
<file path=[Content_Types].xml><?xml version="1.0" encoding="utf-8"?>
<Types xmlns="http://schemas.openxmlformats.org/package/2006/content-types">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3"/>
    <p:sldMasterId id="2147483673" r:id="rId4"/>
    <p:sldMasterId id="2147483674" r:id="rId5"/>
    <p:sldMasterId id="214748367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y="5143500" cx="9144000"/>
  <p:notesSz cx="6858000" cy="9144000"/>
  <p:embeddedFontLst>
    <p:embeddedFont>
      <p:font typeface="Proxima Nova"/>
      <p:regular r:id="rId49"/>
      <p:bold r:id="rId50"/>
      <p:italic r:id="rId51"/>
      <p:boldItalic r:id="rId52"/>
    </p:embeddedFont>
    <p:embeddedFont>
      <p:font typeface="Fredoka One"/>
      <p:regular r:id="rId53"/>
    </p:embeddedFont>
    <p:embeddedFont>
      <p:font typeface="Nunito"/>
      <p:regular r:id="rId54"/>
      <p:bold r:id="rId55"/>
      <p:italic r:id="rId56"/>
      <p:boldItalic r:id="rId57"/>
    </p:embeddedFont>
    <p:embeddedFont>
      <p:font typeface="Lato Light"/>
      <p:regular r:id="rId58"/>
      <p:bold r:id="rId59"/>
      <p:italic r:id="rId60"/>
      <p:boldItalic r:id="rId61"/>
    </p:embeddedFont>
    <p:embeddedFont>
      <p:font typeface="Proxima Nova Semibold"/>
      <p:regular r:id="rId62"/>
      <p:bold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font" Target="fonts/ProximaNova-regular.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ProximaNovaSemibold-regular.fntdata"/><Relationship Id="rId61" Type="http://schemas.openxmlformats.org/officeDocument/2006/relationships/font" Target="fonts/LatoLight-boldItalic.fntdata"/><Relationship Id="rId20" Type="http://schemas.openxmlformats.org/officeDocument/2006/relationships/slide" Target="slides/slide13.xml"/><Relationship Id="rId64" Type="http://schemas.openxmlformats.org/officeDocument/2006/relationships/font" Target="fonts/ProximaNovaSemibold-boldItalic.fntdata"/><Relationship Id="rId63" Type="http://schemas.openxmlformats.org/officeDocument/2006/relationships/font" Target="fonts/ProximaNovaSemibold-bold.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LatoLight-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ProximaNova-italic.fntdata"/><Relationship Id="rId50" Type="http://schemas.openxmlformats.org/officeDocument/2006/relationships/font" Target="fonts/ProximaNova-bold.fntdata"/><Relationship Id="rId53" Type="http://schemas.openxmlformats.org/officeDocument/2006/relationships/font" Target="fonts/FredokaOne-regular.fntdata"/><Relationship Id="rId52" Type="http://schemas.openxmlformats.org/officeDocument/2006/relationships/font" Target="fonts/ProximaNova-boldItalic.fntdata"/><Relationship Id="rId11" Type="http://schemas.openxmlformats.org/officeDocument/2006/relationships/slide" Target="slides/slide4.xml"/><Relationship Id="rId55" Type="http://schemas.openxmlformats.org/officeDocument/2006/relationships/font" Target="fonts/Nunito-bold.fntdata"/><Relationship Id="rId10" Type="http://schemas.openxmlformats.org/officeDocument/2006/relationships/slide" Target="slides/slide3.xml"/><Relationship Id="rId54" Type="http://schemas.openxmlformats.org/officeDocument/2006/relationships/font" Target="fonts/Nunito-regular.fntdata"/><Relationship Id="rId13" Type="http://schemas.openxmlformats.org/officeDocument/2006/relationships/slide" Target="slides/slide6.xml"/><Relationship Id="rId57" Type="http://schemas.openxmlformats.org/officeDocument/2006/relationships/font" Target="fonts/Nunito-boldItalic.fntdata"/><Relationship Id="rId12" Type="http://schemas.openxmlformats.org/officeDocument/2006/relationships/slide" Target="slides/slide5.xml"/><Relationship Id="rId56" Type="http://schemas.openxmlformats.org/officeDocument/2006/relationships/font" Target="fonts/Nunito-italic.fntdata"/><Relationship Id="rId15" Type="http://schemas.openxmlformats.org/officeDocument/2006/relationships/slide" Target="slides/slide8.xml"/><Relationship Id="rId59" Type="http://schemas.openxmlformats.org/officeDocument/2006/relationships/font" Target="fonts/LatoLight-bold.fntdata"/><Relationship Id="rId14" Type="http://schemas.openxmlformats.org/officeDocument/2006/relationships/slide" Target="slides/slide7.xml"/><Relationship Id="rId58" Type="http://schemas.openxmlformats.org/officeDocument/2006/relationships/font" Target="fonts/LatoLight-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SLIDES_API119704986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SLIDES_API119704986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b9dbf7f229_0_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b9dbf7f229_0_7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b9dbf7f229_0_3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b9dbf7f229_0_3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b9dbf7f229_0_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b9dbf7f229_0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b9dbf7f229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b9dbf7f229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b9dbf7f229_0_3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3" name="Google Shape;893;gb9dbf7f229_0_3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b9dbf7f229_0_9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5" name="Google Shape;945;gb9dbf7f229_0_9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b9dbf7f229_0_4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6" name="Google Shape;986;gb9dbf7f229_0_4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gb9dbf7f229_0_1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5" name="Google Shape;1185;gb9dbf7f229_0_1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gb9dbf7f229_0_2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1" name="Google Shape;1221;gb9dbf7f229_0_2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2" name="Shape 1262"/>
        <p:cNvGrpSpPr/>
        <p:nvPr/>
      </p:nvGrpSpPr>
      <p:grpSpPr>
        <a:xfrm>
          <a:off x="0" y="0"/>
          <a:ext cx="0" cy="0"/>
          <a:chOff x="0" y="0"/>
          <a:chExt cx="0" cy="0"/>
        </a:xfrm>
      </p:grpSpPr>
      <p:sp>
        <p:nvSpPr>
          <p:cNvPr id="1263" name="Google Shape;1263;gb9dbf7f229_0_17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4" name="Google Shape;1264;gb9dbf7f229_0_17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bc00ff1c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bc00ff1c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gb9dbf7f229_0_2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7" name="Google Shape;1297;gb9dbf7f229_0_2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8" name="Shape 1338"/>
        <p:cNvGrpSpPr/>
        <p:nvPr/>
      </p:nvGrpSpPr>
      <p:grpSpPr>
        <a:xfrm>
          <a:off x="0" y="0"/>
          <a:ext cx="0" cy="0"/>
          <a:chOff x="0" y="0"/>
          <a:chExt cx="0" cy="0"/>
        </a:xfrm>
      </p:grpSpPr>
      <p:sp>
        <p:nvSpPr>
          <p:cNvPr id="1339" name="Google Shape;1339;gb9dbf7f229_0_2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0" name="Google Shape;1340;gb9dbf7f229_0_2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gb9dbf7f229_0_1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4" name="Google Shape;1384;gb9dbf7f229_0_1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gb9dbf7f229_0_1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5" name="Google Shape;1435;gb9dbf7f229_0_1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gb9dbf7f229_0_28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2" name="Google Shape;1502;gb9dbf7f229_0_28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gb9dbf7f229_0_30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5" name="Google Shape;1545;gb9dbf7f229_0_30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9" name="Shape 1619"/>
        <p:cNvGrpSpPr/>
        <p:nvPr/>
      </p:nvGrpSpPr>
      <p:grpSpPr>
        <a:xfrm>
          <a:off x="0" y="0"/>
          <a:ext cx="0" cy="0"/>
          <a:chOff x="0" y="0"/>
          <a:chExt cx="0" cy="0"/>
        </a:xfrm>
      </p:grpSpPr>
      <p:sp>
        <p:nvSpPr>
          <p:cNvPr id="1620" name="Google Shape;1620;gb9dbf7f229_0_3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1" name="Google Shape;1621;gb9dbf7f229_0_3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3" name="Shape 1653"/>
        <p:cNvGrpSpPr/>
        <p:nvPr/>
      </p:nvGrpSpPr>
      <p:grpSpPr>
        <a:xfrm>
          <a:off x="0" y="0"/>
          <a:ext cx="0" cy="0"/>
          <a:chOff x="0" y="0"/>
          <a:chExt cx="0" cy="0"/>
        </a:xfrm>
      </p:grpSpPr>
      <p:sp>
        <p:nvSpPr>
          <p:cNvPr id="1654" name="Google Shape;1654;gb9dbf7f229_0_3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5" name="Google Shape;1655;gb9dbf7f229_0_3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0" name="Shape 1710"/>
        <p:cNvGrpSpPr/>
        <p:nvPr/>
      </p:nvGrpSpPr>
      <p:grpSpPr>
        <a:xfrm>
          <a:off x="0" y="0"/>
          <a:ext cx="0" cy="0"/>
          <a:chOff x="0" y="0"/>
          <a:chExt cx="0" cy="0"/>
        </a:xfrm>
      </p:grpSpPr>
      <p:sp>
        <p:nvSpPr>
          <p:cNvPr id="1711" name="Google Shape;1711;gb9dbf7f229_0_38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2" name="Google Shape;1712;gb9dbf7f229_0_38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7" name="Shape 1747"/>
        <p:cNvGrpSpPr/>
        <p:nvPr/>
      </p:nvGrpSpPr>
      <p:grpSpPr>
        <a:xfrm>
          <a:off x="0" y="0"/>
          <a:ext cx="0" cy="0"/>
          <a:chOff x="0" y="0"/>
          <a:chExt cx="0" cy="0"/>
        </a:xfrm>
      </p:grpSpPr>
      <p:sp>
        <p:nvSpPr>
          <p:cNvPr id="1748" name="Google Shape;1748;gb9dbf7f229_0_4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9" name="Google Shape;1749;gb9dbf7f229_0_4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b22e848132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b22e848132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0" name="Shape 1770"/>
        <p:cNvGrpSpPr/>
        <p:nvPr/>
      </p:nvGrpSpPr>
      <p:grpSpPr>
        <a:xfrm>
          <a:off x="0" y="0"/>
          <a:ext cx="0" cy="0"/>
          <a:chOff x="0" y="0"/>
          <a:chExt cx="0" cy="0"/>
        </a:xfrm>
      </p:grpSpPr>
      <p:sp>
        <p:nvSpPr>
          <p:cNvPr id="1771" name="Google Shape;1771;gb9dbf7f229_0_4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2" name="Google Shape;1772;gb9dbf7f229_0_4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7" name="Shape 1817"/>
        <p:cNvGrpSpPr/>
        <p:nvPr/>
      </p:nvGrpSpPr>
      <p:grpSpPr>
        <a:xfrm>
          <a:off x="0" y="0"/>
          <a:ext cx="0" cy="0"/>
          <a:chOff x="0" y="0"/>
          <a:chExt cx="0" cy="0"/>
        </a:xfrm>
      </p:grpSpPr>
      <p:sp>
        <p:nvSpPr>
          <p:cNvPr id="1818" name="Google Shape;1818;gb9dbf7f229_0_40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9" name="Google Shape;1819;gb9dbf7f229_0_40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3" name="Shape 1873"/>
        <p:cNvGrpSpPr/>
        <p:nvPr/>
      </p:nvGrpSpPr>
      <p:grpSpPr>
        <a:xfrm>
          <a:off x="0" y="0"/>
          <a:ext cx="0" cy="0"/>
          <a:chOff x="0" y="0"/>
          <a:chExt cx="0" cy="0"/>
        </a:xfrm>
      </p:grpSpPr>
      <p:sp>
        <p:nvSpPr>
          <p:cNvPr id="1874" name="Google Shape;1874;gb9dbf7f229_0_4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5" name="Google Shape;1875;gb9dbf7f229_0_4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0" name="Shape 1930"/>
        <p:cNvGrpSpPr/>
        <p:nvPr/>
      </p:nvGrpSpPr>
      <p:grpSpPr>
        <a:xfrm>
          <a:off x="0" y="0"/>
          <a:ext cx="0" cy="0"/>
          <a:chOff x="0" y="0"/>
          <a:chExt cx="0" cy="0"/>
        </a:xfrm>
      </p:grpSpPr>
      <p:sp>
        <p:nvSpPr>
          <p:cNvPr id="1931" name="Google Shape;1931;g94273017a2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2" name="Google Shape;1932;g94273017a2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7" name="Shape 1937"/>
        <p:cNvGrpSpPr/>
        <p:nvPr/>
      </p:nvGrpSpPr>
      <p:grpSpPr>
        <a:xfrm>
          <a:off x="0" y="0"/>
          <a:ext cx="0" cy="0"/>
          <a:chOff x="0" y="0"/>
          <a:chExt cx="0" cy="0"/>
        </a:xfrm>
      </p:grpSpPr>
      <p:sp>
        <p:nvSpPr>
          <p:cNvPr id="1938" name="Google Shape;1938;SLIDES_API119704986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9" name="Google Shape;1939;SLIDES_API119704986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1" name="Shape 2051"/>
        <p:cNvGrpSpPr/>
        <p:nvPr/>
      </p:nvGrpSpPr>
      <p:grpSpPr>
        <a:xfrm>
          <a:off x="0" y="0"/>
          <a:ext cx="0" cy="0"/>
          <a:chOff x="0" y="0"/>
          <a:chExt cx="0" cy="0"/>
        </a:xfrm>
      </p:grpSpPr>
      <p:sp>
        <p:nvSpPr>
          <p:cNvPr id="2052" name="Google Shape;2052;SLIDES_API119704986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3" name="Google Shape;2053;SLIDES_API119704986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4" name="Shape 2094"/>
        <p:cNvGrpSpPr/>
        <p:nvPr/>
      </p:nvGrpSpPr>
      <p:grpSpPr>
        <a:xfrm>
          <a:off x="0" y="0"/>
          <a:ext cx="0" cy="0"/>
          <a:chOff x="0" y="0"/>
          <a:chExt cx="0" cy="0"/>
        </a:xfrm>
      </p:grpSpPr>
      <p:sp>
        <p:nvSpPr>
          <p:cNvPr id="2095" name="Google Shape;2095;SLIDES_API119704986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6" name="Google Shape;2096;SLIDES_API119704986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1" name="Shape 2471"/>
        <p:cNvGrpSpPr/>
        <p:nvPr/>
      </p:nvGrpSpPr>
      <p:grpSpPr>
        <a:xfrm>
          <a:off x="0" y="0"/>
          <a:ext cx="0" cy="0"/>
          <a:chOff x="0" y="0"/>
          <a:chExt cx="0" cy="0"/>
        </a:xfrm>
      </p:grpSpPr>
      <p:sp>
        <p:nvSpPr>
          <p:cNvPr id="2472" name="Google Shape;2472;SLIDES_API1197049860_5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3" name="Google Shape;2473;SLIDES_API1197049860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7" name="Shape 3377"/>
        <p:cNvGrpSpPr/>
        <p:nvPr/>
      </p:nvGrpSpPr>
      <p:grpSpPr>
        <a:xfrm>
          <a:off x="0" y="0"/>
          <a:ext cx="0" cy="0"/>
          <a:chOff x="0" y="0"/>
          <a:chExt cx="0" cy="0"/>
        </a:xfrm>
      </p:grpSpPr>
      <p:sp>
        <p:nvSpPr>
          <p:cNvPr id="3378" name="Google Shape;3378;SLIDES_API1197049860_1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9" name="Google Shape;3379;SLIDES_API1197049860_1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5" name="Shape 4135"/>
        <p:cNvGrpSpPr/>
        <p:nvPr/>
      </p:nvGrpSpPr>
      <p:grpSpPr>
        <a:xfrm>
          <a:off x="0" y="0"/>
          <a:ext cx="0" cy="0"/>
          <a:chOff x="0" y="0"/>
          <a:chExt cx="0" cy="0"/>
        </a:xfrm>
      </p:grpSpPr>
      <p:sp>
        <p:nvSpPr>
          <p:cNvPr id="4136" name="Google Shape;4136;SLIDES_API1197049860_2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7" name="Google Shape;4137;SLIDES_API1197049860_2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b9a1a7493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b9a1a7493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6" name="Shape 4316"/>
        <p:cNvGrpSpPr/>
        <p:nvPr/>
      </p:nvGrpSpPr>
      <p:grpSpPr>
        <a:xfrm>
          <a:off x="0" y="0"/>
          <a:ext cx="0" cy="0"/>
          <a:chOff x="0" y="0"/>
          <a:chExt cx="0" cy="0"/>
        </a:xfrm>
      </p:grpSpPr>
      <p:sp>
        <p:nvSpPr>
          <p:cNvPr id="4317" name="Google Shape;4317;SLIDES_API1197049860_2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8" name="Google Shape;4318;SLIDES_API1197049860_2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6" name="Shape 4616"/>
        <p:cNvGrpSpPr/>
        <p:nvPr/>
      </p:nvGrpSpPr>
      <p:grpSpPr>
        <a:xfrm>
          <a:off x="0" y="0"/>
          <a:ext cx="0" cy="0"/>
          <a:chOff x="0" y="0"/>
          <a:chExt cx="0" cy="0"/>
        </a:xfrm>
      </p:grpSpPr>
      <p:sp>
        <p:nvSpPr>
          <p:cNvPr id="4617" name="Google Shape;4617;g94273017a2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8" name="Google Shape;4618;g94273017a2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b9dbf7f229_0_18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b9dbf7f229_0_18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b9a1a74932_0_9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b9a1a74932_0_9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b9a1a74932_0_8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b9a1a74932_0_8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b9a1a74932_0_1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b9a1a74932_0_1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b9a1a74932_0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b9a1a74932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4"/>
          <p:cNvSpPr/>
          <p:nvPr/>
        </p:nvSpPr>
        <p:spPr>
          <a:xfrm>
            <a:off x="904825" y="330500"/>
            <a:ext cx="7006209" cy="3126043"/>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4"/>
          <p:cNvSpPr txBox="1"/>
          <p:nvPr>
            <p:ph type="ctrTitle"/>
          </p:nvPr>
        </p:nvSpPr>
        <p:spPr>
          <a:xfrm>
            <a:off x="1749451" y="616625"/>
            <a:ext cx="5645100" cy="1892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5200"/>
              <a:buNone/>
              <a:defRPr b="0" sz="4500">
                <a:solidFill>
                  <a:schemeClr val="lt1"/>
                </a:solidFill>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p:txBody>
      </p:sp>
      <p:sp>
        <p:nvSpPr>
          <p:cNvPr id="56" name="Google Shape;56;p14"/>
          <p:cNvSpPr txBox="1"/>
          <p:nvPr>
            <p:ph idx="1" type="subTitle"/>
          </p:nvPr>
        </p:nvSpPr>
        <p:spPr>
          <a:xfrm>
            <a:off x="3206275" y="2627300"/>
            <a:ext cx="2731800" cy="592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600">
                <a:solidFill>
                  <a:schemeClr val="lt1"/>
                </a:solidFill>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grpSp>
        <p:nvGrpSpPr>
          <p:cNvPr id="57" name="Google Shape;57;p14"/>
          <p:cNvGrpSpPr/>
          <p:nvPr/>
        </p:nvGrpSpPr>
        <p:grpSpPr>
          <a:xfrm rot="-1765296">
            <a:off x="2963269" y="3785236"/>
            <a:ext cx="661771" cy="680768"/>
            <a:chOff x="2510200" y="3361463"/>
            <a:chExt cx="488700" cy="510950"/>
          </a:xfrm>
        </p:grpSpPr>
        <p:sp>
          <p:nvSpPr>
            <p:cNvPr id="58" name="Google Shape;58;p14"/>
            <p:cNvSpPr/>
            <p:nvPr/>
          </p:nvSpPr>
          <p:spPr>
            <a:xfrm>
              <a:off x="2696175" y="3569838"/>
              <a:ext cx="95925" cy="92400"/>
            </a:xfrm>
            <a:custGeom>
              <a:rect b="b" l="l" r="r" t="t"/>
              <a:pathLst>
                <a:path extrusionOk="0" h="3696" w="3837">
                  <a:moveTo>
                    <a:pt x="1933" y="1"/>
                  </a:moveTo>
                  <a:cubicBezTo>
                    <a:pt x="1676" y="1"/>
                    <a:pt x="1415" y="53"/>
                    <a:pt x="1168" y="160"/>
                  </a:cubicBezTo>
                  <a:cubicBezTo>
                    <a:pt x="400" y="494"/>
                    <a:pt x="0" y="1228"/>
                    <a:pt x="67" y="2028"/>
                  </a:cubicBezTo>
                  <a:cubicBezTo>
                    <a:pt x="67" y="2228"/>
                    <a:pt x="167" y="2462"/>
                    <a:pt x="234" y="2595"/>
                  </a:cubicBezTo>
                  <a:cubicBezTo>
                    <a:pt x="534" y="3296"/>
                    <a:pt x="1201" y="3696"/>
                    <a:pt x="1935" y="3696"/>
                  </a:cubicBezTo>
                  <a:cubicBezTo>
                    <a:pt x="2202" y="3696"/>
                    <a:pt x="2435" y="3663"/>
                    <a:pt x="2702" y="3529"/>
                  </a:cubicBezTo>
                  <a:cubicBezTo>
                    <a:pt x="3169" y="3329"/>
                    <a:pt x="3503" y="2995"/>
                    <a:pt x="3669" y="2495"/>
                  </a:cubicBezTo>
                  <a:cubicBezTo>
                    <a:pt x="3836" y="2061"/>
                    <a:pt x="3836" y="1561"/>
                    <a:pt x="3603" y="1127"/>
                  </a:cubicBezTo>
                  <a:cubicBezTo>
                    <a:pt x="3536" y="961"/>
                    <a:pt x="3436" y="827"/>
                    <a:pt x="3336" y="660"/>
                  </a:cubicBezTo>
                  <a:cubicBezTo>
                    <a:pt x="2997" y="231"/>
                    <a:pt x="2474" y="1"/>
                    <a:pt x="1933"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2630275" y="3361463"/>
              <a:ext cx="229375" cy="510950"/>
            </a:xfrm>
            <a:custGeom>
              <a:rect b="b" l="l" r="r" t="t"/>
              <a:pathLst>
                <a:path extrusionOk="0" h="20438" w="9175">
                  <a:moveTo>
                    <a:pt x="7239" y="489"/>
                  </a:moveTo>
                  <a:cubicBezTo>
                    <a:pt x="7339" y="489"/>
                    <a:pt x="7406" y="523"/>
                    <a:pt x="7506" y="556"/>
                  </a:cubicBezTo>
                  <a:cubicBezTo>
                    <a:pt x="7540" y="556"/>
                    <a:pt x="7573" y="623"/>
                    <a:pt x="7640" y="656"/>
                  </a:cubicBezTo>
                  <a:cubicBezTo>
                    <a:pt x="7673" y="690"/>
                    <a:pt x="7706" y="690"/>
                    <a:pt x="7706" y="723"/>
                  </a:cubicBezTo>
                  <a:lnTo>
                    <a:pt x="7973" y="990"/>
                  </a:lnTo>
                  <a:cubicBezTo>
                    <a:pt x="8073" y="1190"/>
                    <a:pt x="8207" y="1357"/>
                    <a:pt x="8307" y="1557"/>
                  </a:cubicBezTo>
                  <a:cubicBezTo>
                    <a:pt x="8474" y="2057"/>
                    <a:pt x="8574" y="2591"/>
                    <a:pt x="8640" y="3158"/>
                  </a:cubicBezTo>
                  <a:lnTo>
                    <a:pt x="8640" y="3058"/>
                  </a:lnTo>
                  <a:cubicBezTo>
                    <a:pt x="8707" y="3825"/>
                    <a:pt x="8707" y="4559"/>
                    <a:pt x="8674" y="5326"/>
                  </a:cubicBezTo>
                  <a:cubicBezTo>
                    <a:pt x="8640" y="6093"/>
                    <a:pt x="8540" y="6927"/>
                    <a:pt x="8373" y="7728"/>
                  </a:cubicBezTo>
                  <a:lnTo>
                    <a:pt x="8373" y="7695"/>
                  </a:lnTo>
                  <a:cubicBezTo>
                    <a:pt x="8173" y="8995"/>
                    <a:pt x="7873" y="10230"/>
                    <a:pt x="7506" y="11497"/>
                  </a:cubicBezTo>
                  <a:cubicBezTo>
                    <a:pt x="7139" y="12732"/>
                    <a:pt x="6672" y="13932"/>
                    <a:pt x="6139" y="15133"/>
                  </a:cubicBezTo>
                  <a:cubicBezTo>
                    <a:pt x="5571" y="16334"/>
                    <a:pt x="4904" y="17502"/>
                    <a:pt x="4070" y="18536"/>
                  </a:cubicBezTo>
                  <a:cubicBezTo>
                    <a:pt x="3737" y="18903"/>
                    <a:pt x="3403" y="19303"/>
                    <a:pt x="3036" y="19570"/>
                  </a:cubicBezTo>
                  <a:cubicBezTo>
                    <a:pt x="2870" y="19703"/>
                    <a:pt x="2703" y="19770"/>
                    <a:pt x="2503" y="19870"/>
                  </a:cubicBezTo>
                  <a:cubicBezTo>
                    <a:pt x="2369" y="19903"/>
                    <a:pt x="2236" y="19937"/>
                    <a:pt x="2136" y="19937"/>
                  </a:cubicBezTo>
                  <a:lnTo>
                    <a:pt x="1869" y="19937"/>
                  </a:lnTo>
                  <a:cubicBezTo>
                    <a:pt x="1802" y="19937"/>
                    <a:pt x="1702" y="19903"/>
                    <a:pt x="1669" y="19870"/>
                  </a:cubicBezTo>
                  <a:cubicBezTo>
                    <a:pt x="1569" y="19837"/>
                    <a:pt x="1502" y="19770"/>
                    <a:pt x="1469" y="19737"/>
                  </a:cubicBezTo>
                  <a:cubicBezTo>
                    <a:pt x="1368" y="19670"/>
                    <a:pt x="1302" y="19570"/>
                    <a:pt x="1202" y="19436"/>
                  </a:cubicBezTo>
                  <a:cubicBezTo>
                    <a:pt x="1068" y="19303"/>
                    <a:pt x="1002" y="19069"/>
                    <a:pt x="901" y="18903"/>
                  </a:cubicBezTo>
                  <a:cubicBezTo>
                    <a:pt x="868" y="18869"/>
                    <a:pt x="868" y="18769"/>
                    <a:pt x="835" y="18736"/>
                  </a:cubicBezTo>
                  <a:cubicBezTo>
                    <a:pt x="668" y="18269"/>
                    <a:pt x="568" y="17768"/>
                    <a:pt x="535" y="17268"/>
                  </a:cubicBezTo>
                  <a:lnTo>
                    <a:pt x="535" y="17368"/>
                  </a:lnTo>
                  <a:cubicBezTo>
                    <a:pt x="468" y="16568"/>
                    <a:pt x="468" y="15834"/>
                    <a:pt x="501" y="15033"/>
                  </a:cubicBezTo>
                  <a:lnTo>
                    <a:pt x="501" y="14766"/>
                  </a:lnTo>
                  <a:lnTo>
                    <a:pt x="501" y="14733"/>
                  </a:lnTo>
                  <a:cubicBezTo>
                    <a:pt x="535" y="14032"/>
                    <a:pt x="635" y="13365"/>
                    <a:pt x="735" y="12665"/>
                  </a:cubicBezTo>
                  <a:lnTo>
                    <a:pt x="735" y="12598"/>
                  </a:lnTo>
                  <a:cubicBezTo>
                    <a:pt x="901" y="11664"/>
                    <a:pt x="1135" y="10730"/>
                    <a:pt x="1368" y="9763"/>
                  </a:cubicBezTo>
                  <a:cubicBezTo>
                    <a:pt x="1368" y="9729"/>
                    <a:pt x="1368" y="9696"/>
                    <a:pt x="1402" y="9663"/>
                  </a:cubicBezTo>
                  <a:lnTo>
                    <a:pt x="1469" y="9563"/>
                  </a:lnTo>
                  <a:lnTo>
                    <a:pt x="1469" y="9529"/>
                  </a:lnTo>
                  <a:lnTo>
                    <a:pt x="1502" y="9429"/>
                  </a:lnTo>
                  <a:lnTo>
                    <a:pt x="1502" y="9396"/>
                  </a:lnTo>
                  <a:cubicBezTo>
                    <a:pt x="1502" y="9362"/>
                    <a:pt x="1502" y="9362"/>
                    <a:pt x="1535" y="9329"/>
                  </a:cubicBezTo>
                  <a:lnTo>
                    <a:pt x="1535" y="9262"/>
                  </a:lnTo>
                  <a:lnTo>
                    <a:pt x="1535" y="9229"/>
                  </a:lnTo>
                  <a:lnTo>
                    <a:pt x="1535" y="9196"/>
                  </a:lnTo>
                  <a:lnTo>
                    <a:pt x="1535" y="9162"/>
                  </a:lnTo>
                  <a:lnTo>
                    <a:pt x="1535" y="9062"/>
                  </a:lnTo>
                  <a:lnTo>
                    <a:pt x="1535" y="9029"/>
                  </a:lnTo>
                  <a:lnTo>
                    <a:pt x="1535" y="8929"/>
                  </a:lnTo>
                  <a:lnTo>
                    <a:pt x="1535" y="8895"/>
                  </a:lnTo>
                  <a:lnTo>
                    <a:pt x="1535" y="8862"/>
                  </a:lnTo>
                  <a:cubicBezTo>
                    <a:pt x="1535" y="8829"/>
                    <a:pt x="1535" y="8829"/>
                    <a:pt x="1569" y="8762"/>
                  </a:cubicBezTo>
                  <a:cubicBezTo>
                    <a:pt x="1702" y="8362"/>
                    <a:pt x="1835" y="7928"/>
                    <a:pt x="2002" y="7528"/>
                  </a:cubicBezTo>
                  <a:cubicBezTo>
                    <a:pt x="2002" y="7494"/>
                    <a:pt x="2036" y="7428"/>
                    <a:pt x="2036" y="7428"/>
                  </a:cubicBezTo>
                  <a:lnTo>
                    <a:pt x="2069" y="7394"/>
                  </a:lnTo>
                  <a:lnTo>
                    <a:pt x="2069" y="7361"/>
                  </a:lnTo>
                  <a:cubicBezTo>
                    <a:pt x="2336" y="6694"/>
                    <a:pt x="2636" y="5993"/>
                    <a:pt x="2903" y="5360"/>
                  </a:cubicBezTo>
                  <a:cubicBezTo>
                    <a:pt x="3470" y="4159"/>
                    <a:pt x="4137" y="2991"/>
                    <a:pt x="4971" y="1990"/>
                  </a:cubicBezTo>
                  <a:cubicBezTo>
                    <a:pt x="5305" y="1590"/>
                    <a:pt x="5638" y="1257"/>
                    <a:pt x="6005" y="990"/>
                  </a:cubicBezTo>
                  <a:cubicBezTo>
                    <a:pt x="6139" y="890"/>
                    <a:pt x="6239" y="823"/>
                    <a:pt x="6372" y="756"/>
                  </a:cubicBezTo>
                  <a:lnTo>
                    <a:pt x="6505" y="756"/>
                  </a:lnTo>
                  <a:cubicBezTo>
                    <a:pt x="6539" y="756"/>
                    <a:pt x="6572" y="723"/>
                    <a:pt x="6639" y="723"/>
                  </a:cubicBezTo>
                  <a:lnTo>
                    <a:pt x="6672" y="723"/>
                  </a:lnTo>
                  <a:cubicBezTo>
                    <a:pt x="6706" y="723"/>
                    <a:pt x="6806" y="690"/>
                    <a:pt x="6839" y="690"/>
                  </a:cubicBezTo>
                  <a:lnTo>
                    <a:pt x="6872" y="690"/>
                  </a:lnTo>
                  <a:cubicBezTo>
                    <a:pt x="7073" y="489"/>
                    <a:pt x="7173" y="489"/>
                    <a:pt x="7239" y="489"/>
                  </a:cubicBezTo>
                  <a:close/>
                  <a:moveTo>
                    <a:pt x="6953" y="0"/>
                  </a:moveTo>
                  <a:cubicBezTo>
                    <a:pt x="6928" y="0"/>
                    <a:pt x="6900" y="9"/>
                    <a:pt x="6872" y="22"/>
                  </a:cubicBezTo>
                  <a:cubicBezTo>
                    <a:pt x="6839" y="22"/>
                    <a:pt x="6739" y="22"/>
                    <a:pt x="6706" y="56"/>
                  </a:cubicBezTo>
                  <a:cubicBezTo>
                    <a:pt x="6572" y="122"/>
                    <a:pt x="6505" y="156"/>
                    <a:pt x="6372" y="189"/>
                  </a:cubicBezTo>
                  <a:cubicBezTo>
                    <a:pt x="6305" y="223"/>
                    <a:pt x="6205" y="289"/>
                    <a:pt x="6172" y="323"/>
                  </a:cubicBezTo>
                  <a:cubicBezTo>
                    <a:pt x="5905" y="489"/>
                    <a:pt x="5672" y="656"/>
                    <a:pt x="5405" y="856"/>
                  </a:cubicBezTo>
                  <a:lnTo>
                    <a:pt x="5238" y="1023"/>
                  </a:lnTo>
                  <a:lnTo>
                    <a:pt x="5205" y="1056"/>
                  </a:lnTo>
                  <a:cubicBezTo>
                    <a:pt x="5004" y="1290"/>
                    <a:pt x="4838" y="1457"/>
                    <a:pt x="4671" y="1657"/>
                  </a:cubicBezTo>
                  <a:cubicBezTo>
                    <a:pt x="4604" y="1690"/>
                    <a:pt x="4571" y="1724"/>
                    <a:pt x="4571" y="1790"/>
                  </a:cubicBezTo>
                  <a:cubicBezTo>
                    <a:pt x="4371" y="2024"/>
                    <a:pt x="4204" y="2291"/>
                    <a:pt x="4004" y="2558"/>
                  </a:cubicBezTo>
                  <a:cubicBezTo>
                    <a:pt x="3737" y="2924"/>
                    <a:pt x="3503" y="3358"/>
                    <a:pt x="3270" y="3758"/>
                  </a:cubicBezTo>
                  <a:cubicBezTo>
                    <a:pt x="3170" y="3992"/>
                    <a:pt x="3070" y="4192"/>
                    <a:pt x="2936" y="4392"/>
                  </a:cubicBezTo>
                  <a:cubicBezTo>
                    <a:pt x="2536" y="5193"/>
                    <a:pt x="2202" y="6027"/>
                    <a:pt x="1869" y="6861"/>
                  </a:cubicBezTo>
                  <a:cubicBezTo>
                    <a:pt x="1569" y="7594"/>
                    <a:pt x="1335" y="8362"/>
                    <a:pt x="1102" y="9096"/>
                  </a:cubicBezTo>
                  <a:cubicBezTo>
                    <a:pt x="1102" y="9162"/>
                    <a:pt x="1102" y="9162"/>
                    <a:pt x="1068" y="9196"/>
                  </a:cubicBezTo>
                  <a:lnTo>
                    <a:pt x="1068" y="9262"/>
                  </a:lnTo>
                  <a:cubicBezTo>
                    <a:pt x="668" y="10763"/>
                    <a:pt x="334" y="12265"/>
                    <a:pt x="168" y="13832"/>
                  </a:cubicBezTo>
                  <a:cubicBezTo>
                    <a:pt x="168" y="13899"/>
                    <a:pt x="168" y="13932"/>
                    <a:pt x="101" y="14032"/>
                  </a:cubicBezTo>
                  <a:cubicBezTo>
                    <a:pt x="34" y="14866"/>
                    <a:pt x="1" y="15700"/>
                    <a:pt x="1" y="16501"/>
                  </a:cubicBezTo>
                  <a:cubicBezTo>
                    <a:pt x="1" y="16901"/>
                    <a:pt x="34" y="17268"/>
                    <a:pt x="68" y="17702"/>
                  </a:cubicBezTo>
                  <a:cubicBezTo>
                    <a:pt x="101" y="18069"/>
                    <a:pt x="201" y="18436"/>
                    <a:pt x="334" y="18836"/>
                  </a:cubicBezTo>
                  <a:lnTo>
                    <a:pt x="334" y="18869"/>
                  </a:lnTo>
                  <a:lnTo>
                    <a:pt x="334" y="18903"/>
                  </a:lnTo>
                  <a:cubicBezTo>
                    <a:pt x="401" y="19169"/>
                    <a:pt x="535" y="19403"/>
                    <a:pt x="668" y="19603"/>
                  </a:cubicBezTo>
                  <a:cubicBezTo>
                    <a:pt x="768" y="19837"/>
                    <a:pt x="1002" y="20037"/>
                    <a:pt x="1202" y="20204"/>
                  </a:cubicBezTo>
                  <a:cubicBezTo>
                    <a:pt x="1268" y="20270"/>
                    <a:pt x="1402" y="20337"/>
                    <a:pt x="1502" y="20370"/>
                  </a:cubicBezTo>
                  <a:cubicBezTo>
                    <a:pt x="1602" y="20404"/>
                    <a:pt x="1702" y="20437"/>
                    <a:pt x="1835" y="20437"/>
                  </a:cubicBezTo>
                  <a:lnTo>
                    <a:pt x="2169" y="20437"/>
                  </a:lnTo>
                  <a:cubicBezTo>
                    <a:pt x="2302" y="20437"/>
                    <a:pt x="2436" y="20404"/>
                    <a:pt x="2569" y="20370"/>
                  </a:cubicBezTo>
                  <a:cubicBezTo>
                    <a:pt x="2836" y="20270"/>
                    <a:pt x="3070" y="20170"/>
                    <a:pt x="3270" y="20003"/>
                  </a:cubicBezTo>
                  <a:cubicBezTo>
                    <a:pt x="3570" y="19770"/>
                    <a:pt x="3870" y="19536"/>
                    <a:pt x="4104" y="19236"/>
                  </a:cubicBezTo>
                  <a:cubicBezTo>
                    <a:pt x="4604" y="18736"/>
                    <a:pt x="5004" y="18169"/>
                    <a:pt x="5371" y="17535"/>
                  </a:cubicBezTo>
                  <a:cubicBezTo>
                    <a:pt x="5738" y="16901"/>
                    <a:pt x="6072" y="16267"/>
                    <a:pt x="6405" y="15600"/>
                  </a:cubicBezTo>
                  <a:cubicBezTo>
                    <a:pt x="6706" y="14933"/>
                    <a:pt x="7006" y="14333"/>
                    <a:pt x="7239" y="13599"/>
                  </a:cubicBezTo>
                  <a:cubicBezTo>
                    <a:pt x="7773" y="12231"/>
                    <a:pt x="8207" y="10763"/>
                    <a:pt x="8540" y="9362"/>
                  </a:cubicBezTo>
                  <a:cubicBezTo>
                    <a:pt x="8874" y="7895"/>
                    <a:pt x="9074" y="6427"/>
                    <a:pt x="9107" y="4993"/>
                  </a:cubicBezTo>
                  <a:cubicBezTo>
                    <a:pt x="9174" y="4259"/>
                    <a:pt x="9107" y="3558"/>
                    <a:pt x="9041" y="2858"/>
                  </a:cubicBezTo>
                  <a:cubicBezTo>
                    <a:pt x="8974" y="2191"/>
                    <a:pt x="8807" y="1523"/>
                    <a:pt x="8440" y="923"/>
                  </a:cubicBezTo>
                  <a:cubicBezTo>
                    <a:pt x="8340" y="723"/>
                    <a:pt x="8173" y="523"/>
                    <a:pt x="7973" y="389"/>
                  </a:cubicBezTo>
                  <a:lnTo>
                    <a:pt x="7906" y="356"/>
                  </a:lnTo>
                  <a:cubicBezTo>
                    <a:pt x="7873" y="356"/>
                    <a:pt x="7873" y="323"/>
                    <a:pt x="7840" y="323"/>
                  </a:cubicBezTo>
                  <a:cubicBezTo>
                    <a:pt x="7740" y="223"/>
                    <a:pt x="7640" y="189"/>
                    <a:pt x="7506" y="156"/>
                  </a:cubicBezTo>
                  <a:cubicBezTo>
                    <a:pt x="7473" y="156"/>
                    <a:pt x="7406" y="89"/>
                    <a:pt x="7373" y="89"/>
                  </a:cubicBezTo>
                  <a:cubicBezTo>
                    <a:pt x="7306" y="89"/>
                    <a:pt x="7239" y="56"/>
                    <a:pt x="7173" y="56"/>
                  </a:cubicBezTo>
                  <a:lnTo>
                    <a:pt x="7039" y="56"/>
                  </a:lnTo>
                  <a:cubicBezTo>
                    <a:pt x="7020" y="17"/>
                    <a:pt x="6989" y="0"/>
                    <a:pt x="6953" y="0"/>
                  </a:cubicBez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a:off x="2546900" y="3408713"/>
              <a:ext cx="385300" cy="408650"/>
            </a:xfrm>
            <a:custGeom>
              <a:rect b="b" l="l" r="r" t="t"/>
              <a:pathLst>
                <a:path extrusionOk="0" h="16346" w="15412">
                  <a:moveTo>
                    <a:pt x="11708" y="15378"/>
                  </a:moveTo>
                  <a:lnTo>
                    <a:pt x="11708" y="15378"/>
                  </a:lnTo>
                  <a:cubicBezTo>
                    <a:pt x="11714" y="15381"/>
                    <a:pt x="11720" y="15384"/>
                    <a:pt x="11725" y="15386"/>
                  </a:cubicBezTo>
                  <a:lnTo>
                    <a:pt x="11725" y="15386"/>
                  </a:lnTo>
                  <a:cubicBezTo>
                    <a:pt x="11717" y="15378"/>
                    <a:pt x="11708" y="15378"/>
                    <a:pt x="11708" y="15378"/>
                  </a:cubicBezTo>
                  <a:close/>
                  <a:moveTo>
                    <a:pt x="13959" y="15882"/>
                  </a:moveTo>
                  <a:cubicBezTo>
                    <a:pt x="13940" y="15882"/>
                    <a:pt x="13910" y="15912"/>
                    <a:pt x="13910" y="15912"/>
                  </a:cubicBezTo>
                  <a:lnTo>
                    <a:pt x="13977" y="15912"/>
                  </a:lnTo>
                  <a:cubicBezTo>
                    <a:pt x="13977" y="15890"/>
                    <a:pt x="13969" y="15882"/>
                    <a:pt x="13959" y="15882"/>
                  </a:cubicBezTo>
                  <a:close/>
                  <a:moveTo>
                    <a:pt x="1568" y="601"/>
                  </a:moveTo>
                  <a:cubicBezTo>
                    <a:pt x="1801" y="601"/>
                    <a:pt x="2035" y="601"/>
                    <a:pt x="2235" y="634"/>
                  </a:cubicBezTo>
                  <a:cubicBezTo>
                    <a:pt x="2777" y="730"/>
                    <a:pt x="3258" y="917"/>
                    <a:pt x="3736" y="1137"/>
                  </a:cubicBezTo>
                  <a:lnTo>
                    <a:pt x="3736" y="1137"/>
                  </a:lnTo>
                  <a:cubicBezTo>
                    <a:pt x="3736" y="1136"/>
                    <a:pt x="3736" y="1135"/>
                    <a:pt x="3736" y="1135"/>
                  </a:cubicBezTo>
                  <a:lnTo>
                    <a:pt x="3736" y="1135"/>
                  </a:lnTo>
                  <a:cubicBezTo>
                    <a:pt x="3757" y="1145"/>
                    <a:pt x="3779" y="1156"/>
                    <a:pt x="3800" y="1166"/>
                  </a:cubicBezTo>
                  <a:lnTo>
                    <a:pt x="3800" y="1166"/>
                  </a:lnTo>
                  <a:cubicBezTo>
                    <a:pt x="3779" y="1157"/>
                    <a:pt x="3757" y="1147"/>
                    <a:pt x="3736" y="1137"/>
                  </a:cubicBezTo>
                  <a:lnTo>
                    <a:pt x="3736" y="1137"/>
                  </a:lnTo>
                  <a:cubicBezTo>
                    <a:pt x="3739" y="1167"/>
                    <a:pt x="3798" y="1168"/>
                    <a:pt x="3803" y="1168"/>
                  </a:cubicBezTo>
                  <a:lnTo>
                    <a:pt x="3803" y="1168"/>
                  </a:lnTo>
                  <a:cubicBezTo>
                    <a:pt x="3802" y="1167"/>
                    <a:pt x="3801" y="1167"/>
                    <a:pt x="3800" y="1166"/>
                  </a:cubicBezTo>
                  <a:lnTo>
                    <a:pt x="3800" y="1166"/>
                  </a:lnTo>
                  <a:cubicBezTo>
                    <a:pt x="3801" y="1167"/>
                    <a:pt x="3802" y="1167"/>
                    <a:pt x="3803" y="1168"/>
                  </a:cubicBezTo>
                  <a:cubicBezTo>
                    <a:pt x="3803" y="1168"/>
                    <a:pt x="3803" y="1168"/>
                    <a:pt x="3803" y="1168"/>
                  </a:cubicBezTo>
                  <a:lnTo>
                    <a:pt x="3803" y="1168"/>
                  </a:lnTo>
                  <a:cubicBezTo>
                    <a:pt x="4448" y="1493"/>
                    <a:pt x="5091" y="1849"/>
                    <a:pt x="5704" y="2269"/>
                  </a:cubicBezTo>
                  <a:cubicBezTo>
                    <a:pt x="6371" y="2736"/>
                    <a:pt x="7005" y="3236"/>
                    <a:pt x="7639" y="3736"/>
                  </a:cubicBezTo>
                  <a:lnTo>
                    <a:pt x="7572" y="3736"/>
                  </a:lnTo>
                  <a:cubicBezTo>
                    <a:pt x="8573" y="4570"/>
                    <a:pt x="9507" y="5471"/>
                    <a:pt x="10374" y="6438"/>
                  </a:cubicBezTo>
                  <a:cubicBezTo>
                    <a:pt x="11241" y="7406"/>
                    <a:pt x="12042" y="8406"/>
                    <a:pt x="12809" y="9474"/>
                  </a:cubicBezTo>
                  <a:cubicBezTo>
                    <a:pt x="13543" y="10575"/>
                    <a:pt x="14210" y="11742"/>
                    <a:pt x="14677" y="12976"/>
                  </a:cubicBezTo>
                  <a:cubicBezTo>
                    <a:pt x="14844" y="13443"/>
                    <a:pt x="14977" y="13910"/>
                    <a:pt x="15011" y="14411"/>
                  </a:cubicBezTo>
                  <a:lnTo>
                    <a:pt x="15011" y="15011"/>
                  </a:lnTo>
                  <a:cubicBezTo>
                    <a:pt x="14977" y="15145"/>
                    <a:pt x="14977" y="15278"/>
                    <a:pt x="14877" y="15378"/>
                  </a:cubicBezTo>
                  <a:cubicBezTo>
                    <a:pt x="14844" y="15478"/>
                    <a:pt x="14811" y="15545"/>
                    <a:pt x="14744" y="15612"/>
                  </a:cubicBezTo>
                  <a:lnTo>
                    <a:pt x="14577" y="15778"/>
                  </a:lnTo>
                  <a:lnTo>
                    <a:pt x="14344" y="15878"/>
                  </a:lnTo>
                  <a:cubicBezTo>
                    <a:pt x="14210" y="15945"/>
                    <a:pt x="14077" y="15945"/>
                    <a:pt x="13977" y="15979"/>
                  </a:cubicBezTo>
                  <a:cubicBezTo>
                    <a:pt x="13743" y="15979"/>
                    <a:pt x="13543" y="15979"/>
                    <a:pt x="13343" y="15945"/>
                  </a:cubicBezTo>
                  <a:cubicBezTo>
                    <a:pt x="13310" y="15945"/>
                    <a:pt x="13210" y="15878"/>
                    <a:pt x="13143" y="15878"/>
                  </a:cubicBezTo>
                  <a:cubicBezTo>
                    <a:pt x="12648" y="15780"/>
                    <a:pt x="12187" y="15616"/>
                    <a:pt x="11725" y="15386"/>
                  </a:cubicBezTo>
                  <a:lnTo>
                    <a:pt x="11725" y="15386"/>
                  </a:lnTo>
                  <a:cubicBezTo>
                    <a:pt x="11733" y="15395"/>
                    <a:pt x="11742" y="15411"/>
                    <a:pt x="11742" y="15445"/>
                  </a:cubicBezTo>
                  <a:cubicBezTo>
                    <a:pt x="11041" y="15111"/>
                    <a:pt x="10374" y="14678"/>
                    <a:pt x="9740" y="14277"/>
                  </a:cubicBezTo>
                  <a:cubicBezTo>
                    <a:pt x="9674" y="14211"/>
                    <a:pt x="9607" y="14177"/>
                    <a:pt x="9540" y="14144"/>
                  </a:cubicBezTo>
                  <a:cubicBezTo>
                    <a:pt x="8940" y="13710"/>
                    <a:pt x="8406" y="13310"/>
                    <a:pt x="7872" y="12843"/>
                  </a:cubicBezTo>
                  <a:cubicBezTo>
                    <a:pt x="7105" y="12209"/>
                    <a:pt x="6438" y="11542"/>
                    <a:pt x="5738" y="10875"/>
                  </a:cubicBezTo>
                  <a:lnTo>
                    <a:pt x="5671" y="10808"/>
                  </a:lnTo>
                  <a:lnTo>
                    <a:pt x="5571" y="10708"/>
                  </a:lnTo>
                  <a:lnTo>
                    <a:pt x="5504" y="10641"/>
                  </a:lnTo>
                  <a:lnTo>
                    <a:pt x="5471" y="10608"/>
                  </a:lnTo>
                  <a:lnTo>
                    <a:pt x="5404" y="10541"/>
                  </a:lnTo>
                  <a:lnTo>
                    <a:pt x="5371" y="10508"/>
                  </a:lnTo>
                  <a:lnTo>
                    <a:pt x="5337" y="10475"/>
                  </a:lnTo>
                  <a:lnTo>
                    <a:pt x="5304" y="10441"/>
                  </a:lnTo>
                  <a:lnTo>
                    <a:pt x="5237" y="10375"/>
                  </a:lnTo>
                  <a:lnTo>
                    <a:pt x="5204" y="10341"/>
                  </a:lnTo>
                  <a:lnTo>
                    <a:pt x="5170" y="10308"/>
                  </a:lnTo>
                  <a:lnTo>
                    <a:pt x="5137" y="10274"/>
                  </a:lnTo>
                  <a:lnTo>
                    <a:pt x="5070" y="10208"/>
                  </a:lnTo>
                  <a:lnTo>
                    <a:pt x="5037" y="10174"/>
                  </a:lnTo>
                  <a:cubicBezTo>
                    <a:pt x="5037" y="10141"/>
                    <a:pt x="5004" y="10141"/>
                    <a:pt x="5004" y="10108"/>
                  </a:cubicBezTo>
                  <a:cubicBezTo>
                    <a:pt x="4703" y="9774"/>
                    <a:pt x="4403" y="9440"/>
                    <a:pt x="4170" y="9107"/>
                  </a:cubicBezTo>
                  <a:lnTo>
                    <a:pt x="4070" y="9007"/>
                  </a:lnTo>
                  <a:lnTo>
                    <a:pt x="4036" y="8973"/>
                  </a:lnTo>
                  <a:cubicBezTo>
                    <a:pt x="4036" y="8973"/>
                    <a:pt x="4036" y="8940"/>
                    <a:pt x="4003" y="8940"/>
                  </a:cubicBezTo>
                  <a:cubicBezTo>
                    <a:pt x="3536" y="8340"/>
                    <a:pt x="3069" y="7806"/>
                    <a:pt x="2702" y="7172"/>
                  </a:cubicBezTo>
                  <a:cubicBezTo>
                    <a:pt x="1968" y="6105"/>
                    <a:pt x="1301" y="4937"/>
                    <a:pt x="834" y="3703"/>
                  </a:cubicBezTo>
                  <a:cubicBezTo>
                    <a:pt x="667" y="3269"/>
                    <a:pt x="534" y="2802"/>
                    <a:pt x="500" y="2302"/>
                  </a:cubicBezTo>
                  <a:lnTo>
                    <a:pt x="500" y="1868"/>
                  </a:lnTo>
                  <a:lnTo>
                    <a:pt x="500" y="1835"/>
                  </a:lnTo>
                  <a:lnTo>
                    <a:pt x="500" y="1802"/>
                  </a:lnTo>
                  <a:lnTo>
                    <a:pt x="500" y="1768"/>
                  </a:lnTo>
                  <a:lnTo>
                    <a:pt x="500" y="1702"/>
                  </a:lnTo>
                  <a:cubicBezTo>
                    <a:pt x="500" y="1668"/>
                    <a:pt x="500" y="1635"/>
                    <a:pt x="534" y="1602"/>
                  </a:cubicBezTo>
                  <a:lnTo>
                    <a:pt x="534" y="1535"/>
                  </a:lnTo>
                  <a:cubicBezTo>
                    <a:pt x="534" y="1501"/>
                    <a:pt x="567" y="1435"/>
                    <a:pt x="567" y="1368"/>
                  </a:cubicBezTo>
                  <a:lnTo>
                    <a:pt x="567" y="1335"/>
                  </a:lnTo>
                  <a:cubicBezTo>
                    <a:pt x="634" y="1101"/>
                    <a:pt x="667" y="1001"/>
                    <a:pt x="734" y="934"/>
                  </a:cubicBezTo>
                  <a:cubicBezTo>
                    <a:pt x="801" y="901"/>
                    <a:pt x="867" y="801"/>
                    <a:pt x="967" y="768"/>
                  </a:cubicBezTo>
                  <a:cubicBezTo>
                    <a:pt x="1001" y="768"/>
                    <a:pt x="1034" y="734"/>
                    <a:pt x="1068" y="734"/>
                  </a:cubicBezTo>
                  <a:cubicBezTo>
                    <a:pt x="1134" y="734"/>
                    <a:pt x="1168" y="668"/>
                    <a:pt x="1201" y="668"/>
                  </a:cubicBezTo>
                  <a:cubicBezTo>
                    <a:pt x="1334" y="634"/>
                    <a:pt x="1468" y="634"/>
                    <a:pt x="1568" y="601"/>
                  </a:cubicBezTo>
                  <a:close/>
                  <a:moveTo>
                    <a:pt x="1668" y="0"/>
                  </a:moveTo>
                  <a:cubicBezTo>
                    <a:pt x="1401" y="0"/>
                    <a:pt x="1168" y="67"/>
                    <a:pt x="967" y="134"/>
                  </a:cubicBezTo>
                  <a:lnTo>
                    <a:pt x="901" y="134"/>
                  </a:lnTo>
                  <a:cubicBezTo>
                    <a:pt x="867" y="134"/>
                    <a:pt x="867" y="167"/>
                    <a:pt x="834" y="167"/>
                  </a:cubicBezTo>
                  <a:cubicBezTo>
                    <a:pt x="701" y="234"/>
                    <a:pt x="634" y="301"/>
                    <a:pt x="534" y="401"/>
                  </a:cubicBezTo>
                  <a:lnTo>
                    <a:pt x="467" y="467"/>
                  </a:lnTo>
                  <a:cubicBezTo>
                    <a:pt x="400" y="501"/>
                    <a:pt x="367" y="601"/>
                    <a:pt x="334" y="634"/>
                  </a:cubicBezTo>
                  <a:cubicBezTo>
                    <a:pt x="334" y="668"/>
                    <a:pt x="300" y="668"/>
                    <a:pt x="300" y="734"/>
                  </a:cubicBezTo>
                  <a:lnTo>
                    <a:pt x="300" y="768"/>
                  </a:lnTo>
                  <a:cubicBezTo>
                    <a:pt x="167" y="901"/>
                    <a:pt x="167" y="968"/>
                    <a:pt x="134" y="1001"/>
                  </a:cubicBezTo>
                  <a:cubicBezTo>
                    <a:pt x="67" y="1068"/>
                    <a:pt x="67" y="1101"/>
                    <a:pt x="67" y="1168"/>
                  </a:cubicBezTo>
                  <a:cubicBezTo>
                    <a:pt x="33" y="1301"/>
                    <a:pt x="33" y="1435"/>
                    <a:pt x="0" y="1501"/>
                  </a:cubicBezTo>
                  <a:lnTo>
                    <a:pt x="0" y="1768"/>
                  </a:lnTo>
                  <a:cubicBezTo>
                    <a:pt x="0" y="2069"/>
                    <a:pt x="33" y="2402"/>
                    <a:pt x="67" y="2669"/>
                  </a:cubicBezTo>
                  <a:cubicBezTo>
                    <a:pt x="67" y="2769"/>
                    <a:pt x="134" y="2836"/>
                    <a:pt x="134" y="2936"/>
                  </a:cubicBezTo>
                  <a:lnTo>
                    <a:pt x="134" y="2969"/>
                  </a:lnTo>
                  <a:lnTo>
                    <a:pt x="367" y="3736"/>
                  </a:lnTo>
                  <a:cubicBezTo>
                    <a:pt x="367" y="3770"/>
                    <a:pt x="400" y="3803"/>
                    <a:pt x="400" y="3903"/>
                  </a:cubicBezTo>
                  <a:lnTo>
                    <a:pt x="801" y="4770"/>
                  </a:lnTo>
                  <a:cubicBezTo>
                    <a:pt x="1001" y="5171"/>
                    <a:pt x="1201" y="5604"/>
                    <a:pt x="1468" y="6005"/>
                  </a:cubicBezTo>
                  <a:lnTo>
                    <a:pt x="1835" y="6638"/>
                  </a:lnTo>
                  <a:cubicBezTo>
                    <a:pt x="2335" y="7406"/>
                    <a:pt x="2835" y="8140"/>
                    <a:pt x="3403" y="8807"/>
                  </a:cubicBezTo>
                  <a:cubicBezTo>
                    <a:pt x="3903" y="9440"/>
                    <a:pt x="4403" y="10008"/>
                    <a:pt x="4970" y="10608"/>
                  </a:cubicBezTo>
                  <a:lnTo>
                    <a:pt x="5037" y="10675"/>
                  </a:lnTo>
                  <a:lnTo>
                    <a:pt x="5070" y="10741"/>
                  </a:lnTo>
                  <a:cubicBezTo>
                    <a:pt x="6104" y="11842"/>
                    <a:pt x="7305" y="12910"/>
                    <a:pt x="8506" y="13844"/>
                  </a:cubicBezTo>
                  <a:cubicBezTo>
                    <a:pt x="8540" y="13910"/>
                    <a:pt x="8573" y="13944"/>
                    <a:pt x="8673" y="13977"/>
                  </a:cubicBezTo>
                  <a:cubicBezTo>
                    <a:pt x="9340" y="14477"/>
                    <a:pt x="10007" y="14944"/>
                    <a:pt x="10741" y="15345"/>
                  </a:cubicBezTo>
                  <a:cubicBezTo>
                    <a:pt x="11075" y="15578"/>
                    <a:pt x="11442" y="15745"/>
                    <a:pt x="11842" y="15912"/>
                  </a:cubicBezTo>
                  <a:cubicBezTo>
                    <a:pt x="12175" y="16079"/>
                    <a:pt x="12542" y="16179"/>
                    <a:pt x="12909" y="16279"/>
                  </a:cubicBezTo>
                  <a:lnTo>
                    <a:pt x="13009" y="16279"/>
                  </a:lnTo>
                  <a:cubicBezTo>
                    <a:pt x="13243" y="16312"/>
                    <a:pt x="13543" y="16345"/>
                    <a:pt x="13777" y="16345"/>
                  </a:cubicBezTo>
                  <a:cubicBezTo>
                    <a:pt x="14043" y="16345"/>
                    <a:pt x="14277" y="16312"/>
                    <a:pt x="14544" y="16179"/>
                  </a:cubicBezTo>
                  <a:cubicBezTo>
                    <a:pt x="14611" y="16145"/>
                    <a:pt x="14744" y="16079"/>
                    <a:pt x="14844" y="16012"/>
                  </a:cubicBezTo>
                  <a:lnTo>
                    <a:pt x="15078" y="15778"/>
                  </a:lnTo>
                  <a:cubicBezTo>
                    <a:pt x="15178" y="15678"/>
                    <a:pt x="15211" y="15578"/>
                    <a:pt x="15244" y="15478"/>
                  </a:cubicBezTo>
                  <a:cubicBezTo>
                    <a:pt x="15278" y="15345"/>
                    <a:pt x="15344" y="15245"/>
                    <a:pt x="15378" y="15078"/>
                  </a:cubicBezTo>
                  <a:cubicBezTo>
                    <a:pt x="15411" y="14811"/>
                    <a:pt x="15411" y="14511"/>
                    <a:pt x="15411" y="14244"/>
                  </a:cubicBezTo>
                  <a:cubicBezTo>
                    <a:pt x="15378" y="13844"/>
                    <a:pt x="15278" y="13510"/>
                    <a:pt x="15211" y="13143"/>
                  </a:cubicBezTo>
                  <a:cubicBezTo>
                    <a:pt x="15011" y="12476"/>
                    <a:pt x="14711" y="11809"/>
                    <a:pt x="14377" y="11175"/>
                  </a:cubicBezTo>
                  <a:cubicBezTo>
                    <a:pt x="14043" y="10508"/>
                    <a:pt x="13677" y="9941"/>
                    <a:pt x="13243" y="9307"/>
                  </a:cubicBezTo>
                  <a:cubicBezTo>
                    <a:pt x="12843" y="8740"/>
                    <a:pt x="12409" y="8140"/>
                    <a:pt x="11942" y="7572"/>
                  </a:cubicBezTo>
                  <a:cubicBezTo>
                    <a:pt x="11041" y="6405"/>
                    <a:pt x="10007" y="5304"/>
                    <a:pt x="8973" y="4270"/>
                  </a:cubicBezTo>
                  <a:cubicBezTo>
                    <a:pt x="7872" y="3269"/>
                    <a:pt x="6738" y="2302"/>
                    <a:pt x="5504" y="1501"/>
                  </a:cubicBezTo>
                  <a:cubicBezTo>
                    <a:pt x="4904" y="1135"/>
                    <a:pt x="4236" y="768"/>
                    <a:pt x="3603" y="501"/>
                  </a:cubicBezTo>
                  <a:cubicBezTo>
                    <a:pt x="3002" y="267"/>
                    <a:pt x="2335" y="0"/>
                    <a:pt x="1668" y="0"/>
                  </a:cubicBez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2510200" y="3478763"/>
              <a:ext cx="488700" cy="271875"/>
            </a:xfrm>
            <a:custGeom>
              <a:rect b="b" l="l" r="r" t="t"/>
              <a:pathLst>
                <a:path extrusionOk="0" h="10875" w="19548">
                  <a:moveTo>
                    <a:pt x="16312" y="401"/>
                  </a:moveTo>
                  <a:cubicBezTo>
                    <a:pt x="16842" y="401"/>
                    <a:pt x="17344" y="409"/>
                    <a:pt x="17846" y="534"/>
                  </a:cubicBezTo>
                  <a:lnTo>
                    <a:pt x="18480" y="801"/>
                  </a:lnTo>
                  <a:cubicBezTo>
                    <a:pt x="18547" y="834"/>
                    <a:pt x="18680" y="934"/>
                    <a:pt x="18780" y="1001"/>
                  </a:cubicBezTo>
                  <a:lnTo>
                    <a:pt x="18847" y="1101"/>
                  </a:lnTo>
                  <a:cubicBezTo>
                    <a:pt x="18881" y="1101"/>
                    <a:pt x="18881" y="1135"/>
                    <a:pt x="18914" y="1168"/>
                  </a:cubicBezTo>
                  <a:cubicBezTo>
                    <a:pt x="18981" y="1201"/>
                    <a:pt x="19014" y="1301"/>
                    <a:pt x="19047" y="1368"/>
                  </a:cubicBezTo>
                  <a:cubicBezTo>
                    <a:pt x="19047" y="1466"/>
                    <a:pt x="19083" y="1528"/>
                    <a:pt x="19011" y="1528"/>
                  </a:cubicBezTo>
                  <a:cubicBezTo>
                    <a:pt x="18984" y="1528"/>
                    <a:pt x="18943" y="1519"/>
                    <a:pt x="18881" y="1501"/>
                  </a:cubicBezTo>
                  <a:lnTo>
                    <a:pt x="18881" y="1535"/>
                  </a:lnTo>
                  <a:lnTo>
                    <a:pt x="18881" y="1702"/>
                  </a:lnTo>
                  <a:lnTo>
                    <a:pt x="18881" y="1735"/>
                  </a:lnTo>
                  <a:lnTo>
                    <a:pt x="18881" y="1868"/>
                  </a:lnTo>
                  <a:lnTo>
                    <a:pt x="18881" y="1902"/>
                  </a:lnTo>
                  <a:lnTo>
                    <a:pt x="18881" y="1968"/>
                  </a:lnTo>
                  <a:lnTo>
                    <a:pt x="18881" y="2002"/>
                  </a:lnTo>
                  <a:cubicBezTo>
                    <a:pt x="18847" y="2169"/>
                    <a:pt x="18814" y="2302"/>
                    <a:pt x="18714" y="2402"/>
                  </a:cubicBezTo>
                  <a:cubicBezTo>
                    <a:pt x="18480" y="2836"/>
                    <a:pt x="18180" y="3203"/>
                    <a:pt x="17846" y="3570"/>
                  </a:cubicBezTo>
                  <a:cubicBezTo>
                    <a:pt x="16912" y="4537"/>
                    <a:pt x="15878" y="5338"/>
                    <a:pt x="14744" y="6038"/>
                  </a:cubicBezTo>
                  <a:cubicBezTo>
                    <a:pt x="14177" y="6405"/>
                    <a:pt x="13510" y="6805"/>
                    <a:pt x="12876" y="7139"/>
                  </a:cubicBezTo>
                  <a:cubicBezTo>
                    <a:pt x="12876" y="7172"/>
                    <a:pt x="12843" y="7172"/>
                    <a:pt x="12843" y="7172"/>
                  </a:cubicBezTo>
                  <a:cubicBezTo>
                    <a:pt x="12843" y="7206"/>
                    <a:pt x="12810" y="7206"/>
                    <a:pt x="12810" y="7206"/>
                  </a:cubicBezTo>
                  <a:cubicBezTo>
                    <a:pt x="12743" y="7206"/>
                    <a:pt x="12743" y="7239"/>
                    <a:pt x="12709" y="7239"/>
                  </a:cubicBezTo>
                  <a:cubicBezTo>
                    <a:pt x="12343" y="7472"/>
                    <a:pt x="11909" y="7673"/>
                    <a:pt x="11542" y="7839"/>
                  </a:cubicBezTo>
                  <a:cubicBezTo>
                    <a:pt x="11509" y="7839"/>
                    <a:pt x="11509" y="7873"/>
                    <a:pt x="11475" y="7873"/>
                  </a:cubicBezTo>
                  <a:cubicBezTo>
                    <a:pt x="11475" y="7906"/>
                    <a:pt x="11409" y="7906"/>
                    <a:pt x="11409" y="7906"/>
                  </a:cubicBezTo>
                  <a:cubicBezTo>
                    <a:pt x="11409" y="7973"/>
                    <a:pt x="11375" y="7973"/>
                    <a:pt x="11375" y="7973"/>
                  </a:cubicBezTo>
                  <a:lnTo>
                    <a:pt x="11308" y="8006"/>
                  </a:lnTo>
                  <a:cubicBezTo>
                    <a:pt x="11308" y="8040"/>
                    <a:pt x="11242" y="8040"/>
                    <a:pt x="11242" y="8040"/>
                  </a:cubicBezTo>
                  <a:cubicBezTo>
                    <a:pt x="11242" y="8073"/>
                    <a:pt x="11208" y="8073"/>
                    <a:pt x="11208" y="8073"/>
                  </a:cubicBezTo>
                  <a:cubicBezTo>
                    <a:pt x="11208" y="8140"/>
                    <a:pt x="11175" y="8140"/>
                    <a:pt x="11175" y="8140"/>
                  </a:cubicBezTo>
                  <a:cubicBezTo>
                    <a:pt x="11175" y="8173"/>
                    <a:pt x="11142" y="8173"/>
                    <a:pt x="11142" y="8173"/>
                  </a:cubicBezTo>
                  <a:cubicBezTo>
                    <a:pt x="11142" y="8206"/>
                    <a:pt x="11075" y="8206"/>
                    <a:pt x="11075" y="8206"/>
                  </a:cubicBezTo>
                  <a:lnTo>
                    <a:pt x="11042" y="8240"/>
                  </a:lnTo>
                  <a:cubicBezTo>
                    <a:pt x="11008" y="8240"/>
                    <a:pt x="11008" y="8306"/>
                    <a:pt x="10975" y="8306"/>
                  </a:cubicBezTo>
                  <a:lnTo>
                    <a:pt x="10908" y="8306"/>
                  </a:lnTo>
                  <a:cubicBezTo>
                    <a:pt x="10875" y="8306"/>
                    <a:pt x="10875" y="8340"/>
                    <a:pt x="10841" y="8340"/>
                  </a:cubicBezTo>
                  <a:lnTo>
                    <a:pt x="10808" y="8340"/>
                  </a:lnTo>
                  <a:cubicBezTo>
                    <a:pt x="10741" y="8340"/>
                    <a:pt x="10741" y="8373"/>
                    <a:pt x="10708" y="8373"/>
                  </a:cubicBezTo>
                  <a:cubicBezTo>
                    <a:pt x="10708" y="8373"/>
                    <a:pt x="10675" y="8406"/>
                    <a:pt x="10641" y="8406"/>
                  </a:cubicBezTo>
                  <a:cubicBezTo>
                    <a:pt x="9774" y="8807"/>
                    <a:pt x="8840" y="9140"/>
                    <a:pt x="7939" y="9407"/>
                  </a:cubicBezTo>
                  <a:lnTo>
                    <a:pt x="7873" y="9407"/>
                  </a:lnTo>
                  <a:cubicBezTo>
                    <a:pt x="7206" y="9641"/>
                    <a:pt x="6538" y="9807"/>
                    <a:pt x="5871" y="9974"/>
                  </a:cubicBezTo>
                  <a:lnTo>
                    <a:pt x="5838" y="9974"/>
                  </a:lnTo>
                  <a:cubicBezTo>
                    <a:pt x="5771" y="9974"/>
                    <a:pt x="5671" y="10008"/>
                    <a:pt x="5604" y="10008"/>
                  </a:cubicBezTo>
                  <a:cubicBezTo>
                    <a:pt x="4837" y="10174"/>
                    <a:pt x="4103" y="10241"/>
                    <a:pt x="3303" y="10308"/>
                  </a:cubicBezTo>
                  <a:lnTo>
                    <a:pt x="3369" y="10308"/>
                  </a:lnTo>
                  <a:cubicBezTo>
                    <a:pt x="3244" y="10316"/>
                    <a:pt x="3119" y="10320"/>
                    <a:pt x="2994" y="10320"/>
                  </a:cubicBezTo>
                  <a:cubicBezTo>
                    <a:pt x="2619" y="10320"/>
                    <a:pt x="2244" y="10283"/>
                    <a:pt x="1868" y="10208"/>
                  </a:cubicBezTo>
                  <a:cubicBezTo>
                    <a:pt x="1802" y="10208"/>
                    <a:pt x="1702" y="10174"/>
                    <a:pt x="1668" y="10174"/>
                  </a:cubicBezTo>
                  <a:cubicBezTo>
                    <a:pt x="1468" y="10141"/>
                    <a:pt x="1301" y="10041"/>
                    <a:pt x="1101" y="9974"/>
                  </a:cubicBezTo>
                  <a:cubicBezTo>
                    <a:pt x="1001" y="9908"/>
                    <a:pt x="868" y="9841"/>
                    <a:pt x="801" y="9741"/>
                  </a:cubicBezTo>
                  <a:cubicBezTo>
                    <a:pt x="768" y="9674"/>
                    <a:pt x="668" y="9641"/>
                    <a:pt x="634" y="9541"/>
                  </a:cubicBezTo>
                  <a:cubicBezTo>
                    <a:pt x="601" y="9474"/>
                    <a:pt x="601" y="9407"/>
                    <a:pt x="534" y="9340"/>
                  </a:cubicBezTo>
                  <a:cubicBezTo>
                    <a:pt x="534" y="9240"/>
                    <a:pt x="501" y="9174"/>
                    <a:pt x="501" y="9074"/>
                  </a:cubicBezTo>
                  <a:cubicBezTo>
                    <a:pt x="501" y="8974"/>
                    <a:pt x="501" y="8840"/>
                    <a:pt x="534" y="8707"/>
                  </a:cubicBezTo>
                  <a:cubicBezTo>
                    <a:pt x="601" y="8507"/>
                    <a:pt x="668" y="8306"/>
                    <a:pt x="768" y="8140"/>
                  </a:cubicBezTo>
                  <a:cubicBezTo>
                    <a:pt x="1001" y="7706"/>
                    <a:pt x="1301" y="7339"/>
                    <a:pt x="1635" y="6972"/>
                  </a:cubicBezTo>
                  <a:cubicBezTo>
                    <a:pt x="2536" y="6005"/>
                    <a:pt x="3603" y="5204"/>
                    <a:pt x="4704" y="4504"/>
                  </a:cubicBezTo>
                  <a:cubicBezTo>
                    <a:pt x="5805" y="3836"/>
                    <a:pt x="6972" y="3203"/>
                    <a:pt x="8140" y="2669"/>
                  </a:cubicBezTo>
                  <a:cubicBezTo>
                    <a:pt x="9307" y="2169"/>
                    <a:pt x="10508" y="1668"/>
                    <a:pt x="11742" y="1301"/>
                  </a:cubicBezTo>
                  <a:lnTo>
                    <a:pt x="11709" y="1301"/>
                  </a:lnTo>
                  <a:cubicBezTo>
                    <a:pt x="12476" y="1068"/>
                    <a:pt x="13243" y="868"/>
                    <a:pt x="14044" y="701"/>
                  </a:cubicBezTo>
                  <a:cubicBezTo>
                    <a:pt x="14811" y="534"/>
                    <a:pt x="15545" y="467"/>
                    <a:pt x="16312" y="401"/>
                  </a:cubicBezTo>
                  <a:close/>
                  <a:moveTo>
                    <a:pt x="16479" y="0"/>
                  </a:moveTo>
                  <a:cubicBezTo>
                    <a:pt x="15778" y="0"/>
                    <a:pt x="15044" y="100"/>
                    <a:pt x="14344" y="201"/>
                  </a:cubicBezTo>
                  <a:cubicBezTo>
                    <a:pt x="12876" y="467"/>
                    <a:pt x="11475" y="868"/>
                    <a:pt x="10108" y="1368"/>
                  </a:cubicBezTo>
                  <a:cubicBezTo>
                    <a:pt x="8707" y="1868"/>
                    <a:pt x="7339" y="2502"/>
                    <a:pt x="6038" y="3203"/>
                  </a:cubicBezTo>
                  <a:cubicBezTo>
                    <a:pt x="5438" y="3536"/>
                    <a:pt x="4804" y="3937"/>
                    <a:pt x="4203" y="4303"/>
                  </a:cubicBezTo>
                  <a:cubicBezTo>
                    <a:pt x="3636" y="4704"/>
                    <a:pt x="3003" y="5137"/>
                    <a:pt x="2469" y="5604"/>
                  </a:cubicBezTo>
                  <a:cubicBezTo>
                    <a:pt x="1935" y="6005"/>
                    <a:pt x="1435" y="6505"/>
                    <a:pt x="968" y="7039"/>
                  </a:cubicBezTo>
                  <a:cubicBezTo>
                    <a:pt x="701" y="7339"/>
                    <a:pt x="501" y="7639"/>
                    <a:pt x="334" y="7973"/>
                  </a:cubicBezTo>
                  <a:cubicBezTo>
                    <a:pt x="201" y="8173"/>
                    <a:pt x="100" y="8473"/>
                    <a:pt x="34" y="8707"/>
                  </a:cubicBezTo>
                  <a:cubicBezTo>
                    <a:pt x="0" y="8840"/>
                    <a:pt x="0" y="9007"/>
                    <a:pt x="0" y="9140"/>
                  </a:cubicBezTo>
                  <a:cubicBezTo>
                    <a:pt x="0" y="9274"/>
                    <a:pt x="0" y="9340"/>
                    <a:pt x="34" y="9474"/>
                  </a:cubicBezTo>
                  <a:cubicBezTo>
                    <a:pt x="100" y="9607"/>
                    <a:pt x="134" y="9707"/>
                    <a:pt x="167" y="9807"/>
                  </a:cubicBezTo>
                  <a:cubicBezTo>
                    <a:pt x="267" y="9941"/>
                    <a:pt x="301" y="10008"/>
                    <a:pt x="367" y="10108"/>
                  </a:cubicBezTo>
                  <a:cubicBezTo>
                    <a:pt x="534" y="10308"/>
                    <a:pt x="768" y="10441"/>
                    <a:pt x="1001" y="10541"/>
                  </a:cubicBezTo>
                  <a:cubicBezTo>
                    <a:pt x="1268" y="10675"/>
                    <a:pt x="1501" y="10775"/>
                    <a:pt x="1768" y="10808"/>
                  </a:cubicBezTo>
                  <a:lnTo>
                    <a:pt x="1835" y="10808"/>
                  </a:lnTo>
                  <a:cubicBezTo>
                    <a:pt x="2202" y="10842"/>
                    <a:pt x="2602" y="10875"/>
                    <a:pt x="2969" y="10875"/>
                  </a:cubicBezTo>
                  <a:cubicBezTo>
                    <a:pt x="3369" y="10875"/>
                    <a:pt x="3770" y="10842"/>
                    <a:pt x="4170" y="10808"/>
                  </a:cubicBezTo>
                  <a:cubicBezTo>
                    <a:pt x="5004" y="10708"/>
                    <a:pt x="5838" y="10541"/>
                    <a:pt x="6638" y="10341"/>
                  </a:cubicBezTo>
                  <a:lnTo>
                    <a:pt x="6805" y="10308"/>
                  </a:lnTo>
                  <a:cubicBezTo>
                    <a:pt x="8306" y="9941"/>
                    <a:pt x="9774" y="9374"/>
                    <a:pt x="11175" y="8773"/>
                  </a:cubicBezTo>
                  <a:cubicBezTo>
                    <a:pt x="11208" y="8707"/>
                    <a:pt x="11208" y="8707"/>
                    <a:pt x="11275" y="8707"/>
                  </a:cubicBezTo>
                  <a:cubicBezTo>
                    <a:pt x="11308" y="8707"/>
                    <a:pt x="11308" y="8673"/>
                    <a:pt x="11342" y="8673"/>
                  </a:cubicBezTo>
                  <a:cubicBezTo>
                    <a:pt x="12042" y="8340"/>
                    <a:pt x="12776" y="8006"/>
                    <a:pt x="13477" y="7639"/>
                  </a:cubicBezTo>
                  <a:cubicBezTo>
                    <a:pt x="14277" y="7172"/>
                    <a:pt x="15011" y="6705"/>
                    <a:pt x="15778" y="6205"/>
                  </a:cubicBezTo>
                  <a:cubicBezTo>
                    <a:pt x="15978" y="6105"/>
                    <a:pt x="16145" y="5938"/>
                    <a:pt x="16345" y="5805"/>
                  </a:cubicBezTo>
                  <a:cubicBezTo>
                    <a:pt x="16712" y="5504"/>
                    <a:pt x="17113" y="5204"/>
                    <a:pt x="17446" y="4937"/>
                  </a:cubicBezTo>
                  <a:cubicBezTo>
                    <a:pt x="17680" y="4704"/>
                    <a:pt x="17947" y="4504"/>
                    <a:pt x="18147" y="4270"/>
                  </a:cubicBezTo>
                  <a:lnTo>
                    <a:pt x="18280" y="4137"/>
                  </a:lnTo>
                  <a:lnTo>
                    <a:pt x="18780" y="3503"/>
                  </a:lnTo>
                  <a:lnTo>
                    <a:pt x="18814" y="3470"/>
                  </a:lnTo>
                  <a:cubicBezTo>
                    <a:pt x="18847" y="3369"/>
                    <a:pt x="18881" y="3336"/>
                    <a:pt x="18947" y="3236"/>
                  </a:cubicBezTo>
                  <a:cubicBezTo>
                    <a:pt x="19114" y="3003"/>
                    <a:pt x="19281" y="2769"/>
                    <a:pt x="19381" y="2469"/>
                  </a:cubicBezTo>
                  <a:cubicBezTo>
                    <a:pt x="19448" y="2369"/>
                    <a:pt x="19448" y="2302"/>
                    <a:pt x="19481" y="2202"/>
                  </a:cubicBezTo>
                  <a:cubicBezTo>
                    <a:pt x="19514" y="2135"/>
                    <a:pt x="19548" y="2002"/>
                    <a:pt x="19548" y="1868"/>
                  </a:cubicBezTo>
                  <a:lnTo>
                    <a:pt x="19548" y="1702"/>
                  </a:lnTo>
                  <a:cubicBezTo>
                    <a:pt x="19548" y="1647"/>
                    <a:pt x="19548" y="1593"/>
                    <a:pt x="19511" y="1593"/>
                  </a:cubicBezTo>
                  <a:cubicBezTo>
                    <a:pt x="19503" y="1593"/>
                    <a:pt x="19493" y="1595"/>
                    <a:pt x="19481" y="1602"/>
                  </a:cubicBezTo>
                  <a:lnTo>
                    <a:pt x="19481" y="1535"/>
                  </a:lnTo>
                  <a:lnTo>
                    <a:pt x="19481" y="1468"/>
                  </a:lnTo>
                  <a:cubicBezTo>
                    <a:pt x="19481" y="1368"/>
                    <a:pt x="19481" y="1335"/>
                    <a:pt x="19448" y="1268"/>
                  </a:cubicBezTo>
                  <a:cubicBezTo>
                    <a:pt x="19448" y="1201"/>
                    <a:pt x="19381" y="1168"/>
                    <a:pt x="19381" y="1135"/>
                  </a:cubicBezTo>
                  <a:cubicBezTo>
                    <a:pt x="19314" y="1034"/>
                    <a:pt x="19281" y="934"/>
                    <a:pt x="19181" y="834"/>
                  </a:cubicBezTo>
                  <a:lnTo>
                    <a:pt x="19147" y="801"/>
                  </a:lnTo>
                  <a:lnTo>
                    <a:pt x="19114" y="768"/>
                  </a:lnTo>
                  <a:cubicBezTo>
                    <a:pt x="18947" y="601"/>
                    <a:pt x="18714" y="434"/>
                    <a:pt x="18480" y="334"/>
                  </a:cubicBezTo>
                  <a:cubicBezTo>
                    <a:pt x="17846" y="34"/>
                    <a:pt x="17146" y="0"/>
                    <a:pt x="16479" y="0"/>
                  </a:cubicBez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 name="Google Shape;62;p14"/>
          <p:cNvGrpSpPr/>
          <p:nvPr/>
        </p:nvGrpSpPr>
        <p:grpSpPr>
          <a:xfrm flipH="1" rot="-762978">
            <a:off x="6137904" y="3933175"/>
            <a:ext cx="568060" cy="591305"/>
            <a:chOff x="2079900" y="3077638"/>
            <a:chExt cx="367775" cy="382800"/>
          </a:xfrm>
        </p:grpSpPr>
        <p:sp>
          <p:nvSpPr>
            <p:cNvPr id="63" name="Google Shape;63;p14"/>
            <p:cNvSpPr/>
            <p:nvPr/>
          </p:nvSpPr>
          <p:spPr>
            <a:xfrm>
              <a:off x="2079900" y="3077638"/>
              <a:ext cx="367775" cy="382800"/>
            </a:xfrm>
            <a:custGeom>
              <a:rect b="b" l="l" r="r" t="t"/>
              <a:pathLst>
                <a:path extrusionOk="0" h="15312" w="14711">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rgbClr val="FFB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2219150" y="3095988"/>
              <a:ext cx="65900" cy="75075"/>
            </a:xfrm>
            <a:custGeom>
              <a:rect b="b" l="l" r="r" t="t"/>
              <a:pathLst>
                <a:path extrusionOk="0" h="3003" w="2636">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2105750" y="3184388"/>
              <a:ext cx="65900" cy="39225"/>
            </a:xfrm>
            <a:custGeom>
              <a:rect b="b" l="l" r="r" t="t"/>
              <a:pathLst>
                <a:path extrusionOk="0" h="1569" w="2636">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2130750" y="3327813"/>
              <a:ext cx="28400" cy="75925"/>
            </a:xfrm>
            <a:custGeom>
              <a:rect b="b" l="l" r="r" t="t"/>
              <a:pathLst>
                <a:path extrusionOk="0" h="3037" w="1136">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14"/>
          <p:cNvGrpSpPr/>
          <p:nvPr/>
        </p:nvGrpSpPr>
        <p:grpSpPr>
          <a:xfrm flipH="1" rot="1362545">
            <a:off x="4212624" y="4387789"/>
            <a:ext cx="390589" cy="406616"/>
            <a:chOff x="2079900" y="3077638"/>
            <a:chExt cx="367775" cy="382800"/>
          </a:xfrm>
        </p:grpSpPr>
        <p:sp>
          <p:nvSpPr>
            <p:cNvPr id="68" name="Google Shape;68;p14"/>
            <p:cNvSpPr/>
            <p:nvPr/>
          </p:nvSpPr>
          <p:spPr>
            <a:xfrm>
              <a:off x="2079900" y="3077638"/>
              <a:ext cx="367775" cy="382800"/>
            </a:xfrm>
            <a:custGeom>
              <a:rect b="b" l="l" r="r" t="t"/>
              <a:pathLst>
                <a:path extrusionOk="0" h="15312" w="14711">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rgbClr val="FFB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a:off x="2219150" y="3095988"/>
              <a:ext cx="65900" cy="75075"/>
            </a:xfrm>
            <a:custGeom>
              <a:rect b="b" l="l" r="r" t="t"/>
              <a:pathLst>
                <a:path extrusionOk="0" h="3003" w="2636">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2105750" y="3184388"/>
              <a:ext cx="65900" cy="39225"/>
            </a:xfrm>
            <a:custGeom>
              <a:rect b="b" l="l" r="r" t="t"/>
              <a:pathLst>
                <a:path extrusionOk="0" h="1569" w="2636">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2130750" y="3327813"/>
              <a:ext cx="28400" cy="75925"/>
            </a:xfrm>
            <a:custGeom>
              <a:rect b="b" l="l" r="r" t="t"/>
              <a:pathLst>
                <a:path extrusionOk="0" h="3037" w="1136">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 name="Google Shape;72;p14"/>
          <p:cNvGrpSpPr/>
          <p:nvPr/>
        </p:nvGrpSpPr>
        <p:grpSpPr>
          <a:xfrm rot="834706">
            <a:off x="8421458" y="1914027"/>
            <a:ext cx="312053" cy="323641"/>
            <a:chOff x="2079900" y="3077638"/>
            <a:chExt cx="367775" cy="382800"/>
          </a:xfrm>
        </p:grpSpPr>
        <p:sp>
          <p:nvSpPr>
            <p:cNvPr id="73" name="Google Shape;73;p14"/>
            <p:cNvSpPr/>
            <p:nvPr/>
          </p:nvSpPr>
          <p:spPr>
            <a:xfrm>
              <a:off x="2079900" y="3077638"/>
              <a:ext cx="367775" cy="382800"/>
            </a:xfrm>
            <a:custGeom>
              <a:rect b="b" l="l" r="r" t="t"/>
              <a:pathLst>
                <a:path extrusionOk="0" h="15312" w="14711">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rgbClr val="FFB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2219150" y="3095988"/>
              <a:ext cx="65900" cy="75075"/>
            </a:xfrm>
            <a:custGeom>
              <a:rect b="b" l="l" r="r" t="t"/>
              <a:pathLst>
                <a:path extrusionOk="0" h="3003" w="2636">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2105750" y="3184388"/>
              <a:ext cx="65900" cy="39225"/>
            </a:xfrm>
            <a:custGeom>
              <a:rect b="b" l="l" r="r" t="t"/>
              <a:pathLst>
                <a:path extrusionOk="0" h="1569" w="2636">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2130750" y="3327813"/>
              <a:ext cx="28400" cy="75925"/>
            </a:xfrm>
            <a:custGeom>
              <a:rect b="b" l="l" r="r" t="t"/>
              <a:pathLst>
                <a:path extrusionOk="0" h="3037" w="1136">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4"/>
          <p:cNvSpPr/>
          <p:nvPr/>
        </p:nvSpPr>
        <p:spPr>
          <a:xfrm>
            <a:off x="777450" y="1816863"/>
            <a:ext cx="153300" cy="153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a:off x="5296525" y="4328125"/>
            <a:ext cx="153300" cy="153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a:off x="8452084" y="4465688"/>
            <a:ext cx="250800" cy="250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14"/>
          <p:cNvGrpSpPr/>
          <p:nvPr/>
        </p:nvGrpSpPr>
        <p:grpSpPr>
          <a:xfrm flipH="1" rot="1362545">
            <a:off x="840786" y="390126"/>
            <a:ext cx="390589" cy="406616"/>
            <a:chOff x="2079900" y="3077638"/>
            <a:chExt cx="367775" cy="382800"/>
          </a:xfrm>
        </p:grpSpPr>
        <p:sp>
          <p:nvSpPr>
            <p:cNvPr id="81" name="Google Shape;81;p14"/>
            <p:cNvSpPr/>
            <p:nvPr/>
          </p:nvSpPr>
          <p:spPr>
            <a:xfrm>
              <a:off x="2079900" y="3077638"/>
              <a:ext cx="367775" cy="382800"/>
            </a:xfrm>
            <a:custGeom>
              <a:rect b="b" l="l" r="r" t="t"/>
              <a:pathLst>
                <a:path extrusionOk="0" h="15312" w="14711">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rgbClr val="FFB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2219150" y="3095988"/>
              <a:ext cx="65900" cy="75075"/>
            </a:xfrm>
            <a:custGeom>
              <a:rect b="b" l="l" r="r" t="t"/>
              <a:pathLst>
                <a:path extrusionOk="0" h="3003" w="2636">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2105750" y="3184388"/>
              <a:ext cx="65900" cy="39225"/>
            </a:xfrm>
            <a:custGeom>
              <a:rect b="b" l="l" r="r" t="t"/>
              <a:pathLst>
                <a:path extrusionOk="0" h="1569" w="2636">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2130750" y="3327813"/>
              <a:ext cx="28400" cy="75925"/>
            </a:xfrm>
            <a:custGeom>
              <a:rect b="b" l="l" r="r" t="t"/>
              <a:pathLst>
                <a:path extrusionOk="0" h="3037" w="1136">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 name="Google Shape;85;p14"/>
          <p:cNvSpPr/>
          <p:nvPr/>
        </p:nvSpPr>
        <p:spPr>
          <a:xfrm>
            <a:off x="461425" y="1251447"/>
            <a:ext cx="250800" cy="250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 name="Google Shape;86;p14"/>
          <p:cNvGrpSpPr/>
          <p:nvPr/>
        </p:nvGrpSpPr>
        <p:grpSpPr>
          <a:xfrm rot="-1365263">
            <a:off x="7899712" y="431603"/>
            <a:ext cx="312072" cy="323661"/>
            <a:chOff x="2079900" y="3077638"/>
            <a:chExt cx="367775" cy="382800"/>
          </a:xfrm>
        </p:grpSpPr>
        <p:sp>
          <p:nvSpPr>
            <p:cNvPr id="87" name="Google Shape;87;p14"/>
            <p:cNvSpPr/>
            <p:nvPr/>
          </p:nvSpPr>
          <p:spPr>
            <a:xfrm>
              <a:off x="2079900" y="3077638"/>
              <a:ext cx="367775" cy="382800"/>
            </a:xfrm>
            <a:custGeom>
              <a:rect b="b" l="l" r="r" t="t"/>
              <a:pathLst>
                <a:path extrusionOk="0" h="15312" w="14711">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rgbClr val="FFB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2219150" y="3095988"/>
              <a:ext cx="65900" cy="75075"/>
            </a:xfrm>
            <a:custGeom>
              <a:rect b="b" l="l" r="r" t="t"/>
              <a:pathLst>
                <a:path extrusionOk="0" h="3003" w="2636">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2105750" y="3184388"/>
              <a:ext cx="65900" cy="39225"/>
            </a:xfrm>
            <a:custGeom>
              <a:rect b="b" l="l" r="r" t="t"/>
              <a:pathLst>
                <a:path extrusionOk="0" h="1569" w="2636">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a:off x="2130750" y="3327813"/>
              <a:ext cx="28400" cy="75925"/>
            </a:xfrm>
            <a:custGeom>
              <a:rect b="b" l="l" r="r" t="t"/>
              <a:pathLst>
                <a:path extrusionOk="0" h="3037" w="1136">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1" name="Shape 91"/>
        <p:cNvGrpSpPr/>
        <p:nvPr/>
      </p:nvGrpSpPr>
      <p:grpSpPr>
        <a:xfrm>
          <a:off x="0" y="0"/>
          <a:ext cx="0" cy="0"/>
          <a:chOff x="0" y="0"/>
          <a:chExt cx="0" cy="0"/>
        </a:xfrm>
      </p:grpSpPr>
      <p:sp>
        <p:nvSpPr>
          <p:cNvPr id="92" name="Google Shape;92;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3" name="Shape 93"/>
        <p:cNvGrpSpPr/>
        <p:nvPr/>
      </p:nvGrpSpPr>
      <p:grpSpPr>
        <a:xfrm>
          <a:off x="0" y="0"/>
          <a:ext cx="0" cy="0"/>
          <a:chOff x="0" y="0"/>
          <a:chExt cx="0" cy="0"/>
        </a:xfrm>
      </p:grpSpPr>
      <p:sp>
        <p:nvSpPr>
          <p:cNvPr id="94" name="Google Shape;94;p16"/>
          <p:cNvSpPr txBox="1"/>
          <p:nvPr>
            <p:ph idx="1" type="body"/>
          </p:nvPr>
        </p:nvSpPr>
        <p:spPr>
          <a:xfrm>
            <a:off x="606000" y="1629450"/>
            <a:ext cx="7587600" cy="24033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00"/>
              </a:buClr>
              <a:buSzPts val="1400"/>
              <a:buFont typeface="Arial"/>
              <a:buChar char="●"/>
              <a:defRPr sz="1300"/>
            </a:lvl1pPr>
            <a:lvl2pPr indent="-317500" lvl="1" marL="914400">
              <a:spcBef>
                <a:spcPts val="1600"/>
              </a:spcBef>
              <a:spcAft>
                <a:spcPts val="0"/>
              </a:spcAft>
              <a:buClr>
                <a:srgbClr val="000000"/>
              </a:buClr>
              <a:buSzPts val="1400"/>
              <a:buFont typeface="Arial"/>
              <a:buChar char="○"/>
              <a:defRPr sz="1300"/>
            </a:lvl2pPr>
            <a:lvl3pPr indent="-317500" lvl="2" marL="1371600">
              <a:spcBef>
                <a:spcPts val="1600"/>
              </a:spcBef>
              <a:spcAft>
                <a:spcPts val="0"/>
              </a:spcAft>
              <a:buClr>
                <a:srgbClr val="000000"/>
              </a:buClr>
              <a:buSzPts val="1400"/>
              <a:buFont typeface="Arial"/>
              <a:buChar char="■"/>
              <a:defRPr/>
            </a:lvl3pPr>
            <a:lvl4pPr indent="-317500" lvl="3" marL="1828800">
              <a:spcBef>
                <a:spcPts val="1600"/>
              </a:spcBef>
              <a:spcAft>
                <a:spcPts val="0"/>
              </a:spcAft>
              <a:buClr>
                <a:srgbClr val="000000"/>
              </a:buClr>
              <a:buSzPts val="1400"/>
              <a:buFont typeface="Arial"/>
              <a:buChar char="●"/>
              <a:defRPr/>
            </a:lvl4pPr>
            <a:lvl5pPr indent="-317500" lvl="4" marL="2286000">
              <a:spcBef>
                <a:spcPts val="1600"/>
              </a:spcBef>
              <a:spcAft>
                <a:spcPts val="0"/>
              </a:spcAft>
              <a:buClr>
                <a:srgbClr val="000000"/>
              </a:buClr>
              <a:buSzPts val="1400"/>
              <a:buFont typeface="Arial"/>
              <a:buChar char="○"/>
              <a:defRPr/>
            </a:lvl5pPr>
            <a:lvl6pPr indent="-317500" lvl="5" marL="2743200">
              <a:spcBef>
                <a:spcPts val="1600"/>
              </a:spcBef>
              <a:spcAft>
                <a:spcPts val="0"/>
              </a:spcAft>
              <a:buClr>
                <a:srgbClr val="000000"/>
              </a:buClr>
              <a:buSzPts val="1400"/>
              <a:buFont typeface="Arial"/>
              <a:buChar char="■"/>
              <a:defRPr/>
            </a:lvl6pPr>
            <a:lvl7pPr indent="-317500" lvl="6" marL="3200400">
              <a:spcBef>
                <a:spcPts val="1600"/>
              </a:spcBef>
              <a:spcAft>
                <a:spcPts val="0"/>
              </a:spcAft>
              <a:buClr>
                <a:srgbClr val="000000"/>
              </a:buClr>
              <a:buSzPts val="1400"/>
              <a:buFont typeface="Arial"/>
              <a:buChar char="●"/>
              <a:defRPr/>
            </a:lvl7pPr>
            <a:lvl8pPr indent="-317500" lvl="7" marL="3657600">
              <a:spcBef>
                <a:spcPts val="1600"/>
              </a:spcBef>
              <a:spcAft>
                <a:spcPts val="0"/>
              </a:spcAft>
              <a:buClr>
                <a:srgbClr val="000000"/>
              </a:buClr>
              <a:buSzPts val="1400"/>
              <a:buFont typeface="Arial"/>
              <a:buChar char="○"/>
              <a:defRPr/>
            </a:lvl8pPr>
            <a:lvl9pPr indent="-317500" lvl="8" marL="4114800">
              <a:spcBef>
                <a:spcPts val="1600"/>
              </a:spcBef>
              <a:spcAft>
                <a:spcPts val="1600"/>
              </a:spcAft>
              <a:buClr>
                <a:srgbClr val="000000"/>
              </a:buClr>
              <a:buSzPts val="1400"/>
              <a:buFont typeface="Arial"/>
              <a:buChar char="■"/>
              <a:defRPr/>
            </a:lvl9pPr>
          </a:lstStyle>
          <a:p/>
        </p:txBody>
      </p:sp>
      <p:sp>
        <p:nvSpPr>
          <p:cNvPr id="95" name="Google Shape;95;p16"/>
          <p:cNvSpPr txBox="1"/>
          <p:nvPr>
            <p:ph type="title"/>
          </p:nvPr>
        </p:nvSpPr>
        <p:spPr>
          <a:xfrm>
            <a:off x="457175" y="411475"/>
            <a:ext cx="8229600" cy="78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2700"/>
              <a:buNone/>
              <a:defRPr b="0" sz="2700"/>
            </a:lvl1pPr>
            <a:lvl2pPr lvl="1" rtl="0" algn="ctr">
              <a:spcBef>
                <a:spcPts val="0"/>
              </a:spcBef>
              <a:spcAft>
                <a:spcPts val="0"/>
              </a:spcAft>
              <a:buClr>
                <a:srgbClr val="000000"/>
              </a:buClr>
              <a:buSzPts val="2700"/>
              <a:buNone/>
              <a:defRPr sz="2700">
                <a:solidFill>
                  <a:srgbClr val="000000"/>
                </a:solidFill>
              </a:defRPr>
            </a:lvl2pPr>
            <a:lvl3pPr lvl="2" rtl="0" algn="ctr">
              <a:spcBef>
                <a:spcPts val="0"/>
              </a:spcBef>
              <a:spcAft>
                <a:spcPts val="0"/>
              </a:spcAft>
              <a:buClr>
                <a:srgbClr val="000000"/>
              </a:buClr>
              <a:buSzPts val="2700"/>
              <a:buNone/>
              <a:defRPr sz="2700">
                <a:solidFill>
                  <a:srgbClr val="000000"/>
                </a:solidFill>
              </a:defRPr>
            </a:lvl3pPr>
            <a:lvl4pPr lvl="3" rtl="0" algn="ctr">
              <a:spcBef>
                <a:spcPts val="0"/>
              </a:spcBef>
              <a:spcAft>
                <a:spcPts val="0"/>
              </a:spcAft>
              <a:buClr>
                <a:srgbClr val="000000"/>
              </a:buClr>
              <a:buSzPts val="2700"/>
              <a:buNone/>
              <a:defRPr sz="2700">
                <a:solidFill>
                  <a:srgbClr val="000000"/>
                </a:solidFill>
              </a:defRPr>
            </a:lvl4pPr>
            <a:lvl5pPr lvl="4" rtl="0" algn="ctr">
              <a:spcBef>
                <a:spcPts val="0"/>
              </a:spcBef>
              <a:spcAft>
                <a:spcPts val="0"/>
              </a:spcAft>
              <a:buClr>
                <a:srgbClr val="000000"/>
              </a:buClr>
              <a:buSzPts val="2700"/>
              <a:buNone/>
              <a:defRPr sz="2700">
                <a:solidFill>
                  <a:srgbClr val="000000"/>
                </a:solidFill>
              </a:defRPr>
            </a:lvl5pPr>
            <a:lvl6pPr lvl="5" rtl="0" algn="ctr">
              <a:spcBef>
                <a:spcPts val="0"/>
              </a:spcBef>
              <a:spcAft>
                <a:spcPts val="0"/>
              </a:spcAft>
              <a:buClr>
                <a:srgbClr val="000000"/>
              </a:buClr>
              <a:buSzPts val="2700"/>
              <a:buNone/>
              <a:defRPr sz="2700">
                <a:solidFill>
                  <a:srgbClr val="000000"/>
                </a:solidFill>
              </a:defRPr>
            </a:lvl6pPr>
            <a:lvl7pPr lvl="6" rtl="0" algn="ctr">
              <a:spcBef>
                <a:spcPts val="0"/>
              </a:spcBef>
              <a:spcAft>
                <a:spcPts val="0"/>
              </a:spcAft>
              <a:buClr>
                <a:srgbClr val="000000"/>
              </a:buClr>
              <a:buSzPts val="2700"/>
              <a:buNone/>
              <a:defRPr sz="2700">
                <a:solidFill>
                  <a:srgbClr val="000000"/>
                </a:solidFill>
              </a:defRPr>
            </a:lvl7pPr>
            <a:lvl8pPr lvl="7" rtl="0" algn="ctr">
              <a:spcBef>
                <a:spcPts val="0"/>
              </a:spcBef>
              <a:spcAft>
                <a:spcPts val="0"/>
              </a:spcAft>
              <a:buClr>
                <a:srgbClr val="000000"/>
              </a:buClr>
              <a:buSzPts val="2700"/>
              <a:buNone/>
              <a:defRPr sz="2700">
                <a:solidFill>
                  <a:srgbClr val="000000"/>
                </a:solidFill>
              </a:defRPr>
            </a:lvl8pPr>
            <a:lvl9pPr lvl="8" rtl="0" algn="ctr">
              <a:spcBef>
                <a:spcPts val="0"/>
              </a:spcBef>
              <a:spcAft>
                <a:spcPts val="0"/>
              </a:spcAft>
              <a:buClr>
                <a:srgbClr val="000000"/>
              </a:buClr>
              <a:buSzPts val="2700"/>
              <a:buNone/>
              <a:defRPr sz="2700">
                <a:solidFill>
                  <a:srgbClr val="000000"/>
                </a:solidFill>
              </a:defRPr>
            </a:lvl9pPr>
          </a:lstStyle>
          <a:p/>
        </p:txBody>
      </p:sp>
      <p:grpSp>
        <p:nvGrpSpPr>
          <p:cNvPr id="96" name="Google Shape;96;p16"/>
          <p:cNvGrpSpPr/>
          <p:nvPr/>
        </p:nvGrpSpPr>
        <p:grpSpPr>
          <a:xfrm rot="762978">
            <a:off x="1351435" y="4295450"/>
            <a:ext cx="568060" cy="591305"/>
            <a:chOff x="2079900" y="3077638"/>
            <a:chExt cx="367775" cy="382800"/>
          </a:xfrm>
        </p:grpSpPr>
        <p:sp>
          <p:nvSpPr>
            <p:cNvPr id="97" name="Google Shape;97;p16"/>
            <p:cNvSpPr/>
            <p:nvPr/>
          </p:nvSpPr>
          <p:spPr>
            <a:xfrm>
              <a:off x="2079900" y="3077638"/>
              <a:ext cx="367775" cy="382800"/>
            </a:xfrm>
            <a:custGeom>
              <a:rect b="b" l="l" r="r" t="t"/>
              <a:pathLst>
                <a:path extrusionOk="0" h="15312" w="14711">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rgbClr val="FFB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a:off x="2219150" y="3095988"/>
              <a:ext cx="65900" cy="75075"/>
            </a:xfrm>
            <a:custGeom>
              <a:rect b="b" l="l" r="r" t="t"/>
              <a:pathLst>
                <a:path extrusionOk="0" h="3003" w="2636">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p:nvPr/>
          </p:nvSpPr>
          <p:spPr>
            <a:xfrm>
              <a:off x="2105750" y="3184388"/>
              <a:ext cx="65900" cy="39225"/>
            </a:xfrm>
            <a:custGeom>
              <a:rect b="b" l="l" r="r" t="t"/>
              <a:pathLst>
                <a:path extrusionOk="0" h="1569" w="2636">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p:nvPr/>
          </p:nvSpPr>
          <p:spPr>
            <a:xfrm>
              <a:off x="2130750" y="3327813"/>
              <a:ext cx="28400" cy="75925"/>
            </a:xfrm>
            <a:custGeom>
              <a:rect b="b" l="l" r="r" t="t"/>
              <a:pathLst>
                <a:path extrusionOk="0" h="3037" w="1136">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 name="Google Shape;101;p16"/>
          <p:cNvGrpSpPr/>
          <p:nvPr/>
        </p:nvGrpSpPr>
        <p:grpSpPr>
          <a:xfrm rot="-1362382">
            <a:off x="559260" y="927914"/>
            <a:ext cx="264201" cy="275030"/>
            <a:chOff x="2079900" y="3077638"/>
            <a:chExt cx="367775" cy="382800"/>
          </a:xfrm>
        </p:grpSpPr>
        <p:sp>
          <p:nvSpPr>
            <p:cNvPr id="102" name="Google Shape;102;p16"/>
            <p:cNvSpPr/>
            <p:nvPr/>
          </p:nvSpPr>
          <p:spPr>
            <a:xfrm>
              <a:off x="2079900" y="3077638"/>
              <a:ext cx="367775" cy="382800"/>
            </a:xfrm>
            <a:custGeom>
              <a:rect b="b" l="l" r="r" t="t"/>
              <a:pathLst>
                <a:path extrusionOk="0" h="15312" w="14711">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rgbClr val="FFB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a:off x="2219150" y="3095988"/>
              <a:ext cx="65900" cy="75075"/>
            </a:xfrm>
            <a:custGeom>
              <a:rect b="b" l="l" r="r" t="t"/>
              <a:pathLst>
                <a:path extrusionOk="0" h="3003" w="2636">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a:off x="2105750" y="3184388"/>
              <a:ext cx="65900" cy="39225"/>
            </a:xfrm>
            <a:custGeom>
              <a:rect b="b" l="l" r="r" t="t"/>
              <a:pathLst>
                <a:path extrusionOk="0" h="1569" w="2636">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a:off x="2130750" y="3327813"/>
              <a:ext cx="28400" cy="75925"/>
            </a:xfrm>
            <a:custGeom>
              <a:rect b="b" l="l" r="r" t="t"/>
              <a:pathLst>
                <a:path extrusionOk="0" h="3037" w="1136">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 name="Google Shape;106;p16"/>
          <p:cNvSpPr/>
          <p:nvPr/>
        </p:nvSpPr>
        <p:spPr>
          <a:xfrm flipH="1">
            <a:off x="2562987" y="4579750"/>
            <a:ext cx="153300" cy="153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flipH="1">
            <a:off x="457177" y="4465688"/>
            <a:ext cx="250800" cy="250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 name="Google Shape;108;p16"/>
          <p:cNvGrpSpPr/>
          <p:nvPr/>
        </p:nvGrpSpPr>
        <p:grpSpPr>
          <a:xfrm rot="-1362545">
            <a:off x="8232861" y="1007351"/>
            <a:ext cx="390589" cy="406616"/>
            <a:chOff x="2079900" y="3077638"/>
            <a:chExt cx="367775" cy="382800"/>
          </a:xfrm>
        </p:grpSpPr>
        <p:sp>
          <p:nvSpPr>
            <p:cNvPr id="109" name="Google Shape;109;p16"/>
            <p:cNvSpPr/>
            <p:nvPr/>
          </p:nvSpPr>
          <p:spPr>
            <a:xfrm>
              <a:off x="2079900" y="3077638"/>
              <a:ext cx="367775" cy="382800"/>
            </a:xfrm>
            <a:custGeom>
              <a:rect b="b" l="l" r="r" t="t"/>
              <a:pathLst>
                <a:path extrusionOk="0" h="15312" w="14711">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rgbClr val="FFB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a:off x="2219150" y="3095988"/>
              <a:ext cx="65900" cy="75075"/>
            </a:xfrm>
            <a:custGeom>
              <a:rect b="b" l="l" r="r" t="t"/>
              <a:pathLst>
                <a:path extrusionOk="0" h="3003" w="2636">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p:nvPr/>
          </p:nvSpPr>
          <p:spPr>
            <a:xfrm>
              <a:off x="2105750" y="3184388"/>
              <a:ext cx="65900" cy="39225"/>
            </a:xfrm>
            <a:custGeom>
              <a:rect b="b" l="l" r="r" t="t"/>
              <a:pathLst>
                <a:path extrusionOk="0" h="1569" w="2636">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p:nvPr/>
          </p:nvSpPr>
          <p:spPr>
            <a:xfrm>
              <a:off x="2130750" y="3327813"/>
              <a:ext cx="28400" cy="75925"/>
            </a:xfrm>
            <a:custGeom>
              <a:rect b="b" l="l" r="r" t="t"/>
              <a:pathLst>
                <a:path extrusionOk="0" h="3037" w="1136">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16"/>
          <p:cNvSpPr/>
          <p:nvPr/>
        </p:nvSpPr>
        <p:spPr>
          <a:xfrm flipH="1">
            <a:off x="8295687" y="3020625"/>
            <a:ext cx="153300" cy="153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flipH="1">
            <a:off x="8627537" y="411475"/>
            <a:ext cx="153300" cy="153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5" name="Shape 115"/>
        <p:cNvGrpSpPr/>
        <p:nvPr/>
      </p:nvGrpSpPr>
      <p:grpSpPr>
        <a:xfrm>
          <a:off x="0" y="0"/>
          <a:ext cx="0" cy="0"/>
          <a:chOff x="0" y="0"/>
          <a:chExt cx="0" cy="0"/>
        </a:xfrm>
      </p:grpSpPr>
      <p:sp>
        <p:nvSpPr>
          <p:cNvPr id="116" name="Google Shape;11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7" name="Google Shape;11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18" name="Google Shape;11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9" name="Shape 119"/>
        <p:cNvGrpSpPr/>
        <p:nvPr/>
      </p:nvGrpSpPr>
      <p:grpSpPr>
        <a:xfrm>
          <a:off x="0" y="0"/>
          <a:ext cx="0" cy="0"/>
          <a:chOff x="0" y="0"/>
          <a:chExt cx="0" cy="0"/>
        </a:xfrm>
      </p:grpSpPr>
      <p:sp>
        <p:nvSpPr>
          <p:cNvPr id="120" name="Google Shape;120;p18"/>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2700"/>
              <a:buNone/>
              <a:defRPr b="0" sz="2700"/>
            </a:lvl1pPr>
            <a:lvl2pPr lvl="1" rtl="0" algn="ctr">
              <a:spcBef>
                <a:spcPts val="0"/>
              </a:spcBef>
              <a:spcAft>
                <a:spcPts val="0"/>
              </a:spcAft>
              <a:buClr>
                <a:srgbClr val="000000"/>
              </a:buClr>
              <a:buSzPts val="2700"/>
              <a:buNone/>
              <a:defRPr sz="2700">
                <a:solidFill>
                  <a:srgbClr val="000000"/>
                </a:solidFill>
              </a:defRPr>
            </a:lvl2pPr>
            <a:lvl3pPr lvl="2" rtl="0" algn="ctr">
              <a:spcBef>
                <a:spcPts val="0"/>
              </a:spcBef>
              <a:spcAft>
                <a:spcPts val="0"/>
              </a:spcAft>
              <a:buClr>
                <a:srgbClr val="000000"/>
              </a:buClr>
              <a:buSzPts val="2700"/>
              <a:buNone/>
              <a:defRPr sz="2700">
                <a:solidFill>
                  <a:srgbClr val="000000"/>
                </a:solidFill>
              </a:defRPr>
            </a:lvl3pPr>
            <a:lvl4pPr lvl="3" rtl="0" algn="ctr">
              <a:spcBef>
                <a:spcPts val="0"/>
              </a:spcBef>
              <a:spcAft>
                <a:spcPts val="0"/>
              </a:spcAft>
              <a:buClr>
                <a:srgbClr val="000000"/>
              </a:buClr>
              <a:buSzPts val="2700"/>
              <a:buNone/>
              <a:defRPr sz="2700">
                <a:solidFill>
                  <a:srgbClr val="000000"/>
                </a:solidFill>
              </a:defRPr>
            </a:lvl4pPr>
            <a:lvl5pPr lvl="4" rtl="0" algn="ctr">
              <a:spcBef>
                <a:spcPts val="0"/>
              </a:spcBef>
              <a:spcAft>
                <a:spcPts val="0"/>
              </a:spcAft>
              <a:buClr>
                <a:srgbClr val="000000"/>
              </a:buClr>
              <a:buSzPts val="2700"/>
              <a:buNone/>
              <a:defRPr sz="2700">
                <a:solidFill>
                  <a:srgbClr val="000000"/>
                </a:solidFill>
              </a:defRPr>
            </a:lvl5pPr>
            <a:lvl6pPr lvl="5" rtl="0" algn="ctr">
              <a:spcBef>
                <a:spcPts val="0"/>
              </a:spcBef>
              <a:spcAft>
                <a:spcPts val="0"/>
              </a:spcAft>
              <a:buClr>
                <a:srgbClr val="000000"/>
              </a:buClr>
              <a:buSzPts val="2700"/>
              <a:buNone/>
              <a:defRPr sz="2700">
                <a:solidFill>
                  <a:srgbClr val="000000"/>
                </a:solidFill>
              </a:defRPr>
            </a:lvl6pPr>
            <a:lvl7pPr lvl="6" rtl="0" algn="ctr">
              <a:spcBef>
                <a:spcPts val="0"/>
              </a:spcBef>
              <a:spcAft>
                <a:spcPts val="0"/>
              </a:spcAft>
              <a:buClr>
                <a:srgbClr val="000000"/>
              </a:buClr>
              <a:buSzPts val="2700"/>
              <a:buNone/>
              <a:defRPr sz="2700">
                <a:solidFill>
                  <a:srgbClr val="000000"/>
                </a:solidFill>
              </a:defRPr>
            </a:lvl7pPr>
            <a:lvl8pPr lvl="7" rtl="0" algn="ctr">
              <a:spcBef>
                <a:spcPts val="0"/>
              </a:spcBef>
              <a:spcAft>
                <a:spcPts val="0"/>
              </a:spcAft>
              <a:buClr>
                <a:srgbClr val="000000"/>
              </a:buClr>
              <a:buSzPts val="2700"/>
              <a:buNone/>
              <a:defRPr sz="2700">
                <a:solidFill>
                  <a:srgbClr val="000000"/>
                </a:solidFill>
              </a:defRPr>
            </a:lvl8pPr>
            <a:lvl9pPr lvl="8" rtl="0" algn="ctr">
              <a:spcBef>
                <a:spcPts val="0"/>
              </a:spcBef>
              <a:spcAft>
                <a:spcPts val="0"/>
              </a:spcAft>
              <a:buClr>
                <a:srgbClr val="000000"/>
              </a:buClr>
              <a:buSzPts val="2700"/>
              <a:buNone/>
              <a:defRPr sz="2700">
                <a:solidFill>
                  <a:srgbClr val="000000"/>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1" name="Shape 121"/>
        <p:cNvGrpSpPr/>
        <p:nvPr/>
      </p:nvGrpSpPr>
      <p:grpSpPr>
        <a:xfrm>
          <a:off x="0" y="0"/>
          <a:ext cx="0" cy="0"/>
          <a:chOff x="0" y="0"/>
          <a:chExt cx="0" cy="0"/>
        </a:xfrm>
      </p:grpSpPr>
      <p:sp>
        <p:nvSpPr>
          <p:cNvPr id="122" name="Google Shape;122;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23" name="Google Shape;123;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4" name="Shape 124"/>
        <p:cNvGrpSpPr/>
        <p:nvPr/>
      </p:nvGrpSpPr>
      <p:grpSpPr>
        <a:xfrm>
          <a:off x="0" y="0"/>
          <a:ext cx="0" cy="0"/>
          <a:chOff x="0" y="0"/>
          <a:chExt cx="0" cy="0"/>
        </a:xfrm>
      </p:grpSpPr>
      <p:sp>
        <p:nvSpPr>
          <p:cNvPr id="125" name="Google Shape;125;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6" name="Shape 126"/>
        <p:cNvGrpSpPr/>
        <p:nvPr/>
      </p:nvGrpSpPr>
      <p:grpSpPr>
        <a:xfrm>
          <a:off x="0" y="0"/>
          <a:ext cx="0" cy="0"/>
          <a:chOff x="0" y="0"/>
          <a:chExt cx="0" cy="0"/>
        </a:xfrm>
      </p:grpSpPr>
      <p:sp>
        <p:nvSpPr>
          <p:cNvPr id="127" name="Google Shape;127;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29" name="Google Shape;129;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0" name="Google Shape;130;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1" name="Shape 131"/>
        <p:cNvGrpSpPr/>
        <p:nvPr/>
      </p:nvGrpSpPr>
      <p:grpSpPr>
        <a:xfrm>
          <a:off x="0" y="0"/>
          <a:ext cx="0" cy="0"/>
          <a:chOff x="0" y="0"/>
          <a:chExt cx="0" cy="0"/>
        </a:xfrm>
      </p:grpSpPr>
      <p:sp>
        <p:nvSpPr>
          <p:cNvPr id="132" name="Google Shape;132;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3" name="Shape 133"/>
        <p:cNvGrpSpPr/>
        <p:nvPr/>
      </p:nvGrpSpPr>
      <p:grpSpPr>
        <a:xfrm>
          <a:off x="0" y="0"/>
          <a:ext cx="0" cy="0"/>
          <a:chOff x="0" y="0"/>
          <a:chExt cx="0" cy="0"/>
        </a:xfrm>
      </p:grpSpPr>
      <p:sp>
        <p:nvSpPr>
          <p:cNvPr id="134" name="Google Shape;134;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5" name="Google Shape;135;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6" name="Shape 13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0" name="Shape 140"/>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4" name="Shape 14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Fredoka One"/>
              <a:buNone/>
              <a:defRPr b="1" sz="2800">
                <a:solidFill>
                  <a:schemeClr val="dk1"/>
                </a:solidFill>
                <a:latin typeface="Fredoka One"/>
                <a:ea typeface="Fredoka One"/>
                <a:cs typeface="Fredoka One"/>
                <a:sym typeface="Fredoka One"/>
              </a:defRPr>
            </a:lvl1pPr>
            <a:lvl2pPr lvl="1">
              <a:spcBef>
                <a:spcPts val="0"/>
              </a:spcBef>
              <a:spcAft>
                <a:spcPts val="0"/>
              </a:spcAft>
              <a:buClr>
                <a:schemeClr val="dk1"/>
              </a:buClr>
              <a:buSzPts val="2800"/>
              <a:buFont typeface="Fredoka One"/>
              <a:buNone/>
              <a:defRPr b="1" sz="2800">
                <a:solidFill>
                  <a:schemeClr val="dk1"/>
                </a:solidFill>
                <a:latin typeface="Fredoka One"/>
                <a:ea typeface="Fredoka One"/>
                <a:cs typeface="Fredoka One"/>
                <a:sym typeface="Fredoka One"/>
              </a:defRPr>
            </a:lvl2pPr>
            <a:lvl3pPr lvl="2">
              <a:spcBef>
                <a:spcPts val="0"/>
              </a:spcBef>
              <a:spcAft>
                <a:spcPts val="0"/>
              </a:spcAft>
              <a:buClr>
                <a:schemeClr val="dk1"/>
              </a:buClr>
              <a:buSzPts val="2800"/>
              <a:buFont typeface="Fredoka One"/>
              <a:buNone/>
              <a:defRPr b="1" sz="2800">
                <a:solidFill>
                  <a:schemeClr val="dk1"/>
                </a:solidFill>
                <a:latin typeface="Fredoka One"/>
                <a:ea typeface="Fredoka One"/>
                <a:cs typeface="Fredoka One"/>
                <a:sym typeface="Fredoka One"/>
              </a:defRPr>
            </a:lvl3pPr>
            <a:lvl4pPr lvl="3">
              <a:spcBef>
                <a:spcPts val="0"/>
              </a:spcBef>
              <a:spcAft>
                <a:spcPts val="0"/>
              </a:spcAft>
              <a:buClr>
                <a:schemeClr val="dk1"/>
              </a:buClr>
              <a:buSzPts val="2800"/>
              <a:buFont typeface="Fredoka One"/>
              <a:buNone/>
              <a:defRPr b="1" sz="2800">
                <a:solidFill>
                  <a:schemeClr val="dk1"/>
                </a:solidFill>
                <a:latin typeface="Fredoka One"/>
                <a:ea typeface="Fredoka One"/>
                <a:cs typeface="Fredoka One"/>
                <a:sym typeface="Fredoka One"/>
              </a:defRPr>
            </a:lvl4pPr>
            <a:lvl5pPr lvl="4">
              <a:spcBef>
                <a:spcPts val="0"/>
              </a:spcBef>
              <a:spcAft>
                <a:spcPts val="0"/>
              </a:spcAft>
              <a:buClr>
                <a:schemeClr val="dk1"/>
              </a:buClr>
              <a:buSzPts val="2800"/>
              <a:buFont typeface="Fredoka One"/>
              <a:buNone/>
              <a:defRPr b="1" sz="2800">
                <a:solidFill>
                  <a:schemeClr val="dk1"/>
                </a:solidFill>
                <a:latin typeface="Fredoka One"/>
                <a:ea typeface="Fredoka One"/>
                <a:cs typeface="Fredoka One"/>
                <a:sym typeface="Fredoka One"/>
              </a:defRPr>
            </a:lvl5pPr>
            <a:lvl6pPr lvl="5">
              <a:spcBef>
                <a:spcPts val="0"/>
              </a:spcBef>
              <a:spcAft>
                <a:spcPts val="0"/>
              </a:spcAft>
              <a:buClr>
                <a:schemeClr val="dk1"/>
              </a:buClr>
              <a:buSzPts val="2800"/>
              <a:buFont typeface="Fredoka One"/>
              <a:buNone/>
              <a:defRPr b="1" sz="2800">
                <a:solidFill>
                  <a:schemeClr val="dk1"/>
                </a:solidFill>
                <a:latin typeface="Fredoka One"/>
                <a:ea typeface="Fredoka One"/>
                <a:cs typeface="Fredoka One"/>
                <a:sym typeface="Fredoka One"/>
              </a:defRPr>
            </a:lvl6pPr>
            <a:lvl7pPr lvl="6">
              <a:spcBef>
                <a:spcPts val="0"/>
              </a:spcBef>
              <a:spcAft>
                <a:spcPts val="0"/>
              </a:spcAft>
              <a:buClr>
                <a:schemeClr val="dk1"/>
              </a:buClr>
              <a:buSzPts val="2800"/>
              <a:buFont typeface="Fredoka One"/>
              <a:buNone/>
              <a:defRPr b="1" sz="2800">
                <a:solidFill>
                  <a:schemeClr val="dk1"/>
                </a:solidFill>
                <a:latin typeface="Fredoka One"/>
                <a:ea typeface="Fredoka One"/>
                <a:cs typeface="Fredoka One"/>
                <a:sym typeface="Fredoka One"/>
              </a:defRPr>
            </a:lvl7pPr>
            <a:lvl8pPr lvl="7">
              <a:spcBef>
                <a:spcPts val="0"/>
              </a:spcBef>
              <a:spcAft>
                <a:spcPts val="0"/>
              </a:spcAft>
              <a:buClr>
                <a:schemeClr val="dk1"/>
              </a:buClr>
              <a:buSzPts val="2800"/>
              <a:buFont typeface="Fredoka One"/>
              <a:buNone/>
              <a:defRPr b="1" sz="2800">
                <a:solidFill>
                  <a:schemeClr val="dk1"/>
                </a:solidFill>
                <a:latin typeface="Fredoka One"/>
                <a:ea typeface="Fredoka One"/>
                <a:cs typeface="Fredoka One"/>
                <a:sym typeface="Fredoka One"/>
              </a:defRPr>
            </a:lvl8pPr>
            <a:lvl9pPr lvl="8">
              <a:spcBef>
                <a:spcPts val="0"/>
              </a:spcBef>
              <a:spcAft>
                <a:spcPts val="0"/>
              </a:spcAft>
              <a:buClr>
                <a:schemeClr val="dk1"/>
              </a:buClr>
              <a:buSzPts val="2800"/>
              <a:buFont typeface="Fredoka One"/>
              <a:buNone/>
              <a:defRPr b="1" sz="2800">
                <a:solidFill>
                  <a:schemeClr val="dk1"/>
                </a:solidFill>
                <a:latin typeface="Fredoka One"/>
                <a:ea typeface="Fredoka One"/>
                <a:cs typeface="Fredoka One"/>
                <a:sym typeface="Fredoka One"/>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indent="-317500" lvl="1" marL="9144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indent="-317500" lvl="2" marL="13716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indent="-317500" lvl="3" marL="18288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indent="-317500" lvl="4" marL="22860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indent="-317500" lvl="5" marL="27432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indent="-317500" lvl="6" marL="32004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indent="-317500" lvl="7" marL="36576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indent="-317500" lvl="8" marL="41148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137" name="Shape 137"/>
        <p:cNvGrpSpPr/>
        <p:nvPr/>
      </p:nvGrpSpPr>
      <p:grpSpPr>
        <a:xfrm>
          <a:off x="0" y="0"/>
          <a:ext cx="0" cy="0"/>
          <a:chOff x="0" y="0"/>
          <a:chExt cx="0" cy="0"/>
        </a:xfrm>
      </p:grpSpPr>
      <p:sp>
        <p:nvSpPr>
          <p:cNvPr id="138" name="Google Shape;138;p25"/>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39" name="Google Shape;139;p25"/>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141" name="Shape 141"/>
        <p:cNvGrpSpPr/>
        <p:nvPr/>
      </p:nvGrpSpPr>
      <p:grpSpPr>
        <a:xfrm>
          <a:off x="0" y="0"/>
          <a:ext cx="0" cy="0"/>
          <a:chOff x="0" y="0"/>
          <a:chExt cx="0" cy="0"/>
        </a:xfrm>
      </p:grpSpPr>
      <p:sp>
        <p:nvSpPr>
          <p:cNvPr id="142" name="Google Shape;142;p27"/>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43" name="Google Shape;143;p27"/>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7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hyperlink" Target="http://bit.ly/2PfT4lq" TargetMode="External"/><Relationship Id="rId4" Type="http://schemas.openxmlformats.org/officeDocument/2006/relationships/hyperlink" Target="http://bit.ly/33VAFh3" TargetMode="External"/><Relationship Id="rId5" Type="http://schemas.openxmlformats.org/officeDocument/2006/relationships/hyperlink" Target="http://bit.ly/30B07Gq"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hyperlink" Target="https://slidesgo.com/theme/elementary-school-weekly-planner" TargetMode="External"/><Relationship Id="rId4" Type="http://schemas.openxmlformats.org/officeDocument/2006/relationships/hyperlink" Target="https://slidesgo.com/theme/elementary-school-weekly-planne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hyperlink" Target="http://bit.ly/2PfT4lq" TargetMode="External"/><Relationship Id="rId4" Type="http://schemas.openxmlformats.org/officeDocument/2006/relationships/hyperlink" Target="https://bit.ly/2AB5gGa" TargetMode="External"/><Relationship Id="rId5" Type="http://schemas.openxmlformats.org/officeDocument/2006/relationships/hyperlink" Target="http://bit.ly/33VAFh3" TargetMode="External"/><Relationship Id="rId6" Type="http://schemas.openxmlformats.org/officeDocument/2006/relationships/hyperlink" Target="http://bit.ly/30B07Gq"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1.xml"/><Relationship Id="rId3" Type="http://schemas.openxmlformats.org/officeDocument/2006/relationships/hyperlink" Target="https://bit.ly/2ZjL1pd" TargetMode="External"/><Relationship Id="rId4" Type="http://schemas.openxmlformats.org/officeDocument/2006/relationships/hyperlink" Target="https://bit.ly/2ZjL1pd" TargetMode="External"/><Relationship Id="rId5" Type="http://schemas.openxmlformats.org/officeDocument/2006/relationships/hyperlink" Target="http://bit.ly/30B07Gq"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48" name="Shape 148"/>
        <p:cNvGrpSpPr/>
        <p:nvPr/>
      </p:nvGrpSpPr>
      <p:grpSpPr>
        <a:xfrm>
          <a:off x="0" y="0"/>
          <a:ext cx="0" cy="0"/>
          <a:chOff x="0" y="0"/>
          <a:chExt cx="0" cy="0"/>
        </a:xfrm>
      </p:grpSpPr>
      <p:sp>
        <p:nvSpPr>
          <p:cNvPr id="149" name="Google Shape;149;p29"/>
          <p:cNvSpPr txBox="1"/>
          <p:nvPr>
            <p:ph idx="4294967295" type="title"/>
          </p:nvPr>
        </p:nvSpPr>
        <p:spPr>
          <a:xfrm>
            <a:off x="1048350" y="3238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Instructions for use (premium users)</a:t>
            </a:r>
            <a:endParaRPr>
              <a:solidFill>
                <a:srgbClr val="FFFFFF"/>
              </a:solidFill>
              <a:latin typeface="Arial"/>
              <a:ea typeface="Arial"/>
              <a:cs typeface="Arial"/>
              <a:sym typeface="Arial"/>
            </a:endParaRPr>
          </a:p>
        </p:txBody>
      </p:sp>
      <p:sp>
        <p:nvSpPr>
          <p:cNvPr id="150" name="Google Shape;150;p29"/>
          <p:cNvSpPr txBox="1"/>
          <p:nvPr>
            <p:ph idx="4294967295" type="body"/>
          </p:nvPr>
        </p:nvSpPr>
        <p:spPr>
          <a:xfrm>
            <a:off x="1048350" y="690275"/>
            <a:ext cx="70473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400"/>
              </a:spcBef>
              <a:spcAft>
                <a:spcPts val="0"/>
              </a:spcAft>
              <a:buNone/>
            </a:pPr>
            <a:r>
              <a:rPr lang="en">
                <a:solidFill>
                  <a:srgbClr val="FFFFFF"/>
                </a:solidFill>
                <a:latin typeface="Arial"/>
                <a:ea typeface="Arial"/>
                <a:cs typeface="Arial"/>
                <a:sym typeface="Arial"/>
              </a:rPr>
              <a:t>In order to use this template, you must be a Premium user on </a:t>
            </a:r>
            <a:r>
              <a:rPr b="1" lang="en" sz="1000" u="sng">
                <a:solidFill>
                  <a:srgbClr val="869FB2"/>
                </a:solidFill>
                <a:latin typeface="Arial"/>
                <a:ea typeface="Arial"/>
                <a:cs typeface="Arial"/>
                <a:sym typeface="Arial"/>
              </a:rPr>
              <a:t>S</a:t>
            </a:r>
            <a:r>
              <a:rPr b="1" lang="en" u="sng">
                <a:solidFill>
                  <a:srgbClr val="869FB2"/>
                </a:solidFill>
                <a:latin typeface="Arial"/>
                <a:ea typeface="Arial"/>
                <a:cs typeface="Arial"/>
                <a:sym typeface="Arial"/>
                <a:hlinkClick r:id="rId3">
                  <a:extLst>
                    <a:ext uri="{A12FA001-AC4F-418D-AE19-62706E023703}">
                      <ahyp:hlinkClr val="tx"/>
                    </a:ext>
                  </a:extLst>
                </a:hlinkClick>
              </a:rPr>
              <a:t>lidesgo</a:t>
            </a:r>
            <a:r>
              <a:rPr lang="en">
                <a:solidFill>
                  <a:srgbClr val="FFFFFF"/>
                </a:solidFill>
                <a:latin typeface="Arial"/>
                <a:ea typeface="Arial"/>
                <a:cs typeface="Arial"/>
                <a:sym typeface="Arial"/>
              </a:rPr>
              <a:t>.</a:t>
            </a:r>
            <a:endParaRPr>
              <a:solidFill>
                <a:srgbClr val="FFFFFF"/>
              </a:solidFill>
              <a:latin typeface="Arial"/>
              <a:ea typeface="Arial"/>
              <a:cs typeface="Arial"/>
              <a:sym typeface="Arial"/>
            </a:endParaRPr>
          </a:p>
          <a:p>
            <a:pPr indent="0" lvl="0" marL="0" marR="0" rtl="0" algn="l">
              <a:lnSpc>
                <a:spcPct val="115000"/>
              </a:lnSpc>
              <a:spcBef>
                <a:spcPts val="1400"/>
              </a:spcBef>
              <a:spcAft>
                <a:spcPts val="0"/>
              </a:spcAft>
              <a:buNone/>
            </a:pPr>
            <a:r>
              <a:rPr b="1" lang="en" sz="1000">
                <a:solidFill>
                  <a:srgbClr val="869FB2"/>
                </a:solidFill>
                <a:latin typeface="Arial"/>
                <a:ea typeface="Arial"/>
                <a:cs typeface="Arial"/>
                <a:sym typeface="Arial"/>
              </a:rPr>
              <a:t>You are allowed to:</a:t>
            </a:r>
            <a:endParaRPr b="1" sz="1000">
              <a:solidFill>
                <a:srgbClr val="869FB2"/>
              </a:solidFill>
              <a:latin typeface="Arial"/>
              <a:ea typeface="Arial"/>
              <a:cs typeface="Arial"/>
              <a:sym typeface="Aria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latin typeface="Arial"/>
                <a:ea typeface="Arial"/>
                <a:cs typeface="Arial"/>
                <a:sym typeface="Arial"/>
              </a:rPr>
              <a:t>Modify this template.</a:t>
            </a:r>
            <a:endParaRPr sz="1000">
              <a:solidFill>
                <a:srgbClr val="FFFFFF"/>
              </a:solidFill>
              <a:latin typeface="Arial"/>
              <a:ea typeface="Arial"/>
              <a:cs typeface="Arial"/>
              <a:sym typeface="Aria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Use it for both personal and commercial purposes.</a:t>
            </a:r>
            <a:endParaRPr sz="1000">
              <a:solidFill>
                <a:srgbClr val="FFFFFF"/>
              </a:solidFill>
              <a:latin typeface="Arial"/>
              <a:ea typeface="Arial"/>
              <a:cs typeface="Arial"/>
              <a:sym typeface="Aria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Hide or delete the “Thanks” slide and the mention to Slidesgo in the credits.</a:t>
            </a:r>
            <a:endParaRPr sz="1000">
              <a:solidFill>
                <a:srgbClr val="FFFFFF"/>
              </a:solidFill>
              <a:latin typeface="Arial"/>
              <a:ea typeface="Arial"/>
              <a:cs typeface="Arial"/>
              <a:sym typeface="Aria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Share this template in an editable format with people who are not part of your team.</a:t>
            </a:r>
            <a:endParaRPr sz="1000">
              <a:solidFill>
                <a:srgbClr val="FFFFFF"/>
              </a:solidFill>
              <a:latin typeface="Arial"/>
              <a:ea typeface="Arial"/>
              <a:cs typeface="Arial"/>
              <a:sym typeface="Arial"/>
            </a:endParaRPr>
          </a:p>
          <a:p>
            <a:pPr indent="0" lvl="0" marL="0" rtl="0" algn="l">
              <a:lnSpc>
                <a:spcPct val="115000"/>
              </a:lnSpc>
              <a:spcBef>
                <a:spcPts val="1400"/>
              </a:spcBef>
              <a:spcAft>
                <a:spcPts val="0"/>
              </a:spcAft>
              <a:buNone/>
            </a:pPr>
            <a:r>
              <a:rPr b="1" lang="en" sz="1000">
                <a:solidFill>
                  <a:srgbClr val="869FB2"/>
                </a:solidFill>
                <a:latin typeface="Arial"/>
                <a:ea typeface="Arial"/>
                <a:cs typeface="Arial"/>
                <a:sym typeface="Arial"/>
              </a:rPr>
              <a:t>You are not allowed to:</a:t>
            </a:r>
            <a:endParaRPr b="1" sz="1000">
              <a:solidFill>
                <a:srgbClr val="869FB2"/>
              </a:solidFill>
              <a:latin typeface="Arial"/>
              <a:ea typeface="Arial"/>
              <a:cs typeface="Arial"/>
              <a:sym typeface="Arial"/>
            </a:endParaRPr>
          </a:p>
          <a:p>
            <a:pPr indent="-292100" lvl="0" marL="457200" rtl="0" algn="l">
              <a:spcBef>
                <a:spcPts val="400"/>
              </a:spcBef>
              <a:spcAft>
                <a:spcPts val="0"/>
              </a:spcAft>
              <a:buClr>
                <a:srgbClr val="FFFFFF"/>
              </a:buClr>
              <a:buSzPts val="1000"/>
              <a:buFont typeface="Arial"/>
              <a:buChar char="●"/>
            </a:pPr>
            <a:r>
              <a:rPr lang="en" sz="1000">
                <a:solidFill>
                  <a:srgbClr val="FFFFFF"/>
                </a:solidFill>
                <a:latin typeface="Arial"/>
                <a:ea typeface="Arial"/>
                <a:cs typeface="Arial"/>
                <a:sym typeface="Arial"/>
              </a:rPr>
              <a:t>Sublicense, sell or rent this Slidesgo Template (or a modified version of this Slidesgo Template).</a:t>
            </a:r>
            <a:endParaRPr sz="1000">
              <a:solidFill>
                <a:srgbClr val="FFFFFF"/>
              </a:solidFill>
              <a:latin typeface="Arial"/>
              <a:ea typeface="Arial"/>
              <a:cs typeface="Arial"/>
              <a:sym typeface="Arial"/>
            </a:endParaRPr>
          </a:p>
          <a:p>
            <a:pPr indent="-292100" lvl="0" marL="457200" rtl="0" algn="l">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Distribute this Slidesgo Template (or a modified version of this Slidesgo Template) or include it in a database or in any other product or service that offers downloadable images, icons or presentations that may be subject to distribution or resale.</a:t>
            </a:r>
            <a:endParaRPr sz="1000">
              <a:solidFill>
                <a:srgbClr val="FFFFFF"/>
              </a:solidFill>
              <a:latin typeface="Arial"/>
              <a:ea typeface="Arial"/>
              <a:cs typeface="Arial"/>
              <a:sym typeface="Arial"/>
            </a:endParaRPr>
          </a:p>
          <a:p>
            <a:pPr indent="-292100" lvl="0" marL="457200" rtl="0" algn="l">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Use any of the elements that are part of this Slidesgo Template in an isolated and separated way from this Template.</a:t>
            </a:r>
            <a:endParaRPr sz="1000">
              <a:solidFill>
                <a:srgbClr val="FFFFFF"/>
              </a:solidFill>
              <a:latin typeface="Arial"/>
              <a:ea typeface="Arial"/>
              <a:cs typeface="Arial"/>
              <a:sym typeface="Arial"/>
            </a:endParaRPr>
          </a:p>
          <a:p>
            <a:pPr indent="-292100" lvl="0" marL="457200" rtl="0" algn="l">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Register any of the elements that are part of this template as a trademark or logo, or register it as a work in an intellectual property registry or similar.</a:t>
            </a:r>
            <a:endParaRPr sz="1000">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FFFF"/>
              </a:solidFill>
              <a:latin typeface="Arial"/>
              <a:ea typeface="Arial"/>
              <a:cs typeface="Arial"/>
              <a:sym typeface="Arial"/>
            </a:endParaRPr>
          </a:p>
        </p:txBody>
      </p:sp>
      <p:sp>
        <p:nvSpPr>
          <p:cNvPr id="151" name="Google Shape;151;p29"/>
          <p:cNvSpPr txBox="1"/>
          <p:nvPr>
            <p:ph idx="4294967295" type="body"/>
          </p:nvPr>
        </p:nvSpPr>
        <p:spPr>
          <a:xfrm>
            <a:off x="1048350" y="4314290"/>
            <a:ext cx="7047300" cy="44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Arial"/>
                <a:ea typeface="Arial"/>
                <a:cs typeface="Arial"/>
                <a:sym typeface="Arial"/>
              </a:rPr>
              <a:t>For more information about editing slides, please </a:t>
            </a:r>
            <a:r>
              <a:rPr lang="en" sz="900">
                <a:solidFill>
                  <a:srgbClr val="FFFFFF"/>
                </a:solidFill>
                <a:latin typeface="Arial"/>
                <a:ea typeface="Arial"/>
                <a:cs typeface="Arial"/>
                <a:sym typeface="Arial"/>
              </a:rPr>
              <a:t>read </a:t>
            </a:r>
            <a:r>
              <a:rPr lang="en" sz="1000">
                <a:solidFill>
                  <a:srgbClr val="FFFFFF"/>
                </a:solidFill>
                <a:latin typeface="Arial"/>
                <a:ea typeface="Arial"/>
                <a:cs typeface="Arial"/>
                <a:sym typeface="Arial"/>
              </a:rPr>
              <a:t>our FAQs or visit Slidesgo School:</a:t>
            </a:r>
            <a:endParaRPr sz="1000">
              <a:solidFill>
                <a:srgbClr val="FFFFFF"/>
              </a:solidFill>
              <a:latin typeface="Arial"/>
              <a:ea typeface="Arial"/>
              <a:cs typeface="Arial"/>
              <a:sym typeface="Arial"/>
            </a:endParaRPr>
          </a:p>
          <a:p>
            <a:pPr indent="0" lvl="0" marL="0" rtl="0" algn="ctr">
              <a:spcBef>
                <a:spcPts val="0"/>
              </a:spcBef>
              <a:spcAft>
                <a:spcPts val="0"/>
              </a:spcAft>
              <a:buNone/>
            </a:pPr>
            <a:r>
              <a:rPr lang="en" sz="1000" u="sng">
                <a:solidFill>
                  <a:srgbClr val="869FB2"/>
                </a:solidFill>
                <a:latin typeface="Arial"/>
                <a:ea typeface="Arial"/>
                <a:cs typeface="Arial"/>
                <a:sym typeface="Arial"/>
                <a:hlinkClick r:id="rId4">
                  <a:extLst>
                    <a:ext uri="{A12FA001-AC4F-418D-AE19-62706E023703}">
                      <ahyp:hlinkClr val="tx"/>
                    </a:ext>
                  </a:extLst>
                </a:hlinkClick>
              </a:rPr>
              <a:t>https://slidesgo.com/faqs</a:t>
            </a:r>
            <a:r>
              <a:rPr lang="en" sz="1200">
                <a:solidFill>
                  <a:srgbClr val="FFFFFF"/>
                </a:solidFill>
                <a:latin typeface="Arial"/>
                <a:ea typeface="Arial"/>
                <a:cs typeface="Arial"/>
                <a:sym typeface="Arial"/>
              </a:rPr>
              <a:t> </a:t>
            </a:r>
            <a:r>
              <a:rPr lang="en" sz="1000">
                <a:solidFill>
                  <a:srgbClr val="FFFFFF"/>
                </a:solidFill>
                <a:latin typeface="Arial"/>
                <a:ea typeface="Arial"/>
                <a:cs typeface="Arial"/>
                <a:sym typeface="Arial"/>
              </a:rPr>
              <a:t>and</a:t>
            </a:r>
            <a:r>
              <a:rPr lang="en" sz="1200">
                <a:solidFill>
                  <a:srgbClr val="FFFFFF"/>
                </a:solidFill>
                <a:latin typeface="Arial"/>
                <a:ea typeface="Arial"/>
                <a:cs typeface="Arial"/>
                <a:sym typeface="Arial"/>
              </a:rPr>
              <a:t> </a:t>
            </a:r>
            <a:r>
              <a:rPr lang="en" sz="1000" u="sng">
                <a:solidFill>
                  <a:srgbClr val="869FB2"/>
                </a:solidFill>
                <a:latin typeface="Arial"/>
                <a:ea typeface="Arial"/>
                <a:cs typeface="Arial"/>
                <a:sym typeface="Arial"/>
                <a:hlinkClick r:id="rId5">
                  <a:extLst>
                    <a:ext uri="{A12FA001-AC4F-418D-AE19-62706E023703}">
                      <ahyp:hlinkClr val="tx"/>
                    </a:ext>
                  </a:extLst>
                </a:hlinkClick>
              </a:rPr>
              <a:t>https://slidesgo.com/slidesgo-school</a:t>
            </a:r>
            <a:endParaRPr sz="1000" u="sng">
              <a:solidFill>
                <a:srgbClr val="869FB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38"/>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651" name="Google Shape;651;p38"/>
          <p:cNvGrpSpPr/>
          <p:nvPr/>
        </p:nvGrpSpPr>
        <p:grpSpPr>
          <a:xfrm>
            <a:off x="757475" y="1245775"/>
            <a:ext cx="3589437" cy="3405321"/>
            <a:chOff x="782525" y="1245775"/>
            <a:chExt cx="3589437" cy="3405321"/>
          </a:xfrm>
        </p:grpSpPr>
        <p:grpSp>
          <p:nvGrpSpPr>
            <p:cNvPr id="652" name="Google Shape;652;p38"/>
            <p:cNvGrpSpPr/>
            <p:nvPr/>
          </p:nvGrpSpPr>
          <p:grpSpPr>
            <a:xfrm>
              <a:off x="782525" y="1496362"/>
              <a:ext cx="3589437" cy="3154733"/>
              <a:chOff x="782525" y="1109887"/>
              <a:chExt cx="3589437" cy="3154733"/>
            </a:xfrm>
          </p:grpSpPr>
          <p:sp>
            <p:nvSpPr>
              <p:cNvPr id="653" name="Google Shape;653;p38"/>
              <p:cNvSpPr/>
              <p:nvPr/>
            </p:nvSpPr>
            <p:spPr>
              <a:xfrm>
                <a:off x="782525" y="1335975"/>
                <a:ext cx="3532374" cy="2928645"/>
              </a:xfrm>
              <a:custGeom>
                <a:rect b="b" l="l" r="r" t="t"/>
                <a:pathLst>
                  <a:path extrusionOk="0" h="124504" w="150170">
                    <a:moveTo>
                      <a:pt x="128093" y="5203"/>
                    </a:moveTo>
                    <a:cubicBezTo>
                      <a:pt x="105563" y="-5280"/>
                      <a:pt x="22278" y="627"/>
                      <a:pt x="6119" y="20145"/>
                    </a:cubicBezTo>
                    <a:cubicBezTo>
                      <a:pt x="-10040" y="39663"/>
                      <a:pt x="8609" y="111829"/>
                      <a:pt x="31139" y="122312"/>
                    </a:cubicBezTo>
                    <a:cubicBezTo>
                      <a:pt x="53669" y="132795"/>
                      <a:pt x="125140" y="102562"/>
                      <a:pt x="141299" y="83044"/>
                    </a:cubicBezTo>
                    <a:cubicBezTo>
                      <a:pt x="157458" y="63526"/>
                      <a:pt x="150623" y="15686"/>
                      <a:pt x="128093" y="5203"/>
                    </a:cubicBezTo>
                    <a:close/>
                  </a:path>
                </a:pathLst>
              </a:custGeom>
              <a:solidFill>
                <a:schemeClr val="accent1"/>
              </a:solidFill>
              <a:ln>
                <a:noFill/>
              </a:ln>
            </p:spPr>
          </p:sp>
          <p:sp>
            <p:nvSpPr>
              <p:cNvPr id="654" name="Google Shape;654;p38"/>
              <p:cNvSpPr txBox="1"/>
              <p:nvPr/>
            </p:nvSpPr>
            <p:spPr>
              <a:xfrm>
                <a:off x="1899613" y="1756338"/>
                <a:ext cx="1689900" cy="456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lt1"/>
                    </a:solidFill>
                    <a:latin typeface="Nunito"/>
                    <a:ea typeface="Nunito"/>
                    <a:cs typeface="Nunito"/>
                    <a:sym typeface="Nunito"/>
                  </a:rPr>
                  <a:t>Mercury is the closest planet to the Sun</a:t>
                </a:r>
                <a:endParaRPr sz="1200">
                  <a:solidFill>
                    <a:schemeClr val="lt1"/>
                  </a:solidFill>
                  <a:latin typeface="Nunito"/>
                  <a:ea typeface="Nunito"/>
                  <a:cs typeface="Nunito"/>
                  <a:sym typeface="Nunito"/>
                </a:endParaRPr>
              </a:p>
            </p:txBody>
          </p:sp>
          <p:sp>
            <p:nvSpPr>
              <p:cNvPr id="655" name="Google Shape;655;p38"/>
              <p:cNvSpPr txBox="1"/>
              <p:nvPr/>
            </p:nvSpPr>
            <p:spPr>
              <a:xfrm>
                <a:off x="1899613" y="2524156"/>
                <a:ext cx="1689900" cy="456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lt1"/>
                    </a:solidFill>
                    <a:latin typeface="Nunito"/>
                    <a:ea typeface="Nunito"/>
                    <a:cs typeface="Nunito"/>
                    <a:sym typeface="Nunito"/>
                  </a:rPr>
                  <a:t>Despite being red, Mars is a cold place</a:t>
                </a:r>
                <a:endParaRPr sz="1200">
                  <a:solidFill>
                    <a:schemeClr val="lt1"/>
                  </a:solidFill>
                  <a:latin typeface="Nunito"/>
                  <a:ea typeface="Nunito"/>
                  <a:cs typeface="Nunito"/>
                  <a:sym typeface="Nunito"/>
                </a:endParaRPr>
              </a:p>
            </p:txBody>
          </p:sp>
          <p:sp>
            <p:nvSpPr>
              <p:cNvPr id="656" name="Google Shape;656;p38"/>
              <p:cNvSpPr txBox="1"/>
              <p:nvPr/>
            </p:nvSpPr>
            <p:spPr>
              <a:xfrm>
                <a:off x="1899613" y="3291975"/>
                <a:ext cx="1689900" cy="456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lt1"/>
                    </a:solidFill>
                    <a:latin typeface="Nunito"/>
                    <a:ea typeface="Nunito"/>
                    <a:cs typeface="Nunito"/>
                    <a:sym typeface="Nunito"/>
                  </a:rPr>
                  <a:t>It’s a gas giant and the biggest planet</a:t>
                </a:r>
                <a:endParaRPr sz="1200">
                  <a:solidFill>
                    <a:schemeClr val="lt1"/>
                  </a:solidFill>
                  <a:latin typeface="Nunito"/>
                  <a:ea typeface="Nunito"/>
                  <a:cs typeface="Nunito"/>
                  <a:sym typeface="Nunito"/>
                </a:endParaRPr>
              </a:p>
            </p:txBody>
          </p:sp>
          <p:sp>
            <p:nvSpPr>
              <p:cNvPr id="657" name="Google Shape;657;p38"/>
              <p:cNvSpPr/>
              <p:nvPr/>
            </p:nvSpPr>
            <p:spPr>
              <a:xfrm>
                <a:off x="3640563" y="1109887"/>
                <a:ext cx="731400" cy="727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8"/>
              <p:cNvSpPr/>
              <p:nvPr/>
            </p:nvSpPr>
            <p:spPr>
              <a:xfrm>
                <a:off x="3747788" y="1284364"/>
                <a:ext cx="516973" cy="378819"/>
              </a:xfrm>
              <a:custGeom>
                <a:rect b="b" l="l" r="r" t="t"/>
                <a:pathLst>
                  <a:path extrusionOk="0" h="5452" w="7439">
                    <a:moveTo>
                      <a:pt x="6688" y="0"/>
                    </a:moveTo>
                    <a:cubicBezTo>
                      <a:pt x="6501" y="0"/>
                      <a:pt x="6317" y="85"/>
                      <a:pt x="6171" y="248"/>
                    </a:cubicBezTo>
                    <a:lnTo>
                      <a:pt x="3103" y="3717"/>
                    </a:lnTo>
                    <a:lnTo>
                      <a:pt x="1301" y="1349"/>
                    </a:lnTo>
                    <a:cubicBezTo>
                      <a:pt x="1183" y="1171"/>
                      <a:pt x="982" y="1075"/>
                      <a:pt x="776" y="1075"/>
                    </a:cubicBezTo>
                    <a:cubicBezTo>
                      <a:pt x="634" y="1075"/>
                      <a:pt x="490" y="1120"/>
                      <a:pt x="367" y="1215"/>
                    </a:cubicBezTo>
                    <a:cubicBezTo>
                      <a:pt x="67" y="1415"/>
                      <a:pt x="0" y="1849"/>
                      <a:pt x="234" y="2149"/>
                    </a:cubicBezTo>
                    <a:lnTo>
                      <a:pt x="2502" y="5185"/>
                    </a:lnTo>
                    <a:cubicBezTo>
                      <a:pt x="2602" y="5352"/>
                      <a:pt x="2802" y="5452"/>
                      <a:pt x="3002" y="5452"/>
                    </a:cubicBezTo>
                    <a:lnTo>
                      <a:pt x="3036" y="5452"/>
                    </a:lnTo>
                    <a:cubicBezTo>
                      <a:pt x="3236" y="5452"/>
                      <a:pt x="3436" y="5385"/>
                      <a:pt x="3570" y="5251"/>
                    </a:cubicBezTo>
                    <a:lnTo>
                      <a:pt x="7205" y="1149"/>
                    </a:lnTo>
                    <a:cubicBezTo>
                      <a:pt x="7439" y="848"/>
                      <a:pt x="7406" y="415"/>
                      <a:pt x="7139" y="181"/>
                    </a:cubicBezTo>
                    <a:cubicBezTo>
                      <a:pt x="7002" y="60"/>
                      <a:pt x="6844" y="0"/>
                      <a:pt x="66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8"/>
              <p:cNvSpPr/>
              <p:nvPr/>
            </p:nvSpPr>
            <p:spPr>
              <a:xfrm>
                <a:off x="1168678" y="1665887"/>
                <a:ext cx="640800" cy="637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0" name="Google Shape;660;p38"/>
              <p:cNvGrpSpPr/>
              <p:nvPr/>
            </p:nvGrpSpPr>
            <p:grpSpPr>
              <a:xfrm>
                <a:off x="1304481" y="3381948"/>
                <a:ext cx="369072" cy="280037"/>
                <a:chOff x="7542031" y="2011835"/>
                <a:chExt cx="369072" cy="280037"/>
              </a:xfrm>
            </p:grpSpPr>
            <p:sp>
              <p:nvSpPr>
                <p:cNvPr id="661" name="Google Shape;661;p38"/>
                <p:cNvSpPr/>
                <p:nvPr/>
              </p:nvSpPr>
              <p:spPr>
                <a:xfrm>
                  <a:off x="7542413" y="2281615"/>
                  <a:ext cx="368308" cy="10257"/>
                </a:xfrm>
                <a:custGeom>
                  <a:rect b="b" l="l" r="r" t="t"/>
                  <a:pathLst>
                    <a:path extrusionOk="0" h="322" w="11562">
                      <a:moveTo>
                        <a:pt x="167" y="0"/>
                      </a:moveTo>
                      <a:cubicBezTo>
                        <a:pt x="72" y="0"/>
                        <a:pt x="0" y="72"/>
                        <a:pt x="0" y="155"/>
                      </a:cubicBezTo>
                      <a:cubicBezTo>
                        <a:pt x="0" y="250"/>
                        <a:pt x="72" y="322"/>
                        <a:pt x="167" y="322"/>
                      </a:cubicBezTo>
                      <a:lnTo>
                        <a:pt x="11395" y="322"/>
                      </a:lnTo>
                      <a:cubicBezTo>
                        <a:pt x="11490" y="322"/>
                        <a:pt x="11561" y="250"/>
                        <a:pt x="11561" y="155"/>
                      </a:cubicBezTo>
                      <a:cubicBezTo>
                        <a:pt x="11561" y="72"/>
                        <a:pt x="11490" y="0"/>
                        <a:pt x="113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8"/>
                <p:cNvSpPr/>
                <p:nvPr/>
              </p:nvSpPr>
              <p:spPr>
                <a:xfrm>
                  <a:off x="7542031" y="2117753"/>
                  <a:ext cx="369072" cy="108753"/>
                </a:xfrm>
                <a:custGeom>
                  <a:rect b="b" l="l" r="r" t="t"/>
                  <a:pathLst>
                    <a:path extrusionOk="0" h="3414" w="11586">
                      <a:moveTo>
                        <a:pt x="191" y="1"/>
                      </a:moveTo>
                      <a:cubicBezTo>
                        <a:pt x="96" y="1"/>
                        <a:pt x="24" y="72"/>
                        <a:pt x="24" y="167"/>
                      </a:cubicBezTo>
                      <a:cubicBezTo>
                        <a:pt x="24" y="263"/>
                        <a:pt x="96" y="334"/>
                        <a:pt x="191" y="334"/>
                      </a:cubicBezTo>
                      <a:lnTo>
                        <a:pt x="3298" y="334"/>
                      </a:lnTo>
                      <a:cubicBezTo>
                        <a:pt x="3501" y="334"/>
                        <a:pt x="3656" y="525"/>
                        <a:pt x="3608" y="715"/>
                      </a:cubicBezTo>
                      <a:cubicBezTo>
                        <a:pt x="3584" y="858"/>
                        <a:pt x="3560" y="1001"/>
                        <a:pt x="3560" y="1156"/>
                      </a:cubicBezTo>
                      <a:cubicBezTo>
                        <a:pt x="3417" y="953"/>
                        <a:pt x="3298" y="775"/>
                        <a:pt x="3013" y="775"/>
                      </a:cubicBezTo>
                      <a:cubicBezTo>
                        <a:pt x="2584" y="775"/>
                        <a:pt x="2524" y="1227"/>
                        <a:pt x="2298" y="1227"/>
                      </a:cubicBezTo>
                      <a:cubicBezTo>
                        <a:pt x="2084" y="1227"/>
                        <a:pt x="2036" y="775"/>
                        <a:pt x="1584" y="775"/>
                      </a:cubicBezTo>
                      <a:cubicBezTo>
                        <a:pt x="1143" y="775"/>
                        <a:pt x="1096" y="1227"/>
                        <a:pt x="870" y="1227"/>
                      </a:cubicBezTo>
                      <a:cubicBezTo>
                        <a:pt x="655" y="1227"/>
                        <a:pt x="608" y="775"/>
                        <a:pt x="155" y="775"/>
                      </a:cubicBezTo>
                      <a:cubicBezTo>
                        <a:pt x="72" y="775"/>
                        <a:pt x="0" y="858"/>
                        <a:pt x="0" y="941"/>
                      </a:cubicBezTo>
                      <a:cubicBezTo>
                        <a:pt x="0" y="1037"/>
                        <a:pt x="72" y="1108"/>
                        <a:pt x="155" y="1108"/>
                      </a:cubicBezTo>
                      <a:cubicBezTo>
                        <a:pt x="250" y="1108"/>
                        <a:pt x="298" y="1156"/>
                        <a:pt x="381" y="1275"/>
                      </a:cubicBezTo>
                      <a:cubicBezTo>
                        <a:pt x="489" y="1394"/>
                        <a:pt x="608" y="1572"/>
                        <a:pt x="870" y="1572"/>
                      </a:cubicBezTo>
                      <a:cubicBezTo>
                        <a:pt x="1310" y="1572"/>
                        <a:pt x="1370" y="1120"/>
                        <a:pt x="1584" y="1120"/>
                      </a:cubicBezTo>
                      <a:cubicBezTo>
                        <a:pt x="1810" y="1120"/>
                        <a:pt x="1858" y="1572"/>
                        <a:pt x="2298" y="1572"/>
                      </a:cubicBezTo>
                      <a:cubicBezTo>
                        <a:pt x="2751" y="1572"/>
                        <a:pt x="2798" y="1120"/>
                        <a:pt x="3013" y="1120"/>
                      </a:cubicBezTo>
                      <a:cubicBezTo>
                        <a:pt x="3227" y="1120"/>
                        <a:pt x="3251" y="1465"/>
                        <a:pt x="3596" y="1549"/>
                      </a:cubicBezTo>
                      <a:cubicBezTo>
                        <a:pt x="3788" y="2713"/>
                        <a:pt x="4782" y="3414"/>
                        <a:pt x="5807" y="3414"/>
                      </a:cubicBezTo>
                      <a:cubicBezTo>
                        <a:pt x="6375" y="3414"/>
                        <a:pt x="6952" y="3199"/>
                        <a:pt x="7406" y="2727"/>
                      </a:cubicBezTo>
                      <a:cubicBezTo>
                        <a:pt x="7739" y="2406"/>
                        <a:pt x="7930" y="1989"/>
                        <a:pt x="8001" y="1549"/>
                      </a:cubicBezTo>
                      <a:cubicBezTo>
                        <a:pt x="8335" y="1465"/>
                        <a:pt x="8370" y="1120"/>
                        <a:pt x="8573" y="1120"/>
                      </a:cubicBezTo>
                      <a:cubicBezTo>
                        <a:pt x="8787" y="1120"/>
                        <a:pt x="8835" y="1572"/>
                        <a:pt x="9287" y="1572"/>
                      </a:cubicBezTo>
                      <a:cubicBezTo>
                        <a:pt x="9728" y="1572"/>
                        <a:pt x="9775" y="1120"/>
                        <a:pt x="10002" y="1120"/>
                      </a:cubicBezTo>
                      <a:cubicBezTo>
                        <a:pt x="10216" y="1120"/>
                        <a:pt x="10264" y="1572"/>
                        <a:pt x="10716" y="1572"/>
                      </a:cubicBezTo>
                      <a:cubicBezTo>
                        <a:pt x="11157" y="1572"/>
                        <a:pt x="11204" y="1120"/>
                        <a:pt x="11430" y="1120"/>
                      </a:cubicBezTo>
                      <a:cubicBezTo>
                        <a:pt x="11514" y="1120"/>
                        <a:pt x="11585" y="1048"/>
                        <a:pt x="11585" y="953"/>
                      </a:cubicBezTo>
                      <a:cubicBezTo>
                        <a:pt x="11585" y="870"/>
                        <a:pt x="11514" y="798"/>
                        <a:pt x="11430" y="798"/>
                      </a:cubicBezTo>
                      <a:cubicBezTo>
                        <a:pt x="10990" y="798"/>
                        <a:pt x="10930" y="1239"/>
                        <a:pt x="10716" y="1239"/>
                      </a:cubicBezTo>
                      <a:cubicBezTo>
                        <a:pt x="10490" y="1239"/>
                        <a:pt x="10442" y="798"/>
                        <a:pt x="10002" y="798"/>
                      </a:cubicBezTo>
                      <a:cubicBezTo>
                        <a:pt x="9561" y="798"/>
                        <a:pt x="9502" y="1239"/>
                        <a:pt x="9287" y="1239"/>
                      </a:cubicBezTo>
                      <a:cubicBezTo>
                        <a:pt x="9061" y="1239"/>
                        <a:pt x="9013" y="798"/>
                        <a:pt x="8573" y="798"/>
                      </a:cubicBezTo>
                      <a:cubicBezTo>
                        <a:pt x="8287" y="798"/>
                        <a:pt x="8168" y="977"/>
                        <a:pt x="8037" y="1132"/>
                      </a:cubicBezTo>
                      <a:cubicBezTo>
                        <a:pt x="8037" y="1001"/>
                        <a:pt x="8013" y="858"/>
                        <a:pt x="7989" y="715"/>
                      </a:cubicBezTo>
                      <a:cubicBezTo>
                        <a:pt x="7942" y="525"/>
                        <a:pt x="8097" y="334"/>
                        <a:pt x="8299" y="334"/>
                      </a:cubicBezTo>
                      <a:lnTo>
                        <a:pt x="11407" y="334"/>
                      </a:lnTo>
                      <a:cubicBezTo>
                        <a:pt x="11502" y="334"/>
                        <a:pt x="11573" y="263"/>
                        <a:pt x="11573" y="167"/>
                      </a:cubicBezTo>
                      <a:cubicBezTo>
                        <a:pt x="11573" y="72"/>
                        <a:pt x="11502" y="1"/>
                        <a:pt x="11407" y="1"/>
                      </a:cubicBezTo>
                      <a:lnTo>
                        <a:pt x="8299" y="1"/>
                      </a:lnTo>
                      <a:cubicBezTo>
                        <a:pt x="8109" y="1"/>
                        <a:pt x="7918" y="96"/>
                        <a:pt x="7799" y="239"/>
                      </a:cubicBezTo>
                      <a:cubicBezTo>
                        <a:pt x="7680" y="394"/>
                        <a:pt x="7620" y="596"/>
                        <a:pt x="7656" y="787"/>
                      </a:cubicBezTo>
                      <a:cubicBezTo>
                        <a:pt x="7935" y="2081"/>
                        <a:pt x="6886" y="3086"/>
                        <a:pt x="5777" y="3086"/>
                      </a:cubicBezTo>
                      <a:cubicBezTo>
                        <a:pt x="5325" y="3086"/>
                        <a:pt x="4863" y="2919"/>
                        <a:pt x="4477" y="2537"/>
                      </a:cubicBezTo>
                      <a:cubicBezTo>
                        <a:pt x="4001" y="2060"/>
                        <a:pt x="3822" y="1406"/>
                        <a:pt x="3953" y="787"/>
                      </a:cubicBezTo>
                      <a:cubicBezTo>
                        <a:pt x="4037" y="394"/>
                        <a:pt x="3727" y="1"/>
                        <a:pt x="329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8"/>
                <p:cNvSpPr/>
                <p:nvPr/>
              </p:nvSpPr>
              <p:spPr>
                <a:xfrm>
                  <a:off x="7636099" y="2216376"/>
                  <a:ext cx="18986" cy="18986"/>
                </a:xfrm>
                <a:custGeom>
                  <a:rect b="b" l="l" r="r" t="t"/>
                  <a:pathLst>
                    <a:path extrusionOk="0" h="596" w="596">
                      <a:moveTo>
                        <a:pt x="298" y="0"/>
                      </a:moveTo>
                      <a:cubicBezTo>
                        <a:pt x="143" y="0"/>
                        <a:pt x="0" y="143"/>
                        <a:pt x="0" y="298"/>
                      </a:cubicBezTo>
                      <a:cubicBezTo>
                        <a:pt x="0" y="465"/>
                        <a:pt x="143" y="596"/>
                        <a:pt x="298" y="596"/>
                      </a:cubicBezTo>
                      <a:cubicBezTo>
                        <a:pt x="464" y="596"/>
                        <a:pt x="595" y="465"/>
                        <a:pt x="595" y="298"/>
                      </a:cubicBezTo>
                      <a:cubicBezTo>
                        <a:pt x="595" y="143"/>
                        <a:pt x="464" y="24"/>
                        <a:pt x="2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8"/>
                <p:cNvSpPr/>
                <p:nvPr/>
              </p:nvSpPr>
              <p:spPr>
                <a:xfrm>
                  <a:off x="7559105" y="2240268"/>
                  <a:ext cx="18986" cy="18986"/>
                </a:xfrm>
                <a:custGeom>
                  <a:rect b="b" l="l" r="r" t="t"/>
                  <a:pathLst>
                    <a:path extrusionOk="0" h="596" w="596">
                      <a:moveTo>
                        <a:pt x="298" y="0"/>
                      </a:moveTo>
                      <a:cubicBezTo>
                        <a:pt x="131" y="0"/>
                        <a:pt x="0" y="131"/>
                        <a:pt x="0" y="298"/>
                      </a:cubicBezTo>
                      <a:cubicBezTo>
                        <a:pt x="0" y="465"/>
                        <a:pt x="131" y="596"/>
                        <a:pt x="298" y="596"/>
                      </a:cubicBezTo>
                      <a:cubicBezTo>
                        <a:pt x="453" y="596"/>
                        <a:pt x="595" y="465"/>
                        <a:pt x="595" y="298"/>
                      </a:cubicBezTo>
                      <a:cubicBezTo>
                        <a:pt x="595" y="143"/>
                        <a:pt x="453" y="12"/>
                        <a:pt x="2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8"/>
                <p:cNvSpPr/>
                <p:nvPr/>
              </p:nvSpPr>
              <p:spPr>
                <a:xfrm>
                  <a:off x="7582614" y="2194365"/>
                  <a:ext cx="18986" cy="19017"/>
                </a:xfrm>
                <a:custGeom>
                  <a:rect b="b" l="l" r="r" t="t"/>
                  <a:pathLst>
                    <a:path extrusionOk="0" h="597" w="596">
                      <a:moveTo>
                        <a:pt x="298" y="1"/>
                      </a:moveTo>
                      <a:cubicBezTo>
                        <a:pt x="131" y="1"/>
                        <a:pt x="0" y="132"/>
                        <a:pt x="0" y="298"/>
                      </a:cubicBezTo>
                      <a:cubicBezTo>
                        <a:pt x="0" y="453"/>
                        <a:pt x="131" y="596"/>
                        <a:pt x="298" y="596"/>
                      </a:cubicBezTo>
                      <a:cubicBezTo>
                        <a:pt x="465" y="596"/>
                        <a:pt x="596" y="453"/>
                        <a:pt x="596" y="298"/>
                      </a:cubicBezTo>
                      <a:cubicBezTo>
                        <a:pt x="596" y="132"/>
                        <a:pt x="465" y="13"/>
                        <a:pt x="29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8"/>
                <p:cNvSpPr/>
                <p:nvPr/>
              </p:nvSpPr>
              <p:spPr>
                <a:xfrm>
                  <a:off x="7798400" y="2216376"/>
                  <a:ext cx="19017" cy="18986"/>
                </a:xfrm>
                <a:custGeom>
                  <a:rect b="b" l="l" r="r" t="t"/>
                  <a:pathLst>
                    <a:path extrusionOk="0" h="596" w="597">
                      <a:moveTo>
                        <a:pt x="299" y="0"/>
                      </a:moveTo>
                      <a:cubicBezTo>
                        <a:pt x="132" y="0"/>
                        <a:pt x="1" y="143"/>
                        <a:pt x="1" y="298"/>
                      </a:cubicBezTo>
                      <a:cubicBezTo>
                        <a:pt x="1" y="465"/>
                        <a:pt x="132" y="596"/>
                        <a:pt x="299" y="596"/>
                      </a:cubicBezTo>
                      <a:cubicBezTo>
                        <a:pt x="465" y="596"/>
                        <a:pt x="596" y="465"/>
                        <a:pt x="596" y="298"/>
                      </a:cubicBezTo>
                      <a:cubicBezTo>
                        <a:pt x="596" y="143"/>
                        <a:pt x="465" y="24"/>
                        <a:pt x="2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8"/>
                <p:cNvSpPr/>
                <p:nvPr/>
              </p:nvSpPr>
              <p:spPr>
                <a:xfrm>
                  <a:off x="7875043" y="2240268"/>
                  <a:ext cx="18986" cy="18986"/>
                </a:xfrm>
                <a:custGeom>
                  <a:rect b="b" l="l" r="r" t="t"/>
                  <a:pathLst>
                    <a:path extrusionOk="0" h="596" w="596">
                      <a:moveTo>
                        <a:pt x="298" y="0"/>
                      </a:moveTo>
                      <a:cubicBezTo>
                        <a:pt x="143" y="0"/>
                        <a:pt x="0" y="131"/>
                        <a:pt x="0" y="298"/>
                      </a:cubicBezTo>
                      <a:cubicBezTo>
                        <a:pt x="0" y="465"/>
                        <a:pt x="143" y="596"/>
                        <a:pt x="298" y="596"/>
                      </a:cubicBezTo>
                      <a:cubicBezTo>
                        <a:pt x="464" y="596"/>
                        <a:pt x="595" y="465"/>
                        <a:pt x="595" y="298"/>
                      </a:cubicBezTo>
                      <a:cubicBezTo>
                        <a:pt x="595" y="143"/>
                        <a:pt x="464" y="12"/>
                        <a:pt x="2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8"/>
                <p:cNvSpPr/>
                <p:nvPr/>
              </p:nvSpPr>
              <p:spPr>
                <a:xfrm>
                  <a:off x="7851502" y="2194365"/>
                  <a:ext cx="19017" cy="19017"/>
                </a:xfrm>
                <a:custGeom>
                  <a:rect b="b" l="l" r="r" t="t"/>
                  <a:pathLst>
                    <a:path extrusionOk="0" h="597" w="597">
                      <a:moveTo>
                        <a:pt x="299" y="1"/>
                      </a:moveTo>
                      <a:cubicBezTo>
                        <a:pt x="132" y="1"/>
                        <a:pt x="1" y="132"/>
                        <a:pt x="1" y="298"/>
                      </a:cubicBezTo>
                      <a:cubicBezTo>
                        <a:pt x="1" y="453"/>
                        <a:pt x="132" y="596"/>
                        <a:pt x="299" y="596"/>
                      </a:cubicBezTo>
                      <a:cubicBezTo>
                        <a:pt x="465" y="596"/>
                        <a:pt x="596" y="453"/>
                        <a:pt x="596" y="298"/>
                      </a:cubicBezTo>
                      <a:cubicBezTo>
                        <a:pt x="596" y="132"/>
                        <a:pt x="465" y="13"/>
                        <a:pt x="29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8"/>
                <p:cNvSpPr/>
                <p:nvPr/>
              </p:nvSpPr>
              <p:spPr>
                <a:xfrm>
                  <a:off x="7680090" y="2011835"/>
                  <a:ext cx="106205" cy="189028"/>
                </a:xfrm>
                <a:custGeom>
                  <a:rect b="b" l="l" r="r" t="t"/>
                  <a:pathLst>
                    <a:path extrusionOk="0" h="5934" w="3334">
                      <a:moveTo>
                        <a:pt x="1448" y="1"/>
                      </a:moveTo>
                      <a:cubicBezTo>
                        <a:pt x="1340" y="1"/>
                        <a:pt x="1233" y="69"/>
                        <a:pt x="1215" y="206"/>
                      </a:cubicBezTo>
                      <a:lnTo>
                        <a:pt x="857" y="2421"/>
                      </a:lnTo>
                      <a:cubicBezTo>
                        <a:pt x="774" y="2838"/>
                        <a:pt x="596" y="3254"/>
                        <a:pt x="322" y="3611"/>
                      </a:cubicBezTo>
                      <a:cubicBezTo>
                        <a:pt x="107" y="3885"/>
                        <a:pt x="0" y="4207"/>
                        <a:pt x="24" y="4552"/>
                      </a:cubicBezTo>
                      <a:cubicBezTo>
                        <a:pt x="36" y="4921"/>
                        <a:pt x="179" y="5266"/>
                        <a:pt x="453" y="5516"/>
                      </a:cubicBezTo>
                      <a:cubicBezTo>
                        <a:pt x="738" y="5790"/>
                        <a:pt x="1096" y="5933"/>
                        <a:pt x="1465" y="5933"/>
                      </a:cubicBezTo>
                      <a:cubicBezTo>
                        <a:pt x="2655" y="5933"/>
                        <a:pt x="3334" y="4540"/>
                        <a:pt x="2584" y="3600"/>
                      </a:cubicBezTo>
                      <a:cubicBezTo>
                        <a:pt x="2370" y="3350"/>
                        <a:pt x="2227" y="3064"/>
                        <a:pt x="2131" y="2754"/>
                      </a:cubicBezTo>
                      <a:cubicBezTo>
                        <a:pt x="2112" y="2678"/>
                        <a:pt x="2048" y="2625"/>
                        <a:pt x="1980" y="2625"/>
                      </a:cubicBezTo>
                      <a:cubicBezTo>
                        <a:pt x="1963" y="2625"/>
                        <a:pt x="1946" y="2628"/>
                        <a:pt x="1929" y="2635"/>
                      </a:cubicBezTo>
                      <a:cubicBezTo>
                        <a:pt x="1834" y="2659"/>
                        <a:pt x="1786" y="2754"/>
                        <a:pt x="1810" y="2838"/>
                      </a:cubicBezTo>
                      <a:cubicBezTo>
                        <a:pt x="2096" y="3790"/>
                        <a:pt x="2548" y="3802"/>
                        <a:pt x="2548" y="4493"/>
                      </a:cubicBezTo>
                      <a:cubicBezTo>
                        <a:pt x="2548" y="5092"/>
                        <a:pt x="2072" y="5576"/>
                        <a:pt x="1463" y="5576"/>
                      </a:cubicBezTo>
                      <a:cubicBezTo>
                        <a:pt x="1456" y="5576"/>
                        <a:pt x="1448" y="5576"/>
                        <a:pt x="1441" y="5576"/>
                      </a:cubicBezTo>
                      <a:cubicBezTo>
                        <a:pt x="548" y="5564"/>
                        <a:pt x="36" y="4516"/>
                        <a:pt x="584" y="3802"/>
                      </a:cubicBezTo>
                      <a:cubicBezTo>
                        <a:pt x="893" y="3409"/>
                        <a:pt x="1108" y="2945"/>
                        <a:pt x="1179" y="2468"/>
                      </a:cubicBezTo>
                      <a:lnTo>
                        <a:pt x="1453" y="849"/>
                      </a:lnTo>
                      <a:lnTo>
                        <a:pt x="1631" y="1945"/>
                      </a:lnTo>
                      <a:cubicBezTo>
                        <a:pt x="1642" y="2033"/>
                        <a:pt x="1725" y="2101"/>
                        <a:pt x="1803" y="2101"/>
                      </a:cubicBezTo>
                      <a:cubicBezTo>
                        <a:pt x="1810" y="2101"/>
                        <a:pt x="1816" y="2100"/>
                        <a:pt x="1822" y="2099"/>
                      </a:cubicBezTo>
                      <a:cubicBezTo>
                        <a:pt x="1905" y="2076"/>
                        <a:pt x="1989" y="1992"/>
                        <a:pt x="1965" y="1897"/>
                      </a:cubicBezTo>
                      <a:lnTo>
                        <a:pt x="1691" y="206"/>
                      </a:lnTo>
                      <a:cubicBezTo>
                        <a:pt x="1667" y="69"/>
                        <a:pt x="1557" y="1"/>
                        <a:pt x="14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0" name="Google Shape;670;p38"/>
              <p:cNvGrpSpPr/>
              <p:nvPr/>
            </p:nvGrpSpPr>
            <p:grpSpPr>
              <a:xfrm>
                <a:off x="1298581" y="2568681"/>
                <a:ext cx="380858" cy="367575"/>
                <a:chOff x="7964906" y="1499894"/>
                <a:chExt cx="380858" cy="367575"/>
              </a:xfrm>
            </p:grpSpPr>
            <p:sp>
              <p:nvSpPr>
                <p:cNvPr id="671" name="Google Shape;671;p38"/>
                <p:cNvSpPr/>
                <p:nvPr/>
              </p:nvSpPr>
              <p:spPr>
                <a:xfrm>
                  <a:off x="7964906" y="1501359"/>
                  <a:ext cx="377099" cy="365600"/>
                </a:xfrm>
                <a:custGeom>
                  <a:rect b="b" l="l" r="r" t="t"/>
                  <a:pathLst>
                    <a:path extrusionOk="0" h="11477" w="11838">
                      <a:moveTo>
                        <a:pt x="6668" y="4170"/>
                      </a:moveTo>
                      <a:cubicBezTo>
                        <a:pt x="6859" y="4468"/>
                        <a:pt x="7085" y="4694"/>
                        <a:pt x="7359" y="4873"/>
                      </a:cubicBezTo>
                      <a:cubicBezTo>
                        <a:pt x="7383" y="4873"/>
                        <a:pt x="7383" y="4885"/>
                        <a:pt x="7395" y="4885"/>
                      </a:cubicBezTo>
                      <a:cubicBezTo>
                        <a:pt x="6978" y="5289"/>
                        <a:pt x="6990" y="5325"/>
                        <a:pt x="6930" y="5325"/>
                      </a:cubicBezTo>
                      <a:cubicBezTo>
                        <a:pt x="6871" y="5325"/>
                        <a:pt x="6906" y="5301"/>
                        <a:pt x="6252" y="4670"/>
                      </a:cubicBezTo>
                      <a:cubicBezTo>
                        <a:pt x="6228" y="4647"/>
                        <a:pt x="6228" y="4635"/>
                        <a:pt x="6228" y="4623"/>
                      </a:cubicBezTo>
                      <a:cubicBezTo>
                        <a:pt x="6228" y="4575"/>
                        <a:pt x="6264" y="4575"/>
                        <a:pt x="6668" y="4170"/>
                      </a:cubicBezTo>
                      <a:close/>
                      <a:moveTo>
                        <a:pt x="6144" y="5039"/>
                      </a:moveTo>
                      <a:lnTo>
                        <a:pt x="6514" y="5409"/>
                      </a:lnTo>
                      <a:cubicBezTo>
                        <a:pt x="6287" y="5611"/>
                        <a:pt x="5918" y="6075"/>
                        <a:pt x="5609" y="6968"/>
                      </a:cubicBezTo>
                      <a:cubicBezTo>
                        <a:pt x="5171" y="8200"/>
                        <a:pt x="4345" y="8864"/>
                        <a:pt x="3268" y="8864"/>
                      </a:cubicBezTo>
                      <a:cubicBezTo>
                        <a:pt x="3231" y="8864"/>
                        <a:pt x="3194" y="8863"/>
                        <a:pt x="3156" y="8861"/>
                      </a:cubicBezTo>
                      <a:cubicBezTo>
                        <a:pt x="3133" y="8860"/>
                        <a:pt x="3110" y="8860"/>
                        <a:pt x="3087" y="8860"/>
                      </a:cubicBezTo>
                      <a:cubicBezTo>
                        <a:pt x="1839" y="8860"/>
                        <a:pt x="1004" y="10112"/>
                        <a:pt x="549" y="10778"/>
                      </a:cubicBezTo>
                      <a:cubicBezTo>
                        <a:pt x="501" y="10850"/>
                        <a:pt x="453" y="10933"/>
                        <a:pt x="418" y="10993"/>
                      </a:cubicBezTo>
                      <a:cubicBezTo>
                        <a:pt x="489" y="10612"/>
                        <a:pt x="739" y="9814"/>
                        <a:pt x="1287" y="9171"/>
                      </a:cubicBezTo>
                      <a:cubicBezTo>
                        <a:pt x="1727" y="8671"/>
                        <a:pt x="2275" y="8349"/>
                        <a:pt x="2942" y="8349"/>
                      </a:cubicBezTo>
                      <a:cubicBezTo>
                        <a:pt x="4049" y="8349"/>
                        <a:pt x="4728" y="7861"/>
                        <a:pt x="5109" y="6790"/>
                      </a:cubicBezTo>
                      <a:cubicBezTo>
                        <a:pt x="5454" y="5825"/>
                        <a:pt x="5871" y="5301"/>
                        <a:pt x="6144" y="5039"/>
                      </a:cubicBezTo>
                      <a:close/>
                      <a:moveTo>
                        <a:pt x="10008" y="0"/>
                      </a:moveTo>
                      <a:cubicBezTo>
                        <a:pt x="9561" y="0"/>
                        <a:pt x="9041" y="122"/>
                        <a:pt x="8478" y="372"/>
                      </a:cubicBezTo>
                      <a:cubicBezTo>
                        <a:pt x="8395" y="420"/>
                        <a:pt x="8359" y="515"/>
                        <a:pt x="8395" y="598"/>
                      </a:cubicBezTo>
                      <a:cubicBezTo>
                        <a:pt x="8422" y="671"/>
                        <a:pt x="8484" y="702"/>
                        <a:pt x="8549" y="702"/>
                      </a:cubicBezTo>
                      <a:cubicBezTo>
                        <a:pt x="8569" y="702"/>
                        <a:pt x="8589" y="699"/>
                        <a:pt x="8609" y="694"/>
                      </a:cubicBezTo>
                      <a:cubicBezTo>
                        <a:pt x="9121" y="466"/>
                        <a:pt x="9607" y="352"/>
                        <a:pt x="10014" y="352"/>
                      </a:cubicBezTo>
                      <a:cubicBezTo>
                        <a:pt x="10394" y="352"/>
                        <a:pt x="10706" y="451"/>
                        <a:pt x="10907" y="646"/>
                      </a:cubicBezTo>
                      <a:cubicBezTo>
                        <a:pt x="11645" y="1384"/>
                        <a:pt x="10907" y="3325"/>
                        <a:pt x="10014" y="4206"/>
                      </a:cubicBezTo>
                      <a:cubicBezTo>
                        <a:pt x="9543" y="4677"/>
                        <a:pt x="9023" y="4874"/>
                        <a:pt x="8537" y="4874"/>
                      </a:cubicBezTo>
                      <a:cubicBezTo>
                        <a:pt x="6872" y="4874"/>
                        <a:pt x="5593" y="2566"/>
                        <a:pt x="7942" y="1027"/>
                      </a:cubicBezTo>
                      <a:cubicBezTo>
                        <a:pt x="8014" y="991"/>
                        <a:pt x="8049" y="884"/>
                        <a:pt x="7990" y="789"/>
                      </a:cubicBezTo>
                      <a:cubicBezTo>
                        <a:pt x="7961" y="745"/>
                        <a:pt x="7910" y="719"/>
                        <a:pt x="7855" y="719"/>
                      </a:cubicBezTo>
                      <a:cubicBezTo>
                        <a:pt x="7820" y="719"/>
                        <a:pt x="7784" y="730"/>
                        <a:pt x="7752" y="753"/>
                      </a:cubicBezTo>
                      <a:cubicBezTo>
                        <a:pt x="6335" y="1670"/>
                        <a:pt x="6073" y="2872"/>
                        <a:pt x="6490" y="3849"/>
                      </a:cubicBezTo>
                      <a:lnTo>
                        <a:pt x="5990" y="4337"/>
                      </a:lnTo>
                      <a:cubicBezTo>
                        <a:pt x="5894" y="4444"/>
                        <a:pt x="5847" y="4623"/>
                        <a:pt x="5918" y="4777"/>
                      </a:cubicBezTo>
                      <a:cubicBezTo>
                        <a:pt x="5621" y="5063"/>
                        <a:pt x="5156" y="5635"/>
                        <a:pt x="4787" y="6671"/>
                      </a:cubicBezTo>
                      <a:cubicBezTo>
                        <a:pt x="4430" y="7635"/>
                        <a:pt x="3847" y="7992"/>
                        <a:pt x="2930" y="8016"/>
                      </a:cubicBezTo>
                      <a:cubicBezTo>
                        <a:pt x="1370" y="8016"/>
                        <a:pt x="572" y="9504"/>
                        <a:pt x="310" y="10135"/>
                      </a:cubicBezTo>
                      <a:cubicBezTo>
                        <a:pt x="203" y="10397"/>
                        <a:pt x="132" y="10647"/>
                        <a:pt x="72" y="10873"/>
                      </a:cubicBezTo>
                      <a:cubicBezTo>
                        <a:pt x="1" y="11231"/>
                        <a:pt x="13" y="11326"/>
                        <a:pt x="215" y="11445"/>
                      </a:cubicBezTo>
                      <a:cubicBezTo>
                        <a:pt x="253" y="11467"/>
                        <a:pt x="289" y="11476"/>
                        <a:pt x="323" y="11476"/>
                      </a:cubicBezTo>
                      <a:cubicBezTo>
                        <a:pt x="419" y="11476"/>
                        <a:pt x="502" y="11402"/>
                        <a:pt x="572" y="11314"/>
                      </a:cubicBezTo>
                      <a:cubicBezTo>
                        <a:pt x="912" y="10893"/>
                        <a:pt x="1769" y="9205"/>
                        <a:pt x="3065" y="9205"/>
                      </a:cubicBezTo>
                      <a:cubicBezTo>
                        <a:pt x="3087" y="9205"/>
                        <a:pt x="3110" y="9206"/>
                        <a:pt x="3132" y="9207"/>
                      </a:cubicBezTo>
                      <a:cubicBezTo>
                        <a:pt x="3160" y="9207"/>
                        <a:pt x="3187" y="9208"/>
                        <a:pt x="3215" y="9208"/>
                      </a:cubicBezTo>
                      <a:cubicBezTo>
                        <a:pt x="4529" y="9208"/>
                        <a:pt x="5463" y="8371"/>
                        <a:pt x="5918" y="7099"/>
                      </a:cubicBezTo>
                      <a:cubicBezTo>
                        <a:pt x="6252" y="6194"/>
                        <a:pt x="6621" y="5778"/>
                        <a:pt x="6787" y="5635"/>
                      </a:cubicBezTo>
                      <a:cubicBezTo>
                        <a:pt x="6833" y="5652"/>
                        <a:pt x="6879" y="5661"/>
                        <a:pt x="6924" y="5661"/>
                      </a:cubicBezTo>
                      <a:cubicBezTo>
                        <a:pt x="7030" y="5661"/>
                        <a:pt x="7129" y="5615"/>
                        <a:pt x="7204" y="5539"/>
                      </a:cubicBezTo>
                      <a:lnTo>
                        <a:pt x="7692" y="5051"/>
                      </a:lnTo>
                      <a:cubicBezTo>
                        <a:pt x="7967" y="5171"/>
                        <a:pt x="8246" y="5226"/>
                        <a:pt x="8521" y="5226"/>
                      </a:cubicBezTo>
                      <a:cubicBezTo>
                        <a:pt x="9152" y="5226"/>
                        <a:pt x="9763" y="4933"/>
                        <a:pt x="10252" y="4444"/>
                      </a:cubicBezTo>
                      <a:cubicBezTo>
                        <a:pt x="10752" y="3932"/>
                        <a:pt x="11205" y="3146"/>
                        <a:pt x="11407" y="2396"/>
                      </a:cubicBezTo>
                      <a:cubicBezTo>
                        <a:pt x="11838" y="837"/>
                        <a:pt x="11177" y="0"/>
                        <a:pt x="1000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8"/>
                <p:cNvSpPr/>
                <p:nvPr/>
              </p:nvSpPr>
              <p:spPr>
                <a:xfrm>
                  <a:off x="7965288" y="1499894"/>
                  <a:ext cx="202948" cy="193870"/>
                </a:xfrm>
                <a:custGeom>
                  <a:rect b="b" l="l" r="r" t="t"/>
                  <a:pathLst>
                    <a:path extrusionOk="0" h="6086" w="6371">
                      <a:moveTo>
                        <a:pt x="5278" y="341"/>
                      </a:moveTo>
                      <a:cubicBezTo>
                        <a:pt x="5440" y="341"/>
                        <a:pt x="5578" y="379"/>
                        <a:pt x="5668" y="466"/>
                      </a:cubicBezTo>
                      <a:cubicBezTo>
                        <a:pt x="6073" y="871"/>
                        <a:pt x="5442" y="2514"/>
                        <a:pt x="4513" y="2526"/>
                      </a:cubicBezTo>
                      <a:cubicBezTo>
                        <a:pt x="4509" y="2526"/>
                        <a:pt x="4504" y="2526"/>
                        <a:pt x="4500" y="2526"/>
                      </a:cubicBezTo>
                      <a:cubicBezTo>
                        <a:pt x="3826" y="2526"/>
                        <a:pt x="3220" y="1652"/>
                        <a:pt x="3942" y="930"/>
                      </a:cubicBezTo>
                      <a:cubicBezTo>
                        <a:pt x="4276" y="595"/>
                        <a:pt x="4858" y="341"/>
                        <a:pt x="5278" y="341"/>
                      </a:cubicBezTo>
                      <a:close/>
                      <a:moveTo>
                        <a:pt x="3525" y="2359"/>
                      </a:moveTo>
                      <a:cubicBezTo>
                        <a:pt x="3596" y="2466"/>
                        <a:pt x="3692" y="2549"/>
                        <a:pt x="3775" y="2609"/>
                      </a:cubicBezTo>
                      <a:lnTo>
                        <a:pt x="3680" y="2716"/>
                      </a:lnTo>
                      <a:lnTo>
                        <a:pt x="3418" y="2466"/>
                      </a:lnTo>
                      <a:lnTo>
                        <a:pt x="3525" y="2359"/>
                      </a:lnTo>
                      <a:close/>
                      <a:moveTo>
                        <a:pt x="5223" y="1"/>
                      </a:moveTo>
                      <a:cubicBezTo>
                        <a:pt x="4679" y="1"/>
                        <a:pt x="4024" y="324"/>
                        <a:pt x="3656" y="692"/>
                      </a:cubicBezTo>
                      <a:cubicBezTo>
                        <a:pt x="3287" y="1061"/>
                        <a:pt x="3120" y="1561"/>
                        <a:pt x="3311" y="2049"/>
                      </a:cubicBezTo>
                      <a:cubicBezTo>
                        <a:pt x="3132" y="2240"/>
                        <a:pt x="2977" y="2299"/>
                        <a:pt x="3037" y="2537"/>
                      </a:cubicBezTo>
                      <a:cubicBezTo>
                        <a:pt x="2299" y="3288"/>
                        <a:pt x="2620" y="4133"/>
                        <a:pt x="1572" y="4145"/>
                      </a:cubicBezTo>
                      <a:cubicBezTo>
                        <a:pt x="715" y="4145"/>
                        <a:pt x="298" y="4954"/>
                        <a:pt x="144" y="5288"/>
                      </a:cubicBezTo>
                      <a:cubicBezTo>
                        <a:pt x="84" y="5431"/>
                        <a:pt x="36" y="5562"/>
                        <a:pt x="25" y="5681"/>
                      </a:cubicBezTo>
                      <a:cubicBezTo>
                        <a:pt x="1" y="5824"/>
                        <a:pt x="1" y="5931"/>
                        <a:pt x="60" y="6002"/>
                      </a:cubicBezTo>
                      <a:cubicBezTo>
                        <a:pt x="144" y="6050"/>
                        <a:pt x="203" y="6086"/>
                        <a:pt x="263" y="6086"/>
                      </a:cubicBezTo>
                      <a:cubicBezTo>
                        <a:pt x="406" y="6086"/>
                        <a:pt x="501" y="5919"/>
                        <a:pt x="584" y="5788"/>
                      </a:cubicBezTo>
                      <a:cubicBezTo>
                        <a:pt x="781" y="5476"/>
                        <a:pt x="1168" y="4905"/>
                        <a:pt x="1670" y="4905"/>
                      </a:cubicBezTo>
                      <a:cubicBezTo>
                        <a:pt x="1685" y="4905"/>
                        <a:pt x="1700" y="4906"/>
                        <a:pt x="1715" y="4907"/>
                      </a:cubicBezTo>
                      <a:cubicBezTo>
                        <a:pt x="1735" y="4908"/>
                        <a:pt x="1755" y="4908"/>
                        <a:pt x="1775" y="4908"/>
                      </a:cubicBezTo>
                      <a:cubicBezTo>
                        <a:pt x="2074" y="4908"/>
                        <a:pt x="2350" y="4824"/>
                        <a:pt x="2584" y="4657"/>
                      </a:cubicBezTo>
                      <a:cubicBezTo>
                        <a:pt x="2668" y="4597"/>
                        <a:pt x="2680" y="4490"/>
                        <a:pt x="2632" y="4419"/>
                      </a:cubicBezTo>
                      <a:cubicBezTo>
                        <a:pt x="2603" y="4367"/>
                        <a:pt x="2546" y="4343"/>
                        <a:pt x="2491" y="4343"/>
                      </a:cubicBezTo>
                      <a:cubicBezTo>
                        <a:pt x="2456" y="4343"/>
                        <a:pt x="2421" y="4353"/>
                        <a:pt x="2394" y="4371"/>
                      </a:cubicBezTo>
                      <a:cubicBezTo>
                        <a:pt x="2203" y="4502"/>
                        <a:pt x="1977" y="4562"/>
                        <a:pt x="1727" y="4562"/>
                      </a:cubicBezTo>
                      <a:cubicBezTo>
                        <a:pt x="1718" y="4561"/>
                        <a:pt x="1710" y="4561"/>
                        <a:pt x="1701" y="4561"/>
                      </a:cubicBezTo>
                      <a:cubicBezTo>
                        <a:pt x="1225" y="4561"/>
                        <a:pt x="853" y="4877"/>
                        <a:pt x="596" y="5204"/>
                      </a:cubicBezTo>
                      <a:cubicBezTo>
                        <a:pt x="792" y="4813"/>
                        <a:pt x="1132" y="4477"/>
                        <a:pt x="1564" y="4477"/>
                      </a:cubicBezTo>
                      <a:cubicBezTo>
                        <a:pt x="1579" y="4477"/>
                        <a:pt x="1593" y="4477"/>
                        <a:pt x="1608" y="4478"/>
                      </a:cubicBezTo>
                      <a:cubicBezTo>
                        <a:pt x="2203" y="4478"/>
                        <a:pt x="2584" y="4192"/>
                        <a:pt x="2799" y="3609"/>
                      </a:cubicBezTo>
                      <a:cubicBezTo>
                        <a:pt x="2942" y="3192"/>
                        <a:pt x="3120" y="2942"/>
                        <a:pt x="3263" y="2788"/>
                      </a:cubicBezTo>
                      <a:lnTo>
                        <a:pt x="3334" y="2871"/>
                      </a:lnTo>
                      <a:cubicBezTo>
                        <a:pt x="3001" y="3228"/>
                        <a:pt x="2930" y="3645"/>
                        <a:pt x="2787" y="3907"/>
                      </a:cubicBezTo>
                      <a:cubicBezTo>
                        <a:pt x="2739" y="3978"/>
                        <a:pt x="2763" y="4085"/>
                        <a:pt x="2846" y="4133"/>
                      </a:cubicBezTo>
                      <a:cubicBezTo>
                        <a:pt x="2869" y="4148"/>
                        <a:pt x="2895" y="4155"/>
                        <a:pt x="2921" y="4155"/>
                      </a:cubicBezTo>
                      <a:cubicBezTo>
                        <a:pt x="2978" y="4155"/>
                        <a:pt x="3036" y="4122"/>
                        <a:pt x="3061" y="4073"/>
                      </a:cubicBezTo>
                      <a:cubicBezTo>
                        <a:pt x="3227" y="3764"/>
                        <a:pt x="3299" y="3359"/>
                        <a:pt x="3596" y="3061"/>
                      </a:cubicBezTo>
                      <a:cubicBezTo>
                        <a:pt x="3608" y="3061"/>
                        <a:pt x="3608" y="3073"/>
                        <a:pt x="3632" y="3073"/>
                      </a:cubicBezTo>
                      <a:cubicBezTo>
                        <a:pt x="3811" y="3073"/>
                        <a:pt x="3870" y="2930"/>
                        <a:pt x="4049" y="2776"/>
                      </a:cubicBezTo>
                      <a:cubicBezTo>
                        <a:pt x="4183" y="2825"/>
                        <a:pt x="4318" y="2848"/>
                        <a:pt x="4450" y="2848"/>
                      </a:cubicBezTo>
                      <a:cubicBezTo>
                        <a:pt x="4797" y="2848"/>
                        <a:pt x="5127" y="2689"/>
                        <a:pt x="5394" y="2430"/>
                      </a:cubicBezTo>
                      <a:cubicBezTo>
                        <a:pt x="5930" y="1895"/>
                        <a:pt x="6371" y="752"/>
                        <a:pt x="5859" y="228"/>
                      </a:cubicBezTo>
                      <a:cubicBezTo>
                        <a:pt x="5695" y="68"/>
                        <a:pt x="5470" y="1"/>
                        <a:pt x="52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8"/>
                <p:cNvSpPr/>
                <p:nvPr/>
              </p:nvSpPr>
              <p:spPr>
                <a:xfrm>
                  <a:off x="8137879" y="1673440"/>
                  <a:ext cx="207886" cy="194029"/>
                </a:xfrm>
                <a:custGeom>
                  <a:rect b="b" l="l" r="r" t="t"/>
                  <a:pathLst>
                    <a:path extrusionOk="0" h="6091" w="6526">
                      <a:moveTo>
                        <a:pt x="5242" y="346"/>
                      </a:moveTo>
                      <a:cubicBezTo>
                        <a:pt x="5404" y="346"/>
                        <a:pt x="5542" y="384"/>
                        <a:pt x="5632" y="471"/>
                      </a:cubicBezTo>
                      <a:cubicBezTo>
                        <a:pt x="5953" y="792"/>
                        <a:pt x="5656" y="1733"/>
                        <a:pt x="5179" y="2197"/>
                      </a:cubicBezTo>
                      <a:cubicBezTo>
                        <a:pt x="4947" y="2429"/>
                        <a:pt x="4696" y="2526"/>
                        <a:pt x="4464" y="2526"/>
                      </a:cubicBezTo>
                      <a:cubicBezTo>
                        <a:pt x="3754" y="2526"/>
                        <a:pt x="3218" y="1626"/>
                        <a:pt x="3917" y="935"/>
                      </a:cubicBezTo>
                      <a:cubicBezTo>
                        <a:pt x="4243" y="601"/>
                        <a:pt x="4823" y="346"/>
                        <a:pt x="5242" y="346"/>
                      </a:cubicBezTo>
                      <a:close/>
                      <a:moveTo>
                        <a:pt x="3512" y="2364"/>
                      </a:moveTo>
                      <a:cubicBezTo>
                        <a:pt x="3572" y="2447"/>
                        <a:pt x="3655" y="2543"/>
                        <a:pt x="3762" y="2614"/>
                      </a:cubicBezTo>
                      <a:lnTo>
                        <a:pt x="3655" y="2721"/>
                      </a:lnTo>
                      <a:lnTo>
                        <a:pt x="3405" y="2459"/>
                      </a:lnTo>
                      <a:lnTo>
                        <a:pt x="3512" y="2364"/>
                      </a:lnTo>
                      <a:close/>
                      <a:moveTo>
                        <a:pt x="5245" y="0"/>
                      </a:moveTo>
                      <a:cubicBezTo>
                        <a:pt x="4702" y="0"/>
                        <a:pt x="4047" y="329"/>
                        <a:pt x="3679" y="697"/>
                      </a:cubicBezTo>
                      <a:cubicBezTo>
                        <a:pt x="3298" y="1066"/>
                        <a:pt x="3143" y="1554"/>
                        <a:pt x="3334" y="2042"/>
                      </a:cubicBezTo>
                      <a:cubicBezTo>
                        <a:pt x="3155" y="2245"/>
                        <a:pt x="2989" y="2304"/>
                        <a:pt x="3048" y="2543"/>
                      </a:cubicBezTo>
                      <a:cubicBezTo>
                        <a:pt x="2322" y="3281"/>
                        <a:pt x="2631" y="4126"/>
                        <a:pt x="1596" y="4150"/>
                      </a:cubicBezTo>
                      <a:cubicBezTo>
                        <a:pt x="726" y="4150"/>
                        <a:pt x="310" y="4948"/>
                        <a:pt x="167" y="5293"/>
                      </a:cubicBezTo>
                      <a:cubicBezTo>
                        <a:pt x="107" y="5424"/>
                        <a:pt x="60" y="5555"/>
                        <a:pt x="48" y="5674"/>
                      </a:cubicBezTo>
                      <a:cubicBezTo>
                        <a:pt x="0" y="5852"/>
                        <a:pt x="0" y="5972"/>
                        <a:pt x="167" y="6067"/>
                      </a:cubicBezTo>
                      <a:cubicBezTo>
                        <a:pt x="193" y="6083"/>
                        <a:pt x="220" y="6091"/>
                        <a:pt x="248" y="6091"/>
                      </a:cubicBezTo>
                      <a:cubicBezTo>
                        <a:pt x="319" y="6091"/>
                        <a:pt x="389" y="6040"/>
                        <a:pt x="441" y="5972"/>
                      </a:cubicBezTo>
                      <a:cubicBezTo>
                        <a:pt x="616" y="5762"/>
                        <a:pt x="1054" y="4923"/>
                        <a:pt x="1654" y="4923"/>
                      </a:cubicBezTo>
                      <a:cubicBezTo>
                        <a:pt x="1666" y="4923"/>
                        <a:pt x="1678" y="4923"/>
                        <a:pt x="1691" y="4924"/>
                      </a:cubicBezTo>
                      <a:cubicBezTo>
                        <a:pt x="1709" y="4924"/>
                        <a:pt x="1728" y="4925"/>
                        <a:pt x="1746" y="4925"/>
                      </a:cubicBezTo>
                      <a:cubicBezTo>
                        <a:pt x="2059" y="4925"/>
                        <a:pt x="2348" y="4830"/>
                        <a:pt x="2584" y="4662"/>
                      </a:cubicBezTo>
                      <a:cubicBezTo>
                        <a:pt x="2667" y="4602"/>
                        <a:pt x="2679" y="4507"/>
                        <a:pt x="2631" y="4424"/>
                      </a:cubicBezTo>
                      <a:cubicBezTo>
                        <a:pt x="2596" y="4381"/>
                        <a:pt x="2543" y="4359"/>
                        <a:pt x="2491" y="4359"/>
                      </a:cubicBezTo>
                      <a:cubicBezTo>
                        <a:pt x="2456" y="4359"/>
                        <a:pt x="2422" y="4369"/>
                        <a:pt x="2393" y="4388"/>
                      </a:cubicBezTo>
                      <a:cubicBezTo>
                        <a:pt x="2216" y="4510"/>
                        <a:pt x="1999" y="4580"/>
                        <a:pt x="1769" y="4580"/>
                      </a:cubicBezTo>
                      <a:cubicBezTo>
                        <a:pt x="1751" y="4580"/>
                        <a:pt x="1733" y="4579"/>
                        <a:pt x="1715" y="4578"/>
                      </a:cubicBezTo>
                      <a:cubicBezTo>
                        <a:pt x="1706" y="4578"/>
                        <a:pt x="1697" y="4578"/>
                        <a:pt x="1688" y="4578"/>
                      </a:cubicBezTo>
                      <a:cubicBezTo>
                        <a:pt x="1201" y="4578"/>
                        <a:pt x="841" y="4894"/>
                        <a:pt x="583" y="5221"/>
                      </a:cubicBezTo>
                      <a:cubicBezTo>
                        <a:pt x="782" y="4823"/>
                        <a:pt x="1131" y="4483"/>
                        <a:pt x="1573" y="4483"/>
                      </a:cubicBezTo>
                      <a:cubicBezTo>
                        <a:pt x="1580" y="4483"/>
                        <a:pt x="1588" y="4483"/>
                        <a:pt x="1596" y="4483"/>
                      </a:cubicBezTo>
                      <a:cubicBezTo>
                        <a:pt x="2191" y="4483"/>
                        <a:pt x="2572" y="4209"/>
                        <a:pt x="2786" y="3626"/>
                      </a:cubicBezTo>
                      <a:cubicBezTo>
                        <a:pt x="2929" y="3209"/>
                        <a:pt x="3108" y="2959"/>
                        <a:pt x="3239" y="2804"/>
                      </a:cubicBezTo>
                      <a:lnTo>
                        <a:pt x="3322" y="2876"/>
                      </a:lnTo>
                      <a:cubicBezTo>
                        <a:pt x="2989" y="3257"/>
                        <a:pt x="2917" y="3650"/>
                        <a:pt x="2750" y="3947"/>
                      </a:cubicBezTo>
                      <a:cubicBezTo>
                        <a:pt x="2703" y="4031"/>
                        <a:pt x="2739" y="4126"/>
                        <a:pt x="2810" y="4174"/>
                      </a:cubicBezTo>
                      <a:cubicBezTo>
                        <a:pt x="2832" y="4189"/>
                        <a:pt x="2858" y="4195"/>
                        <a:pt x="2885" y="4195"/>
                      </a:cubicBezTo>
                      <a:cubicBezTo>
                        <a:pt x="2943" y="4195"/>
                        <a:pt x="3003" y="4163"/>
                        <a:pt x="3036" y="4114"/>
                      </a:cubicBezTo>
                      <a:cubicBezTo>
                        <a:pt x="3215" y="3793"/>
                        <a:pt x="3286" y="3376"/>
                        <a:pt x="3584" y="3078"/>
                      </a:cubicBezTo>
                      <a:cubicBezTo>
                        <a:pt x="3596" y="3078"/>
                        <a:pt x="3596" y="3090"/>
                        <a:pt x="3620" y="3090"/>
                      </a:cubicBezTo>
                      <a:cubicBezTo>
                        <a:pt x="3798" y="3090"/>
                        <a:pt x="3858" y="2935"/>
                        <a:pt x="4036" y="2793"/>
                      </a:cubicBezTo>
                      <a:cubicBezTo>
                        <a:pt x="4179" y="2844"/>
                        <a:pt x="4319" y="2868"/>
                        <a:pt x="4454" y="2868"/>
                      </a:cubicBezTo>
                      <a:cubicBezTo>
                        <a:pt x="5689" y="2868"/>
                        <a:pt x="6526" y="887"/>
                        <a:pt x="5882" y="233"/>
                      </a:cubicBezTo>
                      <a:cubicBezTo>
                        <a:pt x="5718" y="69"/>
                        <a:pt x="5493" y="0"/>
                        <a:pt x="52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4" name="Google Shape;674;p38"/>
              <p:cNvSpPr/>
              <p:nvPr/>
            </p:nvSpPr>
            <p:spPr>
              <a:xfrm>
                <a:off x="1168678" y="2433675"/>
                <a:ext cx="640800" cy="637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8"/>
              <p:cNvSpPr/>
              <p:nvPr/>
            </p:nvSpPr>
            <p:spPr>
              <a:xfrm>
                <a:off x="1168678" y="3201450"/>
                <a:ext cx="640800" cy="637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8"/>
              <p:cNvSpPr/>
              <p:nvPr/>
            </p:nvSpPr>
            <p:spPr>
              <a:xfrm>
                <a:off x="1298574" y="1843833"/>
                <a:ext cx="380877" cy="279088"/>
              </a:xfrm>
              <a:custGeom>
                <a:rect b="b" l="l" r="r" t="t"/>
                <a:pathLst>
                  <a:path extrusionOk="0" h="5452" w="7439">
                    <a:moveTo>
                      <a:pt x="6688" y="0"/>
                    </a:moveTo>
                    <a:cubicBezTo>
                      <a:pt x="6501" y="0"/>
                      <a:pt x="6317" y="85"/>
                      <a:pt x="6171" y="248"/>
                    </a:cubicBezTo>
                    <a:lnTo>
                      <a:pt x="3103" y="3717"/>
                    </a:lnTo>
                    <a:lnTo>
                      <a:pt x="1301" y="1349"/>
                    </a:lnTo>
                    <a:cubicBezTo>
                      <a:pt x="1183" y="1171"/>
                      <a:pt x="982" y="1075"/>
                      <a:pt x="776" y="1075"/>
                    </a:cubicBezTo>
                    <a:cubicBezTo>
                      <a:pt x="634" y="1075"/>
                      <a:pt x="490" y="1120"/>
                      <a:pt x="367" y="1215"/>
                    </a:cubicBezTo>
                    <a:cubicBezTo>
                      <a:pt x="67" y="1415"/>
                      <a:pt x="0" y="1849"/>
                      <a:pt x="234" y="2149"/>
                    </a:cubicBezTo>
                    <a:lnTo>
                      <a:pt x="2502" y="5185"/>
                    </a:lnTo>
                    <a:cubicBezTo>
                      <a:pt x="2602" y="5352"/>
                      <a:pt x="2802" y="5452"/>
                      <a:pt x="3002" y="5452"/>
                    </a:cubicBezTo>
                    <a:lnTo>
                      <a:pt x="3036" y="5452"/>
                    </a:lnTo>
                    <a:cubicBezTo>
                      <a:pt x="3236" y="5452"/>
                      <a:pt x="3436" y="5385"/>
                      <a:pt x="3570" y="5251"/>
                    </a:cubicBezTo>
                    <a:lnTo>
                      <a:pt x="7205" y="1149"/>
                    </a:lnTo>
                    <a:cubicBezTo>
                      <a:pt x="7439" y="848"/>
                      <a:pt x="7406" y="415"/>
                      <a:pt x="7139" y="181"/>
                    </a:cubicBezTo>
                    <a:cubicBezTo>
                      <a:pt x="7002" y="60"/>
                      <a:pt x="6844" y="0"/>
                      <a:pt x="66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8"/>
              <p:cNvSpPr/>
              <p:nvPr/>
            </p:nvSpPr>
            <p:spPr>
              <a:xfrm>
                <a:off x="1298574" y="2614258"/>
                <a:ext cx="380877" cy="279088"/>
              </a:xfrm>
              <a:custGeom>
                <a:rect b="b" l="l" r="r" t="t"/>
                <a:pathLst>
                  <a:path extrusionOk="0" h="5452" w="7439">
                    <a:moveTo>
                      <a:pt x="6688" y="0"/>
                    </a:moveTo>
                    <a:cubicBezTo>
                      <a:pt x="6501" y="0"/>
                      <a:pt x="6317" y="85"/>
                      <a:pt x="6171" y="248"/>
                    </a:cubicBezTo>
                    <a:lnTo>
                      <a:pt x="3103" y="3717"/>
                    </a:lnTo>
                    <a:lnTo>
                      <a:pt x="1301" y="1349"/>
                    </a:lnTo>
                    <a:cubicBezTo>
                      <a:pt x="1183" y="1171"/>
                      <a:pt x="982" y="1075"/>
                      <a:pt x="776" y="1075"/>
                    </a:cubicBezTo>
                    <a:cubicBezTo>
                      <a:pt x="634" y="1075"/>
                      <a:pt x="490" y="1120"/>
                      <a:pt x="367" y="1215"/>
                    </a:cubicBezTo>
                    <a:cubicBezTo>
                      <a:pt x="67" y="1415"/>
                      <a:pt x="0" y="1849"/>
                      <a:pt x="234" y="2149"/>
                    </a:cubicBezTo>
                    <a:lnTo>
                      <a:pt x="2502" y="5185"/>
                    </a:lnTo>
                    <a:cubicBezTo>
                      <a:pt x="2602" y="5352"/>
                      <a:pt x="2802" y="5452"/>
                      <a:pt x="3002" y="5452"/>
                    </a:cubicBezTo>
                    <a:lnTo>
                      <a:pt x="3036" y="5452"/>
                    </a:lnTo>
                    <a:cubicBezTo>
                      <a:pt x="3236" y="5452"/>
                      <a:pt x="3436" y="5385"/>
                      <a:pt x="3570" y="5251"/>
                    </a:cubicBezTo>
                    <a:lnTo>
                      <a:pt x="7205" y="1149"/>
                    </a:lnTo>
                    <a:cubicBezTo>
                      <a:pt x="7439" y="848"/>
                      <a:pt x="7406" y="415"/>
                      <a:pt x="7139" y="181"/>
                    </a:cubicBezTo>
                    <a:cubicBezTo>
                      <a:pt x="7002" y="60"/>
                      <a:pt x="6844" y="0"/>
                      <a:pt x="66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8"/>
              <p:cNvSpPr/>
              <p:nvPr/>
            </p:nvSpPr>
            <p:spPr>
              <a:xfrm>
                <a:off x="1298574" y="3384683"/>
                <a:ext cx="380877" cy="279088"/>
              </a:xfrm>
              <a:custGeom>
                <a:rect b="b" l="l" r="r" t="t"/>
                <a:pathLst>
                  <a:path extrusionOk="0" h="5452" w="7439">
                    <a:moveTo>
                      <a:pt x="6688" y="0"/>
                    </a:moveTo>
                    <a:cubicBezTo>
                      <a:pt x="6501" y="0"/>
                      <a:pt x="6317" y="85"/>
                      <a:pt x="6171" y="248"/>
                    </a:cubicBezTo>
                    <a:lnTo>
                      <a:pt x="3103" y="3717"/>
                    </a:lnTo>
                    <a:lnTo>
                      <a:pt x="1301" y="1349"/>
                    </a:lnTo>
                    <a:cubicBezTo>
                      <a:pt x="1183" y="1171"/>
                      <a:pt x="982" y="1075"/>
                      <a:pt x="776" y="1075"/>
                    </a:cubicBezTo>
                    <a:cubicBezTo>
                      <a:pt x="634" y="1075"/>
                      <a:pt x="490" y="1120"/>
                      <a:pt x="367" y="1215"/>
                    </a:cubicBezTo>
                    <a:cubicBezTo>
                      <a:pt x="67" y="1415"/>
                      <a:pt x="0" y="1849"/>
                      <a:pt x="234" y="2149"/>
                    </a:cubicBezTo>
                    <a:lnTo>
                      <a:pt x="2502" y="5185"/>
                    </a:lnTo>
                    <a:cubicBezTo>
                      <a:pt x="2602" y="5352"/>
                      <a:pt x="2802" y="5452"/>
                      <a:pt x="3002" y="5452"/>
                    </a:cubicBezTo>
                    <a:lnTo>
                      <a:pt x="3036" y="5452"/>
                    </a:lnTo>
                    <a:cubicBezTo>
                      <a:pt x="3236" y="5452"/>
                      <a:pt x="3436" y="5385"/>
                      <a:pt x="3570" y="5251"/>
                    </a:cubicBezTo>
                    <a:lnTo>
                      <a:pt x="7205" y="1149"/>
                    </a:lnTo>
                    <a:cubicBezTo>
                      <a:pt x="7439" y="848"/>
                      <a:pt x="7406" y="415"/>
                      <a:pt x="7139" y="181"/>
                    </a:cubicBezTo>
                    <a:cubicBezTo>
                      <a:pt x="7002" y="60"/>
                      <a:pt x="6844" y="0"/>
                      <a:pt x="66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 name="Google Shape;679;p38"/>
            <p:cNvGrpSpPr/>
            <p:nvPr/>
          </p:nvGrpSpPr>
          <p:grpSpPr>
            <a:xfrm>
              <a:off x="1824713" y="1245775"/>
              <a:ext cx="1425112" cy="359426"/>
              <a:chOff x="2003900" y="3851550"/>
              <a:chExt cx="1425112" cy="359426"/>
            </a:xfrm>
          </p:grpSpPr>
          <p:sp>
            <p:nvSpPr>
              <p:cNvPr id="680" name="Google Shape;680;p38"/>
              <p:cNvSpPr/>
              <p:nvPr/>
            </p:nvSpPr>
            <p:spPr>
              <a:xfrm>
                <a:off x="2003900" y="3851550"/>
                <a:ext cx="1425112" cy="359426"/>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8"/>
              <p:cNvSpPr txBox="1"/>
              <p:nvPr/>
            </p:nvSpPr>
            <p:spPr>
              <a:xfrm>
                <a:off x="2175175" y="3919038"/>
                <a:ext cx="1177800" cy="22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Fredoka One"/>
                    <a:ea typeface="Fredoka One"/>
                    <a:cs typeface="Fredoka One"/>
                    <a:sym typeface="Fredoka One"/>
                  </a:rPr>
                  <a:t>Mars</a:t>
                </a:r>
                <a:endParaRPr sz="1800">
                  <a:solidFill>
                    <a:schemeClr val="lt1"/>
                  </a:solidFill>
                  <a:latin typeface="Fredoka One"/>
                  <a:ea typeface="Fredoka One"/>
                  <a:cs typeface="Fredoka One"/>
                  <a:sym typeface="Fredoka One"/>
                </a:endParaRPr>
              </a:p>
            </p:txBody>
          </p:sp>
        </p:grpSp>
      </p:grpSp>
      <p:grpSp>
        <p:nvGrpSpPr>
          <p:cNvPr id="682" name="Google Shape;682;p38"/>
          <p:cNvGrpSpPr/>
          <p:nvPr/>
        </p:nvGrpSpPr>
        <p:grpSpPr>
          <a:xfrm>
            <a:off x="4720290" y="1245775"/>
            <a:ext cx="3685223" cy="3486175"/>
            <a:chOff x="4745340" y="1245775"/>
            <a:chExt cx="3685223" cy="3486175"/>
          </a:xfrm>
        </p:grpSpPr>
        <p:grpSp>
          <p:nvGrpSpPr>
            <p:cNvPr id="683" name="Google Shape;683;p38"/>
            <p:cNvGrpSpPr/>
            <p:nvPr/>
          </p:nvGrpSpPr>
          <p:grpSpPr>
            <a:xfrm>
              <a:off x="4745340" y="1496350"/>
              <a:ext cx="3685223" cy="3235600"/>
              <a:chOff x="4745340" y="1109875"/>
              <a:chExt cx="3685223" cy="3235600"/>
            </a:xfrm>
          </p:grpSpPr>
          <p:grpSp>
            <p:nvGrpSpPr>
              <p:cNvPr id="684" name="Google Shape;684;p38"/>
              <p:cNvGrpSpPr/>
              <p:nvPr/>
            </p:nvGrpSpPr>
            <p:grpSpPr>
              <a:xfrm>
                <a:off x="4745340" y="1109875"/>
                <a:ext cx="3685223" cy="3235600"/>
                <a:chOff x="4745340" y="1109875"/>
                <a:chExt cx="3685223" cy="3235600"/>
              </a:xfrm>
            </p:grpSpPr>
            <p:sp>
              <p:nvSpPr>
                <p:cNvPr id="685" name="Google Shape;685;p38"/>
                <p:cNvSpPr/>
                <p:nvPr/>
              </p:nvSpPr>
              <p:spPr>
                <a:xfrm rot="10800000">
                  <a:off x="4745340" y="1349929"/>
                  <a:ext cx="3526885" cy="2995546"/>
                </a:xfrm>
                <a:custGeom>
                  <a:rect b="b" l="l" r="r" t="t"/>
                  <a:pathLst>
                    <a:path extrusionOk="0" h="132006" w="155678">
                      <a:moveTo>
                        <a:pt x="138767" y="30003"/>
                      </a:moveTo>
                      <a:cubicBezTo>
                        <a:pt x="125794" y="10311"/>
                        <a:pt x="90174" y="4230"/>
                        <a:pt x="67876" y="1855"/>
                      </a:cubicBezTo>
                      <a:cubicBezTo>
                        <a:pt x="45578" y="-520"/>
                        <a:pt x="12971" y="-3879"/>
                        <a:pt x="4978" y="15755"/>
                      </a:cubicBezTo>
                      <a:cubicBezTo>
                        <a:pt x="-3015" y="35389"/>
                        <a:pt x="-3536" y="102284"/>
                        <a:pt x="19920" y="119659"/>
                      </a:cubicBezTo>
                      <a:cubicBezTo>
                        <a:pt x="43377" y="137034"/>
                        <a:pt x="125909" y="134950"/>
                        <a:pt x="145717" y="120007"/>
                      </a:cubicBezTo>
                      <a:cubicBezTo>
                        <a:pt x="165525" y="105064"/>
                        <a:pt x="151741" y="49695"/>
                        <a:pt x="138767" y="30003"/>
                      </a:cubicBezTo>
                      <a:close/>
                    </a:path>
                  </a:pathLst>
                </a:custGeom>
                <a:solidFill>
                  <a:schemeClr val="accent2"/>
                </a:solidFill>
                <a:ln>
                  <a:noFill/>
                </a:ln>
              </p:spPr>
            </p:sp>
            <p:grpSp>
              <p:nvGrpSpPr>
                <p:cNvPr id="686" name="Google Shape;686;p38"/>
                <p:cNvGrpSpPr/>
                <p:nvPr/>
              </p:nvGrpSpPr>
              <p:grpSpPr>
                <a:xfrm>
                  <a:off x="7876084" y="1284359"/>
                  <a:ext cx="377583" cy="378805"/>
                  <a:chOff x="4209575" y="5522788"/>
                  <a:chExt cx="220873" cy="221614"/>
                </a:xfrm>
              </p:grpSpPr>
              <p:sp>
                <p:nvSpPr>
                  <p:cNvPr id="687" name="Google Shape;687;p38"/>
                  <p:cNvSpPr/>
                  <p:nvPr/>
                </p:nvSpPr>
                <p:spPr>
                  <a:xfrm>
                    <a:off x="4288451" y="5523583"/>
                    <a:ext cx="141996" cy="220819"/>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8"/>
                  <p:cNvSpPr/>
                  <p:nvPr/>
                </p:nvSpPr>
                <p:spPr>
                  <a:xfrm>
                    <a:off x="4209575" y="5522788"/>
                    <a:ext cx="135682" cy="220311"/>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9" name="Google Shape;689;p38"/>
                <p:cNvSpPr/>
                <p:nvPr/>
              </p:nvSpPr>
              <p:spPr>
                <a:xfrm>
                  <a:off x="7699163" y="1109875"/>
                  <a:ext cx="731400" cy="7278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8"/>
                <p:cNvSpPr/>
                <p:nvPr/>
              </p:nvSpPr>
              <p:spPr>
                <a:xfrm>
                  <a:off x="7876058" y="1284953"/>
                  <a:ext cx="377600" cy="377644"/>
                </a:xfrm>
                <a:custGeom>
                  <a:rect b="b" l="l" r="r" t="t"/>
                  <a:pathLst>
                    <a:path extrusionOk="0" h="6093" w="6239">
                      <a:moveTo>
                        <a:pt x="763" y="1"/>
                      </a:moveTo>
                      <a:cubicBezTo>
                        <a:pt x="598" y="1"/>
                        <a:pt x="430" y="60"/>
                        <a:pt x="301" y="189"/>
                      </a:cubicBezTo>
                      <a:cubicBezTo>
                        <a:pt x="34" y="422"/>
                        <a:pt x="34" y="889"/>
                        <a:pt x="301" y="1156"/>
                      </a:cubicBezTo>
                      <a:lnTo>
                        <a:pt x="2169" y="3057"/>
                      </a:lnTo>
                      <a:lnTo>
                        <a:pt x="268" y="4925"/>
                      </a:lnTo>
                      <a:cubicBezTo>
                        <a:pt x="1" y="5192"/>
                        <a:pt x="1" y="5593"/>
                        <a:pt x="234" y="5859"/>
                      </a:cubicBezTo>
                      <a:cubicBezTo>
                        <a:pt x="376" y="6001"/>
                        <a:pt x="565" y="6077"/>
                        <a:pt x="751" y="6077"/>
                      </a:cubicBezTo>
                      <a:cubicBezTo>
                        <a:pt x="915" y="6077"/>
                        <a:pt x="1076" y="6018"/>
                        <a:pt x="1202" y="5893"/>
                      </a:cubicBezTo>
                      <a:lnTo>
                        <a:pt x="3103" y="3991"/>
                      </a:lnTo>
                      <a:lnTo>
                        <a:pt x="4971" y="5893"/>
                      </a:lnTo>
                      <a:cubicBezTo>
                        <a:pt x="5104" y="6026"/>
                        <a:pt x="5280" y="6093"/>
                        <a:pt x="5455" y="6093"/>
                      </a:cubicBezTo>
                      <a:cubicBezTo>
                        <a:pt x="5630" y="6093"/>
                        <a:pt x="5805" y="6026"/>
                        <a:pt x="5938" y="5893"/>
                      </a:cubicBezTo>
                      <a:cubicBezTo>
                        <a:pt x="6205" y="5626"/>
                        <a:pt x="6205" y="5192"/>
                        <a:pt x="5938" y="4959"/>
                      </a:cubicBezTo>
                      <a:lnTo>
                        <a:pt x="4070" y="3057"/>
                      </a:lnTo>
                      <a:lnTo>
                        <a:pt x="5972" y="1189"/>
                      </a:lnTo>
                      <a:cubicBezTo>
                        <a:pt x="6239" y="923"/>
                        <a:pt x="6239" y="489"/>
                        <a:pt x="5972" y="222"/>
                      </a:cubicBezTo>
                      <a:cubicBezTo>
                        <a:pt x="5838" y="89"/>
                        <a:pt x="5663" y="22"/>
                        <a:pt x="5488" y="22"/>
                      </a:cubicBezTo>
                      <a:cubicBezTo>
                        <a:pt x="5313" y="22"/>
                        <a:pt x="5138" y="89"/>
                        <a:pt x="5004" y="222"/>
                      </a:cubicBezTo>
                      <a:lnTo>
                        <a:pt x="3136" y="2090"/>
                      </a:lnTo>
                      <a:lnTo>
                        <a:pt x="1235" y="189"/>
                      </a:lnTo>
                      <a:cubicBezTo>
                        <a:pt x="1114" y="68"/>
                        <a:pt x="940" y="1"/>
                        <a:pt x="76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1" name="Google Shape;691;p38"/>
              <p:cNvSpPr txBox="1"/>
              <p:nvPr/>
            </p:nvSpPr>
            <p:spPr>
              <a:xfrm>
                <a:off x="5958213" y="1756338"/>
                <a:ext cx="1689900" cy="456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lt1"/>
                    </a:solidFill>
                    <a:latin typeface="Nunito"/>
                    <a:ea typeface="Nunito"/>
                    <a:cs typeface="Nunito"/>
                    <a:sym typeface="Nunito"/>
                  </a:rPr>
                  <a:t>It’s a gas giant and the biggest planet</a:t>
                </a:r>
                <a:endParaRPr sz="1200">
                  <a:solidFill>
                    <a:schemeClr val="lt1"/>
                  </a:solidFill>
                  <a:latin typeface="Nunito"/>
                  <a:ea typeface="Nunito"/>
                  <a:cs typeface="Nunito"/>
                  <a:sym typeface="Nunito"/>
                </a:endParaRPr>
              </a:p>
            </p:txBody>
          </p:sp>
          <p:sp>
            <p:nvSpPr>
              <p:cNvPr id="692" name="Google Shape;692;p38"/>
              <p:cNvSpPr txBox="1"/>
              <p:nvPr/>
            </p:nvSpPr>
            <p:spPr>
              <a:xfrm>
                <a:off x="5958213" y="2524156"/>
                <a:ext cx="1689900" cy="456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lt1"/>
                    </a:solidFill>
                    <a:latin typeface="Nunito"/>
                    <a:ea typeface="Nunito"/>
                    <a:cs typeface="Nunito"/>
                    <a:sym typeface="Nunito"/>
                  </a:rPr>
                  <a:t>Venus is the second planet from the Sun</a:t>
                </a:r>
                <a:endParaRPr sz="1200">
                  <a:solidFill>
                    <a:schemeClr val="lt1"/>
                  </a:solidFill>
                  <a:latin typeface="Nunito"/>
                  <a:ea typeface="Nunito"/>
                  <a:cs typeface="Nunito"/>
                  <a:sym typeface="Nunito"/>
                </a:endParaRPr>
              </a:p>
            </p:txBody>
          </p:sp>
          <p:sp>
            <p:nvSpPr>
              <p:cNvPr id="693" name="Google Shape;693;p38"/>
              <p:cNvSpPr txBox="1"/>
              <p:nvPr/>
            </p:nvSpPr>
            <p:spPr>
              <a:xfrm>
                <a:off x="5958213" y="3291975"/>
                <a:ext cx="1689900" cy="456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lt1"/>
                    </a:solidFill>
                    <a:latin typeface="Nunito"/>
                    <a:ea typeface="Nunito"/>
                    <a:cs typeface="Nunito"/>
                    <a:sym typeface="Nunito"/>
                  </a:rPr>
                  <a:t>Saturn is the ringed planet. It’s a gas giant</a:t>
                </a:r>
                <a:endParaRPr sz="1200">
                  <a:solidFill>
                    <a:schemeClr val="lt1"/>
                  </a:solidFill>
                  <a:latin typeface="Nunito"/>
                  <a:ea typeface="Nunito"/>
                  <a:cs typeface="Nunito"/>
                  <a:sym typeface="Nunito"/>
                </a:endParaRPr>
              </a:p>
            </p:txBody>
          </p:sp>
          <p:sp>
            <p:nvSpPr>
              <p:cNvPr id="694" name="Google Shape;694;p38"/>
              <p:cNvSpPr/>
              <p:nvPr/>
            </p:nvSpPr>
            <p:spPr>
              <a:xfrm>
                <a:off x="5217103" y="1665887"/>
                <a:ext cx="640800" cy="637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8"/>
              <p:cNvSpPr/>
              <p:nvPr/>
            </p:nvSpPr>
            <p:spPr>
              <a:xfrm>
                <a:off x="5217103" y="2433675"/>
                <a:ext cx="640800" cy="637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8"/>
              <p:cNvSpPr/>
              <p:nvPr/>
            </p:nvSpPr>
            <p:spPr>
              <a:xfrm>
                <a:off x="5217103" y="3201450"/>
                <a:ext cx="640800" cy="637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8"/>
              <p:cNvSpPr/>
              <p:nvPr/>
            </p:nvSpPr>
            <p:spPr>
              <a:xfrm>
                <a:off x="5397908" y="1845650"/>
                <a:ext cx="279070" cy="279105"/>
              </a:xfrm>
              <a:custGeom>
                <a:rect b="b" l="l" r="r" t="t"/>
                <a:pathLst>
                  <a:path extrusionOk="0" h="6093" w="6239">
                    <a:moveTo>
                      <a:pt x="763" y="1"/>
                    </a:moveTo>
                    <a:cubicBezTo>
                      <a:pt x="598" y="1"/>
                      <a:pt x="430" y="60"/>
                      <a:pt x="301" y="189"/>
                    </a:cubicBezTo>
                    <a:cubicBezTo>
                      <a:pt x="34" y="422"/>
                      <a:pt x="34" y="889"/>
                      <a:pt x="301" y="1156"/>
                    </a:cubicBezTo>
                    <a:lnTo>
                      <a:pt x="2169" y="3057"/>
                    </a:lnTo>
                    <a:lnTo>
                      <a:pt x="268" y="4925"/>
                    </a:lnTo>
                    <a:cubicBezTo>
                      <a:pt x="1" y="5192"/>
                      <a:pt x="1" y="5593"/>
                      <a:pt x="234" y="5859"/>
                    </a:cubicBezTo>
                    <a:cubicBezTo>
                      <a:pt x="376" y="6001"/>
                      <a:pt x="565" y="6077"/>
                      <a:pt x="751" y="6077"/>
                    </a:cubicBezTo>
                    <a:cubicBezTo>
                      <a:pt x="915" y="6077"/>
                      <a:pt x="1076" y="6018"/>
                      <a:pt x="1202" y="5893"/>
                    </a:cubicBezTo>
                    <a:lnTo>
                      <a:pt x="3103" y="3991"/>
                    </a:lnTo>
                    <a:lnTo>
                      <a:pt x="4971" y="5893"/>
                    </a:lnTo>
                    <a:cubicBezTo>
                      <a:pt x="5104" y="6026"/>
                      <a:pt x="5280" y="6093"/>
                      <a:pt x="5455" y="6093"/>
                    </a:cubicBezTo>
                    <a:cubicBezTo>
                      <a:pt x="5630" y="6093"/>
                      <a:pt x="5805" y="6026"/>
                      <a:pt x="5938" y="5893"/>
                    </a:cubicBezTo>
                    <a:cubicBezTo>
                      <a:pt x="6205" y="5626"/>
                      <a:pt x="6205" y="5192"/>
                      <a:pt x="5938" y="4959"/>
                    </a:cubicBezTo>
                    <a:lnTo>
                      <a:pt x="4070" y="3057"/>
                    </a:lnTo>
                    <a:lnTo>
                      <a:pt x="5972" y="1189"/>
                    </a:lnTo>
                    <a:cubicBezTo>
                      <a:pt x="6239" y="923"/>
                      <a:pt x="6239" y="489"/>
                      <a:pt x="5972" y="222"/>
                    </a:cubicBezTo>
                    <a:cubicBezTo>
                      <a:pt x="5838" y="89"/>
                      <a:pt x="5663" y="22"/>
                      <a:pt x="5488" y="22"/>
                    </a:cubicBezTo>
                    <a:cubicBezTo>
                      <a:pt x="5313" y="22"/>
                      <a:pt x="5138" y="89"/>
                      <a:pt x="5004" y="222"/>
                    </a:cubicBezTo>
                    <a:lnTo>
                      <a:pt x="3136" y="2090"/>
                    </a:lnTo>
                    <a:lnTo>
                      <a:pt x="1235" y="189"/>
                    </a:lnTo>
                    <a:cubicBezTo>
                      <a:pt x="1114" y="68"/>
                      <a:pt x="940" y="1"/>
                      <a:pt x="76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8"/>
              <p:cNvSpPr/>
              <p:nvPr/>
            </p:nvSpPr>
            <p:spPr>
              <a:xfrm>
                <a:off x="5397908" y="2611500"/>
                <a:ext cx="279070" cy="279105"/>
              </a:xfrm>
              <a:custGeom>
                <a:rect b="b" l="l" r="r" t="t"/>
                <a:pathLst>
                  <a:path extrusionOk="0" h="6093" w="6239">
                    <a:moveTo>
                      <a:pt x="763" y="1"/>
                    </a:moveTo>
                    <a:cubicBezTo>
                      <a:pt x="598" y="1"/>
                      <a:pt x="430" y="60"/>
                      <a:pt x="301" y="189"/>
                    </a:cubicBezTo>
                    <a:cubicBezTo>
                      <a:pt x="34" y="422"/>
                      <a:pt x="34" y="889"/>
                      <a:pt x="301" y="1156"/>
                    </a:cubicBezTo>
                    <a:lnTo>
                      <a:pt x="2169" y="3057"/>
                    </a:lnTo>
                    <a:lnTo>
                      <a:pt x="268" y="4925"/>
                    </a:lnTo>
                    <a:cubicBezTo>
                      <a:pt x="1" y="5192"/>
                      <a:pt x="1" y="5593"/>
                      <a:pt x="234" y="5859"/>
                    </a:cubicBezTo>
                    <a:cubicBezTo>
                      <a:pt x="376" y="6001"/>
                      <a:pt x="565" y="6077"/>
                      <a:pt x="751" y="6077"/>
                    </a:cubicBezTo>
                    <a:cubicBezTo>
                      <a:pt x="915" y="6077"/>
                      <a:pt x="1076" y="6018"/>
                      <a:pt x="1202" y="5893"/>
                    </a:cubicBezTo>
                    <a:lnTo>
                      <a:pt x="3103" y="3991"/>
                    </a:lnTo>
                    <a:lnTo>
                      <a:pt x="4971" y="5893"/>
                    </a:lnTo>
                    <a:cubicBezTo>
                      <a:pt x="5104" y="6026"/>
                      <a:pt x="5280" y="6093"/>
                      <a:pt x="5455" y="6093"/>
                    </a:cubicBezTo>
                    <a:cubicBezTo>
                      <a:pt x="5630" y="6093"/>
                      <a:pt x="5805" y="6026"/>
                      <a:pt x="5938" y="5893"/>
                    </a:cubicBezTo>
                    <a:cubicBezTo>
                      <a:pt x="6205" y="5626"/>
                      <a:pt x="6205" y="5192"/>
                      <a:pt x="5938" y="4959"/>
                    </a:cubicBezTo>
                    <a:lnTo>
                      <a:pt x="4070" y="3057"/>
                    </a:lnTo>
                    <a:lnTo>
                      <a:pt x="5972" y="1189"/>
                    </a:lnTo>
                    <a:cubicBezTo>
                      <a:pt x="6239" y="923"/>
                      <a:pt x="6239" y="489"/>
                      <a:pt x="5972" y="222"/>
                    </a:cubicBezTo>
                    <a:cubicBezTo>
                      <a:pt x="5838" y="89"/>
                      <a:pt x="5663" y="22"/>
                      <a:pt x="5488" y="22"/>
                    </a:cubicBezTo>
                    <a:cubicBezTo>
                      <a:pt x="5313" y="22"/>
                      <a:pt x="5138" y="89"/>
                      <a:pt x="5004" y="222"/>
                    </a:cubicBezTo>
                    <a:lnTo>
                      <a:pt x="3136" y="2090"/>
                    </a:lnTo>
                    <a:lnTo>
                      <a:pt x="1235" y="189"/>
                    </a:lnTo>
                    <a:cubicBezTo>
                      <a:pt x="1114" y="68"/>
                      <a:pt x="940" y="1"/>
                      <a:pt x="76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8"/>
              <p:cNvSpPr/>
              <p:nvPr/>
            </p:nvSpPr>
            <p:spPr>
              <a:xfrm>
                <a:off x="5397908" y="3380125"/>
                <a:ext cx="279070" cy="279105"/>
              </a:xfrm>
              <a:custGeom>
                <a:rect b="b" l="l" r="r" t="t"/>
                <a:pathLst>
                  <a:path extrusionOk="0" h="6093" w="6239">
                    <a:moveTo>
                      <a:pt x="763" y="1"/>
                    </a:moveTo>
                    <a:cubicBezTo>
                      <a:pt x="598" y="1"/>
                      <a:pt x="430" y="60"/>
                      <a:pt x="301" y="189"/>
                    </a:cubicBezTo>
                    <a:cubicBezTo>
                      <a:pt x="34" y="422"/>
                      <a:pt x="34" y="889"/>
                      <a:pt x="301" y="1156"/>
                    </a:cubicBezTo>
                    <a:lnTo>
                      <a:pt x="2169" y="3057"/>
                    </a:lnTo>
                    <a:lnTo>
                      <a:pt x="268" y="4925"/>
                    </a:lnTo>
                    <a:cubicBezTo>
                      <a:pt x="1" y="5192"/>
                      <a:pt x="1" y="5593"/>
                      <a:pt x="234" y="5859"/>
                    </a:cubicBezTo>
                    <a:cubicBezTo>
                      <a:pt x="376" y="6001"/>
                      <a:pt x="565" y="6077"/>
                      <a:pt x="751" y="6077"/>
                    </a:cubicBezTo>
                    <a:cubicBezTo>
                      <a:pt x="915" y="6077"/>
                      <a:pt x="1076" y="6018"/>
                      <a:pt x="1202" y="5893"/>
                    </a:cubicBezTo>
                    <a:lnTo>
                      <a:pt x="3103" y="3991"/>
                    </a:lnTo>
                    <a:lnTo>
                      <a:pt x="4971" y="5893"/>
                    </a:lnTo>
                    <a:cubicBezTo>
                      <a:pt x="5104" y="6026"/>
                      <a:pt x="5280" y="6093"/>
                      <a:pt x="5455" y="6093"/>
                    </a:cubicBezTo>
                    <a:cubicBezTo>
                      <a:pt x="5630" y="6093"/>
                      <a:pt x="5805" y="6026"/>
                      <a:pt x="5938" y="5893"/>
                    </a:cubicBezTo>
                    <a:cubicBezTo>
                      <a:pt x="6205" y="5626"/>
                      <a:pt x="6205" y="5192"/>
                      <a:pt x="5938" y="4959"/>
                    </a:cubicBezTo>
                    <a:lnTo>
                      <a:pt x="4070" y="3057"/>
                    </a:lnTo>
                    <a:lnTo>
                      <a:pt x="5972" y="1189"/>
                    </a:lnTo>
                    <a:cubicBezTo>
                      <a:pt x="6239" y="923"/>
                      <a:pt x="6239" y="489"/>
                      <a:pt x="5972" y="222"/>
                    </a:cubicBezTo>
                    <a:cubicBezTo>
                      <a:pt x="5838" y="89"/>
                      <a:pt x="5663" y="22"/>
                      <a:pt x="5488" y="22"/>
                    </a:cubicBezTo>
                    <a:cubicBezTo>
                      <a:pt x="5313" y="22"/>
                      <a:pt x="5138" y="89"/>
                      <a:pt x="5004" y="222"/>
                    </a:cubicBezTo>
                    <a:lnTo>
                      <a:pt x="3136" y="2090"/>
                    </a:lnTo>
                    <a:lnTo>
                      <a:pt x="1235" y="189"/>
                    </a:lnTo>
                    <a:cubicBezTo>
                      <a:pt x="1114" y="68"/>
                      <a:pt x="940" y="1"/>
                      <a:pt x="76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0" name="Google Shape;700;p38"/>
            <p:cNvGrpSpPr/>
            <p:nvPr/>
          </p:nvGrpSpPr>
          <p:grpSpPr>
            <a:xfrm>
              <a:off x="5875400" y="1245775"/>
              <a:ext cx="1425112" cy="359426"/>
              <a:chOff x="5667350" y="3851550"/>
              <a:chExt cx="1425112" cy="359426"/>
            </a:xfrm>
          </p:grpSpPr>
          <p:sp>
            <p:nvSpPr>
              <p:cNvPr id="701" name="Google Shape;701;p38"/>
              <p:cNvSpPr/>
              <p:nvPr/>
            </p:nvSpPr>
            <p:spPr>
              <a:xfrm>
                <a:off x="5667350" y="3851550"/>
                <a:ext cx="1425112" cy="359426"/>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8"/>
              <p:cNvSpPr txBox="1"/>
              <p:nvPr/>
            </p:nvSpPr>
            <p:spPr>
              <a:xfrm>
                <a:off x="5791000" y="3919038"/>
                <a:ext cx="1177800" cy="22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Fredoka One"/>
                    <a:ea typeface="Fredoka One"/>
                    <a:cs typeface="Fredoka One"/>
                    <a:sym typeface="Fredoka One"/>
                  </a:rPr>
                  <a:t>Venus</a:t>
                </a:r>
                <a:endParaRPr sz="1800">
                  <a:solidFill>
                    <a:schemeClr val="lt1"/>
                  </a:solidFill>
                  <a:latin typeface="Fredoka One"/>
                  <a:ea typeface="Fredoka One"/>
                  <a:cs typeface="Fredoka One"/>
                  <a:sym typeface="Fredoka One"/>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39"/>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708" name="Google Shape;708;p39"/>
          <p:cNvGrpSpPr/>
          <p:nvPr/>
        </p:nvGrpSpPr>
        <p:grpSpPr>
          <a:xfrm>
            <a:off x="1417462" y="1215588"/>
            <a:ext cx="2407500" cy="3516425"/>
            <a:chOff x="1560325" y="1215588"/>
            <a:chExt cx="2407500" cy="3516425"/>
          </a:xfrm>
        </p:grpSpPr>
        <p:sp>
          <p:nvSpPr>
            <p:cNvPr id="709" name="Google Shape;709;p39"/>
            <p:cNvSpPr/>
            <p:nvPr/>
          </p:nvSpPr>
          <p:spPr>
            <a:xfrm>
              <a:off x="2003900" y="3851550"/>
              <a:ext cx="1425112" cy="359426"/>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9"/>
            <p:cNvSpPr/>
            <p:nvPr/>
          </p:nvSpPr>
          <p:spPr>
            <a:xfrm>
              <a:off x="1560325" y="1215588"/>
              <a:ext cx="2407500" cy="2407500"/>
            </a:xfrm>
            <a:prstGeom prst="arc">
              <a:avLst>
                <a:gd fmla="val 16200000" name="adj1"/>
                <a:gd fmla="val 16193819" name="adj2"/>
              </a:avLst>
            </a:prstGeom>
            <a:noFill/>
            <a:ln cap="flat" cmpd="sng" w="11430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9"/>
            <p:cNvSpPr/>
            <p:nvPr/>
          </p:nvSpPr>
          <p:spPr>
            <a:xfrm>
              <a:off x="1560325" y="1215588"/>
              <a:ext cx="2407500" cy="2407500"/>
            </a:xfrm>
            <a:prstGeom prst="arc">
              <a:avLst>
                <a:gd fmla="val 10793360" name="adj1"/>
                <a:gd fmla="val 5385913" name="adj2"/>
              </a:avLst>
            </a:prstGeom>
            <a:noFill/>
            <a:ln cap="flat" cmpd="sng" w="2286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9"/>
            <p:cNvSpPr txBox="1"/>
            <p:nvPr/>
          </p:nvSpPr>
          <p:spPr>
            <a:xfrm>
              <a:off x="1919125" y="2716500"/>
              <a:ext cx="1689900" cy="59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accent1"/>
                  </a:solidFill>
                  <a:latin typeface="Fredoka One"/>
                  <a:ea typeface="Fredoka One"/>
                  <a:cs typeface="Fredoka One"/>
                  <a:sym typeface="Fredoka One"/>
                </a:rPr>
                <a:t>75%</a:t>
              </a:r>
              <a:endParaRPr sz="3000">
                <a:solidFill>
                  <a:schemeClr val="accent1"/>
                </a:solidFill>
                <a:latin typeface="Fredoka One"/>
                <a:ea typeface="Fredoka One"/>
                <a:cs typeface="Fredoka One"/>
                <a:sym typeface="Fredoka One"/>
              </a:endParaRPr>
            </a:p>
          </p:txBody>
        </p:sp>
        <p:sp>
          <p:nvSpPr>
            <p:cNvPr id="713" name="Google Shape;713;p39"/>
            <p:cNvSpPr txBox="1"/>
            <p:nvPr/>
          </p:nvSpPr>
          <p:spPr>
            <a:xfrm>
              <a:off x="1919125" y="4275413"/>
              <a:ext cx="1689900" cy="456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latin typeface="Nunito"/>
                  <a:ea typeface="Nunito"/>
                  <a:cs typeface="Nunito"/>
                  <a:sym typeface="Nunito"/>
                </a:rPr>
                <a:t>Despite being red, Mars is a cold place</a:t>
              </a:r>
              <a:endParaRPr sz="1200">
                <a:solidFill>
                  <a:schemeClr val="dk1"/>
                </a:solidFill>
                <a:latin typeface="Nunito"/>
                <a:ea typeface="Nunito"/>
                <a:cs typeface="Nunito"/>
                <a:sym typeface="Nunito"/>
              </a:endParaRPr>
            </a:p>
          </p:txBody>
        </p:sp>
        <p:sp>
          <p:nvSpPr>
            <p:cNvPr id="714" name="Google Shape;714;p39"/>
            <p:cNvSpPr txBox="1"/>
            <p:nvPr/>
          </p:nvSpPr>
          <p:spPr>
            <a:xfrm>
              <a:off x="2175175" y="3919038"/>
              <a:ext cx="1177800" cy="22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Fredoka One"/>
                  <a:ea typeface="Fredoka One"/>
                  <a:cs typeface="Fredoka One"/>
                  <a:sym typeface="Fredoka One"/>
                </a:rPr>
                <a:t>Mars</a:t>
              </a:r>
              <a:endParaRPr sz="1800">
                <a:solidFill>
                  <a:schemeClr val="lt1"/>
                </a:solidFill>
                <a:latin typeface="Fredoka One"/>
                <a:ea typeface="Fredoka One"/>
                <a:cs typeface="Fredoka One"/>
                <a:sym typeface="Fredoka One"/>
              </a:endParaRPr>
            </a:p>
          </p:txBody>
        </p:sp>
        <p:grpSp>
          <p:nvGrpSpPr>
            <p:cNvPr id="715" name="Google Shape;715;p39"/>
            <p:cNvGrpSpPr/>
            <p:nvPr/>
          </p:nvGrpSpPr>
          <p:grpSpPr>
            <a:xfrm>
              <a:off x="2181830" y="1556017"/>
              <a:ext cx="1164463" cy="1134554"/>
              <a:chOff x="347100" y="604050"/>
              <a:chExt cx="1217675" cy="1186400"/>
            </a:xfrm>
          </p:grpSpPr>
          <p:sp>
            <p:nvSpPr>
              <p:cNvPr id="716" name="Google Shape;716;p39"/>
              <p:cNvSpPr/>
              <p:nvPr/>
            </p:nvSpPr>
            <p:spPr>
              <a:xfrm>
                <a:off x="365850" y="604050"/>
                <a:ext cx="1166500" cy="814500"/>
              </a:xfrm>
              <a:custGeom>
                <a:rect b="b" l="l" r="r" t="t"/>
                <a:pathLst>
                  <a:path extrusionOk="0" h="32580" w="46660">
                    <a:moveTo>
                      <a:pt x="30455" y="0"/>
                    </a:moveTo>
                    <a:lnTo>
                      <a:pt x="29893" y="31"/>
                    </a:lnTo>
                    <a:lnTo>
                      <a:pt x="29346" y="78"/>
                    </a:lnTo>
                    <a:lnTo>
                      <a:pt x="28783" y="156"/>
                    </a:lnTo>
                    <a:lnTo>
                      <a:pt x="28237" y="266"/>
                    </a:lnTo>
                    <a:lnTo>
                      <a:pt x="27705" y="406"/>
                    </a:lnTo>
                    <a:lnTo>
                      <a:pt x="27143" y="578"/>
                    </a:lnTo>
                    <a:lnTo>
                      <a:pt x="26596" y="766"/>
                    </a:lnTo>
                    <a:lnTo>
                      <a:pt x="26065" y="984"/>
                    </a:lnTo>
                    <a:lnTo>
                      <a:pt x="25518" y="1219"/>
                    </a:lnTo>
                    <a:lnTo>
                      <a:pt x="24455" y="1703"/>
                    </a:lnTo>
                    <a:lnTo>
                      <a:pt x="23408" y="2203"/>
                    </a:lnTo>
                    <a:lnTo>
                      <a:pt x="22877" y="2438"/>
                    </a:lnTo>
                    <a:lnTo>
                      <a:pt x="22346" y="2672"/>
                    </a:lnTo>
                    <a:lnTo>
                      <a:pt x="21814" y="2891"/>
                    </a:lnTo>
                    <a:lnTo>
                      <a:pt x="21267" y="3078"/>
                    </a:lnTo>
                    <a:lnTo>
                      <a:pt x="20721" y="3250"/>
                    </a:lnTo>
                    <a:lnTo>
                      <a:pt x="20174" y="3391"/>
                    </a:lnTo>
                    <a:lnTo>
                      <a:pt x="19611" y="3500"/>
                    </a:lnTo>
                    <a:lnTo>
                      <a:pt x="19330" y="3547"/>
                    </a:lnTo>
                    <a:lnTo>
                      <a:pt x="19033" y="3578"/>
                    </a:lnTo>
                    <a:lnTo>
                      <a:pt x="18533" y="3610"/>
                    </a:lnTo>
                    <a:lnTo>
                      <a:pt x="18033" y="3625"/>
                    </a:lnTo>
                    <a:lnTo>
                      <a:pt x="17517" y="3610"/>
                    </a:lnTo>
                    <a:lnTo>
                      <a:pt x="17017" y="3594"/>
                    </a:lnTo>
                    <a:lnTo>
                      <a:pt x="16002" y="3531"/>
                    </a:lnTo>
                    <a:lnTo>
                      <a:pt x="14986" y="3531"/>
                    </a:lnTo>
                    <a:lnTo>
                      <a:pt x="14642" y="3563"/>
                    </a:lnTo>
                    <a:lnTo>
                      <a:pt x="14298" y="3610"/>
                    </a:lnTo>
                    <a:lnTo>
                      <a:pt x="13939" y="3672"/>
                    </a:lnTo>
                    <a:lnTo>
                      <a:pt x="13580" y="3766"/>
                    </a:lnTo>
                    <a:lnTo>
                      <a:pt x="13220" y="3860"/>
                    </a:lnTo>
                    <a:lnTo>
                      <a:pt x="12876" y="3985"/>
                    </a:lnTo>
                    <a:lnTo>
                      <a:pt x="12517" y="4110"/>
                    </a:lnTo>
                    <a:lnTo>
                      <a:pt x="12158" y="4250"/>
                    </a:lnTo>
                    <a:lnTo>
                      <a:pt x="11814" y="4406"/>
                    </a:lnTo>
                    <a:lnTo>
                      <a:pt x="11470" y="4578"/>
                    </a:lnTo>
                    <a:lnTo>
                      <a:pt x="10798" y="4922"/>
                    </a:lnTo>
                    <a:lnTo>
                      <a:pt x="10142" y="5266"/>
                    </a:lnTo>
                    <a:lnTo>
                      <a:pt x="9532" y="5610"/>
                    </a:lnTo>
                    <a:lnTo>
                      <a:pt x="9157" y="5844"/>
                    </a:lnTo>
                    <a:lnTo>
                      <a:pt x="8798" y="6078"/>
                    </a:lnTo>
                    <a:lnTo>
                      <a:pt x="8454" y="6344"/>
                    </a:lnTo>
                    <a:lnTo>
                      <a:pt x="8110" y="6610"/>
                    </a:lnTo>
                    <a:lnTo>
                      <a:pt x="7798" y="6907"/>
                    </a:lnTo>
                    <a:lnTo>
                      <a:pt x="7485" y="7219"/>
                    </a:lnTo>
                    <a:lnTo>
                      <a:pt x="7204" y="7532"/>
                    </a:lnTo>
                    <a:lnTo>
                      <a:pt x="6923" y="7875"/>
                    </a:lnTo>
                    <a:lnTo>
                      <a:pt x="6673" y="8219"/>
                    </a:lnTo>
                    <a:lnTo>
                      <a:pt x="6439" y="8579"/>
                    </a:lnTo>
                    <a:lnTo>
                      <a:pt x="6235" y="8954"/>
                    </a:lnTo>
                    <a:lnTo>
                      <a:pt x="6048" y="9344"/>
                    </a:lnTo>
                    <a:lnTo>
                      <a:pt x="5876" y="9735"/>
                    </a:lnTo>
                    <a:lnTo>
                      <a:pt x="5735" y="10141"/>
                    </a:lnTo>
                    <a:lnTo>
                      <a:pt x="5626" y="10547"/>
                    </a:lnTo>
                    <a:lnTo>
                      <a:pt x="5532" y="10969"/>
                    </a:lnTo>
                    <a:lnTo>
                      <a:pt x="5267" y="10985"/>
                    </a:lnTo>
                    <a:lnTo>
                      <a:pt x="5001" y="11032"/>
                    </a:lnTo>
                    <a:lnTo>
                      <a:pt x="4735" y="11094"/>
                    </a:lnTo>
                    <a:lnTo>
                      <a:pt x="4485" y="11172"/>
                    </a:lnTo>
                    <a:lnTo>
                      <a:pt x="4235" y="11266"/>
                    </a:lnTo>
                    <a:lnTo>
                      <a:pt x="3985" y="11376"/>
                    </a:lnTo>
                    <a:lnTo>
                      <a:pt x="3751" y="11501"/>
                    </a:lnTo>
                    <a:lnTo>
                      <a:pt x="3516" y="11626"/>
                    </a:lnTo>
                    <a:lnTo>
                      <a:pt x="3282" y="11782"/>
                    </a:lnTo>
                    <a:lnTo>
                      <a:pt x="3063" y="11938"/>
                    </a:lnTo>
                    <a:lnTo>
                      <a:pt x="2860" y="12126"/>
                    </a:lnTo>
                    <a:lnTo>
                      <a:pt x="2657" y="12298"/>
                    </a:lnTo>
                    <a:lnTo>
                      <a:pt x="2470" y="12501"/>
                    </a:lnTo>
                    <a:lnTo>
                      <a:pt x="2298" y="12704"/>
                    </a:lnTo>
                    <a:lnTo>
                      <a:pt x="2126" y="12923"/>
                    </a:lnTo>
                    <a:lnTo>
                      <a:pt x="1970" y="13141"/>
                    </a:lnTo>
                    <a:lnTo>
                      <a:pt x="1798" y="13391"/>
                    </a:lnTo>
                    <a:lnTo>
                      <a:pt x="1641" y="13641"/>
                    </a:lnTo>
                    <a:lnTo>
                      <a:pt x="1485" y="13907"/>
                    </a:lnTo>
                    <a:lnTo>
                      <a:pt x="1344" y="14173"/>
                    </a:lnTo>
                    <a:lnTo>
                      <a:pt x="1079" y="14720"/>
                    </a:lnTo>
                    <a:lnTo>
                      <a:pt x="860" y="15298"/>
                    </a:lnTo>
                    <a:lnTo>
                      <a:pt x="657" y="15876"/>
                    </a:lnTo>
                    <a:lnTo>
                      <a:pt x="485" y="16470"/>
                    </a:lnTo>
                    <a:lnTo>
                      <a:pt x="329" y="17079"/>
                    </a:lnTo>
                    <a:lnTo>
                      <a:pt x="219" y="17704"/>
                    </a:lnTo>
                    <a:lnTo>
                      <a:pt x="126" y="18329"/>
                    </a:lnTo>
                    <a:lnTo>
                      <a:pt x="63" y="18970"/>
                    </a:lnTo>
                    <a:lnTo>
                      <a:pt x="16" y="19626"/>
                    </a:lnTo>
                    <a:lnTo>
                      <a:pt x="1" y="20282"/>
                    </a:lnTo>
                    <a:lnTo>
                      <a:pt x="16" y="20939"/>
                    </a:lnTo>
                    <a:lnTo>
                      <a:pt x="48" y="21611"/>
                    </a:lnTo>
                    <a:lnTo>
                      <a:pt x="94" y="22267"/>
                    </a:lnTo>
                    <a:lnTo>
                      <a:pt x="157" y="22939"/>
                    </a:lnTo>
                    <a:lnTo>
                      <a:pt x="251" y="23595"/>
                    </a:lnTo>
                    <a:lnTo>
                      <a:pt x="360" y="24267"/>
                    </a:lnTo>
                    <a:lnTo>
                      <a:pt x="485" y="24923"/>
                    </a:lnTo>
                    <a:lnTo>
                      <a:pt x="626" y="25579"/>
                    </a:lnTo>
                    <a:lnTo>
                      <a:pt x="782" y="26236"/>
                    </a:lnTo>
                    <a:lnTo>
                      <a:pt x="954" y="26876"/>
                    </a:lnTo>
                    <a:lnTo>
                      <a:pt x="1141" y="27501"/>
                    </a:lnTo>
                    <a:lnTo>
                      <a:pt x="1344" y="28126"/>
                    </a:lnTo>
                    <a:lnTo>
                      <a:pt x="1563" y="28736"/>
                    </a:lnTo>
                    <a:lnTo>
                      <a:pt x="1782" y="29345"/>
                    </a:lnTo>
                    <a:lnTo>
                      <a:pt x="2016" y="29923"/>
                    </a:lnTo>
                    <a:lnTo>
                      <a:pt x="2266" y="30486"/>
                    </a:lnTo>
                    <a:lnTo>
                      <a:pt x="2516" y="31048"/>
                    </a:lnTo>
                    <a:lnTo>
                      <a:pt x="2782" y="31580"/>
                    </a:lnTo>
                    <a:lnTo>
                      <a:pt x="3048" y="32095"/>
                    </a:lnTo>
                    <a:lnTo>
                      <a:pt x="3329" y="32580"/>
                    </a:lnTo>
                    <a:lnTo>
                      <a:pt x="42456" y="22986"/>
                    </a:lnTo>
                    <a:lnTo>
                      <a:pt x="42737" y="22845"/>
                    </a:lnTo>
                    <a:lnTo>
                      <a:pt x="43019" y="22704"/>
                    </a:lnTo>
                    <a:lnTo>
                      <a:pt x="43284" y="22548"/>
                    </a:lnTo>
                    <a:lnTo>
                      <a:pt x="43550" y="22376"/>
                    </a:lnTo>
                    <a:lnTo>
                      <a:pt x="43800" y="22189"/>
                    </a:lnTo>
                    <a:lnTo>
                      <a:pt x="44050" y="22001"/>
                    </a:lnTo>
                    <a:lnTo>
                      <a:pt x="44284" y="21782"/>
                    </a:lnTo>
                    <a:lnTo>
                      <a:pt x="44503" y="21579"/>
                    </a:lnTo>
                    <a:lnTo>
                      <a:pt x="44722" y="21345"/>
                    </a:lnTo>
                    <a:lnTo>
                      <a:pt x="44925" y="21110"/>
                    </a:lnTo>
                    <a:lnTo>
                      <a:pt x="45112" y="20876"/>
                    </a:lnTo>
                    <a:lnTo>
                      <a:pt x="45300" y="20626"/>
                    </a:lnTo>
                    <a:lnTo>
                      <a:pt x="45472" y="20360"/>
                    </a:lnTo>
                    <a:lnTo>
                      <a:pt x="45644" y="20095"/>
                    </a:lnTo>
                    <a:lnTo>
                      <a:pt x="45784" y="19814"/>
                    </a:lnTo>
                    <a:lnTo>
                      <a:pt x="45925" y="19548"/>
                    </a:lnTo>
                    <a:lnTo>
                      <a:pt x="46066" y="19251"/>
                    </a:lnTo>
                    <a:lnTo>
                      <a:pt x="46175" y="18970"/>
                    </a:lnTo>
                    <a:lnTo>
                      <a:pt x="46284" y="18673"/>
                    </a:lnTo>
                    <a:lnTo>
                      <a:pt x="46378" y="18376"/>
                    </a:lnTo>
                    <a:lnTo>
                      <a:pt x="46456" y="18079"/>
                    </a:lnTo>
                    <a:lnTo>
                      <a:pt x="46519" y="17767"/>
                    </a:lnTo>
                    <a:lnTo>
                      <a:pt x="46581" y="17454"/>
                    </a:lnTo>
                    <a:lnTo>
                      <a:pt x="46628" y="17157"/>
                    </a:lnTo>
                    <a:lnTo>
                      <a:pt x="46644" y="16845"/>
                    </a:lnTo>
                    <a:lnTo>
                      <a:pt x="46659" y="16532"/>
                    </a:lnTo>
                    <a:lnTo>
                      <a:pt x="46659" y="16220"/>
                    </a:lnTo>
                    <a:lnTo>
                      <a:pt x="46644" y="15907"/>
                    </a:lnTo>
                    <a:lnTo>
                      <a:pt x="46613" y="15595"/>
                    </a:lnTo>
                    <a:lnTo>
                      <a:pt x="46581" y="15298"/>
                    </a:lnTo>
                    <a:lnTo>
                      <a:pt x="46519" y="14985"/>
                    </a:lnTo>
                    <a:lnTo>
                      <a:pt x="46441" y="14688"/>
                    </a:lnTo>
                    <a:lnTo>
                      <a:pt x="46347" y="14376"/>
                    </a:lnTo>
                    <a:lnTo>
                      <a:pt x="46238" y="14094"/>
                    </a:lnTo>
                    <a:lnTo>
                      <a:pt x="46128" y="13798"/>
                    </a:lnTo>
                    <a:lnTo>
                      <a:pt x="45988" y="13516"/>
                    </a:lnTo>
                    <a:lnTo>
                      <a:pt x="45847" y="13251"/>
                    </a:lnTo>
                    <a:lnTo>
                      <a:pt x="45691" y="12969"/>
                    </a:lnTo>
                    <a:lnTo>
                      <a:pt x="45519" y="12719"/>
                    </a:lnTo>
                    <a:lnTo>
                      <a:pt x="45331" y="12469"/>
                    </a:lnTo>
                    <a:lnTo>
                      <a:pt x="45144" y="12219"/>
                    </a:lnTo>
                    <a:lnTo>
                      <a:pt x="44941" y="11985"/>
                    </a:lnTo>
                    <a:lnTo>
                      <a:pt x="44722" y="11751"/>
                    </a:lnTo>
                    <a:lnTo>
                      <a:pt x="44503" y="11532"/>
                    </a:lnTo>
                    <a:lnTo>
                      <a:pt x="44269" y="11329"/>
                    </a:lnTo>
                    <a:lnTo>
                      <a:pt x="44034" y="11126"/>
                    </a:lnTo>
                    <a:lnTo>
                      <a:pt x="43784" y="10938"/>
                    </a:lnTo>
                    <a:lnTo>
                      <a:pt x="43534" y="10751"/>
                    </a:lnTo>
                    <a:lnTo>
                      <a:pt x="43269" y="10594"/>
                    </a:lnTo>
                    <a:lnTo>
                      <a:pt x="42987" y="10438"/>
                    </a:lnTo>
                    <a:lnTo>
                      <a:pt x="42722" y="10282"/>
                    </a:lnTo>
                    <a:lnTo>
                      <a:pt x="42440" y="10157"/>
                    </a:lnTo>
                    <a:lnTo>
                      <a:pt x="42144" y="10032"/>
                    </a:lnTo>
                    <a:lnTo>
                      <a:pt x="41862" y="9922"/>
                    </a:lnTo>
                    <a:lnTo>
                      <a:pt x="41565" y="9813"/>
                    </a:lnTo>
                    <a:lnTo>
                      <a:pt x="41269" y="9735"/>
                    </a:lnTo>
                    <a:lnTo>
                      <a:pt x="40956" y="9672"/>
                    </a:lnTo>
                    <a:lnTo>
                      <a:pt x="40659" y="9610"/>
                    </a:lnTo>
                    <a:lnTo>
                      <a:pt x="40347" y="9563"/>
                    </a:lnTo>
                    <a:lnTo>
                      <a:pt x="40034" y="9532"/>
                    </a:lnTo>
                    <a:lnTo>
                      <a:pt x="39722" y="9516"/>
                    </a:lnTo>
                    <a:lnTo>
                      <a:pt x="39409" y="9516"/>
                    </a:lnTo>
                    <a:lnTo>
                      <a:pt x="39097" y="9532"/>
                    </a:lnTo>
                    <a:lnTo>
                      <a:pt x="38784" y="9563"/>
                    </a:lnTo>
                    <a:lnTo>
                      <a:pt x="38956" y="9188"/>
                    </a:lnTo>
                    <a:lnTo>
                      <a:pt x="39097" y="8782"/>
                    </a:lnTo>
                    <a:lnTo>
                      <a:pt x="39206" y="8375"/>
                    </a:lnTo>
                    <a:lnTo>
                      <a:pt x="39284" y="7969"/>
                    </a:lnTo>
                    <a:lnTo>
                      <a:pt x="39331" y="7547"/>
                    </a:lnTo>
                    <a:lnTo>
                      <a:pt x="39331" y="7125"/>
                    </a:lnTo>
                    <a:lnTo>
                      <a:pt x="39315" y="6703"/>
                    </a:lnTo>
                    <a:lnTo>
                      <a:pt x="39268" y="6282"/>
                    </a:lnTo>
                    <a:lnTo>
                      <a:pt x="39206" y="5875"/>
                    </a:lnTo>
                    <a:lnTo>
                      <a:pt x="39097" y="5453"/>
                    </a:lnTo>
                    <a:lnTo>
                      <a:pt x="38972" y="5047"/>
                    </a:lnTo>
                    <a:lnTo>
                      <a:pt x="38815" y="4656"/>
                    </a:lnTo>
                    <a:lnTo>
                      <a:pt x="38643" y="4266"/>
                    </a:lnTo>
                    <a:lnTo>
                      <a:pt x="38440" y="3891"/>
                    </a:lnTo>
                    <a:lnTo>
                      <a:pt x="38206" y="3531"/>
                    </a:lnTo>
                    <a:lnTo>
                      <a:pt x="37956" y="3188"/>
                    </a:lnTo>
                    <a:lnTo>
                      <a:pt x="37690" y="2860"/>
                    </a:lnTo>
                    <a:lnTo>
                      <a:pt x="37393" y="2547"/>
                    </a:lnTo>
                    <a:lnTo>
                      <a:pt x="37096" y="2266"/>
                    </a:lnTo>
                    <a:lnTo>
                      <a:pt x="36768" y="1984"/>
                    </a:lnTo>
                    <a:lnTo>
                      <a:pt x="36440" y="1734"/>
                    </a:lnTo>
                    <a:lnTo>
                      <a:pt x="36096" y="1500"/>
                    </a:lnTo>
                    <a:lnTo>
                      <a:pt x="35737" y="1281"/>
                    </a:lnTo>
                    <a:lnTo>
                      <a:pt x="35362" y="1078"/>
                    </a:lnTo>
                    <a:lnTo>
                      <a:pt x="34971" y="891"/>
                    </a:lnTo>
                    <a:lnTo>
                      <a:pt x="34581" y="719"/>
                    </a:lnTo>
                    <a:lnTo>
                      <a:pt x="34190" y="578"/>
                    </a:lnTo>
                    <a:lnTo>
                      <a:pt x="33784" y="438"/>
                    </a:lnTo>
                    <a:lnTo>
                      <a:pt x="33377" y="328"/>
                    </a:lnTo>
                    <a:lnTo>
                      <a:pt x="32956" y="234"/>
                    </a:lnTo>
                    <a:lnTo>
                      <a:pt x="32534" y="141"/>
                    </a:lnTo>
                    <a:lnTo>
                      <a:pt x="32112" y="78"/>
                    </a:lnTo>
                    <a:lnTo>
                      <a:pt x="31565" y="31"/>
                    </a:lnTo>
                    <a:lnTo>
                      <a:pt x="31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9"/>
              <p:cNvSpPr/>
              <p:nvPr/>
            </p:nvSpPr>
            <p:spPr>
              <a:xfrm>
                <a:off x="365850" y="604050"/>
                <a:ext cx="1166500" cy="814500"/>
              </a:xfrm>
              <a:custGeom>
                <a:rect b="b" l="l" r="r" t="t"/>
                <a:pathLst>
                  <a:path extrusionOk="0" fill="none" h="32580" w="46660">
                    <a:moveTo>
                      <a:pt x="3329" y="32580"/>
                    </a:moveTo>
                    <a:lnTo>
                      <a:pt x="3329" y="32580"/>
                    </a:lnTo>
                    <a:lnTo>
                      <a:pt x="3048" y="32095"/>
                    </a:lnTo>
                    <a:lnTo>
                      <a:pt x="2782" y="31580"/>
                    </a:lnTo>
                    <a:lnTo>
                      <a:pt x="2516" y="31048"/>
                    </a:lnTo>
                    <a:lnTo>
                      <a:pt x="2266" y="30486"/>
                    </a:lnTo>
                    <a:lnTo>
                      <a:pt x="2016" y="29923"/>
                    </a:lnTo>
                    <a:lnTo>
                      <a:pt x="1782" y="29345"/>
                    </a:lnTo>
                    <a:lnTo>
                      <a:pt x="1563" y="28736"/>
                    </a:lnTo>
                    <a:lnTo>
                      <a:pt x="1344" y="28126"/>
                    </a:lnTo>
                    <a:lnTo>
                      <a:pt x="1141" y="27501"/>
                    </a:lnTo>
                    <a:lnTo>
                      <a:pt x="954" y="26876"/>
                    </a:lnTo>
                    <a:lnTo>
                      <a:pt x="782" y="26236"/>
                    </a:lnTo>
                    <a:lnTo>
                      <a:pt x="626" y="25579"/>
                    </a:lnTo>
                    <a:lnTo>
                      <a:pt x="485" y="24923"/>
                    </a:lnTo>
                    <a:lnTo>
                      <a:pt x="360" y="24267"/>
                    </a:lnTo>
                    <a:lnTo>
                      <a:pt x="251" y="23595"/>
                    </a:lnTo>
                    <a:lnTo>
                      <a:pt x="157" y="22939"/>
                    </a:lnTo>
                    <a:lnTo>
                      <a:pt x="94" y="22267"/>
                    </a:lnTo>
                    <a:lnTo>
                      <a:pt x="48" y="21611"/>
                    </a:lnTo>
                    <a:lnTo>
                      <a:pt x="16" y="20939"/>
                    </a:lnTo>
                    <a:lnTo>
                      <a:pt x="1" y="20282"/>
                    </a:lnTo>
                    <a:lnTo>
                      <a:pt x="16" y="19626"/>
                    </a:lnTo>
                    <a:lnTo>
                      <a:pt x="63" y="18970"/>
                    </a:lnTo>
                    <a:lnTo>
                      <a:pt x="126" y="18329"/>
                    </a:lnTo>
                    <a:lnTo>
                      <a:pt x="219" y="17704"/>
                    </a:lnTo>
                    <a:lnTo>
                      <a:pt x="329" y="17079"/>
                    </a:lnTo>
                    <a:lnTo>
                      <a:pt x="485" y="16470"/>
                    </a:lnTo>
                    <a:lnTo>
                      <a:pt x="657" y="15876"/>
                    </a:lnTo>
                    <a:lnTo>
                      <a:pt x="860" y="15298"/>
                    </a:lnTo>
                    <a:lnTo>
                      <a:pt x="1079" y="14720"/>
                    </a:lnTo>
                    <a:lnTo>
                      <a:pt x="1344" y="14173"/>
                    </a:lnTo>
                    <a:lnTo>
                      <a:pt x="1485" y="13907"/>
                    </a:lnTo>
                    <a:lnTo>
                      <a:pt x="1641" y="13641"/>
                    </a:lnTo>
                    <a:lnTo>
                      <a:pt x="1798" y="13391"/>
                    </a:lnTo>
                    <a:lnTo>
                      <a:pt x="1970" y="13141"/>
                    </a:lnTo>
                    <a:lnTo>
                      <a:pt x="1970" y="13141"/>
                    </a:lnTo>
                    <a:lnTo>
                      <a:pt x="2126" y="12923"/>
                    </a:lnTo>
                    <a:lnTo>
                      <a:pt x="2298" y="12704"/>
                    </a:lnTo>
                    <a:lnTo>
                      <a:pt x="2470" y="12501"/>
                    </a:lnTo>
                    <a:lnTo>
                      <a:pt x="2657" y="12298"/>
                    </a:lnTo>
                    <a:lnTo>
                      <a:pt x="2860" y="12126"/>
                    </a:lnTo>
                    <a:lnTo>
                      <a:pt x="3063" y="11938"/>
                    </a:lnTo>
                    <a:lnTo>
                      <a:pt x="3282" y="11782"/>
                    </a:lnTo>
                    <a:lnTo>
                      <a:pt x="3516" y="11626"/>
                    </a:lnTo>
                    <a:lnTo>
                      <a:pt x="3751" y="11501"/>
                    </a:lnTo>
                    <a:lnTo>
                      <a:pt x="3985" y="11376"/>
                    </a:lnTo>
                    <a:lnTo>
                      <a:pt x="4235" y="11266"/>
                    </a:lnTo>
                    <a:lnTo>
                      <a:pt x="4485" y="11172"/>
                    </a:lnTo>
                    <a:lnTo>
                      <a:pt x="4735" y="11094"/>
                    </a:lnTo>
                    <a:lnTo>
                      <a:pt x="5001" y="11032"/>
                    </a:lnTo>
                    <a:lnTo>
                      <a:pt x="5267" y="10985"/>
                    </a:lnTo>
                    <a:lnTo>
                      <a:pt x="5532" y="10969"/>
                    </a:lnTo>
                    <a:lnTo>
                      <a:pt x="5532" y="10969"/>
                    </a:lnTo>
                    <a:lnTo>
                      <a:pt x="5626" y="10547"/>
                    </a:lnTo>
                    <a:lnTo>
                      <a:pt x="5735" y="10141"/>
                    </a:lnTo>
                    <a:lnTo>
                      <a:pt x="5876" y="9735"/>
                    </a:lnTo>
                    <a:lnTo>
                      <a:pt x="6048" y="9344"/>
                    </a:lnTo>
                    <a:lnTo>
                      <a:pt x="6235" y="8954"/>
                    </a:lnTo>
                    <a:lnTo>
                      <a:pt x="6439" y="8579"/>
                    </a:lnTo>
                    <a:lnTo>
                      <a:pt x="6673" y="8219"/>
                    </a:lnTo>
                    <a:lnTo>
                      <a:pt x="6923" y="7875"/>
                    </a:lnTo>
                    <a:lnTo>
                      <a:pt x="7204" y="7532"/>
                    </a:lnTo>
                    <a:lnTo>
                      <a:pt x="7485" y="7219"/>
                    </a:lnTo>
                    <a:lnTo>
                      <a:pt x="7798" y="6907"/>
                    </a:lnTo>
                    <a:lnTo>
                      <a:pt x="8110" y="6610"/>
                    </a:lnTo>
                    <a:lnTo>
                      <a:pt x="8454" y="6344"/>
                    </a:lnTo>
                    <a:lnTo>
                      <a:pt x="8798" y="6078"/>
                    </a:lnTo>
                    <a:lnTo>
                      <a:pt x="9157" y="5844"/>
                    </a:lnTo>
                    <a:lnTo>
                      <a:pt x="9532" y="5610"/>
                    </a:lnTo>
                    <a:lnTo>
                      <a:pt x="9532" y="5610"/>
                    </a:lnTo>
                    <a:lnTo>
                      <a:pt x="10142" y="5266"/>
                    </a:lnTo>
                    <a:lnTo>
                      <a:pt x="10798" y="4922"/>
                    </a:lnTo>
                    <a:lnTo>
                      <a:pt x="11470" y="4578"/>
                    </a:lnTo>
                    <a:lnTo>
                      <a:pt x="11814" y="4406"/>
                    </a:lnTo>
                    <a:lnTo>
                      <a:pt x="12158" y="4250"/>
                    </a:lnTo>
                    <a:lnTo>
                      <a:pt x="12517" y="4110"/>
                    </a:lnTo>
                    <a:lnTo>
                      <a:pt x="12876" y="3985"/>
                    </a:lnTo>
                    <a:lnTo>
                      <a:pt x="13220" y="3860"/>
                    </a:lnTo>
                    <a:lnTo>
                      <a:pt x="13580" y="3766"/>
                    </a:lnTo>
                    <a:lnTo>
                      <a:pt x="13939" y="3672"/>
                    </a:lnTo>
                    <a:lnTo>
                      <a:pt x="14298" y="3610"/>
                    </a:lnTo>
                    <a:lnTo>
                      <a:pt x="14642" y="3563"/>
                    </a:lnTo>
                    <a:lnTo>
                      <a:pt x="14986" y="3531"/>
                    </a:lnTo>
                    <a:lnTo>
                      <a:pt x="14986" y="3531"/>
                    </a:lnTo>
                    <a:lnTo>
                      <a:pt x="15502" y="3531"/>
                    </a:lnTo>
                    <a:lnTo>
                      <a:pt x="16002" y="3531"/>
                    </a:lnTo>
                    <a:lnTo>
                      <a:pt x="17017" y="3594"/>
                    </a:lnTo>
                    <a:lnTo>
                      <a:pt x="17517" y="3610"/>
                    </a:lnTo>
                    <a:lnTo>
                      <a:pt x="18033" y="3625"/>
                    </a:lnTo>
                    <a:lnTo>
                      <a:pt x="18533" y="3610"/>
                    </a:lnTo>
                    <a:lnTo>
                      <a:pt x="19033" y="3578"/>
                    </a:lnTo>
                    <a:lnTo>
                      <a:pt x="19033" y="3578"/>
                    </a:lnTo>
                    <a:lnTo>
                      <a:pt x="19330" y="3547"/>
                    </a:lnTo>
                    <a:lnTo>
                      <a:pt x="19611" y="3500"/>
                    </a:lnTo>
                    <a:lnTo>
                      <a:pt x="20174" y="3391"/>
                    </a:lnTo>
                    <a:lnTo>
                      <a:pt x="20721" y="3250"/>
                    </a:lnTo>
                    <a:lnTo>
                      <a:pt x="21267" y="3078"/>
                    </a:lnTo>
                    <a:lnTo>
                      <a:pt x="21814" y="2891"/>
                    </a:lnTo>
                    <a:lnTo>
                      <a:pt x="22346" y="2672"/>
                    </a:lnTo>
                    <a:lnTo>
                      <a:pt x="22877" y="2438"/>
                    </a:lnTo>
                    <a:lnTo>
                      <a:pt x="23408" y="2203"/>
                    </a:lnTo>
                    <a:lnTo>
                      <a:pt x="24455" y="1703"/>
                    </a:lnTo>
                    <a:lnTo>
                      <a:pt x="25518" y="1219"/>
                    </a:lnTo>
                    <a:lnTo>
                      <a:pt x="26065" y="984"/>
                    </a:lnTo>
                    <a:lnTo>
                      <a:pt x="26596" y="766"/>
                    </a:lnTo>
                    <a:lnTo>
                      <a:pt x="27143" y="578"/>
                    </a:lnTo>
                    <a:lnTo>
                      <a:pt x="27705" y="406"/>
                    </a:lnTo>
                    <a:lnTo>
                      <a:pt x="27705" y="406"/>
                    </a:lnTo>
                    <a:lnTo>
                      <a:pt x="28237" y="266"/>
                    </a:lnTo>
                    <a:lnTo>
                      <a:pt x="28783" y="156"/>
                    </a:lnTo>
                    <a:lnTo>
                      <a:pt x="29346" y="78"/>
                    </a:lnTo>
                    <a:lnTo>
                      <a:pt x="29893" y="31"/>
                    </a:lnTo>
                    <a:lnTo>
                      <a:pt x="30455" y="0"/>
                    </a:lnTo>
                    <a:lnTo>
                      <a:pt x="31002" y="0"/>
                    </a:lnTo>
                    <a:lnTo>
                      <a:pt x="31565" y="31"/>
                    </a:lnTo>
                    <a:lnTo>
                      <a:pt x="32112" y="78"/>
                    </a:lnTo>
                    <a:lnTo>
                      <a:pt x="32112" y="78"/>
                    </a:lnTo>
                    <a:lnTo>
                      <a:pt x="32534" y="141"/>
                    </a:lnTo>
                    <a:lnTo>
                      <a:pt x="32956" y="234"/>
                    </a:lnTo>
                    <a:lnTo>
                      <a:pt x="33377" y="328"/>
                    </a:lnTo>
                    <a:lnTo>
                      <a:pt x="33784" y="438"/>
                    </a:lnTo>
                    <a:lnTo>
                      <a:pt x="34190" y="578"/>
                    </a:lnTo>
                    <a:lnTo>
                      <a:pt x="34581" y="719"/>
                    </a:lnTo>
                    <a:lnTo>
                      <a:pt x="34971" y="891"/>
                    </a:lnTo>
                    <a:lnTo>
                      <a:pt x="35362" y="1078"/>
                    </a:lnTo>
                    <a:lnTo>
                      <a:pt x="35737" y="1281"/>
                    </a:lnTo>
                    <a:lnTo>
                      <a:pt x="36096" y="1500"/>
                    </a:lnTo>
                    <a:lnTo>
                      <a:pt x="36440" y="1734"/>
                    </a:lnTo>
                    <a:lnTo>
                      <a:pt x="36768" y="1984"/>
                    </a:lnTo>
                    <a:lnTo>
                      <a:pt x="37096" y="2266"/>
                    </a:lnTo>
                    <a:lnTo>
                      <a:pt x="37393" y="2547"/>
                    </a:lnTo>
                    <a:lnTo>
                      <a:pt x="37690" y="2860"/>
                    </a:lnTo>
                    <a:lnTo>
                      <a:pt x="37956" y="3188"/>
                    </a:lnTo>
                    <a:lnTo>
                      <a:pt x="37956" y="3188"/>
                    </a:lnTo>
                    <a:lnTo>
                      <a:pt x="38206" y="3531"/>
                    </a:lnTo>
                    <a:lnTo>
                      <a:pt x="38440" y="3891"/>
                    </a:lnTo>
                    <a:lnTo>
                      <a:pt x="38643" y="4266"/>
                    </a:lnTo>
                    <a:lnTo>
                      <a:pt x="38815" y="4656"/>
                    </a:lnTo>
                    <a:lnTo>
                      <a:pt x="38972" y="5047"/>
                    </a:lnTo>
                    <a:lnTo>
                      <a:pt x="39097" y="5453"/>
                    </a:lnTo>
                    <a:lnTo>
                      <a:pt x="39206" y="5875"/>
                    </a:lnTo>
                    <a:lnTo>
                      <a:pt x="39268" y="6282"/>
                    </a:lnTo>
                    <a:lnTo>
                      <a:pt x="39315" y="6703"/>
                    </a:lnTo>
                    <a:lnTo>
                      <a:pt x="39331" y="7125"/>
                    </a:lnTo>
                    <a:lnTo>
                      <a:pt x="39331" y="7547"/>
                    </a:lnTo>
                    <a:lnTo>
                      <a:pt x="39284" y="7969"/>
                    </a:lnTo>
                    <a:lnTo>
                      <a:pt x="39206" y="8375"/>
                    </a:lnTo>
                    <a:lnTo>
                      <a:pt x="39097" y="8782"/>
                    </a:lnTo>
                    <a:lnTo>
                      <a:pt x="38956" y="9188"/>
                    </a:lnTo>
                    <a:lnTo>
                      <a:pt x="38784" y="9563"/>
                    </a:lnTo>
                    <a:lnTo>
                      <a:pt x="38784" y="9563"/>
                    </a:lnTo>
                    <a:lnTo>
                      <a:pt x="39097" y="9532"/>
                    </a:lnTo>
                    <a:lnTo>
                      <a:pt x="39409" y="9516"/>
                    </a:lnTo>
                    <a:lnTo>
                      <a:pt x="39722" y="9516"/>
                    </a:lnTo>
                    <a:lnTo>
                      <a:pt x="40034" y="9532"/>
                    </a:lnTo>
                    <a:lnTo>
                      <a:pt x="40347" y="9563"/>
                    </a:lnTo>
                    <a:lnTo>
                      <a:pt x="40659" y="9610"/>
                    </a:lnTo>
                    <a:lnTo>
                      <a:pt x="40956" y="9672"/>
                    </a:lnTo>
                    <a:lnTo>
                      <a:pt x="41269" y="9735"/>
                    </a:lnTo>
                    <a:lnTo>
                      <a:pt x="41565" y="9813"/>
                    </a:lnTo>
                    <a:lnTo>
                      <a:pt x="41862" y="9922"/>
                    </a:lnTo>
                    <a:lnTo>
                      <a:pt x="42144" y="10032"/>
                    </a:lnTo>
                    <a:lnTo>
                      <a:pt x="42440" y="10157"/>
                    </a:lnTo>
                    <a:lnTo>
                      <a:pt x="42722" y="10282"/>
                    </a:lnTo>
                    <a:lnTo>
                      <a:pt x="42987" y="10438"/>
                    </a:lnTo>
                    <a:lnTo>
                      <a:pt x="43269" y="10594"/>
                    </a:lnTo>
                    <a:lnTo>
                      <a:pt x="43534" y="10751"/>
                    </a:lnTo>
                    <a:lnTo>
                      <a:pt x="43784" y="10938"/>
                    </a:lnTo>
                    <a:lnTo>
                      <a:pt x="44034" y="11126"/>
                    </a:lnTo>
                    <a:lnTo>
                      <a:pt x="44269" y="11329"/>
                    </a:lnTo>
                    <a:lnTo>
                      <a:pt x="44503" y="11532"/>
                    </a:lnTo>
                    <a:lnTo>
                      <a:pt x="44722" y="11751"/>
                    </a:lnTo>
                    <a:lnTo>
                      <a:pt x="44941" y="11985"/>
                    </a:lnTo>
                    <a:lnTo>
                      <a:pt x="45144" y="12219"/>
                    </a:lnTo>
                    <a:lnTo>
                      <a:pt x="45331" y="12469"/>
                    </a:lnTo>
                    <a:lnTo>
                      <a:pt x="45519" y="12719"/>
                    </a:lnTo>
                    <a:lnTo>
                      <a:pt x="45691" y="12969"/>
                    </a:lnTo>
                    <a:lnTo>
                      <a:pt x="45847" y="13251"/>
                    </a:lnTo>
                    <a:lnTo>
                      <a:pt x="45988" y="13516"/>
                    </a:lnTo>
                    <a:lnTo>
                      <a:pt x="46128" y="13798"/>
                    </a:lnTo>
                    <a:lnTo>
                      <a:pt x="46238" y="14094"/>
                    </a:lnTo>
                    <a:lnTo>
                      <a:pt x="46347" y="14376"/>
                    </a:lnTo>
                    <a:lnTo>
                      <a:pt x="46441" y="14688"/>
                    </a:lnTo>
                    <a:lnTo>
                      <a:pt x="46441" y="14688"/>
                    </a:lnTo>
                    <a:lnTo>
                      <a:pt x="46519" y="14985"/>
                    </a:lnTo>
                    <a:lnTo>
                      <a:pt x="46581" y="15298"/>
                    </a:lnTo>
                    <a:lnTo>
                      <a:pt x="46613" y="15595"/>
                    </a:lnTo>
                    <a:lnTo>
                      <a:pt x="46644" y="15907"/>
                    </a:lnTo>
                    <a:lnTo>
                      <a:pt x="46659" y="16220"/>
                    </a:lnTo>
                    <a:lnTo>
                      <a:pt x="46659" y="16532"/>
                    </a:lnTo>
                    <a:lnTo>
                      <a:pt x="46644" y="16845"/>
                    </a:lnTo>
                    <a:lnTo>
                      <a:pt x="46628" y="17157"/>
                    </a:lnTo>
                    <a:lnTo>
                      <a:pt x="46581" y="17454"/>
                    </a:lnTo>
                    <a:lnTo>
                      <a:pt x="46519" y="17767"/>
                    </a:lnTo>
                    <a:lnTo>
                      <a:pt x="46456" y="18079"/>
                    </a:lnTo>
                    <a:lnTo>
                      <a:pt x="46378" y="18376"/>
                    </a:lnTo>
                    <a:lnTo>
                      <a:pt x="46284" y="18673"/>
                    </a:lnTo>
                    <a:lnTo>
                      <a:pt x="46175" y="18970"/>
                    </a:lnTo>
                    <a:lnTo>
                      <a:pt x="46066" y="19251"/>
                    </a:lnTo>
                    <a:lnTo>
                      <a:pt x="45925" y="19548"/>
                    </a:lnTo>
                    <a:lnTo>
                      <a:pt x="45784" y="19814"/>
                    </a:lnTo>
                    <a:lnTo>
                      <a:pt x="45644" y="20095"/>
                    </a:lnTo>
                    <a:lnTo>
                      <a:pt x="45472" y="20360"/>
                    </a:lnTo>
                    <a:lnTo>
                      <a:pt x="45300" y="20626"/>
                    </a:lnTo>
                    <a:lnTo>
                      <a:pt x="45112" y="20876"/>
                    </a:lnTo>
                    <a:lnTo>
                      <a:pt x="44925" y="21110"/>
                    </a:lnTo>
                    <a:lnTo>
                      <a:pt x="44722" y="21345"/>
                    </a:lnTo>
                    <a:lnTo>
                      <a:pt x="44503" y="21579"/>
                    </a:lnTo>
                    <a:lnTo>
                      <a:pt x="44284" y="21782"/>
                    </a:lnTo>
                    <a:lnTo>
                      <a:pt x="44050" y="22001"/>
                    </a:lnTo>
                    <a:lnTo>
                      <a:pt x="43800" y="22189"/>
                    </a:lnTo>
                    <a:lnTo>
                      <a:pt x="43550" y="22376"/>
                    </a:lnTo>
                    <a:lnTo>
                      <a:pt x="43284" y="22548"/>
                    </a:lnTo>
                    <a:lnTo>
                      <a:pt x="43019" y="22704"/>
                    </a:lnTo>
                    <a:lnTo>
                      <a:pt x="42737" y="22845"/>
                    </a:lnTo>
                    <a:lnTo>
                      <a:pt x="42456" y="2298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9"/>
              <p:cNvSpPr/>
              <p:nvPr/>
            </p:nvSpPr>
            <p:spPr>
              <a:xfrm>
                <a:off x="524450" y="906800"/>
                <a:ext cx="859850" cy="883650"/>
              </a:xfrm>
              <a:custGeom>
                <a:rect b="b" l="l" r="r" t="t"/>
                <a:pathLst>
                  <a:path extrusionOk="0" h="35346" w="34394">
                    <a:moveTo>
                      <a:pt x="19471" y="0"/>
                    </a:moveTo>
                    <a:lnTo>
                      <a:pt x="18861" y="16"/>
                    </a:lnTo>
                    <a:lnTo>
                      <a:pt x="18252" y="63"/>
                    </a:lnTo>
                    <a:lnTo>
                      <a:pt x="17658" y="109"/>
                    </a:lnTo>
                    <a:lnTo>
                      <a:pt x="17049" y="172"/>
                    </a:lnTo>
                    <a:lnTo>
                      <a:pt x="16439" y="250"/>
                    </a:lnTo>
                    <a:lnTo>
                      <a:pt x="15830" y="344"/>
                    </a:lnTo>
                    <a:lnTo>
                      <a:pt x="15236" y="438"/>
                    </a:lnTo>
                    <a:lnTo>
                      <a:pt x="14642" y="563"/>
                    </a:lnTo>
                    <a:lnTo>
                      <a:pt x="14048" y="688"/>
                    </a:lnTo>
                    <a:lnTo>
                      <a:pt x="13470" y="828"/>
                    </a:lnTo>
                    <a:lnTo>
                      <a:pt x="12892" y="984"/>
                    </a:lnTo>
                    <a:lnTo>
                      <a:pt x="12330" y="1156"/>
                    </a:lnTo>
                    <a:lnTo>
                      <a:pt x="11767" y="1328"/>
                    </a:lnTo>
                    <a:lnTo>
                      <a:pt x="11220" y="1500"/>
                    </a:lnTo>
                    <a:lnTo>
                      <a:pt x="10689" y="1688"/>
                    </a:lnTo>
                    <a:lnTo>
                      <a:pt x="10173" y="1875"/>
                    </a:lnTo>
                    <a:lnTo>
                      <a:pt x="9658" y="2078"/>
                    </a:lnTo>
                    <a:lnTo>
                      <a:pt x="9173" y="2297"/>
                    </a:lnTo>
                    <a:lnTo>
                      <a:pt x="8704" y="2500"/>
                    </a:lnTo>
                    <a:lnTo>
                      <a:pt x="8064" y="2813"/>
                    </a:lnTo>
                    <a:lnTo>
                      <a:pt x="7423" y="3172"/>
                    </a:lnTo>
                    <a:lnTo>
                      <a:pt x="6814" y="3547"/>
                    </a:lnTo>
                    <a:lnTo>
                      <a:pt x="6204" y="3969"/>
                    </a:lnTo>
                    <a:lnTo>
                      <a:pt x="5610" y="4422"/>
                    </a:lnTo>
                    <a:lnTo>
                      <a:pt x="5032" y="4891"/>
                    </a:lnTo>
                    <a:lnTo>
                      <a:pt x="4485" y="5407"/>
                    </a:lnTo>
                    <a:lnTo>
                      <a:pt x="3954" y="5938"/>
                    </a:lnTo>
                    <a:lnTo>
                      <a:pt x="3454" y="6485"/>
                    </a:lnTo>
                    <a:lnTo>
                      <a:pt x="2985" y="7063"/>
                    </a:lnTo>
                    <a:lnTo>
                      <a:pt x="2532" y="7657"/>
                    </a:lnTo>
                    <a:lnTo>
                      <a:pt x="2329" y="7969"/>
                    </a:lnTo>
                    <a:lnTo>
                      <a:pt x="2126" y="8266"/>
                    </a:lnTo>
                    <a:lnTo>
                      <a:pt x="1923" y="8594"/>
                    </a:lnTo>
                    <a:lnTo>
                      <a:pt x="1751" y="8907"/>
                    </a:lnTo>
                    <a:lnTo>
                      <a:pt x="1563" y="9235"/>
                    </a:lnTo>
                    <a:lnTo>
                      <a:pt x="1407" y="9547"/>
                    </a:lnTo>
                    <a:lnTo>
                      <a:pt x="1251" y="9876"/>
                    </a:lnTo>
                    <a:lnTo>
                      <a:pt x="1110" y="10219"/>
                    </a:lnTo>
                    <a:lnTo>
                      <a:pt x="970" y="10547"/>
                    </a:lnTo>
                    <a:lnTo>
                      <a:pt x="845" y="10891"/>
                    </a:lnTo>
                    <a:lnTo>
                      <a:pt x="735" y="11204"/>
                    </a:lnTo>
                    <a:lnTo>
                      <a:pt x="641" y="11516"/>
                    </a:lnTo>
                    <a:lnTo>
                      <a:pt x="485" y="12141"/>
                    </a:lnTo>
                    <a:lnTo>
                      <a:pt x="360" y="12782"/>
                    </a:lnTo>
                    <a:lnTo>
                      <a:pt x="251" y="13423"/>
                    </a:lnTo>
                    <a:lnTo>
                      <a:pt x="173" y="14063"/>
                    </a:lnTo>
                    <a:lnTo>
                      <a:pt x="110" y="14720"/>
                    </a:lnTo>
                    <a:lnTo>
                      <a:pt x="63" y="15360"/>
                    </a:lnTo>
                    <a:lnTo>
                      <a:pt x="48" y="16016"/>
                    </a:lnTo>
                    <a:lnTo>
                      <a:pt x="16" y="16985"/>
                    </a:lnTo>
                    <a:lnTo>
                      <a:pt x="1" y="18001"/>
                    </a:lnTo>
                    <a:lnTo>
                      <a:pt x="1" y="19017"/>
                    </a:lnTo>
                    <a:lnTo>
                      <a:pt x="32" y="20064"/>
                    </a:lnTo>
                    <a:lnTo>
                      <a:pt x="95" y="21126"/>
                    </a:lnTo>
                    <a:lnTo>
                      <a:pt x="188" y="22189"/>
                    </a:lnTo>
                    <a:lnTo>
                      <a:pt x="251" y="22720"/>
                    </a:lnTo>
                    <a:lnTo>
                      <a:pt x="313" y="23236"/>
                    </a:lnTo>
                    <a:lnTo>
                      <a:pt x="391" y="23767"/>
                    </a:lnTo>
                    <a:lnTo>
                      <a:pt x="485" y="24298"/>
                    </a:lnTo>
                    <a:lnTo>
                      <a:pt x="595" y="24814"/>
                    </a:lnTo>
                    <a:lnTo>
                      <a:pt x="704" y="25329"/>
                    </a:lnTo>
                    <a:lnTo>
                      <a:pt x="845" y="25829"/>
                    </a:lnTo>
                    <a:lnTo>
                      <a:pt x="985" y="26330"/>
                    </a:lnTo>
                    <a:lnTo>
                      <a:pt x="1141" y="26830"/>
                    </a:lnTo>
                    <a:lnTo>
                      <a:pt x="1329" y="27314"/>
                    </a:lnTo>
                    <a:lnTo>
                      <a:pt x="1516" y="27798"/>
                    </a:lnTo>
                    <a:lnTo>
                      <a:pt x="1720" y="28267"/>
                    </a:lnTo>
                    <a:lnTo>
                      <a:pt x="1954" y="28720"/>
                    </a:lnTo>
                    <a:lnTo>
                      <a:pt x="2188" y="29158"/>
                    </a:lnTo>
                    <a:lnTo>
                      <a:pt x="2454" y="29595"/>
                    </a:lnTo>
                    <a:lnTo>
                      <a:pt x="2735" y="30017"/>
                    </a:lnTo>
                    <a:lnTo>
                      <a:pt x="3032" y="30423"/>
                    </a:lnTo>
                    <a:lnTo>
                      <a:pt x="3360" y="30814"/>
                    </a:lnTo>
                    <a:lnTo>
                      <a:pt x="3704" y="31189"/>
                    </a:lnTo>
                    <a:lnTo>
                      <a:pt x="4063" y="31549"/>
                    </a:lnTo>
                    <a:lnTo>
                      <a:pt x="4579" y="32002"/>
                    </a:lnTo>
                    <a:lnTo>
                      <a:pt x="5095" y="32408"/>
                    </a:lnTo>
                    <a:lnTo>
                      <a:pt x="5626" y="32799"/>
                    </a:lnTo>
                    <a:lnTo>
                      <a:pt x="6173" y="33142"/>
                    </a:lnTo>
                    <a:lnTo>
                      <a:pt x="6735" y="33470"/>
                    </a:lnTo>
                    <a:lnTo>
                      <a:pt x="7314" y="33767"/>
                    </a:lnTo>
                    <a:lnTo>
                      <a:pt x="7907" y="34033"/>
                    </a:lnTo>
                    <a:lnTo>
                      <a:pt x="8501" y="34267"/>
                    </a:lnTo>
                    <a:lnTo>
                      <a:pt x="9126" y="34471"/>
                    </a:lnTo>
                    <a:lnTo>
                      <a:pt x="9736" y="34658"/>
                    </a:lnTo>
                    <a:lnTo>
                      <a:pt x="10361" y="34830"/>
                    </a:lnTo>
                    <a:lnTo>
                      <a:pt x="11001" y="34971"/>
                    </a:lnTo>
                    <a:lnTo>
                      <a:pt x="11642" y="35080"/>
                    </a:lnTo>
                    <a:lnTo>
                      <a:pt x="12298" y="35174"/>
                    </a:lnTo>
                    <a:lnTo>
                      <a:pt x="12955" y="35252"/>
                    </a:lnTo>
                    <a:lnTo>
                      <a:pt x="13611" y="35299"/>
                    </a:lnTo>
                    <a:lnTo>
                      <a:pt x="14267" y="35330"/>
                    </a:lnTo>
                    <a:lnTo>
                      <a:pt x="14939" y="35346"/>
                    </a:lnTo>
                    <a:lnTo>
                      <a:pt x="15611" y="35330"/>
                    </a:lnTo>
                    <a:lnTo>
                      <a:pt x="16267" y="35314"/>
                    </a:lnTo>
                    <a:lnTo>
                      <a:pt x="16939" y="35283"/>
                    </a:lnTo>
                    <a:lnTo>
                      <a:pt x="17611" y="35221"/>
                    </a:lnTo>
                    <a:lnTo>
                      <a:pt x="18267" y="35158"/>
                    </a:lnTo>
                    <a:lnTo>
                      <a:pt x="18939" y="35080"/>
                    </a:lnTo>
                    <a:lnTo>
                      <a:pt x="19596" y="34986"/>
                    </a:lnTo>
                    <a:lnTo>
                      <a:pt x="20236" y="34877"/>
                    </a:lnTo>
                    <a:lnTo>
                      <a:pt x="20893" y="34752"/>
                    </a:lnTo>
                    <a:lnTo>
                      <a:pt x="21533" y="34627"/>
                    </a:lnTo>
                    <a:lnTo>
                      <a:pt x="22174" y="34502"/>
                    </a:lnTo>
                    <a:lnTo>
                      <a:pt x="22799" y="34346"/>
                    </a:lnTo>
                    <a:lnTo>
                      <a:pt x="24018" y="34033"/>
                    </a:lnTo>
                    <a:lnTo>
                      <a:pt x="24611" y="33877"/>
                    </a:lnTo>
                    <a:lnTo>
                      <a:pt x="25205" y="33689"/>
                    </a:lnTo>
                    <a:lnTo>
                      <a:pt x="25799" y="33486"/>
                    </a:lnTo>
                    <a:lnTo>
                      <a:pt x="26377" y="33283"/>
                    </a:lnTo>
                    <a:lnTo>
                      <a:pt x="26940" y="33033"/>
                    </a:lnTo>
                    <a:lnTo>
                      <a:pt x="27502" y="32767"/>
                    </a:lnTo>
                    <a:lnTo>
                      <a:pt x="28034" y="32486"/>
                    </a:lnTo>
                    <a:lnTo>
                      <a:pt x="28565" y="32158"/>
                    </a:lnTo>
                    <a:lnTo>
                      <a:pt x="29018" y="31861"/>
                    </a:lnTo>
                    <a:lnTo>
                      <a:pt x="29440" y="31517"/>
                    </a:lnTo>
                    <a:lnTo>
                      <a:pt x="29862" y="31174"/>
                    </a:lnTo>
                    <a:lnTo>
                      <a:pt x="30252" y="30798"/>
                    </a:lnTo>
                    <a:lnTo>
                      <a:pt x="30627" y="30408"/>
                    </a:lnTo>
                    <a:lnTo>
                      <a:pt x="30987" y="29986"/>
                    </a:lnTo>
                    <a:lnTo>
                      <a:pt x="31331" y="29564"/>
                    </a:lnTo>
                    <a:lnTo>
                      <a:pt x="31659" y="29127"/>
                    </a:lnTo>
                    <a:lnTo>
                      <a:pt x="31956" y="28658"/>
                    </a:lnTo>
                    <a:lnTo>
                      <a:pt x="32237" y="28189"/>
                    </a:lnTo>
                    <a:lnTo>
                      <a:pt x="32503" y="27720"/>
                    </a:lnTo>
                    <a:lnTo>
                      <a:pt x="32753" y="27220"/>
                    </a:lnTo>
                    <a:lnTo>
                      <a:pt x="32987" y="26720"/>
                    </a:lnTo>
                    <a:lnTo>
                      <a:pt x="33190" y="26220"/>
                    </a:lnTo>
                    <a:lnTo>
                      <a:pt x="33378" y="25704"/>
                    </a:lnTo>
                    <a:lnTo>
                      <a:pt x="33549" y="25173"/>
                    </a:lnTo>
                    <a:lnTo>
                      <a:pt x="33674" y="24736"/>
                    </a:lnTo>
                    <a:lnTo>
                      <a:pt x="33799" y="24314"/>
                    </a:lnTo>
                    <a:lnTo>
                      <a:pt x="33893" y="23861"/>
                    </a:lnTo>
                    <a:lnTo>
                      <a:pt x="33987" y="23423"/>
                    </a:lnTo>
                    <a:lnTo>
                      <a:pt x="34081" y="22986"/>
                    </a:lnTo>
                    <a:lnTo>
                      <a:pt x="34143" y="22532"/>
                    </a:lnTo>
                    <a:lnTo>
                      <a:pt x="34206" y="22095"/>
                    </a:lnTo>
                    <a:lnTo>
                      <a:pt x="34268" y="21642"/>
                    </a:lnTo>
                    <a:lnTo>
                      <a:pt x="34346" y="20751"/>
                    </a:lnTo>
                    <a:lnTo>
                      <a:pt x="34378" y="19845"/>
                    </a:lnTo>
                    <a:lnTo>
                      <a:pt x="34393" y="18938"/>
                    </a:lnTo>
                    <a:lnTo>
                      <a:pt x="34378" y="18048"/>
                    </a:lnTo>
                    <a:lnTo>
                      <a:pt x="34346" y="17204"/>
                    </a:lnTo>
                    <a:lnTo>
                      <a:pt x="34284" y="16345"/>
                    </a:lnTo>
                    <a:lnTo>
                      <a:pt x="34190" y="15470"/>
                    </a:lnTo>
                    <a:lnTo>
                      <a:pt x="34081" y="14610"/>
                    </a:lnTo>
                    <a:lnTo>
                      <a:pt x="33924" y="13735"/>
                    </a:lnTo>
                    <a:lnTo>
                      <a:pt x="33753" y="12860"/>
                    </a:lnTo>
                    <a:lnTo>
                      <a:pt x="33549" y="11985"/>
                    </a:lnTo>
                    <a:lnTo>
                      <a:pt x="33315" y="11126"/>
                    </a:lnTo>
                    <a:lnTo>
                      <a:pt x="33049" y="10266"/>
                    </a:lnTo>
                    <a:lnTo>
                      <a:pt x="32737" y="9438"/>
                    </a:lnTo>
                    <a:lnTo>
                      <a:pt x="32581" y="9016"/>
                    </a:lnTo>
                    <a:lnTo>
                      <a:pt x="32409" y="8610"/>
                    </a:lnTo>
                    <a:lnTo>
                      <a:pt x="32221" y="8204"/>
                    </a:lnTo>
                    <a:lnTo>
                      <a:pt x="32034" y="7797"/>
                    </a:lnTo>
                    <a:lnTo>
                      <a:pt x="31846" y="7407"/>
                    </a:lnTo>
                    <a:lnTo>
                      <a:pt x="31627" y="7016"/>
                    </a:lnTo>
                    <a:lnTo>
                      <a:pt x="31409" y="6625"/>
                    </a:lnTo>
                    <a:lnTo>
                      <a:pt x="31190" y="6250"/>
                    </a:lnTo>
                    <a:lnTo>
                      <a:pt x="30956" y="5891"/>
                    </a:lnTo>
                    <a:lnTo>
                      <a:pt x="30706" y="5516"/>
                    </a:lnTo>
                    <a:lnTo>
                      <a:pt x="30456" y="5172"/>
                    </a:lnTo>
                    <a:lnTo>
                      <a:pt x="30190" y="4813"/>
                    </a:lnTo>
                    <a:lnTo>
                      <a:pt x="29815" y="4360"/>
                    </a:lnTo>
                    <a:lnTo>
                      <a:pt x="29409" y="3906"/>
                    </a:lnTo>
                    <a:lnTo>
                      <a:pt x="29002" y="3485"/>
                    </a:lnTo>
                    <a:lnTo>
                      <a:pt x="28565" y="3078"/>
                    </a:lnTo>
                    <a:lnTo>
                      <a:pt x="28112" y="2688"/>
                    </a:lnTo>
                    <a:lnTo>
                      <a:pt x="27627" y="2313"/>
                    </a:lnTo>
                    <a:lnTo>
                      <a:pt x="27143" y="1969"/>
                    </a:lnTo>
                    <a:lnTo>
                      <a:pt x="26627" y="1641"/>
                    </a:lnTo>
                    <a:lnTo>
                      <a:pt x="26143" y="1375"/>
                    </a:lnTo>
                    <a:lnTo>
                      <a:pt x="25658" y="1141"/>
                    </a:lnTo>
                    <a:lnTo>
                      <a:pt x="25143" y="922"/>
                    </a:lnTo>
                    <a:lnTo>
                      <a:pt x="24627" y="734"/>
                    </a:lnTo>
                    <a:lnTo>
                      <a:pt x="24096" y="563"/>
                    </a:lnTo>
                    <a:lnTo>
                      <a:pt x="23549" y="422"/>
                    </a:lnTo>
                    <a:lnTo>
                      <a:pt x="22986" y="297"/>
                    </a:lnTo>
                    <a:lnTo>
                      <a:pt x="22424" y="203"/>
                    </a:lnTo>
                    <a:lnTo>
                      <a:pt x="21846" y="125"/>
                    </a:lnTo>
                    <a:lnTo>
                      <a:pt x="21252" y="63"/>
                    </a:lnTo>
                    <a:lnTo>
                      <a:pt x="20674" y="31"/>
                    </a:lnTo>
                    <a:lnTo>
                      <a:pt x="20064" y="16"/>
                    </a:lnTo>
                    <a:lnTo>
                      <a:pt x="19471" y="0"/>
                    </a:lnTo>
                    <a:close/>
                  </a:path>
                </a:pathLst>
              </a:custGeom>
              <a:solidFill>
                <a:srgbClr val="FFBD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9"/>
              <p:cNvSpPr/>
              <p:nvPr/>
            </p:nvSpPr>
            <p:spPr>
              <a:xfrm>
                <a:off x="524450" y="906800"/>
                <a:ext cx="859850" cy="883650"/>
              </a:xfrm>
              <a:custGeom>
                <a:rect b="b" l="l" r="r" t="t"/>
                <a:pathLst>
                  <a:path extrusionOk="0" fill="none" h="35346" w="34394">
                    <a:moveTo>
                      <a:pt x="30190" y="4813"/>
                    </a:moveTo>
                    <a:lnTo>
                      <a:pt x="30190" y="4813"/>
                    </a:lnTo>
                    <a:lnTo>
                      <a:pt x="29815" y="4360"/>
                    </a:lnTo>
                    <a:lnTo>
                      <a:pt x="29409" y="3906"/>
                    </a:lnTo>
                    <a:lnTo>
                      <a:pt x="29002" y="3485"/>
                    </a:lnTo>
                    <a:lnTo>
                      <a:pt x="28565" y="3078"/>
                    </a:lnTo>
                    <a:lnTo>
                      <a:pt x="28112" y="2688"/>
                    </a:lnTo>
                    <a:lnTo>
                      <a:pt x="27627" y="2313"/>
                    </a:lnTo>
                    <a:lnTo>
                      <a:pt x="27143" y="1969"/>
                    </a:lnTo>
                    <a:lnTo>
                      <a:pt x="26627" y="1641"/>
                    </a:lnTo>
                    <a:lnTo>
                      <a:pt x="26627" y="1641"/>
                    </a:lnTo>
                    <a:lnTo>
                      <a:pt x="26143" y="1375"/>
                    </a:lnTo>
                    <a:lnTo>
                      <a:pt x="25658" y="1141"/>
                    </a:lnTo>
                    <a:lnTo>
                      <a:pt x="25143" y="922"/>
                    </a:lnTo>
                    <a:lnTo>
                      <a:pt x="24627" y="734"/>
                    </a:lnTo>
                    <a:lnTo>
                      <a:pt x="24096" y="563"/>
                    </a:lnTo>
                    <a:lnTo>
                      <a:pt x="23549" y="422"/>
                    </a:lnTo>
                    <a:lnTo>
                      <a:pt x="22986" y="297"/>
                    </a:lnTo>
                    <a:lnTo>
                      <a:pt x="22424" y="203"/>
                    </a:lnTo>
                    <a:lnTo>
                      <a:pt x="21846" y="125"/>
                    </a:lnTo>
                    <a:lnTo>
                      <a:pt x="21252" y="63"/>
                    </a:lnTo>
                    <a:lnTo>
                      <a:pt x="20674" y="31"/>
                    </a:lnTo>
                    <a:lnTo>
                      <a:pt x="20064" y="16"/>
                    </a:lnTo>
                    <a:lnTo>
                      <a:pt x="19471" y="0"/>
                    </a:lnTo>
                    <a:lnTo>
                      <a:pt x="18861" y="16"/>
                    </a:lnTo>
                    <a:lnTo>
                      <a:pt x="18252" y="63"/>
                    </a:lnTo>
                    <a:lnTo>
                      <a:pt x="17658" y="109"/>
                    </a:lnTo>
                    <a:lnTo>
                      <a:pt x="17049" y="172"/>
                    </a:lnTo>
                    <a:lnTo>
                      <a:pt x="16439" y="250"/>
                    </a:lnTo>
                    <a:lnTo>
                      <a:pt x="15830" y="344"/>
                    </a:lnTo>
                    <a:lnTo>
                      <a:pt x="15236" y="438"/>
                    </a:lnTo>
                    <a:lnTo>
                      <a:pt x="14642" y="563"/>
                    </a:lnTo>
                    <a:lnTo>
                      <a:pt x="14048" y="688"/>
                    </a:lnTo>
                    <a:lnTo>
                      <a:pt x="13470" y="828"/>
                    </a:lnTo>
                    <a:lnTo>
                      <a:pt x="12892" y="984"/>
                    </a:lnTo>
                    <a:lnTo>
                      <a:pt x="12330" y="1156"/>
                    </a:lnTo>
                    <a:lnTo>
                      <a:pt x="11767" y="1328"/>
                    </a:lnTo>
                    <a:lnTo>
                      <a:pt x="11220" y="1500"/>
                    </a:lnTo>
                    <a:lnTo>
                      <a:pt x="10689" y="1688"/>
                    </a:lnTo>
                    <a:lnTo>
                      <a:pt x="10173" y="1875"/>
                    </a:lnTo>
                    <a:lnTo>
                      <a:pt x="9658" y="2078"/>
                    </a:lnTo>
                    <a:lnTo>
                      <a:pt x="9173" y="2297"/>
                    </a:lnTo>
                    <a:lnTo>
                      <a:pt x="8704" y="2500"/>
                    </a:lnTo>
                    <a:lnTo>
                      <a:pt x="8704" y="2500"/>
                    </a:lnTo>
                    <a:lnTo>
                      <a:pt x="8064" y="2813"/>
                    </a:lnTo>
                    <a:lnTo>
                      <a:pt x="7423" y="3172"/>
                    </a:lnTo>
                    <a:lnTo>
                      <a:pt x="6814" y="3547"/>
                    </a:lnTo>
                    <a:lnTo>
                      <a:pt x="6204" y="3969"/>
                    </a:lnTo>
                    <a:lnTo>
                      <a:pt x="5610" y="4422"/>
                    </a:lnTo>
                    <a:lnTo>
                      <a:pt x="5032" y="4891"/>
                    </a:lnTo>
                    <a:lnTo>
                      <a:pt x="4485" y="5407"/>
                    </a:lnTo>
                    <a:lnTo>
                      <a:pt x="3954" y="5938"/>
                    </a:lnTo>
                    <a:lnTo>
                      <a:pt x="3454" y="6485"/>
                    </a:lnTo>
                    <a:lnTo>
                      <a:pt x="2985" y="7063"/>
                    </a:lnTo>
                    <a:lnTo>
                      <a:pt x="2532" y="7657"/>
                    </a:lnTo>
                    <a:lnTo>
                      <a:pt x="2329" y="7969"/>
                    </a:lnTo>
                    <a:lnTo>
                      <a:pt x="2126" y="8266"/>
                    </a:lnTo>
                    <a:lnTo>
                      <a:pt x="1923" y="8594"/>
                    </a:lnTo>
                    <a:lnTo>
                      <a:pt x="1751" y="8907"/>
                    </a:lnTo>
                    <a:lnTo>
                      <a:pt x="1563" y="9235"/>
                    </a:lnTo>
                    <a:lnTo>
                      <a:pt x="1407" y="9547"/>
                    </a:lnTo>
                    <a:lnTo>
                      <a:pt x="1251" y="9876"/>
                    </a:lnTo>
                    <a:lnTo>
                      <a:pt x="1110" y="10219"/>
                    </a:lnTo>
                    <a:lnTo>
                      <a:pt x="970" y="10547"/>
                    </a:lnTo>
                    <a:lnTo>
                      <a:pt x="845" y="10891"/>
                    </a:lnTo>
                    <a:lnTo>
                      <a:pt x="845" y="10891"/>
                    </a:lnTo>
                    <a:lnTo>
                      <a:pt x="735" y="11204"/>
                    </a:lnTo>
                    <a:lnTo>
                      <a:pt x="641" y="11516"/>
                    </a:lnTo>
                    <a:lnTo>
                      <a:pt x="485" y="12141"/>
                    </a:lnTo>
                    <a:lnTo>
                      <a:pt x="360" y="12782"/>
                    </a:lnTo>
                    <a:lnTo>
                      <a:pt x="251" y="13423"/>
                    </a:lnTo>
                    <a:lnTo>
                      <a:pt x="173" y="14063"/>
                    </a:lnTo>
                    <a:lnTo>
                      <a:pt x="110" y="14720"/>
                    </a:lnTo>
                    <a:lnTo>
                      <a:pt x="63" y="15360"/>
                    </a:lnTo>
                    <a:lnTo>
                      <a:pt x="48" y="16016"/>
                    </a:lnTo>
                    <a:lnTo>
                      <a:pt x="48" y="16016"/>
                    </a:lnTo>
                    <a:lnTo>
                      <a:pt x="16" y="16985"/>
                    </a:lnTo>
                    <a:lnTo>
                      <a:pt x="1" y="18001"/>
                    </a:lnTo>
                    <a:lnTo>
                      <a:pt x="1" y="19017"/>
                    </a:lnTo>
                    <a:lnTo>
                      <a:pt x="32" y="20064"/>
                    </a:lnTo>
                    <a:lnTo>
                      <a:pt x="95" y="21126"/>
                    </a:lnTo>
                    <a:lnTo>
                      <a:pt x="188" y="22189"/>
                    </a:lnTo>
                    <a:lnTo>
                      <a:pt x="251" y="22720"/>
                    </a:lnTo>
                    <a:lnTo>
                      <a:pt x="313" y="23236"/>
                    </a:lnTo>
                    <a:lnTo>
                      <a:pt x="391" y="23767"/>
                    </a:lnTo>
                    <a:lnTo>
                      <a:pt x="485" y="24298"/>
                    </a:lnTo>
                    <a:lnTo>
                      <a:pt x="595" y="24814"/>
                    </a:lnTo>
                    <a:lnTo>
                      <a:pt x="704" y="25329"/>
                    </a:lnTo>
                    <a:lnTo>
                      <a:pt x="845" y="25829"/>
                    </a:lnTo>
                    <a:lnTo>
                      <a:pt x="985" y="26330"/>
                    </a:lnTo>
                    <a:lnTo>
                      <a:pt x="1141" y="26830"/>
                    </a:lnTo>
                    <a:lnTo>
                      <a:pt x="1329" y="27314"/>
                    </a:lnTo>
                    <a:lnTo>
                      <a:pt x="1516" y="27798"/>
                    </a:lnTo>
                    <a:lnTo>
                      <a:pt x="1720" y="28267"/>
                    </a:lnTo>
                    <a:lnTo>
                      <a:pt x="1954" y="28720"/>
                    </a:lnTo>
                    <a:lnTo>
                      <a:pt x="2188" y="29158"/>
                    </a:lnTo>
                    <a:lnTo>
                      <a:pt x="2454" y="29595"/>
                    </a:lnTo>
                    <a:lnTo>
                      <a:pt x="2735" y="30017"/>
                    </a:lnTo>
                    <a:lnTo>
                      <a:pt x="3032" y="30423"/>
                    </a:lnTo>
                    <a:lnTo>
                      <a:pt x="3360" y="30814"/>
                    </a:lnTo>
                    <a:lnTo>
                      <a:pt x="3704" y="31189"/>
                    </a:lnTo>
                    <a:lnTo>
                      <a:pt x="4063" y="31549"/>
                    </a:lnTo>
                    <a:lnTo>
                      <a:pt x="4063" y="31549"/>
                    </a:lnTo>
                    <a:lnTo>
                      <a:pt x="4579" y="32002"/>
                    </a:lnTo>
                    <a:lnTo>
                      <a:pt x="5095" y="32408"/>
                    </a:lnTo>
                    <a:lnTo>
                      <a:pt x="5626" y="32799"/>
                    </a:lnTo>
                    <a:lnTo>
                      <a:pt x="6173" y="33142"/>
                    </a:lnTo>
                    <a:lnTo>
                      <a:pt x="6735" y="33470"/>
                    </a:lnTo>
                    <a:lnTo>
                      <a:pt x="7314" y="33767"/>
                    </a:lnTo>
                    <a:lnTo>
                      <a:pt x="7907" y="34033"/>
                    </a:lnTo>
                    <a:lnTo>
                      <a:pt x="8501" y="34267"/>
                    </a:lnTo>
                    <a:lnTo>
                      <a:pt x="9126" y="34471"/>
                    </a:lnTo>
                    <a:lnTo>
                      <a:pt x="9736" y="34658"/>
                    </a:lnTo>
                    <a:lnTo>
                      <a:pt x="10361" y="34830"/>
                    </a:lnTo>
                    <a:lnTo>
                      <a:pt x="11001" y="34971"/>
                    </a:lnTo>
                    <a:lnTo>
                      <a:pt x="11642" y="35080"/>
                    </a:lnTo>
                    <a:lnTo>
                      <a:pt x="12298" y="35174"/>
                    </a:lnTo>
                    <a:lnTo>
                      <a:pt x="12955" y="35252"/>
                    </a:lnTo>
                    <a:lnTo>
                      <a:pt x="13611" y="35299"/>
                    </a:lnTo>
                    <a:lnTo>
                      <a:pt x="14267" y="35330"/>
                    </a:lnTo>
                    <a:lnTo>
                      <a:pt x="14939" y="35346"/>
                    </a:lnTo>
                    <a:lnTo>
                      <a:pt x="15611" y="35330"/>
                    </a:lnTo>
                    <a:lnTo>
                      <a:pt x="16267" y="35314"/>
                    </a:lnTo>
                    <a:lnTo>
                      <a:pt x="16939" y="35283"/>
                    </a:lnTo>
                    <a:lnTo>
                      <a:pt x="17611" y="35221"/>
                    </a:lnTo>
                    <a:lnTo>
                      <a:pt x="18267" y="35158"/>
                    </a:lnTo>
                    <a:lnTo>
                      <a:pt x="18939" y="35080"/>
                    </a:lnTo>
                    <a:lnTo>
                      <a:pt x="19596" y="34986"/>
                    </a:lnTo>
                    <a:lnTo>
                      <a:pt x="20236" y="34877"/>
                    </a:lnTo>
                    <a:lnTo>
                      <a:pt x="20893" y="34752"/>
                    </a:lnTo>
                    <a:lnTo>
                      <a:pt x="21533" y="34627"/>
                    </a:lnTo>
                    <a:lnTo>
                      <a:pt x="22174" y="34502"/>
                    </a:lnTo>
                    <a:lnTo>
                      <a:pt x="22799" y="34346"/>
                    </a:lnTo>
                    <a:lnTo>
                      <a:pt x="24018" y="34033"/>
                    </a:lnTo>
                    <a:lnTo>
                      <a:pt x="24018" y="34033"/>
                    </a:lnTo>
                    <a:lnTo>
                      <a:pt x="24611" y="33877"/>
                    </a:lnTo>
                    <a:lnTo>
                      <a:pt x="25205" y="33689"/>
                    </a:lnTo>
                    <a:lnTo>
                      <a:pt x="25799" y="33486"/>
                    </a:lnTo>
                    <a:lnTo>
                      <a:pt x="26377" y="33283"/>
                    </a:lnTo>
                    <a:lnTo>
                      <a:pt x="26940" y="33033"/>
                    </a:lnTo>
                    <a:lnTo>
                      <a:pt x="27502" y="32767"/>
                    </a:lnTo>
                    <a:lnTo>
                      <a:pt x="28034" y="32486"/>
                    </a:lnTo>
                    <a:lnTo>
                      <a:pt x="28565" y="32158"/>
                    </a:lnTo>
                    <a:lnTo>
                      <a:pt x="28565" y="32158"/>
                    </a:lnTo>
                    <a:lnTo>
                      <a:pt x="29018" y="31861"/>
                    </a:lnTo>
                    <a:lnTo>
                      <a:pt x="29440" y="31517"/>
                    </a:lnTo>
                    <a:lnTo>
                      <a:pt x="29862" y="31174"/>
                    </a:lnTo>
                    <a:lnTo>
                      <a:pt x="30252" y="30798"/>
                    </a:lnTo>
                    <a:lnTo>
                      <a:pt x="30627" y="30408"/>
                    </a:lnTo>
                    <a:lnTo>
                      <a:pt x="30987" y="29986"/>
                    </a:lnTo>
                    <a:lnTo>
                      <a:pt x="31331" y="29564"/>
                    </a:lnTo>
                    <a:lnTo>
                      <a:pt x="31659" y="29127"/>
                    </a:lnTo>
                    <a:lnTo>
                      <a:pt x="31956" y="28658"/>
                    </a:lnTo>
                    <a:lnTo>
                      <a:pt x="32237" y="28189"/>
                    </a:lnTo>
                    <a:lnTo>
                      <a:pt x="32503" y="27720"/>
                    </a:lnTo>
                    <a:lnTo>
                      <a:pt x="32753" y="27220"/>
                    </a:lnTo>
                    <a:lnTo>
                      <a:pt x="32987" y="26720"/>
                    </a:lnTo>
                    <a:lnTo>
                      <a:pt x="33190" y="26220"/>
                    </a:lnTo>
                    <a:lnTo>
                      <a:pt x="33378" y="25704"/>
                    </a:lnTo>
                    <a:lnTo>
                      <a:pt x="33549" y="25173"/>
                    </a:lnTo>
                    <a:lnTo>
                      <a:pt x="33549" y="25173"/>
                    </a:lnTo>
                    <a:lnTo>
                      <a:pt x="33674" y="24736"/>
                    </a:lnTo>
                    <a:lnTo>
                      <a:pt x="33799" y="24314"/>
                    </a:lnTo>
                    <a:lnTo>
                      <a:pt x="33893" y="23861"/>
                    </a:lnTo>
                    <a:lnTo>
                      <a:pt x="33987" y="23423"/>
                    </a:lnTo>
                    <a:lnTo>
                      <a:pt x="34081" y="22986"/>
                    </a:lnTo>
                    <a:lnTo>
                      <a:pt x="34143" y="22532"/>
                    </a:lnTo>
                    <a:lnTo>
                      <a:pt x="34206" y="22095"/>
                    </a:lnTo>
                    <a:lnTo>
                      <a:pt x="34268" y="21642"/>
                    </a:lnTo>
                    <a:lnTo>
                      <a:pt x="34346" y="20751"/>
                    </a:lnTo>
                    <a:lnTo>
                      <a:pt x="34378" y="19845"/>
                    </a:lnTo>
                    <a:lnTo>
                      <a:pt x="34393" y="18938"/>
                    </a:lnTo>
                    <a:lnTo>
                      <a:pt x="34378" y="18048"/>
                    </a:lnTo>
                    <a:lnTo>
                      <a:pt x="34378" y="18048"/>
                    </a:lnTo>
                    <a:lnTo>
                      <a:pt x="34346" y="17204"/>
                    </a:lnTo>
                    <a:lnTo>
                      <a:pt x="34284" y="16345"/>
                    </a:lnTo>
                    <a:lnTo>
                      <a:pt x="34190" y="15470"/>
                    </a:lnTo>
                    <a:lnTo>
                      <a:pt x="34081" y="14610"/>
                    </a:lnTo>
                    <a:lnTo>
                      <a:pt x="33924" y="13735"/>
                    </a:lnTo>
                    <a:lnTo>
                      <a:pt x="33753" y="12860"/>
                    </a:lnTo>
                    <a:lnTo>
                      <a:pt x="33549" y="11985"/>
                    </a:lnTo>
                    <a:lnTo>
                      <a:pt x="33315" y="11126"/>
                    </a:lnTo>
                    <a:lnTo>
                      <a:pt x="33049" y="10266"/>
                    </a:lnTo>
                    <a:lnTo>
                      <a:pt x="32737" y="9438"/>
                    </a:lnTo>
                    <a:lnTo>
                      <a:pt x="32581" y="9016"/>
                    </a:lnTo>
                    <a:lnTo>
                      <a:pt x="32409" y="8610"/>
                    </a:lnTo>
                    <a:lnTo>
                      <a:pt x="32221" y="8204"/>
                    </a:lnTo>
                    <a:lnTo>
                      <a:pt x="32034" y="7797"/>
                    </a:lnTo>
                    <a:lnTo>
                      <a:pt x="31846" y="7407"/>
                    </a:lnTo>
                    <a:lnTo>
                      <a:pt x="31627" y="7016"/>
                    </a:lnTo>
                    <a:lnTo>
                      <a:pt x="31409" y="6625"/>
                    </a:lnTo>
                    <a:lnTo>
                      <a:pt x="31190" y="6250"/>
                    </a:lnTo>
                    <a:lnTo>
                      <a:pt x="30956" y="5891"/>
                    </a:lnTo>
                    <a:lnTo>
                      <a:pt x="30706" y="5516"/>
                    </a:lnTo>
                    <a:lnTo>
                      <a:pt x="30456" y="5172"/>
                    </a:lnTo>
                    <a:lnTo>
                      <a:pt x="30190" y="481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9"/>
              <p:cNvSpPr/>
              <p:nvPr/>
            </p:nvSpPr>
            <p:spPr>
              <a:xfrm>
                <a:off x="347100" y="1296650"/>
                <a:ext cx="236375" cy="354350"/>
              </a:xfrm>
              <a:custGeom>
                <a:rect b="b" l="l" r="r" t="t"/>
                <a:pathLst>
                  <a:path extrusionOk="0" h="14174" w="9455">
                    <a:moveTo>
                      <a:pt x="7282" y="1"/>
                    </a:moveTo>
                    <a:lnTo>
                      <a:pt x="6985" y="16"/>
                    </a:lnTo>
                    <a:lnTo>
                      <a:pt x="6704" y="47"/>
                    </a:lnTo>
                    <a:lnTo>
                      <a:pt x="6423" y="79"/>
                    </a:lnTo>
                    <a:lnTo>
                      <a:pt x="6126" y="126"/>
                    </a:lnTo>
                    <a:lnTo>
                      <a:pt x="5845" y="188"/>
                    </a:lnTo>
                    <a:lnTo>
                      <a:pt x="5563" y="266"/>
                    </a:lnTo>
                    <a:lnTo>
                      <a:pt x="5282" y="344"/>
                    </a:lnTo>
                    <a:lnTo>
                      <a:pt x="5001" y="454"/>
                    </a:lnTo>
                    <a:lnTo>
                      <a:pt x="4720" y="547"/>
                    </a:lnTo>
                    <a:lnTo>
                      <a:pt x="4454" y="672"/>
                    </a:lnTo>
                    <a:lnTo>
                      <a:pt x="4173" y="797"/>
                    </a:lnTo>
                    <a:lnTo>
                      <a:pt x="3907" y="938"/>
                    </a:lnTo>
                    <a:lnTo>
                      <a:pt x="3641" y="1079"/>
                    </a:lnTo>
                    <a:lnTo>
                      <a:pt x="3391" y="1235"/>
                    </a:lnTo>
                    <a:lnTo>
                      <a:pt x="3141" y="1407"/>
                    </a:lnTo>
                    <a:lnTo>
                      <a:pt x="2891" y="1579"/>
                    </a:lnTo>
                    <a:lnTo>
                      <a:pt x="2657" y="1766"/>
                    </a:lnTo>
                    <a:lnTo>
                      <a:pt x="2438" y="1954"/>
                    </a:lnTo>
                    <a:lnTo>
                      <a:pt x="2204" y="2141"/>
                    </a:lnTo>
                    <a:lnTo>
                      <a:pt x="2001" y="2344"/>
                    </a:lnTo>
                    <a:lnTo>
                      <a:pt x="1798" y="2563"/>
                    </a:lnTo>
                    <a:lnTo>
                      <a:pt x="1594" y="2782"/>
                    </a:lnTo>
                    <a:lnTo>
                      <a:pt x="1407" y="3001"/>
                    </a:lnTo>
                    <a:lnTo>
                      <a:pt x="1235" y="3235"/>
                    </a:lnTo>
                    <a:lnTo>
                      <a:pt x="1063" y="3469"/>
                    </a:lnTo>
                    <a:lnTo>
                      <a:pt x="923" y="3720"/>
                    </a:lnTo>
                    <a:lnTo>
                      <a:pt x="782" y="3970"/>
                    </a:lnTo>
                    <a:lnTo>
                      <a:pt x="641" y="4220"/>
                    </a:lnTo>
                    <a:lnTo>
                      <a:pt x="532" y="4470"/>
                    </a:lnTo>
                    <a:lnTo>
                      <a:pt x="438" y="4704"/>
                    </a:lnTo>
                    <a:lnTo>
                      <a:pt x="344" y="4954"/>
                    </a:lnTo>
                    <a:lnTo>
                      <a:pt x="266" y="5188"/>
                    </a:lnTo>
                    <a:lnTo>
                      <a:pt x="204" y="5438"/>
                    </a:lnTo>
                    <a:lnTo>
                      <a:pt x="141" y="5688"/>
                    </a:lnTo>
                    <a:lnTo>
                      <a:pt x="94" y="5938"/>
                    </a:lnTo>
                    <a:lnTo>
                      <a:pt x="32" y="6438"/>
                    </a:lnTo>
                    <a:lnTo>
                      <a:pt x="1" y="6938"/>
                    </a:lnTo>
                    <a:lnTo>
                      <a:pt x="1" y="7454"/>
                    </a:lnTo>
                    <a:lnTo>
                      <a:pt x="47" y="7954"/>
                    </a:lnTo>
                    <a:lnTo>
                      <a:pt x="110" y="8470"/>
                    </a:lnTo>
                    <a:lnTo>
                      <a:pt x="219" y="8970"/>
                    </a:lnTo>
                    <a:lnTo>
                      <a:pt x="376" y="9454"/>
                    </a:lnTo>
                    <a:lnTo>
                      <a:pt x="548" y="9939"/>
                    </a:lnTo>
                    <a:lnTo>
                      <a:pt x="751" y="10392"/>
                    </a:lnTo>
                    <a:lnTo>
                      <a:pt x="1001" y="10845"/>
                    </a:lnTo>
                    <a:lnTo>
                      <a:pt x="1141" y="11064"/>
                    </a:lnTo>
                    <a:lnTo>
                      <a:pt x="1282" y="11267"/>
                    </a:lnTo>
                    <a:lnTo>
                      <a:pt x="1423" y="11470"/>
                    </a:lnTo>
                    <a:lnTo>
                      <a:pt x="1579" y="11673"/>
                    </a:lnTo>
                    <a:lnTo>
                      <a:pt x="1751" y="11861"/>
                    </a:lnTo>
                    <a:lnTo>
                      <a:pt x="1923" y="12048"/>
                    </a:lnTo>
                    <a:lnTo>
                      <a:pt x="2110" y="12236"/>
                    </a:lnTo>
                    <a:lnTo>
                      <a:pt x="2282" y="12407"/>
                    </a:lnTo>
                    <a:lnTo>
                      <a:pt x="2485" y="12579"/>
                    </a:lnTo>
                    <a:lnTo>
                      <a:pt x="2688" y="12736"/>
                    </a:lnTo>
                    <a:lnTo>
                      <a:pt x="2891" y="12876"/>
                    </a:lnTo>
                    <a:lnTo>
                      <a:pt x="3095" y="13017"/>
                    </a:lnTo>
                    <a:lnTo>
                      <a:pt x="3532" y="13283"/>
                    </a:lnTo>
                    <a:lnTo>
                      <a:pt x="3985" y="13517"/>
                    </a:lnTo>
                    <a:lnTo>
                      <a:pt x="4470" y="13704"/>
                    </a:lnTo>
                    <a:lnTo>
                      <a:pt x="4954" y="13861"/>
                    </a:lnTo>
                    <a:lnTo>
                      <a:pt x="5438" y="14001"/>
                    </a:lnTo>
                    <a:lnTo>
                      <a:pt x="5938" y="14095"/>
                    </a:lnTo>
                    <a:lnTo>
                      <a:pt x="6454" y="14142"/>
                    </a:lnTo>
                    <a:lnTo>
                      <a:pt x="6954" y="14173"/>
                    </a:lnTo>
                    <a:lnTo>
                      <a:pt x="7470" y="14158"/>
                    </a:lnTo>
                    <a:lnTo>
                      <a:pt x="7970" y="14111"/>
                    </a:lnTo>
                    <a:lnTo>
                      <a:pt x="8220" y="14064"/>
                    </a:lnTo>
                    <a:lnTo>
                      <a:pt x="8470" y="14017"/>
                    </a:lnTo>
                    <a:lnTo>
                      <a:pt x="8720" y="13970"/>
                    </a:lnTo>
                    <a:lnTo>
                      <a:pt x="8970" y="13892"/>
                    </a:lnTo>
                    <a:lnTo>
                      <a:pt x="9204" y="13814"/>
                    </a:lnTo>
                    <a:lnTo>
                      <a:pt x="9454" y="13736"/>
                    </a:lnTo>
                    <a:lnTo>
                      <a:pt x="8126" y="47"/>
                    </a:lnTo>
                    <a:lnTo>
                      <a:pt x="7845" y="16"/>
                    </a:lnTo>
                    <a:lnTo>
                      <a:pt x="7564" y="1"/>
                    </a:lnTo>
                    <a:close/>
                  </a:path>
                </a:pathLst>
              </a:custGeom>
              <a:solidFill>
                <a:srgbClr val="FFBD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9"/>
              <p:cNvSpPr/>
              <p:nvPr/>
            </p:nvSpPr>
            <p:spPr>
              <a:xfrm>
                <a:off x="347100" y="1296650"/>
                <a:ext cx="236375" cy="354350"/>
              </a:xfrm>
              <a:custGeom>
                <a:rect b="b" l="l" r="r" t="t"/>
                <a:pathLst>
                  <a:path extrusionOk="0" fill="none" h="14174" w="9455">
                    <a:moveTo>
                      <a:pt x="8126" y="47"/>
                    </a:moveTo>
                    <a:lnTo>
                      <a:pt x="8126" y="47"/>
                    </a:lnTo>
                    <a:lnTo>
                      <a:pt x="7845" y="16"/>
                    </a:lnTo>
                    <a:lnTo>
                      <a:pt x="7564" y="1"/>
                    </a:lnTo>
                    <a:lnTo>
                      <a:pt x="7282" y="1"/>
                    </a:lnTo>
                    <a:lnTo>
                      <a:pt x="6985" y="16"/>
                    </a:lnTo>
                    <a:lnTo>
                      <a:pt x="6704" y="47"/>
                    </a:lnTo>
                    <a:lnTo>
                      <a:pt x="6423" y="79"/>
                    </a:lnTo>
                    <a:lnTo>
                      <a:pt x="6126" y="126"/>
                    </a:lnTo>
                    <a:lnTo>
                      <a:pt x="5845" y="188"/>
                    </a:lnTo>
                    <a:lnTo>
                      <a:pt x="5563" y="266"/>
                    </a:lnTo>
                    <a:lnTo>
                      <a:pt x="5282" y="344"/>
                    </a:lnTo>
                    <a:lnTo>
                      <a:pt x="5001" y="454"/>
                    </a:lnTo>
                    <a:lnTo>
                      <a:pt x="4720" y="547"/>
                    </a:lnTo>
                    <a:lnTo>
                      <a:pt x="4454" y="672"/>
                    </a:lnTo>
                    <a:lnTo>
                      <a:pt x="4173" y="797"/>
                    </a:lnTo>
                    <a:lnTo>
                      <a:pt x="3907" y="938"/>
                    </a:lnTo>
                    <a:lnTo>
                      <a:pt x="3641" y="1079"/>
                    </a:lnTo>
                    <a:lnTo>
                      <a:pt x="3391" y="1235"/>
                    </a:lnTo>
                    <a:lnTo>
                      <a:pt x="3141" y="1407"/>
                    </a:lnTo>
                    <a:lnTo>
                      <a:pt x="2891" y="1579"/>
                    </a:lnTo>
                    <a:lnTo>
                      <a:pt x="2657" y="1766"/>
                    </a:lnTo>
                    <a:lnTo>
                      <a:pt x="2438" y="1954"/>
                    </a:lnTo>
                    <a:lnTo>
                      <a:pt x="2204" y="2141"/>
                    </a:lnTo>
                    <a:lnTo>
                      <a:pt x="2001" y="2344"/>
                    </a:lnTo>
                    <a:lnTo>
                      <a:pt x="1798" y="2563"/>
                    </a:lnTo>
                    <a:lnTo>
                      <a:pt x="1594" y="2782"/>
                    </a:lnTo>
                    <a:lnTo>
                      <a:pt x="1407" y="3001"/>
                    </a:lnTo>
                    <a:lnTo>
                      <a:pt x="1235" y="3235"/>
                    </a:lnTo>
                    <a:lnTo>
                      <a:pt x="1063" y="3469"/>
                    </a:lnTo>
                    <a:lnTo>
                      <a:pt x="923" y="3720"/>
                    </a:lnTo>
                    <a:lnTo>
                      <a:pt x="782" y="3970"/>
                    </a:lnTo>
                    <a:lnTo>
                      <a:pt x="641" y="4220"/>
                    </a:lnTo>
                    <a:lnTo>
                      <a:pt x="532" y="4470"/>
                    </a:lnTo>
                    <a:lnTo>
                      <a:pt x="532" y="4470"/>
                    </a:lnTo>
                    <a:lnTo>
                      <a:pt x="438" y="4704"/>
                    </a:lnTo>
                    <a:lnTo>
                      <a:pt x="344" y="4954"/>
                    </a:lnTo>
                    <a:lnTo>
                      <a:pt x="266" y="5188"/>
                    </a:lnTo>
                    <a:lnTo>
                      <a:pt x="204" y="5438"/>
                    </a:lnTo>
                    <a:lnTo>
                      <a:pt x="141" y="5688"/>
                    </a:lnTo>
                    <a:lnTo>
                      <a:pt x="94" y="5938"/>
                    </a:lnTo>
                    <a:lnTo>
                      <a:pt x="32" y="6438"/>
                    </a:lnTo>
                    <a:lnTo>
                      <a:pt x="1" y="6938"/>
                    </a:lnTo>
                    <a:lnTo>
                      <a:pt x="1" y="7454"/>
                    </a:lnTo>
                    <a:lnTo>
                      <a:pt x="47" y="7954"/>
                    </a:lnTo>
                    <a:lnTo>
                      <a:pt x="110" y="8470"/>
                    </a:lnTo>
                    <a:lnTo>
                      <a:pt x="219" y="8970"/>
                    </a:lnTo>
                    <a:lnTo>
                      <a:pt x="376" y="9454"/>
                    </a:lnTo>
                    <a:lnTo>
                      <a:pt x="548" y="9939"/>
                    </a:lnTo>
                    <a:lnTo>
                      <a:pt x="751" y="10392"/>
                    </a:lnTo>
                    <a:lnTo>
                      <a:pt x="1001" y="10845"/>
                    </a:lnTo>
                    <a:lnTo>
                      <a:pt x="1141" y="11064"/>
                    </a:lnTo>
                    <a:lnTo>
                      <a:pt x="1282" y="11267"/>
                    </a:lnTo>
                    <a:lnTo>
                      <a:pt x="1423" y="11470"/>
                    </a:lnTo>
                    <a:lnTo>
                      <a:pt x="1579" y="11673"/>
                    </a:lnTo>
                    <a:lnTo>
                      <a:pt x="1751" y="11861"/>
                    </a:lnTo>
                    <a:lnTo>
                      <a:pt x="1923" y="12048"/>
                    </a:lnTo>
                    <a:lnTo>
                      <a:pt x="1923" y="12048"/>
                    </a:lnTo>
                    <a:lnTo>
                      <a:pt x="2110" y="12236"/>
                    </a:lnTo>
                    <a:lnTo>
                      <a:pt x="2282" y="12407"/>
                    </a:lnTo>
                    <a:lnTo>
                      <a:pt x="2485" y="12579"/>
                    </a:lnTo>
                    <a:lnTo>
                      <a:pt x="2688" y="12736"/>
                    </a:lnTo>
                    <a:lnTo>
                      <a:pt x="2891" y="12876"/>
                    </a:lnTo>
                    <a:lnTo>
                      <a:pt x="3095" y="13017"/>
                    </a:lnTo>
                    <a:lnTo>
                      <a:pt x="3532" y="13283"/>
                    </a:lnTo>
                    <a:lnTo>
                      <a:pt x="3985" y="13517"/>
                    </a:lnTo>
                    <a:lnTo>
                      <a:pt x="4470" y="13704"/>
                    </a:lnTo>
                    <a:lnTo>
                      <a:pt x="4954" y="13861"/>
                    </a:lnTo>
                    <a:lnTo>
                      <a:pt x="5438" y="14001"/>
                    </a:lnTo>
                    <a:lnTo>
                      <a:pt x="5938" y="14095"/>
                    </a:lnTo>
                    <a:lnTo>
                      <a:pt x="6454" y="14142"/>
                    </a:lnTo>
                    <a:lnTo>
                      <a:pt x="6954" y="14173"/>
                    </a:lnTo>
                    <a:lnTo>
                      <a:pt x="7470" y="14158"/>
                    </a:lnTo>
                    <a:lnTo>
                      <a:pt x="7970" y="14111"/>
                    </a:lnTo>
                    <a:lnTo>
                      <a:pt x="8220" y="14064"/>
                    </a:lnTo>
                    <a:lnTo>
                      <a:pt x="8470" y="14017"/>
                    </a:lnTo>
                    <a:lnTo>
                      <a:pt x="8720" y="13970"/>
                    </a:lnTo>
                    <a:lnTo>
                      <a:pt x="8970" y="13892"/>
                    </a:lnTo>
                    <a:lnTo>
                      <a:pt x="9204" y="13814"/>
                    </a:lnTo>
                    <a:lnTo>
                      <a:pt x="9454" y="1373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9"/>
              <p:cNvSpPr/>
              <p:nvPr/>
            </p:nvSpPr>
            <p:spPr>
              <a:xfrm>
                <a:off x="1317075" y="1109150"/>
                <a:ext cx="247700" cy="350425"/>
              </a:xfrm>
              <a:custGeom>
                <a:rect b="b" l="l" r="r" t="t"/>
                <a:pathLst>
                  <a:path extrusionOk="0" h="14017" w="9908">
                    <a:moveTo>
                      <a:pt x="2970" y="0"/>
                    </a:moveTo>
                    <a:lnTo>
                      <a:pt x="2454" y="16"/>
                    </a:lnTo>
                    <a:lnTo>
                      <a:pt x="1954" y="63"/>
                    </a:lnTo>
                    <a:lnTo>
                      <a:pt x="1454" y="156"/>
                    </a:lnTo>
                    <a:lnTo>
                      <a:pt x="1204" y="203"/>
                    </a:lnTo>
                    <a:lnTo>
                      <a:pt x="954" y="266"/>
                    </a:lnTo>
                    <a:lnTo>
                      <a:pt x="719" y="344"/>
                    </a:lnTo>
                    <a:lnTo>
                      <a:pt x="469" y="438"/>
                    </a:lnTo>
                    <a:lnTo>
                      <a:pt x="235" y="516"/>
                    </a:lnTo>
                    <a:lnTo>
                      <a:pt x="1" y="625"/>
                    </a:lnTo>
                    <a:lnTo>
                      <a:pt x="1313" y="14001"/>
                    </a:lnTo>
                    <a:lnTo>
                      <a:pt x="1641" y="14017"/>
                    </a:lnTo>
                    <a:lnTo>
                      <a:pt x="1954" y="14017"/>
                    </a:lnTo>
                    <a:lnTo>
                      <a:pt x="2282" y="14001"/>
                    </a:lnTo>
                    <a:lnTo>
                      <a:pt x="2595" y="13985"/>
                    </a:lnTo>
                    <a:lnTo>
                      <a:pt x="2923" y="13954"/>
                    </a:lnTo>
                    <a:lnTo>
                      <a:pt x="3235" y="13923"/>
                    </a:lnTo>
                    <a:lnTo>
                      <a:pt x="3563" y="13876"/>
                    </a:lnTo>
                    <a:lnTo>
                      <a:pt x="3876" y="13813"/>
                    </a:lnTo>
                    <a:lnTo>
                      <a:pt x="4188" y="13735"/>
                    </a:lnTo>
                    <a:lnTo>
                      <a:pt x="4501" y="13657"/>
                    </a:lnTo>
                    <a:lnTo>
                      <a:pt x="4798" y="13579"/>
                    </a:lnTo>
                    <a:lnTo>
                      <a:pt x="5110" y="13470"/>
                    </a:lnTo>
                    <a:lnTo>
                      <a:pt x="5407" y="13360"/>
                    </a:lnTo>
                    <a:lnTo>
                      <a:pt x="5688" y="13235"/>
                    </a:lnTo>
                    <a:lnTo>
                      <a:pt x="5985" y="13110"/>
                    </a:lnTo>
                    <a:lnTo>
                      <a:pt x="6267" y="12970"/>
                    </a:lnTo>
                    <a:lnTo>
                      <a:pt x="6532" y="12813"/>
                    </a:lnTo>
                    <a:lnTo>
                      <a:pt x="6798" y="12657"/>
                    </a:lnTo>
                    <a:lnTo>
                      <a:pt x="7063" y="12485"/>
                    </a:lnTo>
                    <a:lnTo>
                      <a:pt x="7314" y="12298"/>
                    </a:lnTo>
                    <a:lnTo>
                      <a:pt x="7564" y="12110"/>
                    </a:lnTo>
                    <a:lnTo>
                      <a:pt x="7798" y="11907"/>
                    </a:lnTo>
                    <a:lnTo>
                      <a:pt x="8017" y="11688"/>
                    </a:lnTo>
                    <a:lnTo>
                      <a:pt x="8235" y="11454"/>
                    </a:lnTo>
                    <a:lnTo>
                      <a:pt x="8439" y="11220"/>
                    </a:lnTo>
                    <a:lnTo>
                      <a:pt x="8626" y="10969"/>
                    </a:lnTo>
                    <a:lnTo>
                      <a:pt x="8814" y="10719"/>
                    </a:lnTo>
                    <a:lnTo>
                      <a:pt x="8985" y="10438"/>
                    </a:lnTo>
                    <a:lnTo>
                      <a:pt x="9142" y="10157"/>
                    </a:lnTo>
                    <a:lnTo>
                      <a:pt x="9298" y="9876"/>
                    </a:lnTo>
                    <a:lnTo>
                      <a:pt x="9423" y="9563"/>
                    </a:lnTo>
                    <a:lnTo>
                      <a:pt x="9548" y="9251"/>
                    </a:lnTo>
                    <a:lnTo>
                      <a:pt x="9626" y="9001"/>
                    </a:lnTo>
                    <a:lnTo>
                      <a:pt x="9689" y="8766"/>
                    </a:lnTo>
                    <a:lnTo>
                      <a:pt x="9751" y="8516"/>
                    </a:lnTo>
                    <a:lnTo>
                      <a:pt x="9798" y="8266"/>
                    </a:lnTo>
                    <a:lnTo>
                      <a:pt x="9845" y="8016"/>
                    </a:lnTo>
                    <a:lnTo>
                      <a:pt x="9876" y="7766"/>
                    </a:lnTo>
                    <a:lnTo>
                      <a:pt x="9907" y="7251"/>
                    </a:lnTo>
                    <a:lnTo>
                      <a:pt x="9892" y="6751"/>
                    </a:lnTo>
                    <a:lnTo>
                      <a:pt x="9861" y="6235"/>
                    </a:lnTo>
                    <a:lnTo>
                      <a:pt x="9782" y="5735"/>
                    </a:lnTo>
                    <a:lnTo>
                      <a:pt x="9673" y="5235"/>
                    </a:lnTo>
                    <a:lnTo>
                      <a:pt x="9532" y="4750"/>
                    </a:lnTo>
                    <a:lnTo>
                      <a:pt x="9360" y="4266"/>
                    </a:lnTo>
                    <a:lnTo>
                      <a:pt x="9142" y="3797"/>
                    </a:lnTo>
                    <a:lnTo>
                      <a:pt x="8907" y="3360"/>
                    </a:lnTo>
                    <a:lnTo>
                      <a:pt x="8626" y="2922"/>
                    </a:lnTo>
                    <a:lnTo>
                      <a:pt x="8485" y="2719"/>
                    </a:lnTo>
                    <a:lnTo>
                      <a:pt x="8329" y="2516"/>
                    </a:lnTo>
                    <a:lnTo>
                      <a:pt x="8157" y="2328"/>
                    </a:lnTo>
                    <a:lnTo>
                      <a:pt x="7985" y="2141"/>
                    </a:lnTo>
                    <a:lnTo>
                      <a:pt x="7814" y="1953"/>
                    </a:lnTo>
                    <a:lnTo>
                      <a:pt x="7626" y="1782"/>
                    </a:lnTo>
                    <a:lnTo>
                      <a:pt x="7439" y="1610"/>
                    </a:lnTo>
                    <a:lnTo>
                      <a:pt x="7235" y="1453"/>
                    </a:lnTo>
                    <a:lnTo>
                      <a:pt x="7032" y="1297"/>
                    </a:lnTo>
                    <a:lnTo>
                      <a:pt x="6813" y="1156"/>
                    </a:lnTo>
                    <a:lnTo>
                      <a:pt x="6610" y="1016"/>
                    </a:lnTo>
                    <a:lnTo>
                      <a:pt x="6392" y="891"/>
                    </a:lnTo>
                    <a:lnTo>
                      <a:pt x="5923" y="672"/>
                    </a:lnTo>
                    <a:lnTo>
                      <a:pt x="5454" y="469"/>
                    </a:lnTo>
                    <a:lnTo>
                      <a:pt x="4970" y="313"/>
                    </a:lnTo>
                    <a:lnTo>
                      <a:pt x="4485" y="188"/>
                    </a:lnTo>
                    <a:lnTo>
                      <a:pt x="3985" y="94"/>
                    </a:lnTo>
                    <a:lnTo>
                      <a:pt x="3470" y="31"/>
                    </a:lnTo>
                    <a:lnTo>
                      <a:pt x="2970" y="0"/>
                    </a:lnTo>
                    <a:close/>
                  </a:path>
                </a:pathLst>
              </a:custGeom>
              <a:solidFill>
                <a:srgbClr val="FFBD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9"/>
              <p:cNvSpPr/>
              <p:nvPr/>
            </p:nvSpPr>
            <p:spPr>
              <a:xfrm>
                <a:off x="1317075" y="1109150"/>
                <a:ext cx="247700" cy="350425"/>
              </a:xfrm>
              <a:custGeom>
                <a:rect b="b" l="l" r="r" t="t"/>
                <a:pathLst>
                  <a:path extrusionOk="0" fill="none" h="14017" w="9908">
                    <a:moveTo>
                      <a:pt x="1" y="625"/>
                    </a:moveTo>
                    <a:lnTo>
                      <a:pt x="1" y="625"/>
                    </a:lnTo>
                    <a:lnTo>
                      <a:pt x="235" y="516"/>
                    </a:lnTo>
                    <a:lnTo>
                      <a:pt x="469" y="438"/>
                    </a:lnTo>
                    <a:lnTo>
                      <a:pt x="719" y="344"/>
                    </a:lnTo>
                    <a:lnTo>
                      <a:pt x="954" y="266"/>
                    </a:lnTo>
                    <a:lnTo>
                      <a:pt x="1204" y="203"/>
                    </a:lnTo>
                    <a:lnTo>
                      <a:pt x="1454" y="156"/>
                    </a:lnTo>
                    <a:lnTo>
                      <a:pt x="1954" y="63"/>
                    </a:lnTo>
                    <a:lnTo>
                      <a:pt x="2454" y="16"/>
                    </a:lnTo>
                    <a:lnTo>
                      <a:pt x="2970" y="0"/>
                    </a:lnTo>
                    <a:lnTo>
                      <a:pt x="3470" y="31"/>
                    </a:lnTo>
                    <a:lnTo>
                      <a:pt x="3985" y="94"/>
                    </a:lnTo>
                    <a:lnTo>
                      <a:pt x="4485" y="188"/>
                    </a:lnTo>
                    <a:lnTo>
                      <a:pt x="4970" y="313"/>
                    </a:lnTo>
                    <a:lnTo>
                      <a:pt x="5454" y="469"/>
                    </a:lnTo>
                    <a:lnTo>
                      <a:pt x="5923" y="672"/>
                    </a:lnTo>
                    <a:lnTo>
                      <a:pt x="6392" y="891"/>
                    </a:lnTo>
                    <a:lnTo>
                      <a:pt x="6610" y="1016"/>
                    </a:lnTo>
                    <a:lnTo>
                      <a:pt x="6813" y="1156"/>
                    </a:lnTo>
                    <a:lnTo>
                      <a:pt x="7032" y="1297"/>
                    </a:lnTo>
                    <a:lnTo>
                      <a:pt x="7235" y="1453"/>
                    </a:lnTo>
                    <a:lnTo>
                      <a:pt x="7439" y="1610"/>
                    </a:lnTo>
                    <a:lnTo>
                      <a:pt x="7626" y="1782"/>
                    </a:lnTo>
                    <a:lnTo>
                      <a:pt x="7626" y="1782"/>
                    </a:lnTo>
                    <a:lnTo>
                      <a:pt x="7814" y="1953"/>
                    </a:lnTo>
                    <a:lnTo>
                      <a:pt x="7985" y="2141"/>
                    </a:lnTo>
                    <a:lnTo>
                      <a:pt x="8157" y="2328"/>
                    </a:lnTo>
                    <a:lnTo>
                      <a:pt x="8329" y="2516"/>
                    </a:lnTo>
                    <a:lnTo>
                      <a:pt x="8485" y="2719"/>
                    </a:lnTo>
                    <a:lnTo>
                      <a:pt x="8626" y="2922"/>
                    </a:lnTo>
                    <a:lnTo>
                      <a:pt x="8907" y="3360"/>
                    </a:lnTo>
                    <a:lnTo>
                      <a:pt x="9142" y="3797"/>
                    </a:lnTo>
                    <a:lnTo>
                      <a:pt x="9360" y="4266"/>
                    </a:lnTo>
                    <a:lnTo>
                      <a:pt x="9532" y="4750"/>
                    </a:lnTo>
                    <a:lnTo>
                      <a:pt x="9673" y="5235"/>
                    </a:lnTo>
                    <a:lnTo>
                      <a:pt x="9782" y="5735"/>
                    </a:lnTo>
                    <a:lnTo>
                      <a:pt x="9861" y="6235"/>
                    </a:lnTo>
                    <a:lnTo>
                      <a:pt x="9892" y="6751"/>
                    </a:lnTo>
                    <a:lnTo>
                      <a:pt x="9907" y="7251"/>
                    </a:lnTo>
                    <a:lnTo>
                      <a:pt x="9876" y="7766"/>
                    </a:lnTo>
                    <a:lnTo>
                      <a:pt x="9845" y="8016"/>
                    </a:lnTo>
                    <a:lnTo>
                      <a:pt x="9798" y="8266"/>
                    </a:lnTo>
                    <a:lnTo>
                      <a:pt x="9751" y="8516"/>
                    </a:lnTo>
                    <a:lnTo>
                      <a:pt x="9689" y="8766"/>
                    </a:lnTo>
                    <a:lnTo>
                      <a:pt x="9626" y="9001"/>
                    </a:lnTo>
                    <a:lnTo>
                      <a:pt x="9548" y="9251"/>
                    </a:lnTo>
                    <a:lnTo>
                      <a:pt x="9548" y="9251"/>
                    </a:lnTo>
                    <a:lnTo>
                      <a:pt x="9423" y="9563"/>
                    </a:lnTo>
                    <a:lnTo>
                      <a:pt x="9298" y="9876"/>
                    </a:lnTo>
                    <a:lnTo>
                      <a:pt x="9142" y="10157"/>
                    </a:lnTo>
                    <a:lnTo>
                      <a:pt x="8985" y="10438"/>
                    </a:lnTo>
                    <a:lnTo>
                      <a:pt x="8814" y="10719"/>
                    </a:lnTo>
                    <a:lnTo>
                      <a:pt x="8626" y="10969"/>
                    </a:lnTo>
                    <a:lnTo>
                      <a:pt x="8439" y="11220"/>
                    </a:lnTo>
                    <a:lnTo>
                      <a:pt x="8235" y="11454"/>
                    </a:lnTo>
                    <a:lnTo>
                      <a:pt x="8017" y="11688"/>
                    </a:lnTo>
                    <a:lnTo>
                      <a:pt x="7798" y="11907"/>
                    </a:lnTo>
                    <a:lnTo>
                      <a:pt x="7564" y="12110"/>
                    </a:lnTo>
                    <a:lnTo>
                      <a:pt x="7314" y="12298"/>
                    </a:lnTo>
                    <a:lnTo>
                      <a:pt x="7063" y="12485"/>
                    </a:lnTo>
                    <a:lnTo>
                      <a:pt x="6798" y="12657"/>
                    </a:lnTo>
                    <a:lnTo>
                      <a:pt x="6532" y="12813"/>
                    </a:lnTo>
                    <a:lnTo>
                      <a:pt x="6267" y="12970"/>
                    </a:lnTo>
                    <a:lnTo>
                      <a:pt x="5985" y="13110"/>
                    </a:lnTo>
                    <a:lnTo>
                      <a:pt x="5688" y="13235"/>
                    </a:lnTo>
                    <a:lnTo>
                      <a:pt x="5407" y="13360"/>
                    </a:lnTo>
                    <a:lnTo>
                      <a:pt x="5110" y="13470"/>
                    </a:lnTo>
                    <a:lnTo>
                      <a:pt x="4798" y="13579"/>
                    </a:lnTo>
                    <a:lnTo>
                      <a:pt x="4501" y="13657"/>
                    </a:lnTo>
                    <a:lnTo>
                      <a:pt x="4188" y="13735"/>
                    </a:lnTo>
                    <a:lnTo>
                      <a:pt x="3876" y="13813"/>
                    </a:lnTo>
                    <a:lnTo>
                      <a:pt x="3563" y="13876"/>
                    </a:lnTo>
                    <a:lnTo>
                      <a:pt x="3235" y="13923"/>
                    </a:lnTo>
                    <a:lnTo>
                      <a:pt x="2923" y="13954"/>
                    </a:lnTo>
                    <a:lnTo>
                      <a:pt x="2595" y="13985"/>
                    </a:lnTo>
                    <a:lnTo>
                      <a:pt x="2282" y="14001"/>
                    </a:lnTo>
                    <a:lnTo>
                      <a:pt x="1954" y="14017"/>
                    </a:lnTo>
                    <a:lnTo>
                      <a:pt x="1641" y="14017"/>
                    </a:lnTo>
                    <a:lnTo>
                      <a:pt x="1313" y="1400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9"/>
              <p:cNvSpPr/>
              <p:nvPr/>
            </p:nvSpPr>
            <p:spPr>
              <a:xfrm>
                <a:off x="384600" y="1424000"/>
                <a:ext cx="181675" cy="132075"/>
              </a:xfrm>
              <a:custGeom>
                <a:rect b="b" l="l" r="r" t="t"/>
                <a:pathLst>
                  <a:path extrusionOk="0" h="5283" w="7267">
                    <a:moveTo>
                      <a:pt x="32" y="1"/>
                    </a:moveTo>
                    <a:lnTo>
                      <a:pt x="1" y="16"/>
                    </a:lnTo>
                    <a:lnTo>
                      <a:pt x="1" y="47"/>
                    </a:lnTo>
                    <a:lnTo>
                      <a:pt x="48" y="110"/>
                    </a:lnTo>
                    <a:lnTo>
                      <a:pt x="219" y="313"/>
                    </a:lnTo>
                    <a:lnTo>
                      <a:pt x="516" y="610"/>
                    </a:lnTo>
                    <a:lnTo>
                      <a:pt x="923" y="969"/>
                    </a:lnTo>
                    <a:lnTo>
                      <a:pt x="1423" y="1407"/>
                    </a:lnTo>
                    <a:lnTo>
                      <a:pt x="2016" y="1891"/>
                    </a:lnTo>
                    <a:lnTo>
                      <a:pt x="2688" y="2407"/>
                    </a:lnTo>
                    <a:lnTo>
                      <a:pt x="3423" y="2954"/>
                    </a:lnTo>
                    <a:lnTo>
                      <a:pt x="4157" y="3470"/>
                    </a:lnTo>
                    <a:lnTo>
                      <a:pt x="4860" y="3938"/>
                    </a:lnTo>
                    <a:lnTo>
                      <a:pt x="5501" y="4360"/>
                    </a:lnTo>
                    <a:lnTo>
                      <a:pt x="6079" y="4704"/>
                    </a:lnTo>
                    <a:lnTo>
                      <a:pt x="6548" y="4970"/>
                    </a:lnTo>
                    <a:lnTo>
                      <a:pt x="6923" y="5157"/>
                    </a:lnTo>
                    <a:lnTo>
                      <a:pt x="7173" y="5266"/>
                    </a:lnTo>
                    <a:lnTo>
                      <a:pt x="7235" y="5282"/>
                    </a:lnTo>
                    <a:lnTo>
                      <a:pt x="7267" y="5266"/>
                    </a:lnTo>
                    <a:lnTo>
                      <a:pt x="7267" y="5235"/>
                    </a:lnTo>
                    <a:lnTo>
                      <a:pt x="7220" y="5173"/>
                    </a:lnTo>
                    <a:lnTo>
                      <a:pt x="7032" y="5001"/>
                    </a:lnTo>
                    <a:lnTo>
                      <a:pt x="6704" y="4735"/>
                    </a:lnTo>
                    <a:lnTo>
                      <a:pt x="6282" y="4391"/>
                    </a:lnTo>
                    <a:lnTo>
                      <a:pt x="5126" y="3548"/>
                    </a:lnTo>
                    <a:lnTo>
                      <a:pt x="3720" y="2532"/>
                    </a:lnTo>
                    <a:lnTo>
                      <a:pt x="2313" y="1516"/>
                    </a:lnTo>
                    <a:lnTo>
                      <a:pt x="1141" y="688"/>
                    </a:lnTo>
                    <a:lnTo>
                      <a:pt x="688" y="376"/>
                    </a:lnTo>
                    <a:lnTo>
                      <a:pt x="344" y="157"/>
                    </a:lnTo>
                    <a:lnTo>
                      <a:pt x="110" y="32"/>
                    </a:lnTo>
                    <a:lnTo>
                      <a:pt x="3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9"/>
              <p:cNvSpPr/>
              <p:nvPr/>
            </p:nvSpPr>
            <p:spPr>
              <a:xfrm>
                <a:off x="431475" y="1382600"/>
                <a:ext cx="69175" cy="185175"/>
              </a:xfrm>
              <a:custGeom>
                <a:rect b="b" l="l" r="r" t="t"/>
                <a:pathLst>
                  <a:path extrusionOk="0" h="7407" w="2767">
                    <a:moveTo>
                      <a:pt x="2720" y="0"/>
                    </a:moveTo>
                    <a:lnTo>
                      <a:pt x="2673" y="47"/>
                    </a:lnTo>
                    <a:lnTo>
                      <a:pt x="2548" y="250"/>
                    </a:lnTo>
                    <a:lnTo>
                      <a:pt x="2392" y="578"/>
                    </a:lnTo>
                    <a:lnTo>
                      <a:pt x="2188" y="1016"/>
                    </a:lnTo>
                    <a:lnTo>
                      <a:pt x="1954" y="1563"/>
                    </a:lnTo>
                    <a:lnTo>
                      <a:pt x="1704" y="2172"/>
                    </a:lnTo>
                    <a:lnTo>
                      <a:pt x="1423" y="2860"/>
                    </a:lnTo>
                    <a:lnTo>
                      <a:pt x="1141" y="3610"/>
                    </a:lnTo>
                    <a:lnTo>
                      <a:pt x="876" y="4360"/>
                    </a:lnTo>
                    <a:lnTo>
                      <a:pt x="626" y="5063"/>
                    </a:lnTo>
                    <a:lnTo>
                      <a:pt x="423" y="5704"/>
                    </a:lnTo>
                    <a:lnTo>
                      <a:pt x="251" y="6266"/>
                    </a:lnTo>
                    <a:lnTo>
                      <a:pt x="110" y="6719"/>
                    </a:lnTo>
                    <a:lnTo>
                      <a:pt x="32" y="7079"/>
                    </a:lnTo>
                    <a:lnTo>
                      <a:pt x="1" y="7313"/>
                    </a:lnTo>
                    <a:lnTo>
                      <a:pt x="1" y="7376"/>
                    </a:lnTo>
                    <a:lnTo>
                      <a:pt x="16" y="7407"/>
                    </a:lnTo>
                    <a:lnTo>
                      <a:pt x="48" y="7391"/>
                    </a:lnTo>
                    <a:lnTo>
                      <a:pt x="95" y="7344"/>
                    </a:lnTo>
                    <a:lnTo>
                      <a:pt x="220" y="7157"/>
                    </a:lnTo>
                    <a:lnTo>
                      <a:pt x="391" y="6829"/>
                    </a:lnTo>
                    <a:lnTo>
                      <a:pt x="595" y="6391"/>
                    </a:lnTo>
                    <a:lnTo>
                      <a:pt x="813" y="5844"/>
                    </a:lnTo>
                    <a:lnTo>
                      <a:pt x="1079" y="5219"/>
                    </a:lnTo>
                    <a:lnTo>
                      <a:pt x="1345" y="4532"/>
                    </a:lnTo>
                    <a:lnTo>
                      <a:pt x="1626" y="3797"/>
                    </a:lnTo>
                    <a:lnTo>
                      <a:pt x="1892" y="3047"/>
                    </a:lnTo>
                    <a:lnTo>
                      <a:pt x="2142" y="2344"/>
                    </a:lnTo>
                    <a:lnTo>
                      <a:pt x="2345" y="1703"/>
                    </a:lnTo>
                    <a:lnTo>
                      <a:pt x="2517" y="1141"/>
                    </a:lnTo>
                    <a:lnTo>
                      <a:pt x="2657" y="672"/>
                    </a:lnTo>
                    <a:lnTo>
                      <a:pt x="2735" y="328"/>
                    </a:lnTo>
                    <a:lnTo>
                      <a:pt x="2767" y="94"/>
                    </a:lnTo>
                    <a:lnTo>
                      <a:pt x="2767" y="16"/>
                    </a:lnTo>
                    <a:lnTo>
                      <a:pt x="275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9"/>
              <p:cNvSpPr/>
              <p:nvPr/>
            </p:nvSpPr>
            <p:spPr>
              <a:xfrm>
                <a:off x="1381925" y="1178275"/>
                <a:ext cx="110575" cy="195350"/>
              </a:xfrm>
              <a:custGeom>
                <a:rect b="b" l="l" r="r" t="t"/>
                <a:pathLst>
                  <a:path extrusionOk="0" h="7814" w="4423">
                    <a:moveTo>
                      <a:pt x="4407" y="1"/>
                    </a:moveTo>
                    <a:lnTo>
                      <a:pt x="4376" y="17"/>
                    </a:lnTo>
                    <a:lnTo>
                      <a:pt x="4329" y="63"/>
                    </a:lnTo>
                    <a:lnTo>
                      <a:pt x="4173" y="267"/>
                    </a:lnTo>
                    <a:lnTo>
                      <a:pt x="3938" y="626"/>
                    </a:lnTo>
                    <a:lnTo>
                      <a:pt x="3657" y="1095"/>
                    </a:lnTo>
                    <a:lnTo>
                      <a:pt x="2954" y="2329"/>
                    </a:lnTo>
                    <a:lnTo>
                      <a:pt x="2094" y="3845"/>
                    </a:lnTo>
                    <a:lnTo>
                      <a:pt x="1251" y="5361"/>
                    </a:lnTo>
                    <a:lnTo>
                      <a:pt x="563" y="6611"/>
                    </a:lnTo>
                    <a:lnTo>
                      <a:pt x="297" y="7095"/>
                    </a:lnTo>
                    <a:lnTo>
                      <a:pt x="126" y="7470"/>
                    </a:lnTo>
                    <a:lnTo>
                      <a:pt x="16" y="7720"/>
                    </a:lnTo>
                    <a:lnTo>
                      <a:pt x="1" y="7783"/>
                    </a:lnTo>
                    <a:lnTo>
                      <a:pt x="16" y="7814"/>
                    </a:lnTo>
                    <a:lnTo>
                      <a:pt x="47" y="7814"/>
                    </a:lnTo>
                    <a:lnTo>
                      <a:pt x="110" y="7767"/>
                    </a:lnTo>
                    <a:lnTo>
                      <a:pt x="297" y="7579"/>
                    </a:lnTo>
                    <a:lnTo>
                      <a:pt x="547" y="7251"/>
                    </a:lnTo>
                    <a:lnTo>
                      <a:pt x="860" y="6798"/>
                    </a:lnTo>
                    <a:lnTo>
                      <a:pt x="1235" y="6251"/>
                    </a:lnTo>
                    <a:lnTo>
                      <a:pt x="1657" y="5611"/>
                    </a:lnTo>
                    <a:lnTo>
                      <a:pt x="2094" y="4876"/>
                    </a:lnTo>
                    <a:lnTo>
                      <a:pt x="2548" y="4095"/>
                    </a:lnTo>
                    <a:lnTo>
                      <a:pt x="2985" y="3298"/>
                    </a:lnTo>
                    <a:lnTo>
                      <a:pt x="3376" y="2548"/>
                    </a:lnTo>
                    <a:lnTo>
                      <a:pt x="3704" y="1860"/>
                    </a:lnTo>
                    <a:lnTo>
                      <a:pt x="3985" y="1267"/>
                    </a:lnTo>
                    <a:lnTo>
                      <a:pt x="4204" y="751"/>
                    </a:lnTo>
                    <a:lnTo>
                      <a:pt x="4344" y="360"/>
                    </a:lnTo>
                    <a:lnTo>
                      <a:pt x="4423" y="110"/>
                    </a:lnTo>
                    <a:lnTo>
                      <a:pt x="4423" y="32"/>
                    </a:lnTo>
                    <a:lnTo>
                      <a:pt x="440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9"/>
              <p:cNvSpPr/>
              <p:nvPr/>
            </p:nvSpPr>
            <p:spPr>
              <a:xfrm>
                <a:off x="1369825" y="1188825"/>
                <a:ext cx="139875" cy="139500"/>
              </a:xfrm>
              <a:custGeom>
                <a:rect b="b" l="l" r="r" t="t"/>
                <a:pathLst>
                  <a:path extrusionOk="0" h="5580" w="5595">
                    <a:moveTo>
                      <a:pt x="0" y="1"/>
                    </a:moveTo>
                    <a:lnTo>
                      <a:pt x="0" y="32"/>
                    </a:lnTo>
                    <a:lnTo>
                      <a:pt x="16" y="95"/>
                    </a:lnTo>
                    <a:lnTo>
                      <a:pt x="141" y="282"/>
                    </a:lnTo>
                    <a:lnTo>
                      <a:pt x="375" y="579"/>
                    </a:lnTo>
                    <a:lnTo>
                      <a:pt x="688" y="938"/>
                    </a:lnTo>
                    <a:lnTo>
                      <a:pt x="1078" y="1376"/>
                    </a:lnTo>
                    <a:lnTo>
                      <a:pt x="1531" y="1876"/>
                    </a:lnTo>
                    <a:lnTo>
                      <a:pt x="2047" y="2407"/>
                    </a:lnTo>
                    <a:lnTo>
                      <a:pt x="2610" y="2970"/>
                    </a:lnTo>
                    <a:lnTo>
                      <a:pt x="3172" y="3532"/>
                    </a:lnTo>
                    <a:lnTo>
                      <a:pt x="3719" y="4048"/>
                    </a:lnTo>
                    <a:lnTo>
                      <a:pt x="4203" y="4501"/>
                    </a:lnTo>
                    <a:lnTo>
                      <a:pt x="4641" y="4892"/>
                    </a:lnTo>
                    <a:lnTo>
                      <a:pt x="5016" y="5204"/>
                    </a:lnTo>
                    <a:lnTo>
                      <a:pt x="5297" y="5439"/>
                    </a:lnTo>
                    <a:lnTo>
                      <a:pt x="5500" y="5564"/>
                    </a:lnTo>
                    <a:lnTo>
                      <a:pt x="5563" y="5579"/>
                    </a:lnTo>
                    <a:lnTo>
                      <a:pt x="5594" y="5579"/>
                    </a:lnTo>
                    <a:lnTo>
                      <a:pt x="5594" y="5548"/>
                    </a:lnTo>
                    <a:lnTo>
                      <a:pt x="5563" y="5486"/>
                    </a:lnTo>
                    <a:lnTo>
                      <a:pt x="5438" y="5298"/>
                    </a:lnTo>
                    <a:lnTo>
                      <a:pt x="5219" y="5001"/>
                    </a:lnTo>
                    <a:lnTo>
                      <a:pt x="4891" y="4642"/>
                    </a:lnTo>
                    <a:lnTo>
                      <a:pt x="4500" y="4204"/>
                    </a:lnTo>
                    <a:lnTo>
                      <a:pt x="4047" y="3704"/>
                    </a:lnTo>
                    <a:lnTo>
                      <a:pt x="3532" y="3173"/>
                    </a:lnTo>
                    <a:lnTo>
                      <a:pt x="2969" y="2610"/>
                    </a:lnTo>
                    <a:lnTo>
                      <a:pt x="2406" y="2048"/>
                    </a:lnTo>
                    <a:lnTo>
                      <a:pt x="1875" y="1532"/>
                    </a:lnTo>
                    <a:lnTo>
                      <a:pt x="1375" y="1079"/>
                    </a:lnTo>
                    <a:lnTo>
                      <a:pt x="938" y="688"/>
                    </a:lnTo>
                    <a:lnTo>
                      <a:pt x="578" y="376"/>
                    </a:lnTo>
                    <a:lnTo>
                      <a:pt x="281" y="141"/>
                    </a:lnTo>
                    <a:lnTo>
                      <a:pt x="94" y="16"/>
                    </a:lnTo>
                    <a:lnTo>
                      <a:pt x="3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9"/>
              <p:cNvSpPr/>
              <p:nvPr/>
            </p:nvSpPr>
            <p:spPr>
              <a:xfrm>
                <a:off x="901425" y="1446650"/>
                <a:ext cx="131675" cy="60200"/>
              </a:xfrm>
              <a:custGeom>
                <a:rect b="b" l="l" r="r" t="t"/>
                <a:pathLst>
                  <a:path extrusionOk="0" h="2408" w="5267">
                    <a:moveTo>
                      <a:pt x="5267" y="1"/>
                    </a:moveTo>
                    <a:lnTo>
                      <a:pt x="3954" y="173"/>
                    </a:lnTo>
                    <a:lnTo>
                      <a:pt x="2641" y="329"/>
                    </a:lnTo>
                    <a:lnTo>
                      <a:pt x="1329" y="485"/>
                    </a:lnTo>
                    <a:lnTo>
                      <a:pt x="1" y="610"/>
                    </a:lnTo>
                    <a:lnTo>
                      <a:pt x="79" y="813"/>
                    </a:lnTo>
                    <a:lnTo>
                      <a:pt x="188" y="1017"/>
                    </a:lnTo>
                    <a:lnTo>
                      <a:pt x="298" y="1204"/>
                    </a:lnTo>
                    <a:lnTo>
                      <a:pt x="423" y="1376"/>
                    </a:lnTo>
                    <a:lnTo>
                      <a:pt x="563" y="1532"/>
                    </a:lnTo>
                    <a:lnTo>
                      <a:pt x="704" y="1688"/>
                    </a:lnTo>
                    <a:lnTo>
                      <a:pt x="876" y="1829"/>
                    </a:lnTo>
                    <a:lnTo>
                      <a:pt x="1048" y="1954"/>
                    </a:lnTo>
                    <a:lnTo>
                      <a:pt x="1235" y="2063"/>
                    </a:lnTo>
                    <a:lnTo>
                      <a:pt x="1438" y="2157"/>
                    </a:lnTo>
                    <a:lnTo>
                      <a:pt x="1641" y="2251"/>
                    </a:lnTo>
                    <a:lnTo>
                      <a:pt x="1860" y="2314"/>
                    </a:lnTo>
                    <a:lnTo>
                      <a:pt x="2079" y="2360"/>
                    </a:lnTo>
                    <a:lnTo>
                      <a:pt x="2298" y="2392"/>
                    </a:lnTo>
                    <a:lnTo>
                      <a:pt x="2532" y="2407"/>
                    </a:lnTo>
                    <a:lnTo>
                      <a:pt x="2766" y="2392"/>
                    </a:lnTo>
                    <a:lnTo>
                      <a:pt x="3016" y="2360"/>
                    </a:lnTo>
                    <a:lnTo>
                      <a:pt x="3267" y="2314"/>
                    </a:lnTo>
                    <a:lnTo>
                      <a:pt x="3485" y="2235"/>
                    </a:lnTo>
                    <a:lnTo>
                      <a:pt x="3720" y="2157"/>
                    </a:lnTo>
                    <a:lnTo>
                      <a:pt x="3923" y="2048"/>
                    </a:lnTo>
                    <a:lnTo>
                      <a:pt x="4126" y="1923"/>
                    </a:lnTo>
                    <a:lnTo>
                      <a:pt x="4313" y="1782"/>
                    </a:lnTo>
                    <a:lnTo>
                      <a:pt x="4485" y="1626"/>
                    </a:lnTo>
                    <a:lnTo>
                      <a:pt x="4642" y="1454"/>
                    </a:lnTo>
                    <a:lnTo>
                      <a:pt x="4782" y="1282"/>
                    </a:lnTo>
                    <a:lnTo>
                      <a:pt x="4923" y="1095"/>
                    </a:lnTo>
                    <a:lnTo>
                      <a:pt x="5032" y="892"/>
                    </a:lnTo>
                    <a:lnTo>
                      <a:pt x="5110" y="673"/>
                    </a:lnTo>
                    <a:lnTo>
                      <a:pt x="5188" y="454"/>
                    </a:lnTo>
                    <a:lnTo>
                      <a:pt x="5235" y="235"/>
                    </a:lnTo>
                    <a:lnTo>
                      <a:pt x="526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9"/>
              <p:cNvSpPr/>
              <p:nvPr/>
            </p:nvSpPr>
            <p:spPr>
              <a:xfrm>
                <a:off x="651425" y="1497825"/>
                <a:ext cx="189475" cy="168000"/>
              </a:xfrm>
              <a:custGeom>
                <a:rect b="b" l="l" r="r" t="t"/>
                <a:pathLst>
                  <a:path extrusionOk="0" h="6720" w="7579">
                    <a:moveTo>
                      <a:pt x="4016" y="1"/>
                    </a:moveTo>
                    <a:lnTo>
                      <a:pt x="3766" y="16"/>
                    </a:lnTo>
                    <a:lnTo>
                      <a:pt x="3500" y="32"/>
                    </a:lnTo>
                    <a:lnTo>
                      <a:pt x="3250" y="63"/>
                    </a:lnTo>
                    <a:lnTo>
                      <a:pt x="2985" y="110"/>
                    </a:lnTo>
                    <a:lnTo>
                      <a:pt x="2735" y="173"/>
                    </a:lnTo>
                    <a:lnTo>
                      <a:pt x="2485" y="235"/>
                    </a:lnTo>
                    <a:lnTo>
                      <a:pt x="2250" y="329"/>
                    </a:lnTo>
                    <a:lnTo>
                      <a:pt x="2000" y="423"/>
                    </a:lnTo>
                    <a:lnTo>
                      <a:pt x="1688" y="579"/>
                    </a:lnTo>
                    <a:lnTo>
                      <a:pt x="1391" y="751"/>
                    </a:lnTo>
                    <a:lnTo>
                      <a:pt x="1110" y="970"/>
                    </a:lnTo>
                    <a:lnTo>
                      <a:pt x="860" y="1204"/>
                    </a:lnTo>
                    <a:lnTo>
                      <a:pt x="625" y="1470"/>
                    </a:lnTo>
                    <a:lnTo>
                      <a:pt x="531" y="1610"/>
                    </a:lnTo>
                    <a:lnTo>
                      <a:pt x="422" y="1751"/>
                    </a:lnTo>
                    <a:lnTo>
                      <a:pt x="344" y="1907"/>
                    </a:lnTo>
                    <a:lnTo>
                      <a:pt x="266" y="2063"/>
                    </a:lnTo>
                    <a:lnTo>
                      <a:pt x="203" y="2220"/>
                    </a:lnTo>
                    <a:lnTo>
                      <a:pt x="141" y="2376"/>
                    </a:lnTo>
                    <a:lnTo>
                      <a:pt x="94" y="2548"/>
                    </a:lnTo>
                    <a:lnTo>
                      <a:pt x="47" y="2720"/>
                    </a:lnTo>
                    <a:lnTo>
                      <a:pt x="31" y="2892"/>
                    </a:lnTo>
                    <a:lnTo>
                      <a:pt x="16" y="3064"/>
                    </a:lnTo>
                    <a:lnTo>
                      <a:pt x="0" y="3251"/>
                    </a:lnTo>
                    <a:lnTo>
                      <a:pt x="0" y="3423"/>
                    </a:lnTo>
                    <a:lnTo>
                      <a:pt x="16" y="3595"/>
                    </a:lnTo>
                    <a:lnTo>
                      <a:pt x="47" y="3767"/>
                    </a:lnTo>
                    <a:lnTo>
                      <a:pt x="78" y="3939"/>
                    </a:lnTo>
                    <a:lnTo>
                      <a:pt x="125" y="4110"/>
                    </a:lnTo>
                    <a:lnTo>
                      <a:pt x="172" y="4282"/>
                    </a:lnTo>
                    <a:lnTo>
                      <a:pt x="235" y="4454"/>
                    </a:lnTo>
                    <a:lnTo>
                      <a:pt x="313" y="4610"/>
                    </a:lnTo>
                    <a:lnTo>
                      <a:pt x="391" y="4767"/>
                    </a:lnTo>
                    <a:lnTo>
                      <a:pt x="469" y="4923"/>
                    </a:lnTo>
                    <a:lnTo>
                      <a:pt x="563" y="5079"/>
                    </a:lnTo>
                    <a:lnTo>
                      <a:pt x="781" y="5361"/>
                    </a:lnTo>
                    <a:lnTo>
                      <a:pt x="1016" y="5611"/>
                    </a:lnTo>
                    <a:lnTo>
                      <a:pt x="1281" y="5845"/>
                    </a:lnTo>
                    <a:lnTo>
                      <a:pt x="1578" y="6048"/>
                    </a:lnTo>
                    <a:lnTo>
                      <a:pt x="1875" y="6236"/>
                    </a:lnTo>
                    <a:lnTo>
                      <a:pt x="2188" y="6392"/>
                    </a:lnTo>
                    <a:lnTo>
                      <a:pt x="2516" y="6517"/>
                    </a:lnTo>
                    <a:lnTo>
                      <a:pt x="2860" y="6611"/>
                    </a:lnTo>
                    <a:lnTo>
                      <a:pt x="3094" y="6657"/>
                    </a:lnTo>
                    <a:lnTo>
                      <a:pt x="3344" y="6689"/>
                    </a:lnTo>
                    <a:lnTo>
                      <a:pt x="3578" y="6720"/>
                    </a:lnTo>
                    <a:lnTo>
                      <a:pt x="3828" y="6720"/>
                    </a:lnTo>
                    <a:lnTo>
                      <a:pt x="4188" y="6704"/>
                    </a:lnTo>
                    <a:lnTo>
                      <a:pt x="4563" y="6657"/>
                    </a:lnTo>
                    <a:lnTo>
                      <a:pt x="4922" y="6579"/>
                    </a:lnTo>
                    <a:lnTo>
                      <a:pt x="5282" y="6454"/>
                    </a:lnTo>
                    <a:lnTo>
                      <a:pt x="5625" y="6314"/>
                    </a:lnTo>
                    <a:lnTo>
                      <a:pt x="5938" y="6126"/>
                    </a:lnTo>
                    <a:lnTo>
                      <a:pt x="6094" y="6032"/>
                    </a:lnTo>
                    <a:lnTo>
                      <a:pt x="6250" y="5923"/>
                    </a:lnTo>
                    <a:lnTo>
                      <a:pt x="6391" y="5798"/>
                    </a:lnTo>
                    <a:lnTo>
                      <a:pt x="6532" y="5673"/>
                    </a:lnTo>
                    <a:lnTo>
                      <a:pt x="6704" y="5501"/>
                    </a:lnTo>
                    <a:lnTo>
                      <a:pt x="6860" y="5314"/>
                    </a:lnTo>
                    <a:lnTo>
                      <a:pt x="7001" y="5111"/>
                    </a:lnTo>
                    <a:lnTo>
                      <a:pt x="7126" y="4892"/>
                    </a:lnTo>
                    <a:lnTo>
                      <a:pt x="7251" y="4673"/>
                    </a:lnTo>
                    <a:lnTo>
                      <a:pt x="7344" y="4454"/>
                    </a:lnTo>
                    <a:lnTo>
                      <a:pt x="7422" y="4220"/>
                    </a:lnTo>
                    <a:lnTo>
                      <a:pt x="7485" y="3985"/>
                    </a:lnTo>
                    <a:lnTo>
                      <a:pt x="7532" y="3735"/>
                    </a:lnTo>
                    <a:lnTo>
                      <a:pt x="7563" y="3501"/>
                    </a:lnTo>
                    <a:lnTo>
                      <a:pt x="7579" y="3251"/>
                    </a:lnTo>
                    <a:lnTo>
                      <a:pt x="7579" y="3001"/>
                    </a:lnTo>
                    <a:lnTo>
                      <a:pt x="7547" y="2767"/>
                    </a:lnTo>
                    <a:lnTo>
                      <a:pt x="7516" y="2517"/>
                    </a:lnTo>
                    <a:lnTo>
                      <a:pt x="7454" y="2282"/>
                    </a:lnTo>
                    <a:lnTo>
                      <a:pt x="7360" y="2048"/>
                    </a:lnTo>
                    <a:lnTo>
                      <a:pt x="7251" y="1798"/>
                    </a:lnTo>
                    <a:lnTo>
                      <a:pt x="7110" y="1548"/>
                    </a:lnTo>
                    <a:lnTo>
                      <a:pt x="6954" y="1329"/>
                    </a:lnTo>
                    <a:lnTo>
                      <a:pt x="6797" y="1126"/>
                    </a:lnTo>
                    <a:lnTo>
                      <a:pt x="6610" y="938"/>
                    </a:lnTo>
                    <a:lnTo>
                      <a:pt x="6422" y="767"/>
                    </a:lnTo>
                    <a:lnTo>
                      <a:pt x="6219" y="626"/>
                    </a:lnTo>
                    <a:lnTo>
                      <a:pt x="6000" y="485"/>
                    </a:lnTo>
                    <a:lnTo>
                      <a:pt x="5782" y="376"/>
                    </a:lnTo>
                    <a:lnTo>
                      <a:pt x="5547" y="282"/>
                    </a:lnTo>
                    <a:lnTo>
                      <a:pt x="5297" y="188"/>
                    </a:lnTo>
                    <a:lnTo>
                      <a:pt x="5063" y="126"/>
                    </a:lnTo>
                    <a:lnTo>
                      <a:pt x="4797" y="63"/>
                    </a:lnTo>
                    <a:lnTo>
                      <a:pt x="4547" y="32"/>
                    </a:lnTo>
                    <a:lnTo>
                      <a:pt x="4282" y="16"/>
                    </a:lnTo>
                    <a:lnTo>
                      <a:pt x="40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9"/>
              <p:cNvSpPr/>
              <p:nvPr/>
            </p:nvSpPr>
            <p:spPr>
              <a:xfrm>
                <a:off x="651425" y="1497825"/>
                <a:ext cx="189475" cy="168000"/>
              </a:xfrm>
              <a:custGeom>
                <a:rect b="b" l="l" r="r" t="t"/>
                <a:pathLst>
                  <a:path extrusionOk="0" fill="none" h="6720" w="7579">
                    <a:moveTo>
                      <a:pt x="4016" y="1"/>
                    </a:moveTo>
                    <a:lnTo>
                      <a:pt x="4016" y="1"/>
                    </a:lnTo>
                    <a:lnTo>
                      <a:pt x="3766" y="16"/>
                    </a:lnTo>
                    <a:lnTo>
                      <a:pt x="3500" y="32"/>
                    </a:lnTo>
                    <a:lnTo>
                      <a:pt x="3250" y="63"/>
                    </a:lnTo>
                    <a:lnTo>
                      <a:pt x="2985" y="110"/>
                    </a:lnTo>
                    <a:lnTo>
                      <a:pt x="2735" y="173"/>
                    </a:lnTo>
                    <a:lnTo>
                      <a:pt x="2485" y="235"/>
                    </a:lnTo>
                    <a:lnTo>
                      <a:pt x="2250" y="329"/>
                    </a:lnTo>
                    <a:lnTo>
                      <a:pt x="2000" y="423"/>
                    </a:lnTo>
                    <a:lnTo>
                      <a:pt x="2000" y="423"/>
                    </a:lnTo>
                    <a:lnTo>
                      <a:pt x="1688" y="579"/>
                    </a:lnTo>
                    <a:lnTo>
                      <a:pt x="1391" y="751"/>
                    </a:lnTo>
                    <a:lnTo>
                      <a:pt x="1110" y="970"/>
                    </a:lnTo>
                    <a:lnTo>
                      <a:pt x="860" y="1204"/>
                    </a:lnTo>
                    <a:lnTo>
                      <a:pt x="625" y="1470"/>
                    </a:lnTo>
                    <a:lnTo>
                      <a:pt x="531" y="1610"/>
                    </a:lnTo>
                    <a:lnTo>
                      <a:pt x="422" y="1751"/>
                    </a:lnTo>
                    <a:lnTo>
                      <a:pt x="344" y="1907"/>
                    </a:lnTo>
                    <a:lnTo>
                      <a:pt x="266" y="2063"/>
                    </a:lnTo>
                    <a:lnTo>
                      <a:pt x="203" y="2220"/>
                    </a:lnTo>
                    <a:lnTo>
                      <a:pt x="141" y="2376"/>
                    </a:lnTo>
                    <a:lnTo>
                      <a:pt x="141" y="2376"/>
                    </a:lnTo>
                    <a:lnTo>
                      <a:pt x="94" y="2548"/>
                    </a:lnTo>
                    <a:lnTo>
                      <a:pt x="47" y="2720"/>
                    </a:lnTo>
                    <a:lnTo>
                      <a:pt x="31" y="2892"/>
                    </a:lnTo>
                    <a:lnTo>
                      <a:pt x="16" y="3064"/>
                    </a:lnTo>
                    <a:lnTo>
                      <a:pt x="0" y="3251"/>
                    </a:lnTo>
                    <a:lnTo>
                      <a:pt x="0" y="3423"/>
                    </a:lnTo>
                    <a:lnTo>
                      <a:pt x="16" y="3595"/>
                    </a:lnTo>
                    <a:lnTo>
                      <a:pt x="47" y="3767"/>
                    </a:lnTo>
                    <a:lnTo>
                      <a:pt x="78" y="3939"/>
                    </a:lnTo>
                    <a:lnTo>
                      <a:pt x="125" y="4110"/>
                    </a:lnTo>
                    <a:lnTo>
                      <a:pt x="172" y="4282"/>
                    </a:lnTo>
                    <a:lnTo>
                      <a:pt x="235" y="4454"/>
                    </a:lnTo>
                    <a:lnTo>
                      <a:pt x="313" y="4610"/>
                    </a:lnTo>
                    <a:lnTo>
                      <a:pt x="391" y="4767"/>
                    </a:lnTo>
                    <a:lnTo>
                      <a:pt x="469" y="4923"/>
                    </a:lnTo>
                    <a:lnTo>
                      <a:pt x="563" y="5079"/>
                    </a:lnTo>
                    <a:lnTo>
                      <a:pt x="563" y="5079"/>
                    </a:lnTo>
                    <a:lnTo>
                      <a:pt x="781" y="5361"/>
                    </a:lnTo>
                    <a:lnTo>
                      <a:pt x="1016" y="5611"/>
                    </a:lnTo>
                    <a:lnTo>
                      <a:pt x="1281" y="5845"/>
                    </a:lnTo>
                    <a:lnTo>
                      <a:pt x="1578" y="6048"/>
                    </a:lnTo>
                    <a:lnTo>
                      <a:pt x="1875" y="6236"/>
                    </a:lnTo>
                    <a:lnTo>
                      <a:pt x="2188" y="6392"/>
                    </a:lnTo>
                    <a:lnTo>
                      <a:pt x="2516" y="6517"/>
                    </a:lnTo>
                    <a:lnTo>
                      <a:pt x="2860" y="6611"/>
                    </a:lnTo>
                    <a:lnTo>
                      <a:pt x="2860" y="6611"/>
                    </a:lnTo>
                    <a:lnTo>
                      <a:pt x="3094" y="6657"/>
                    </a:lnTo>
                    <a:lnTo>
                      <a:pt x="3344" y="6689"/>
                    </a:lnTo>
                    <a:lnTo>
                      <a:pt x="3578" y="6720"/>
                    </a:lnTo>
                    <a:lnTo>
                      <a:pt x="3828" y="6720"/>
                    </a:lnTo>
                    <a:lnTo>
                      <a:pt x="3828" y="6720"/>
                    </a:lnTo>
                    <a:lnTo>
                      <a:pt x="4188" y="6704"/>
                    </a:lnTo>
                    <a:lnTo>
                      <a:pt x="4563" y="6657"/>
                    </a:lnTo>
                    <a:lnTo>
                      <a:pt x="4922" y="6579"/>
                    </a:lnTo>
                    <a:lnTo>
                      <a:pt x="5282" y="6454"/>
                    </a:lnTo>
                    <a:lnTo>
                      <a:pt x="5625" y="6314"/>
                    </a:lnTo>
                    <a:lnTo>
                      <a:pt x="5938" y="6126"/>
                    </a:lnTo>
                    <a:lnTo>
                      <a:pt x="6094" y="6032"/>
                    </a:lnTo>
                    <a:lnTo>
                      <a:pt x="6250" y="5923"/>
                    </a:lnTo>
                    <a:lnTo>
                      <a:pt x="6391" y="5798"/>
                    </a:lnTo>
                    <a:lnTo>
                      <a:pt x="6532" y="5673"/>
                    </a:lnTo>
                    <a:lnTo>
                      <a:pt x="6532" y="5673"/>
                    </a:lnTo>
                    <a:lnTo>
                      <a:pt x="6704" y="5501"/>
                    </a:lnTo>
                    <a:lnTo>
                      <a:pt x="6860" y="5314"/>
                    </a:lnTo>
                    <a:lnTo>
                      <a:pt x="7001" y="5111"/>
                    </a:lnTo>
                    <a:lnTo>
                      <a:pt x="7126" y="4892"/>
                    </a:lnTo>
                    <a:lnTo>
                      <a:pt x="7251" y="4673"/>
                    </a:lnTo>
                    <a:lnTo>
                      <a:pt x="7344" y="4454"/>
                    </a:lnTo>
                    <a:lnTo>
                      <a:pt x="7422" y="4220"/>
                    </a:lnTo>
                    <a:lnTo>
                      <a:pt x="7485" y="3985"/>
                    </a:lnTo>
                    <a:lnTo>
                      <a:pt x="7532" y="3735"/>
                    </a:lnTo>
                    <a:lnTo>
                      <a:pt x="7563" y="3501"/>
                    </a:lnTo>
                    <a:lnTo>
                      <a:pt x="7579" y="3251"/>
                    </a:lnTo>
                    <a:lnTo>
                      <a:pt x="7579" y="3001"/>
                    </a:lnTo>
                    <a:lnTo>
                      <a:pt x="7547" y="2767"/>
                    </a:lnTo>
                    <a:lnTo>
                      <a:pt x="7516" y="2517"/>
                    </a:lnTo>
                    <a:lnTo>
                      <a:pt x="7454" y="2282"/>
                    </a:lnTo>
                    <a:lnTo>
                      <a:pt x="7360" y="2048"/>
                    </a:lnTo>
                    <a:lnTo>
                      <a:pt x="7360" y="2048"/>
                    </a:lnTo>
                    <a:lnTo>
                      <a:pt x="7251" y="1798"/>
                    </a:lnTo>
                    <a:lnTo>
                      <a:pt x="7110" y="1548"/>
                    </a:lnTo>
                    <a:lnTo>
                      <a:pt x="6954" y="1329"/>
                    </a:lnTo>
                    <a:lnTo>
                      <a:pt x="6797" y="1126"/>
                    </a:lnTo>
                    <a:lnTo>
                      <a:pt x="6610" y="938"/>
                    </a:lnTo>
                    <a:lnTo>
                      <a:pt x="6422" y="767"/>
                    </a:lnTo>
                    <a:lnTo>
                      <a:pt x="6219" y="626"/>
                    </a:lnTo>
                    <a:lnTo>
                      <a:pt x="6000" y="485"/>
                    </a:lnTo>
                    <a:lnTo>
                      <a:pt x="5782" y="376"/>
                    </a:lnTo>
                    <a:lnTo>
                      <a:pt x="5547" y="282"/>
                    </a:lnTo>
                    <a:lnTo>
                      <a:pt x="5297" y="188"/>
                    </a:lnTo>
                    <a:lnTo>
                      <a:pt x="5063" y="126"/>
                    </a:lnTo>
                    <a:lnTo>
                      <a:pt x="4797" y="63"/>
                    </a:lnTo>
                    <a:lnTo>
                      <a:pt x="4547" y="32"/>
                    </a:lnTo>
                    <a:lnTo>
                      <a:pt x="4282" y="16"/>
                    </a:lnTo>
                    <a:lnTo>
                      <a:pt x="4016"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9"/>
              <p:cNvSpPr/>
              <p:nvPr/>
            </p:nvSpPr>
            <p:spPr>
              <a:xfrm>
                <a:off x="1115900" y="1429475"/>
                <a:ext cx="188300" cy="170350"/>
              </a:xfrm>
              <a:custGeom>
                <a:rect b="b" l="l" r="r" t="t"/>
                <a:pathLst>
                  <a:path extrusionOk="0" h="6814" w="7532">
                    <a:moveTo>
                      <a:pt x="4266" y="0"/>
                    </a:moveTo>
                    <a:lnTo>
                      <a:pt x="3891" y="32"/>
                    </a:lnTo>
                    <a:lnTo>
                      <a:pt x="3500" y="78"/>
                    </a:lnTo>
                    <a:lnTo>
                      <a:pt x="3125" y="157"/>
                    </a:lnTo>
                    <a:lnTo>
                      <a:pt x="2766" y="266"/>
                    </a:lnTo>
                    <a:lnTo>
                      <a:pt x="2391" y="407"/>
                    </a:lnTo>
                    <a:lnTo>
                      <a:pt x="2047" y="578"/>
                    </a:lnTo>
                    <a:lnTo>
                      <a:pt x="1704" y="766"/>
                    </a:lnTo>
                    <a:lnTo>
                      <a:pt x="1391" y="985"/>
                    </a:lnTo>
                    <a:lnTo>
                      <a:pt x="1125" y="1204"/>
                    </a:lnTo>
                    <a:lnTo>
                      <a:pt x="875" y="1454"/>
                    </a:lnTo>
                    <a:lnTo>
                      <a:pt x="641" y="1719"/>
                    </a:lnTo>
                    <a:lnTo>
                      <a:pt x="453" y="2000"/>
                    </a:lnTo>
                    <a:lnTo>
                      <a:pt x="282" y="2313"/>
                    </a:lnTo>
                    <a:lnTo>
                      <a:pt x="219" y="2469"/>
                    </a:lnTo>
                    <a:lnTo>
                      <a:pt x="157" y="2625"/>
                    </a:lnTo>
                    <a:lnTo>
                      <a:pt x="110" y="2797"/>
                    </a:lnTo>
                    <a:lnTo>
                      <a:pt x="63" y="2969"/>
                    </a:lnTo>
                    <a:lnTo>
                      <a:pt x="32" y="3141"/>
                    </a:lnTo>
                    <a:lnTo>
                      <a:pt x="16" y="3313"/>
                    </a:lnTo>
                    <a:lnTo>
                      <a:pt x="0" y="3485"/>
                    </a:lnTo>
                    <a:lnTo>
                      <a:pt x="0" y="3657"/>
                    </a:lnTo>
                    <a:lnTo>
                      <a:pt x="16" y="3844"/>
                    </a:lnTo>
                    <a:lnTo>
                      <a:pt x="32" y="4016"/>
                    </a:lnTo>
                    <a:lnTo>
                      <a:pt x="78" y="4188"/>
                    </a:lnTo>
                    <a:lnTo>
                      <a:pt x="110" y="4360"/>
                    </a:lnTo>
                    <a:lnTo>
                      <a:pt x="172" y="4516"/>
                    </a:lnTo>
                    <a:lnTo>
                      <a:pt x="235" y="4688"/>
                    </a:lnTo>
                    <a:lnTo>
                      <a:pt x="297" y="4844"/>
                    </a:lnTo>
                    <a:lnTo>
                      <a:pt x="391" y="5001"/>
                    </a:lnTo>
                    <a:lnTo>
                      <a:pt x="469" y="5157"/>
                    </a:lnTo>
                    <a:lnTo>
                      <a:pt x="578" y="5313"/>
                    </a:lnTo>
                    <a:lnTo>
                      <a:pt x="672" y="5454"/>
                    </a:lnTo>
                    <a:lnTo>
                      <a:pt x="782" y="5579"/>
                    </a:lnTo>
                    <a:lnTo>
                      <a:pt x="907" y="5719"/>
                    </a:lnTo>
                    <a:lnTo>
                      <a:pt x="1032" y="5844"/>
                    </a:lnTo>
                    <a:lnTo>
                      <a:pt x="1297" y="6063"/>
                    </a:lnTo>
                    <a:lnTo>
                      <a:pt x="1594" y="6266"/>
                    </a:lnTo>
                    <a:lnTo>
                      <a:pt x="1907" y="6423"/>
                    </a:lnTo>
                    <a:lnTo>
                      <a:pt x="2235" y="6563"/>
                    </a:lnTo>
                    <a:lnTo>
                      <a:pt x="2563" y="6673"/>
                    </a:lnTo>
                    <a:lnTo>
                      <a:pt x="2907" y="6751"/>
                    </a:lnTo>
                    <a:lnTo>
                      <a:pt x="3266" y="6798"/>
                    </a:lnTo>
                    <a:lnTo>
                      <a:pt x="3610" y="6813"/>
                    </a:lnTo>
                    <a:lnTo>
                      <a:pt x="3891" y="6813"/>
                    </a:lnTo>
                    <a:lnTo>
                      <a:pt x="4141" y="6798"/>
                    </a:lnTo>
                    <a:lnTo>
                      <a:pt x="4391" y="6751"/>
                    </a:lnTo>
                    <a:lnTo>
                      <a:pt x="4626" y="6704"/>
                    </a:lnTo>
                    <a:lnTo>
                      <a:pt x="4860" y="6641"/>
                    </a:lnTo>
                    <a:lnTo>
                      <a:pt x="5094" y="6563"/>
                    </a:lnTo>
                    <a:lnTo>
                      <a:pt x="5313" y="6469"/>
                    </a:lnTo>
                    <a:lnTo>
                      <a:pt x="5532" y="6360"/>
                    </a:lnTo>
                    <a:lnTo>
                      <a:pt x="5751" y="6251"/>
                    </a:lnTo>
                    <a:lnTo>
                      <a:pt x="5954" y="6110"/>
                    </a:lnTo>
                    <a:lnTo>
                      <a:pt x="6157" y="5969"/>
                    </a:lnTo>
                    <a:lnTo>
                      <a:pt x="6344" y="5813"/>
                    </a:lnTo>
                    <a:lnTo>
                      <a:pt x="6516" y="5657"/>
                    </a:lnTo>
                    <a:lnTo>
                      <a:pt x="6688" y="5469"/>
                    </a:lnTo>
                    <a:lnTo>
                      <a:pt x="6844" y="5282"/>
                    </a:lnTo>
                    <a:lnTo>
                      <a:pt x="6985" y="5094"/>
                    </a:lnTo>
                    <a:lnTo>
                      <a:pt x="7110" y="4876"/>
                    </a:lnTo>
                    <a:lnTo>
                      <a:pt x="7219" y="4657"/>
                    </a:lnTo>
                    <a:lnTo>
                      <a:pt x="7313" y="4422"/>
                    </a:lnTo>
                    <a:lnTo>
                      <a:pt x="7391" y="4188"/>
                    </a:lnTo>
                    <a:lnTo>
                      <a:pt x="7454" y="3954"/>
                    </a:lnTo>
                    <a:lnTo>
                      <a:pt x="7501" y="3719"/>
                    </a:lnTo>
                    <a:lnTo>
                      <a:pt x="7532" y="3469"/>
                    </a:lnTo>
                    <a:lnTo>
                      <a:pt x="7532" y="3219"/>
                    </a:lnTo>
                    <a:lnTo>
                      <a:pt x="7532" y="2969"/>
                    </a:lnTo>
                    <a:lnTo>
                      <a:pt x="7501" y="2735"/>
                    </a:lnTo>
                    <a:lnTo>
                      <a:pt x="7454" y="2485"/>
                    </a:lnTo>
                    <a:lnTo>
                      <a:pt x="7407" y="2250"/>
                    </a:lnTo>
                    <a:lnTo>
                      <a:pt x="7329" y="2016"/>
                    </a:lnTo>
                    <a:lnTo>
                      <a:pt x="7235" y="1797"/>
                    </a:lnTo>
                    <a:lnTo>
                      <a:pt x="7110" y="1579"/>
                    </a:lnTo>
                    <a:lnTo>
                      <a:pt x="6985" y="1375"/>
                    </a:lnTo>
                    <a:lnTo>
                      <a:pt x="6844" y="1204"/>
                    </a:lnTo>
                    <a:lnTo>
                      <a:pt x="6719" y="1032"/>
                    </a:lnTo>
                    <a:lnTo>
                      <a:pt x="6563" y="891"/>
                    </a:lnTo>
                    <a:lnTo>
                      <a:pt x="6423" y="750"/>
                    </a:lnTo>
                    <a:lnTo>
                      <a:pt x="6266" y="625"/>
                    </a:lnTo>
                    <a:lnTo>
                      <a:pt x="6094" y="516"/>
                    </a:lnTo>
                    <a:lnTo>
                      <a:pt x="5938" y="422"/>
                    </a:lnTo>
                    <a:lnTo>
                      <a:pt x="5766" y="328"/>
                    </a:lnTo>
                    <a:lnTo>
                      <a:pt x="5579" y="250"/>
                    </a:lnTo>
                    <a:lnTo>
                      <a:pt x="5407" y="188"/>
                    </a:lnTo>
                    <a:lnTo>
                      <a:pt x="5219" y="125"/>
                    </a:lnTo>
                    <a:lnTo>
                      <a:pt x="5032" y="78"/>
                    </a:lnTo>
                    <a:lnTo>
                      <a:pt x="4844" y="47"/>
                    </a:lnTo>
                    <a:lnTo>
                      <a:pt x="4657" y="32"/>
                    </a:lnTo>
                    <a:lnTo>
                      <a:pt x="4454" y="16"/>
                    </a:lnTo>
                    <a:lnTo>
                      <a:pt x="426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9"/>
              <p:cNvSpPr/>
              <p:nvPr/>
            </p:nvSpPr>
            <p:spPr>
              <a:xfrm>
                <a:off x="1115900" y="1429475"/>
                <a:ext cx="188300" cy="170350"/>
              </a:xfrm>
              <a:custGeom>
                <a:rect b="b" l="l" r="r" t="t"/>
                <a:pathLst>
                  <a:path extrusionOk="0" fill="none" h="6814" w="7532">
                    <a:moveTo>
                      <a:pt x="4266" y="0"/>
                    </a:moveTo>
                    <a:lnTo>
                      <a:pt x="4266" y="0"/>
                    </a:lnTo>
                    <a:lnTo>
                      <a:pt x="3891" y="32"/>
                    </a:lnTo>
                    <a:lnTo>
                      <a:pt x="3500" y="78"/>
                    </a:lnTo>
                    <a:lnTo>
                      <a:pt x="3125" y="157"/>
                    </a:lnTo>
                    <a:lnTo>
                      <a:pt x="2766" y="266"/>
                    </a:lnTo>
                    <a:lnTo>
                      <a:pt x="2391" y="407"/>
                    </a:lnTo>
                    <a:lnTo>
                      <a:pt x="2047" y="578"/>
                    </a:lnTo>
                    <a:lnTo>
                      <a:pt x="1704" y="766"/>
                    </a:lnTo>
                    <a:lnTo>
                      <a:pt x="1391" y="985"/>
                    </a:lnTo>
                    <a:lnTo>
                      <a:pt x="1391" y="985"/>
                    </a:lnTo>
                    <a:lnTo>
                      <a:pt x="1125" y="1204"/>
                    </a:lnTo>
                    <a:lnTo>
                      <a:pt x="875" y="1454"/>
                    </a:lnTo>
                    <a:lnTo>
                      <a:pt x="641" y="1719"/>
                    </a:lnTo>
                    <a:lnTo>
                      <a:pt x="453" y="2000"/>
                    </a:lnTo>
                    <a:lnTo>
                      <a:pt x="282" y="2313"/>
                    </a:lnTo>
                    <a:lnTo>
                      <a:pt x="219" y="2469"/>
                    </a:lnTo>
                    <a:lnTo>
                      <a:pt x="157" y="2625"/>
                    </a:lnTo>
                    <a:lnTo>
                      <a:pt x="110" y="2797"/>
                    </a:lnTo>
                    <a:lnTo>
                      <a:pt x="63" y="2969"/>
                    </a:lnTo>
                    <a:lnTo>
                      <a:pt x="32" y="3141"/>
                    </a:lnTo>
                    <a:lnTo>
                      <a:pt x="16" y="3313"/>
                    </a:lnTo>
                    <a:lnTo>
                      <a:pt x="16" y="3313"/>
                    </a:lnTo>
                    <a:lnTo>
                      <a:pt x="0" y="3485"/>
                    </a:lnTo>
                    <a:lnTo>
                      <a:pt x="0" y="3657"/>
                    </a:lnTo>
                    <a:lnTo>
                      <a:pt x="16" y="3844"/>
                    </a:lnTo>
                    <a:lnTo>
                      <a:pt x="32" y="4016"/>
                    </a:lnTo>
                    <a:lnTo>
                      <a:pt x="78" y="4188"/>
                    </a:lnTo>
                    <a:lnTo>
                      <a:pt x="110" y="4360"/>
                    </a:lnTo>
                    <a:lnTo>
                      <a:pt x="172" y="4516"/>
                    </a:lnTo>
                    <a:lnTo>
                      <a:pt x="235" y="4688"/>
                    </a:lnTo>
                    <a:lnTo>
                      <a:pt x="297" y="4844"/>
                    </a:lnTo>
                    <a:lnTo>
                      <a:pt x="391" y="5001"/>
                    </a:lnTo>
                    <a:lnTo>
                      <a:pt x="469" y="5157"/>
                    </a:lnTo>
                    <a:lnTo>
                      <a:pt x="578" y="5313"/>
                    </a:lnTo>
                    <a:lnTo>
                      <a:pt x="672" y="5454"/>
                    </a:lnTo>
                    <a:lnTo>
                      <a:pt x="782" y="5579"/>
                    </a:lnTo>
                    <a:lnTo>
                      <a:pt x="907" y="5719"/>
                    </a:lnTo>
                    <a:lnTo>
                      <a:pt x="1032" y="5844"/>
                    </a:lnTo>
                    <a:lnTo>
                      <a:pt x="1032" y="5844"/>
                    </a:lnTo>
                    <a:lnTo>
                      <a:pt x="1297" y="6063"/>
                    </a:lnTo>
                    <a:lnTo>
                      <a:pt x="1594" y="6266"/>
                    </a:lnTo>
                    <a:lnTo>
                      <a:pt x="1907" y="6423"/>
                    </a:lnTo>
                    <a:lnTo>
                      <a:pt x="2235" y="6563"/>
                    </a:lnTo>
                    <a:lnTo>
                      <a:pt x="2563" y="6673"/>
                    </a:lnTo>
                    <a:lnTo>
                      <a:pt x="2907" y="6751"/>
                    </a:lnTo>
                    <a:lnTo>
                      <a:pt x="3266" y="6798"/>
                    </a:lnTo>
                    <a:lnTo>
                      <a:pt x="3610" y="6813"/>
                    </a:lnTo>
                    <a:lnTo>
                      <a:pt x="3610" y="6813"/>
                    </a:lnTo>
                    <a:lnTo>
                      <a:pt x="3657" y="6813"/>
                    </a:lnTo>
                    <a:lnTo>
                      <a:pt x="3657" y="6813"/>
                    </a:lnTo>
                    <a:lnTo>
                      <a:pt x="3891" y="6813"/>
                    </a:lnTo>
                    <a:lnTo>
                      <a:pt x="4141" y="6798"/>
                    </a:lnTo>
                    <a:lnTo>
                      <a:pt x="4391" y="6751"/>
                    </a:lnTo>
                    <a:lnTo>
                      <a:pt x="4626" y="6704"/>
                    </a:lnTo>
                    <a:lnTo>
                      <a:pt x="4860" y="6641"/>
                    </a:lnTo>
                    <a:lnTo>
                      <a:pt x="5094" y="6563"/>
                    </a:lnTo>
                    <a:lnTo>
                      <a:pt x="5313" y="6469"/>
                    </a:lnTo>
                    <a:lnTo>
                      <a:pt x="5532" y="6360"/>
                    </a:lnTo>
                    <a:lnTo>
                      <a:pt x="5751" y="6251"/>
                    </a:lnTo>
                    <a:lnTo>
                      <a:pt x="5954" y="6110"/>
                    </a:lnTo>
                    <a:lnTo>
                      <a:pt x="6157" y="5969"/>
                    </a:lnTo>
                    <a:lnTo>
                      <a:pt x="6344" y="5813"/>
                    </a:lnTo>
                    <a:lnTo>
                      <a:pt x="6516" y="5657"/>
                    </a:lnTo>
                    <a:lnTo>
                      <a:pt x="6688" y="5469"/>
                    </a:lnTo>
                    <a:lnTo>
                      <a:pt x="6844" y="5282"/>
                    </a:lnTo>
                    <a:lnTo>
                      <a:pt x="6985" y="5094"/>
                    </a:lnTo>
                    <a:lnTo>
                      <a:pt x="6985" y="5094"/>
                    </a:lnTo>
                    <a:lnTo>
                      <a:pt x="7110" y="4876"/>
                    </a:lnTo>
                    <a:lnTo>
                      <a:pt x="7219" y="4657"/>
                    </a:lnTo>
                    <a:lnTo>
                      <a:pt x="7313" y="4422"/>
                    </a:lnTo>
                    <a:lnTo>
                      <a:pt x="7391" y="4188"/>
                    </a:lnTo>
                    <a:lnTo>
                      <a:pt x="7454" y="3954"/>
                    </a:lnTo>
                    <a:lnTo>
                      <a:pt x="7501" y="3719"/>
                    </a:lnTo>
                    <a:lnTo>
                      <a:pt x="7532" y="3469"/>
                    </a:lnTo>
                    <a:lnTo>
                      <a:pt x="7532" y="3219"/>
                    </a:lnTo>
                    <a:lnTo>
                      <a:pt x="7532" y="2969"/>
                    </a:lnTo>
                    <a:lnTo>
                      <a:pt x="7501" y="2735"/>
                    </a:lnTo>
                    <a:lnTo>
                      <a:pt x="7454" y="2485"/>
                    </a:lnTo>
                    <a:lnTo>
                      <a:pt x="7407" y="2250"/>
                    </a:lnTo>
                    <a:lnTo>
                      <a:pt x="7329" y="2016"/>
                    </a:lnTo>
                    <a:lnTo>
                      <a:pt x="7235" y="1797"/>
                    </a:lnTo>
                    <a:lnTo>
                      <a:pt x="7110" y="1579"/>
                    </a:lnTo>
                    <a:lnTo>
                      <a:pt x="6985" y="1375"/>
                    </a:lnTo>
                    <a:lnTo>
                      <a:pt x="6985" y="1375"/>
                    </a:lnTo>
                    <a:lnTo>
                      <a:pt x="6844" y="1204"/>
                    </a:lnTo>
                    <a:lnTo>
                      <a:pt x="6719" y="1032"/>
                    </a:lnTo>
                    <a:lnTo>
                      <a:pt x="6563" y="891"/>
                    </a:lnTo>
                    <a:lnTo>
                      <a:pt x="6423" y="750"/>
                    </a:lnTo>
                    <a:lnTo>
                      <a:pt x="6266" y="625"/>
                    </a:lnTo>
                    <a:lnTo>
                      <a:pt x="6094" y="516"/>
                    </a:lnTo>
                    <a:lnTo>
                      <a:pt x="5938" y="422"/>
                    </a:lnTo>
                    <a:lnTo>
                      <a:pt x="5766" y="328"/>
                    </a:lnTo>
                    <a:lnTo>
                      <a:pt x="5579" y="250"/>
                    </a:lnTo>
                    <a:lnTo>
                      <a:pt x="5407" y="188"/>
                    </a:lnTo>
                    <a:lnTo>
                      <a:pt x="5219" y="125"/>
                    </a:lnTo>
                    <a:lnTo>
                      <a:pt x="5032" y="78"/>
                    </a:lnTo>
                    <a:lnTo>
                      <a:pt x="4844" y="47"/>
                    </a:lnTo>
                    <a:lnTo>
                      <a:pt x="4657" y="32"/>
                    </a:lnTo>
                    <a:lnTo>
                      <a:pt x="4454" y="16"/>
                    </a:lnTo>
                    <a:lnTo>
                      <a:pt x="4266"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9"/>
              <p:cNvSpPr/>
              <p:nvPr/>
            </p:nvSpPr>
            <p:spPr>
              <a:xfrm>
                <a:off x="617825" y="1236875"/>
                <a:ext cx="227375" cy="233650"/>
              </a:xfrm>
              <a:custGeom>
                <a:rect b="b" l="l" r="r" t="t"/>
                <a:pathLst>
                  <a:path extrusionOk="0" h="9346" w="9095">
                    <a:moveTo>
                      <a:pt x="4344" y="1"/>
                    </a:moveTo>
                    <a:lnTo>
                      <a:pt x="4126" y="16"/>
                    </a:lnTo>
                    <a:lnTo>
                      <a:pt x="3891" y="48"/>
                    </a:lnTo>
                    <a:lnTo>
                      <a:pt x="3657" y="79"/>
                    </a:lnTo>
                    <a:lnTo>
                      <a:pt x="3438" y="141"/>
                    </a:lnTo>
                    <a:lnTo>
                      <a:pt x="3204" y="204"/>
                    </a:lnTo>
                    <a:lnTo>
                      <a:pt x="3000" y="266"/>
                    </a:lnTo>
                    <a:lnTo>
                      <a:pt x="2782" y="360"/>
                    </a:lnTo>
                    <a:lnTo>
                      <a:pt x="2579" y="454"/>
                    </a:lnTo>
                    <a:lnTo>
                      <a:pt x="2375" y="548"/>
                    </a:lnTo>
                    <a:lnTo>
                      <a:pt x="2188" y="657"/>
                    </a:lnTo>
                    <a:lnTo>
                      <a:pt x="2000" y="782"/>
                    </a:lnTo>
                    <a:lnTo>
                      <a:pt x="1829" y="907"/>
                    </a:lnTo>
                    <a:lnTo>
                      <a:pt x="1657" y="1048"/>
                    </a:lnTo>
                    <a:lnTo>
                      <a:pt x="1485" y="1204"/>
                    </a:lnTo>
                    <a:lnTo>
                      <a:pt x="1329" y="1345"/>
                    </a:lnTo>
                    <a:lnTo>
                      <a:pt x="1172" y="1517"/>
                    </a:lnTo>
                    <a:lnTo>
                      <a:pt x="1032" y="1688"/>
                    </a:lnTo>
                    <a:lnTo>
                      <a:pt x="907" y="1860"/>
                    </a:lnTo>
                    <a:lnTo>
                      <a:pt x="782" y="2032"/>
                    </a:lnTo>
                    <a:lnTo>
                      <a:pt x="657" y="2220"/>
                    </a:lnTo>
                    <a:lnTo>
                      <a:pt x="547" y="2423"/>
                    </a:lnTo>
                    <a:lnTo>
                      <a:pt x="453" y="2626"/>
                    </a:lnTo>
                    <a:lnTo>
                      <a:pt x="360" y="2829"/>
                    </a:lnTo>
                    <a:lnTo>
                      <a:pt x="282" y="3032"/>
                    </a:lnTo>
                    <a:lnTo>
                      <a:pt x="219" y="3251"/>
                    </a:lnTo>
                    <a:lnTo>
                      <a:pt x="157" y="3470"/>
                    </a:lnTo>
                    <a:lnTo>
                      <a:pt x="94" y="3689"/>
                    </a:lnTo>
                    <a:lnTo>
                      <a:pt x="63" y="3907"/>
                    </a:lnTo>
                    <a:lnTo>
                      <a:pt x="32" y="4142"/>
                    </a:lnTo>
                    <a:lnTo>
                      <a:pt x="16" y="4376"/>
                    </a:lnTo>
                    <a:lnTo>
                      <a:pt x="0" y="4595"/>
                    </a:lnTo>
                    <a:lnTo>
                      <a:pt x="16" y="4845"/>
                    </a:lnTo>
                    <a:lnTo>
                      <a:pt x="32" y="5079"/>
                    </a:lnTo>
                    <a:lnTo>
                      <a:pt x="47" y="5314"/>
                    </a:lnTo>
                    <a:lnTo>
                      <a:pt x="94" y="5548"/>
                    </a:lnTo>
                    <a:lnTo>
                      <a:pt x="141" y="5782"/>
                    </a:lnTo>
                    <a:lnTo>
                      <a:pt x="203" y="6017"/>
                    </a:lnTo>
                    <a:lnTo>
                      <a:pt x="282" y="6236"/>
                    </a:lnTo>
                    <a:lnTo>
                      <a:pt x="360" y="6454"/>
                    </a:lnTo>
                    <a:lnTo>
                      <a:pt x="453" y="6657"/>
                    </a:lnTo>
                    <a:lnTo>
                      <a:pt x="563" y="6861"/>
                    </a:lnTo>
                    <a:lnTo>
                      <a:pt x="672" y="7064"/>
                    </a:lnTo>
                    <a:lnTo>
                      <a:pt x="782" y="7251"/>
                    </a:lnTo>
                    <a:lnTo>
                      <a:pt x="907" y="7439"/>
                    </a:lnTo>
                    <a:lnTo>
                      <a:pt x="1047" y="7611"/>
                    </a:lnTo>
                    <a:lnTo>
                      <a:pt x="1188" y="7782"/>
                    </a:lnTo>
                    <a:lnTo>
                      <a:pt x="1344" y="7954"/>
                    </a:lnTo>
                    <a:lnTo>
                      <a:pt x="1500" y="8111"/>
                    </a:lnTo>
                    <a:lnTo>
                      <a:pt x="1672" y="8251"/>
                    </a:lnTo>
                    <a:lnTo>
                      <a:pt x="1844" y="8392"/>
                    </a:lnTo>
                    <a:lnTo>
                      <a:pt x="2016" y="8533"/>
                    </a:lnTo>
                    <a:lnTo>
                      <a:pt x="2204" y="8642"/>
                    </a:lnTo>
                    <a:lnTo>
                      <a:pt x="2391" y="8767"/>
                    </a:lnTo>
                    <a:lnTo>
                      <a:pt x="2579" y="8861"/>
                    </a:lnTo>
                    <a:lnTo>
                      <a:pt x="2782" y="8954"/>
                    </a:lnTo>
                    <a:lnTo>
                      <a:pt x="2985" y="9048"/>
                    </a:lnTo>
                    <a:lnTo>
                      <a:pt x="3204" y="9111"/>
                    </a:lnTo>
                    <a:lnTo>
                      <a:pt x="3407" y="9173"/>
                    </a:lnTo>
                    <a:lnTo>
                      <a:pt x="3626" y="9236"/>
                    </a:lnTo>
                    <a:lnTo>
                      <a:pt x="3844" y="9283"/>
                    </a:lnTo>
                    <a:lnTo>
                      <a:pt x="4063" y="9314"/>
                    </a:lnTo>
                    <a:lnTo>
                      <a:pt x="4297" y="9329"/>
                    </a:lnTo>
                    <a:lnTo>
                      <a:pt x="4516" y="9345"/>
                    </a:lnTo>
                    <a:lnTo>
                      <a:pt x="4751" y="9329"/>
                    </a:lnTo>
                    <a:lnTo>
                      <a:pt x="4985" y="9314"/>
                    </a:lnTo>
                    <a:lnTo>
                      <a:pt x="5219" y="9298"/>
                    </a:lnTo>
                    <a:lnTo>
                      <a:pt x="5438" y="9251"/>
                    </a:lnTo>
                    <a:lnTo>
                      <a:pt x="5673" y="9204"/>
                    </a:lnTo>
                    <a:lnTo>
                      <a:pt x="5891" y="9142"/>
                    </a:lnTo>
                    <a:lnTo>
                      <a:pt x="6110" y="9064"/>
                    </a:lnTo>
                    <a:lnTo>
                      <a:pt x="6313" y="8986"/>
                    </a:lnTo>
                    <a:lnTo>
                      <a:pt x="6516" y="8892"/>
                    </a:lnTo>
                    <a:lnTo>
                      <a:pt x="6719" y="8798"/>
                    </a:lnTo>
                    <a:lnTo>
                      <a:pt x="6907" y="8673"/>
                    </a:lnTo>
                    <a:lnTo>
                      <a:pt x="7094" y="8564"/>
                    </a:lnTo>
                    <a:lnTo>
                      <a:pt x="7282" y="8423"/>
                    </a:lnTo>
                    <a:lnTo>
                      <a:pt x="7454" y="8298"/>
                    </a:lnTo>
                    <a:lnTo>
                      <a:pt x="7610" y="8142"/>
                    </a:lnTo>
                    <a:lnTo>
                      <a:pt x="7766" y="7986"/>
                    </a:lnTo>
                    <a:lnTo>
                      <a:pt x="7923" y="7829"/>
                    </a:lnTo>
                    <a:lnTo>
                      <a:pt x="8063" y="7657"/>
                    </a:lnTo>
                    <a:lnTo>
                      <a:pt x="8204" y="7486"/>
                    </a:lnTo>
                    <a:lnTo>
                      <a:pt x="8329" y="7298"/>
                    </a:lnTo>
                    <a:lnTo>
                      <a:pt x="8438" y="7111"/>
                    </a:lnTo>
                    <a:lnTo>
                      <a:pt x="8548" y="6923"/>
                    </a:lnTo>
                    <a:lnTo>
                      <a:pt x="8641" y="6720"/>
                    </a:lnTo>
                    <a:lnTo>
                      <a:pt x="8735" y="6517"/>
                    </a:lnTo>
                    <a:lnTo>
                      <a:pt x="8813" y="6314"/>
                    </a:lnTo>
                    <a:lnTo>
                      <a:pt x="8891" y="6095"/>
                    </a:lnTo>
                    <a:lnTo>
                      <a:pt x="8954" y="5876"/>
                    </a:lnTo>
                    <a:lnTo>
                      <a:pt x="9001" y="5657"/>
                    </a:lnTo>
                    <a:lnTo>
                      <a:pt x="9032" y="5423"/>
                    </a:lnTo>
                    <a:lnTo>
                      <a:pt x="9063" y="5204"/>
                    </a:lnTo>
                    <a:lnTo>
                      <a:pt x="9095" y="4970"/>
                    </a:lnTo>
                    <a:lnTo>
                      <a:pt x="9095" y="4735"/>
                    </a:lnTo>
                    <a:lnTo>
                      <a:pt x="9095" y="4501"/>
                    </a:lnTo>
                    <a:lnTo>
                      <a:pt x="9079" y="4267"/>
                    </a:lnTo>
                    <a:lnTo>
                      <a:pt x="9048" y="4032"/>
                    </a:lnTo>
                    <a:lnTo>
                      <a:pt x="9001" y="3782"/>
                    </a:lnTo>
                    <a:lnTo>
                      <a:pt x="8954" y="3564"/>
                    </a:lnTo>
                    <a:lnTo>
                      <a:pt x="8891" y="3329"/>
                    </a:lnTo>
                    <a:lnTo>
                      <a:pt x="8813" y="3110"/>
                    </a:lnTo>
                    <a:lnTo>
                      <a:pt x="8735" y="2892"/>
                    </a:lnTo>
                    <a:lnTo>
                      <a:pt x="8641" y="2688"/>
                    </a:lnTo>
                    <a:lnTo>
                      <a:pt x="8548" y="2470"/>
                    </a:lnTo>
                    <a:lnTo>
                      <a:pt x="8438" y="2282"/>
                    </a:lnTo>
                    <a:lnTo>
                      <a:pt x="8313" y="2079"/>
                    </a:lnTo>
                    <a:lnTo>
                      <a:pt x="8188" y="1907"/>
                    </a:lnTo>
                    <a:lnTo>
                      <a:pt x="8048" y="1720"/>
                    </a:lnTo>
                    <a:lnTo>
                      <a:pt x="7907" y="1548"/>
                    </a:lnTo>
                    <a:lnTo>
                      <a:pt x="7751" y="1392"/>
                    </a:lnTo>
                    <a:lnTo>
                      <a:pt x="7594" y="1235"/>
                    </a:lnTo>
                    <a:lnTo>
                      <a:pt x="7438" y="1079"/>
                    </a:lnTo>
                    <a:lnTo>
                      <a:pt x="7266" y="954"/>
                    </a:lnTo>
                    <a:lnTo>
                      <a:pt x="7079" y="813"/>
                    </a:lnTo>
                    <a:lnTo>
                      <a:pt x="6891" y="688"/>
                    </a:lnTo>
                    <a:lnTo>
                      <a:pt x="6704" y="579"/>
                    </a:lnTo>
                    <a:lnTo>
                      <a:pt x="6516" y="470"/>
                    </a:lnTo>
                    <a:lnTo>
                      <a:pt x="6313" y="376"/>
                    </a:lnTo>
                    <a:lnTo>
                      <a:pt x="6110" y="298"/>
                    </a:lnTo>
                    <a:lnTo>
                      <a:pt x="5907" y="220"/>
                    </a:lnTo>
                    <a:lnTo>
                      <a:pt x="5688" y="157"/>
                    </a:lnTo>
                    <a:lnTo>
                      <a:pt x="5469" y="110"/>
                    </a:lnTo>
                    <a:lnTo>
                      <a:pt x="5251" y="63"/>
                    </a:lnTo>
                    <a:lnTo>
                      <a:pt x="5032" y="32"/>
                    </a:lnTo>
                    <a:lnTo>
                      <a:pt x="4813" y="16"/>
                    </a:lnTo>
                    <a:lnTo>
                      <a:pt x="4579" y="1"/>
                    </a:lnTo>
                    <a:close/>
                  </a:path>
                </a:pathLst>
              </a:custGeom>
              <a:solidFill>
                <a:srgbClr val="FCF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9"/>
              <p:cNvSpPr/>
              <p:nvPr/>
            </p:nvSpPr>
            <p:spPr>
              <a:xfrm>
                <a:off x="1063550" y="1173200"/>
                <a:ext cx="227000" cy="233250"/>
              </a:xfrm>
              <a:custGeom>
                <a:rect b="b" l="l" r="r" t="t"/>
                <a:pathLst>
                  <a:path extrusionOk="0" h="9330" w="9080">
                    <a:moveTo>
                      <a:pt x="4438" y="1"/>
                    </a:moveTo>
                    <a:lnTo>
                      <a:pt x="4204" y="16"/>
                    </a:lnTo>
                    <a:lnTo>
                      <a:pt x="3969" y="32"/>
                    </a:lnTo>
                    <a:lnTo>
                      <a:pt x="3751" y="63"/>
                    </a:lnTo>
                    <a:lnTo>
                      <a:pt x="3516" y="110"/>
                    </a:lnTo>
                    <a:lnTo>
                      <a:pt x="3297" y="173"/>
                    </a:lnTo>
                    <a:lnTo>
                      <a:pt x="3079" y="235"/>
                    </a:lnTo>
                    <a:lnTo>
                      <a:pt x="2860" y="313"/>
                    </a:lnTo>
                    <a:lnTo>
                      <a:pt x="2657" y="407"/>
                    </a:lnTo>
                    <a:lnTo>
                      <a:pt x="2454" y="501"/>
                    </a:lnTo>
                    <a:lnTo>
                      <a:pt x="2251" y="610"/>
                    </a:lnTo>
                    <a:lnTo>
                      <a:pt x="2063" y="720"/>
                    </a:lnTo>
                    <a:lnTo>
                      <a:pt x="1876" y="860"/>
                    </a:lnTo>
                    <a:lnTo>
                      <a:pt x="1704" y="985"/>
                    </a:lnTo>
                    <a:lnTo>
                      <a:pt x="1532" y="1126"/>
                    </a:lnTo>
                    <a:lnTo>
                      <a:pt x="1376" y="1282"/>
                    </a:lnTo>
                    <a:lnTo>
                      <a:pt x="1219" y="1438"/>
                    </a:lnTo>
                    <a:lnTo>
                      <a:pt x="1079" y="1610"/>
                    </a:lnTo>
                    <a:lnTo>
                      <a:pt x="938" y="1782"/>
                    </a:lnTo>
                    <a:lnTo>
                      <a:pt x="813" y="1954"/>
                    </a:lnTo>
                    <a:lnTo>
                      <a:pt x="688" y="2142"/>
                    </a:lnTo>
                    <a:lnTo>
                      <a:pt x="579" y="2329"/>
                    </a:lnTo>
                    <a:lnTo>
                      <a:pt x="469" y="2532"/>
                    </a:lnTo>
                    <a:lnTo>
                      <a:pt x="375" y="2735"/>
                    </a:lnTo>
                    <a:lnTo>
                      <a:pt x="297" y="2938"/>
                    </a:lnTo>
                    <a:lnTo>
                      <a:pt x="219" y="3157"/>
                    </a:lnTo>
                    <a:lnTo>
                      <a:pt x="157" y="3360"/>
                    </a:lnTo>
                    <a:lnTo>
                      <a:pt x="110" y="3579"/>
                    </a:lnTo>
                    <a:lnTo>
                      <a:pt x="63" y="3814"/>
                    </a:lnTo>
                    <a:lnTo>
                      <a:pt x="32" y="4032"/>
                    </a:lnTo>
                    <a:lnTo>
                      <a:pt x="0" y="4267"/>
                    </a:lnTo>
                    <a:lnTo>
                      <a:pt x="0" y="4501"/>
                    </a:lnTo>
                    <a:lnTo>
                      <a:pt x="0" y="4735"/>
                    </a:lnTo>
                    <a:lnTo>
                      <a:pt x="0" y="4970"/>
                    </a:lnTo>
                    <a:lnTo>
                      <a:pt x="32" y="5204"/>
                    </a:lnTo>
                    <a:lnTo>
                      <a:pt x="63" y="5439"/>
                    </a:lnTo>
                    <a:lnTo>
                      <a:pt x="110" y="5673"/>
                    </a:lnTo>
                    <a:lnTo>
                      <a:pt x="172" y="5907"/>
                    </a:lnTo>
                    <a:lnTo>
                      <a:pt x="235" y="6126"/>
                    </a:lnTo>
                    <a:lnTo>
                      <a:pt x="313" y="6345"/>
                    </a:lnTo>
                    <a:lnTo>
                      <a:pt x="407" y="6564"/>
                    </a:lnTo>
                    <a:lnTo>
                      <a:pt x="500" y="6767"/>
                    </a:lnTo>
                    <a:lnTo>
                      <a:pt x="610" y="6970"/>
                    </a:lnTo>
                    <a:lnTo>
                      <a:pt x="719" y="7173"/>
                    </a:lnTo>
                    <a:lnTo>
                      <a:pt x="844" y="7361"/>
                    </a:lnTo>
                    <a:lnTo>
                      <a:pt x="985" y="7532"/>
                    </a:lnTo>
                    <a:lnTo>
                      <a:pt x="1125" y="7720"/>
                    </a:lnTo>
                    <a:lnTo>
                      <a:pt x="1266" y="7876"/>
                    </a:lnTo>
                    <a:lnTo>
                      <a:pt x="1422" y="8032"/>
                    </a:lnTo>
                    <a:lnTo>
                      <a:pt x="1594" y="8189"/>
                    </a:lnTo>
                    <a:lnTo>
                      <a:pt x="1751" y="8329"/>
                    </a:lnTo>
                    <a:lnTo>
                      <a:pt x="1938" y="8470"/>
                    </a:lnTo>
                    <a:lnTo>
                      <a:pt x="2110" y="8595"/>
                    </a:lnTo>
                    <a:lnTo>
                      <a:pt x="2297" y="8704"/>
                    </a:lnTo>
                    <a:lnTo>
                      <a:pt x="2501" y="8814"/>
                    </a:lnTo>
                    <a:lnTo>
                      <a:pt x="2688" y="8923"/>
                    </a:lnTo>
                    <a:lnTo>
                      <a:pt x="2891" y="9001"/>
                    </a:lnTo>
                    <a:lnTo>
                      <a:pt x="3094" y="9079"/>
                    </a:lnTo>
                    <a:lnTo>
                      <a:pt x="3313" y="9158"/>
                    </a:lnTo>
                    <a:lnTo>
                      <a:pt x="3532" y="9204"/>
                    </a:lnTo>
                    <a:lnTo>
                      <a:pt x="3735" y="9251"/>
                    </a:lnTo>
                    <a:lnTo>
                      <a:pt x="3969" y="9298"/>
                    </a:lnTo>
                    <a:lnTo>
                      <a:pt x="4188" y="9314"/>
                    </a:lnTo>
                    <a:lnTo>
                      <a:pt x="4407" y="9329"/>
                    </a:lnTo>
                    <a:lnTo>
                      <a:pt x="4860" y="9329"/>
                    </a:lnTo>
                    <a:lnTo>
                      <a:pt x="5094" y="9298"/>
                    </a:lnTo>
                    <a:lnTo>
                      <a:pt x="5329" y="9267"/>
                    </a:lnTo>
                    <a:lnTo>
                      <a:pt x="5563" y="9220"/>
                    </a:lnTo>
                    <a:lnTo>
                      <a:pt x="5782" y="9173"/>
                    </a:lnTo>
                    <a:lnTo>
                      <a:pt x="6001" y="9095"/>
                    </a:lnTo>
                    <a:lnTo>
                      <a:pt x="6220" y="9017"/>
                    </a:lnTo>
                    <a:lnTo>
                      <a:pt x="6423" y="8939"/>
                    </a:lnTo>
                    <a:lnTo>
                      <a:pt x="6626" y="8829"/>
                    </a:lnTo>
                    <a:lnTo>
                      <a:pt x="6813" y="8720"/>
                    </a:lnTo>
                    <a:lnTo>
                      <a:pt x="7001" y="8611"/>
                    </a:lnTo>
                    <a:lnTo>
                      <a:pt x="7188" y="8486"/>
                    </a:lnTo>
                    <a:lnTo>
                      <a:pt x="7360" y="8345"/>
                    </a:lnTo>
                    <a:lnTo>
                      <a:pt x="7532" y="8204"/>
                    </a:lnTo>
                    <a:lnTo>
                      <a:pt x="7688" y="8048"/>
                    </a:lnTo>
                    <a:lnTo>
                      <a:pt x="7845" y="7892"/>
                    </a:lnTo>
                    <a:lnTo>
                      <a:pt x="8001" y="7736"/>
                    </a:lnTo>
                    <a:lnTo>
                      <a:pt x="8126" y="7564"/>
                    </a:lnTo>
                    <a:lnTo>
                      <a:pt x="8267" y="7376"/>
                    </a:lnTo>
                    <a:lnTo>
                      <a:pt x="8376" y="7189"/>
                    </a:lnTo>
                    <a:lnTo>
                      <a:pt x="8501" y="7001"/>
                    </a:lnTo>
                    <a:lnTo>
                      <a:pt x="8595" y="6798"/>
                    </a:lnTo>
                    <a:lnTo>
                      <a:pt x="8688" y="6611"/>
                    </a:lnTo>
                    <a:lnTo>
                      <a:pt x="8782" y="6392"/>
                    </a:lnTo>
                    <a:lnTo>
                      <a:pt x="8845" y="6189"/>
                    </a:lnTo>
                    <a:lnTo>
                      <a:pt x="8907" y="5970"/>
                    </a:lnTo>
                    <a:lnTo>
                      <a:pt x="8970" y="5751"/>
                    </a:lnTo>
                    <a:lnTo>
                      <a:pt x="9017" y="5532"/>
                    </a:lnTo>
                    <a:lnTo>
                      <a:pt x="9048" y="5298"/>
                    </a:lnTo>
                    <a:lnTo>
                      <a:pt x="9063" y="5079"/>
                    </a:lnTo>
                    <a:lnTo>
                      <a:pt x="9079" y="4845"/>
                    </a:lnTo>
                    <a:lnTo>
                      <a:pt x="9079" y="4610"/>
                    </a:lnTo>
                    <a:lnTo>
                      <a:pt x="9063" y="4376"/>
                    </a:lnTo>
                    <a:lnTo>
                      <a:pt x="9048" y="4142"/>
                    </a:lnTo>
                    <a:lnTo>
                      <a:pt x="9017" y="3892"/>
                    </a:lnTo>
                    <a:lnTo>
                      <a:pt x="8970" y="3657"/>
                    </a:lnTo>
                    <a:lnTo>
                      <a:pt x="8907" y="3438"/>
                    </a:lnTo>
                    <a:lnTo>
                      <a:pt x="8845" y="3204"/>
                    </a:lnTo>
                    <a:lnTo>
                      <a:pt x="8767" y="2985"/>
                    </a:lnTo>
                    <a:lnTo>
                      <a:pt x="8673" y="2767"/>
                    </a:lnTo>
                    <a:lnTo>
                      <a:pt x="8579" y="2563"/>
                    </a:lnTo>
                    <a:lnTo>
                      <a:pt x="8470" y="2360"/>
                    </a:lnTo>
                    <a:lnTo>
                      <a:pt x="8345" y="2173"/>
                    </a:lnTo>
                    <a:lnTo>
                      <a:pt x="8220" y="1985"/>
                    </a:lnTo>
                    <a:lnTo>
                      <a:pt x="8095" y="1798"/>
                    </a:lnTo>
                    <a:lnTo>
                      <a:pt x="7954" y="1626"/>
                    </a:lnTo>
                    <a:lnTo>
                      <a:pt x="7798" y="1454"/>
                    </a:lnTo>
                    <a:lnTo>
                      <a:pt x="7641" y="1298"/>
                    </a:lnTo>
                    <a:lnTo>
                      <a:pt x="7485" y="1141"/>
                    </a:lnTo>
                    <a:lnTo>
                      <a:pt x="7313" y="1001"/>
                    </a:lnTo>
                    <a:lnTo>
                      <a:pt x="7141" y="876"/>
                    </a:lnTo>
                    <a:lnTo>
                      <a:pt x="6954" y="751"/>
                    </a:lnTo>
                    <a:lnTo>
                      <a:pt x="6766" y="626"/>
                    </a:lnTo>
                    <a:lnTo>
                      <a:pt x="6579" y="516"/>
                    </a:lnTo>
                    <a:lnTo>
                      <a:pt x="6376" y="423"/>
                    </a:lnTo>
                    <a:lnTo>
                      <a:pt x="6173" y="329"/>
                    </a:lnTo>
                    <a:lnTo>
                      <a:pt x="5970" y="251"/>
                    </a:lnTo>
                    <a:lnTo>
                      <a:pt x="5766" y="188"/>
                    </a:lnTo>
                    <a:lnTo>
                      <a:pt x="5548" y="126"/>
                    </a:lnTo>
                    <a:lnTo>
                      <a:pt x="5329" y="79"/>
                    </a:lnTo>
                    <a:lnTo>
                      <a:pt x="5110" y="48"/>
                    </a:lnTo>
                    <a:lnTo>
                      <a:pt x="4891" y="16"/>
                    </a:lnTo>
                    <a:lnTo>
                      <a:pt x="4657" y="1"/>
                    </a:lnTo>
                    <a:close/>
                  </a:path>
                </a:pathLst>
              </a:custGeom>
              <a:solidFill>
                <a:srgbClr val="FCF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9"/>
              <p:cNvSpPr/>
              <p:nvPr/>
            </p:nvSpPr>
            <p:spPr>
              <a:xfrm>
                <a:off x="713925" y="1241950"/>
                <a:ext cx="131275" cy="207850"/>
              </a:xfrm>
              <a:custGeom>
                <a:rect b="b" l="l" r="r" t="t"/>
                <a:pathLst>
                  <a:path extrusionOk="0" h="8314" w="5251">
                    <a:moveTo>
                      <a:pt x="1969" y="1"/>
                    </a:moveTo>
                    <a:lnTo>
                      <a:pt x="1719" y="188"/>
                    </a:lnTo>
                    <a:lnTo>
                      <a:pt x="1485" y="392"/>
                    </a:lnTo>
                    <a:lnTo>
                      <a:pt x="1250" y="610"/>
                    </a:lnTo>
                    <a:lnTo>
                      <a:pt x="1047" y="845"/>
                    </a:lnTo>
                    <a:lnTo>
                      <a:pt x="860" y="1095"/>
                    </a:lnTo>
                    <a:lnTo>
                      <a:pt x="688" y="1360"/>
                    </a:lnTo>
                    <a:lnTo>
                      <a:pt x="532" y="1642"/>
                    </a:lnTo>
                    <a:lnTo>
                      <a:pt x="391" y="1923"/>
                    </a:lnTo>
                    <a:lnTo>
                      <a:pt x="282" y="2220"/>
                    </a:lnTo>
                    <a:lnTo>
                      <a:pt x="188" y="2532"/>
                    </a:lnTo>
                    <a:lnTo>
                      <a:pt x="110" y="2845"/>
                    </a:lnTo>
                    <a:lnTo>
                      <a:pt x="47" y="3157"/>
                    </a:lnTo>
                    <a:lnTo>
                      <a:pt x="16" y="3486"/>
                    </a:lnTo>
                    <a:lnTo>
                      <a:pt x="0" y="3814"/>
                    </a:lnTo>
                    <a:lnTo>
                      <a:pt x="16" y="4157"/>
                    </a:lnTo>
                    <a:lnTo>
                      <a:pt x="63" y="4486"/>
                    </a:lnTo>
                    <a:lnTo>
                      <a:pt x="125" y="4845"/>
                    </a:lnTo>
                    <a:lnTo>
                      <a:pt x="203" y="5173"/>
                    </a:lnTo>
                    <a:lnTo>
                      <a:pt x="313" y="5501"/>
                    </a:lnTo>
                    <a:lnTo>
                      <a:pt x="438" y="5814"/>
                    </a:lnTo>
                    <a:lnTo>
                      <a:pt x="594" y="6111"/>
                    </a:lnTo>
                    <a:lnTo>
                      <a:pt x="766" y="6392"/>
                    </a:lnTo>
                    <a:lnTo>
                      <a:pt x="953" y="6658"/>
                    </a:lnTo>
                    <a:lnTo>
                      <a:pt x="1157" y="6923"/>
                    </a:lnTo>
                    <a:lnTo>
                      <a:pt x="1375" y="7158"/>
                    </a:lnTo>
                    <a:lnTo>
                      <a:pt x="1610" y="7376"/>
                    </a:lnTo>
                    <a:lnTo>
                      <a:pt x="1860" y="7579"/>
                    </a:lnTo>
                    <a:lnTo>
                      <a:pt x="2125" y="7767"/>
                    </a:lnTo>
                    <a:lnTo>
                      <a:pt x="2407" y="7939"/>
                    </a:lnTo>
                    <a:lnTo>
                      <a:pt x="2688" y="8095"/>
                    </a:lnTo>
                    <a:lnTo>
                      <a:pt x="2985" y="8220"/>
                    </a:lnTo>
                    <a:lnTo>
                      <a:pt x="3297" y="8314"/>
                    </a:lnTo>
                    <a:lnTo>
                      <a:pt x="3547" y="8126"/>
                    </a:lnTo>
                    <a:lnTo>
                      <a:pt x="3782" y="7923"/>
                    </a:lnTo>
                    <a:lnTo>
                      <a:pt x="4001" y="7704"/>
                    </a:lnTo>
                    <a:lnTo>
                      <a:pt x="4204" y="7470"/>
                    </a:lnTo>
                    <a:lnTo>
                      <a:pt x="4391" y="7220"/>
                    </a:lnTo>
                    <a:lnTo>
                      <a:pt x="4563" y="6954"/>
                    </a:lnTo>
                    <a:lnTo>
                      <a:pt x="4719" y="6673"/>
                    </a:lnTo>
                    <a:lnTo>
                      <a:pt x="4860" y="6392"/>
                    </a:lnTo>
                    <a:lnTo>
                      <a:pt x="4969" y="6095"/>
                    </a:lnTo>
                    <a:lnTo>
                      <a:pt x="5079" y="5783"/>
                    </a:lnTo>
                    <a:lnTo>
                      <a:pt x="5157" y="5470"/>
                    </a:lnTo>
                    <a:lnTo>
                      <a:pt x="5204" y="5157"/>
                    </a:lnTo>
                    <a:lnTo>
                      <a:pt x="5235" y="4829"/>
                    </a:lnTo>
                    <a:lnTo>
                      <a:pt x="5251" y="4501"/>
                    </a:lnTo>
                    <a:lnTo>
                      <a:pt x="5235" y="4157"/>
                    </a:lnTo>
                    <a:lnTo>
                      <a:pt x="5204" y="3829"/>
                    </a:lnTo>
                    <a:lnTo>
                      <a:pt x="5141" y="3486"/>
                    </a:lnTo>
                    <a:lnTo>
                      <a:pt x="5047" y="3142"/>
                    </a:lnTo>
                    <a:lnTo>
                      <a:pt x="4938" y="2814"/>
                    </a:lnTo>
                    <a:lnTo>
                      <a:pt x="4813" y="2501"/>
                    </a:lnTo>
                    <a:lnTo>
                      <a:pt x="4672" y="2204"/>
                    </a:lnTo>
                    <a:lnTo>
                      <a:pt x="4501" y="1923"/>
                    </a:lnTo>
                    <a:lnTo>
                      <a:pt x="4313" y="1657"/>
                    </a:lnTo>
                    <a:lnTo>
                      <a:pt x="4110" y="1392"/>
                    </a:lnTo>
                    <a:lnTo>
                      <a:pt x="3876" y="1157"/>
                    </a:lnTo>
                    <a:lnTo>
                      <a:pt x="3641" y="939"/>
                    </a:lnTo>
                    <a:lnTo>
                      <a:pt x="3391" y="735"/>
                    </a:lnTo>
                    <a:lnTo>
                      <a:pt x="3125" y="548"/>
                    </a:lnTo>
                    <a:lnTo>
                      <a:pt x="2860" y="376"/>
                    </a:lnTo>
                    <a:lnTo>
                      <a:pt x="2563" y="235"/>
                    </a:lnTo>
                    <a:lnTo>
                      <a:pt x="2266" y="95"/>
                    </a:lnTo>
                    <a:lnTo>
                      <a:pt x="19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9"/>
              <p:cNvSpPr/>
              <p:nvPr/>
            </p:nvSpPr>
            <p:spPr>
              <a:xfrm>
                <a:off x="1159650" y="1178275"/>
                <a:ext cx="130900" cy="207850"/>
              </a:xfrm>
              <a:custGeom>
                <a:rect b="b" l="l" r="r" t="t"/>
                <a:pathLst>
                  <a:path extrusionOk="0" h="8314" w="5236">
                    <a:moveTo>
                      <a:pt x="1938" y="1"/>
                    </a:moveTo>
                    <a:lnTo>
                      <a:pt x="1688" y="188"/>
                    </a:lnTo>
                    <a:lnTo>
                      <a:pt x="1438" y="407"/>
                    </a:lnTo>
                    <a:lnTo>
                      <a:pt x="1219" y="626"/>
                    </a:lnTo>
                    <a:lnTo>
                      <a:pt x="1016" y="876"/>
                    </a:lnTo>
                    <a:lnTo>
                      <a:pt x="813" y="1142"/>
                    </a:lnTo>
                    <a:lnTo>
                      <a:pt x="641" y="1407"/>
                    </a:lnTo>
                    <a:lnTo>
                      <a:pt x="485" y="1689"/>
                    </a:lnTo>
                    <a:lnTo>
                      <a:pt x="360" y="1985"/>
                    </a:lnTo>
                    <a:lnTo>
                      <a:pt x="235" y="2282"/>
                    </a:lnTo>
                    <a:lnTo>
                      <a:pt x="141" y="2610"/>
                    </a:lnTo>
                    <a:lnTo>
                      <a:pt x="79" y="2923"/>
                    </a:lnTo>
                    <a:lnTo>
                      <a:pt x="32" y="3251"/>
                    </a:lnTo>
                    <a:lnTo>
                      <a:pt x="0" y="3595"/>
                    </a:lnTo>
                    <a:lnTo>
                      <a:pt x="0" y="3923"/>
                    </a:lnTo>
                    <a:lnTo>
                      <a:pt x="16" y="4267"/>
                    </a:lnTo>
                    <a:lnTo>
                      <a:pt x="63" y="4611"/>
                    </a:lnTo>
                    <a:lnTo>
                      <a:pt x="125" y="4954"/>
                    </a:lnTo>
                    <a:lnTo>
                      <a:pt x="219" y="5282"/>
                    </a:lnTo>
                    <a:lnTo>
                      <a:pt x="344" y="5595"/>
                    </a:lnTo>
                    <a:lnTo>
                      <a:pt x="469" y="5892"/>
                    </a:lnTo>
                    <a:lnTo>
                      <a:pt x="625" y="6189"/>
                    </a:lnTo>
                    <a:lnTo>
                      <a:pt x="797" y="6454"/>
                    </a:lnTo>
                    <a:lnTo>
                      <a:pt x="985" y="6720"/>
                    </a:lnTo>
                    <a:lnTo>
                      <a:pt x="1188" y="6970"/>
                    </a:lnTo>
                    <a:lnTo>
                      <a:pt x="1407" y="7189"/>
                    </a:lnTo>
                    <a:lnTo>
                      <a:pt x="1641" y="7408"/>
                    </a:lnTo>
                    <a:lnTo>
                      <a:pt x="1891" y="7611"/>
                    </a:lnTo>
                    <a:lnTo>
                      <a:pt x="2141" y="7783"/>
                    </a:lnTo>
                    <a:lnTo>
                      <a:pt x="2422" y="7954"/>
                    </a:lnTo>
                    <a:lnTo>
                      <a:pt x="2704" y="8095"/>
                    </a:lnTo>
                    <a:lnTo>
                      <a:pt x="2985" y="8220"/>
                    </a:lnTo>
                    <a:lnTo>
                      <a:pt x="3282" y="8314"/>
                    </a:lnTo>
                    <a:lnTo>
                      <a:pt x="3547" y="8126"/>
                    </a:lnTo>
                    <a:lnTo>
                      <a:pt x="3782" y="7908"/>
                    </a:lnTo>
                    <a:lnTo>
                      <a:pt x="4016" y="7673"/>
                    </a:lnTo>
                    <a:lnTo>
                      <a:pt x="4219" y="7439"/>
                    </a:lnTo>
                    <a:lnTo>
                      <a:pt x="4407" y="7173"/>
                    </a:lnTo>
                    <a:lnTo>
                      <a:pt x="4579" y="6908"/>
                    </a:lnTo>
                    <a:lnTo>
                      <a:pt x="4735" y="6626"/>
                    </a:lnTo>
                    <a:lnTo>
                      <a:pt x="4876" y="6329"/>
                    </a:lnTo>
                    <a:lnTo>
                      <a:pt x="4985" y="6017"/>
                    </a:lnTo>
                    <a:lnTo>
                      <a:pt x="5079" y="5704"/>
                    </a:lnTo>
                    <a:lnTo>
                      <a:pt x="5157" y="5392"/>
                    </a:lnTo>
                    <a:lnTo>
                      <a:pt x="5204" y="5064"/>
                    </a:lnTo>
                    <a:lnTo>
                      <a:pt x="5235" y="4720"/>
                    </a:lnTo>
                    <a:lnTo>
                      <a:pt x="5235" y="4392"/>
                    </a:lnTo>
                    <a:lnTo>
                      <a:pt x="5219" y="4048"/>
                    </a:lnTo>
                    <a:lnTo>
                      <a:pt x="5173" y="3689"/>
                    </a:lnTo>
                    <a:lnTo>
                      <a:pt x="5094" y="3360"/>
                    </a:lnTo>
                    <a:lnTo>
                      <a:pt x="5001" y="3032"/>
                    </a:lnTo>
                    <a:lnTo>
                      <a:pt x="4891" y="2720"/>
                    </a:lnTo>
                    <a:lnTo>
                      <a:pt x="4766" y="2423"/>
                    </a:lnTo>
                    <a:lnTo>
                      <a:pt x="4610" y="2126"/>
                    </a:lnTo>
                    <a:lnTo>
                      <a:pt x="4438" y="1860"/>
                    </a:lnTo>
                    <a:lnTo>
                      <a:pt x="4251" y="1595"/>
                    </a:lnTo>
                    <a:lnTo>
                      <a:pt x="4047" y="1345"/>
                    </a:lnTo>
                    <a:lnTo>
                      <a:pt x="3829" y="1110"/>
                    </a:lnTo>
                    <a:lnTo>
                      <a:pt x="3594" y="907"/>
                    </a:lnTo>
                    <a:lnTo>
                      <a:pt x="3344" y="704"/>
                    </a:lnTo>
                    <a:lnTo>
                      <a:pt x="3079" y="532"/>
                    </a:lnTo>
                    <a:lnTo>
                      <a:pt x="2813" y="360"/>
                    </a:lnTo>
                    <a:lnTo>
                      <a:pt x="2532" y="220"/>
                    </a:lnTo>
                    <a:lnTo>
                      <a:pt x="2235" y="95"/>
                    </a:lnTo>
                    <a:lnTo>
                      <a:pt x="19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9"/>
              <p:cNvSpPr/>
              <p:nvPr/>
            </p:nvSpPr>
            <p:spPr>
              <a:xfrm>
                <a:off x="490850" y="899375"/>
                <a:ext cx="264500" cy="381675"/>
              </a:xfrm>
              <a:custGeom>
                <a:rect b="b" l="l" r="r" t="t"/>
                <a:pathLst>
                  <a:path extrusionOk="0" h="15267" w="10580">
                    <a:moveTo>
                      <a:pt x="9173" y="0"/>
                    </a:moveTo>
                    <a:lnTo>
                      <a:pt x="9095" y="16"/>
                    </a:lnTo>
                    <a:lnTo>
                      <a:pt x="8939" y="63"/>
                    </a:lnTo>
                    <a:lnTo>
                      <a:pt x="8783" y="125"/>
                    </a:lnTo>
                    <a:lnTo>
                      <a:pt x="8142" y="438"/>
                    </a:lnTo>
                    <a:lnTo>
                      <a:pt x="7501" y="750"/>
                    </a:lnTo>
                    <a:lnTo>
                      <a:pt x="6876" y="1110"/>
                    </a:lnTo>
                    <a:lnTo>
                      <a:pt x="6251" y="1469"/>
                    </a:lnTo>
                    <a:lnTo>
                      <a:pt x="5657" y="1860"/>
                    </a:lnTo>
                    <a:lnTo>
                      <a:pt x="5064" y="2250"/>
                    </a:lnTo>
                    <a:lnTo>
                      <a:pt x="4486" y="2688"/>
                    </a:lnTo>
                    <a:lnTo>
                      <a:pt x="3923" y="3125"/>
                    </a:lnTo>
                    <a:lnTo>
                      <a:pt x="3376" y="3578"/>
                    </a:lnTo>
                    <a:lnTo>
                      <a:pt x="2845" y="4063"/>
                    </a:lnTo>
                    <a:lnTo>
                      <a:pt x="2329" y="4563"/>
                    </a:lnTo>
                    <a:lnTo>
                      <a:pt x="1829" y="5063"/>
                    </a:lnTo>
                    <a:lnTo>
                      <a:pt x="1345" y="5594"/>
                    </a:lnTo>
                    <a:lnTo>
                      <a:pt x="876" y="6141"/>
                    </a:lnTo>
                    <a:lnTo>
                      <a:pt x="423" y="6688"/>
                    </a:lnTo>
                    <a:lnTo>
                      <a:pt x="1" y="7266"/>
                    </a:lnTo>
                    <a:lnTo>
                      <a:pt x="63" y="15267"/>
                    </a:lnTo>
                    <a:lnTo>
                      <a:pt x="720" y="15267"/>
                    </a:lnTo>
                    <a:lnTo>
                      <a:pt x="1048" y="15251"/>
                    </a:lnTo>
                    <a:lnTo>
                      <a:pt x="1360" y="15220"/>
                    </a:lnTo>
                    <a:lnTo>
                      <a:pt x="1689" y="15173"/>
                    </a:lnTo>
                    <a:lnTo>
                      <a:pt x="2001" y="15126"/>
                    </a:lnTo>
                    <a:lnTo>
                      <a:pt x="2329" y="15063"/>
                    </a:lnTo>
                    <a:lnTo>
                      <a:pt x="2642" y="15001"/>
                    </a:lnTo>
                    <a:lnTo>
                      <a:pt x="2954" y="14907"/>
                    </a:lnTo>
                    <a:lnTo>
                      <a:pt x="3267" y="14829"/>
                    </a:lnTo>
                    <a:lnTo>
                      <a:pt x="3579" y="14720"/>
                    </a:lnTo>
                    <a:lnTo>
                      <a:pt x="3892" y="14610"/>
                    </a:lnTo>
                    <a:lnTo>
                      <a:pt x="4189" y="14485"/>
                    </a:lnTo>
                    <a:lnTo>
                      <a:pt x="4486" y="14360"/>
                    </a:lnTo>
                    <a:lnTo>
                      <a:pt x="4782" y="14220"/>
                    </a:lnTo>
                    <a:lnTo>
                      <a:pt x="5064" y="14063"/>
                    </a:lnTo>
                    <a:lnTo>
                      <a:pt x="5361" y="13907"/>
                    </a:lnTo>
                    <a:lnTo>
                      <a:pt x="5642" y="13735"/>
                    </a:lnTo>
                    <a:lnTo>
                      <a:pt x="5908" y="13563"/>
                    </a:lnTo>
                    <a:lnTo>
                      <a:pt x="6173" y="13376"/>
                    </a:lnTo>
                    <a:lnTo>
                      <a:pt x="6439" y="13188"/>
                    </a:lnTo>
                    <a:lnTo>
                      <a:pt x="6704" y="12985"/>
                    </a:lnTo>
                    <a:lnTo>
                      <a:pt x="6954" y="12782"/>
                    </a:lnTo>
                    <a:lnTo>
                      <a:pt x="7204" y="12563"/>
                    </a:lnTo>
                    <a:lnTo>
                      <a:pt x="7439" y="12345"/>
                    </a:lnTo>
                    <a:lnTo>
                      <a:pt x="7673" y="12110"/>
                    </a:lnTo>
                    <a:lnTo>
                      <a:pt x="7892" y="11876"/>
                    </a:lnTo>
                    <a:lnTo>
                      <a:pt x="8111" y="11626"/>
                    </a:lnTo>
                    <a:lnTo>
                      <a:pt x="8314" y="11376"/>
                    </a:lnTo>
                    <a:lnTo>
                      <a:pt x="8517" y="11110"/>
                    </a:lnTo>
                    <a:lnTo>
                      <a:pt x="8705" y="10844"/>
                    </a:lnTo>
                    <a:lnTo>
                      <a:pt x="8876" y="10579"/>
                    </a:lnTo>
                    <a:lnTo>
                      <a:pt x="9048" y="10298"/>
                    </a:lnTo>
                    <a:lnTo>
                      <a:pt x="9220" y="10016"/>
                    </a:lnTo>
                    <a:lnTo>
                      <a:pt x="9376" y="9735"/>
                    </a:lnTo>
                    <a:lnTo>
                      <a:pt x="9517" y="9438"/>
                    </a:lnTo>
                    <a:lnTo>
                      <a:pt x="9658" y="9141"/>
                    </a:lnTo>
                    <a:lnTo>
                      <a:pt x="9783" y="8844"/>
                    </a:lnTo>
                    <a:lnTo>
                      <a:pt x="9892" y="8547"/>
                    </a:lnTo>
                    <a:lnTo>
                      <a:pt x="10001" y="8235"/>
                    </a:lnTo>
                    <a:lnTo>
                      <a:pt x="10095" y="7922"/>
                    </a:lnTo>
                    <a:lnTo>
                      <a:pt x="10189" y="7610"/>
                    </a:lnTo>
                    <a:lnTo>
                      <a:pt x="10267" y="7297"/>
                    </a:lnTo>
                    <a:lnTo>
                      <a:pt x="10345" y="6985"/>
                    </a:lnTo>
                    <a:lnTo>
                      <a:pt x="10408" y="6657"/>
                    </a:lnTo>
                    <a:lnTo>
                      <a:pt x="10455" y="6344"/>
                    </a:lnTo>
                    <a:lnTo>
                      <a:pt x="10533" y="5688"/>
                    </a:lnTo>
                    <a:lnTo>
                      <a:pt x="10580" y="5047"/>
                    </a:lnTo>
                    <a:lnTo>
                      <a:pt x="10580" y="4391"/>
                    </a:lnTo>
                    <a:lnTo>
                      <a:pt x="10548" y="3735"/>
                    </a:lnTo>
                    <a:lnTo>
                      <a:pt x="10470" y="3094"/>
                    </a:lnTo>
                    <a:lnTo>
                      <a:pt x="10376" y="2438"/>
                    </a:lnTo>
                    <a:lnTo>
                      <a:pt x="10298" y="2125"/>
                    </a:lnTo>
                    <a:lnTo>
                      <a:pt x="10220" y="1813"/>
                    </a:lnTo>
                    <a:lnTo>
                      <a:pt x="10142" y="1485"/>
                    </a:lnTo>
                    <a:lnTo>
                      <a:pt x="10048" y="1172"/>
                    </a:lnTo>
                    <a:lnTo>
                      <a:pt x="9939" y="875"/>
                    </a:lnTo>
                    <a:lnTo>
                      <a:pt x="9830" y="563"/>
                    </a:lnTo>
                    <a:lnTo>
                      <a:pt x="9751" y="406"/>
                    </a:lnTo>
                    <a:lnTo>
                      <a:pt x="9673" y="250"/>
                    </a:lnTo>
                    <a:lnTo>
                      <a:pt x="9611" y="172"/>
                    </a:lnTo>
                    <a:lnTo>
                      <a:pt x="9548" y="109"/>
                    </a:lnTo>
                    <a:lnTo>
                      <a:pt x="9486" y="63"/>
                    </a:lnTo>
                    <a:lnTo>
                      <a:pt x="9408" y="31"/>
                    </a:lnTo>
                    <a:lnTo>
                      <a:pt x="933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9"/>
              <p:cNvSpPr/>
              <p:nvPr/>
            </p:nvSpPr>
            <p:spPr>
              <a:xfrm>
                <a:off x="490850" y="899375"/>
                <a:ext cx="264500" cy="381675"/>
              </a:xfrm>
              <a:custGeom>
                <a:rect b="b" l="l" r="r" t="t"/>
                <a:pathLst>
                  <a:path extrusionOk="0" fill="none" h="15267" w="10580">
                    <a:moveTo>
                      <a:pt x="63" y="15267"/>
                    </a:moveTo>
                    <a:lnTo>
                      <a:pt x="63" y="15267"/>
                    </a:lnTo>
                    <a:lnTo>
                      <a:pt x="392" y="15267"/>
                    </a:lnTo>
                    <a:lnTo>
                      <a:pt x="720" y="15267"/>
                    </a:lnTo>
                    <a:lnTo>
                      <a:pt x="1048" y="15251"/>
                    </a:lnTo>
                    <a:lnTo>
                      <a:pt x="1360" y="15220"/>
                    </a:lnTo>
                    <a:lnTo>
                      <a:pt x="1689" y="15173"/>
                    </a:lnTo>
                    <a:lnTo>
                      <a:pt x="2001" y="15126"/>
                    </a:lnTo>
                    <a:lnTo>
                      <a:pt x="2329" y="15063"/>
                    </a:lnTo>
                    <a:lnTo>
                      <a:pt x="2642" y="15001"/>
                    </a:lnTo>
                    <a:lnTo>
                      <a:pt x="2954" y="14907"/>
                    </a:lnTo>
                    <a:lnTo>
                      <a:pt x="3267" y="14829"/>
                    </a:lnTo>
                    <a:lnTo>
                      <a:pt x="3579" y="14720"/>
                    </a:lnTo>
                    <a:lnTo>
                      <a:pt x="3892" y="14610"/>
                    </a:lnTo>
                    <a:lnTo>
                      <a:pt x="4189" y="14485"/>
                    </a:lnTo>
                    <a:lnTo>
                      <a:pt x="4486" y="14360"/>
                    </a:lnTo>
                    <a:lnTo>
                      <a:pt x="4782" y="14220"/>
                    </a:lnTo>
                    <a:lnTo>
                      <a:pt x="5064" y="14063"/>
                    </a:lnTo>
                    <a:lnTo>
                      <a:pt x="5361" y="13907"/>
                    </a:lnTo>
                    <a:lnTo>
                      <a:pt x="5642" y="13735"/>
                    </a:lnTo>
                    <a:lnTo>
                      <a:pt x="5908" y="13563"/>
                    </a:lnTo>
                    <a:lnTo>
                      <a:pt x="6173" y="13376"/>
                    </a:lnTo>
                    <a:lnTo>
                      <a:pt x="6439" y="13188"/>
                    </a:lnTo>
                    <a:lnTo>
                      <a:pt x="6704" y="12985"/>
                    </a:lnTo>
                    <a:lnTo>
                      <a:pt x="6954" y="12782"/>
                    </a:lnTo>
                    <a:lnTo>
                      <a:pt x="7204" y="12563"/>
                    </a:lnTo>
                    <a:lnTo>
                      <a:pt x="7439" y="12345"/>
                    </a:lnTo>
                    <a:lnTo>
                      <a:pt x="7673" y="12110"/>
                    </a:lnTo>
                    <a:lnTo>
                      <a:pt x="7892" y="11876"/>
                    </a:lnTo>
                    <a:lnTo>
                      <a:pt x="8111" y="11626"/>
                    </a:lnTo>
                    <a:lnTo>
                      <a:pt x="8314" y="11376"/>
                    </a:lnTo>
                    <a:lnTo>
                      <a:pt x="8517" y="11110"/>
                    </a:lnTo>
                    <a:lnTo>
                      <a:pt x="8705" y="10844"/>
                    </a:lnTo>
                    <a:lnTo>
                      <a:pt x="8876" y="10579"/>
                    </a:lnTo>
                    <a:lnTo>
                      <a:pt x="8876" y="10579"/>
                    </a:lnTo>
                    <a:lnTo>
                      <a:pt x="9048" y="10298"/>
                    </a:lnTo>
                    <a:lnTo>
                      <a:pt x="9220" y="10016"/>
                    </a:lnTo>
                    <a:lnTo>
                      <a:pt x="9376" y="9735"/>
                    </a:lnTo>
                    <a:lnTo>
                      <a:pt x="9517" y="9438"/>
                    </a:lnTo>
                    <a:lnTo>
                      <a:pt x="9658" y="9141"/>
                    </a:lnTo>
                    <a:lnTo>
                      <a:pt x="9783" y="8844"/>
                    </a:lnTo>
                    <a:lnTo>
                      <a:pt x="9892" y="8547"/>
                    </a:lnTo>
                    <a:lnTo>
                      <a:pt x="10001" y="8235"/>
                    </a:lnTo>
                    <a:lnTo>
                      <a:pt x="10095" y="7922"/>
                    </a:lnTo>
                    <a:lnTo>
                      <a:pt x="10189" y="7610"/>
                    </a:lnTo>
                    <a:lnTo>
                      <a:pt x="10267" y="7297"/>
                    </a:lnTo>
                    <a:lnTo>
                      <a:pt x="10345" y="6985"/>
                    </a:lnTo>
                    <a:lnTo>
                      <a:pt x="10408" y="6657"/>
                    </a:lnTo>
                    <a:lnTo>
                      <a:pt x="10455" y="6344"/>
                    </a:lnTo>
                    <a:lnTo>
                      <a:pt x="10533" y="5688"/>
                    </a:lnTo>
                    <a:lnTo>
                      <a:pt x="10580" y="5047"/>
                    </a:lnTo>
                    <a:lnTo>
                      <a:pt x="10580" y="4391"/>
                    </a:lnTo>
                    <a:lnTo>
                      <a:pt x="10548" y="3735"/>
                    </a:lnTo>
                    <a:lnTo>
                      <a:pt x="10470" y="3094"/>
                    </a:lnTo>
                    <a:lnTo>
                      <a:pt x="10376" y="2438"/>
                    </a:lnTo>
                    <a:lnTo>
                      <a:pt x="10298" y="2125"/>
                    </a:lnTo>
                    <a:lnTo>
                      <a:pt x="10220" y="1813"/>
                    </a:lnTo>
                    <a:lnTo>
                      <a:pt x="10142" y="1485"/>
                    </a:lnTo>
                    <a:lnTo>
                      <a:pt x="10048" y="1172"/>
                    </a:lnTo>
                    <a:lnTo>
                      <a:pt x="9939" y="875"/>
                    </a:lnTo>
                    <a:lnTo>
                      <a:pt x="9830" y="563"/>
                    </a:lnTo>
                    <a:lnTo>
                      <a:pt x="9830" y="563"/>
                    </a:lnTo>
                    <a:lnTo>
                      <a:pt x="9751" y="406"/>
                    </a:lnTo>
                    <a:lnTo>
                      <a:pt x="9673" y="250"/>
                    </a:lnTo>
                    <a:lnTo>
                      <a:pt x="9611" y="172"/>
                    </a:lnTo>
                    <a:lnTo>
                      <a:pt x="9548" y="109"/>
                    </a:lnTo>
                    <a:lnTo>
                      <a:pt x="9486" y="63"/>
                    </a:lnTo>
                    <a:lnTo>
                      <a:pt x="9408" y="31"/>
                    </a:lnTo>
                    <a:lnTo>
                      <a:pt x="9408" y="31"/>
                    </a:lnTo>
                    <a:lnTo>
                      <a:pt x="9330" y="0"/>
                    </a:lnTo>
                    <a:lnTo>
                      <a:pt x="9251" y="0"/>
                    </a:lnTo>
                    <a:lnTo>
                      <a:pt x="9173" y="0"/>
                    </a:lnTo>
                    <a:lnTo>
                      <a:pt x="9095" y="16"/>
                    </a:lnTo>
                    <a:lnTo>
                      <a:pt x="8939" y="63"/>
                    </a:lnTo>
                    <a:lnTo>
                      <a:pt x="8783" y="125"/>
                    </a:lnTo>
                    <a:lnTo>
                      <a:pt x="8783" y="125"/>
                    </a:lnTo>
                    <a:lnTo>
                      <a:pt x="8142" y="438"/>
                    </a:lnTo>
                    <a:lnTo>
                      <a:pt x="7501" y="750"/>
                    </a:lnTo>
                    <a:lnTo>
                      <a:pt x="6876" y="1110"/>
                    </a:lnTo>
                    <a:lnTo>
                      <a:pt x="6251" y="1469"/>
                    </a:lnTo>
                    <a:lnTo>
                      <a:pt x="5657" y="1860"/>
                    </a:lnTo>
                    <a:lnTo>
                      <a:pt x="5064" y="2250"/>
                    </a:lnTo>
                    <a:lnTo>
                      <a:pt x="4486" y="2688"/>
                    </a:lnTo>
                    <a:lnTo>
                      <a:pt x="3923" y="3125"/>
                    </a:lnTo>
                    <a:lnTo>
                      <a:pt x="3376" y="3578"/>
                    </a:lnTo>
                    <a:lnTo>
                      <a:pt x="2845" y="4063"/>
                    </a:lnTo>
                    <a:lnTo>
                      <a:pt x="2329" y="4563"/>
                    </a:lnTo>
                    <a:lnTo>
                      <a:pt x="1829" y="5063"/>
                    </a:lnTo>
                    <a:lnTo>
                      <a:pt x="1345" y="5594"/>
                    </a:lnTo>
                    <a:lnTo>
                      <a:pt x="876" y="6141"/>
                    </a:lnTo>
                    <a:lnTo>
                      <a:pt x="423" y="6688"/>
                    </a:lnTo>
                    <a:lnTo>
                      <a:pt x="1" y="726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9"/>
              <p:cNvSpPr/>
              <p:nvPr/>
            </p:nvSpPr>
            <p:spPr>
              <a:xfrm>
                <a:off x="701025" y="789975"/>
                <a:ext cx="605150" cy="253175"/>
              </a:xfrm>
              <a:custGeom>
                <a:rect b="b" l="l" r="r" t="t"/>
                <a:pathLst>
                  <a:path extrusionOk="0" h="10127" w="24206">
                    <a:moveTo>
                      <a:pt x="17158" y="1"/>
                    </a:moveTo>
                    <a:lnTo>
                      <a:pt x="16877" y="17"/>
                    </a:lnTo>
                    <a:lnTo>
                      <a:pt x="16595" y="32"/>
                    </a:lnTo>
                    <a:lnTo>
                      <a:pt x="16314" y="79"/>
                    </a:lnTo>
                    <a:lnTo>
                      <a:pt x="16033" y="126"/>
                    </a:lnTo>
                    <a:lnTo>
                      <a:pt x="15752" y="204"/>
                    </a:lnTo>
                    <a:lnTo>
                      <a:pt x="15486" y="267"/>
                    </a:lnTo>
                    <a:lnTo>
                      <a:pt x="14939" y="438"/>
                    </a:lnTo>
                    <a:lnTo>
                      <a:pt x="14392" y="642"/>
                    </a:lnTo>
                    <a:lnTo>
                      <a:pt x="13861" y="845"/>
                    </a:lnTo>
                    <a:lnTo>
                      <a:pt x="13314" y="1048"/>
                    </a:lnTo>
                    <a:lnTo>
                      <a:pt x="12783" y="1251"/>
                    </a:lnTo>
                    <a:lnTo>
                      <a:pt x="12220" y="1438"/>
                    </a:lnTo>
                    <a:lnTo>
                      <a:pt x="11658" y="1595"/>
                    </a:lnTo>
                    <a:lnTo>
                      <a:pt x="11095" y="1735"/>
                    </a:lnTo>
                    <a:lnTo>
                      <a:pt x="10517" y="1860"/>
                    </a:lnTo>
                    <a:lnTo>
                      <a:pt x="9939" y="1970"/>
                    </a:lnTo>
                    <a:lnTo>
                      <a:pt x="9361" y="2048"/>
                    </a:lnTo>
                    <a:lnTo>
                      <a:pt x="8767" y="2110"/>
                    </a:lnTo>
                    <a:lnTo>
                      <a:pt x="8189" y="2157"/>
                    </a:lnTo>
                    <a:lnTo>
                      <a:pt x="7595" y="2173"/>
                    </a:lnTo>
                    <a:lnTo>
                      <a:pt x="7001" y="2173"/>
                    </a:lnTo>
                    <a:lnTo>
                      <a:pt x="6423" y="2142"/>
                    </a:lnTo>
                    <a:lnTo>
                      <a:pt x="5829" y="2095"/>
                    </a:lnTo>
                    <a:lnTo>
                      <a:pt x="5251" y="2032"/>
                    </a:lnTo>
                    <a:lnTo>
                      <a:pt x="4673" y="1954"/>
                    </a:lnTo>
                    <a:lnTo>
                      <a:pt x="4095" y="1845"/>
                    </a:lnTo>
                    <a:lnTo>
                      <a:pt x="3516" y="1720"/>
                    </a:lnTo>
                    <a:lnTo>
                      <a:pt x="1" y="6032"/>
                    </a:lnTo>
                    <a:lnTo>
                      <a:pt x="735" y="6673"/>
                    </a:lnTo>
                    <a:lnTo>
                      <a:pt x="1501" y="7298"/>
                    </a:lnTo>
                    <a:lnTo>
                      <a:pt x="1876" y="7595"/>
                    </a:lnTo>
                    <a:lnTo>
                      <a:pt x="2266" y="7892"/>
                    </a:lnTo>
                    <a:lnTo>
                      <a:pt x="2673" y="8173"/>
                    </a:lnTo>
                    <a:lnTo>
                      <a:pt x="3079" y="8454"/>
                    </a:lnTo>
                    <a:lnTo>
                      <a:pt x="3485" y="8704"/>
                    </a:lnTo>
                    <a:lnTo>
                      <a:pt x="3907" y="8954"/>
                    </a:lnTo>
                    <a:lnTo>
                      <a:pt x="4329" y="9173"/>
                    </a:lnTo>
                    <a:lnTo>
                      <a:pt x="4767" y="9392"/>
                    </a:lnTo>
                    <a:lnTo>
                      <a:pt x="5204" y="9580"/>
                    </a:lnTo>
                    <a:lnTo>
                      <a:pt x="5657" y="9736"/>
                    </a:lnTo>
                    <a:lnTo>
                      <a:pt x="6110" y="9876"/>
                    </a:lnTo>
                    <a:lnTo>
                      <a:pt x="6579" y="10001"/>
                    </a:lnTo>
                    <a:lnTo>
                      <a:pt x="6814" y="10048"/>
                    </a:lnTo>
                    <a:lnTo>
                      <a:pt x="7064" y="10080"/>
                    </a:lnTo>
                    <a:lnTo>
                      <a:pt x="7314" y="10111"/>
                    </a:lnTo>
                    <a:lnTo>
                      <a:pt x="7548" y="10126"/>
                    </a:lnTo>
                    <a:lnTo>
                      <a:pt x="8048" y="10126"/>
                    </a:lnTo>
                    <a:lnTo>
                      <a:pt x="8532" y="10095"/>
                    </a:lnTo>
                    <a:lnTo>
                      <a:pt x="9032" y="10033"/>
                    </a:lnTo>
                    <a:lnTo>
                      <a:pt x="9517" y="9939"/>
                    </a:lnTo>
                    <a:lnTo>
                      <a:pt x="9751" y="9876"/>
                    </a:lnTo>
                    <a:lnTo>
                      <a:pt x="9986" y="9798"/>
                    </a:lnTo>
                    <a:lnTo>
                      <a:pt x="10220" y="9720"/>
                    </a:lnTo>
                    <a:lnTo>
                      <a:pt x="10439" y="9626"/>
                    </a:lnTo>
                    <a:lnTo>
                      <a:pt x="10657" y="9533"/>
                    </a:lnTo>
                    <a:lnTo>
                      <a:pt x="10876" y="9423"/>
                    </a:lnTo>
                    <a:lnTo>
                      <a:pt x="11079" y="9298"/>
                    </a:lnTo>
                    <a:lnTo>
                      <a:pt x="11283" y="9173"/>
                    </a:lnTo>
                    <a:lnTo>
                      <a:pt x="11486" y="9048"/>
                    </a:lnTo>
                    <a:lnTo>
                      <a:pt x="11673" y="8908"/>
                    </a:lnTo>
                    <a:lnTo>
                      <a:pt x="11845" y="8751"/>
                    </a:lnTo>
                    <a:lnTo>
                      <a:pt x="12017" y="8595"/>
                    </a:lnTo>
                    <a:lnTo>
                      <a:pt x="12189" y="8423"/>
                    </a:lnTo>
                    <a:lnTo>
                      <a:pt x="12345" y="8251"/>
                    </a:lnTo>
                    <a:lnTo>
                      <a:pt x="12486" y="8064"/>
                    </a:lnTo>
                    <a:lnTo>
                      <a:pt x="12611" y="7876"/>
                    </a:lnTo>
                    <a:lnTo>
                      <a:pt x="12736" y="7673"/>
                    </a:lnTo>
                    <a:lnTo>
                      <a:pt x="12845" y="7454"/>
                    </a:lnTo>
                    <a:lnTo>
                      <a:pt x="12954" y="7236"/>
                    </a:lnTo>
                    <a:lnTo>
                      <a:pt x="13033" y="7017"/>
                    </a:lnTo>
                    <a:lnTo>
                      <a:pt x="13376" y="7329"/>
                    </a:lnTo>
                    <a:lnTo>
                      <a:pt x="13751" y="7642"/>
                    </a:lnTo>
                    <a:lnTo>
                      <a:pt x="14126" y="7923"/>
                    </a:lnTo>
                    <a:lnTo>
                      <a:pt x="14517" y="8189"/>
                    </a:lnTo>
                    <a:lnTo>
                      <a:pt x="14908" y="8439"/>
                    </a:lnTo>
                    <a:lnTo>
                      <a:pt x="15330" y="8658"/>
                    </a:lnTo>
                    <a:lnTo>
                      <a:pt x="15752" y="8876"/>
                    </a:lnTo>
                    <a:lnTo>
                      <a:pt x="16173" y="9064"/>
                    </a:lnTo>
                    <a:lnTo>
                      <a:pt x="16611" y="9236"/>
                    </a:lnTo>
                    <a:lnTo>
                      <a:pt x="17064" y="9392"/>
                    </a:lnTo>
                    <a:lnTo>
                      <a:pt x="17517" y="9517"/>
                    </a:lnTo>
                    <a:lnTo>
                      <a:pt x="17970" y="9626"/>
                    </a:lnTo>
                    <a:lnTo>
                      <a:pt x="18439" y="9720"/>
                    </a:lnTo>
                    <a:lnTo>
                      <a:pt x="18908" y="9783"/>
                    </a:lnTo>
                    <a:lnTo>
                      <a:pt x="19377" y="9830"/>
                    </a:lnTo>
                    <a:lnTo>
                      <a:pt x="19845" y="9845"/>
                    </a:lnTo>
                    <a:lnTo>
                      <a:pt x="20314" y="9845"/>
                    </a:lnTo>
                    <a:lnTo>
                      <a:pt x="20799" y="9814"/>
                    </a:lnTo>
                    <a:lnTo>
                      <a:pt x="21033" y="9783"/>
                    </a:lnTo>
                    <a:lnTo>
                      <a:pt x="21267" y="9751"/>
                    </a:lnTo>
                    <a:lnTo>
                      <a:pt x="21502" y="9705"/>
                    </a:lnTo>
                    <a:lnTo>
                      <a:pt x="21736" y="9642"/>
                    </a:lnTo>
                    <a:lnTo>
                      <a:pt x="21955" y="9564"/>
                    </a:lnTo>
                    <a:lnTo>
                      <a:pt x="22174" y="9486"/>
                    </a:lnTo>
                    <a:lnTo>
                      <a:pt x="22392" y="9392"/>
                    </a:lnTo>
                    <a:lnTo>
                      <a:pt x="22596" y="9283"/>
                    </a:lnTo>
                    <a:lnTo>
                      <a:pt x="22783" y="9173"/>
                    </a:lnTo>
                    <a:lnTo>
                      <a:pt x="22971" y="9033"/>
                    </a:lnTo>
                    <a:lnTo>
                      <a:pt x="23158" y="8892"/>
                    </a:lnTo>
                    <a:lnTo>
                      <a:pt x="23330" y="8720"/>
                    </a:lnTo>
                    <a:lnTo>
                      <a:pt x="23486" y="8548"/>
                    </a:lnTo>
                    <a:lnTo>
                      <a:pt x="23627" y="8361"/>
                    </a:lnTo>
                    <a:lnTo>
                      <a:pt x="23752" y="8158"/>
                    </a:lnTo>
                    <a:lnTo>
                      <a:pt x="23861" y="7939"/>
                    </a:lnTo>
                    <a:lnTo>
                      <a:pt x="23955" y="7720"/>
                    </a:lnTo>
                    <a:lnTo>
                      <a:pt x="24033" y="7501"/>
                    </a:lnTo>
                    <a:lnTo>
                      <a:pt x="24096" y="7267"/>
                    </a:lnTo>
                    <a:lnTo>
                      <a:pt x="24143" y="7033"/>
                    </a:lnTo>
                    <a:lnTo>
                      <a:pt x="24174" y="6798"/>
                    </a:lnTo>
                    <a:lnTo>
                      <a:pt x="24205" y="6564"/>
                    </a:lnTo>
                    <a:lnTo>
                      <a:pt x="24205" y="6314"/>
                    </a:lnTo>
                    <a:lnTo>
                      <a:pt x="24189" y="6079"/>
                    </a:lnTo>
                    <a:lnTo>
                      <a:pt x="24174" y="5829"/>
                    </a:lnTo>
                    <a:lnTo>
                      <a:pt x="24127" y="5595"/>
                    </a:lnTo>
                    <a:lnTo>
                      <a:pt x="24080" y="5361"/>
                    </a:lnTo>
                    <a:lnTo>
                      <a:pt x="24018" y="5126"/>
                    </a:lnTo>
                    <a:lnTo>
                      <a:pt x="23939" y="4892"/>
                    </a:lnTo>
                    <a:lnTo>
                      <a:pt x="23861" y="4673"/>
                    </a:lnTo>
                    <a:lnTo>
                      <a:pt x="23768" y="4454"/>
                    </a:lnTo>
                    <a:lnTo>
                      <a:pt x="23658" y="4235"/>
                    </a:lnTo>
                    <a:lnTo>
                      <a:pt x="23533" y="4032"/>
                    </a:lnTo>
                    <a:lnTo>
                      <a:pt x="23408" y="3829"/>
                    </a:lnTo>
                    <a:lnTo>
                      <a:pt x="23143" y="3439"/>
                    </a:lnTo>
                    <a:lnTo>
                      <a:pt x="22846" y="3064"/>
                    </a:lnTo>
                    <a:lnTo>
                      <a:pt x="22517" y="2704"/>
                    </a:lnTo>
                    <a:lnTo>
                      <a:pt x="22189" y="2360"/>
                    </a:lnTo>
                    <a:lnTo>
                      <a:pt x="21830" y="2032"/>
                    </a:lnTo>
                    <a:lnTo>
                      <a:pt x="21580" y="1813"/>
                    </a:lnTo>
                    <a:lnTo>
                      <a:pt x="21330" y="1610"/>
                    </a:lnTo>
                    <a:lnTo>
                      <a:pt x="21064" y="1407"/>
                    </a:lnTo>
                    <a:lnTo>
                      <a:pt x="20783" y="1220"/>
                    </a:lnTo>
                    <a:lnTo>
                      <a:pt x="20517" y="1048"/>
                    </a:lnTo>
                    <a:lnTo>
                      <a:pt x="20236" y="876"/>
                    </a:lnTo>
                    <a:lnTo>
                      <a:pt x="19939" y="720"/>
                    </a:lnTo>
                    <a:lnTo>
                      <a:pt x="19658" y="579"/>
                    </a:lnTo>
                    <a:lnTo>
                      <a:pt x="19361" y="438"/>
                    </a:lnTo>
                    <a:lnTo>
                      <a:pt x="19049" y="329"/>
                    </a:lnTo>
                    <a:lnTo>
                      <a:pt x="18752" y="235"/>
                    </a:lnTo>
                    <a:lnTo>
                      <a:pt x="18439" y="142"/>
                    </a:lnTo>
                    <a:lnTo>
                      <a:pt x="18111" y="79"/>
                    </a:lnTo>
                    <a:lnTo>
                      <a:pt x="17798" y="32"/>
                    </a:lnTo>
                    <a:lnTo>
                      <a:pt x="1748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9"/>
              <p:cNvSpPr/>
              <p:nvPr/>
            </p:nvSpPr>
            <p:spPr>
              <a:xfrm>
                <a:off x="701025" y="789975"/>
                <a:ext cx="605150" cy="253175"/>
              </a:xfrm>
              <a:custGeom>
                <a:rect b="b" l="l" r="r" t="t"/>
                <a:pathLst>
                  <a:path extrusionOk="0" fill="none" h="10127" w="24206">
                    <a:moveTo>
                      <a:pt x="1" y="6032"/>
                    </a:moveTo>
                    <a:lnTo>
                      <a:pt x="1" y="6032"/>
                    </a:lnTo>
                    <a:lnTo>
                      <a:pt x="735" y="6673"/>
                    </a:lnTo>
                    <a:lnTo>
                      <a:pt x="1501" y="7298"/>
                    </a:lnTo>
                    <a:lnTo>
                      <a:pt x="1876" y="7595"/>
                    </a:lnTo>
                    <a:lnTo>
                      <a:pt x="2266" y="7892"/>
                    </a:lnTo>
                    <a:lnTo>
                      <a:pt x="2673" y="8173"/>
                    </a:lnTo>
                    <a:lnTo>
                      <a:pt x="3079" y="8454"/>
                    </a:lnTo>
                    <a:lnTo>
                      <a:pt x="3485" y="8704"/>
                    </a:lnTo>
                    <a:lnTo>
                      <a:pt x="3907" y="8954"/>
                    </a:lnTo>
                    <a:lnTo>
                      <a:pt x="4329" y="9173"/>
                    </a:lnTo>
                    <a:lnTo>
                      <a:pt x="4767" y="9392"/>
                    </a:lnTo>
                    <a:lnTo>
                      <a:pt x="5204" y="9580"/>
                    </a:lnTo>
                    <a:lnTo>
                      <a:pt x="5657" y="9736"/>
                    </a:lnTo>
                    <a:lnTo>
                      <a:pt x="6110" y="9876"/>
                    </a:lnTo>
                    <a:lnTo>
                      <a:pt x="6579" y="10001"/>
                    </a:lnTo>
                    <a:lnTo>
                      <a:pt x="6579" y="10001"/>
                    </a:lnTo>
                    <a:lnTo>
                      <a:pt x="6814" y="10048"/>
                    </a:lnTo>
                    <a:lnTo>
                      <a:pt x="7064" y="10080"/>
                    </a:lnTo>
                    <a:lnTo>
                      <a:pt x="7314" y="10111"/>
                    </a:lnTo>
                    <a:lnTo>
                      <a:pt x="7548" y="10126"/>
                    </a:lnTo>
                    <a:lnTo>
                      <a:pt x="8048" y="10126"/>
                    </a:lnTo>
                    <a:lnTo>
                      <a:pt x="8532" y="10095"/>
                    </a:lnTo>
                    <a:lnTo>
                      <a:pt x="9032" y="10033"/>
                    </a:lnTo>
                    <a:lnTo>
                      <a:pt x="9517" y="9939"/>
                    </a:lnTo>
                    <a:lnTo>
                      <a:pt x="9751" y="9876"/>
                    </a:lnTo>
                    <a:lnTo>
                      <a:pt x="9986" y="9798"/>
                    </a:lnTo>
                    <a:lnTo>
                      <a:pt x="10220" y="9720"/>
                    </a:lnTo>
                    <a:lnTo>
                      <a:pt x="10439" y="9626"/>
                    </a:lnTo>
                    <a:lnTo>
                      <a:pt x="10657" y="9533"/>
                    </a:lnTo>
                    <a:lnTo>
                      <a:pt x="10876" y="9423"/>
                    </a:lnTo>
                    <a:lnTo>
                      <a:pt x="11079" y="9298"/>
                    </a:lnTo>
                    <a:lnTo>
                      <a:pt x="11283" y="9173"/>
                    </a:lnTo>
                    <a:lnTo>
                      <a:pt x="11486" y="9048"/>
                    </a:lnTo>
                    <a:lnTo>
                      <a:pt x="11673" y="8908"/>
                    </a:lnTo>
                    <a:lnTo>
                      <a:pt x="11845" y="8751"/>
                    </a:lnTo>
                    <a:lnTo>
                      <a:pt x="12017" y="8595"/>
                    </a:lnTo>
                    <a:lnTo>
                      <a:pt x="12189" y="8423"/>
                    </a:lnTo>
                    <a:lnTo>
                      <a:pt x="12345" y="8251"/>
                    </a:lnTo>
                    <a:lnTo>
                      <a:pt x="12486" y="8064"/>
                    </a:lnTo>
                    <a:lnTo>
                      <a:pt x="12611" y="7876"/>
                    </a:lnTo>
                    <a:lnTo>
                      <a:pt x="12736" y="7673"/>
                    </a:lnTo>
                    <a:lnTo>
                      <a:pt x="12845" y="7454"/>
                    </a:lnTo>
                    <a:lnTo>
                      <a:pt x="12954" y="7236"/>
                    </a:lnTo>
                    <a:lnTo>
                      <a:pt x="13033" y="7017"/>
                    </a:lnTo>
                    <a:lnTo>
                      <a:pt x="13033" y="7017"/>
                    </a:lnTo>
                    <a:lnTo>
                      <a:pt x="13376" y="7329"/>
                    </a:lnTo>
                    <a:lnTo>
                      <a:pt x="13751" y="7642"/>
                    </a:lnTo>
                    <a:lnTo>
                      <a:pt x="14126" y="7923"/>
                    </a:lnTo>
                    <a:lnTo>
                      <a:pt x="14517" y="8189"/>
                    </a:lnTo>
                    <a:lnTo>
                      <a:pt x="14908" y="8439"/>
                    </a:lnTo>
                    <a:lnTo>
                      <a:pt x="15330" y="8658"/>
                    </a:lnTo>
                    <a:lnTo>
                      <a:pt x="15752" y="8876"/>
                    </a:lnTo>
                    <a:lnTo>
                      <a:pt x="16173" y="9064"/>
                    </a:lnTo>
                    <a:lnTo>
                      <a:pt x="16611" y="9236"/>
                    </a:lnTo>
                    <a:lnTo>
                      <a:pt x="17064" y="9392"/>
                    </a:lnTo>
                    <a:lnTo>
                      <a:pt x="17517" y="9517"/>
                    </a:lnTo>
                    <a:lnTo>
                      <a:pt x="17970" y="9626"/>
                    </a:lnTo>
                    <a:lnTo>
                      <a:pt x="18439" y="9720"/>
                    </a:lnTo>
                    <a:lnTo>
                      <a:pt x="18908" y="9783"/>
                    </a:lnTo>
                    <a:lnTo>
                      <a:pt x="19377" y="9830"/>
                    </a:lnTo>
                    <a:lnTo>
                      <a:pt x="19845" y="9845"/>
                    </a:lnTo>
                    <a:lnTo>
                      <a:pt x="19845" y="9845"/>
                    </a:lnTo>
                    <a:lnTo>
                      <a:pt x="20314" y="9845"/>
                    </a:lnTo>
                    <a:lnTo>
                      <a:pt x="20799" y="9814"/>
                    </a:lnTo>
                    <a:lnTo>
                      <a:pt x="21033" y="9783"/>
                    </a:lnTo>
                    <a:lnTo>
                      <a:pt x="21267" y="9751"/>
                    </a:lnTo>
                    <a:lnTo>
                      <a:pt x="21502" y="9705"/>
                    </a:lnTo>
                    <a:lnTo>
                      <a:pt x="21736" y="9642"/>
                    </a:lnTo>
                    <a:lnTo>
                      <a:pt x="21955" y="9564"/>
                    </a:lnTo>
                    <a:lnTo>
                      <a:pt x="22174" y="9486"/>
                    </a:lnTo>
                    <a:lnTo>
                      <a:pt x="22392" y="9392"/>
                    </a:lnTo>
                    <a:lnTo>
                      <a:pt x="22596" y="9283"/>
                    </a:lnTo>
                    <a:lnTo>
                      <a:pt x="22783" y="9173"/>
                    </a:lnTo>
                    <a:lnTo>
                      <a:pt x="22971" y="9033"/>
                    </a:lnTo>
                    <a:lnTo>
                      <a:pt x="23158" y="8892"/>
                    </a:lnTo>
                    <a:lnTo>
                      <a:pt x="23330" y="8720"/>
                    </a:lnTo>
                    <a:lnTo>
                      <a:pt x="23330" y="8720"/>
                    </a:lnTo>
                    <a:lnTo>
                      <a:pt x="23486" y="8548"/>
                    </a:lnTo>
                    <a:lnTo>
                      <a:pt x="23627" y="8361"/>
                    </a:lnTo>
                    <a:lnTo>
                      <a:pt x="23752" y="8158"/>
                    </a:lnTo>
                    <a:lnTo>
                      <a:pt x="23861" y="7939"/>
                    </a:lnTo>
                    <a:lnTo>
                      <a:pt x="23955" y="7720"/>
                    </a:lnTo>
                    <a:lnTo>
                      <a:pt x="24033" y="7501"/>
                    </a:lnTo>
                    <a:lnTo>
                      <a:pt x="24096" y="7267"/>
                    </a:lnTo>
                    <a:lnTo>
                      <a:pt x="24143" y="7033"/>
                    </a:lnTo>
                    <a:lnTo>
                      <a:pt x="24174" y="6798"/>
                    </a:lnTo>
                    <a:lnTo>
                      <a:pt x="24205" y="6564"/>
                    </a:lnTo>
                    <a:lnTo>
                      <a:pt x="24205" y="6314"/>
                    </a:lnTo>
                    <a:lnTo>
                      <a:pt x="24189" y="6079"/>
                    </a:lnTo>
                    <a:lnTo>
                      <a:pt x="24174" y="5829"/>
                    </a:lnTo>
                    <a:lnTo>
                      <a:pt x="24127" y="5595"/>
                    </a:lnTo>
                    <a:lnTo>
                      <a:pt x="24080" y="5361"/>
                    </a:lnTo>
                    <a:lnTo>
                      <a:pt x="24018" y="5126"/>
                    </a:lnTo>
                    <a:lnTo>
                      <a:pt x="24018" y="5126"/>
                    </a:lnTo>
                    <a:lnTo>
                      <a:pt x="23939" y="4892"/>
                    </a:lnTo>
                    <a:lnTo>
                      <a:pt x="23861" y="4673"/>
                    </a:lnTo>
                    <a:lnTo>
                      <a:pt x="23768" y="4454"/>
                    </a:lnTo>
                    <a:lnTo>
                      <a:pt x="23658" y="4235"/>
                    </a:lnTo>
                    <a:lnTo>
                      <a:pt x="23533" y="4032"/>
                    </a:lnTo>
                    <a:lnTo>
                      <a:pt x="23408" y="3829"/>
                    </a:lnTo>
                    <a:lnTo>
                      <a:pt x="23143" y="3439"/>
                    </a:lnTo>
                    <a:lnTo>
                      <a:pt x="22846" y="3064"/>
                    </a:lnTo>
                    <a:lnTo>
                      <a:pt x="22517" y="2704"/>
                    </a:lnTo>
                    <a:lnTo>
                      <a:pt x="22189" y="2360"/>
                    </a:lnTo>
                    <a:lnTo>
                      <a:pt x="21830" y="2032"/>
                    </a:lnTo>
                    <a:lnTo>
                      <a:pt x="21830" y="2032"/>
                    </a:lnTo>
                    <a:lnTo>
                      <a:pt x="21580" y="1813"/>
                    </a:lnTo>
                    <a:lnTo>
                      <a:pt x="21330" y="1610"/>
                    </a:lnTo>
                    <a:lnTo>
                      <a:pt x="21064" y="1407"/>
                    </a:lnTo>
                    <a:lnTo>
                      <a:pt x="20783" y="1220"/>
                    </a:lnTo>
                    <a:lnTo>
                      <a:pt x="20517" y="1048"/>
                    </a:lnTo>
                    <a:lnTo>
                      <a:pt x="20236" y="876"/>
                    </a:lnTo>
                    <a:lnTo>
                      <a:pt x="19939" y="720"/>
                    </a:lnTo>
                    <a:lnTo>
                      <a:pt x="19658" y="579"/>
                    </a:lnTo>
                    <a:lnTo>
                      <a:pt x="19361" y="438"/>
                    </a:lnTo>
                    <a:lnTo>
                      <a:pt x="19049" y="329"/>
                    </a:lnTo>
                    <a:lnTo>
                      <a:pt x="18752" y="235"/>
                    </a:lnTo>
                    <a:lnTo>
                      <a:pt x="18439" y="142"/>
                    </a:lnTo>
                    <a:lnTo>
                      <a:pt x="18111" y="79"/>
                    </a:lnTo>
                    <a:lnTo>
                      <a:pt x="17798" y="32"/>
                    </a:lnTo>
                    <a:lnTo>
                      <a:pt x="17486" y="1"/>
                    </a:lnTo>
                    <a:lnTo>
                      <a:pt x="17158" y="1"/>
                    </a:lnTo>
                    <a:lnTo>
                      <a:pt x="17158" y="1"/>
                    </a:lnTo>
                    <a:lnTo>
                      <a:pt x="16877" y="17"/>
                    </a:lnTo>
                    <a:lnTo>
                      <a:pt x="16595" y="32"/>
                    </a:lnTo>
                    <a:lnTo>
                      <a:pt x="16314" y="79"/>
                    </a:lnTo>
                    <a:lnTo>
                      <a:pt x="16033" y="126"/>
                    </a:lnTo>
                    <a:lnTo>
                      <a:pt x="15752" y="204"/>
                    </a:lnTo>
                    <a:lnTo>
                      <a:pt x="15486" y="267"/>
                    </a:lnTo>
                    <a:lnTo>
                      <a:pt x="14939" y="438"/>
                    </a:lnTo>
                    <a:lnTo>
                      <a:pt x="14392" y="642"/>
                    </a:lnTo>
                    <a:lnTo>
                      <a:pt x="13861" y="845"/>
                    </a:lnTo>
                    <a:lnTo>
                      <a:pt x="13314" y="1048"/>
                    </a:lnTo>
                    <a:lnTo>
                      <a:pt x="12783" y="1251"/>
                    </a:lnTo>
                    <a:lnTo>
                      <a:pt x="12783" y="1251"/>
                    </a:lnTo>
                    <a:lnTo>
                      <a:pt x="12220" y="1438"/>
                    </a:lnTo>
                    <a:lnTo>
                      <a:pt x="11658" y="1595"/>
                    </a:lnTo>
                    <a:lnTo>
                      <a:pt x="11095" y="1735"/>
                    </a:lnTo>
                    <a:lnTo>
                      <a:pt x="10517" y="1860"/>
                    </a:lnTo>
                    <a:lnTo>
                      <a:pt x="9939" y="1970"/>
                    </a:lnTo>
                    <a:lnTo>
                      <a:pt x="9361" y="2048"/>
                    </a:lnTo>
                    <a:lnTo>
                      <a:pt x="8767" y="2110"/>
                    </a:lnTo>
                    <a:lnTo>
                      <a:pt x="8189" y="2157"/>
                    </a:lnTo>
                    <a:lnTo>
                      <a:pt x="7595" y="2173"/>
                    </a:lnTo>
                    <a:lnTo>
                      <a:pt x="7001" y="2173"/>
                    </a:lnTo>
                    <a:lnTo>
                      <a:pt x="6423" y="2142"/>
                    </a:lnTo>
                    <a:lnTo>
                      <a:pt x="5829" y="2095"/>
                    </a:lnTo>
                    <a:lnTo>
                      <a:pt x="5251" y="2032"/>
                    </a:lnTo>
                    <a:lnTo>
                      <a:pt x="4673" y="1954"/>
                    </a:lnTo>
                    <a:lnTo>
                      <a:pt x="4095" y="1845"/>
                    </a:lnTo>
                    <a:lnTo>
                      <a:pt x="3516" y="172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41" name="Google Shape;741;p39"/>
          <p:cNvGrpSpPr/>
          <p:nvPr/>
        </p:nvGrpSpPr>
        <p:grpSpPr>
          <a:xfrm>
            <a:off x="5319037" y="1215588"/>
            <a:ext cx="2407500" cy="3516425"/>
            <a:chOff x="5176150" y="1215588"/>
            <a:chExt cx="2407500" cy="3516425"/>
          </a:xfrm>
        </p:grpSpPr>
        <p:sp>
          <p:nvSpPr>
            <p:cNvPr id="742" name="Google Shape;742;p39"/>
            <p:cNvSpPr/>
            <p:nvPr/>
          </p:nvSpPr>
          <p:spPr>
            <a:xfrm>
              <a:off x="5667350" y="3851550"/>
              <a:ext cx="1425112" cy="359426"/>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9"/>
            <p:cNvSpPr/>
            <p:nvPr/>
          </p:nvSpPr>
          <p:spPr>
            <a:xfrm>
              <a:off x="5176150" y="1215588"/>
              <a:ext cx="2407500" cy="2407500"/>
            </a:xfrm>
            <a:prstGeom prst="arc">
              <a:avLst>
                <a:gd fmla="val 16200000" name="adj1"/>
                <a:gd fmla="val 16193819" name="adj2"/>
              </a:avLst>
            </a:prstGeom>
            <a:noFill/>
            <a:ln cap="flat" cmpd="sng" w="11430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9"/>
            <p:cNvSpPr/>
            <p:nvPr/>
          </p:nvSpPr>
          <p:spPr>
            <a:xfrm>
              <a:off x="5176150" y="1215588"/>
              <a:ext cx="2407500" cy="2407500"/>
            </a:xfrm>
            <a:prstGeom prst="arc">
              <a:avLst>
                <a:gd fmla="val 16264837" name="adj1"/>
                <a:gd fmla="val 5385913" name="adj2"/>
              </a:avLst>
            </a:prstGeom>
            <a:noFill/>
            <a:ln cap="flat" cmpd="sng" w="2286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9"/>
            <p:cNvSpPr txBox="1"/>
            <p:nvPr/>
          </p:nvSpPr>
          <p:spPr>
            <a:xfrm>
              <a:off x="5534950" y="2716500"/>
              <a:ext cx="1689900" cy="59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chemeClr val="lt2"/>
                  </a:solidFill>
                  <a:latin typeface="Fredoka One"/>
                  <a:ea typeface="Fredoka One"/>
                  <a:cs typeface="Fredoka One"/>
                  <a:sym typeface="Fredoka One"/>
                </a:rPr>
                <a:t>50%</a:t>
              </a:r>
              <a:endParaRPr sz="3000">
                <a:solidFill>
                  <a:schemeClr val="lt2"/>
                </a:solidFill>
                <a:latin typeface="Fredoka One"/>
                <a:ea typeface="Fredoka One"/>
                <a:cs typeface="Fredoka One"/>
                <a:sym typeface="Fredoka One"/>
              </a:endParaRPr>
            </a:p>
          </p:txBody>
        </p:sp>
        <p:sp>
          <p:nvSpPr>
            <p:cNvPr id="746" name="Google Shape;746;p39"/>
            <p:cNvSpPr txBox="1"/>
            <p:nvPr/>
          </p:nvSpPr>
          <p:spPr>
            <a:xfrm>
              <a:off x="5534950" y="4275413"/>
              <a:ext cx="1689900" cy="456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latin typeface="Nunito"/>
                  <a:ea typeface="Nunito"/>
                  <a:cs typeface="Nunito"/>
                  <a:sym typeface="Nunito"/>
                </a:rPr>
                <a:t>Venus is the second planet from the Sun</a:t>
              </a:r>
              <a:endParaRPr sz="1200">
                <a:solidFill>
                  <a:schemeClr val="dk1"/>
                </a:solidFill>
                <a:latin typeface="Nunito"/>
                <a:ea typeface="Nunito"/>
                <a:cs typeface="Nunito"/>
                <a:sym typeface="Nunito"/>
              </a:endParaRPr>
            </a:p>
          </p:txBody>
        </p:sp>
        <p:sp>
          <p:nvSpPr>
            <p:cNvPr id="747" name="Google Shape;747;p39"/>
            <p:cNvSpPr txBox="1"/>
            <p:nvPr/>
          </p:nvSpPr>
          <p:spPr>
            <a:xfrm>
              <a:off x="5791000" y="3919038"/>
              <a:ext cx="1177800" cy="22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Fredoka One"/>
                  <a:ea typeface="Fredoka One"/>
                  <a:cs typeface="Fredoka One"/>
                  <a:sym typeface="Fredoka One"/>
                </a:rPr>
                <a:t>Venus</a:t>
              </a:r>
              <a:endParaRPr sz="1800">
                <a:solidFill>
                  <a:schemeClr val="lt1"/>
                </a:solidFill>
                <a:latin typeface="Fredoka One"/>
                <a:ea typeface="Fredoka One"/>
                <a:cs typeface="Fredoka One"/>
                <a:sym typeface="Fredoka One"/>
              </a:endParaRPr>
            </a:p>
          </p:txBody>
        </p:sp>
        <p:grpSp>
          <p:nvGrpSpPr>
            <p:cNvPr id="748" name="Google Shape;748;p39"/>
            <p:cNvGrpSpPr/>
            <p:nvPr/>
          </p:nvGrpSpPr>
          <p:grpSpPr>
            <a:xfrm flipH="1">
              <a:off x="5622097" y="1509109"/>
              <a:ext cx="1515616" cy="1228343"/>
              <a:chOff x="238125" y="3142050"/>
              <a:chExt cx="1584875" cy="1284475"/>
            </a:xfrm>
          </p:grpSpPr>
          <p:sp>
            <p:nvSpPr>
              <p:cNvPr id="749" name="Google Shape;749;p39"/>
              <p:cNvSpPr/>
              <p:nvPr/>
            </p:nvSpPr>
            <p:spPr>
              <a:xfrm>
                <a:off x="238125" y="3142050"/>
                <a:ext cx="957475" cy="1252825"/>
              </a:xfrm>
              <a:custGeom>
                <a:rect b="b" l="l" r="r" t="t"/>
                <a:pathLst>
                  <a:path extrusionOk="0" h="50113" w="38299">
                    <a:moveTo>
                      <a:pt x="24486" y="1"/>
                    </a:moveTo>
                    <a:lnTo>
                      <a:pt x="23923" y="32"/>
                    </a:lnTo>
                    <a:lnTo>
                      <a:pt x="23345" y="79"/>
                    </a:lnTo>
                    <a:lnTo>
                      <a:pt x="22782" y="157"/>
                    </a:lnTo>
                    <a:lnTo>
                      <a:pt x="22220" y="267"/>
                    </a:lnTo>
                    <a:lnTo>
                      <a:pt x="21657" y="407"/>
                    </a:lnTo>
                    <a:lnTo>
                      <a:pt x="21111" y="563"/>
                    </a:lnTo>
                    <a:lnTo>
                      <a:pt x="20564" y="735"/>
                    </a:lnTo>
                    <a:lnTo>
                      <a:pt x="20032" y="938"/>
                    </a:lnTo>
                    <a:lnTo>
                      <a:pt x="19517" y="1173"/>
                    </a:lnTo>
                    <a:lnTo>
                      <a:pt x="19001" y="1423"/>
                    </a:lnTo>
                    <a:lnTo>
                      <a:pt x="18501" y="1704"/>
                    </a:lnTo>
                    <a:lnTo>
                      <a:pt x="18001" y="1985"/>
                    </a:lnTo>
                    <a:lnTo>
                      <a:pt x="17517" y="2298"/>
                    </a:lnTo>
                    <a:lnTo>
                      <a:pt x="17063" y="2642"/>
                    </a:lnTo>
                    <a:lnTo>
                      <a:pt x="16610" y="2985"/>
                    </a:lnTo>
                    <a:lnTo>
                      <a:pt x="16157" y="3360"/>
                    </a:lnTo>
                    <a:lnTo>
                      <a:pt x="15735" y="3735"/>
                    </a:lnTo>
                    <a:lnTo>
                      <a:pt x="15329" y="4142"/>
                    </a:lnTo>
                    <a:lnTo>
                      <a:pt x="14938" y="4564"/>
                    </a:lnTo>
                    <a:lnTo>
                      <a:pt x="14563" y="4986"/>
                    </a:lnTo>
                    <a:lnTo>
                      <a:pt x="14204" y="5439"/>
                    </a:lnTo>
                    <a:lnTo>
                      <a:pt x="13860" y="5892"/>
                    </a:lnTo>
                    <a:lnTo>
                      <a:pt x="13532" y="6376"/>
                    </a:lnTo>
                    <a:lnTo>
                      <a:pt x="13235" y="6861"/>
                    </a:lnTo>
                    <a:lnTo>
                      <a:pt x="12938" y="7361"/>
                    </a:lnTo>
                    <a:lnTo>
                      <a:pt x="12688" y="7861"/>
                    </a:lnTo>
                    <a:lnTo>
                      <a:pt x="12438" y="8376"/>
                    </a:lnTo>
                    <a:lnTo>
                      <a:pt x="12219" y="8908"/>
                    </a:lnTo>
                    <a:lnTo>
                      <a:pt x="12016" y="9439"/>
                    </a:lnTo>
                    <a:lnTo>
                      <a:pt x="11844" y="9986"/>
                    </a:lnTo>
                    <a:lnTo>
                      <a:pt x="11688" y="10533"/>
                    </a:lnTo>
                    <a:lnTo>
                      <a:pt x="11563" y="11095"/>
                    </a:lnTo>
                    <a:lnTo>
                      <a:pt x="11454" y="11658"/>
                    </a:lnTo>
                    <a:lnTo>
                      <a:pt x="11376" y="12220"/>
                    </a:lnTo>
                    <a:lnTo>
                      <a:pt x="11329" y="12798"/>
                    </a:lnTo>
                    <a:lnTo>
                      <a:pt x="11313" y="13220"/>
                    </a:lnTo>
                    <a:lnTo>
                      <a:pt x="11297" y="13658"/>
                    </a:lnTo>
                    <a:lnTo>
                      <a:pt x="11297" y="14095"/>
                    </a:lnTo>
                    <a:lnTo>
                      <a:pt x="11313" y="14517"/>
                    </a:lnTo>
                    <a:lnTo>
                      <a:pt x="11344" y="14955"/>
                    </a:lnTo>
                    <a:lnTo>
                      <a:pt x="11376" y="15377"/>
                    </a:lnTo>
                    <a:lnTo>
                      <a:pt x="11485" y="16236"/>
                    </a:lnTo>
                    <a:lnTo>
                      <a:pt x="11610" y="17096"/>
                    </a:lnTo>
                    <a:lnTo>
                      <a:pt x="11766" y="17939"/>
                    </a:lnTo>
                    <a:lnTo>
                      <a:pt x="11954" y="18783"/>
                    </a:lnTo>
                    <a:lnTo>
                      <a:pt x="12157" y="19627"/>
                    </a:lnTo>
                    <a:lnTo>
                      <a:pt x="12282" y="20143"/>
                    </a:lnTo>
                    <a:lnTo>
                      <a:pt x="12391" y="20658"/>
                    </a:lnTo>
                    <a:lnTo>
                      <a:pt x="12485" y="21174"/>
                    </a:lnTo>
                    <a:lnTo>
                      <a:pt x="12516" y="21440"/>
                    </a:lnTo>
                    <a:lnTo>
                      <a:pt x="12532" y="21705"/>
                    </a:lnTo>
                    <a:lnTo>
                      <a:pt x="12548" y="21955"/>
                    </a:lnTo>
                    <a:lnTo>
                      <a:pt x="12548" y="22205"/>
                    </a:lnTo>
                    <a:lnTo>
                      <a:pt x="12532" y="22471"/>
                    </a:lnTo>
                    <a:lnTo>
                      <a:pt x="12501" y="22721"/>
                    </a:lnTo>
                    <a:lnTo>
                      <a:pt x="12454" y="22955"/>
                    </a:lnTo>
                    <a:lnTo>
                      <a:pt x="12376" y="23205"/>
                    </a:lnTo>
                    <a:lnTo>
                      <a:pt x="12282" y="23440"/>
                    </a:lnTo>
                    <a:lnTo>
                      <a:pt x="12173" y="23674"/>
                    </a:lnTo>
                    <a:lnTo>
                      <a:pt x="12063" y="23862"/>
                    </a:lnTo>
                    <a:lnTo>
                      <a:pt x="11923" y="24049"/>
                    </a:lnTo>
                    <a:lnTo>
                      <a:pt x="11782" y="24221"/>
                    </a:lnTo>
                    <a:lnTo>
                      <a:pt x="11626" y="24377"/>
                    </a:lnTo>
                    <a:lnTo>
                      <a:pt x="11454" y="24518"/>
                    </a:lnTo>
                    <a:lnTo>
                      <a:pt x="11282" y="24658"/>
                    </a:lnTo>
                    <a:lnTo>
                      <a:pt x="11094" y="24783"/>
                    </a:lnTo>
                    <a:lnTo>
                      <a:pt x="10891" y="24893"/>
                    </a:lnTo>
                    <a:lnTo>
                      <a:pt x="10688" y="25002"/>
                    </a:lnTo>
                    <a:lnTo>
                      <a:pt x="10485" y="25096"/>
                    </a:lnTo>
                    <a:lnTo>
                      <a:pt x="10266" y="25190"/>
                    </a:lnTo>
                    <a:lnTo>
                      <a:pt x="10047" y="25252"/>
                    </a:lnTo>
                    <a:lnTo>
                      <a:pt x="9594" y="25377"/>
                    </a:lnTo>
                    <a:lnTo>
                      <a:pt x="9157" y="25471"/>
                    </a:lnTo>
                    <a:lnTo>
                      <a:pt x="8704" y="25533"/>
                    </a:lnTo>
                    <a:lnTo>
                      <a:pt x="8250" y="25580"/>
                    </a:lnTo>
                    <a:lnTo>
                      <a:pt x="7329" y="25643"/>
                    </a:lnTo>
                    <a:lnTo>
                      <a:pt x="6875" y="25674"/>
                    </a:lnTo>
                    <a:lnTo>
                      <a:pt x="6422" y="25705"/>
                    </a:lnTo>
                    <a:lnTo>
                      <a:pt x="5969" y="25752"/>
                    </a:lnTo>
                    <a:lnTo>
                      <a:pt x="5516" y="25830"/>
                    </a:lnTo>
                    <a:lnTo>
                      <a:pt x="5157" y="25909"/>
                    </a:lnTo>
                    <a:lnTo>
                      <a:pt x="4813" y="26002"/>
                    </a:lnTo>
                    <a:lnTo>
                      <a:pt x="4453" y="26127"/>
                    </a:lnTo>
                    <a:lnTo>
                      <a:pt x="4110" y="26268"/>
                    </a:lnTo>
                    <a:lnTo>
                      <a:pt x="3781" y="26424"/>
                    </a:lnTo>
                    <a:lnTo>
                      <a:pt x="3453" y="26596"/>
                    </a:lnTo>
                    <a:lnTo>
                      <a:pt x="3141" y="26784"/>
                    </a:lnTo>
                    <a:lnTo>
                      <a:pt x="2828" y="26987"/>
                    </a:lnTo>
                    <a:lnTo>
                      <a:pt x="2531" y="27205"/>
                    </a:lnTo>
                    <a:lnTo>
                      <a:pt x="2250" y="27440"/>
                    </a:lnTo>
                    <a:lnTo>
                      <a:pt x="1969" y="27690"/>
                    </a:lnTo>
                    <a:lnTo>
                      <a:pt x="1703" y="27955"/>
                    </a:lnTo>
                    <a:lnTo>
                      <a:pt x="1453" y="28237"/>
                    </a:lnTo>
                    <a:lnTo>
                      <a:pt x="1219" y="28518"/>
                    </a:lnTo>
                    <a:lnTo>
                      <a:pt x="1000" y="28831"/>
                    </a:lnTo>
                    <a:lnTo>
                      <a:pt x="797" y="29127"/>
                    </a:lnTo>
                    <a:lnTo>
                      <a:pt x="656" y="29377"/>
                    </a:lnTo>
                    <a:lnTo>
                      <a:pt x="516" y="29643"/>
                    </a:lnTo>
                    <a:lnTo>
                      <a:pt x="406" y="29909"/>
                    </a:lnTo>
                    <a:lnTo>
                      <a:pt x="297" y="30174"/>
                    </a:lnTo>
                    <a:lnTo>
                      <a:pt x="203" y="30456"/>
                    </a:lnTo>
                    <a:lnTo>
                      <a:pt x="141" y="30721"/>
                    </a:lnTo>
                    <a:lnTo>
                      <a:pt x="78" y="31018"/>
                    </a:lnTo>
                    <a:lnTo>
                      <a:pt x="31" y="31299"/>
                    </a:lnTo>
                    <a:lnTo>
                      <a:pt x="16" y="31581"/>
                    </a:lnTo>
                    <a:lnTo>
                      <a:pt x="0" y="31862"/>
                    </a:lnTo>
                    <a:lnTo>
                      <a:pt x="16" y="32143"/>
                    </a:lnTo>
                    <a:lnTo>
                      <a:pt x="47" y="32440"/>
                    </a:lnTo>
                    <a:lnTo>
                      <a:pt x="94" y="32706"/>
                    </a:lnTo>
                    <a:lnTo>
                      <a:pt x="172" y="32987"/>
                    </a:lnTo>
                    <a:lnTo>
                      <a:pt x="250" y="33253"/>
                    </a:lnTo>
                    <a:lnTo>
                      <a:pt x="375" y="33518"/>
                    </a:lnTo>
                    <a:lnTo>
                      <a:pt x="531" y="33815"/>
                    </a:lnTo>
                    <a:lnTo>
                      <a:pt x="703" y="34096"/>
                    </a:lnTo>
                    <a:lnTo>
                      <a:pt x="906" y="34362"/>
                    </a:lnTo>
                    <a:lnTo>
                      <a:pt x="1125" y="34628"/>
                    </a:lnTo>
                    <a:lnTo>
                      <a:pt x="1359" y="34862"/>
                    </a:lnTo>
                    <a:lnTo>
                      <a:pt x="1594" y="35096"/>
                    </a:lnTo>
                    <a:lnTo>
                      <a:pt x="1844" y="35331"/>
                    </a:lnTo>
                    <a:lnTo>
                      <a:pt x="2109" y="35550"/>
                    </a:lnTo>
                    <a:lnTo>
                      <a:pt x="2406" y="35800"/>
                    </a:lnTo>
                    <a:lnTo>
                      <a:pt x="2719" y="36034"/>
                    </a:lnTo>
                    <a:lnTo>
                      <a:pt x="3047" y="36237"/>
                    </a:lnTo>
                    <a:lnTo>
                      <a:pt x="3391" y="36425"/>
                    </a:lnTo>
                    <a:lnTo>
                      <a:pt x="3563" y="36503"/>
                    </a:lnTo>
                    <a:lnTo>
                      <a:pt x="3750" y="36581"/>
                    </a:lnTo>
                    <a:lnTo>
                      <a:pt x="3922" y="36628"/>
                    </a:lnTo>
                    <a:lnTo>
                      <a:pt x="4110" y="36675"/>
                    </a:lnTo>
                    <a:lnTo>
                      <a:pt x="4297" y="36706"/>
                    </a:lnTo>
                    <a:lnTo>
                      <a:pt x="4469" y="36722"/>
                    </a:lnTo>
                    <a:lnTo>
                      <a:pt x="4672" y="36722"/>
                    </a:lnTo>
                    <a:lnTo>
                      <a:pt x="4860" y="36706"/>
                    </a:lnTo>
                    <a:lnTo>
                      <a:pt x="4531" y="36878"/>
                    </a:lnTo>
                    <a:lnTo>
                      <a:pt x="4235" y="37081"/>
                    </a:lnTo>
                    <a:lnTo>
                      <a:pt x="3938" y="37300"/>
                    </a:lnTo>
                    <a:lnTo>
                      <a:pt x="3672" y="37534"/>
                    </a:lnTo>
                    <a:lnTo>
                      <a:pt x="3422" y="37800"/>
                    </a:lnTo>
                    <a:lnTo>
                      <a:pt x="3188" y="38081"/>
                    </a:lnTo>
                    <a:lnTo>
                      <a:pt x="2969" y="38378"/>
                    </a:lnTo>
                    <a:lnTo>
                      <a:pt x="2781" y="38675"/>
                    </a:lnTo>
                    <a:lnTo>
                      <a:pt x="2610" y="39003"/>
                    </a:lnTo>
                    <a:lnTo>
                      <a:pt x="2453" y="39331"/>
                    </a:lnTo>
                    <a:lnTo>
                      <a:pt x="2328" y="39675"/>
                    </a:lnTo>
                    <a:lnTo>
                      <a:pt x="2234" y="40034"/>
                    </a:lnTo>
                    <a:lnTo>
                      <a:pt x="2172" y="40378"/>
                    </a:lnTo>
                    <a:lnTo>
                      <a:pt x="2125" y="40753"/>
                    </a:lnTo>
                    <a:lnTo>
                      <a:pt x="2094" y="41112"/>
                    </a:lnTo>
                    <a:lnTo>
                      <a:pt x="2109" y="41472"/>
                    </a:lnTo>
                    <a:lnTo>
                      <a:pt x="2156" y="41831"/>
                    </a:lnTo>
                    <a:lnTo>
                      <a:pt x="2219" y="42191"/>
                    </a:lnTo>
                    <a:lnTo>
                      <a:pt x="2313" y="42534"/>
                    </a:lnTo>
                    <a:lnTo>
                      <a:pt x="2438" y="42878"/>
                    </a:lnTo>
                    <a:lnTo>
                      <a:pt x="2578" y="43222"/>
                    </a:lnTo>
                    <a:lnTo>
                      <a:pt x="2750" y="43534"/>
                    </a:lnTo>
                    <a:lnTo>
                      <a:pt x="2953" y="43847"/>
                    </a:lnTo>
                    <a:lnTo>
                      <a:pt x="3156" y="44144"/>
                    </a:lnTo>
                    <a:lnTo>
                      <a:pt x="3391" y="44425"/>
                    </a:lnTo>
                    <a:lnTo>
                      <a:pt x="3656" y="44691"/>
                    </a:lnTo>
                    <a:lnTo>
                      <a:pt x="3922" y="44925"/>
                    </a:lnTo>
                    <a:lnTo>
                      <a:pt x="4203" y="45144"/>
                    </a:lnTo>
                    <a:lnTo>
                      <a:pt x="4516" y="45347"/>
                    </a:lnTo>
                    <a:lnTo>
                      <a:pt x="4828" y="45535"/>
                    </a:lnTo>
                    <a:lnTo>
                      <a:pt x="5157" y="45691"/>
                    </a:lnTo>
                    <a:lnTo>
                      <a:pt x="5500" y="45816"/>
                    </a:lnTo>
                    <a:lnTo>
                      <a:pt x="5844" y="45910"/>
                    </a:lnTo>
                    <a:lnTo>
                      <a:pt x="6203" y="45988"/>
                    </a:lnTo>
                    <a:lnTo>
                      <a:pt x="6563" y="46019"/>
                    </a:lnTo>
                    <a:lnTo>
                      <a:pt x="6922" y="46035"/>
                    </a:lnTo>
                    <a:lnTo>
                      <a:pt x="7297" y="46035"/>
                    </a:lnTo>
                    <a:lnTo>
                      <a:pt x="7657" y="45988"/>
                    </a:lnTo>
                    <a:lnTo>
                      <a:pt x="8016" y="45925"/>
                    </a:lnTo>
                    <a:lnTo>
                      <a:pt x="8360" y="45847"/>
                    </a:lnTo>
                    <a:lnTo>
                      <a:pt x="8719" y="45738"/>
                    </a:lnTo>
                    <a:lnTo>
                      <a:pt x="9047" y="45597"/>
                    </a:lnTo>
                    <a:lnTo>
                      <a:pt x="9376" y="45441"/>
                    </a:lnTo>
                    <a:lnTo>
                      <a:pt x="9688" y="45253"/>
                    </a:lnTo>
                    <a:lnTo>
                      <a:pt x="10001" y="45050"/>
                    </a:lnTo>
                    <a:lnTo>
                      <a:pt x="10282" y="44831"/>
                    </a:lnTo>
                    <a:lnTo>
                      <a:pt x="10547" y="44581"/>
                    </a:lnTo>
                    <a:lnTo>
                      <a:pt x="10797" y="44316"/>
                    </a:lnTo>
                    <a:lnTo>
                      <a:pt x="10797" y="44566"/>
                    </a:lnTo>
                    <a:lnTo>
                      <a:pt x="10829" y="44800"/>
                    </a:lnTo>
                    <a:lnTo>
                      <a:pt x="10860" y="45050"/>
                    </a:lnTo>
                    <a:lnTo>
                      <a:pt x="10907" y="45285"/>
                    </a:lnTo>
                    <a:lnTo>
                      <a:pt x="10954" y="45519"/>
                    </a:lnTo>
                    <a:lnTo>
                      <a:pt x="11016" y="45753"/>
                    </a:lnTo>
                    <a:lnTo>
                      <a:pt x="11094" y="45988"/>
                    </a:lnTo>
                    <a:lnTo>
                      <a:pt x="11188" y="46206"/>
                    </a:lnTo>
                    <a:lnTo>
                      <a:pt x="11282" y="46441"/>
                    </a:lnTo>
                    <a:lnTo>
                      <a:pt x="11376" y="46660"/>
                    </a:lnTo>
                    <a:lnTo>
                      <a:pt x="11501" y="46878"/>
                    </a:lnTo>
                    <a:lnTo>
                      <a:pt x="11626" y="47081"/>
                    </a:lnTo>
                    <a:lnTo>
                      <a:pt x="11751" y="47285"/>
                    </a:lnTo>
                    <a:lnTo>
                      <a:pt x="11891" y="47488"/>
                    </a:lnTo>
                    <a:lnTo>
                      <a:pt x="12032" y="47691"/>
                    </a:lnTo>
                    <a:lnTo>
                      <a:pt x="12188" y="47878"/>
                    </a:lnTo>
                    <a:lnTo>
                      <a:pt x="12360" y="48066"/>
                    </a:lnTo>
                    <a:lnTo>
                      <a:pt x="12516" y="48238"/>
                    </a:lnTo>
                    <a:lnTo>
                      <a:pt x="12876" y="48582"/>
                    </a:lnTo>
                    <a:lnTo>
                      <a:pt x="13063" y="48738"/>
                    </a:lnTo>
                    <a:lnTo>
                      <a:pt x="13266" y="48894"/>
                    </a:lnTo>
                    <a:lnTo>
                      <a:pt x="13469" y="49035"/>
                    </a:lnTo>
                    <a:lnTo>
                      <a:pt x="13673" y="49175"/>
                    </a:lnTo>
                    <a:lnTo>
                      <a:pt x="13876" y="49300"/>
                    </a:lnTo>
                    <a:lnTo>
                      <a:pt x="14095" y="49410"/>
                    </a:lnTo>
                    <a:lnTo>
                      <a:pt x="14313" y="49519"/>
                    </a:lnTo>
                    <a:lnTo>
                      <a:pt x="14548" y="49628"/>
                    </a:lnTo>
                    <a:lnTo>
                      <a:pt x="14766" y="49722"/>
                    </a:lnTo>
                    <a:lnTo>
                      <a:pt x="15001" y="49800"/>
                    </a:lnTo>
                    <a:lnTo>
                      <a:pt x="15235" y="49879"/>
                    </a:lnTo>
                    <a:lnTo>
                      <a:pt x="15470" y="49941"/>
                    </a:lnTo>
                    <a:lnTo>
                      <a:pt x="15720" y="49988"/>
                    </a:lnTo>
                    <a:lnTo>
                      <a:pt x="15954" y="50035"/>
                    </a:lnTo>
                    <a:lnTo>
                      <a:pt x="16204" y="50066"/>
                    </a:lnTo>
                    <a:lnTo>
                      <a:pt x="16438" y="50097"/>
                    </a:lnTo>
                    <a:lnTo>
                      <a:pt x="16923" y="50113"/>
                    </a:lnTo>
                    <a:lnTo>
                      <a:pt x="17423" y="50097"/>
                    </a:lnTo>
                    <a:lnTo>
                      <a:pt x="17907" y="50050"/>
                    </a:lnTo>
                    <a:lnTo>
                      <a:pt x="18376" y="49957"/>
                    </a:lnTo>
                    <a:lnTo>
                      <a:pt x="18860" y="49847"/>
                    </a:lnTo>
                    <a:lnTo>
                      <a:pt x="19329" y="49691"/>
                    </a:lnTo>
                    <a:lnTo>
                      <a:pt x="19782" y="49519"/>
                    </a:lnTo>
                    <a:lnTo>
                      <a:pt x="20235" y="49316"/>
                    </a:lnTo>
                    <a:lnTo>
                      <a:pt x="20673" y="49066"/>
                    </a:lnTo>
                    <a:lnTo>
                      <a:pt x="21079" y="48800"/>
                    </a:lnTo>
                    <a:lnTo>
                      <a:pt x="21486" y="48519"/>
                    </a:lnTo>
                    <a:lnTo>
                      <a:pt x="21861" y="48207"/>
                    </a:lnTo>
                    <a:lnTo>
                      <a:pt x="22220" y="47863"/>
                    </a:lnTo>
                    <a:lnTo>
                      <a:pt x="22548" y="47503"/>
                    </a:lnTo>
                    <a:lnTo>
                      <a:pt x="38143" y="12033"/>
                    </a:lnTo>
                    <a:lnTo>
                      <a:pt x="38205" y="11814"/>
                    </a:lnTo>
                    <a:lnTo>
                      <a:pt x="38236" y="11595"/>
                    </a:lnTo>
                    <a:lnTo>
                      <a:pt x="38268" y="11361"/>
                    </a:lnTo>
                    <a:lnTo>
                      <a:pt x="38283" y="11126"/>
                    </a:lnTo>
                    <a:lnTo>
                      <a:pt x="38299" y="10908"/>
                    </a:lnTo>
                    <a:lnTo>
                      <a:pt x="38283" y="10673"/>
                    </a:lnTo>
                    <a:lnTo>
                      <a:pt x="38268" y="10439"/>
                    </a:lnTo>
                    <a:lnTo>
                      <a:pt x="38236" y="10205"/>
                    </a:lnTo>
                    <a:lnTo>
                      <a:pt x="38143" y="9751"/>
                    </a:lnTo>
                    <a:lnTo>
                      <a:pt x="38018" y="9298"/>
                    </a:lnTo>
                    <a:lnTo>
                      <a:pt x="37861" y="8845"/>
                    </a:lnTo>
                    <a:lnTo>
                      <a:pt x="37690" y="8408"/>
                    </a:lnTo>
                    <a:lnTo>
                      <a:pt x="37455" y="7892"/>
                    </a:lnTo>
                    <a:lnTo>
                      <a:pt x="37205" y="7376"/>
                    </a:lnTo>
                    <a:lnTo>
                      <a:pt x="36924" y="6876"/>
                    </a:lnTo>
                    <a:lnTo>
                      <a:pt x="36627" y="6392"/>
                    </a:lnTo>
                    <a:lnTo>
                      <a:pt x="36299" y="5923"/>
                    </a:lnTo>
                    <a:lnTo>
                      <a:pt x="35955" y="5470"/>
                    </a:lnTo>
                    <a:lnTo>
                      <a:pt x="35596" y="5017"/>
                    </a:lnTo>
                    <a:lnTo>
                      <a:pt x="35221" y="4595"/>
                    </a:lnTo>
                    <a:lnTo>
                      <a:pt x="34814" y="4189"/>
                    </a:lnTo>
                    <a:lnTo>
                      <a:pt x="34408" y="3782"/>
                    </a:lnTo>
                    <a:lnTo>
                      <a:pt x="33971" y="3407"/>
                    </a:lnTo>
                    <a:lnTo>
                      <a:pt x="33533" y="3048"/>
                    </a:lnTo>
                    <a:lnTo>
                      <a:pt x="33080" y="2704"/>
                    </a:lnTo>
                    <a:lnTo>
                      <a:pt x="32596" y="2376"/>
                    </a:lnTo>
                    <a:lnTo>
                      <a:pt x="32111" y="2079"/>
                    </a:lnTo>
                    <a:lnTo>
                      <a:pt x="31627" y="1782"/>
                    </a:lnTo>
                    <a:lnTo>
                      <a:pt x="31111" y="1517"/>
                    </a:lnTo>
                    <a:lnTo>
                      <a:pt x="30595" y="1267"/>
                    </a:lnTo>
                    <a:lnTo>
                      <a:pt x="30064" y="1048"/>
                    </a:lnTo>
                    <a:lnTo>
                      <a:pt x="29533" y="845"/>
                    </a:lnTo>
                    <a:lnTo>
                      <a:pt x="28986" y="657"/>
                    </a:lnTo>
                    <a:lnTo>
                      <a:pt x="28439" y="485"/>
                    </a:lnTo>
                    <a:lnTo>
                      <a:pt x="27892" y="345"/>
                    </a:lnTo>
                    <a:lnTo>
                      <a:pt x="27330" y="235"/>
                    </a:lnTo>
                    <a:lnTo>
                      <a:pt x="26767" y="142"/>
                    </a:lnTo>
                    <a:lnTo>
                      <a:pt x="26205" y="63"/>
                    </a:lnTo>
                    <a:lnTo>
                      <a:pt x="25626" y="17"/>
                    </a:lnTo>
                    <a:lnTo>
                      <a:pt x="25064" y="1"/>
                    </a:lnTo>
                    <a:close/>
                  </a:path>
                </a:pathLst>
              </a:custGeom>
              <a:solidFill>
                <a:srgbClr val="5C82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9"/>
              <p:cNvSpPr/>
              <p:nvPr/>
            </p:nvSpPr>
            <p:spPr>
              <a:xfrm>
                <a:off x="238125" y="3142050"/>
                <a:ext cx="957475" cy="1252825"/>
              </a:xfrm>
              <a:custGeom>
                <a:rect b="b" l="l" r="r" t="t"/>
                <a:pathLst>
                  <a:path extrusionOk="0" fill="none" h="50113" w="38299">
                    <a:moveTo>
                      <a:pt x="38143" y="12033"/>
                    </a:moveTo>
                    <a:lnTo>
                      <a:pt x="38143" y="12033"/>
                    </a:lnTo>
                    <a:lnTo>
                      <a:pt x="38205" y="11814"/>
                    </a:lnTo>
                    <a:lnTo>
                      <a:pt x="38236" y="11595"/>
                    </a:lnTo>
                    <a:lnTo>
                      <a:pt x="38268" y="11361"/>
                    </a:lnTo>
                    <a:lnTo>
                      <a:pt x="38283" y="11126"/>
                    </a:lnTo>
                    <a:lnTo>
                      <a:pt x="38299" y="10908"/>
                    </a:lnTo>
                    <a:lnTo>
                      <a:pt x="38283" y="10673"/>
                    </a:lnTo>
                    <a:lnTo>
                      <a:pt x="38268" y="10439"/>
                    </a:lnTo>
                    <a:lnTo>
                      <a:pt x="38236" y="10205"/>
                    </a:lnTo>
                    <a:lnTo>
                      <a:pt x="38143" y="9751"/>
                    </a:lnTo>
                    <a:lnTo>
                      <a:pt x="38018" y="9298"/>
                    </a:lnTo>
                    <a:lnTo>
                      <a:pt x="37861" y="8845"/>
                    </a:lnTo>
                    <a:lnTo>
                      <a:pt x="37690" y="8408"/>
                    </a:lnTo>
                    <a:lnTo>
                      <a:pt x="37690" y="8408"/>
                    </a:lnTo>
                    <a:lnTo>
                      <a:pt x="37455" y="7892"/>
                    </a:lnTo>
                    <a:lnTo>
                      <a:pt x="37205" y="7376"/>
                    </a:lnTo>
                    <a:lnTo>
                      <a:pt x="36924" y="6876"/>
                    </a:lnTo>
                    <a:lnTo>
                      <a:pt x="36627" y="6392"/>
                    </a:lnTo>
                    <a:lnTo>
                      <a:pt x="36299" y="5923"/>
                    </a:lnTo>
                    <a:lnTo>
                      <a:pt x="35955" y="5470"/>
                    </a:lnTo>
                    <a:lnTo>
                      <a:pt x="35596" y="5017"/>
                    </a:lnTo>
                    <a:lnTo>
                      <a:pt x="35221" y="4595"/>
                    </a:lnTo>
                    <a:lnTo>
                      <a:pt x="34814" y="4189"/>
                    </a:lnTo>
                    <a:lnTo>
                      <a:pt x="34408" y="3782"/>
                    </a:lnTo>
                    <a:lnTo>
                      <a:pt x="33971" y="3407"/>
                    </a:lnTo>
                    <a:lnTo>
                      <a:pt x="33533" y="3048"/>
                    </a:lnTo>
                    <a:lnTo>
                      <a:pt x="33080" y="2704"/>
                    </a:lnTo>
                    <a:lnTo>
                      <a:pt x="32596" y="2376"/>
                    </a:lnTo>
                    <a:lnTo>
                      <a:pt x="32111" y="2079"/>
                    </a:lnTo>
                    <a:lnTo>
                      <a:pt x="31627" y="1782"/>
                    </a:lnTo>
                    <a:lnTo>
                      <a:pt x="31111" y="1517"/>
                    </a:lnTo>
                    <a:lnTo>
                      <a:pt x="30595" y="1267"/>
                    </a:lnTo>
                    <a:lnTo>
                      <a:pt x="30064" y="1048"/>
                    </a:lnTo>
                    <a:lnTo>
                      <a:pt x="29533" y="845"/>
                    </a:lnTo>
                    <a:lnTo>
                      <a:pt x="28986" y="657"/>
                    </a:lnTo>
                    <a:lnTo>
                      <a:pt x="28439" y="485"/>
                    </a:lnTo>
                    <a:lnTo>
                      <a:pt x="27892" y="345"/>
                    </a:lnTo>
                    <a:lnTo>
                      <a:pt x="27330" y="235"/>
                    </a:lnTo>
                    <a:lnTo>
                      <a:pt x="26767" y="142"/>
                    </a:lnTo>
                    <a:lnTo>
                      <a:pt x="26205" y="63"/>
                    </a:lnTo>
                    <a:lnTo>
                      <a:pt x="25626" y="17"/>
                    </a:lnTo>
                    <a:lnTo>
                      <a:pt x="25064" y="1"/>
                    </a:lnTo>
                    <a:lnTo>
                      <a:pt x="24486" y="1"/>
                    </a:lnTo>
                    <a:lnTo>
                      <a:pt x="23923" y="32"/>
                    </a:lnTo>
                    <a:lnTo>
                      <a:pt x="23345" y="79"/>
                    </a:lnTo>
                    <a:lnTo>
                      <a:pt x="22782" y="157"/>
                    </a:lnTo>
                    <a:lnTo>
                      <a:pt x="22782" y="157"/>
                    </a:lnTo>
                    <a:lnTo>
                      <a:pt x="22220" y="267"/>
                    </a:lnTo>
                    <a:lnTo>
                      <a:pt x="21657" y="407"/>
                    </a:lnTo>
                    <a:lnTo>
                      <a:pt x="21111" y="563"/>
                    </a:lnTo>
                    <a:lnTo>
                      <a:pt x="20564" y="735"/>
                    </a:lnTo>
                    <a:lnTo>
                      <a:pt x="20032" y="938"/>
                    </a:lnTo>
                    <a:lnTo>
                      <a:pt x="19517" y="1173"/>
                    </a:lnTo>
                    <a:lnTo>
                      <a:pt x="19001" y="1423"/>
                    </a:lnTo>
                    <a:lnTo>
                      <a:pt x="18501" y="1704"/>
                    </a:lnTo>
                    <a:lnTo>
                      <a:pt x="18001" y="1985"/>
                    </a:lnTo>
                    <a:lnTo>
                      <a:pt x="17517" y="2298"/>
                    </a:lnTo>
                    <a:lnTo>
                      <a:pt x="17063" y="2642"/>
                    </a:lnTo>
                    <a:lnTo>
                      <a:pt x="16610" y="2985"/>
                    </a:lnTo>
                    <a:lnTo>
                      <a:pt x="16157" y="3360"/>
                    </a:lnTo>
                    <a:lnTo>
                      <a:pt x="15735" y="3735"/>
                    </a:lnTo>
                    <a:lnTo>
                      <a:pt x="15329" y="4142"/>
                    </a:lnTo>
                    <a:lnTo>
                      <a:pt x="14938" y="4564"/>
                    </a:lnTo>
                    <a:lnTo>
                      <a:pt x="14563" y="4986"/>
                    </a:lnTo>
                    <a:lnTo>
                      <a:pt x="14204" y="5439"/>
                    </a:lnTo>
                    <a:lnTo>
                      <a:pt x="13860" y="5892"/>
                    </a:lnTo>
                    <a:lnTo>
                      <a:pt x="13532" y="6376"/>
                    </a:lnTo>
                    <a:lnTo>
                      <a:pt x="13235" y="6861"/>
                    </a:lnTo>
                    <a:lnTo>
                      <a:pt x="12938" y="7361"/>
                    </a:lnTo>
                    <a:lnTo>
                      <a:pt x="12688" y="7861"/>
                    </a:lnTo>
                    <a:lnTo>
                      <a:pt x="12438" y="8376"/>
                    </a:lnTo>
                    <a:lnTo>
                      <a:pt x="12219" y="8908"/>
                    </a:lnTo>
                    <a:lnTo>
                      <a:pt x="12016" y="9439"/>
                    </a:lnTo>
                    <a:lnTo>
                      <a:pt x="11844" y="9986"/>
                    </a:lnTo>
                    <a:lnTo>
                      <a:pt x="11688" y="10533"/>
                    </a:lnTo>
                    <a:lnTo>
                      <a:pt x="11563" y="11095"/>
                    </a:lnTo>
                    <a:lnTo>
                      <a:pt x="11454" y="11658"/>
                    </a:lnTo>
                    <a:lnTo>
                      <a:pt x="11376" y="12220"/>
                    </a:lnTo>
                    <a:lnTo>
                      <a:pt x="11329" y="12798"/>
                    </a:lnTo>
                    <a:lnTo>
                      <a:pt x="11329" y="12798"/>
                    </a:lnTo>
                    <a:lnTo>
                      <a:pt x="11313" y="13220"/>
                    </a:lnTo>
                    <a:lnTo>
                      <a:pt x="11297" y="13658"/>
                    </a:lnTo>
                    <a:lnTo>
                      <a:pt x="11297" y="14095"/>
                    </a:lnTo>
                    <a:lnTo>
                      <a:pt x="11313" y="14517"/>
                    </a:lnTo>
                    <a:lnTo>
                      <a:pt x="11344" y="14955"/>
                    </a:lnTo>
                    <a:lnTo>
                      <a:pt x="11376" y="15377"/>
                    </a:lnTo>
                    <a:lnTo>
                      <a:pt x="11485" y="16236"/>
                    </a:lnTo>
                    <a:lnTo>
                      <a:pt x="11610" y="17096"/>
                    </a:lnTo>
                    <a:lnTo>
                      <a:pt x="11766" y="17939"/>
                    </a:lnTo>
                    <a:lnTo>
                      <a:pt x="11954" y="18783"/>
                    </a:lnTo>
                    <a:lnTo>
                      <a:pt x="12157" y="19627"/>
                    </a:lnTo>
                    <a:lnTo>
                      <a:pt x="12157" y="19627"/>
                    </a:lnTo>
                    <a:lnTo>
                      <a:pt x="12282" y="20143"/>
                    </a:lnTo>
                    <a:lnTo>
                      <a:pt x="12391" y="20658"/>
                    </a:lnTo>
                    <a:lnTo>
                      <a:pt x="12485" y="21174"/>
                    </a:lnTo>
                    <a:lnTo>
                      <a:pt x="12516" y="21440"/>
                    </a:lnTo>
                    <a:lnTo>
                      <a:pt x="12532" y="21705"/>
                    </a:lnTo>
                    <a:lnTo>
                      <a:pt x="12548" y="21955"/>
                    </a:lnTo>
                    <a:lnTo>
                      <a:pt x="12548" y="22205"/>
                    </a:lnTo>
                    <a:lnTo>
                      <a:pt x="12532" y="22471"/>
                    </a:lnTo>
                    <a:lnTo>
                      <a:pt x="12501" y="22721"/>
                    </a:lnTo>
                    <a:lnTo>
                      <a:pt x="12454" y="22955"/>
                    </a:lnTo>
                    <a:lnTo>
                      <a:pt x="12376" y="23205"/>
                    </a:lnTo>
                    <a:lnTo>
                      <a:pt x="12282" y="23440"/>
                    </a:lnTo>
                    <a:lnTo>
                      <a:pt x="12173" y="23674"/>
                    </a:lnTo>
                    <a:lnTo>
                      <a:pt x="12173" y="23674"/>
                    </a:lnTo>
                    <a:lnTo>
                      <a:pt x="12063" y="23862"/>
                    </a:lnTo>
                    <a:lnTo>
                      <a:pt x="11923" y="24049"/>
                    </a:lnTo>
                    <a:lnTo>
                      <a:pt x="11782" y="24221"/>
                    </a:lnTo>
                    <a:lnTo>
                      <a:pt x="11626" y="24377"/>
                    </a:lnTo>
                    <a:lnTo>
                      <a:pt x="11454" y="24518"/>
                    </a:lnTo>
                    <a:lnTo>
                      <a:pt x="11282" y="24658"/>
                    </a:lnTo>
                    <a:lnTo>
                      <a:pt x="11094" y="24783"/>
                    </a:lnTo>
                    <a:lnTo>
                      <a:pt x="10891" y="24893"/>
                    </a:lnTo>
                    <a:lnTo>
                      <a:pt x="10688" y="25002"/>
                    </a:lnTo>
                    <a:lnTo>
                      <a:pt x="10485" y="25096"/>
                    </a:lnTo>
                    <a:lnTo>
                      <a:pt x="10266" y="25190"/>
                    </a:lnTo>
                    <a:lnTo>
                      <a:pt x="10047" y="25252"/>
                    </a:lnTo>
                    <a:lnTo>
                      <a:pt x="9594" y="25377"/>
                    </a:lnTo>
                    <a:lnTo>
                      <a:pt x="9157" y="25471"/>
                    </a:lnTo>
                    <a:lnTo>
                      <a:pt x="9157" y="25471"/>
                    </a:lnTo>
                    <a:lnTo>
                      <a:pt x="8704" y="25533"/>
                    </a:lnTo>
                    <a:lnTo>
                      <a:pt x="8250" y="25580"/>
                    </a:lnTo>
                    <a:lnTo>
                      <a:pt x="7329" y="25643"/>
                    </a:lnTo>
                    <a:lnTo>
                      <a:pt x="6875" y="25674"/>
                    </a:lnTo>
                    <a:lnTo>
                      <a:pt x="6422" y="25705"/>
                    </a:lnTo>
                    <a:lnTo>
                      <a:pt x="5969" y="25752"/>
                    </a:lnTo>
                    <a:lnTo>
                      <a:pt x="5516" y="25830"/>
                    </a:lnTo>
                    <a:lnTo>
                      <a:pt x="5516" y="25830"/>
                    </a:lnTo>
                    <a:lnTo>
                      <a:pt x="5157" y="25909"/>
                    </a:lnTo>
                    <a:lnTo>
                      <a:pt x="4813" y="26002"/>
                    </a:lnTo>
                    <a:lnTo>
                      <a:pt x="4453" y="26127"/>
                    </a:lnTo>
                    <a:lnTo>
                      <a:pt x="4110" y="26268"/>
                    </a:lnTo>
                    <a:lnTo>
                      <a:pt x="3781" y="26424"/>
                    </a:lnTo>
                    <a:lnTo>
                      <a:pt x="3453" y="26596"/>
                    </a:lnTo>
                    <a:lnTo>
                      <a:pt x="3141" y="26784"/>
                    </a:lnTo>
                    <a:lnTo>
                      <a:pt x="2828" y="26987"/>
                    </a:lnTo>
                    <a:lnTo>
                      <a:pt x="2531" y="27205"/>
                    </a:lnTo>
                    <a:lnTo>
                      <a:pt x="2250" y="27440"/>
                    </a:lnTo>
                    <a:lnTo>
                      <a:pt x="1969" y="27690"/>
                    </a:lnTo>
                    <a:lnTo>
                      <a:pt x="1703" y="27955"/>
                    </a:lnTo>
                    <a:lnTo>
                      <a:pt x="1453" y="28237"/>
                    </a:lnTo>
                    <a:lnTo>
                      <a:pt x="1219" y="28518"/>
                    </a:lnTo>
                    <a:lnTo>
                      <a:pt x="1000" y="28831"/>
                    </a:lnTo>
                    <a:lnTo>
                      <a:pt x="797" y="29127"/>
                    </a:lnTo>
                    <a:lnTo>
                      <a:pt x="797" y="29127"/>
                    </a:lnTo>
                    <a:lnTo>
                      <a:pt x="656" y="29377"/>
                    </a:lnTo>
                    <a:lnTo>
                      <a:pt x="516" y="29643"/>
                    </a:lnTo>
                    <a:lnTo>
                      <a:pt x="406" y="29909"/>
                    </a:lnTo>
                    <a:lnTo>
                      <a:pt x="297" y="30174"/>
                    </a:lnTo>
                    <a:lnTo>
                      <a:pt x="203" y="30456"/>
                    </a:lnTo>
                    <a:lnTo>
                      <a:pt x="141" y="30721"/>
                    </a:lnTo>
                    <a:lnTo>
                      <a:pt x="78" y="31018"/>
                    </a:lnTo>
                    <a:lnTo>
                      <a:pt x="31" y="31299"/>
                    </a:lnTo>
                    <a:lnTo>
                      <a:pt x="16" y="31581"/>
                    </a:lnTo>
                    <a:lnTo>
                      <a:pt x="0" y="31862"/>
                    </a:lnTo>
                    <a:lnTo>
                      <a:pt x="16" y="32143"/>
                    </a:lnTo>
                    <a:lnTo>
                      <a:pt x="47" y="32440"/>
                    </a:lnTo>
                    <a:lnTo>
                      <a:pt x="94" y="32706"/>
                    </a:lnTo>
                    <a:lnTo>
                      <a:pt x="172" y="32987"/>
                    </a:lnTo>
                    <a:lnTo>
                      <a:pt x="250" y="33253"/>
                    </a:lnTo>
                    <a:lnTo>
                      <a:pt x="375" y="33518"/>
                    </a:lnTo>
                    <a:lnTo>
                      <a:pt x="375" y="33518"/>
                    </a:lnTo>
                    <a:lnTo>
                      <a:pt x="531" y="33815"/>
                    </a:lnTo>
                    <a:lnTo>
                      <a:pt x="703" y="34096"/>
                    </a:lnTo>
                    <a:lnTo>
                      <a:pt x="906" y="34362"/>
                    </a:lnTo>
                    <a:lnTo>
                      <a:pt x="1125" y="34628"/>
                    </a:lnTo>
                    <a:lnTo>
                      <a:pt x="1359" y="34862"/>
                    </a:lnTo>
                    <a:lnTo>
                      <a:pt x="1594" y="35096"/>
                    </a:lnTo>
                    <a:lnTo>
                      <a:pt x="1844" y="35331"/>
                    </a:lnTo>
                    <a:lnTo>
                      <a:pt x="2109" y="35550"/>
                    </a:lnTo>
                    <a:lnTo>
                      <a:pt x="2109" y="35550"/>
                    </a:lnTo>
                    <a:lnTo>
                      <a:pt x="2406" y="35800"/>
                    </a:lnTo>
                    <a:lnTo>
                      <a:pt x="2719" y="36034"/>
                    </a:lnTo>
                    <a:lnTo>
                      <a:pt x="3047" y="36237"/>
                    </a:lnTo>
                    <a:lnTo>
                      <a:pt x="3391" y="36425"/>
                    </a:lnTo>
                    <a:lnTo>
                      <a:pt x="3563" y="36503"/>
                    </a:lnTo>
                    <a:lnTo>
                      <a:pt x="3750" y="36581"/>
                    </a:lnTo>
                    <a:lnTo>
                      <a:pt x="3922" y="36628"/>
                    </a:lnTo>
                    <a:lnTo>
                      <a:pt x="4110" y="36675"/>
                    </a:lnTo>
                    <a:lnTo>
                      <a:pt x="4297" y="36706"/>
                    </a:lnTo>
                    <a:lnTo>
                      <a:pt x="4469" y="36722"/>
                    </a:lnTo>
                    <a:lnTo>
                      <a:pt x="4672" y="36722"/>
                    </a:lnTo>
                    <a:lnTo>
                      <a:pt x="4860" y="36706"/>
                    </a:lnTo>
                    <a:lnTo>
                      <a:pt x="4860" y="36706"/>
                    </a:lnTo>
                    <a:lnTo>
                      <a:pt x="4531" y="36878"/>
                    </a:lnTo>
                    <a:lnTo>
                      <a:pt x="4235" y="37081"/>
                    </a:lnTo>
                    <a:lnTo>
                      <a:pt x="3938" y="37300"/>
                    </a:lnTo>
                    <a:lnTo>
                      <a:pt x="3672" y="37534"/>
                    </a:lnTo>
                    <a:lnTo>
                      <a:pt x="3422" y="37800"/>
                    </a:lnTo>
                    <a:lnTo>
                      <a:pt x="3188" y="38081"/>
                    </a:lnTo>
                    <a:lnTo>
                      <a:pt x="2969" y="38378"/>
                    </a:lnTo>
                    <a:lnTo>
                      <a:pt x="2781" y="38675"/>
                    </a:lnTo>
                    <a:lnTo>
                      <a:pt x="2610" y="39003"/>
                    </a:lnTo>
                    <a:lnTo>
                      <a:pt x="2453" y="39331"/>
                    </a:lnTo>
                    <a:lnTo>
                      <a:pt x="2328" y="39675"/>
                    </a:lnTo>
                    <a:lnTo>
                      <a:pt x="2234" y="40034"/>
                    </a:lnTo>
                    <a:lnTo>
                      <a:pt x="2172" y="40378"/>
                    </a:lnTo>
                    <a:lnTo>
                      <a:pt x="2125" y="40753"/>
                    </a:lnTo>
                    <a:lnTo>
                      <a:pt x="2094" y="41112"/>
                    </a:lnTo>
                    <a:lnTo>
                      <a:pt x="2109" y="41472"/>
                    </a:lnTo>
                    <a:lnTo>
                      <a:pt x="2109" y="41472"/>
                    </a:lnTo>
                    <a:lnTo>
                      <a:pt x="2156" y="41831"/>
                    </a:lnTo>
                    <a:lnTo>
                      <a:pt x="2219" y="42191"/>
                    </a:lnTo>
                    <a:lnTo>
                      <a:pt x="2313" y="42534"/>
                    </a:lnTo>
                    <a:lnTo>
                      <a:pt x="2438" y="42878"/>
                    </a:lnTo>
                    <a:lnTo>
                      <a:pt x="2578" y="43222"/>
                    </a:lnTo>
                    <a:lnTo>
                      <a:pt x="2750" y="43534"/>
                    </a:lnTo>
                    <a:lnTo>
                      <a:pt x="2953" y="43847"/>
                    </a:lnTo>
                    <a:lnTo>
                      <a:pt x="3156" y="44144"/>
                    </a:lnTo>
                    <a:lnTo>
                      <a:pt x="3391" y="44425"/>
                    </a:lnTo>
                    <a:lnTo>
                      <a:pt x="3656" y="44691"/>
                    </a:lnTo>
                    <a:lnTo>
                      <a:pt x="3922" y="44925"/>
                    </a:lnTo>
                    <a:lnTo>
                      <a:pt x="4203" y="45144"/>
                    </a:lnTo>
                    <a:lnTo>
                      <a:pt x="4516" y="45347"/>
                    </a:lnTo>
                    <a:lnTo>
                      <a:pt x="4828" y="45535"/>
                    </a:lnTo>
                    <a:lnTo>
                      <a:pt x="5157" y="45691"/>
                    </a:lnTo>
                    <a:lnTo>
                      <a:pt x="5500" y="45816"/>
                    </a:lnTo>
                    <a:lnTo>
                      <a:pt x="5500" y="45816"/>
                    </a:lnTo>
                    <a:lnTo>
                      <a:pt x="5844" y="45910"/>
                    </a:lnTo>
                    <a:lnTo>
                      <a:pt x="6203" y="45988"/>
                    </a:lnTo>
                    <a:lnTo>
                      <a:pt x="6563" y="46019"/>
                    </a:lnTo>
                    <a:lnTo>
                      <a:pt x="6922" y="46035"/>
                    </a:lnTo>
                    <a:lnTo>
                      <a:pt x="7297" y="46035"/>
                    </a:lnTo>
                    <a:lnTo>
                      <a:pt x="7657" y="45988"/>
                    </a:lnTo>
                    <a:lnTo>
                      <a:pt x="8016" y="45925"/>
                    </a:lnTo>
                    <a:lnTo>
                      <a:pt x="8360" y="45847"/>
                    </a:lnTo>
                    <a:lnTo>
                      <a:pt x="8719" y="45738"/>
                    </a:lnTo>
                    <a:lnTo>
                      <a:pt x="9047" y="45597"/>
                    </a:lnTo>
                    <a:lnTo>
                      <a:pt x="9376" y="45441"/>
                    </a:lnTo>
                    <a:lnTo>
                      <a:pt x="9688" y="45253"/>
                    </a:lnTo>
                    <a:lnTo>
                      <a:pt x="10001" y="45050"/>
                    </a:lnTo>
                    <a:lnTo>
                      <a:pt x="10282" y="44831"/>
                    </a:lnTo>
                    <a:lnTo>
                      <a:pt x="10547" y="44581"/>
                    </a:lnTo>
                    <a:lnTo>
                      <a:pt x="10797" y="44316"/>
                    </a:lnTo>
                    <a:lnTo>
                      <a:pt x="10797" y="44316"/>
                    </a:lnTo>
                    <a:lnTo>
                      <a:pt x="10797" y="44566"/>
                    </a:lnTo>
                    <a:lnTo>
                      <a:pt x="10829" y="44800"/>
                    </a:lnTo>
                    <a:lnTo>
                      <a:pt x="10860" y="45050"/>
                    </a:lnTo>
                    <a:lnTo>
                      <a:pt x="10907" y="45285"/>
                    </a:lnTo>
                    <a:lnTo>
                      <a:pt x="10954" y="45519"/>
                    </a:lnTo>
                    <a:lnTo>
                      <a:pt x="11016" y="45753"/>
                    </a:lnTo>
                    <a:lnTo>
                      <a:pt x="11094" y="45988"/>
                    </a:lnTo>
                    <a:lnTo>
                      <a:pt x="11188" y="46206"/>
                    </a:lnTo>
                    <a:lnTo>
                      <a:pt x="11282" y="46441"/>
                    </a:lnTo>
                    <a:lnTo>
                      <a:pt x="11376" y="46660"/>
                    </a:lnTo>
                    <a:lnTo>
                      <a:pt x="11501" y="46878"/>
                    </a:lnTo>
                    <a:lnTo>
                      <a:pt x="11626" y="47081"/>
                    </a:lnTo>
                    <a:lnTo>
                      <a:pt x="11751" y="47285"/>
                    </a:lnTo>
                    <a:lnTo>
                      <a:pt x="11891" y="47488"/>
                    </a:lnTo>
                    <a:lnTo>
                      <a:pt x="12032" y="47691"/>
                    </a:lnTo>
                    <a:lnTo>
                      <a:pt x="12188" y="47878"/>
                    </a:lnTo>
                    <a:lnTo>
                      <a:pt x="12360" y="48066"/>
                    </a:lnTo>
                    <a:lnTo>
                      <a:pt x="12516" y="48238"/>
                    </a:lnTo>
                    <a:lnTo>
                      <a:pt x="12876" y="48582"/>
                    </a:lnTo>
                    <a:lnTo>
                      <a:pt x="13063" y="48738"/>
                    </a:lnTo>
                    <a:lnTo>
                      <a:pt x="13266" y="48894"/>
                    </a:lnTo>
                    <a:lnTo>
                      <a:pt x="13469" y="49035"/>
                    </a:lnTo>
                    <a:lnTo>
                      <a:pt x="13673" y="49175"/>
                    </a:lnTo>
                    <a:lnTo>
                      <a:pt x="13876" y="49300"/>
                    </a:lnTo>
                    <a:lnTo>
                      <a:pt x="14095" y="49410"/>
                    </a:lnTo>
                    <a:lnTo>
                      <a:pt x="14313" y="49519"/>
                    </a:lnTo>
                    <a:lnTo>
                      <a:pt x="14548" y="49628"/>
                    </a:lnTo>
                    <a:lnTo>
                      <a:pt x="14766" y="49722"/>
                    </a:lnTo>
                    <a:lnTo>
                      <a:pt x="15001" y="49800"/>
                    </a:lnTo>
                    <a:lnTo>
                      <a:pt x="15235" y="49879"/>
                    </a:lnTo>
                    <a:lnTo>
                      <a:pt x="15470" y="49941"/>
                    </a:lnTo>
                    <a:lnTo>
                      <a:pt x="15470" y="49941"/>
                    </a:lnTo>
                    <a:lnTo>
                      <a:pt x="15720" y="49988"/>
                    </a:lnTo>
                    <a:lnTo>
                      <a:pt x="15954" y="50035"/>
                    </a:lnTo>
                    <a:lnTo>
                      <a:pt x="16204" y="50066"/>
                    </a:lnTo>
                    <a:lnTo>
                      <a:pt x="16438" y="50097"/>
                    </a:lnTo>
                    <a:lnTo>
                      <a:pt x="16923" y="50113"/>
                    </a:lnTo>
                    <a:lnTo>
                      <a:pt x="17423" y="50097"/>
                    </a:lnTo>
                    <a:lnTo>
                      <a:pt x="17907" y="50050"/>
                    </a:lnTo>
                    <a:lnTo>
                      <a:pt x="18376" y="49957"/>
                    </a:lnTo>
                    <a:lnTo>
                      <a:pt x="18860" y="49847"/>
                    </a:lnTo>
                    <a:lnTo>
                      <a:pt x="19329" y="49691"/>
                    </a:lnTo>
                    <a:lnTo>
                      <a:pt x="19782" y="49519"/>
                    </a:lnTo>
                    <a:lnTo>
                      <a:pt x="20235" y="49316"/>
                    </a:lnTo>
                    <a:lnTo>
                      <a:pt x="20673" y="49066"/>
                    </a:lnTo>
                    <a:lnTo>
                      <a:pt x="21079" y="48800"/>
                    </a:lnTo>
                    <a:lnTo>
                      <a:pt x="21486" y="48519"/>
                    </a:lnTo>
                    <a:lnTo>
                      <a:pt x="21861" y="48207"/>
                    </a:lnTo>
                    <a:lnTo>
                      <a:pt x="22220" y="47863"/>
                    </a:lnTo>
                    <a:lnTo>
                      <a:pt x="22548" y="4750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9"/>
              <p:cNvSpPr/>
              <p:nvPr/>
            </p:nvSpPr>
            <p:spPr>
              <a:xfrm>
                <a:off x="897525" y="3413550"/>
                <a:ext cx="227375" cy="138325"/>
              </a:xfrm>
              <a:custGeom>
                <a:rect b="b" l="l" r="r" t="t"/>
                <a:pathLst>
                  <a:path extrusionOk="0" h="5533" w="9095">
                    <a:moveTo>
                      <a:pt x="4844" y="1"/>
                    </a:moveTo>
                    <a:lnTo>
                      <a:pt x="4438" y="16"/>
                    </a:lnTo>
                    <a:lnTo>
                      <a:pt x="4032" y="79"/>
                    </a:lnTo>
                    <a:lnTo>
                      <a:pt x="3626" y="173"/>
                    </a:lnTo>
                    <a:lnTo>
                      <a:pt x="3438" y="220"/>
                    </a:lnTo>
                    <a:lnTo>
                      <a:pt x="3235" y="298"/>
                    </a:lnTo>
                    <a:lnTo>
                      <a:pt x="3047" y="376"/>
                    </a:lnTo>
                    <a:lnTo>
                      <a:pt x="2860" y="454"/>
                    </a:lnTo>
                    <a:lnTo>
                      <a:pt x="2501" y="642"/>
                    </a:lnTo>
                    <a:lnTo>
                      <a:pt x="2157" y="876"/>
                    </a:lnTo>
                    <a:lnTo>
                      <a:pt x="1829" y="1126"/>
                    </a:lnTo>
                    <a:lnTo>
                      <a:pt x="1516" y="1407"/>
                    </a:lnTo>
                    <a:lnTo>
                      <a:pt x="1251" y="1704"/>
                    </a:lnTo>
                    <a:lnTo>
                      <a:pt x="985" y="2032"/>
                    </a:lnTo>
                    <a:lnTo>
                      <a:pt x="766" y="2376"/>
                    </a:lnTo>
                    <a:lnTo>
                      <a:pt x="563" y="2735"/>
                    </a:lnTo>
                    <a:lnTo>
                      <a:pt x="391" y="3110"/>
                    </a:lnTo>
                    <a:lnTo>
                      <a:pt x="235" y="3501"/>
                    </a:lnTo>
                    <a:lnTo>
                      <a:pt x="125" y="3892"/>
                    </a:lnTo>
                    <a:lnTo>
                      <a:pt x="47" y="4298"/>
                    </a:lnTo>
                    <a:lnTo>
                      <a:pt x="0" y="4704"/>
                    </a:lnTo>
                    <a:lnTo>
                      <a:pt x="0" y="5110"/>
                    </a:lnTo>
                    <a:lnTo>
                      <a:pt x="0" y="5329"/>
                    </a:lnTo>
                    <a:lnTo>
                      <a:pt x="16" y="5532"/>
                    </a:lnTo>
                    <a:lnTo>
                      <a:pt x="9095" y="2157"/>
                    </a:lnTo>
                    <a:lnTo>
                      <a:pt x="8970" y="1985"/>
                    </a:lnTo>
                    <a:lnTo>
                      <a:pt x="8845" y="1829"/>
                    </a:lnTo>
                    <a:lnTo>
                      <a:pt x="8563" y="1517"/>
                    </a:lnTo>
                    <a:lnTo>
                      <a:pt x="8267" y="1235"/>
                    </a:lnTo>
                    <a:lnTo>
                      <a:pt x="7938" y="985"/>
                    </a:lnTo>
                    <a:lnTo>
                      <a:pt x="7595" y="751"/>
                    </a:lnTo>
                    <a:lnTo>
                      <a:pt x="7235" y="563"/>
                    </a:lnTo>
                    <a:lnTo>
                      <a:pt x="6860" y="391"/>
                    </a:lnTo>
                    <a:lnTo>
                      <a:pt x="6470" y="251"/>
                    </a:lnTo>
                    <a:lnTo>
                      <a:pt x="6079" y="141"/>
                    </a:lnTo>
                    <a:lnTo>
                      <a:pt x="5673" y="63"/>
                    </a:lnTo>
                    <a:lnTo>
                      <a:pt x="5266" y="16"/>
                    </a:lnTo>
                    <a:lnTo>
                      <a:pt x="4844" y="1"/>
                    </a:lnTo>
                    <a:close/>
                  </a:path>
                </a:pathLst>
              </a:custGeom>
              <a:solidFill>
                <a:srgbClr val="FF2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9"/>
              <p:cNvSpPr/>
              <p:nvPr/>
            </p:nvSpPr>
            <p:spPr>
              <a:xfrm>
                <a:off x="897525" y="3413550"/>
                <a:ext cx="227375" cy="138325"/>
              </a:xfrm>
              <a:custGeom>
                <a:rect b="b" l="l" r="r" t="t"/>
                <a:pathLst>
                  <a:path extrusionOk="0" fill="none" h="5533" w="9095">
                    <a:moveTo>
                      <a:pt x="16" y="5532"/>
                    </a:moveTo>
                    <a:lnTo>
                      <a:pt x="16" y="5532"/>
                    </a:lnTo>
                    <a:lnTo>
                      <a:pt x="0" y="5329"/>
                    </a:lnTo>
                    <a:lnTo>
                      <a:pt x="0" y="5110"/>
                    </a:lnTo>
                    <a:lnTo>
                      <a:pt x="0" y="4704"/>
                    </a:lnTo>
                    <a:lnTo>
                      <a:pt x="47" y="4298"/>
                    </a:lnTo>
                    <a:lnTo>
                      <a:pt x="125" y="3892"/>
                    </a:lnTo>
                    <a:lnTo>
                      <a:pt x="235" y="3501"/>
                    </a:lnTo>
                    <a:lnTo>
                      <a:pt x="391" y="3110"/>
                    </a:lnTo>
                    <a:lnTo>
                      <a:pt x="563" y="2735"/>
                    </a:lnTo>
                    <a:lnTo>
                      <a:pt x="766" y="2376"/>
                    </a:lnTo>
                    <a:lnTo>
                      <a:pt x="985" y="2032"/>
                    </a:lnTo>
                    <a:lnTo>
                      <a:pt x="1251" y="1704"/>
                    </a:lnTo>
                    <a:lnTo>
                      <a:pt x="1516" y="1407"/>
                    </a:lnTo>
                    <a:lnTo>
                      <a:pt x="1829" y="1126"/>
                    </a:lnTo>
                    <a:lnTo>
                      <a:pt x="2157" y="876"/>
                    </a:lnTo>
                    <a:lnTo>
                      <a:pt x="2501" y="642"/>
                    </a:lnTo>
                    <a:lnTo>
                      <a:pt x="2860" y="454"/>
                    </a:lnTo>
                    <a:lnTo>
                      <a:pt x="3047" y="376"/>
                    </a:lnTo>
                    <a:lnTo>
                      <a:pt x="3235" y="298"/>
                    </a:lnTo>
                    <a:lnTo>
                      <a:pt x="3235" y="298"/>
                    </a:lnTo>
                    <a:lnTo>
                      <a:pt x="3438" y="220"/>
                    </a:lnTo>
                    <a:lnTo>
                      <a:pt x="3626" y="173"/>
                    </a:lnTo>
                    <a:lnTo>
                      <a:pt x="4032" y="79"/>
                    </a:lnTo>
                    <a:lnTo>
                      <a:pt x="4438" y="16"/>
                    </a:lnTo>
                    <a:lnTo>
                      <a:pt x="4844" y="1"/>
                    </a:lnTo>
                    <a:lnTo>
                      <a:pt x="5266" y="16"/>
                    </a:lnTo>
                    <a:lnTo>
                      <a:pt x="5673" y="63"/>
                    </a:lnTo>
                    <a:lnTo>
                      <a:pt x="6079" y="141"/>
                    </a:lnTo>
                    <a:lnTo>
                      <a:pt x="6470" y="251"/>
                    </a:lnTo>
                    <a:lnTo>
                      <a:pt x="6860" y="391"/>
                    </a:lnTo>
                    <a:lnTo>
                      <a:pt x="7235" y="563"/>
                    </a:lnTo>
                    <a:lnTo>
                      <a:pt x="7595" y="751"/>
                    </a:lnTo>
                    <a:lnTo>
                      <a:pt x="7938" y="985"/>
                    </a:lnTo>
                    <a:lnTo>
                      <a:pt x="8267" y="1235"/>
                    </a:lnTo>
                    <a:lnTo>
                      <a:pt x="8563" y="1517"/>
                    </a:lnTo>
                    <a:lnTo>
                      <a:pt x="8845" y="1829"/>
                    </a:lnTo>
                    <a:lnTo>
                      <a:pt x="8970" y="1985"/>
                    </a:lnTo>
                    <a:lnTo>
                      <a:pt x="9095" y="2157"/>
                    </a:lnTo>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9"/>
              <p:cNvSpPr/>
              <p:nvPr/>
            </p:nvSpPr>
            <p:spPr>
              <a:xfrm>
                <a:off x="683050" y="3405350"/>
                <a:ext cx="1045400" cy="516475"/>
              </a:xfrm>
              <a:custGeom>
                <a:rect b="b" l="l" r="r" t="t"/>
                <a:pathLst>
                  <a:path extrusionOk="0" h="20659" w="41816">
                    <a:moveTo>
                      <a:pt x="21424" y="1"/>
                    </a:moveTo>
                    <a:lnTo>
                      <a:pt x="20893" y="32"/>
                    </a:lnTo>
                    <a:lnTo>
                      <a:pt x="20361" y="63"/>
                    </a:lnTo>
                    <a:lnTo>
                      <a:pt x="19830" y="126"/>
                    </a:lnTo>
                    <a:lnTo>
                      <a:pt x="19314" y="204"/>
                    </a:lnTo>
                    <a:lnTo>
                      <a:pt x="18783" y="298"/>
                    </a:lnTo>
                    <a:lnTo>
                      <a:pt x="18267" y="423"/>
                    </a:lnTo>
                    <a:lnTo>
                      <a:pt x="17752" y="563"/>
                    </a:lnTo>
                    <a:lnTo>
                      <a:pt x="17267" y="719"/>
                    </a:lnTo>
                    <a:lnTo>
                      <a:pt x="16767" y="923"/>
                    </a:lnTo>
                    <a:lnTo>
                      <a:pt x="16299" y="1126"/>
                    </a:lnTo>
                    <a:lnTo>
                      <a:pt x="15845" y="1376"/>
                    </a:lnTo>
                    <a:lnTo>
                      <a:pt x="15408" y="1641"/>
                    </a:lnTo>
                    <a:lnTo>
                      <a:pt x="14970" y="1938"/>
                    </a:lnTo>
                    <a:lnTo>
                      <a:pt x="14767" y="2110"/>
                    </a:lnTo>
                    <a:lnTo>
                      <a:pt x="14580" y="2266"/>
                    </a:lnTo>
                    <a:lnTo>
                      <a:pt x="14377" y="2454"/>
                    </a:lnTo>
                    <a:lnTo>
                      <a:pt x="14189" y="2641"/>
                    </a:lnTo>
                    <a:lnTo>
                      <a:pt x="14048" y="2798"/>
                    </a:lnTo>
                    <a:lnTo>
                      <a:pt x="13877" y="2938"/>
                    </a:lnTo>
                    <a:lnTo>
                      <a:pt x="13705" y="3079"/>
                    </a:lnTo>
                    <a:lnTo>
                      <a:pt x="13627" y="3141"/>
                    </a:lnTo>
                    <a:lnTo>
                      <a:pt x="13517" y="3188"/>
                    </a:lnTo>
                    <a:lnTo>
                      <a:pt x="13392" y="3235"/>
                    </a:lnTo>
                    <a:lnTo>
                      <a:pt x="13267" y="3251"/>
                    </a:lnTo>
                    <a:lnTo>
                      <a:pt x="13127" y="3267"/>
                    </a:lnTo>
                    <a:lnTo>
                      <a:pt x="13002" y="3267"/>
                    </a:lnTo>
                    <a:lnTo>
                      <a:pt x="12720" y="3251"/>
                    </a:lnTo>
                    <a:lnTo>
                      <a:pt x="12455" y="3220"/>
                    </a:lnTo>
                    <a:lnTo>
                      <a:pt x="12064" y="3188"/>
                    </a:lnTo>
                    <a:lnTo>
                      <a:pt x="11689" y="3173"/>
                    </a:lnTo>
                    <a:lnTo>
                      <a:pt x="11314" y="3173"/>
                    </a:lnTo>
                    <a:lnTo>
                      <a:pt x="10939" y="3188"/>
                    </a:lnTo>
                    <a:lnTo>
                      <a:pt x="10564" y="3220"/>
                    </a:lnTo>
                    <a:lnTo>
                      <a:pt x="10205" y="3267"/>
                    </a:lnTo>
                    <a:lnTo>
                      <a:pt x="9830" y="3329"/>
                    </a:lnTo>
                    <a:lnTo>
                      <a:pt x="9470" y="3407"/>
                    </a:lnTo>
                    <a:lnTo>
                      <a:pt x="9111" y="3501"/>
                    </a:lnTo>
                    <a:lnTo>
                      <a:pt x="8751" y="3610"/>
                    </a:lnTo>
                    <a:lnTo>
                      <a:pt x="8392" y="3735"/>
                    </a:lnTo>
                    <a:lnTo>
                      <a:pt x="8033" y="3876"/>
                    </a:lnTo>
                    <a:lnTo>
                      <a:pt x="7689" y="4017"/>
                    </a:lnTo>
                    <a:lnTo>
                      <a:pt x="7345" y="4173"/>
                    </a:lnTo>
                    <a:lnTo>
                      <a:pt x="7017" y="4360"/>
                    </a:lnTo>
                    <a:lnTo>
                      <a:pt x="6673" y="4532"/>
                    </a:lnTo>
                    <a:lnTo>
                      <a:pt x="6345" y="4735"/>
                    </a:lnTo>
                    <a:lnTo>
                      <a:pt x="6032" y="4938"/>
                    </a:lnTo>
                    <a:lnTo>
                      <a:pt x="5720" y="5157"/>
                    </a:lnTo>
                    <a:lnTo>
                      <a:pt x="5407" y="5392"/>
                    </a:lnTo>
                    <a:lnTo>
                      <a:pt x="5111" y="5626"/>
                    </a:lnTo>
                    <a:lnTo>
                      <a:pt x="4814" y="5876"/>
                    </a:lnTo>
                    <a:lnTo>
                      <a:pt x="4532" y="6142"/>
                    </a:lnTo>
                    <a:lnTo>
                      <a:pt x="4251" y="6407"/>
                    </a:lnTo>
                    <a:lnTo>
                      <a:pt x="3985" y="6673"/>
                    </a:lnTo>
                    <a:lnTo>
                      <a:pt x="3720" y="6970"/>
                    </a:lnTo>
                    <a:lnTo>
                      <a:pt x="3470" y="7251"/>
                    </a:lnTo>
                    <a:lnTo>
                      <a:pt x="3235" y="7548"/>
                    </a:lnTo>
                    <a:lnTo>
                      <a:pt x="3001" y="7860"/>
                    </a:lnTo>
                    <a:lnTo>
                      <a:pt x="2767" y="8173"/>
                    </a:lnTo>
                    <a:lnTo>
                      <a:pt x="2563" y="8486"/>
                    </a:lnTo>
                    <a:lnTo>
                      <a:pt x="2360" y="8814"/>
                    </a:lnTo>
                    <a:lnTo>
                      <a:pt x="2173" y="9142"/>
                    </a:lnTo>
                    <a:lnTo>
                      <a:pt x="1985" y="9486"/>
                    </a:lnTo>
                    <a:lnTo>
                      <a:pt x="1813" y="9814"/>
                    </a:lnTo>
                    <a:lnTo>
                      <a:pt x="1642" y="10157"/>
                    </a:lnTo>
                    <a:lnTo>
                      <a:pt x="1485" y="10501"/>
                    </a:lnTo>
                    <a:lnTo>
                      <a:pt x="1345" y="10861"/>
                    </a:lnTo>
                    <a:lnTo>
                      <a:pt x="1079" y="11564"/>
                    </a:lnTo>
                    <a:lnTo>
                      <a:pt x="845" y="12298"/>
                    </a:lnTo>
                    <a:lnTo>
                      <a:pt x="642" y="13033"/>
                    </a:lnTo>
                    <a:lnTo>
                      <a:pt x="470" y="13767"/>
                    </a:lnTo>
                    <a:lnTo>
                      <a:pt x="329" y="14517"/>
                    </a:lnTo>
                    <a:lnTo>
                      <a:pt x="204" y="15283"/>
                    </a:lnTo>
                    <a:lnTo>
                      <a:pt x="126" y="16033"/>
                    </a:lnTo>
                    <a:lnTo>
                      <a:pt x="48" y="16814"/>
                    </a:lnTo>
                    <a:lnTo>
                      <a:pt x="16" y="17580"/>
                    </a:lnTo>
                    <a:lnTo>
                      <a:pt x="1" y="18345"/>
                    </a:lnTo>
                    <a:lnTo>
                      <a:pt x="1" y="19127"/>
                    </a:lnTo>
                    <a:lnTo>
                      <a:pt x="32" y="19892"/>
                    </a:lnTo>
                    <a:lnTo>
                      <a:pt x="63" y="20658"/>
                    </a:lnTo>
                    <a:lnTo>
                      <a:pt x="39737" y="17955"/>
                    </a:lnTo>
                    <a:lnTo>
                      <a:pt x="40050" y="17736"/>
                    </a:lnTo>
                    <a:lnTo>
                      <a:pt x="40347" y="17470"/>
                    </a:lnTo>
                    <a:lnTo>
                      <a:pt x="40597" y="17205"/>
                    </a:lnTo>
                    <a:lnTo>
                      <a:pt x="40831" y="16908"/>
                    </a:lnTo>
                    <a:lnTo>
                      <a:pt x="41050" y="16580"/>
                    </a:lnTo>
                    <a:lnTo>
                      <a:pt x="41237" y="16252"/>
                    </a:lnTo>
                    <a:lnTo>
                      <a:pt x="41409" y="15908"/>
                    </a:lnTo>
                    <a:lnTo>
                      <a:pt x="41534" y="15533"/>
                    </a:lnTo>
                    <a:lnTo>
                      <a:pt x="41644" y="15173"/>
                    </a:lnTo>
                    <a:lnTo>
                      <a:pt x="41738" y="14783"/>
                    </a:lnTo>
                    <a:lnTo>
                      <a:pt x="41784" y="14408"/>
                    </a:lnTo>
                    <a:lnTo>
                      <a:pt x="41816" y="14017"/>
                    </a:lnTo>
                    <a:lnTo>
                      <a:pt x="41816" y="13626"/>
                    </a:lnTo>
                    <a:lnTo>
                      <a:pt x="41784" y="13236"/>
                    </a:lnTo>
                    <a:lnTo>
                      <a:pt x="41738" y="12861"/>
                    </a:lnTo>
                    <a:lnTo>
                      <a:pt x="41644" y="12486"/>
                    </a:lnTo>
                    <a:lnTo>
                      <a:pt x="41534" y="12111"/>
                    </a:lnTo>
                    <a:lnTo>
                      <a:pt x="41394" y="11751"/>
                    </a:lnTo>
                    <a:lnTo>
                      <a:pt x="41222" y="11408"/>
                    </a:lnTo>
                    <a:lnTo>
                      <a:pt x="41034" y="11064"/>
                    </a:lnTo>
                    <a:lnTo>
                      <a:pt x="40831" y="10751"/>
                    </a:lnTo>
                    <a:lnTo>
                      <a:pt x="40612" y="10439"/>
                    </a:lnTo>
                    <a:lnTo>
                      <a:pt x="40362" y="10142"/>
                    </a:lnTo>
                    <a:lnTo>
                      <a:pt x="40097" y="9861"/>
                    </a:lnTo>
                    <a:lnTo>
                      <a:pt x="39816" y="9595"/>
                    </a:lnTo>
                    <a:lnTo>
                      <a:pt x="39519" y="9345"/>
                    </a:lnTo>
                    <a:lnTo>
                      <a:pt x="39206" y="9111"/>
                    </a:lnTo>
                    <a:lnTo>
                      <a:pt x="38878" y="8907"/>
                    </a:lnTo>
                    <a:lnTo>
                      <a:pt x="38550" y="8704"/>
                    </a:lnTo>
                    <a:lnTo>
                      <a:pt x="38206" y="8532"/>
                    </a:lnTo>
                    <a:lnTo>
                      <a:pt x="37847" y="8376"/>
                    </a:lnTo>
                    <a:lnTo>
                      <a:pt x="37487" y="8236"/>
                    </a:lnTo>
                    <a:lnTo>
                      <a:pt x="37722" y="7970"/>
                    </a:lnTo>
                    <a:lnTo>
                      <a:pt x="37925" y="7689"/>
                    </a:lnTo>
                    <a:lnTo>
                      <a:pt x="38097" y="7376"/>
                    </a:lnTo>
                    <a:lnTo>
                      <a:pt x="38253" y="7064"/>
                    </a:lnTo>
                    <a:lnTo>
                      <a:pt x="38378" y="6720"/>
                    </a:lnTo>
                    <a:lnTo>
                      <a:pt x="38472" y="6392"/>
                    </a:lnTo>
                    <a:lnTo>
                      <a:pt x="38534" y="6032"/>
                    </a:lnTo>
                    <a:lnTo>
                      <a:pt x="38581" y="5689"/>
                    </a:lnTo>
                    <a:lnTo>
                      <a:pt x="38597" y="5329"/>
                    </a:lnTo>
                    <a:lnTo>
                      <a:pt x="38597" y="4970"/>
                    </a:lnTo>
                    <a:lnTo>
                      <a:pt x="38550" y="4610"/>
                    </a:lnTo>
                    <a:lnTo>
                      <a:pt x="38503" y="4267"/>
                    </a:lnTo>
                    <a:lnTo>
                      <a:pt x="38409" y="3907"/>
                    </a:lnTo>
                    <a:lnTo>
                      <a:pt x="38300" y="3579"/>
                    </a:lnTo>
                    <a:lnTo>
                      <a:pt x="38159" y="3251"/>
                    </a:lnTo>
                    <a:lnTo>
                      <a:pt x="38003" y="2923"/>
                    </a:lnTo>
                    <a:lnTo>
                      <a:pt x="37815" y="2626"/>
                    </a:lnTo>
                    <a:lnTo>
                      <a:pt x="37612" y="2345"/>
                    </a:lnTo>
                    <a:lnTo>
                      <a:pt x="37378" y="2063"/>
                    </a:lnTo>
                    <a:lnTo>
                      <a:pt x="37144" y="1813"/>
                    </a:lnTo>
                    <a:lnTo>
                      <a:pt x="36878" y="1563"/>
                    </a:lnTo>
                    <a:lnTo>
                      <a:pt x="36612" y="1345"/>
                    </a:lnTo>
                    <a:lnTo>
                      <a:pt x="36315" y="1141"/>
                    </a:lnTo>
                    <a:lnTo>
                      <a:pt x="36018" y="954"/>
                    </a:lnTo>
                    <a:lnTo>
                      <a:pt x="35706" y="782"/>
                    </a:lnTo>
                    <a:lnTo>
                      <a:pt x="35393" y="626"/>
                    </a:lnTo>
                    <a:lnTo>
                      <a:pt x="35050" y="501"/>
                    </a:lnTo>
                    <a:lnTo>
                      <a:pt x="34721" y="376"/>
                    </a:lnTo>
                    <a:lnTo>
                      <a:pt x="34378" y="282"/>
                    </a:lnTo>
                    <a:lnTo>
                      <a:pt x="34018" y="219"/>
                    </a:lnTo>
                    <a:lnTo>
                      <a:pt x="33675" y="157"/>
                    </a:lnTo>
                    <a:lnTo>
                      <a:pt x="33315" y="126"/>
                    </a:lnTo>
                    <a:lnTo>
                      <a:pt x="32956" y="110"/>
                    </a:lnTo>
                    <a:lnTo>
                      <a:pt x="32581" y="110"/>
                    </a:lnTo>
                    <a:lnTo>
                      <a:pt x="32206" y="126"/>
                    </a:lnTo>
                    <a:lnTo>
                      <a:pt x="31831" y="157"/>
                    </a:lnTo>
                    <a:lnTo>
                      <a:pt x="31096" y="219"/>
                    </a:lnTo>
                    <a:lnTo>
                      <a:pt x="30346" y="282"/>
                    </a:lnTo>
                    <a:lnTo>
                      <a:pt x="29831" y="313"/>
                    </a:lnTo>
                    <a:lnTo>
                      <a:pt x="29299" y="329"/>
                    </a:lnTo>
                    <a:lnTo>
                      <a:pt x="28252" y="329"/>
                    </a:lnTo>
                    <a:lnTo>
                      <a:pt x="27205" y="282"/>
                    </a:lnTo>
                    <a:lnTo>
                      <a:pt x="26159" y="219"/>
                    </a:lnTo>
                    <a:lnTo>
                      <a:pt x="25112" y="141"/>
                    </a:lnTo>
                    <a:lnTo>
                      <a:pt x="24049" y="63"/>
                    </a:lnTo>
                    <a:lnTo>
                      <a:pt x="23002" y="16"/>
                    </a:lnTo>
                    <a:lnTo>
                      <a:pt x="2247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9"/>
              <p:cNvSpPr/>
              <p:nvPr/>
            </p:nvSpPr>
            <p:spPr>
              <a:xfrm>
                <a:off x="683050" y="3405350"/>
                <a:ext cx="1045400" cy="516475"/>
              </a:xfrm>
              <a:custGeom>
                <a:rect b="b" l="l" r="r" t="t"/>
                <a:pathLst>
                  <a:path extrusionOk="0" fill="none" h="20659" w="41816">
                    <a:moveTo>
                      <a:pt x="63" y="20658"/>
                    </a:moveTo>
                    <a:lnTo>
                      <a:pt x="63" y="20658"/>
                    </a:lnTo>
                    <a:lnTo>
                      <a:pt x="32" y="19892"/>
                    </a:lnTo>
                    <a:lnTo>
                      <a:pt x="1" y="19127"/>
                    </a:lnTo>
                    <a:lnTo>
                      <a:pt x="1" y="18345"/>
                    </a:lnTo>
                    <a:lnTo>
                      <a:pt x="16" y="17580"/>
                    </a:lnTo>
                    <a:lnTo>
                      <a:pt x="48" y="16814"/>
                    </a:lnTo>
                    <a:lnTo>
                      <a:pt x="126" y="16033"/>
                    </a:lnTo>
                    <a:lnTo>
                      <a:pt x="204" y="15283"/>
                    </a:lnTo>
                    <a:lnTo>
                      <a:pt x="329" y="14517"/>
                    </a:lnTo>
                    <a:lnTo>
                      <a:pt x="470" y="13767"/>
                    </a:lnTo>
                    <a:lnTo>
                      <a:pt x="642" y="13033"/>
                    </a:lnTo>
                    <a:lnTo>
                      <a:pt x="845" y="12298"/>
                    </a:lnTo>
                    <a:lnTo>
                      <a:pt x="1079" y="11564"/>
                    </a:lnTo>
                    <a:lnTo>
                      <a:pt x="1345" y="10861"/>
                    </a:lnTo>
                    <a:lnTo>
                      <a:pt x="1485" y="10501"/>
                    </a:lnTo>
                    <a:lnTo>
                      <a:pt x="1642" y="10157"/>
                    </a:lnTo>
                    <a:lnTo>
                      <a:pt x="1813" y="9814"/>
                    </a:lnTo>
                    <a:lnTo>
                      <a:pt x="1985" y="9486"/>
                    </a:lnTo>
                    <a:lnTo>
                      <a:pt x="2173" y="9142"/>
                    </a:lnTo>
                    <a:lnTo>
                      <a:pt x="2360" y="8814"/>
                    </a:lnTo>
                    <a:lnTo>
                      <a:pt x="2360" y="8814"/>
                    </a:lnTo>
                    <a:lnTo>
                      <a:pt x="2563" y="8486"/>
                    </a:lnTo>
                    <a:lnTo>
                      <a:pt x="2767" y="8173"/>
                    </a:lnTo>
                    <a:lnTo>
                      <a:pt x="3001" y="7860"/>
                    </a:lnTo>
                    <a:lnTo>
                      <a:pt x="3235" y="7548"/>
                    </a:lnTo>
                    <a:lnTo>
                      <a:pt x="3470" y="7251"/>
                    </a:lnTo>
                    <a:lnTo>
                      <a:pt x="3720" y="6970"/>
                    </a:lnTo>
                    <a:lnTo>
                      <a:pt x="3985" y="6673"/>
                    </a:lnTo>
                    <a:lnTo>
                      <a:pt x="4251" y="6407"/>
                    </a:lnTo>
                    <a:lnTo>
                      <a:pt x="4532" y="6142"/>
                    </a:lnTo>
                    <a:lnTo>
                      <a:pt x="4814" y="5876"/>
                    </a:lnTo>
                    <a:lnTo>
                      <a:pt x="5111" y="5626"/>
                    </a:lnTo>
                    <a:lnTo>
                      <a:pt x="5407" y="5392"/>
                    </a:lnTo>
                    <a:lnTo>
                      <a:pt x="5720" y="5157"/>
                    </a:lnTo>
                    <a:lnTo>
                      <a:pt x="6032" y="4938"/>
                    </a:lnTo>
                    <a:lnTo>
                      <a:pt x="6345" y="4735"/>
                    </a:lnTo>
                    <a:lnTo>
                      <a:pt x="6673" y="4532"/>
                    </a:lnTo>
                    <a:lnTo>
                      <a:pt x="7017" y="4360"/>
                    </a:lnTo>
                    <a:lnTo>
                      <a:pt x="7345" y="4173"/>
                    </a:lnTo>
                    <a:lnTo>
                      <a:pt x="7689" y="4017"/>
                    </a:lnTo>
                    <a:lnTo>
                      <a:pt x="8033" y="3876"/>
                    </a:lnTo>
                    <a:lnTo>
                      <a:pt x="8392" y="3735"/>
                    </a:lnTo>
                    <a:lnTo>
                      <a:pt x="8751" y="3610"/>
                    </a:lnTo>
                    <a:lnTo>
                      <a:pt x="9111" y="3501"/>
                    </a:lnTo>
                    <a:lnTo>
                      <a:pt x="9470" y="3407"/>
                    </a:lnTo>
                    <a:lnTo>
                      <a:pt x="9830" y="3329"/>
                    </a:lnTo>
                    <a:lnTo>
                      <a:pt x="10205" y="3267"/>
                    </a:lnTo>
                    <a:lnTo>
                      <a:pt x="10564" y="3220"/>
                    </a:lnTo>
                    <a:lnTo>
                      <a:pt x="10939" y="3188"/>
                    </a:lnTo>
                    <a:lnTo>
                      <a:pt x="11314" y="3173"/>
                    </a:lnTo>
                    <a:lnTo>
                      <a:pt x="11689" y="3173"/>
                    </a:lnTo>
                    <a:lnTo>
                      <a:pt x="12064" y="3188"/>
                    </a:lnTo>
                    <a:lnTo>
                      <a:pt x="12455" y="3220"/>
                    </a:lnTo>
                    <a:lnTo>
                      <a:pt x="12455" y="3220"/>
                    </a:lnTo>
                    <a:lnTo>
                      <a:pt x="12720" y="3251"/>
                    </a:lnTo>
                    <a:lnTo>
                      <a:pt x="13002" y="3267"/>
                    </a:lnTo>
                    <a:lnTo>
                      <a:pt x="13127" y="3267"/>
                    </a:lnTo>
                    <a:lnTo>
                      <a:pt x="13267" y="3251"/>
                    </a:lnTo>
                    <a:lnTo>
                      <a:pt x="13392" y="3235"/>
                    </a:lnTo>
                    <a:lnTo>
                      <a:pt x="13517" y="3188"/>
                    </a:lnTo>
                    <a:lnTo>
                      <a:pt x="13517" y="3188"/>
                    </a:lnTo>
                    <a:lnTo>
                      <a:pt x="13627" y="3141"/>
                    </a:lnTo>
                    <a:lnTo>
                      <a:pt x="13705" y="3079"/>
                    </a:lnTo>
                    <a:lnTo>
                      <a:pt x="13877" y="2938"/>
                    </a:lnTo>
                    <a:lnTo>
                      <a:pt x="14048" y="2798"/>
                    </a:lnTo>
                    <a:lnTo>
                      <a:pt x="14189" y="2641"/>
                    </a:lnTo>
                    <a:lnTo>
                      <a:pt x="14189" y="2641"/>
                    </a:lnTo>
                    <a:lnTo>
                      <a:pt x="14377" y="2454"/>
                    </a:lnTo>
                    <a:lnTo>
                      <a:pt x="14580" y="2266"/>
                    </a:lnTo>
                    <a:lnTo>
                      <a:pt x="14767" y="2110"/>
                    </a:lnTo>
                    <a:lnTo>
                      <a:pt x="14970" y="1938"/>
                    </a:lnTo>
                    <a:lnTo>
                      <a:pt x="15408" y="1641"/>
                    </a:lnTo>
                    <a:lnTo>
                      <a:pt x="15845" y="1376"/>
                    </a:lnTo>
                    <a:lnTo>
                      <a:pt x="16299" y="1126"/>
                    </a:lnTo>
                    <a:lnTo>
                      <a:pt x="16767" y="923"/>
                    </a:lnTo>
                    <a:lnTo>
                      <a:pt x="17267" y="719"/>
                    </a:lnTo>
                    <a:lnTo>
                      <a:pt x="17752" y="563"/>
                    </a:lnTo>
                    <a:lnTo>
                      <a:pt x="18267" y="423"/>
                    </a:lnTo>
                    <a:lnTo>
                      <a:pt x="18783" y="298"/>
                    </a:lnTo>
                    <a:lnTo>
                      <a:pt x="19314" y="204"/>
                    </a:lnTo>
                    <a:lnTo>
                      <a:pt x="19830" y="126"/>
                    </a:lnTo>
                    <a:lnTo>
                      <a:pt x="20361" y="63"/>
                    </a:lnTo>
                    <a:lnTo>
                      <a:pt x="20893" y="32"/>
                    </a:lnTo>
                    <a:lnTo>
                      <a:pt x="21424" y="1"/>
                    </a:lnTo>
                    <a:lnTo>
                      <a:pt x="21955" y="1"/>
                    </a:lnTo>
                    <a:lnTo>
                      <a:pt x="21955" y="1"/>
                    </a:lnTo>
                    <a:lnTo>
                      <a:pt x="22471" y="1"/>
                    </a:lnTo>
                    <a:lnTo>
                      <a:pt x="23002" y="16"/>
                    </a:lnTo>
                    <a:lnTo>
                      <a:pt x="24049" y="63"/>
                    </a:lnTo>
                    <a:lnTo>
                      <a:pt x="25112" y="141"/>
                    </a:lnTo>
                    <a:lnTo>
                      <a:pt x="26159" y="219"/>
                    </a:lnTo>
                    <a:lnTo>
                      <a:pt x="27205" y="282"/>
                    </a:lnTo>
                    <a:lnTo>
                      <a:pt x="28252" y="329"/>
                    </a:lnTo>
                    <a:lnTo>
                      <a:pt x="28784" y="329"/>
                    </a:lnTo>
                    <a:lnTo>
                      <a:pt x="29299" y="329"/>
                    </a:lnTo>
                    <a:lnTo>
                      <a:pt x="29831" y="313"/>
                    </a:lnTo>
                    <a:lnTo>
                      <a:pt x="30346" y="282"/>
                    </a:lnTo>
                    <a:lnTo>
                      <a:pt x="30346" y="282"/>
                    </a:lnTo>
                    <a:lnTo>
                      <a:pt x="31096" y="219"/>
                    </a:lnTo>
                    <a:lnTo>
                      <a:pt x="31831" y="157"/>
                    </a:lnTo>
                    <a:lnTo>
                      <a:pt x="32206" y="126"/>
                    </a:lnTo>
                    <a:lnTo>
                      <a:pt x="32581" y="110"/>
                    </a:lnTo>
                    <a:lnTo>
                      <a:pt x="32956" y="110"/>
                    </a:lnTo>
                    <a:lnTo>
                      <a:pt x="33315" y="126"/>
                    </a:lnTo>
                    <a:lnTo>
                      <a:pt x="33315" y="126"/>
                    </a:lnTo>
                    <a:lnTo>
                      <a:pt x="33675" y="157"/>
                    </a:lnTo>
                    <a:lnTo>
                      <a:pt x="34018" y="219"/>
                    </a:lnTo>
                    <a:lnTo>
                      <a:pt x="34378" y="282"/>
                    </a:lnTo>
                    <a:lnTo>
                      <a:pt x="34721" y="376"/>
                    </a:lnTo>
                    <a:lnTo>
                      <a:pt x="35050" y="501"/>
                    </a:lnTo>
                    <a:lnTo>
                      <a:pt x="35393" y="626"/>
                    </a:lnTo>
                    <a:lnTo>
                      <a:pt x="35706" y="782"/>
                    </a:lnTo>
                    <a:lnTo>
                      <a:pt x="36018" y="954"/>
                    </a:lnTo>
                    <a:lnTo>
                      <a:pt x="36315" y="1141"/>
                    </a:lnTo>
                    <a:lnTo>
                      <a:pt x="36612" y="1345"/>
                    </a:lnTo>
                    <a:lnTo>
                      <a:pt x="36878" y="1563"/>
                    </a:lnTo>
                    <a:lnTo>
                      <a:pt x="37144" y="1813"/>
                    </a:lnTo>
                    <a:lnTo>
                      <a:pt x="37378" y="2063"/>
                    </a:lnTo>
                    <a:lnTo>
                      <a:pt x="37612" y="2345"/>
                    </a:lnTo>
                    <a:lnTo>
                      <a:pt x="37815" y="2626"/>
                    </a:lnTo>
                    <a:lnTo>
                      <a:pt x="38003" y="2923"/>
                    </a:lnTo>
                    <a:lnTo>
                      <a:pt x="38003" y="2923"/>
                    </a:lnTo>
                    <a:lnTo>
                      <a:pt x="38159" y="3251"/>
                    </a:lnTo>
                    <a:lnTo>
                      <a:pt x="38300" y="3579"/>
                    </a:lnTo>
                    <a:lnTo>
                      <a:pt x="38409" y="3907"/>
                    </a:lnTo>
                    <a:lnTo>
                      <a:pt x="38503" y="4267"/>
                    </a:lnTo>
                    <a:lnTo>
                      <a:pt x="38550" y="4610"/>
                    </a:lnTo>
                    <a:lnTo>
                      <a:pt x="38597" y="4970"/>
                    </a:lnTo>
                    <a:lnTo>
                      <a:pt x="38597" y="5329"/>
                    </a:lnTo>
                    <a:lnTo>
                      <a:pt x="38581" y="5689"/>
                    </a:lnTo>
                    <a:lnTo>
                      <a:pt x="38534" y="6032"/>
                    </a:lnTo>
                    <a:lnTo>
                      <a:pt x="38472" y="6392"/>
                    </a:lnTo>
                    <a:lnTo>
                      <a:pt x="38378" y="6720"/>
                    </a:lnTo>
                    <a:lnTo>
                      <a:pt x="38253" y="7064"/>
                    </a:lnTo>
                    <a:lnTo>
                      <a:pt x="38097" y="7376"/>
                    </a:lnTo>
                    <a:lnTo>
                      <a:pt x="37925" y="7689"/>
                    </a:lnTo>
                    <a:lnTo>
                      <a:pt x="37722" y="7970"/>
                    </a:lnTo>
                    <a:lnTo>
                      <a:pt x="37487" y="8236"/>
                    </a:lnTo>
                    <a:lnTo>
                      <a:pt x="37487" y="8236"/>
                    </a:lnTo>
                    <a:lnTo>
                      <a:pt x="37847" y="8376"/>
                    </a:lnTo>
                    <a:lnTo>
                      <a:pt x="38206" y="8532"/>
                    </a:lnTo>
                    <a:lnTo>
                      <a:pt x="38550" y="8704"/>
                    </a:lnTo>
                    <a:lnTo>
                      <a:pt x="38878" y="8907"/>
                    </a:lnTo>
                    <a:lnTo>
                      <a:pt x="39206" y="9111"/>
                    </a:lnTo>
                    <a:lnTo>
                      <a:pt x="39519" y="9345"/>
                    </a:lnTo>
                    <a:lnTo>
                      <a:pt x="39816" y="9595"/>
                    </a:lnTo>
                    <a:lnTo>
                      <a:pt x="40097" y="9861"/>
                    </a:lnTo>
                    <a:lnTo>
                      <a:pt x="40362" y="10142"/>
                    </a:lnTo>
                    <a:lnTo>
                      <a:pt x="40612" y="10439"/>
                    </a:lnTo>
                    <a:lnTo>
                      <a:pt x="40831" y="10751"/>
                    </a:lnTo>
                    <a:lnTo>
                      <a:pt x="41034" y="11064"/>
                    </a:lnTo>
                    <a:lnTo>
                      <a:pt x="41222" y="11408"/>
                    </a:lnTo>
                    <a:lnTo>
                      <a:pt x="41394" y="11751"/>
                    </a:lnTo>
                    <a:lnTo>
                      <a:pt x="41534" y="12111"/>
                    </a:lnTo>
                    <a:lnTo>
                      <a:pt x="41644" y="12486"/>
                    </a:lnTo>
                    <a:lnTo>
                      <a:pt x="41644" y="12486"/>
                    </a:lnTo>
                    <a:lnTo>
                      <a:pt x="41738" y="12861"/>
                    </a:lnTo>
                    <a:lnTo>
                      <a:pt x="41784" y="13236"/>
                    </a:lnTo>
                    <a:lnTo>
                      <a:pt x="41816" y="13626"/>
                    </a:lnTo>
                    <a:lnTo>
                      <a:pt x="41816" y="14017"/>
                    </a:lnTo>
                    <a:lnTo>
                      <a:pt x="41784" y="14408"/>
                    </a:lnTo>
                    <a:lnTo>
                      <a:pt x="41738" y="14783"/>
                    </a:lnTo>
                    <a:lnTo>
                      <a:pt x="41644" y="15173"/>
                    </a:lnTo>
                    <a:lnTo>
                      <a:pt x="41534" y="15533"/>
                    </a:lnTo>
                    <a:lnTo>
                      <a:pt x="41409" y="15908"/>
                    </a:lnTo>
                    <a:lnTo>
                      <a:pt x="41237" y="16252"/>
                    </a:lnTo>
                    <a:lnTo>
                      <a:pt x="41050" y="16580"/>
                    </a:lnTo>
                    <a:lnTo>
                      <a:pt x="40831" y="16908"/>
                    </a:lnTo>
                    <a:lnTo>
                      <a:pt x="40597" y="17205"/>
                    </a:lnTo>
                    <a:lnTo>
                      <a:pt x="40347" y="17470"/>
                    </a:lnTo>
                    <a:lnTo>
                      <a:pt x="40050" y="17736"/>
                    </a:lnTo>
                    <a:lnTo>
                      <a:pt x="39737" y="1795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9"/>
              <p:cNvSpPr/>
              <p:nvPr/>
            </p:nvSpPr>
            <p:spPr>
              <a:xfrm>
                <a:off x="776425" y="3551075"/>
                <a:ext cx="861000" cy="875450"/>
              </a:xfrm>
              <a:custGeom>
                <a:rect b="b" l="l" r="r" t="t"/>
                <a:pathLst>
                  <a:path extrusionOk="0" h="35018" w="34440">
                    <a:moveTo>
                      <a:pt x="19064" y="0"/>
                    </a:moveTo>
                    <a:lnTo>
                      <a:pt x="18455" y="16"/>
                    </a:lnTo>
                    <a:lnTo>
                      <a:pt x="17845" y="47"/>
                    </a:lnTo>
                    <a:lnTo>
                      <a:pt x="17236" y="94"/>
                    </a:lnTo>
                    <a:lnTo>
                      <a:pt x="16642" y="156"/>
                    </a:lnTo>
                    <a:lnTo>
                      <a:pt x="16033" y="235"/>
                    </a:lnTo>
                    <a:lnTo>
                      <a:pt x="15439" y="313"/>
                    </a:lnTo>
                    <a:lnTo>
                      <a:pt x="14845" y="422"/>
                    </a:lnTo>
                    <a:lnTo>
                      <a:pt x="14251" y="516"/>
                    </a:lnTo>
                    <a:lnTo>
                      <a:pt x="13673" y="641"/>
                    </a:lnTo>
                    <a:lnTo>
                      <a:pt x="13111" y="766"/>
                    </a:lnTo>
                    <a:lnTo>
                      <a:pt x="12548" y="906"/>
                    </a:lnTo>
                    <a:lnTo>
                      <a:pt x="12001" y="1063"/>
                    </a:lnTo>
                    <a:lnTo>
                      <a:pt x="11470" y="1219"/>
                    </a:lnTo>
                    <a:lnTo>
                      <a:pt x="10954" y="1375"/>
                    </a:lnTo>
                    <a:lnTo>
                      <a:pt x="10454" y="1547"/>
                    </a:lnTo>
                    <a:lnTo>
                      <a:pt x="9970" y="1719"/>
                    </a:lnTo>
                    <a:lnTo>
                      <a:pt x="9298" y="1985"/>
                    </a:lnTo>
                    <a:lnTo>
                      <a:pt x="8642" y="2297"/>
                    </a:lnTo>
                    <a:lnTo>
                      <a:pt x="8001" y="2625"/>
                    </a:lnTo>
                    <a:lnTo>
                      <a:pt x="7360" y="3000"/>
                    </a:lnTo>
                    <a:lnTo>
                      <a:pt x="6735" y="3407"/>
                    </a:lnTo>
                    <a:lnTo>
                      <a:pt x="6126" y="3844"/>
                    </a:lnTo>
                    <a:lnTo>
                      <a:pt x="5548" y="4297"/>
                    </a:lnTo>
                    <a:lnTo>
                      <a:pt x="4985" y="4782"/>
                    </a:lnTo>
                    <a:lnTo>
                      <a:pt x="4438" y="5297"/>
                    </a:lnTo>
                    <a:lnTo>
                      <a:pt x="3923" y="5844"/>
                    </a:lnTo>
                    <a:lnTo>
                      <a:pt x="3438" y="6407"/>
                    </a:lnTo>
                    <a:lnTo>
                      <a:pt x="3204" y="6688"/>
                    </a:lnTo>
                    <a:lnTo>
                      <a:pt x="2969" y="6985"/>
                    </a:lnTo>
                    <a:lnTo>
                      <a:pt x="2766" y="7282"/>
                    </a:lnTo>
                    <a:lnTo>
                      <a:pt x="2547" y="7594"/>
                    </a:lnTo>
                    <a:lnTo>
                      <a:pt x="2360" y="7907"/>
                    </a:lnTo>
                    <a:lnTo>
                      <a:pt x="2172" y="8219"/>
                    </a:lnTo>
                    <a:lnTo>
                      <a:pt x="1985" y="8532"/>
                    </a:lnTo>
                    <a:lnTo>
                      <a:pt x="1813" y="8844"/>
                    </a:lnTo>
                    <a:lnTo>
                      <a:pt x="1657" y="9172"/>
                    </a:lnTo>
                    <a:lnTo>
                      <a:pt x="1501" y="9501"/>
                    </a:lnTo>
                    <a:lnTo>
                      <a:pt x="1376" y="9798"/>
                    </a:lnTo>
                    <a:lnTo>
                      <a:pt x="1266" y="10110"/>
                    </a:lnTo>
                    <a:lnTo>
                      <a:pt x="1063" y="10719"/>
                    </a:lnTo>
                    <a:lnTo>
                      <a:pt x="875" y="11344"/>
                    </a:lnTo>
                    <a:lnTo>
                      <a:pt x="719" y="11985"/>
                    </a:lnTo>
                    <a:lnTo>
                      <a:pt x="594" y="12626"/>
                    </a:lnTo>
                    <a:lnTo>
                      <a:pt x="485" y="13266"/>
                    </a:lnTo>
                    <a:lnTo>
                      <a:pt x="407" y="13907"/>
                    </a:lnTo>
                    <a:lnTo>
                      <a:pt x="329" y="14563"/>
                    </a:lnTo>
                    <a:lnTo>
                      <a:pt x="219" y="15532"/>
                    </a:lnTo>
                    <a:lnTo>
                      <a:pt x="141" y="16532"/>
                    </a:lnTo>
                    <a:lnTo>
                      <a:pt x="63" y="17548"/>
                    </a:lnTo>
                    <a:lnTo>
                      <a:pt x="16" y="18595"/>
                    </a:lnTo>
                    <a:lnTo>
                      <a:pt x="0" y="19657"/>
                    </a:lnTo>
                    <a:lnTo>
                      <a:pt x="16" y="20720"/>
                    </a:lnTo>
                    <a:lnTo>
                      <a:pt x="32" y="21251"/>
                    </a:lnTo>
                    <a:lnTo>
                      <a:pt x="63" y="21783"/>
                    </a:lnTo>
                    <a:lnTo>
                      <a:pt x="110" y="22314"/>
                    </a:lnTo>
                    <a:lnTo>
                      <a:pt x="157" y="22845"/>
                    </a:lnTo>
                    <a:lnTo>
                      <a:pt x="219" y="23361"/>
                    </a:lnTo>
                    <a:lnTo>
                      <a:pt x="297" y="23892"/>
                    </a:lnTo>
                    <a:lnTo>
                      <a:pt x="391" y="24408"/>
                    </a:lnTo>
                    <a:lnTo>
                      <a:pt x="500" y="24923"/>
                    </a:lnTo>
                    <a:lnTo>
                      <a:pt x="625" y="25423"/>
                    </a:lnTo>
                    <a:lnTo>
                      <a:pt x="766" y="25923"/>
                    </a:lnTo>
                    <a:lnTo>
                      <a:pt x="922" y="26408"/>
                    </a:lnTo>
                    <a:lnTo>
                      <a:pt x="1094" y="26892"/>
                    </a:lnTo>
                    <a:lnTo>
                      <a:pt x="1282" y="27361"/>
                    </a:lnTo>
                    <a:lnTo>
                      <a:pt x="1501" y="27830"/>
                    </a:lnTo>
                    <a:lnTo>
                      <a:pt x="1719" y="28283"/>
                    </a:lnTo>
                    <a:lnTo>
                      <a:pt x="1969" y="28720"/>
                    </a:lnTo>
                    <a:lnTo>
                      <a:pt x="2235" y="29142"/>
                    </a:lnTo>
                    <a:lnTo>
                      <a:pt x="2532" y="29564"/>
                    </a:lnTo>
                    <a:lnTo>
                      <a:pt x="2844" y="29970"/>
                    </a:lnTo>
                    <a:lnTo>
                      <a:pt x="3188" y="30345"/>
                    </a:lnTo>
                    <a:lnTo>
                      <a:pt x="3657" y="30830"/>
                    </a:lnTo>
                    <a:lnTo>
                      <a:pt x="4141" y="31283"/>
                    </a:lnTo>
                    <a:lnTo>
                      <a:pt x="4641" y="31705"/>
                    </a:lnTo>
                    <a:lnTo>
                      <a:pt x="5173" y="32096"/>
                    </a:lnTo>
                    <a:lnTo>
                      <a:pt x="5704" y="32455"/>
                    </a:lnTo>
                    <a:lnTo>
                      <a:pt x="6266" y="32799"/>
                    </a:lnTo>
                    <a:lnTo>
                      <a:pt x="6829" y="33096"/>
                    </a:lnTo>
                    <a:lnTo>
                      <a:pt x="7407" y="33377"/>
                    </a:lnTo>
                    <a:lnTo>
                      <a:pt x="8001" y="33643"/>
                    </a:lnTo>
                    <a:lnTo>
                      <a:pt x="8610" y="33877"/>
                    </a:lnTo>
                    <a:lnTo>
                      <a:pt x="9220" y="34080"/>
                    </a:lnTo>
                    <a:lnTo>
                      <a:pt x="9845" y="34268"/>
                    </a:lnTo>
                    <a:lnTo>
                      <a:pt x="10485" y="34424"/>
                    </a:lnTo>
                    <a:lnTo>
                      <a:pt x="11126" y="34564"/>
                    </a:lnTo>
                    <a:lnTo>
                      <a:pt x="11767" y="34689"/>
                    </a:lnTo>
                    <a:lnTo>
                      <a:pt x="12423" y="34783"/>
                    </a:lnTo>
                    <a:lnTo>
                      <a:pt x="13079" y="34877"/>
                    </a:lnTo>
                    <a:lnTo>
                      <a:pt x="13751" y="34939"/>
                    </a:lnTo>
                    <a:lnTo>
                      <a:pt x="14407" y="34986"/>
                    </a:lnTo>
                    <a:lnTo>
                      <a:pt x="15079" y="35002"/>
                    </a:lnTo>
                    <a:lnTo>
                      <a:pt x="15751" y="35018"/>
                    </a:lnTo>
                    <a:lnTo>
                      <a:pt x="16408" y="35018"/>
                    </a:lnTo>
                    <a:lnTo>
                      <a:pt x="17079" y="35002"/>
                    </a:lnTo>
                    <a:lnTo>
                      <a:pt x="17751" y="34971"/>
                    </a:lnTo>
                    <a:lnTo>
                      <a:pt x="18408" y="34924"/>
                    </a:lnTo>
                    <a:lnTo>
                      <a:pt x="19064" y="34861"/>
                    </a:lnTo>
                    <a:lnTo>
                      <a:pt x="19720" y="34799"/>
                    </a:lnTo>
                    <a:lnTo>
                      <a:pt x="20377" y="34721"/>
                    </a:lnTo>
                    <a:lnTo>
                      <a:pt x="21017" y="34627"/>
                    </a:lnTo>
                    <a:lnTo>
                      <a:pt x="21658" y="34533"/>
                    </a:lnTo>
                    <a:lnTo>
                      <a:pt x="22892" y="34314"/>
                    </a:lnTo>
                    <a:lnTo>
                      <a:pt x="23502" y="34189"/>
                    </a:lnTo>
                    <a:lnTo>
                      <a:pt x="24111" y="34049"/>
                    </a:lnTo>
                    <a:lnTo>
                      <a:pt x="24705" y="33893"/>
                    </a:lnTo>
                    <a:lnTo>
                      <a:pt x="25299" y="33721"/>
                    </a:lnTo>
                    <a:lnTo>
                      <a:pt x="25877" y="33533"/>
                    </a:lnTo>
                    <a:lnTo>
                      <a:pt x="26455" y="33314"/>
                    </a:lnTo>
                    <a:lnTo>
                      <a:pt x="27018" y="33064"/>
                    </a:lnTo>
                    <a:lnTo>
                      <a:pt x="27564" y="32783"/>
                    </a:lnTo>
                    <a:lnTo>
                      <a:pt x="28033" y="32502"/>
                    </a:lnTo>
                    <a:lnTo>
                      <a:pt x="28502" y="32205"/>
                    </a:lnTo>
                    <a:lnTo>
                      <a:pt x="28940" y="31877"/>
                    </a:lnTo>
                    <a:lnTo>
                      <a:pt x="29361" y="31533"/>
                    </a:lnTo>
                    <a:lnTo>
                      <a:pt x="29768" y="31174"/>
                    </a:lnTo>
                    <a:lnTo>
                      <a:pt x="30158" y="30799"/>
                    </a:lnTo>
                    <a:lnTo>
                      <a:pt x="30518" y="30392"/>
                    </a:lnTo>
                    <a:lnTo>
                      <a:pt x="30877" y="29970"/>
                    </a:lnTo>
                    <a:lnTo>
                      <a:pt x="31221" y="29549"/>
                    </a:lnTo>
                    <a:lnTo>
                      <a:pt x="31533" y="29095"/>
                    </a:lnTo>
                    <a:lnTo>
                      <a:pt x="31830" y="28627"/>
                    </a:lnTo>
                    <a:lnTo>
                      <a:pt x="32112" y="28158"/>
                    </a:lnTo>
                    <a:lnTo>
                      <a:pt x="32377" y="27673"/>
                    </a:lnTo>
                    <a:lnTo>
                      <a:pt x="32627" y="27189"/>
                    </a:lnTo>
                    <a:lnTo>
                      <a:pt x="32862" y="26689"/>
                    </a:lnTo>
                    <a:lnTo>
                      <a:pt x="33065" y="26189"/>
                    </a:lnTo>
                    <a:lnTo>
                      <a:pt x="33221" y="25751"/>
                    </a:lnTo>
                    <a:lnTo>
                      <a:pt x="33377" y="25330"/>
                    </a:lnTo>
                    <a:lnTo>
                      <a:pt x="33502" y="24908"/>
                    </a:lnTo>
                    <a:lnTo>
                      <a:pt x="33627" y="24470"/>
                    </a:lnTo>
                    <a:lnTo>
                      <a:pt x="33752" y="24033"/>
                    </a:lnTo>
                    <a:lnTo>
                      <a:pt x="33846" y="23595"/>
                    </a:lnTo>
                    <a:lnTo>
                      <a:pt x="33940" y="23158"/>
                    </a:lnTo>
                    <a:lnTo>
                      <a:pt x="34034" y="22720"/>
                    </a:lnTo>
                    <a:lnTo>
                      <a:pt x="34174" y="21829"/>
                    </a:lnTo>
                    <a:lnTo>
                      <a:pt x="34284" y="20923"/>
                    </a:lnTo>
                    <a:lnTo>
                      <a:pt x="34362" y="20032"/>
                    </a:lnTo>
                    <a:lnTo>
                      <a:pt x="34424" y="19126"/>
                    </a:lnTo>
                    <a:lnTo>
                      <a:pt x="34440" y="18282"/>
                    </a:lnTo>
                    <a:lnTo>
                      <a:pt x="34440" y="17423"/>
                    </a:lnTo>
                    <a:lnTo>
                      <a:pt x="34424" y="16548"/>
                    </a:lnTo>
                    <a:lnTo>
                      <a:pt x="34377" y="15673"/>
                    </a:lnTo>
                    <a:lnTo>
                      <a:pt x="34284" y="14798"/>
                    </a:lnTo>
                    <a:lnTo>
                      <a:pt x="34174" y="13907"/>
                    </a:lnTo>
                    <a:lnTo>
                      <a:pt x="34034" y="13032"/>
                    </a:lnTo>
                    <a:lnTo>
                      <a:pt x="33862" y="12157"/>
                    </a:lnTo>
                    <a:lnTo>
                      <a:pt x="33659" y="11282"/>
                    </a:lnTo>
                    <a:lnTo>
                      <a:pt x="33424" y="10423"/>
                    </a:lnTo>
                    <a:lnTo>
                      <a:pt x="33299" y="10001"/>
                    </a:lnTo>
                    <a:lnTo>
                      <a:pt x="33158" y="9579"/>
                    </a:lnTo>
                    <a:lnTo>
                      <a:pt x="33002" y="9157"/>
                    </a:lnTo>
                    <a:lnTo>
                      <a:pt x="32846" y="8735"/>
                    </a:lnTo>
                    <a:lnTo>
                      <a:pt x="32674" y="8329"/>
                    </a:lnTo>
                    <a:lnTo>
                      <a:pt x="32502" y="7922"/>
                    </a:lnTo>
                    <a:lnTo>
                      <a:pt x="32315" y="7532"/>
                    </a:lnTo>
                    <a:lnTo>
                      <a:pt x="32112" y="7141"/>
                    </a:lnTo>
                    <a:lnTo>
                      <a:pt x="31908" y="6750"/>
                    </a:lnTo>
                    <a:lnTo>
                      <a:pt x="31690" y="6375"/>
                    </a:lnTo>
                    <a:lnTo>
                      <a:pt x="31455" y="6000"/>
                    </a:lnTo>
                    <a:lnTo>
                      <a:pt x="31221" y="5625"/>
                    </a:lnTo>
                    <a:lnTo>
                      <a:pt x="30877" y="5141"/>
                    </a:lnTo>
                    <a:lnTo>
                      <a:pt x="30518" y="4672"/>
                    </a:lnTo>
                    <a:lnTo>
                      <a:pt x="30127" y="4203"/>
                    </a:lnTo>
                    <a:lnTo>
                      <a:pt x="29736" y="3766"/>
                    </a:lnTo>
                    <a:lnTo>
                      <a:pt x="29299" y="3344"/>
                    </a:lnTo>
                    <a:lnTo>
                      <a:pt x="28861" y="2938"/>
                    </a:lnTo>
                    <a:lnTo>
                      <a:pt x="28393" y="2563"/>
                    </a:lnTo>
                    <a:lnTo>
                      <a:pt x="27893" y="2203"/>
                    </a:lnTo>
                    <a:lnTo>
                      <a:pt x="27439" y="1891"/>
                    </a:lnTo>
                    <a:lnTo>
                      <a:pt x="26971" y="1625"/>
                    </a:lnTo>
                    <a:lnTo>
                      <a:pt x="26486" y="1375"/>
                    </a:lnTo>
                    <a:lnTo>
                      <a:pt x="25971" y="1141"/>
                    </a:lnTo>
                    <a:lnTo>
                      <a:pt x="25455" y="938"/>
                    </a:lnTo>
                    <a:lnTo>
                      <a:pt x="24924" y="750"/>
                    </a:lnTo>
                    <a:lnTo>
                      <a:pt x="24377" y="594"/>
                    </a:lnTo>
                    <a:lnTo>
                      <a:pt x="23814" y="453"/>
                    </a:lnTo>
                    <a:lnTo>
                      <a:pt x="23252" y="328"/>
                    </a:lnTo>
                    <a:lnTo>
                      <a:pt x="22674" y="235"/>
                    </a:lnTo>
                    <a:lnTo>
                      <a:pt x="22080" y="141"/>
                    </a:lnTo>
                    <a:lnTo>
                      <a:pt x="21486" y="78"/>
                    </a:lnTo>
                    <a:lnTo>
                      <a:pt x="20892" y="31"/>
                    </a:lnTo>
                    <a:lnTo>
                      <a:pt x="20283" y="0"/>
                    </a:lnTo>
                    <a:close/>
                  </a:path>
                </a:pathLst>
              </a:custGeom>
              <a:solidFill>
                <a:srgbClr val="FFBD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9"/>
              <p:cNvSpPr/>
              <p:nvPr/>
            </p:nvSpPr>
            <p:spPr>
              <a:xfrm>
                <a:off x="593600" y="3903425"/>
                <a:ext cx="223875" cy="354725"/>
              </a:xfrm>
              <a:custGeom>
                <a:rect b="b" l="l" r="r" t="t"/>
                <a:pathLst>
                  <a:path extrusionOk="0" h="14189" w="8955">
                    <a:moveTo>
                      <a:pt x="7751" y="1"/>
                    </a:moveTo>
                    <a:lnTo>
                      <a:pt x="7454" y="16"/>
                    </a:lnTo>
                    <a:lnTo>
                      <a:pt x="7157" y="32"/>
                    </a:lnTo>
                    <a:lnTo>
                      <a:pt x="6860" y="47"/>
                    </a:lnTo>
                    <a:lnTo>
                      <a:pt x="6563" y="94"/>
                    </a:lnTo>
                    <a:lnTo>
                      <a:pt x="6266" y="141"/>
                    </a:lnTo>
                    <a:lnTo>
                      <a:pt x="5970" y="219"/>
                    </a:lnTo>
                    <a:lnTo>
                      <a:pt x="5673" y="298"/>
                    </a:lnTo>
                    <a:lnTo>
                      <a:pt x="5376" y="376"/>
                    </a:lnTo>
                    <a:lnTo>
                      <a:pt x="5079" y="469"/>
                    </a:lnTo>
                    <a:lnTo>
                      <a:pt x="4798" y="579"/>
                    </a:lnTo>
                    <a:lnTo>
                      <a:pt x="4501" y="704"/>
                    </a:lnTo>
                    <a:lnTo>
                      <a:pt x="4220" y="829"/>
                    </a:lnTo>
                    <a:lnTo>
                      <a:pt x="3938" y="969"/>
                    </a:lnTo>
                    <a:lnTo>
                      <a:pt x="3673" y="1110"/>
                    </a:lnTo>
                    <a:lnTo>
                      <a:pt x="3407" y="1266"/>
                    </a:lnTo>
                    <a:lnTo>
                      <a:pt x="3141" y="1438"/>
                    </a:lnTo>
                    <a:lnTo>
                      <a:pt x="2891" y="1610"/>
                    </a:lnTo>
                    <a:lnTo>
                      <a:pt x="2657" y="1798"/>
                    </a:lnTo>
                    <a:lnTo>
                      <a:pt x="2407" y="1985"/>
                    </a:lnTo>
                    <a:lnTo>
                      <a:pt x="2188" y="2188"/>
                    </a:lnTo>
                    <a:lnTo>
                      <a:pt x="1969" y="2391"/>
                    </a:lnTo>
                    <a:lnTo>
                      <a:pt x="1766" y="2595"/>
                    </a:lnTo>
                    <a:lnTo>
                      <a:pt x="1563" y="2813"/>
                    </a:lnTo>
                    <a:lnTo>
                      <a:pt x="1376" y="3048"/>
                    </a:lnTo>
                    <a:lnTo>
                      <a:pt x="1204" y="3282"/>
                    </a:lnTo>
                    <a:lnTo>
                      <a:pt x="1032" y="3516"/>
                    </a:lnTo>
                    <a:lnTo>
                      <a:pt x="891" y="3751"/>
                    </a:lnTo>
                    <a:lnTo>
                      <a:pt x="751" y="4001"/>
                    </a:lnTo>
                    <a:lnTo>
                      <a:pt x="641" y="4235"/>
                    </a:lnTo>
                    <a:lnTo>
                      <a:pt x="532" y="4470"/>
                    </a:lnTo>
                    <a:lnTo>
                      <a:pt x="438" y="4704"/>
                    </a:lnTo>
                    <a:lnTo>
                      <a:pt x="360" y="4938"/>
                    </a:lnTo>
                    <a:lnTo>
                      <a:pt x="282" y="5188"/>
                    </a:lnTo>
                    <a:lnTo>
                      <a:pt x="204" y="5438"/>
                    </a:lnTo>
                    <a:lnTo>
                      <a:pt x="110" y="5938"/>
                    </a:lnTo>
                    <a:lnTo>
                      <a:pt x="32" y="6438"/>
                    </a:lnTo>
                    <a:lnTo>
                      <a:pt x="1" y="6938"/>
                    </a:lnTo>
                    <a:lnTo>
                      <a:pt x="1" y="7454"/>
                    </a:lnTo>
                    <a:lnTo>
                      <a:pt x="47" y="7954"/>
                    </a:lnTo>
                    <a:lnTo>
                      <a:pt x="110" y="8470"/>
                    </a:lnTo>
                    <a:lnTo>
                      <a:pt x="219" y="8970"/>
                    </a:lnTo>
                    <a:lnTo>
                      <a:pt x="360" y="9454"/>
                    </a:lnTo>
                    <a:lnTo>
                      <a:pt x="532" y="9939"/>
                    </a:lnTo>
                    <a:lnTo>
                      <a:pt x="751" y="10392"/>
                    </a:lnTo>
                    <a:lnTo>
                      <a:pt x="860" y="10626"/>
                    </a:lnTo>
                    <a:lnTo>
                      <a:pt x="985" y="10845"/>
                    </a:lnTo>
                    <a:lnTo>
                      <a:pt x="1126" y="11064"/>
                    </a:lnTo>
                    <a:lnTo>
                      <a:pt x="1266" y="11267"/>
                    </a:lnTo>
                    <a:lnTo>
                      <a:pt x="1422" y="11470"/>
                    </a:lnTo>
                    <a:lnTo>
                      <a:pt x="1579" y="11673"/>
                    </a:lnTo>
                    <a:lnTo>
                      <a:pt x="1735" y="11861"/>
                    </a:lnTo>
                    <a:lnTo>
                      <a:pt x="1923" y="12048"/>
                    </a:lnTo>
                    <a:lnTo>
                      <a:pt x="2094" y="12236"/>
                    </a:lnTo>
                    <a:lnTo>
                      <a:pt x="2282" y="12408"/>
                    </a:lnTo>
                    <a:lnTo>
                      <a:pt x="2485" y="12564"/>
                    </a:lnTo>
                    <a:lnTo>
                      <a:pt x="2673" y="12720"/>
                    </a:lnTo>
                    <a:lnTo>
                      <a:pt x="3094" y="13017"/>
                    </a:lnTo>
                    <a:lnTo>
                      <a:pt x="3532" y="13283"/>
                    </a:lnTo>
                    <a:lnTo>
                      <a:pt x="3985" y="13501"/>
                    </a:lnTo>
                    <a:lnTo>
                      <a:pt x="4454" y="13704"/>
                    </a:lnTo>
                    <a:lnTo>
                      <a:pt x="4938" y="13876"/>
                    </a:lnTo>
                    <a:lnTo>
                      <a:pt x="5438" y="14001"/>
                    </a:lnTo>
                    <a:lnTo>
                      <a:pt x="5938" y="14095"/>
                    </a:lnTo>
                    <a:lnTo>
                      <a:pt x="6438" y="14158"/>
                    </a:lnTo>
                    <a:lnTo>
                      <a:pt x="6954" y="14189"/>
                    </a:lnTo>
                    <a:lnTo>
                      <a:pt x="7454" y="14173"/>
                    </a:lnTo>
                    <a:lnTo>
                      <a:pt x="7704" y="14158"/>
                    </a:lnTo>
                    <a:lnTo>
                      <a:pt x="7954" y="14126"/>
                    </a:lnTo>
                    <a:lnTo>
                      <a:pt x="8220" y="14079"/>
                    </a:lnTo>
                    <a:lnTo>
                      <a:pt x="8470" y="14033"/>
                    </a:lnTo>
                    <a:lnTo>
                      <a:pt x="8704" y="13970"/>
                    </a:lnTo>
                    <a:lnTo>
                      <a:pt x="8954" y="13908"/>
                    </a:lnTo>
                    <a:lnTo>
                      <a:pt x="8892" y="126"/>
                    </a:lnTo>
                    <a:lnTo>
                      <a:pt x="8610" y="79"/>
                    </a:lnTo>
                    <a:lnTo>
                      <a:pt x="8329" y="32"/>
                    </a:lnTo>
                    <a:lnTo>
                      <a:pt x="8048" y="16"/>
                    </a:lnTo>
                    <a:lnTo>
                      <a:pt x="7751" y="1"/>
                    </a:lnTo>
                    <a:close/>
                  </a:path>
                </a:pathLst>
              </a:custGeom>
              <a:solidFill>
                <a:srgbClr val="FFBD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9"/>
              <p:cNvSpPr/>
              <p:nvPr/>
            </p:nvSpPr>
            <p:spPr>
              <a:xfrm>
                <a:off x="593600" y="3903425"/>
                <a:ext cx="223875" cy="354725"/>
              </a:xfrm>
              <a:custGeom>
                <a:rect b="b" l="l" r="r" t="t"/>
                <a:pathLst>
                  <a:path extrusionOk="0" fill="none" h="14189" w="8955">
                    <a:moveTo>
                      <a:pt x="8892" y="126"/>
                    </a:moveTo>
                    <a:lnTo>
                      <a:pt x="8892" y="126"/>
                    </a:lnTo>
                    <a:lnTo>
                      <a:pt x="8610" y="79"/>
                    </a:lnTo>
                    <a:lnTo>
                      <a:pt x="8329" y="32"/>
                    </a:lnTo>
                    <a:lnTo>
                      <a:pt x="8048" y="16"/>
                    </a:lnTo>
                    <a:lnTo>
                      <a:pt x="7751" y="1"/>
                    </a:lnTo>
                    <a:lnTo>
                      <a:pt x="7454" y="16"/>
                    </a:lnTo>
                    <a:lnTo>
                      <a:pt x="7157" y="32"/>
                    </a:lnTo>
                    <a:lnTo>
                      <a:pt x="6860" y="47"/>
                    </a:lnTo>
                    <a:lnTo>
                      <a:pt x="6563" y="94"/>
                    </a:lnTo>
                    <a:lnTo>
                      <a:pt x="6266" y="141"/>
                    </a:lnTo>
                    <a:lnTo>
                      <a:pt x="5970" y="219"/>
                    </a:lnTo>
                    <a:lnTo>
                      <a:pt x="5673" y="298"/>
                    </a:lnTo>
                    <a:lnTo>
                      <a:pt x="5376" y="376"/>
                    </a:lnTo>
                    <a:lnTo>
                      <a:pt x="5079" y="469"/>
                    </a:lnTo>
                    <a:lnTo>
                      <a:pt x="4798" y="579"/>
                    </a:lnTo>
                    <a:lnTo>
                      <a:pt x="4501" y="704"/>
                    </a:lnTo>
                    <a:lnTo>
                      <a:pt x="4220" y="829"/>
                    </a:lnTo>
                    <a:lnTo>
                      <a:pt x="3938" y="969"/>
                    </a:lnTo>
                    <a:lnTo>
                      <a:pt x="3673" y="1110"/>
                    </a:lnTo>
                    <a:lnTo>
                      <a:pt x="3407" y="1266"/>
                    </a:lnTo>
                    <a:lnTo>
                      <a:pt x="3141" y="1438"/>
                    </a:lnTo>
                    <a:lnTo>
                      <a:pt x="2891" y="1610"/>
                    </a:lnTo>
                    <a:lnTo>
                      <a:pt x="2657" y="1798"/>
                    </a:lnTo>
                    <a:lnTo>
                      <a:pt x="2407" y="1985"/>
                    </a:lnTo>
                    <a:lnTo>
                      <a:pt x="2188" y="2188"/>
                    </a:lnTo>
                    <a:lnTo>
                      <a:pt x="1969" y="2391"/>
                    </a:lnTo>
                    <a:lnTo>
                      <a:pt x="1766" y="2595"/>
                    </a:lnTo>
                    <a:lnTo>
                      <a:pt x="1563" y="2813"/>
                    </a:lnTo>
                    <a:lnTo>
                      <a:pt x="1376" y="3048"/>
                    </a:lnTo>
                    <a:lnTo>
                      <a:pt x="1204" y="3282"/>
                    </a:lnTo>
                    <a:lnTo>
                      <a:pt x="1032" y="3516"/>
                    </a:lnTo>
                    <a:lnTo>
                      <a:pt x="891" y="3751"/>
                    </a:lnTo>
                    <a:lnTo>
                      <a:pt x="751" y="4001"/>
                    </a:lnTo>
                    <a:lnTo>
                      <a:pt x="751" y="4001"/>
                    </a:lnTo>
                    <a:lnTo>
                      <a:pt x="641" y="4235"/>
                    </a:lnTo>
                    <a:lnTo>
                      <a:pt x="532" y="4470"/>
                    </a:lnTo>
                    <a:lnTo>
                      <a:pt x="438" y="4704"/>
                    </a:lnTo>
                    <a:lnTo>
                      <a:pt x="360" y="4938"/>
                    </a:lnTo>
                    <a:lnTo>
                      <a:pt x="282" y="5188"/>
                    </a:lnTo>
                    <a:lnTo>
                      <a:pt x="204" y="5438"/>
                    </a:lnTo>
                    <a:lnTo>
                      <a:pt x="110" y="5938"/>
                    </a:lnTo>
                    <a:lnTo>
                      <a:pt x="32" y="6438"/>
                    </a:lnTo>
                    <a:lnTo>
                      <a:pt x="1" y="6938"/>
                    </a:lnTo>
                    <a:lnTo>
                      <a:pt x="1" y="7454"/>
                    </a:lnTo>
                    <a:lnTo>
                      <a:pt x="47" y="7954"/>
                    </a:lnTo>
                    <a:lnTo>
                      <a:pt x="110" y="8470"/>
                    </a:lnTo>
                    <a:lnTo>
                      <a:pt x="219" y="8970"/>
                    </a:lnTo>
                    <a:lnTo>
                      <a:pt x="360" y="9454"/>
                    </a:lnTo>
                    <a:lnTo>
                      <a:pt x="532" y="9939"/>
                    </a:lnTo>
                    <a:lnTo>
                      <a:pt x="751" y="10392"/>
                    </a:lnTo>
                    <a:lnTo>
                      <a:pt x="860" y="10626"/>
                    </a:lnTo>
                    <a:lnTo>
                      <a:pt x="985" y="10845"/>
                    </a:lnTo>
                    <a:lnTo>
                      <a:pt x="1126" y="11064"/>
                    </a:lnTo>
                    <a:lnTo>
                      <a:pt x="1266" y="11267"/>
                    </a:lnTo>
                    <a:lnTo>
                      <a:pt x="1422" y="11470"/>
                    </a:lnTo>
                    <a:lnTo>
                      <a:pt x="1579" y="11673"/>
                    </a:lnTo>
                    <a:lnTo>
                      <a:pt x="1579" y="11673"/>
                    </a:lnTo>
                    <a:lnTo>
                      <a:pt x="1735" y="11861"/>
                    </a:lnTo>
                    <a:lnTo>
                      <a:pt x="1923" y="12048"/>
                    </a:lnTo>
                    <a:lnTo>
                      <a:pt x="2094" y="12236"/>
                    </a:lnTo>
                    <a:lnTo>
                      <a:pt x="2282" y="12408"/>
                    </a:lnTo>
                    <a:lnTo>
                      <a:pt x="2485" y="12564"/>
                    </a:lnTo>
                    <a:lnTo>
                      <a:pt x="2673" y="12720"/>
                    </a:lnTo>
                    <a:lnTo>
                      <a:pt x="3094" y="13017"/>
                    </a:lnTo>
                    <a:lnTo>
                      <a:pt x="3532" y="13283"/>
                    </a:lnTo>
                    <a:lnTo>
                      <a:pt x="3985" y="13501"/>
                    </a:lnTo>
                    <a:lnTo>
                      <a:pt x="4454" y="13704"/>
                    </a:lnTo>
                    <a:lnTo>
                      <a:pt x="4938" y="13876"/>
                    </a:lnTo>
                    <a:lnTo>
                      <a:pt x="5438" y="14001"/>
                    </a:lnTo>
                    <a:lnTo>
                      <a:pt x="5938" y="14095"/>
                    </a:lnTo>
                    <a:lnTo>
                      <a:pt x="6438" y="14158"/>
                    </a:lnTo>
                    <a:lnTo>
                      <a:pt x="6954" y="14189"/>
                    </a:lnTo>
                    <a:lnTo>
                      <a:pt x="7454" y="14173"/>
                    </a:lnTo>
                    <a:lnTo>
                      <a:pt x="7704" y="14158"/>
                    </a:lnTo>
                    <a:lnTo>
                      <a:pt x="7954" y="14126"/>
                    </a:lnTo>
                    <a:lnTo>
                      <a:pt x="8220" y="14079"/>
                    </a:lnTo>
                    <a:lnTo>
                      <a:pt x="8470" y="14033"/>
                    </a:lnTo>
                    <a:lnTo>
                      <a:pt x="8704" y="13970"/>
                    </a:lnTo>
                    <a:lnTo>
                      <a:pt x="8954" y="1390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9"/>
              <p:cNvSpPr/>
              <p:nvPr/>
            </p:nvSpPr>
            <p:spPr>
              <a:xfrm>
                <a:off x="1585050" y="3781150"/>
                <a:ext cx="237950" cy="359825"/>
              </a:xfrm>
              <a:custGeom>
                <a:rect b="b" l="l" r="r" t="t"/>
                <a:pathLst>
                  <a:path extrusionOk="0" h="14393" w="9518">
                    <a:moveTo>
                      <a:pt x="2595" y="1"/>
                    </a:moveTo>
                    <a:lnTo>
                      <a:pt x="2079" y="16"/>
                    </a:lnTo>
                    <a:lnTo>
                      <a:pt x="1579" y="63"/>
                    </a:lnTo>
                    <a:lnTo>
                      <a:pt x="1329" y="94"/>
                    </a:lnTo>
                    <a:lnTo>
                      <a:pt x="1079" y="141"/>
                    </a:lnTo>
                    <a:lnTo>
                      <a:pt x="829" y="204"/>
                    </a:lnTo>
                    <a:lnTo>
                      <a:pt x="579" y="266"/>
                    </a:lnTo>
                    <a:lnTo>
                      <a:pt x="345" y="345"/>
                    </a:lnTo>
                    <a:lnTo>
                      <a:pt x="95" y="423"/>
                    </a:lnTo>
                    <a:lnTo>
                      <a:pt x="1" y="14392"/>
                    </a:lnTo>
                    <a:lnTo>
                      <a:pt x="657" y="14330"/>
                    </a:lnTo>
                    <a:lnTo>
                      <a:pt x="1329" y="14251"/>
                    </a:lnTo>
                    <a:lnTo>
                      <a:pt x="1985" y="14158"/>
                    </a:lnTo>
                    <a:lnTo>
                      <a:pt x="2657" y="14033"/>
                    </a:lnTo>
                    <a:lnTo>
                      <a:pt x="3314" y="13892"/>
                    </a:lnTo>
                    <a:lnTo>
                      <a:pt x="3970" y="13720"/>
                    </a:lnTo>
                    <a:lnTo>
                      <a:pt x="4595" y="13517"/>
                    </a:lnTo>
                    <a:lnTo>
                      <a:pt x="4907" y="13392"/>
                    </a:lnTo>
                    <a:lnTo>
                      <a:pt x="5220" y="13267"/>
                    </a:lnTo>
                    <a:lnTo>
                      <a:pt x="5517" y="13142"/>
                    </a:lnTo>
                    <a:lnTo>
                      <a:pt x="5814" y="13001"/>
                    </a:lnTo>
                    <a:lnTo>
                      <a:pt x="6095" y="12845"/>
                    </a:lnTo>
                    <a:lnTo>
                      <a:pt x="6376" y="12673"/>
                    </a:lnTo>
                    <a:lnTo>
                      <a:pt x="6658" y="12501"/>
                    </a:lnTo>
                    <a:lnTo>
                      <a:pt x="6923" y="12314"/>
                    </a:lnTo>
                    <a:lnTo>
                      <a:pt x="7173" y="12111"/>
                    </a:lnTo>
                    <a:lnTo>
                      <a:pt x="7423" y="11908"/>
                    </a:lnTo>
                    <a:lnTo>
                      <a:pt x="7658" y="11689"/>
                    </a:lnTo>
                    <a:lnTo>
                      <a:pt x="7876" y="11439"/>
                    </a:lnTo>
                    <a:lnTo>
                      <a:pt x="8095" y="11204"/>
                    </a:lnTo>
                    <a:lnTo>
                      <a:pt x="8298" y="10939"/>
                    </a:lnTo>
                    <a:lnTo>
                      <a:pt x="8486" y="10658"/>
                    </a:lnTo>
                    <a:lnTo>
                      <a:pt x="8658" y="10361"/>
                    </a:lnTo>
                    <a:lnTo>
                      <a:pt x="8830" y="10064"/>
                    </a:lnTo>
                    <a:lnTo>
                      <a:pt x="8970" y="9736"/>
                    </a:lnTo>
                    <a:lnTo>
                      <a:pt x="9064" y="9501"/>
                    </a:lnTo>
                    <a:lnTo>
                      <a:pt x="9158" y="9267"/>
                    </a:lnTo>
                    <a:lnTo>
                      <a:pt x="9236" y="9017"/>
                    </a:lnTo>
                    <a:lnTo>
                      <a:pt x="9298" y="8782"/>
                    </a:lnTo>
                    <a:lnTo>
                      <a:pt x="9361" y="8532"/>
                    </a:lnTo>
                    <a:lnTo>
                      <a:pt x="9408" y="8282"/>
                    </a:lnTo>
                    <a:lnTo>
                      <a:pt x="9486" y="7782"/>
                    </a:lnTo>
                    <a:lnTo>
                      <a:pt x="9517" y="7267"/>
                    </a:lnTo>
                    <a:lnTo>
                      <a:pt x="9517" y="6751"/>
                    </a:lnTo>
                    <a:lnTo>
                      <a:pt x="9470" y="6251"/>
                    </a:lnTo>
                    <a:lnTo>
                      <a:pt x="9408" y="5751"/>
                    </a:lnTo>
                    <a:lnTo>
                      <a:pt x="9298" y="5251"/>
                    </a:lnTo>
                    <a:lnTo>
                      <a:pt x="9158" y="4751"/>
                    </a:lnTo>
                    <a:lnTo>
                      <a:pt x="8986" y="4282"/>
                    </a:lnTo>
                    <a:lnTo>
                      <a:pt x="8767" y="3813"/>
                    </a:lnTo>
                    <a:lnTo>
                      <a:pt x="8533" y="3360"/>
                    </a:lnTo>
                    <a:lnTo>
                      <a:pt x="8408" y="3142"/>
                    </a:lnTo>
                    <a:lnTo>
                      <a:pt x="8267" y="2938"/>
                    </a:lnTo>
                    <a:lnTo>
                      <a:pt x="8111" y="2735"/>
                    </a:lnTo>
                    <a:lnTo>
                      <a:pt x="7955" y="2532"/>
                    </a:lnTo>
                    <a:lnTo>
                      <a:pt x="7798" y="2329"/>
                    </a:lnTo>
                    <a:lnTo>
                      <a:pt x="7611" y="2141"/>
                    </a:lnTo>
                    <a:lnTo>
                      <a:pt x="7439" y="1970"/>
                    </a:lnTo>
                    <a:lnTo>
                      <a:pt x="7251" y="1798"/>
                    </a:lnTo>
                    <a:lnTo>
                      <a:pt x="7064" y="1626"/>
                    </a:lnTo>
                    <a:lnTo>
                      <a:pt x="6861" y="1470"/>
                    </a:lnTo>
                    <a:lnTo>
                      <a:pt x="6658" y="1313"/>
                    </a:lnTo>
                    <a:lnTo>
                      <a:pt x="6439" y="1173"/>
                    </a:lnTo>
                    <a:lnTo>
                      <a:pt x="6017" y="907"/>
                    </a:lnTo>
                    <a:lnTo>
                      <a:pt x="5548" y="688"/>
                    </a:lnTo>
                    <a:lnTo>
                      <a:pt x="5079" y="485"/>
                    </a:lnTo>
                    <a:lnTo>
                      <a:pt x="4611" y="313"/>
                    </a:lnTo>
                    <a:lnTo>
                      <a:pt x="4111" y="188"/>
                    </a:lnTo>
                    <a:lnTo>
                      <a:pt x="3611" y="94"/>
                    </a:lnTo>
                    <a:lnTo>
                      <a:pt x="3110" y="32"/>
                    </a:lnTo>
                    <a:lnTo>
                      <a:pt x="2595" y="1"/>
                    </a:lnTo>
                    <a:close/>
                  </a:path>
                </a:pathLst>
              </a:custGeom>
              <a:solidFill>
                <a:srgbClr val="FFBD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9"/>
              <p:cNvSpPr/>
              <p:nvPr/>
            </p:nvSpPr>
            <p:spPr>
              <a:xfrm>
                <a:off x="1585050" y="3781150"/>
                <a:ext cx="237950" cy="359825"/>
              </a:xfrm>
              <a:custGeom>
                <a:rect b="b" l="l" r="r" t="t"/>
                <a:pathLst>
                  <a:path extrusionOk="0" fill="none" h="14393" w="9518">
                    <a:moveTo>
                      <a:pt x="95" y="423"/>
                    </a:moveTo>
                    <a:lnTo>
                      <a:pt x="95" y="423"/>
                    </a:lnTo>
                    <a:lnTo>
                      <a:pt x="345" y="345"/>
                    </a:lnTo>
                    <a:lnTo>
                      <a:pt x="579" y="266"/>
                    </a:lnTo>
                    <a:lnTo>
                      <a:pt x="829" y="204"/>
                    </a:lnTo>
                    <a:lnTo>
                      <a:pt x="1079" y="141"/>
                    </a:lnTo>
                    <a:lnTo>
                      <a:pt x="1329" y="94"/>
                    </a:lnTo>
                    <a:lnTo>
                      <a:pt x="1579" y="63"/>
                    </a:lnTo>
                    <a:lnTo>
                      <a:pt x="2079" y="16"/>
                    </a:lnTo>
                    <a:lnTo>
                      <a:pt x="2595" y="1"/>
                    </a:lnTo>
                    <a:lnTo>
                      <a:pt x="3110" y="32"/>
                    </a:lnTo>
                    <a:lnTo>
                      <a:pt x="3611" y="94"/>
                    </a:lnTo>
                    <a:lnTo>
                      <a:pt x="4111" y="188"/>
                    </a:lnTo>
                    <a:lnTo>
                      <a:pt x="4611" y="313"/>
                    </a:lnTo>
                    <a:lnTo>
                      <a:pt x="5079" y="485"/>
                    </a:lnTo>
                    <a:lnTo>
                      <a:pt x="5548" y="688"/>
                    </a:lnTo>
                    <a:lnTo>
                      <a:pt x="6017" y="907"/>
                    </a:lnTo>
                    <a:lnTo>
                      <a:pt x="6439" y="1173"/>
                    </a:lnTo>
                    <a:lnTo>
                      <a:pt x="6658" y="1313"/>
                    </a:lnTo>
                    <a:lnTo>
                      <a:pt x="6861" y="1470"/>
                    </a:lnTo>
                    <a:lnTo>
                      <a:pt x="7064" y="1626"/>
                    </a:lnTo>
                    <a:lnTo>
                      <a:pt x="7251" y="1798"/>
                    </a:lnTo>
                    <a:lnTo>
                      <a:pt x="7439" y="1970"/>
                    </a:lnTo>
                    <a:lnTo>
                      <a:pt x="7611" y="2141"/>
                    </a:lnTo>
                    <a:lnTo>
                      <a:pt x="7611" y="2141"/>
                    </a:lnTo>
                    <a:lnTo>
                      <a:pt x="7798" y="2329"/>
                    </a:lnTo>
                    <a:lnTo>
                      <a:pt x="7955" y="2532"/>
                    </a:lnTo>
                    <a:lnTo>
                      <a:pt x="8111" y="2735"/>
                    </a:lnTo>
                    <a:lnTo>
                      <a:pt x="8267" y="2938"/>
                    </a:lnTo>
                    <a:lnTo>
                      <a:pt x="8408" y="3142"/>
                    </a:lnTo>
                    <a:lnTo>
                      <a:pt x="8533" y="3360"/>
                    </a:lnTo>
                    <a:lnTo>
                      <a:pt x="8767" y="3813"/>
                    </a:lnTo>
                    <a:lnTo>
                      <a:pt x="8986" y="4282"/>
                    </a:lnTo>
                    <a:lnTo>
                      <a:pt x="9158" y="4751"/>
                    </a:lnTo>
                    <a:lnTo>
                      <a:pt x="9298" y="5251"/>
                    </a:lnTo>
                    <a:lnTo>
                      <a:pt x="9408" y="5751"/>
                    </a:lnTo>
                    <a:lnTo>
                      <a:pt x="9470" y="6251"/>
                    </a:lnTo>
                    <a:lnTo>
                      <a:pt x="9517" y="6751"/>
                    </a:lnTo>
                    <a:lnTo>
                      <a:pt x="9517" y="7267"/>
                    </a:lnTo>
                    <a:lnTo>
                      <a:pt x="9486" y="7782"/>
                    </a:lnTo>
                    <a:lnTo>
                      <a:pt x="9408" y="8282"/>
                    </a:lnTo>
                    <a:lnTo>
                      <a:pt x="9361" y="8532"/>
                    </a:lnTo>
                    <a:lnTo>
                      <a:pt x="9298" y="8782"/>
                    </a:lnTo>
                    <a:lnTo>
                      <a:pt x="9236" y="9017"/>
                    </a:lnTo>
                    <a:lnTo>
                      <a:pt x="9158" y="9267"/>
                    </a:lnTo>
                    <a:lnTo>
                      <a:pt x="9064" y="9501"/>
                    </a:lnTo>
                    <a:lnTo>
                      <a:pt x="8970" y="9736"/>
                    </a:lnTo>
                    <a:lnTo>
                      <a:pt x="8970" y="9736"/>
                    </a:lnTo>
                    <a:lnTo>
                      <a:pt x="8830" y="10064"/>
                    </a:lnTo>
                    <a:lnTo>
                      <a:pt x="8658" y="10361"/>
                    </a:lnTo>
                    <a:lnTo>
                      <a:pt x="8486" y="10658"/>
                    </a:lnTo>
                    <a:lnTo>
                      <a:pt x="8298" y="10939"/>
                    </a:lnTo>
                    <a:lnTo>
                      <a:pt x="8095" y="11204"/>
                    </a:lnTo>
                    <a:lnTo>
                      <a:pt x="7876" y="11439"/>
                    </a:lnTo>
                    <a:lnTo>
                      <a:pt x="7658" y="11689"/>
                    </a:lnTo>
                    <a:lnTo>
                      <a:pt x="7423" y="11908"/>
                    </a:lnTo>
                    <a:lnTo>
                      <a:pt x="7173" y="12111"/>
                    </a:lnTo>
                    <a:lnTo>
                      <a:pt x="6923" y="12314"/>
                    </a:lnTo>
                    <a:lnTo>
                      <a:pt x="6658" y="12501"/>
                    </a:lnTo>
                    <a:lnTo>
                      <a:pt x="6376" y="12673"/>
                    </a:lnTo>
                    <a:lnTo>
                      <a:pt x="6095" y="12845"/>
                    </a:lnTo>
                    <a:lnTo>
                      <a:pt x="5814" y="13001"/>
                    </a:lnTo>
                    <a:lnTo>
                      <a:pt x="5517" y="13142"/>
                    </a:lnTo>
                    <a:lnTo>
                      <a:pt x="5220" y="13267"/>
                    </a:lnTo>
                    <a:lnTo>
                      <a:pt x="4907" y="13392"/>
                    </a:lnTo>
                    <a:lnTo>
                      <a:pt x="4595" y="13517"/>
                    </a:lnTo>
                    <a:lnTo>
                      <a:pt x="3970" y="13720"/>
                    </a:lnTo>
                    <a:lnTo>
                      <a:pt x="3314" y="13892"/>
                    </a:lnTo>
                    <a:lnTo>
                      <a:pt x="2657" y="14033"/>
                    </a:lnTo>
                    <a:lnTo>
                      <a:pt x="1985" y="14158"/>
                    </a:lnTo>
                    <a:lnTo>
                      <a:pt x="1329" y="14251"/>
                    </a:lnTo>
                    <a:lnTo>
                      <a:pt x="657" y="14330"/>
                    </a:lnTo>
                    <a:lnTo>
                      <a:pt x="1" y="1439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9"/>
              <p:cNvSpPr/>
              <p:nvPr/>
            </p:nvSpPr>
            <p:spPr>
              <a:xfrm>
                <a:off x="889700" y="4121800"/>
                <a:ext cx="189500" cy="167600"/>
              </a:xfrm>
              <a:custGeom>
                <a:rect b="b" l="l" r="r" t="t"/>
                <a:pathLst>
                  <a:path extrusionOk="0" h="6704" w="7580">
                    <a:moveTo>
                      <a:pt x="3767" y="0"/>
                    </a:moveTo>
                    <a:lnTo>
                      <a:pt x="3376" y="16"/>
                    </a:lnTo>
                    <a:lnTo>
                      <a:pt x="2985" y="79"/>
                    </a:lnTo>
                    <a:lnTo>
                      <a:pt x="2595" y="157"/>
                    </a:lnTo>
                    <a:lnTo>
                      <a:pt x="2220" y="266"/>
                    </a:lnTo>
                    <a:lnTo>
                      <a:pt x="1892" y="407"/>
                    </a:lnTo>
                    <a:lnTo>
                      <a:pt x="1579" y="563"/>
                    </a:lnTo>
                    <a:lnTo>
                      <a:pt x="1282" y="750"/>
                    </a:lnTo>
                    <a:lnTo>
                      <a:pt x="1017" y="969"/>
                    </a:lnTo>
                    <a:lnTo>
                      <a:pt x="767" y="1219"/>
                    </a:lnTo>
                    <a:lnTo>
                      <a:pt x="657" y="1344"/>
                    </a:lnTo>
                    <a:lnTo>
                      <a:pt x="548" y="1485"/>
                    </a:lnTo>
                    <a:lnTo>
                      <a:pt x="454" y="1626"/>
                    </a:lnTo>
                    <a:lnTo>
                      <a:pt x="360" y="1782"/>
                    </a:lnTo>
                    <a:lnTo>
                      <a:pt x="282" y="1922"/>
                    </a:lnTo>
                    <a:lnTo>
                      <a:pt x="204" y="2094"/>
                    </a:lnTo>
                    <a:lnTo>
                      <a:pt x="157" y="2251"/>
                    </a:lnTo>
                    <a:lnTo>
                      <a:pt x="95" y="2422"/>
                    </a:lnTo>
                    <a:lnTo>
                      <a:pt x="63" y="2594"/>
                    </a:lnTo>
                    <a:lnTo>
                      <a:pt x="32" y="2766"/>
                    </a:lnTo>
                    <a:lnTo>
                      <a:pt x="17" y="2938"/>
                    </a:lnTo>
                    <a:lnTo>
                      <a:pt x="1" y="3110"/>
                    </a:lnTo>
                    <a:lnTo>
                      <a:pt x="1" y="3297"/>
                    </a:lnTo>
                    <a:lnTo>
                      <a:pt x="17" y="3469"/>
                    </a:lnTo>
                    <a:lnTo>
                      <a:pt x="32" y="3641"/>
                    </a:lnTo>
                    <a:lnTo>
                      <a:pt x="63" y="3813"/>
                    </a:lnTo>
                    <a:lnTo>
                      <a:pt x="110" y="3985"/>
                    </a:lnTo>
                    <a:lnTo>
                      <a:pt x="157" y="4157"/>
                    </a:lnTo>
                    <a:lnTo>
                      <a:pt x="220" y="4329"/>
                    </a:lnTo>
                    <a:lnTo>
                      <a:pt x="282" y="4485"/>
                    </a:lnTo>
                    <a:lnTo>
                      <a:pt x="360" y="4657"/>
                    </a:lnTo>
                    <a:lnTo>
                      <a:pt x="438" y="4813"/>
                    </a:lnTo>
                    <a:lnTo>
                      <a:pt x="626" y="5094"/>
                    </a:lnTo>
                    <a:lnTo>
                      <a:pt x="860" y="5376"/>
                    </a:lnTo>
                    <a:lnTo>
                      <a:pt x="1095" y="5626"/>
                    </a:lnTo>
                    <a:lnTo>
                      <a:pt x="1376" y="5860"/>
                    </a:lnTo>
                    <a:lnTo>
                      <a:pt x="1657" y="6063"/>
                    </a:lnTo>
                    <a:lnTo>
                      <a:pt x="1970" y="6235"/>
                    </a:lnTo>
                    <a:lnTo>
                      <a:pt x="2282" y="6391"/>
                    </a:lnTo>
                    <a:lnTo>
                      <a:pt x="2610" y="6501"/>
                    </a:lnTo>
                    <a:lnTo>
                      <a:pt x="2845" y="6579"/>
                    </a:lnTo>
                    <a:lnTo>
                      <a:pt x="3095" y="6626"/>
                    </a:lnTo>
                    <a:lnTo>
                      <a:pt x="3345" y="6673"/>
                    </a:lnTo>
                    <a:lnTo>
                      <a:pt x="3579" y="6688"/>
                    </a:lnTo>
                    <a:lnTo>
                      <a:pt x="3829" y="6704"/>
                    </a:lnTo>
                    <a:lnTo>
                      <a:pt x="4079" y="6704"/>
                    </a:lnTo>
                    <a:lnTo>
                      <a:pt x="4329" y="6673"/>
                    </a:lnTo>
                    <a:lnTo>
                      <a:pt x="4564" y="6641"/>
                    </a:lnTo>
                    <a:lnTo>
                      <a:pt x="4814" y="6595"/>
                    </a:lnTo>
                    <a:lnTo>
                      <a:pt x="5048" y="6532"/>
                    </a:lnTo>
                    <a:lnTo>
                      <a:pt x="5282" y="6454"/>
                    </a:lnTo>
                    <a:lnTo>
                      <a:pt x="5501" y="6360"/>
                    </a:lnTo>
                    <a:lnTo>
                      <a:pt x="5736" y="6251"/>
                    </a:lnTo>
                    <a:lnTo>
                      <a:pt x="5939" y="6141"/>
                    </a:lnTo>
                    <a:lnTo>
                      <a:pt x="6142" y="6001"/>
                    </a:lnTo>
                    <a:lnTo>
                      <a:pt x="6345" y="5845"/>
                    </a:lnTo>
                    <a:lnTo>
                      <a:pt x="6533" y="5688"/>
                    </a:lnTo>
                    <a:lnTo>
                      <a:pt x="6704" y="5516"/>
                    </a:lnTo>
                    <a:lnTo>
                      <a:pt x="6861" y="5313"/>
                    </a:lnTo>
                    <a:lnTo>
                      <a:pt x="7001" y="5126"/>
                    </a:lnTo>
                    <a:lnTo>
                      <a:pt x="7126" y="4907"/>
                    </a:lnTo>
                    <a:lnTo>
                      <a:pt x="7236" y="4688"/>
                    </a:lnTo>
                    <a:lnTo>
                      <a:pt x="7345" y="4469"/>
                    </a:lnTo>
                    <a:lnTo>
                      <a:pt x="7423" y="4235"/>
                    </a:lnTo>
                    <a:lnTo>
                      <a:pt x="7486" y="4001"/>
                    </a:lnTo>
                    <a:lnTo>
                      <a:pt x="7533" y="3751"/>
                    </a:lnTo>
                    <a:lnTo>
                      <a:pt x="7564" y="3516"/>
                    </a:lnTo>
                    <a:lnTo>
                      <a:pt x="7579" y="3266"/>
                    </a:lnTo>
                    <a:lnTo>
                      <a:pt x="7579" y="3016"/>
                    </a:lnTo>
                    <a:lnTo>
                      <a:pt x="7548" y="2782"/>
                    </a:lnTo>
                    <a:lnTo>
                      <a:pt x="7501" y="2532"/>
                    </a:lnTo>
                    <a:lnTo>
                      <a:pt x="7439" y="2297"/>
                    </a:lnTo>
                    <a:lnTo>
                      <a:pt x="7376" y="2094"/>
                    </a:lnTo>
                    <a:lnTo>
                      <a:pt x="7283" y="1907"/>
                    </a:lnTo>
                    <a:lnTo>
                      <a:pt x="7204" y="1719"/>
                    </a:lnTo>
                    <a:lnTo>
                      <a:pt x="7095" y="1547"/>
                    </a:lnTo>
                    <a:lnTo>
                      <a:pt x="6986" y="1391"/>
                    </a:lnTo>
                    <a:lnTo>
                      <a:pt x="6861" y="1235"/>
                    </a:lnTo>
                    <a:lnTo>
                      <a:pt x="6736" y="1094"/>
                    </a:lnTo>
                    <a:lnTo>
                      <a:pt x="6611" y="969"/>
                    </a:lnTo>
                    <a:lnTo>
                      <a:pt x="6470" y="829"/>
                    </a:lnTo>
                    <a:lnTo>
                      <a:pt x="6314" y="719"/>
                    </a:lnTo>
                    <a:lnTo>
                      <a:pt x="6158" y="610"/>
                    </a:lnTo>
                    <a:lnTo>
                      <a:pt x="6001" y="516"/>
                    </a:lnTo>
                    <a:lnTo>
                      <a:pt x="5829" y="422"/>
                    </a:lnTo>
                    <a:lnTo>
                      <a:pt x="5657" y="344"/>
                    </a:lnTo>
                    <a:lnTo>
                      <a:pt x="5486" y="266"/>
                    </a:lnTo>
                    <a:lnTo>
                      <a:pt x="5298" y="204"/>
                    </a:lnTo>
                    <a:lnTo>
                      <a:pt x="4939" y="110"/>
                    </a:lnTo>
                    <a:lnTo>
                      <a:pt x="4548" y="32"/>
                    </a:lnTo>
                    <a:lnTo>
                      <a:pt x="415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9"/>
              <p:cNvSpPr/>
              <p:nvPr/>
            </p:nvSpPr>
            <p:spPr>
              <a:xfrm>
                <a:off x="1357325" y="4088600"/>
                <a:ext cx="189075" cy="169175"/>
              </a:xfrm>
              <a:custGeom>
                <a:rect b="b" l="l" r="r" t="t"/>
                <a:pathLst>
                  <a:path extrusionOk="0" h="6767" w="7563">
                    <a:moveTo>
                      <a:pt x="4203" y="0"/>
                    </a:moveTo>
                    <a:lnTo>
                      <a:pt x="3813" y="16"/>
                    </a:lnTo>
                    <a:lnTo>
                      <a:pt x="3422" y="78"/>
                    </a:lnTo>
                    <a:lnTo>
                      <a:pt x="3031" y="157"/>
                    </a:lnTo>
                    <a:lnTo>
                      <a:pt x="2656" y="266"/>
                    </a:lnTo>
                    <a:lnTo>
                      <a:pt x="2281" y="407"/>
                    </a:lnTo>
                    <a:lnTo>
                      <a:pt x="1938" y="578"/>
                    </a:lnTo>
                    <a:lnTo>
                      <a:pt x="1594" y="766"/>
                    </a:lnTo>
                    <a:lnTo>
                      <a:pt x="1297" y="969"/>
                    </a:lnTo>
                    <a:lnTo>
                      <a:pt x="1031" y="1188"/>
                    </a:lnTo>
                    <a:lnTo>
                      <a:pt x="797" y="1453"/>
                    </a:lnTo>
                    <a:lnTo>
                      <a:pt x="578" y="1719"/>
                    </a:lnTo>
                    <a:lnTo>
                      <a:pt x="391" y="2016"/>
                    </a:lnTo>
                    <a:lnTo>
                      <a:pt x="313" y="2172"/>
                    </a:lnTo>
                    <a:lnTo>
                      <a:pt x="234" y="2329"/>
                    </a:lnTo>
                    <a:lnTo>
                      <a:pt x="172" y="2485"/>
                    </a:lnTo>
                    <a:lnTo>
                      <a:pt x="125" y="2657"/>
                    </a:lnTo>
                    <a:lnTo>
                      <a:pt x="78" y="2813"/>
                    </a:lnTo>
                    <a:lnTo>
                      <a:pt x="47" y="2985"/>
                    </a:lnTo>
                    <a:lnTo>
                      <a:pt x="16" y="3157"/>
                    </a:lnTo>
                    <a:lnTo>
                      <a:pt x="0" y="3344"/>
                    </a:lnTo>
                    <a:lnTo>
                      <a:pt x="0" y="3516"/>
                    </a:lnTo>
                    <a:lnTo>
                      <a:pt x="16" y="3688"/>
                    </a:lnTo>
                    <a:lnTo>
                      <a:pt x="31" y="3860"/>
                    </a:lnTo>
                    <a:lnTo>
                      <a:pt x="63" y="4032"/>
                    </a:lnTo>
                    <a:lnTo>
                      <a:pt x="109" y="4204"/>
                    </a:lnTo>
                    <a:lnTo>
                      <a:pt x="156" y="4375"/>
                    </a:lnTo>
                    <a:lnTo>
                      <a:pt x="219" y="4547"/>
                    </a:lnTo>
                    <a:lnTo>
                      <a:pt x="281" y="4704"/>
                    </a:lnTo>
                    <a:lnTo>
                      <a:pt x="359" y="4860"/>
                    </a:lnTo>
                    <a:lnTo>
                      <a:pt x="453" y="5016"/>
                    </a:lnTo>
                    <a:lnTo>
                      <a:pt x="547" y="5172"/>
                    </a:lnTo>
                    <a:lnTo>
                      <a:pt x="641" y="5313"/>
                    </a:lnTo>
                    <a:lnTo>
                      <a:pt x="750" y="5454"/>
                    </a:lnTo>
                    <a:lnTo>
                      <a:pt x="875" y="5594"/>
                    </a:lnTo>
                    <a:lnTo>
                      <a:pt x="1125" y="5829"/>
                    </a:lnTo>
                    <a:lnTo>
                      <a:pt x="1406" y="6047"/>
                    </a:lnTo>
                    <a:lnTo>
                      <a:pt x="1703" y="6235"/>
                    </a:lnTo>
                    <a:lnTo>
                      <a:pt x="2016" y="6407"/>
                    </a:lnTo>
                    <a:lnTo>
                      <a:pt x="2344" y="6532"/>
                    </a:lnTo>
                    <a:lnTo>
                      <a:pt x="2672" y="6641"/>
                    </a:lnTo>
                    <a:lnTo>
                      <a:pt x="3031" y="6719"/>
                    </a:lnTo>
                    <a:lnTo>
                      <a:pt x="3375" y="6751"/>
                    </a:lnTo>
                    <a:lnTo>
                      <a:pt x="3625" y="6766"/>
                    </a:lnTo>
                    <a:lnTo>
                      <a:pt x="3875" y="6766"/>
                    </a:lnTo>
                    <a:lnTo>
                      <a:pt x="4110" y="6751"/>
                    </a:lnTo>
                    <a:lnTo>
                      <a:pt x="4360" y="6719"/>
                    </a:lnTo>
                    <a:lnTo>
                      <a:pt x="4610" y="6672"/>
                    </a:lnTo>
                    <a:lnTo>
                      <a:pt x="4844" y="6610"/>
                    </a:lnTo>
                    <a:lnTo>
                      <a:pt x="5078" y="6547"/>
                    </a:lnTo>
                    <a:lnTo>
                      <a:pt x="5313" y="6454"/>
                    </a:lnTo>
                    <a:lnTo>
                      <a:pt x="5532" y="6344"/>
                    </a:lnTo>
                    <a:lnTo>
                      <a:pt x="5750" y="6235"/>
                    </a:lnTo>
                    <a:lnTo>
                      <a:pt x="5969" y="6110"/>
                    </a:lnTo>
                    <a:lnTo>
                      <a:pt x="6157" y="5969"/>
                    </a:lnTo>
                    <a:lnTo>
                      <a:pt x="6360" y="5813"/>
                    </a:lnTo>
                    <a:lnTo>
                      <a:pt x="6532" y="5657"/>
                    </a:lnTo>
                    <a:lnTo>
                      <a:pt x="6704" y="5469"/>
                    </a:lnTo>
                    <a:lnTo>
                      <a:pt x="6860" y="5282"/>
                    </a:lnTo>
                    <a:lnTo>
                      <a:pt x="7000" y="5079"/>
                    </a:lnTo>
                    <a:lnTo>
                      <a:pt x="7125" y="4876"/>
                    </a:lnTo>
                    <a:lnTo>
                      <a:pt x="7235" y="4641"/>
                    </a:lnTo>
                    <a:lnTo>
                      <a:pt x="7329" y="4422"/>
                    </a:lnTo>
                    <a:lnTo>
                      <a:pt x="7422" y="4188"/>
                    </a:lnTo>
                    <a:lnTo>
                      <a:pt x="7485" y="3954"/>
                    </a:lnTo>
                    <a:lnTo>
                      <a:pt x="7516" y="3704"/>
                    </a:lnTo>
                    <a:lnTo>
                      <a:pt x="7547" y="3454"/>
                    </a:lnTo>
                    <a:lnTo>
                      <a:pt x="7563" y="3219"/>
                    </a:lnTo>
                    <a:lnTo>
                      <a:pt x="7563" y="2969"/>
                    </a:lnTo>
                    <a:lnTo>
                      <a:pt x="7532" y="2719"/>
                    </a:lnTo>
                    <a:lnTo>
                      <a:pt x="7485" y="2485"/>
                    </a:lnTo>
                    <a:lnTo>
                      <a:pt x="7422" y="2250"/>
                    </a:lnTo>
                    <a:lnTo>
                      <a:pt x="7344" y="2016"/>
                    </a:lnTo>
                    <a:lnTo>
                      <a:pt x="7250" y="1797"/>
                    </a:lnTo>
                    <a:lnTo>
                      <a:pt x="7141" y="1578"/>
                    </a:lnTo>
                    <a:lnTo>
                      <a:pt x="7016" y="1391"/>
                    </a:lnTo>
                    <a:lnTo>
                      <a:pt x="6891" y="1219"/>
                    </a:lnTo>
                    <a:lnTo>
                      <a:pt x="6766" y="1063"/>
                    </a:lnTo>
                    <a:lnTo>
                      <a:pt x="6625" y="922"/>
                    </a:lnTo>
                    <a:lnTo>
                      <a:pt x="6485" y="797"/>
                    </a:lnTo>
                    <a:lnTo>
                      <a:pt x="6344" y="672"/>
                    </a:lnTo>
                    <a:lnTo>
                      <a:pt x="6188" y="563"/>
                    </a:lnTo>
                    <a:lnTo>
                      <a:pt x="6016" y="453"/>
                    </a:lnTo>
                    <a:lnTo>
                      <a:pt x="5860" y="360"/>
                    </a:lnTo>
                    <a:lnTo>
                      <a:pt x="5688" y="282"/>
                    </a:lnTo>
                    <a:lnTo>
                      <a:pt x="5500" y="219"/>
                    </a:lnTo>
                    <a:lnTo>
                      <a:pt x="5328" y="157"/>
                    </a:lnTo>
                    <a:lnTo>
                      <a:pt x="5141" y="110"/>
                    </a:lnTo>
                    <a:lnTo>
                      <a:pt x="4953" y="63"/>
                    </a:lnTo>
                    <a:lnTo>
                      <a:pt x="4766" y="32"/>
                    </a:lnTo>
                    <a:lnTo>
                      <a:pt x="4578" y="16"/>
                    </a:lnTo>
                    <a:lnTo>
                      <a:pt x="420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9"/>
              <p:cNvSpPr/>
              <p:nvPr/>
            </p:nvSpPr>
            <p:spPr>
              <a:xfrm>
                <a:off x="635400" y="4021400"/>
                <a:ext cx="171525" cy="144575"/>
              </a:xfrm>
              <a:custGeom>
                <a:rect b="b" l="l" r="r" t="t"/>
                <a:pathLst>
                  <a:path extrusionOk="0" h="5783" w="6861">
                    <a:moveTo>
                      <a:pt x="0" y="1"/>
                    </a:moveTo>
                    <a:lnTo>
                      <a:pt x="0" y="32"/>
                    </a:lnTo>
                    <a:lnTo>
                      <a:pt x="32" y="94"/>
                    </a:lnTo>
                    <a:lnTo>
                      <a:pt x="188" y="313"/>
                    </a:lnTo>
                    <a:lnTo>
                      <a:pt x="469" y="626"/>
                    </a:lnTo>
                    <a:lnTo>
                      <a:pt x="844" y="1016"/>
                    </a:lnTo>
                    <a:lnTo>
                      <a:pt x="1313" y="1485"/>
                    </a:lnTo>
                    <a:lnTo>
                      <a:pt x="1876" y="2016"/>
                    </a:lnTo>
                    <a:lnTo>
                      <a:pt x="2501" y="2579"/>
                    </a:lnTo>
                    <a:lnTo>
                      <a:pt x="3188" y="3173"/>
                    </a:lnTo>
                    <a:lnTo>
                      <a:pt x="3891" y="3751"/>
                    </a:lnTo>
                    <a:lnTo>
                      <a:pt x="4548" y="4282"/>
                    </a:lnTo>
                    <a:lnTo>
                      <a:pt x="5157" y="4735"/>
                    </a:lnTo>
                    <a:lnTo>
                      <a:pt x="5704" y="5126"/>
                    </a:lnTo>
                    <a:lnTo>
                      <a:pt x="6157" y="5423"/>
                    </a:lnTo>
                    <a:lnTo>
                      <a:pt x="6516" y="5642"/>
                    </a:lnTo>
                    <a:lnTo>
                      <a:pt x="6751" y="5767"/>
                    </a:lnTo>
                    <a:lnTo>
                      <a:pt x="6829" y="5782"/>
                    </a:lnTo>
                    <a:lnTo>
                      <a:pt x="6860" y="5782"/>
                    </a:lnTo>
                    <a:lnTo>
                      <a:pt x="6860" y="5735"/>
                    </a:lnTo>
                    <a:lnTo>
                      <a:pt x="6813" y="5688"/>
                    </a:lnTo>
                    <a:lnTo>
                      <a:pt x="6641" y="5485"/>
                    </a:lnTo>
                    <a:lnTo>
                      <a:pt x="6345" y="5204"/>
                    </a:lnTo>
                    <a:lnTo>
                      <a:pt x="5923" y="4829"/>
                    </a:lnTo>
                    <a:lnTo>
                      <a:pt x="4845" y="3907"/>
                    </a:lnTo>
                    <a:lnTo>
                      <a:pt x="3516" y="2782"/>
                    </a:lnTo>
                    <a:lnTo>
                      <a:pt x="2188" y="1657"/>
                    </a:lnTo>
                    <a:lnTo>
                      <a:pt x="1094" y="751"/>
                    </a:lnTo>
                    <a:lnTo>
                      <a:pt x="657" y="407"/>
                    </a:lnTo>
                    <a:lnTo>
                      <a:pt x="329" y="173"/>
                    </a:lnTo>
                    <a:lnTo>
                      <a:pt x="110" y="16"/>
                    </a:lnTo>
                    <a:lnTo>
                      <a:pt x="3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9"/>
              <p:cNvSpPr/>
              <p:nvPr/>
            </p:nvSpPr>
            <p:spPr>
              <a:xfrm>
                <a:off x="671350" y="3988200"/>
                <a:ext cx="82825" cy="179725"/>
              </a:xfrm>
              <a:custGeom>
                <a:rect b="b" l="l" r="r" t="t"/>
                <a:pathLst>
                  <a:path extrusionOk="0" h="7189" w="3313">
                    <a:moveTo>
                      <a:pt x="3266" y="0"/>
                    </a:moveTo>
                    <a:lnTo>
                      <a:pt x="3219" y="47"/>
                    </a:lnTo>
                    <a:lnTo>
                      <a:pt x="3078" y="235"/>
                    </a:lnTo>
                    <a:lnTo>
                      <a:pt x="2891" y="547"/>
                    </a:lnTo>
                    <a:lnTo>
                      <a:pt x="2656" y="969"/>
                    </a:lnTo>
                    <a:lnTo>
                      <a:pt x="2391" y="1501"/>
                    </a:lnTo>
                    <a:lnTo>
                      <a:pt x="2078" y="2094"/>
                    </a:lnTo>
                    <a:lnTo>
                      <a:pt x="1766" y="2766"/>
                    </a:lnTo>
                    <a:lnTo>
                      <a:pt x="1422" y="3485"/>
                    </a:lnTo>
                    <a:lnTo>
                      <a:pt x="1110" y="4219"/>
                    </a:lnTo>
                    <a:lnTo>
                      <a:pt x="813" y="4891"/>
                    </a:lnTo>
                    <a:lnTo>
                      <a:pt x="547" y="5516"/>
                    </a:lnTo>
                    <a:lnTo>
                      <a:pt x="344" y="6063"/>
                    </a:lnTo>
                    <a:lnTo>
                      <a:pt x="172" y="6516"/>
                    </a:lnTo>
                    <a:lnTo>
                      <a:pt x="63" y="6860"/>
                    </a:lnTo>
                    <a:lnTo>
                      <a:pt x="0" y="7095"/>
                    </a:lnTo>
                    <a:lnTo>
                      <a:pt x="0" y="7157"/>
                    </a:lnTo>
                    <a:lnTo>
                      <a:pt x="16" y="7188"/>
                    </a:lnTo>
                    <a:lnTo>
                      <a:pt x="47" y="7173"/>
                    </a:lnTo>
                    <a:lnTo>
                      <a:pt x="109" y="7141"/>
                    </a:lnTo>
                    <a:lnTo>
                      <a:pt x="234" y="6954"/>
                    </a:lnTo>
                    <a:lnTo>
                      <a:pt x="438" y="6626"/>
                    </a:lnTo>
                    <a:lnTo>
                      <a:pt x="672" y="6204"/>
                    </a:lnTo>
                    <a:lnTo>
                      <a:pt x="938" y="5688"/>
                    </a:lnTo>
                    <a:lnTo>
                      <a:pt x="1235" y="5094"/>
                    </a:lnTo>
                    <a:lnTo>
                      <a:pt x="1563" y="4423"/>
                    </a:lnTo>
                    <a:lnTo>
                      <a:pt x="1891" y="3704"/>
                    </a:lnTo>
                    <a:lnTo>
                      <a:pt x="2219" y="2969"/>
                    </a:lnTo>
                    <a:lnTo>
                      <a:pt x="2516" y="2297"/>
                    </a:lnTo>
                    <a:lnTo>
                      <a:pt x="2766" y="1672"/>
                    </a:lnTo>
                    <a:lnTo>
                      <a:pt x="2985" y="1125"/>
                    </a:lnTo>
                    <a:lnTo>
                      <a:pt x="3156" y="672"/>
                    </a:lnTo>
                    <a:lnTo>
                      <a:pt x="3266" y="329"/>
                    </a:lnTo>
                    <a:lnTo>
                      <a:pt x="3313" y="94"/>
                    </a:lnTo>
                    <a:lnTo>
                      <a:pt x="3313" y="32"/>
                    </a:lnTo>
                    <a:lnTo>
                      <a:pt x="32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9"/>
              <p:cNvSpPr/>
              <p:nvPr/>
            </p:nvSpPr>
            <p:spPr>
              <a:xfrm>
                <a:off x="1633900" y="3858500"/>
                <a:ext cx="124625" cy="186750"/>
              </a:xfrm>
              <a:custGeom>
                <a:rect b="b" l="l" r="r" t="t"/>
                <a:pathLst>
                  <a:path extrusionOk="0" h="7470" w="4985">
                    <a:moveTo>
                      <a:pt x="4938" y="1"/>
                    </a:moveTo>
                    <a:lnTo>
                      <a:pt x="4875" y="48"/>
                    </a:lnTo>
                    <a:lnTo>
                      <a:pt x="4704" y="251"/>
                    </a:lnTo>
                    <a:lnTo>
                      <a:pt x="4454" y="579"/>
                    </a:lnTo>
                    <a:lnTo>
                      <a:pt x="4141" y="1032"/>
                    </a:lnTo>
                    <a:lnTo>
                      <a:pt x="3344" y="2204"/>
                    </a:lnTo>
                    <a:lnTo>
                      <a:pt x="2375" y="3657"/>
                    </a:lnTo>
                    <a:lnTo>
                      <a:pt x="1422" y="5110"/>
                    </a:lnTo>
                    <a:lnTo>
                      <a:pt x="641" y="6298"/>
                    </a:lnTo>
                    <a:lnTo>
                      <a:pt x="344" y="6767"/>
                    </a:lnTo>
                    <a:lnTo>
                      <a:pt x="141" y="7126"/>
                    </a:lnTo>
                    <a:lnTo>
                      <a:pt x="16" y="7360"/>
                    </a:lnTo>
                    <a:lnTo>
                      <a:pt x="0" y="7423"/>
                    </a:lnTo>
                    <a:lnTo>
                      <a:pt x="16" y="7470"/>
                    </a:lnTo>
                    <a:lnTo>
                      <a:pt x="47" y="7454"/>
                    </a:lnTo>
                    <a:lnTo>
                      <a:pt x="110" y="7423"/>
                    </a:lnTo>
                    <a:lnTo>
                      <a:pt x="297" y="7235"/>
                    </a:lnTo>
                    <a:lnTo>
                      <a:pt x="578" y="6939"/>
                    </a:lnTo>
                    <a:lnTo>
                      <a:pt x="938" y="6501"/>
                    </a:lnTo>
                    <a:lnTo>
                      <a:pt x="1344" y="5985"/>
                    </a:lnTo>
                    <a:lnTo>
                      <a:pt x="1797" y="5376"/>
                    </a:lnTo>
                    <a:lnTo>
                      <a:pt x="2297" y="4688"/>
                    </a:lnTo>
                    <a:lnTo>
                      <a:pt x="2797" y="3938"/>
                    </a:lnTo>
                    <a:lnTo>
                      <a:pt x="3297" y="3173"/>
                    </a:lnTo>
                    <a:lnTo>
                      <a:pt x="3735" y="2454"/>
                    </a:lnTo>
                    <a:lnTo>
                      <a:pt x="4125" y="1798"/>
                    </a:lnTo>
                    <a:lnTo>
                      <a:pt x="4454" y="1219"/>
                    </a:lnTo>
                    <a:lnTo>
                      <a:pt x="4704" y="719"/>
                    </a:lnTo>
                    <a:lnTo>
                      <a:pt x="4875" y="344"/>
                    </a:lnTo>
                    <a:lnTo>
                      <a:pt x="4969" y="94"/>
                    </a:lnTo>
                    <a:lnTo>
                      <a:pt x="4985" y="32"/>
                    </a:lnTo>
                    <a:lnTo>
                      <a:pt x="49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9"/>
              <p:cNvSpPr/>
              <p:nvPr/>
            </p:nvSpPr>
            <p:spPr>
              <a:xfrm>
                <a:off x="1635075" y="3859675"/>
                <a:ext cx="129325" cy="149650"/>
              </a:xfrm>
              <a:custGeom>
                <a:rect b="b" l="l" r="r" t="t"/>
                <a:pathLst>
                  <a:path extrusionOk="0" h="5986" w="5173">
                    <a:moveTo>
                      <a:pt x="16" y="1"/>
                    </a:moveTo>
                    <a:lnTo>
                      <a:pt x="0" y="32"/>
                    </a:lnTo>
                    <a:lnTo>
                      <a:pt x="16" y="94"/>
                    </a:lnTo>
                    <a:lnTo>
                      <a:pt x="141" y="297"/>
                    </a:lnTo>
                    <a:lnTo>
                      <a:pt x="344" y="610"/>
                    </a:lnTo>
                    <a:lnTo>
                      <a:pt x="625" y="1001"/>
                    </a:lnTo>
                    <a:lnTo>
                      <a:pt x="984" y="1454"/>
                    </a:lnTo>
                    <a:lnTo>
                      <a:pt x="1406" y="1985"/>
                    </a:lnTo>
                    <a:lnTo>
                      <a:pt x="1875" y="2548"/>
                    </a:lnTo>
                    <a:lnTo>
                      <a:pt x="2391" y="3157"/>
                    </a:lnTo>
                    <a:lnTo>
                      <a:pt x="2922" y="3751"/>
                    </a:lnTo>
                    <a:lnTo>
                      <a:pt x="3422" y="4313"/>
                    </a:lnTo>
                    <a:lnTo>
                      <a:pt x="3875" y="4798"/>
                    </a:lnTo>
                    <a:lnTo>
                      <a:pt x="4282" y="5220"/>
                    </a:lnTo>
                    <a:lnTo>
                      <a:pt x="4625" y="5563"/>
                    </a:lnTo>
                    <a:lnTo>
                      <a:pt x="4891" y="5813"/>
                    </a:lnTo>
                    <a:lnTo>
                      <a:pt x="5078" y="5954"/>
                    </a:lnTo>
                    <a:lnTo>
                      <a:pt x="5141" y="5985"/>
                    </a:lnTo>
                    <a:lnTo>
                      <a:pt x="5172" y="5985"/>
                    </a:lnTo>
                    <a:lnTo>
                      <a:pt x="5172" y="5954"/>
                    </a:lnTo>
                    <a:lnTo>
                      <a:pt x="5157" y="5891"/>
                    </a:lnTo>
                    <a:lnTo>
                      <a:pt x="5047" y="5688"/>
                    </a:lnTo>
                    <a:lnTo>
                      <a:pt x="4844" y="5376"/>
                    </a:lnTo>
                    <a:lnTo>
                      <a:pt x="4547" y="4985"/>
                    </a:lnTo>
                    <a:lnTo>
                      <a:pt x="4188" y="4516"/>
                    </a:lnTo>
                    <a:lnTo>
                      <a:pt x="3766" y="4001"/>
                    </a:lnTo>
                    <a:lnTo>
                      <a:pt x="3297" y="3423"/>
                    </a:lnTo>
                    <a:lnTo>
                      <a:pt x="2781" y="2829"/>
                    </a:lnTo>
                    <a:lnTo>
                      <a:pt x="2266" y="2219"/>
                    </a:lnTo>
                    <a:lnTo>
                      <a:pt x="1766" y="1672"/>
                    </a:lnTo>
                    <a:lnTo>
                      <a:pt x="1313" y="1172"/>
                    </a:lnTo>
                    <a:lnTo>
                      <a:pt x="906" y="751"/>
                    </a:lnTo>
                    <a:lnTo>
                      <a:pt x="563" y="422"/>
                    </a:lnTo>
                    <a:lnTo>
                      <a:pt x="281" y="172"/>
                    </a:lnTo>
                    <a:lnTo>
                      <a:pt x="94" y="32"/>
                    </a:lnTo>
                    <a:lnTo>
                      <a:pt x="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9"/>
              <p:cNvSpPr/>
              <p:nvPr/>
            </p:nvSpPr>
            <p:spPr>
              <a:xfrm>
                <a:off x="1152225" y="4080400"/>
                <a:ext cx="139100" cy="63300"/>
              </a:xfrm>
              <a:custGeom>
                <a:rect b="b" l="l" r="r" t="t"/>
                <a:pathLst>
                  <a:path extrusionOk="0" h="2532" w="5564">
                    <a:moveTo>
                      <a:pt x="5532" y="0"/>
                    </a:moveTo>
                    <a:lnTo>
                      <a:pt x="5501" y="16"/>
                    </a:lnTo>
                    <a:lnTo>
                      <a:pt x="5470" y="63"/>
                    </a:lnTo>
                    <a:lnTo>
                      <a:pt x="5360" y="235"/>
                    </a:lnTo>
                    <a:lnTo>
                      <a:pt x="5204" y="516"/>
                    </a:lnTo>
                    <a:lnTo>
                      <a:pt x="5095" y="672"/>
                    </a:lnTo>
                    <a:lnTo>
                      <a:pt x="4954" y="860"/>
                    </a:lnTo>
                    <a:lnTo>
                      <a:pt x="4798" y="1031"/>
                    </a:lnTo>
                    <a:lnTo>
                      <a:pt x="4626" y="1219"/>
                    </a:lnTo>
                    <a:lnTo>
                      <a:pt x="4407" y="1391"/>
                    </a:lnTo>
                    <a:lnTo>
                      <a:pt x="4173" y="1563"/>
                    </a:lnTo>
                    <a:lnTo>
                      <a:pt x="3907" y="1719"/>
                    </a:lnTo>
                    <a:lnTo>
                      <a:pt x="3610" y="1844"/>
                    </a:lnTo>
                    <a:lnTo>
                      <a:pt x="3469" y="1891"/>
                    </a:lnTo>
                    <a:lnTo>
                      <a:pt x="3313" y="1938"/>
                    </a:lnTo>
                    <a:lnTo>
                      <a:pt x="3141" y="1969"/>
                    </a:lnTo>
                    <a:lnTo>
                      <a:pt x="2985" y="2000"/>
                    </a:lnTo>
                    <a:lnTo>
                      <a:pt x="2813" y="2016"/>
                    </a:lnTo>
                    <a:lnTo>
                      <a:pt x="2485" y="2016"/>
                    </a:lnTo>
                    <a:lnTo>
                      <a:pt x="2313" y="2000"/>
                    </a:lnTo>
                    <a:lnTo>
                      <a:pt x="2016" y="1938"/>
                    </a:lnTo>
                    <a:lnTo>
                      <a:pt x="1719" y="1860"/>
                    </a:lnTo>
                    <a:lnTo>
                      <a:pt x="1454" y="1750"/>
                    </a:lnTo>
                    <a:lnTo>
                      <a:pt x="1204" y="1625"/>
                    </a:lnTo>
                    <a:lnTo>
                      <a:pt x="969" y="1485"/>
                    </a:lnTo>
                    <a:lnTo>
                      <a:pt x="782" y="1344"/>
                    </a:lnTo>
                    <a:lnTo>
                      <a:pt x="610" y="1203"/>
                    </a:lnTo>
                    <a:lnTo>
                      <a:pt x="469" y="1078"/>
                    </a:lnTo>
                    <a:lnTo>
                      <a:pt x="251" y="844"/>
                    </a:lnTo>
                    <a:lnTo>
                      <a:pt x="94" y="703"/>
                    </a:lnTo>
                    <a:lnTo>
                      <a:pt x="47" y="656"/>
                    </a:lnTo>
                    <a:lnTo>
                      <a:pt x="16" y="656"/>
                    </a:lnTo>
                    <a:lnTo>
                      <a:pt x="1" y="688"/>
                    </a:lnTo>
                    <a:lnTo>
                      <a:pt x="16" y="750"/>
                    </a:lnTo>
                    <a:lnTo>
                      <a:pt x="32" y="844"/>
                    </a:lnTo>
                    <a:lnTo>
                      <a:pt x="79" y="953"/>
                    </a:lnTo>
                    <a:lnTo>
                      <a:pt x="141" y="1094"/>
                    </a:lnTo>
                    <a:lnTo>
                      <a:pt x="251" y="1266"/>
                    </a:lnTo>
                    <a:lnTo>
                      <a:pt x="376" y="1438"/>
                    </a:lnTo>
                    <a:lnTo>
                      <a:pt x="547" y="1625"/>
                    </a:lnTo>
                    <a:lnTo>
                      <a:pt x="735" y="1813"/>
                    </a:lnTo>
                    <a:lnTo>
                      <a:pt x="969" y="1985"/>
                    </a:lnTo>
                    <a:lnTo>
                      <a:pt x="1251" y="2156"/>
                    </a:lnTo>
                    <a:lnTo>
                      <a:pt x="1547" y="2297"/>
                    </a:lnTo>
                    <a:lnTo>
                      <a:pt x="1719" y="2360"/>
                    </a:lnTo>
                    <a:lnTo>
                      <a:pt x="1891" y="2422"/>
                    </a:lnTo>
                    <a:lnTo>
                      <a:pt x="2063" y="2453"/>
                    </a:lnTo>
                    <a:lnTo>
                      <a:pt x="2251" y="2500"/>
                    </a:lnTo>
                    <a:lnTo>
                      <a:pt x="2438" y="2516"/>
                    </a:lnTo>
                    <a:lnTo>
                      <a:pt x="2641" y="2531"/>
                    </a:lnTo>
                    <a:lnTo>
                      <a:pt x="2829" y="2531"/>
                    </a:lnTo>
                    <a:lnTo>
                      <a:pt x="3032" y="2516"/>
                    </a:lnTo>
                    <a:lnTo>
                      <a:pt x="3235" y="2485"/>
                    </a:lnTo>
                    <a:lnTo>
                      <a:pt x="3438" y="2438"/>
                    </a:lnTo>
                    <a:lnTo>
                      <a:pt x="3626" y="2375"/>
                    </a:lnTo>
                    <a:lnTo>
                      <a:pt x="3798" y="2313"/>
                    </a:lnTo>
                    <a:lnTo>
                      <a:pt x="3969" y="2235"/>
                    </a:lnTo>
                    <a:lnTo>
                      <a:pt x="4141" y="2141"/>
                    </a:lnTo>
                    <a:lnTo>
                      <a:pt x="4298" y="2047"/>
                    </a:lnTo>
                    <a:lnTo>
                      <a:pt x="4438" y="1953"/>
                    </a:lnTo>
                    <a:lnTo>
                      <a:pt x="4704" y="1735"/>
                    </a:lnTo>
                    <a:lnTo>
                      <a:pt x="4923" y="1516"/>
                    </a:lnTo>
                    <a:lnTo>
                      <a:pt x="5110" y="1281"/>
                    </a:lnTo>
                    <a:lnTo>
                      <a:pt x="5251" y="1063"/>
                    </a:lnTo>
                    <a:lnTo>
                      <a:pt x="5376" y="844"/>
                    </a:lnTo>
                    <a:lnTo>
                      <a:pt x="5454" y="641"/>
                    </a:lnTo>
                    <a:lnTo>
                      <a:pt x="5516" y="453"/>
                    </a:lnTo>
                    <a:lnTo>
                      <a:pt x="5548" y="297"/>
                    </a:lnTo>
                    <a:lnTo>
                      <a:pt x="5563" y="172"/>
                    </a:lnTo>
                    <a:lnTo>
                      <a:pt x="5563" y="78"/>
                    </a:lnTo>
                    <a:lnTo>
                      <a:pt x="5563" y="16"/>
                    </a:lnTo>
                    <a:lnTo>
                      <a:pt x="553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9"/>
              <p:cNvSpPr/>
              <p:nvPr/>
            </p:nvSpPr>
            <p:spPr>
              <a:xfrm>
                <a:off x="1512800" y="3856950"/>
                <a:ext cx="66425" cy="40650"/>
              </a:xfrm>
              <a:custGeom>
                <a:rect b="b" l="l" r="r" t="t"/>
                <a:pathLst>
                  <a:path extrusionOk="0" h="1626" w="2657">
                    <a:moveTo>
                      <a:pt x="2500" y="0"/>
                    </a:moveTo>
                    <a:lnTo>
                      <a:pt x="2360" y="47"/>
                    </a:lnTo>
                    <a:lnTo>
                      <a:pt x="2172" y="110"/>
                    </a:lnTo>
                    <a:lnTo>
                      <a:pt x="1969" y="188"/>
                    </a:lnTo>
                    <a:lnTo>
                      <a:pt x="1735" y="297"/>
                    </a:lnTo>
                    <a:lnTo>
                      <a:pt x="1469" y="438"/>
                    </a:lnTo>
                    <a:lnTo>
                      <a:pt x="1203" y="594"/>
                    </a:lnTo>
                    <a:lnTo>
                      <a:pt x="938" y="750"/>
                    </a:lnTo>
                    <a:lnTo>
                      <a:pt x="703" y="906"/>
                    </a:lnTo>
                    <a:lnTo>
                      <a:pt x="485" y="1063"/>
                    </a:lnTo>
                    <a:lnTo>
                      <a:pt x="313" y="1203"/>
                    </a:lnTo>
                    <a:lnTo>
                      <a:pt x="172" y="1328"/>
                    </a:lnTo>
                    <a:lnTo>
                      <a:pt x="63" y="1438"/>
                    </a:lnTo>
                    <a:lnTo>
                      <a:pt x="16" y="1531"/>
                    </a:lnTo>
                    <a:lnTo>
                      <a:pt x="0" y="1563"/>
                    </a:lnTo>
                    <a:lnTo>
                      <a:pt x="16" y="1594"/>
                    </a:lnTo>
                    <a:lnTo>
                      <a:pt x="31" y="1610"/>
                    </a:lnTo>
                    <a:lnTo>
                      <a:pt x="63" y="1625"/>
                    </a:lnTo>
                    <a:lnTo>
                      <a:pt x="172" y="1610"/>
                    </a:lnTo>
                    <a:lnTo>
                      <a:pt x="313" y="1578"/>
                    </a:lnTo>
                    <a:lnTo>
                      <a:pt x="485" y="1516"/>
                    </a:lnTo>
                    <a:lnTo>
                      <a:pt x="703" y="1438"/>
                    </a:lnTo>
                    <a:lnTo>
                      <a:pt x="938" y="1313"/>
                    </a:lnTo>
                    <a:lnTo>
                      <a:pt x="1188" y="1188"/>
                    </a:lnTo>
                    <a:lnTo>
                      <a:pt x="1469" y="1031"/>
                    </a:lnTo>
                    <a:lnTo>
                      <a:pt x="1735" y="875"/>
                    </a:lnTo>
                    <a:lnTo>
                      <a:pt x="1969" y="703"/>
                    </a:lnTo>
                    <a:lnTo>
                      <a:pt x="2188" y="563"/>
                    </a:lnTo>
                    <a:lnTo>
                      <a:pt x="2360" y="422"/>
                    </a:lnTo>
                    <a:lnTo>
                      <a:pt x="2500" y="281"/>
                    </a:lnTo>
                    <a:lnTo>
                      <a:pt x="2594" y="172"/>
                    </a:lnTo>
                    <a:lnTo>
                      <a:pt x="2657" y="94"/>
                    </a:lnTo>
                    <a:lnTo>
                      <a:pt x="2657" y="63"/>
                    </a:lnTo>
                    <a:lnTo>
                      <a:pt x="2657" y="31"/>
                    </a:lnTo>
                    <a:lnTo>
                      <a:pt x="2641" y="16"/>
                    </a:lnTo>
                    <a:lnTo>
                      <a:pt x="25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9"/>
              <p:cNvSpPr/>
              <p:nvPr/>
            </p:nvSpPr>
            <p:spPr>
              <a:xfrm>
                <a:off x="1472175" y="3800300"/>
                <a:ext cx="39850" cy="80100"/>
              </a:xfrm>
              <a:custGeom>
                <a:rect b="b" l="l" r="r" t="t"/>
                <a:pathLst>
                  <a:path extrusionOk="0" h="3204" w="1594">
                    <a:moveTo>
                      <a:pt x="1531" y="0"/>
                    </a:moveTo>
                    <a:lnTo>
                      <a:pt x="1500" y="16"/>
                    </a:lnTo>
                    <a:lnTo>
                      <a:pt x="1406" y="94"/>
                    </a:lnTo>
                    <a:lnTo>
                      <a:pt x="1313" y="235"/>
                    </a:lnTo>
                    <a:lnTo>
                      <a:pt x="1203" y="422"/>
                    </a:lnTo>
                    <a:lnTo>
                      <a:pt x="938" y="922"/>
                    </a:lnTo>
                    <a:lnTo>
                      <a:pt x="641" y="1532"/>
                    </a:lnTo>
                    <a:lnTo>
                      <a:pt x="344" y="2141"/>
                    </a:lnTo>
                    <a:lnTo>
                      <a:pt x="125" y="2657"/>
                    </a:lnTo>
                    <a:lnTo>
                      <a:pt x="47" y="2860"/>
                    </a:lnTo>
                    <a:lnTo>
                      <a:pt x="0" y="3032"/>
                    </a:lnTo>
                    <a:lnTo>
                      <a:pt x="0" y="3141"/>
                    </a:lnTo>
                    <a:lnTo>
                      <a:pt x="0" y="3172"/>
                    </a:lnTo>
                    <a:lnTo>
                      <a:pt x="16" y="3204"/>
                    </a:lnTo>
                    <a:lnTo>
                      <a:pt x="47" y="3204"/>
                    </a:lnTo>
                    <a:lnTo>
                      <a:pt x="78" y="3188"/>
                    </a:lnTo>
                    <a:lnTo>
                      <a:pt x="172" y="3126"/>
                    </a:lnTo>
                    <a:lnTo>
                      <a:pt x="297" y="3016"/>
                    </a:lnTo>
                    <a:lnTo>
                      <a:pt x="438" y="2844"/>
                    </a:lnTo>
                    <a:lnTo>
                      <a:pt x="594" y="2626"/>
                    </a:lnTo>
                    <a:lnTo>
                      <a:pt x="766" y="2376"/>
                    </a:lnTo>
                    <a:lnTo>
                      <a:pt x="938" y="2079"/>
                    </a:lnTo>
                    <a:lnTo>
                      <a:pt x="1094" y="1750"/>
                    </a:lnTo>
                    <a:lnTo>
                      <a:pt x="1250" y="1422"/>
                    </a:lnTo>
                    <a:lnTo>
                      <a:pt x="1375" y="1110"/>
                    </a:lnTo>
                    <a:lnTo>
                      <a:pt x="1469" y="813"/>
                    </a:lnTo>
                    <a:lnTo>
                      <a:pt x="1547" y="563"/>
                    </a:lnTo>
                    <a:lnTo>
                      <a:pt x="1578" y="344"/>
                    </a:lnTo>
                    <a:lnTo>
                      <a:pt x="1594" y="172"/>
                    </a:lnTo>
                    <a:lnTo>
                      <a:pt x="1594" y="47"/>
                    </a:lnTo>
                    <a:lnTo>
                      <a:pt x="1578" y="16"/>
                    </a:lnTo>
                    <a:lnTo>
                      <a:pt x="156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9"/>
              <p:cNvSpPr/>
              <p:nvPr/>
            </p:nvSpPr>
            <p:spPr>
              <a:xfrm>
                <a:off x="1432325" y="3794050"/>
                <a:ext cx="13700" cy="65650"/>
              </a:xfrm>
              <a:custGeom>
                <a:rect b="b" l="l" r="r" t="t"/>
                <a:pathLst>
                  <a:path extrusionOk="0" h="2626" w="548">
                    <a:moveTo>
                      <a:pt x="344" y="0"/>
                    </a:moveTo>
                    <a:lnTo>
                      <a:pt x="313" y="32"/>
                    </a:lnTo>
                    <a:lnTo>
                      <a:pt x="266" y="94"/>
                    </a:lnTo>
                    <a:lnTo>
                      <a:pt x="203" y="219"/>
                    </a:lnTo>
                    <a:lnTo>
                      <a:pt x="156" y="375"/>
                    </a:lnTo>
                    <a:lnTo>
                      <a:pt x="110" y="563"/>
                    </a:lnTo>
                    <a:lnTo>
                      <a:pt x="78" y="782"/>
                    </a:lnTo>
                    <a:lnTo>
                      <a:pt x="31" y="1032"/>
                    </a:lnTo>
                    <a:lnTo>
                      <a:pt x="16" y="1297"/>
                    </a:lnTo>
                    <a:lnTo>
                      <a:pt x="0" y="1563"/>
                    </a:lnTo>
                    <a:lnTo>
                      <a:pt x="0" y="1813"/>
                    </a:lnTo>
                    <a:lnTo>
                      <a:pt x="0" y="2032"/>
                    </a:lnTo>
                    <a:lnTo>
                      <a:pt x="16" y="2235"/>
                    </a:lnTo>
                    <a:lnTo>
                      <a:pt x="47" y="2391"/>
                    </a:lnTo>
                    <a:lnTo>
                      <a:pt x="78" y="2516"/>
                    </a:lnTo>
                    <a:lnTo>
                      <a:pt x="110" y="2594"/>
                    </a:lnTo>
                    <a:lnTo>
                      <a:pt x="141" y="2626"/>
                    </a:lnTo>
                    <a:lnTo>
                      <a:pt x="188" y="2626"/>
                    </a:lnTo>
                    <a:lnTo>
                      <a:pt x="219" y="2610"/>
                    </a:lnTo>
                    <a:lnTo>
                      <a:pt x="282" y="2532"/>
                    </a:lnTo>
                    <a:lnTo>
                      <a:pt x="328" y="2422"/>
                    </a:lnTo>
                    <a:lnTo>
                      <a:pt x="375" y="2266"/>
                    </a:lnTo>
                    <a:lnTo>
                      <a:pt x="422" y="2063"/>
                    </a:lnTo>
                    <a:lnTo>
                      <a:pt x="469" y="1844"/>
                    </a:lnTo>
                    <a:lnTo>
                      <a:pt x="500" y="1594"/>
                    </a:lnTo>
                    <a:lnTo>
                      <a:pt x="532" y="1344"/>
                    </a:lnTo>
                    <a:lnTo>
                      <a:pt x="547" y="1079"/>
                    </a:lnTo>
                    <a:lnTo>
                      <a:pt x="547" y="829"/>
                    </a:lnTo>
                    <a:lnTo>
                      <a:pt x="532" y="594"/>
                    </a:lnTo>
                    <a:lnTo>
                      <a:pt x="516" y="407"/>
                    </a:lnTo>
                    <a:lnTo>
                      <a:pt x="500" y="235"/>
                    </a:lnTo>
                    <a:lnTo>
                      <a:pt x="469" y="110"/>
                    </a:lnTo>
                    <a:lnTo>
                      <a:pt x="422" y="32"/>
                    </a:lnTo>
                    <a:lnTo>
                      <a:pt x="391" y="16"/>
                    </a:lnTo>
                    <a:lnTo>
                      <a:pt x="37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9"/>
              <p:cNvSpPr/>
              <p:nvPr/>
            </p:nvSpPr>
            <p:spPr>
              <a:xfrm>
                <a:off x="815500" y="3953425"/>
                <a:ext cx="80875" cy="14475"/>
              </a:xfrm>
              <a:custGeom>
                <a:rect b="b" l="l" r="r" t="t"/>
                <a:pathLst>
                  <a:path extrusionOk="0" h="579" w="3235">
                    <a:moveTo>
                      <a:pt x="500" y="1"/>
                    </a:moveTo>
                    <a:lnTo>
                      <a:pt x="297" y="32"/>
                    </a:lnTo>
                    <a:lnTo>
                      <a:pt x="141" y="63"/>
                    </a:lnTo>
                    <a:lnTo>
                      <a:pt x="47" y="94"/>
                    </a:lnTo>
                    <a:lnTo>
                      <a:pt x="16" y="126"/>
                    </a:lnTo>
                    <a:lnTo>
                      <a:pt x="0" y="141"/>
                    </a:lnTo>
                    <a:lnTo>
                      <a:pt x="16" y="173"/>
                    </a:lnTo>
                    <a:lnTo>
                      <a:pt x="31" y="204"/>
                    </a:lnTo>
                    <a:lnTo>
                      <a:pt x="125" y="251"/>
                    </a:lnTo>
                    <a:lnTo>
                      <a:pt x="266" y="313"/>
                    </a:lnTo>
                    <a:lnTo>
                      <a:pt x="453" y="360"/>
                    </a:lnTo>
                    <a:lnTo>
                      <a:pt x="688" y="423"/>
                    </a:lnTo>
                    <a:lnTo>
                      <a:pt x="969" y="469"/>
                    </a:lnTo>
                    <a:lnTo>
                      <a:pt x="1266" y="516"/>
                    </a:lnTo>
                    <a:lnTo>
                      <a:pt x="1594" y="548"/>
                    </a:lnTo>
                    <a:lnTo>
                      <a:pt x="1922" y="563"/>
                    </a:lnTo>
                    <a:lnTo>
                      <a:pt x="2219" y="579"/>
                    </a:lnTo>
                    <a:lnTo>
                      <a:pt x="2750" y="579"/>
                    </a:lnTo>
                    <a:lnTo>
                      <a:pt x="2938" y="548"/>
                    </a:lnTo>
                    <a:lnTo>
                      <a:pt x="3094" y="516"/>
                    </a:lnTo>
                    <a:lnTo>
                      <a:pt x="3188" y="485"/>
                    </a:lnTo>
                    <a:lnTo>
                      <a:pt x="3219" y="454"/>
                    </a:lnTo>
                    <a:lnTo>
                      <a:pt x="3235" y="438"/>
                    </a:lnTo>
                    <a:lnTo>
                      <a:pt x="3219" y="407"/>
                    </a:lnTo>
                    <a:lnTo>
                      <a:pt x="3203" y="376"/>
                    </a:lnTo>
                    <a:lnTo>
                      <a:pt x="3110" y="329"/>
                    </a:lnTo>
                    <a:lnTo>
                      <a:pt x="2969" y="266"/>
                    </a:lnTo>
                    <a:lnTo>
                      <a:pt x="2766" y="204"/>
                    </a:lnTo>
                    <a:lnTo>
                      <a:pt x="2531" y="157"/>
                    </a:lnTo>
                    <a:lnTo>
                      <a:pt x="2266" y="110"/>
                    </a:lnTo>
                    <a:lnTo>
                      <a:pt x="1969" y="63"/>
                    </a:lnTo>
                    <a:lnTo>
                      <a:pt x="1641" y="32"/>
                    </a:lnTo>
                    <a:lnTo>
                      <a:pt x="1313" y="16"/>
                    </a:lnTo>
                    <a:lnTo>
                      <a:pt x="101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9"/>
              <p:cNvSpPr/>
              <p:nvPr/>
            </p:nvSpPr>
            <p:spPr>
              <a:xfrm>
                <a:off x="851825" y="3870225"/>
                <a:ext cx="57050" cy="53550"/>
              </a:xfrm>
              <a:custGeom>
                <a:rect b="b" l="l" r="r" t="t"/>
                <a:pathLst>
                  <a:path extrusionOk="0" h="2142" w="2282">
                    <a:moveTo>
                      <a:pt x="47" y="0"/>
                    </a:moveTo>
                    <a:lnTo>
                      <a:pt x="16" y="16"/>
                    </a:lnTo>
                    <a:lnTo>
                      <a:pt x="16" y="47"/>
                    </a:lnTo>
                    <a:lnTo>
                      <a:pt x="0" y="79"/>
                    </a:lnTo>
                    <a:lnTo>
                      <a:pt x="47" y="172"/>
                    </a:lnTo>
                    <a:lnTo>
                      <a:pt x="110" y="297"/>
                    </a:lnTo>
                    <a:lnTo>
                      <a:pt x="219" y="454"/>
                    </a:lnTo>
                    <a:lnTo>
                      <a:pt x="375" y="641"/>
                    </a:lnTo>
                    <a:lnTo>
                      <a:pt x="547" y="829"/>
                    </a:lnTo>
                    <a:lnTo>
                      <a:pt x="750" y="1047"/>
                    </a:lnTo>
                    <a:lnTo>
                      <a:pt x="969" y="1266"/>
                    </a:lnTo>
                    <a:lnTo>
                      <a:pt x="1203" y="1469"/>
                    </a:lnTo>
                    <a:lnTo>
                      <a:pt x="1422" y="1657"/>
                    </a:lnTo>
                    <a:lnTo>
                      <a:pt x="1625" y="1813"/>
                    </a:lnTo>
                    <a:lnTo>
                      <a:pt x="1813" y="1954"/>
                    </a:lnTo>
                    <a:lnTo>
                      <a:pt x="1985" y="2047"/>
                    </a:lnTo>
                    <a:lnTo>
                      <a:pt x="2110" y="2110"/>
                    </a:lnTo>
                    <a:lnTo>
                      <a:pt x="2203" y="2141"/>
                    </a:lnTo>
                    <a:lnTo>
                      <a:pt x="2250" y="2141"/>
                    </a:lnTo>
                    <a:lnTo>
                      <a:pt x="2266" y="2126"/>
                    </a:lnTo>
                    <a:lnTo>
                      <a:pt x="2282" y="2110"/>
                    </a:lnTo>
                    <a:lnTo>
                      <a:pt x="2282" y="2063"/>
                    </a:lnTo>
                    <a:lnTo>
                      <a:pt x="2250" y="1969"/>
                    </a:lnTo>
                    <a:lnTo>
                      <a:pt x="2172" y="1844"/>
                    </a:lnTo>
                    <a:lnTo>
                      <a:pt x="2063" y="1688"/>
                    </a:lnTo>
                    <a:lnTo>
                      <a:pt x="1922" y="1501"/>
                    </a:lnTo>
                    <a:lnTo>
                      <a:pt x="1750" y="1313"/>
                    </a:lnTo>
                    <a:lnTo>
                      <a:pt x="1547" y="1094"/>
                    </a:lnTo>
                    <a:lnTo>
                      <a:pt x="1313" y="891"/>
                    </a:lnTo>
                    <a:lnTo>
                      <a:pt x="1094" y="672"/>
                    </a:lnTo>
                    <a:lnTo>
                      <a:pt x="875" y="485"/>
                    </a:lnTo>
                    <a:lnTo>
                      <a:pt x="657" y="329"/>
                    </a:lnTo>
                    <a:lnTo>
                      <a:pt x="469" y="188"/>
                    </a:lnTo>
                    <a:lnTo>
                      <a:pt x="313" y="94"/>
                    </a:lnTo>
                    <a:lnTo>
                      <a:pt x="172" y="32"/>
                    </a:lnTo>
                    <a:lnTo>
                      <a:pt x="7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9"/>
              <p:cNvSpPr/>
              <p:nvPr/>
            </p:nvSpPr>
            <p:spPr>
              <a:xfrm>
                <a:off x="928375" y="3821000"/>
                <a:ext cx="32450" cy="76200"/>
              </a:xfrm>
              <a:custGeom>
                <a:rect b="b" l="l" r="r" t="t"/>
                <a:pathLst>
                  <a:path extrusionOk="0" h="3048" w="1298">
                    <a:moveTo>
                      <a:pt x="63" y="1"/>
                    </a:moveTo>
                    <a:lnTo>
                      <a:pt x="32" y="16"/>
                    </a:lnTo>
                    <a:lnTo>
                      <a:pt x="17" y="47"/>
                    </a:lnTo>
                    <a:lnTo>
                      <a:pt x="1" y="141"/>
                    </a:lnTo>
                    <a:lnTo>
                      <a:pt x="17" y="313"/>
                    </a:lnTo>
                    <a:lnTo>
                      <a:pt x="48" y="516"/>
                    </a:lnTo>
                    <a:lnTo>
                      <a:pt x="95" y="751"/>
                    </a:lnTo>
                    <a:lnTo>
                      <a:pt x="173" y="1016"/>
                    </a:lnTo>
                    <a:lnTo>
                      <a:pt x="267" y="1313"/>
                    </a:lnTo>
                    <a:lnTo>
                      <a:pt x="376" y="1626"/>
                    </a:lnTo>
                    <a:lnTo>
                      <a:pt x="517" y="1938"/>
                    </a:lnTo>
                    <a:lnTo>
                      <a:pt x="642" y="2219"/>
                    </a:lnTo>
                    <a:lnTo>
                      <a:pt x="767" y="2469"/>
                    </a:lnTo>
                    <a:lnTo>
                      <a:pt x="892" y="2673"/>
                    </a:lnTo>
                    <a:lnTo>
                      <a:pt x="1017" y="2844"/>
                    </a:lnTo>
                    <a:lnTo>
                      <a:pt x="1110" y="2969"/>
                    </a:lnTo>
                    <a:lnTo>
                      <a:pt x="1204" y="3032"/>
                    </a:lnTo>
                    <a:lnTo>
                      <a:pt x="1235" y="3048"/>
                    </a:lnTo>
                    <a:lnTo>
                      <a:pt x="1251" y="3048"/>
                    </a:lnTo>
                    <a:lnTo>
                      <a:pt x="1282" y="3032"/>
                    </a:lnTo>
                    <a:lnTo>
                      <a:pt x="1298" y="2985"/>
                    </a:lnTo>
                    <a:lnTo>
                      <a:pt x="1298" y="2891"/>
                    </a:lnTo>
                    <a:lnTo>
                      <a:pt x="1282" y="2735"/>
                    </a:lnTo>
                    <a:lnTo>
                      <a:pt x="1235" y="2532"/>
                    </a:lnTo>
                    <a:lnTo>
                      <a:pt x="1157" y="2298"/>
                    </a:lnTo>
                    <a:lnTo>
                      <a:pt x="1079" y="2032"/>
                    </a:lnTo>
                    <a:lnTo>
                      <a:pt x="860" y="1438"/>
                    </a:lnTo>
                    <a:lnTo>
                      <a:pt x="610" y="860"/>
                    </a:lnTo>
                    <a:lnTo>
                      <a:pt x="501" y="610"/>
                    </a:lnTo>
                    <a:lnTo>
                      <a:pt x="392" y="391"/>
                    </a:lnTo>
                    <a:lnTo>
                      <a:pt x="282" y="219"/>
                    </a:lnTo>
                    <a:lnTo>
                      <a:pt x="188" y="79"/>
                    </a:lnTo>
                    <a:lnTo>
                      <a:pt x="110" y="16"/>
                    </a:lnTo>
                    <a:lnTo>
                      <a:pt x="7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9"/>
              <p:cNvSpPr/>
              <p:nvPr/>
            </p:nvSpPr>
            <p:spPr>
              <a:xfrm>
                <a:off x="722900" y="3510450"/>
                <a:ext cx="858675" cy="372700"/>
              </a:xfrm>
              <a:custGeom>
                <a:rect b="b" l="l" r="r" t="t"/>
                <a:pathLst>
                  <a:path extrusionOk="0" h="14908" w="34347">
                    <a:moveTo>
                      <a:pt x="17017" y="0"/>
                    </a:moveTo>
                    <a:lnTo>
                      <a:pt x="15955" y="16"/>
                    </a:lnTo>
                    <a:lnTo>
                      <a:pt x="14877" y="78"/>
                    </a:lnTo>
                    <a:lnTo>
                      <a:pt x="14345" y="109"/>
                    </a:lnTo>
                    <a:lnTo>
                      <a:pt x="13814" y="156"/>
                    </a:lnTo>
                    <a:lnTo>
                      <a:pt x="13283" y="219"/>
                    </a:lnTo>
                    <a:lnTo>
                      <a:pt x="12767" y="297"/>
                    </a:lnTo>
                    <a:lnTo>
                      <a:pt x="12236" y="375"/>
                    </a:lnTo>
                    <a:lnTo>
                      <a:pt x="11704" y="469"/>
                    </a:lnTo>
                    <a:lnTo>
                      <a:pt x="11189" y="563"/>
                    </a:lnTo>
                    <a:lnTo>
                      <a:pt x="10658" y="688"/>
                    </a:lnTo>
                    <a:lnTo>
                      <a:pt x="10142" y="813"/>
                    </a:lnTo>
                    <a:lnTo>
                      <a:pt x="9626" y="953"/>
                    </a:lnTo>
                    <a:lnTo>
                      <a:pt x="9111" y="1094"/>
                    </a:lnTo>
                    <a:lnTo>
                      <a:pt x="8611" y="1250"/>
                    </a:lnTo>
                    <a:lnTo>
                      <a:pt x="8189" y="1406"/>
                    </a:lnTo>
                    <a:lnTo>
                      <a:pt x="7767" y="1547"/>
                    </a:lnTo>
                    <a:lnTo>
                      <a:pt x="7345" y="1719"/>
                    </a:lnTo>
                    <a:lnTo>
                      <a:pt x="6954" y="1906"/>
                    </a:lnTo>
                    <a:lnTo>
                      <a:pt x="6548" y="2110"/>
                    </a:lnTo>
                    <a:lnTo>
                      <a:pt x="6173" y="2344"/>
                    </a:lnTo>
                    <a:lnTo>
                      <a:pt x="5814" y="2578"/>
                    </a:lnTo>
                    <a:lnTo>
                      <a:pt x="5454" y="2860"/>
                    </a:lnTo>
                    <a:lnTo>
                      <a:pt x="5157" y="3141"/>
                    </a:lnTo>
                    <a:lnTo>
                      <a:pt x="4860" y="3438"/>
                    </a:lnTo>
                    <a:lnTo>
                      <a:pt x="4595" y="3750"/>
                    </a:lnTo>
                    <a:lnTo>
                      <a:pt x="4345" y="4078"/>
                    </a:lnTo>
                    <a:lnTo>
                      <a:pt x="4095" y="4422"/>
                    </a:lnTo>
                    <a:lnTo>
                      <a:pt x="3876" y="4766"/>
                    </a:lnTo>
                    <a:lnTo>
                      <a:pt x="3657" y="5125"/>
                    </a:lnTo>
                    <a:lnTo>
                      <a:pt x="3438" y="5485"/>
                    </a:lnTo>
                    <a:lnTo>
                      <a:pt x="3157" y="6016"/>
                    </a:lnTo>
                    <a:lnTo>
                      <a:pt x="2891" y="6532"/>
                    </a:lnTo>
                    <a:lnTo>
                      <a:pt x="2626" y="7079"/>
                    </a:lnTo>
                    <a:lnTo>
                      <a:pt x="2376" y="7625"/>
                    </a:lnTo>
                    <a:lnTo>
                      <a:pt x="2141" y="8172"/>
                    </a:lnTo>
                    <a:lnTo>
                      <a:pt x="1923" y="8719"/>
                    </a:lnTo>
                    <a:lnTo>
                      <a:pt x="1720" y="9282"/>
                    </a:lnTo>
                    <a:lnTo>
                      <a:pt x="1532" y="9844"/>
                    </a:lnTo>
                    <a:lnTo>
                      <a:pt x="1345" y="10422"/>
                    </a:lnTo>
                    <a:lnTo>
                      <a:pt x="1188" y="10985"/>
                    </a:lnTo>
                    <a:lnTo>
                      <a:pt x="1032" y="11563"/>
                    </a:lnTo>
                    <a:lnTo>
                      <a:pt x="891" y="12157"/>
                    </a:lnTo>
                    <a:lnTo>
                      <a:pt x="782" y="12735"/>
                    </a:lnTo>
                    <a:lnTo>
                      <a:pt x="673" y="13313"/>
                    </a:lnTo>
                    <a:lnTo>
                      <a:pt x="579" y="13907"/>
                    </a:lnTo>
                    <a:lnTo>
                      <a:pt x="501" y="14501"/>
                    </a:lnTo>
                    <a:lnTo>
                      <a:pt x="1" y="14485"/>
                    </a:lnTo>
                    <a:lnTo>
                      <a:pt x="141" y="14579"/>
                    </a:lnTo>
                    <a:lnTo>
                      <a:pt x="282" y="14673"/>
                    </a:lnTo>
                    <a:lnTo>
                      <a:pt x="438" y="14735"/>
                    </a:lnTo>
                    <a:lnTo>
                      <a:pt x="594" y="14798"/>
                    </a:lnTo>
                    <a:lnTo>
                      <a:pt x="751" y="14829"/>
                    </a:lnTo>
                    <a:lnTo>
                      <a:pt x="923" y="14876"/>
                    </a:lnTo>
                    <a:lnTo>
                      <a:pt x="1079" y="14891"/>
                    </a:lnTo>
                    <a:lnTo>
                      <a:pt x="1251" y="14907"/>
                    </a:lnTo>
                    <a:lnTo>
                      <a:pt x="1595" y="14907"/>
                    </a:lnTo>
                    <a:lnTo>
                      <a:pt x="1954" y="14876"/>
                    </a:lnTo>
                    <a:lnTo>
                      <a:pt x="2298" y="14829"/>
                    </a:lnTo>
                    <a:lnTo>
                      <a:pt x="2626" y="14766"/>
                    </a:lnTo>
                    <a:lnTo>
                      <a:pt x="3141" y="14641"/>
                    </a:lnTo>
                    <a:lnTo>
                      <a:pt x="3642" y="14501"/>
                    </a:lnTo>
                    <a:lnTo>
                      <a:pt x="4142" y="14345"/>
                    </a:lnTo>
                    <a:lnTo>
                      <a:pt x="4626" y="14157"/>
                    </a:lnTo>
                    <a:lnTo>
                      <a:pt x="5110" y="13954"/>
                    </a:lnTo>
                    <a:lnTo>
                      <a:pt x="5595" y="13735"/>
                    </a:lnTo>
                    <a:lnTo>
                      <a:pt x="6048" y="13485"/>
                    </a:lnTo>
                    <a:lnTo>
                      <a:pt x="6501" y="13219"/>
                    </a:lnTo>
                    <a:lnTo>
                      <a:pt x="6954" y="12954"/>
                    </a:lnTo>
                    <a:lnTo>
                      <a:pt x="7392" y="12657"/>
                    </a:lnTo>
                    <a:lnTo>
                      <a:pt x="7798" y="12344"/>
                    </a:lnTo>
                    <a:lnTo>
                      <a:pt x="8204" y="12016"/>
                    </a:lnTo>
                    <a:lnTo>
                      <a:pt x="8611" y="11657"/>
                    </a:lnTo>
                    <a:lnTo>
                      <a:pt x="8986" y="11298"/>
                    </a:lnTo>
                    <a:lnTo>
                      <a:pt x="9345" y="10922"/>
                    </a:lnTo>
                    <a:lnTo>
                      <a:pt x="9689" y="10532"/>
                    </a:lnTo>
                    <a:lnTo>
                      <a:pt x="10017" y="10126"/>
                    </a:lnTo>
                    <a:lnTo>
                      <a:pt x="10329" y="9704"/>
                    </a:lnTo>
                    <a:lnTo>
                      <a:pt x="10626" y="9266"/>
                    </a:lnTo>
                    <a:lnTo>
                      <a:pt x="10908" y="8829"/>
                    </a:lnTo>
                    <a:lnTo>
                      <a:pt x="11173" y="8375"/>
                    </a:lnTo>
                    <a:lnTo>
                      <a:pt x="11408" y="7907"/>
                    </a:lnTo>
                    <a:lnTo>
                      <a:pt x="11626" y="7438"/>
                    </a:lnTo>
                    <a:lnTo>
                      <a:pt x="11829" y="6954"/>
                    </a:lnTo>
                    <a:lnTo>
                      <a:pt x="12017" y="6454"/>
                    </a:lnTo>
                    <a:lnTo>
                      <a:pt x="12173" y="5953"/>
                    </a:lnTo>
                    <a:lnTo>
                      <a:pt x="12314" y="5453"/>
                    </a:lnTo>
                    <a:lnTo>
                      <a:pt x="12439" y="4953"/>
                    </a:lnTo>
                    <a:lnTo>
                      <a:pt x="12548" y="4438"/>
                    </a:lnTo>
                    <a:lnTo>
                      <a:pt x="12626" y="3922"/>
                    </a:lnTo>
                    <a:lnTo>
                      <a:pt x="12689" y="3391"/>
                    </a:lnTo>
                    <a:lnTo>
                      <a:pt x="12720" y="2875"/>
                    </a:lnTo>
                    <a:lnTo>
                      <a:pt x="12798" y="3203"/>
                    </a:lnTo>
                    <a:lnTo>
                      <a:pt x="12892" y="3531"/>
                    </a:lnTo>
                    <a:lnTo>
                      <a:pt x="13001" y="3860"/>
                    </a:lnTo>
                    <a:lnTo>
                      <a:pt x="13126" y="4188"/>
                    </a:lnTo>
                    <a:lnTo>
                      <a:pt x="13267" y="4500"/>
                    </a:lnTo>
                    <a:lnTo>
                      <a:pt x="13408" y="4813"/>
                    </a:lnTo>
                    <a:lnTo>
                      <a:pt x="13580" y="5110"/>
                    </a:lnTo>
                    <a:lnTo>
                      <a:pt x="13767" y="5407"/>
                    </a:lnTo>
                    <a:lnTo>
                      <a:pt x="13955" y="5688"/>
                    </a:lnTo>
                    <a:lnTo>
                      <a:pt x="14158" y="5969"/>
                    </a:lnTo>
                    <a:lnTo>
                      <a:pt x="14376" y="6235"/>
                    </a:lnTo>
                    <a:lnTo>
                      <a:pt x="14595" y="6500"/>
                    </a:lnTo>
                    <a:lnTo>
                      <a:pt x="14845" y="6735"/>
                    </a:lnTo>
                    <a:lnTo>
                      <a:pt x="15095" y="6985"/>
                    </a:lnTo>
                    <a:lnTo>
                      <a:pt x="15361" y="7204"/>
                    </a:lnTo>
                    <a:lnTo>
                      <a:pt x="15627" y="7407"/>
                    </a:lnTo>
                    <a:lnTo>
                      <a:pt x="15908" y="7610"/>
                    </a:lnTo>
                    <a:lnTo>
                      <a:pt x="16189" y="7797"/>
                    </a:lnTo>
                    <a:lnTo>
                      <a:pt x="16502" y="7969"/>
                    </a:lnTo>
                    <a:lnTo>
                      <a:pt x="16798" y="8125"/>
                    </a:lnTo>
                    <a:lnTo>
                      <a:pt x="17111" y="8266"/>
                    </a:lnTo>
                    <a:lnTo>
                      <a:pt x="17439" y="8407"/>
                    </a:lnTo>
                    <a:lnTo>
                      <a:pt x="17752" y="8516"/>
                    </a:lnTo>
                    <a:lnTo>
                      <a:pt x="18080" y="8626"/>
                    </a:lnTo>
                    <a:lnTo>
                      <a:pt x="18424" y="8704"/>
                    </a:lnTo>
                    <a:lnTo>
                      <a:pt x="18752" y="8782"/>
                    </a:lnTo>
                    <a:lnTo>
                      <a:pt x="19095" y="8829"/>
                    </a:lnTo>
                    <a:lnTo>
                      <a:pt x="19439" y="8876"/>
                    </a:lnTo>
                    <a:lnTo>
                      <a:pt x="19783" y="8907"/>
                    </a:lnTo>
                    <a:lnTo>
                      <a:pt x="20471" y="8907"/>
                    </a:lnTo>
                    <a:lnTo>
                      <a:pt x="20814" y="8891"/>
                    </a:lnTo>
                    <a:lnTo>
                      <a:pt x="21111" y="8860"/>
                    </a:lnTo>
                    <a:lnTo>
                      <a:pt x="21392" y="8813"/>
                    </a:lnTo>
                    <a:lnTo>
                      <a:pt x="21689" y="8751"/>
                    </a:lnTo>
                    <a:lnTo>
                      <a:pt x="21986" y="8672"/>
                    </a:lnTo>
                    <a:lnTo>
                      <a:pt x="22268" y="8579"/>
                    </a:lnTo>
                    <a:lnTo>
                      <a:pt x="22549" y="8469"/>
                    </a:lnTo>
                    <a:lnTo>
                      <a:pt x="22814" y="8344"/>
                    </a:lnTo>
                    <a:lnTo>
                      <a:pt x="23080" y="8204"/>
                    </a:lnTo>
                    <a:lnTo>
                      <a:pt x="23330" y="8047"/>
                    </a:lnTo>
                    <a:lnTo>
                      <a:pt x="23564" y="7875"/>
                    </a:lnTo>
                    <a:lnTo>
                      <a:pt x="23783" y="7688"/>
                    </a:lnTo>
                    <a:lnTo>
                      <a:pt x="23986" y="7485"/>
                    </a:lnTo>
                    <a:lnTo>
                      <a:pt x="24174" y="7266"/>
                    </a:lnTo>
                    <a:lnTo>
                      <a:pt x="24330" y="7032"/>
                    </a:lnTo>
                    <a:lnTo>
                      <a:pt x="24486" y="6782"/>
                    </a:lnTo>
                    <a:lnTo>
                      <a:pt x="24596" y="6516"/>
                    </a:lnTo>
                    <a:lnTo>
                      <a:pt x="24643" y="6672"/>
                    </a:lnTo>
                    <a:lnTo>
                      <a:pt x="24690" y="6829"/>
                    </a:lnTo>
                    <a:lnTo>
                      <a:pt x="24752" y="6969"/>
                    </a:lnTo>
                    <a:lnTo>
                      <a:pt x="24815" y="7125"/>
                    </a:lnTo>
                    <a:lnTo>
                      <a:pt x="24986" y="7391"/>
                    </a:lnTo>
                    <a:lnTo>
                      <a:pt x="25174" y="7657"/>
                    </a:lnTo>
                    <a:lnTo>
                      <a:pt x="25393" y="7891"/>
                    </a:lnTo>
                    <a:lnTo>
                      <a:pt x="25627" y="8125"/>
                    </a:lnTo>
                    <a:lnTo>
                      <a:pt x="25861" y="8344"/>
                    </a:lnTo>
                    <a:lnTo>
                      <a:pt x="26111" y="8547"/>
                    </a:lnTo>
                    <a:lnTo>
                      <a:pt x="26440" y="8797"/>
                    </a:lnTo>
                    <a:lnTo>
                      <a:pt x="26768" y="9016"/>
                    </a:lnTo>
                    <a:lnTo>
                      <a:pt x="27096" y="9235"/>
                    </a:lnTo>
                    <a:lnTo>
                      <a:pt x="27440" y="9454"/>
                    </a:lnTo>
                    <a:lnTo>
                      <a:pt x="27783" y="9641"/>
                    </a:lnTo>
                    <a:lnTo>
                      <a:pt x="28143" y="9829"/>
                    </a:lnTo>
                    <a:lnTo>
                      <a:pt x="28502" y="10016"/>
                    </a:lnTo>
                    <a:lnTo>
                      <a:pt x="28877" y="10172"/>
                    </a:lnTo>
                    <a:lnTo>
                      <a:pt x="29237" y="10329"/>
                    </a:lnTo>
                    <a:lnTo>
                      <a:pt x="29612" y="10469"/>
                    </a:lnTo>
                    <a:lnTo>
                      <a:pt x="30002" y="10594"/>
                    </a:lnTo>
                    <a:lnTo>
                      <a:pt x="30377" y="10704"/>
                    </a:lnTo>
                    <a:lnTo>
                      <a:pt x="30768" y="10813"/>
                    </a:lnTo>
                    <a:lnTo>
                      <a:pt x="31159" y="10907"/>
                    </a:lnTo>
                    <a:lnTo>
                      <a:pt x="31549" y="10985"/>
                    </a:lnTo>
                    <a:lnTo>
                      <a:pt x="31956" y="11048"/>
                    </a:lnTo>
                    <a:lnTo>
                      <a:pt x="32252" y="11079"/>
                    </a:lnTo>
                    <a:lnTo>
                      <a:pt x="32565" y="11094"/>
                    </a:lnTo>
                    <a:lnTo>
                      <a:pt x="32877" y="11079"/>
                    </a:lnTo>
                    <a:lnTo>
                      <a:pt x="33174" y="11032"/>
                    </a:lnTo>
                    <a:lnTo>
                      <a:pt x="33315" y="11001"/>
                    </a:lnTo>
                    <a:lnTo>
                      <a:pt x="33456" y="10954"/>
                    </a:lnTo>
                    <a:lnTo>
                      <a:pt x="33581" y="10907"/>
                    </a:lnTo>
                    <a:lnTo>
                      <a:pt x="33706" y="10844"/>
                    </a:lnTo>
                    <a:lnTo>
                      <a:pt x="33831" y="10766"/>
                    </a:lnTo>
                    <a:lnTo>
                      <a:pt x="33940" y="10672"/>
                    </a:lnTo>
                    <a:lnTo>
                      <a:pt x="34034" y="10563"/>
                    </a:lnTo>
                    <a:lnTo>
                      <a:pt x="34128" y="10454"/>
                    </a:lnTo>
                    <a:lnTo>
                      <a:pt x="34206" y="10297"/>
                    </a:lnTo>
                    <a:lnTo>
                      <a:pt x="34268" y="10141"/>
                    </a:lnTo>
                    <a:lnTo>
                      <a:pt x="34315" y="9969"/>
                    </a:lnTo>
                    <a:lnTo>
                      <a:pt x="34331" y="9797"/>
                    </a:lnTo>
                    <a:lnTo>
                      <a:pt x="34346" y="9610"/>
                    </a:lnTo>
                    <a:lnTo>
                      <a:pt x="34331" y="9438"/>
                    </a:lnTo>
                    <a:lnTo>
                      <a:pt x="34299" y="9079"/>
                    </a:lnTo>
                    <a:lnTo>
                      <a:pt x="34237" y="8719"/>
                    </a:lnTo>
                    <a:lnTo>
                      <a:pt x="34174" y="8360"/>
                    </a:lnTo>
                    <a:lnTo>
                      <a:pt x="34081" y="8016"/>
                    </a:lnTo>
                    <a:lnTo>
                      <a:pt x="33971" y="7672"/>
                    </a:lnTo>
                    <a:lnTo>
                      <a:pt x="33846" y="7329"/>
                    </a:lnTo>
                    <a:lnTo>
                      <a:pt x="33706" y="6985"/>
                    </a:lnTo>
                    <a:lnTo>
                      <a:pt x="33549" y="6657"/>
                    </a:lnTo>
                    <a:lnTo>
                      <a:pt x="33393" y="6329"/>
                    </a:lnTo>
                    <a:lnTo>
                      <a:pt x="33206" y="6000"/>
                    </a:lnTo>
                    <a:lnTo>
                      <a:pt x="33018" y="5688"/>
                    </a:lnTo>
                    <a:lnTo>
                      <a:pt x="32815" y="5375"/>
                    </a:lnTo>
                    <a:lnTo>
                      <a:pt x="32612" y="5078"/>
                    </a:lnTo>
                    <a:lnTo>
                      <a:pt x="32393" y="4782"/>
                    </a:lnTo>
                    <a:lnTo>
                      <a:pt x="32159" y="4500"/>
                    </a:lnTo>
                    <a:lnTo>
                      <a:pt x="31924" y="4219"/>
                    </a:lnTo>
                    <a:lnTo>
                      <a:pt x="31674" y="3938"/>
                    </a:lnTo>
                    <a:lnTo>
                      <a:pt x="31362" y="3610"/>
                    </a:lnTo>
                    <a:lnTo>
                      <a:pt x="31018" y="3281"/>
                    </a:lnTo>
                    <a:lnTo>
                      <a:pt x="30674" y="2985"/>
                    </a:lnTo>
                    <a:lnTo>
                      <a:pt x="30315" y="2688"/>
                    </a:lnTo>
                    <a:lnTo>
                      <a:pt x="29940" y="2406"/>
                    </a:lnTo>
                    <a:lnTo>
                      <a:pt x="29565" y="2156"/>
                    </a:lnTo>
                    <a:lnTo>
                      <a:pt x="29159" y="1922"/>
                    </a:lnTo>
                    <a:lnTo>
                      <a:pt x="28752" y="1719"/>
                    </a:lnTo>
                    <a:lnTo>
                      <a:pt x="28377" y="1563"/>
                    </a:lnTo>
                    <a:lnTo>
                      <a:pt x="27987" y="1422"/>
                    </a:lnTo>
                    <a:lnTo>
                      <a:pt x="27596" y="1297"/>
                    </a:lnTo>
                    <a:lnTo>
                      <a:pt x="27205" y="1188"/>
                    </a:lnTo>
                    <a:lnTo>
                      <a:pt x="26799" y="1078"/>
                    </a:lnTo>
                    <a:lnTo>
                      <a:pt x="26393" y="1000"/>
                    </a:lnTo>
                    <a:lnTo>
                      <a:pt x="25596" y="844"/>
                    </a:lnTo>
                    <a:lnTo>
                      <a:pt x="24533" y="656"/>
                    </a:lnTo>
                    <a:lnTo>
                      <a:pt x="23471" y="484"/>
                    </a:lnTo>
                    <a:lnTo>
                      <a:pt x="22393" y="344"/>
                    </a:lnTo>
                    <a:lnTo>
                      <a:pt x="21330" y="219"/>
                    </a:lnTo>
                    <a:lnTo>
                      <a:pt x="20252" y="125"/>
                    </a:lnTo>
                    <a:lnTo>
                      <a:pt x="19174" y="47"/>
                    </a:lnTo>
                    <a:lnTo>
                      <a:pt x="18095" y="16"/>
                    </a:lnTo>
                    <a:lnTo>
                      <a:pt x="1701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9"/>
              <p:cNvSpPr/>
              <p:nvPr/>
            </p:nvSpPr>
            <p:spPr>
              <a:xfrm>
                <a:off x="722900" y="3510450"/>
                <a:ext cx="858675" cy="372700"/>
              </a:xfrm>
              <a:custGeom>
                <a:rect b="b" l="l" r="r" t="t"/>
                <a:pathLst>
                  <a:path extrusionOk="0" fill="none" h="14908" w="34347">
                    <a:moveTo>
                      <a:pt x="1" y="14485"/>
                    </a:moveTo>
                    <a:lnTo>
                      <a:pt x="1" y="14485"/>
                    </a:lnTo>
                    <a:lnTo>
                      <a:pt x="141" y="14579"/>
                    </a:lnTo>
                    <a:lnTo>
                      <a:pt x="282" y="14673"/>
                    </a:lnTo>
                    <a:lnTo>
                      <a:pt x="438" y="14735"/>
                    </a:lnTo>
                    <a:lnTo>
                      <a:pt x="594" y="14798"/>
                    </a:lnTo>
                    <a:lnTo>
                      <a:pt x="751" y="14829"/>
                    </a:lnTo>
                    <a:lnTo>
                      <a:pt x="923" y="14876"/>
                    </a:lnTo>
                    <a:lnTo>
                      <a:pt x="1079" y="14891"/>
                    </a:lnTo>
                    <a:lnTo>
                      <a:pt x="1251" y="14907"/>
                    </a:lnTo>
                    <a:lnTo>
                      <a:pt x="1595" y="14907"/>
                    </a:lnTo>
                    <a:lnTo>
                      <a:pt x="1954" y="14876"/>
                    </a:lnTo>
                    <a:lnTo>
                      <a:pt x="2298" y="14829"/>
                    </a:lnTo>
                    <a:lnTo>
                      <a:pt x="2626" y="14766"/>
                    </a:lnTo>
                    <a:lnTo>
                      <a:pt x="2626" y="14766"/>
                    </a:lnTo>
                    <a:lnTo>
                      <a:pt x="3141" y="14641"/>
                    </a:lnTo>
                    <a:lnTo>
                      <a:pt x="3642" y="14501"/>
                    </a:lnTo>
                    <a:lnTo>
                      <a:pt x="4142" y="14345"/>
                    </a:lnTo>
                    <a:lnTo>
                      <a:pt x="4626" y="14157"/>
                    </a:lnTo>
                    <a:lnTo>
                      <a:pt x="5110" y="13954"/>
                    </a:lnTo>
                    <a:lnTo>
                      <a:pt x="5595" y="13735"/>
                    </a:lnTo>
                    <a:lnTo>
                      <a:pt x="6048" y="13485"/>
                    </a:lnTo>
                    <a:lnTo>
                      <a:pt x="6501" y="13219"/>
                    </a:lnTo>
                    <a:lnTo>
                      <a:pt x="6954" y="12954"/>
                    </a:lnTo>
                    <a:lnTo>
                      <a:pt x="7392" y="12657"/>
                    </a:lnTo>
                    <a:lnTo>
                      <a:pt x="7798" y="12344"/>
                    </a:lnTo>
                    <a:lnTo>
                      <a:pt x="8204" y="12016"/>
                    </a:lnTo>
                    <a:lnTo>
                      <a:pt x="8611" y="11657"/>
                    </a:lnTo>
                    <a:lnTo>
                      <a:pt x="8986" y="11298"/>
                    </a:lnTo>
                    <a:lnTo>
                      <a:pt x="9345" y="10922"/>
                    </a:lnTo>
                    <a:lnTo>
                      <a:pt x="9689" y="10532"/>
                    </a:lnTo>
                    <a:lnTo>
                      <a:pt x="9689" y="10532"/>
                    </a:lnTo>
                    <a:lnTo>
                      <a:pt x="10017" y="10126"/>
                    </a:lnTo>
                    <a:lnTo>
                      <a:pt x="10329" y="9704"/>
                    </a:lnTo>
                    <a:lnTo>
                      <a:pt x="10626" y="9266"/>
                    </a:lnTo>
                    <a:lnTo>
                      <a:pt x="10908" y="8829"/>
                    </a:lnTo>
                    <a:lnTo>
                      <a:pt x="11173" y="8375"/>
                    </a:lnTo>
                    <a:lnTo>
                      <a:pt x="11408" y="7907"/>
                    </a:lnTo>
                    <a:lnTo>
                      <a:pt x="11626" y="7438"/>
                    </a:lnTo>
                    <a:lnTo>
                      <a:pt x="11829" y="6954"/>
                    </a:lnTo>
                    <a:lnTo>
                      <a:pt x="12017" y="6454"/>
                    </a:lnTo>
                    <a:lnTo>
                      <a:pt x="12173" y="5953"/>
                    </a:lnTo>
                    <a:lnTo>
                      <a:pt x="12314" y="5453"/>
                    </a:lnTo>
                    <a:lnTo>
                      <a:pt x="12439" y="4953"/>
                    </a:lnTo>
                    <a:lnTo>
                      <a:pt x="12548" y="4438"/>
                    </a:lnTo>
                    <a:lnTo>
                      <a:pt x="12626" y="3922"/>
                    </a:lnTo>
                    <a:lnTo>
                      <a:pt x="12689" y="3391"/>
                    </a:lnTo>
                    <a:lnTo>
                      <a:pt x="12720" y="2875"/>
                    </a:lnTo>
                    <a:lnTo>
                      <a:pt x="12720" y="2875"/>
                    </a:lnTo>
                    <a:lnTo>
                      <a:pt x="12798" y="3203"/>
                    </a:lnTo>
                    <a:lnTo>
                      <a:pt x="12892" y="3531"/>
                    </a:lnTo>
                    <a:lnTo>
                      <a:pt x="13001" y="3860"/>
                    </a:lnTo>
                    <a:lnTo>
                      <a:pt x="13126" y="4188"/>
                    </a:lnTo>
                    <a:lnTo>
                      <a:pt x="13267" y="4500"/>
                    </a:lnTo>
                    <a:lnTo>
                      <a:pt x="13408" y="4813"/>
                    </a:lnTo>
                    <a:lnTo>
                      <a:pt x="13580" y="5110"/>
                    </a:lnTo>
                    <a:lnTo>
                      <a:pt x="13767" y="5407"/>
                    </a:lnTo>
                    <a:lnTo>
                      <a:pt x="13955" y="5688"/>
                    </a:lnTo>
                    <a:lnTo>
                      <a:pt x="14158" y="5969"/>
                    </a:lnTo>
                    <a:lnTo>
                      <a:pt x="14376" y="6235"/>
                    </a:lnTo>
                    <a:lnTo>
                      <a:pt x="14595" y="6500"/>
                    </a:lnTo>
                    <a:lnTo>
                      <a:pt x="14845" y="6735"/>
                    </a:lnTo>
                    <a:lnTo>
                      <a:pt x="15095" y="6985"/>
                    </a:lnTo>
                    <a:lnTo>
                      <a:pt x="15361" y="7204"/>
                    </a:lnTo>
                    <a:lnTo>
                      <a:pt x="15627" y="7407"/>
                    </a:lnTo>
                    <a:lnTo>
                      <a:pt x="15627" y="7407"/>
                    </a:lnTo>
                    <a:lnTo>
                      <a:pt x="15908" y="7610"/>
                    </a:lnTo>
                    <a:lnTo>
                      <a:pt x="16189" y="7797"/>
                    </a:lnTo>
                    <a:lnTo>
                      <a:pt x="16502" y="7969"/>
                    </a:lnTo>
                    <a:lnTo>
                      <a:pt x="16798" y="8125"/>
                    </a:lnTo>
                    <a:lnTo>
                      <a:pt x="17111" y="8266"/>
                    </a:lnTo>
                    <a:lnTo>
                      <a:pt x="17439" y="8407"/>
                    </a:lnTo>
                    <a:lnTo>
                      <a:pt x="17752" y="8516"/>
                    </a:lnTo>
                    <a:lnTo>
                      <a:pt x="18080" y="8626"/>
                    </a:lnTo>
                    <a:lnTo>
                      <a:pt x="18424" y="8704"/>
                    </a:lnTo>
                    <a:lnTo>
                      <a:pt x="18752" y="8782"/>
                    </a:lnTo>
                    <a:lnTo>
                      <a:pt x="19095" y="8829"/>
                    </a:lnTo>
                    <a:lnTo>
                      <a:pt x="19439" y="8876"/>
                    </a:lnTo>
                    <a:lnTo>
                      <a:pt x="19783" y="8907"/>
                    </a:lnTo>
                    <a:lnTo>
                      <a:pt x="20127" y="8907"/>
                    </a:lnTo>
                    <a:lnTo>
                      <a:pt x="20471" y="8907"/>
                    </a:lnTo>
                    <a:lnTo>
                      <a:pt x="20814" y="8891"/>
                    </a:lnTo>
                    <a:lnTo>
                      <a:pt x="20814" y="8891"/>
                    </a:lnTo>
                    <a:lnTo>
                      <a:pt x="21111" y="8860"/>
                    </a:lnTo>
                    <a:lnTo>
                      <a:pt x="21392" y="8813"/>
                    </a:lnTo>
                    <a:lnTo>
                      <a:pt x="21689" y="8751"/>
                    </a:lnTo>
                    <a:lnTo>
                      <a:pt x="21986" y="8672"/>
                    </a:lnTo>
                    <a:lnTo>
                      <a:pt x="22268" y="8579"/>
                    </a:lnTo>
                    <a:lnTo>
                      <a:pt x="22549" y="8469"/>
                    </a:lnTo>
                    <a:lnTo>
                      <a:pt x="22814" y="8344"/>
                    </a:lnTo>
                    <a:lnTo>
                      <a:pt x="23080" y="8204"/>
                    </a:lnTo>
                    <a:lnTo>
                      <a:pt x="23330" y="8047"/>
                    </a:lnTo>
                    <a:lnTo>
                      <a:pt x="23564" y="7875"/>
                    </a:lnTo>
                    <a:lnTo>
                      <a:pt x="23783" y="7688"/>
                    </a:lnTo>
                    <a:lnTo>
                      <a:pt x="23986" y="7485"/>
                    </a:lnTo>
                    <a:lnTo>
                      <a:pt x="24174" y="7266"/>
                    </a:lnTo>
                    <a:lnTo>
                      <a:pt x="24330" y="7032"/>
                    </a:lnTo>
                    <a:lnTo>
                      <a:pt x="24486" y="6782"/>
                    </a:lnTo>
                    <a:lnTo>
                      <a:pt x="24596" y="6516"/>
                    </a:lnTo>
                    <a:lnTo>
                      <a:pt x="24596" y="6516"/>
                    </a:lnTo>
                    <a:lnTo>
                      <a:pt x="24643" y="6672"/>
                    </a:lnTo>
                    <a:lnTo>
                      <a:pt x="24690" y="6829"/>
                    </a:lnTo>
                    <a:lnTo>
                      <a:pt x="24752" y="6969"/>
                    </a:lnTo>
                    <a:lnTo>
                      <a:pt x="24815" y="7125"/>
                    </a:lnTo>
                    <a:lnTo>
                      <a:pt x="24986" y="7391"/>
                    </a:lnTo>
                    <a:lnTo>
                      <a:pt x="25174" y="7657"/>
                    </a:lnTo>
                    <a:lnTo>
                      <a:pt x="25393" y="7891"/>
                    </a:lnTo>
                    <a:lnTo>
                      <a:pt x="25627" y="8125"/>
                    </a:lnTo>
                    <a:lnTo>
                      <a:pt x="25861" y="8344"/>
                    </a:lnTo>
                    <a:lnTo>
                      <a:pt x="26111" y="8547"/>
                    </a:lnTo>
                    <a:lnTo>
                      <a:pt x="26111" y="8547"/>
                    </a:lnTo>
                    <a:lnTo>
                      <a:pt x="26440" y="8797"/>
                    </a:lnTo>
                    <a:lnTo>
                      <a:pt x="26768" y="9016"/>
                    </a:lnTo>
                    <a:lnTo>
                      <a:pt x="27096" y="9235"/>
                    </a:lnTo>
                    <a:lnTo>
                      <a:pt x="27440" y="9454"/>
                    </a:lnTo>
                    <a:lnTo>
                      <a:pt x="27783" y="9641"/>
                    </a:lnTo>
                    <a:lnTo>
                      <a:pt x="28143" y="9829"/>
                    </a:lnTo>
                    <a:lnTo>
                      <a:pt x="28502" y="10016"/>
                    </a:lnTo>
                    <a:lnTo>
                      <a:pt x="28877" y="10172"/>
                    </a:lnTo>
                    <a:lnTo>
                      <a:pt x="29237" y="10329"/>
                    </a:lnTo>
                    <a:lnTo>
                      <a:pt x="29612" y="10469"/>
                    </a:lnTo>
                    <a:lnTo>
                      <a:pt x="30002" y="10594"/>
                    </a:lnTo>
                    <a:lnTo>
                      <a:pt x="30377" y="10704"/>
                    </a:lnTo>
                    <a:lnTo>
                      <a:pt x="30768" y="10813"/>
                    </a:lnTo>
                    <a:lnTo>
                      <a:pt x="31159" y="10907"/>
                    </a:lnTo>
                    <a:lnTo>
                      <a:pt x="31549" y="10985"/>
                    </a:lnTo>
                    <a:lnTo>
                      <a:pt x="31956" y="11048"/>
                    </a:lnTo>
                    <a:lnTo>
                      <a:pt x="31956" y="11048"/>
                    </a:lnTo>
                    <a:lnTo>
                      <a:pt x="32252" y="11079"/>
                    </a:lnTo>
                    <a:lnTo>
                      <a:pt x="32565" y="11094"/>
                    </a:lnTo>
                    <a:lnTo>
                      <a:pt x="32877" y="11079"/>
                    </a:lnTo>
                    <a:lnTo>
                      <a:pt x="33174" y="11032"/>
                    </a:lnTo>
                    <a:lnTo>
                      <a:pt x="33315" y="11001"/>
                    </a:lnTo>
                    <a:lnTo>
                      <a:pt x="33456" y="10954"/>
                    </a:lnTo>
                    <a:lnTo>
                      <a:pt x="33581" y="10907"/>
                    </a:lnTo>
                    <a:lnTo>
                      <a:pt x="33706" y="10844"/>
                    </a:lnTo>
                    <a:lnTo>
                      <a:pt x="33831" y="10766"/>
                    </a:lnTo>
                    <a:lnTo>
                      <a:pt x="33940" y="10672"/>
                    </a:lnTo>
                    <a:lnTo>
                      <a:pt x="34034" y="10563"/>
                    </a:lnTo>
                    <a:lnTo>
                      <a:pt x="34128" y="10454"/>
                    </a:lnTo>
                    <a:lnTo>
                      <a:pt x="34128" y="10454"/>
                    </a:lnTo>
                    <a:lnTo>
                      <a:pt x="34206" y="10297"/>
                    </a:lnTo>
                    <a:lnTo>
                      <a:pt x="34268" y="10141"/>
                    </a:lnTo>
                    <a:lnTo>
                      <a:pt x="34315" y="9969"/>
                    </a:lnTo>
                    <a:lnTo>
                      <a:pt x="34331" y="9797"/>
                    </a:lnTo>
                    <a:lnTo>
                      <a:pt x="34346" y="9610"/>
                    </a:lnTo>
                    <a:lnTo>
                      <a:pt x="34331" y="9438"/>
                    </a:lnTo>
                    <a:lnTo>
                      <a:pt x="34299" y="9079"/>
                    </a:lnTo>
                    <a:lnTo>
                      <a:pt x="34299" y="9079"/>
                    </a:lnTo>
                    <a:lnTo>
                      <a:pt x="34237" y="8719"/>
                    </a:lnTo>
                    <a:lnTo>
                      <a:pt x="34174" y="8360"/>
                    </a:lnTo>
                    <a:lnTo>
                      <a:pt x="34081" y="8016"/>
                    </a:lnTo>
                    <a:lnTo>
                      <a:pt x="33971" y="7672"/>
                    </a:lnTo>
                    <a:lnTo>
                      <a:pt x="33846" y="7329"/>
                    </a:lnTo>
                    <a:lnTo>
                      <a:pt x="33706" y="6985"/>
                    </a:lnTo>
                    <a:lnTo>
                      <a:pt x="33549" y="6657"/>
                    </a:lnTo>
                    <a:lnTo>
                      <a:pt x="33393" y="6329"/>
                    </a:lnTo>
                    <a:lnTo>
                      <a:pt x="33206" y="6000"/>
                    </a:lnTo>
                    <a:lnTo>
                      <a:pt x="33018" y="5688"/>
                    </a:lnTo>
                    <a:lnTo>
                      <a:pt x="32815" y="5375"/>
                    </a:lnTo>
                    <a:lnTo>
                      <a:pt x="32612" y="5078"/>
                    </a:lnTo>
                    <a:lnTo>
                      <a:pt x="32393" y="4782"/>
                    </a:lnTo>
                    <a:lnTo>
                      <a:pt x="32159" y="4500"/>
                    </a:lnTo>
                    <a:lnTo>
                      <a:pt x="31924" y="4219"/>
                    </a:lnTo>
                    <a:lnTo>
                      <a:pt x="31674" y="3938"/>
                    </a:lnTo>
                    <a:lnTo>
                      <a:pt x="31674" y="3938"/>
                    </a:lnTo>
                    <a:lnTo>
                      <a:pt x="31362" y="3610"/>
                    </a:lnTo>
                    <a:lnTo>
                      <a:pt x="31018" y="3281"/>
                    </a:lnTo>
                    <a:lnTo>
                      <a:pt x="30674" y="2985"/>
                    </a:lnTo>
                    <a:lnTo>
                      <a:pt x="30315" y="2688"/>
                    </a:lnTo>
                    <a:lnTo>
                      <a:pt x="29940" y="2406"/>
                    </a:lnTo>
                    <a:lnTo>
                      <a:pt x="29565" y="2156"/>
                    </a:lnTo>
                    <a:lnTo>
                      <a:pt x="29159" y="1922"/>
                    </a:lnTo>
                    <a:lnTo>
                      <a:pt x="28752" y="1719"/>
                    </a:lnTo>
                    <a:lnTo>
                      <a:pt x="28752" y="1719"/>
                    </a:lnTo>
                    <a:lnTo>
                      <a:pt x="28377" y="1563"/>
                    </a:lnTo>
                    <a:lnTo>
                      <a:pt x="27987" y="1422"/>
                    </a:lnTo>
                    <a:lnTo>
                      <a:pt x="27596" y="1297"/>
                    </a:lnTo>
                    <a:lnTo>
                      <a:pt x="27205" y="1188"/>
                    </a:lnTo>
                    <a:lnTo>
                      <a:pt x="26799" y="1078"/>
                    </a:lnTo>
                    <a:lnTo>
                      <a:pt x="26393" y="1000"/>
                    </a:lnTo>
                    <a:lnTo>
                      <a:pt x="25596" y="844"/>
                    </a:lnTo>
                    <a:lnTo>
                      <a:pt x="25596" y="844"/>
                    </a:lnTo>
                    <a:lnTo>
                      <a:pt x="24533" y="656"/>
                    </a:lnTo>
                    <a:lnTo>
                      <a:pt x="23471" y="484"/>
                    </a:lnTo>
                    <a:lnTo>
                      <a:pt x="22393" y="344"/>
                    </a:lnTo>
                    <a:lnTo>
                      <a:pt x="21330" y="219"/>
                    </a:lnTo>
                    <a:lnTo>
                      <a:pt x="20252" y="125"/>
                    </a:lnTo>
                    <a:lnTo>
                      <a:pt x="19174" y="47"/>
                    </a:lnTo>
                    <a:lnTo>
                      <a:pt x="18095" y="16"/>
                    </a:lnTo>
                    <a:lnTo>
                      <a:pt x="17017" y="0"/>
                    </a:lnTo>
                    <a:lnTo>
                      <a:pt x="15955" y="16"/>
                    </a:lnTo>
                    <a:lnTo>
                      <a:pt x="14877" y="78"/>
                    </a:lnTo>
                    <a:lnTo>
                      <a:pt x="14345" y="109"/>
                    </a:lnTo>
                    <a:lnTo>
                      <a:pt x="13814" y="156"/>
                    </a:lnTo>
                    <a:lnTo>
                      <a:pt x="13283" y="219"/>
                    </a:lnTo>
                    <a:lnTo>
                      <a:pt x="12767" y="297"/>
                    </a:lnTo>
                    <a:lnTo>
                      <a:pt x="12236" y="375"/>
                    </a:lnTo>
                    <a:lnTo>
                      <a:pt x="11704" y="469"/>
                    </a:lnTo>
                    <a:lnTo>
                      <a:pt x="11189" y="563"/>
                    </a:lnTo>
                    <a:lnTo>
                      <a:pt x="10658" y="688"/>
                    </a:lnTo>
                    <a:lnTo>
                      <a:pt x="10142" y="813"/>
                    </a:lnTo>
                    <a:lnTo>
                      <a:pt x="9626" y="953"/>
                    </a:lnTo>
                    <a:lnTo>
                      <a:pt x="9111" y="1094"/>
                    </a:lnTo>
                    <a:lnTo>
                      <a:pt x="8611" y="1250"/>
                    </a:lnTo>
                    <a:lnTo>
                      <a:pt x="8611" y="1250"/>
                    </a:lnTo>
                    <a:lnTo>
                      <a:pt x="8189" y="1406"/>
                    </a:lnTo>
                    <a:lnTo>
                      <a:pt x="7767" y="1547"/>
                    </a:lnTo>
                    <a:lnTo>
                      <a:pt x="7345" y="1719"/>
                    </a:lnTo>
                    <a:lnTo>
                      <a:pt x="6954" y="1906"/>
                    </a:lnTo>
                    <a:lnTo>
                      <a:pt x="6548" y="2110"/>
                    </a:lnTo>
                    <a:lnTo>
                      <a:pt x="6173" y="2344"/>
                    </a:lnTo>
                    <a:lnTo>
                      <a:pt x="5814" y="2578"/>
                    </a:lnTo>
                    <a:lnTo>
                      <a:pt x="5454" y="2860"/>
                    </a:lnTo>
                    <a:lnTo>
                      <a:pt x="5454" y="2860"/>
                    </a:lnTo>
                    <a:lnTo>
                      <a:pt x="5157" y="3141"/>
                    </a:lnTo>
                    <a:lnTo>
                      <a:pt x="4860" y="3438"/>
                    </a:lnTo>
                    <a:lnTo>
                      <a:pt x="4595" y="3750"/>
                    </a:lnTo>
                    <a:lnTo>
                      <a:pt x="4345" y="4078"/>
                    </a:lnTo>
                    <a:lnTo>
                      <a:pt x="4095" y="4422"/>
                    </a:lnTo>
                    <a:lnTo>
                      <a:pt x="3876" y="4766"/>
                    </a:lnTo>
                    <a:lnTo>
                      <a:pt x="3657" y="5125"/>
                    </a:lnTo>
                    <a:lnTo>
                      <a:pt x="3438" y="5485"/>
                    </a:lnTo>
                    <a:lnTo>
                      <a:pt x="3438" y="5485"/>
                    </a:lnTo>
                    <a:lnTo>
                      <a:pt x="3157" y="6016"/>
                    </a:lnTo>
                    <a:lnTo>
                      <a:pt x="2891" y="6532"/>
                    </a:lnTo>
                    <a:lnTo>
                      <a:pt x="2626" y="7079"/>
                    </a:lnTo>
                    <a:lnTo>
                      <a:pt x="2376" y="7625"/>
                    </a:lnTo>
                    <a:lnTo>
                      <a:pt x="2141" y="8172"/>
                    </a:lnTo>
                    <a:lnTo>
                      <a:pt x="1923" y="8719"/>
                    </a:lnTo>
                    <a:lnTo>
                      <a:pt x="1720" y="9282"/>
                    </a:lnTo>
                    <a:lnTo>
                      <a:pt x="1532" y="9844"/>
                    </a:lnTo>
                    <a:lnTo>
                      <a:pt x="1345" y="10422"/>
                    </a:lnTo>
                    <a:lnTo>
                      <a:pt x="1188" y="10985"/>
                    </a:lnTo>
                    <a:lnTo>
                      <a:pt x="1032" y="11563"/>
                    </a:lnTo>
                    <a:lnTo>
                      <a:pt x="891" y="12157"/>
                    </a:lnTo>
                    <a:lnTo>
                      <a:pt x="782" y="12735"/>
                    </a:lnTo>
                    <a:lnTo>
                      <a:pt x="673" y="13313"/>
                    </a:lnTo>
                    <a:lnTo>
                      <a:pt x="579" y="13907"/>
                    </a:lnTo>
                    <a:lnTo>
                      <a:pt x="501" y="14501"/>
                    </a:ln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9"/>
              <p:cNvSpPr/>
              <p:nvPr/>
            </p:nvSpPr>
            <p:spPr>
              <a:xfrm>
                <a:off x="872925" y="3859675"/>
                <a:ext cx="227375" cy="233625"/>
              </a:xfrm>
              <a:custGeom>
                <a:rect b="b" l="l" r="r" t="t"/>
                <a:pathLst>
                  <a:path extrusionOk="0" h="9345" w="9095">
                    <a:moveTo>
                      <a:pt x="4469" y="1"/>
                    </a:moveTo>
                    <a:lnTo>
                      <a:pt x="4235" y="16"/>
                    </a:lnTo>
                    <a:lnTo>
                      <a:pt x="4000" y="32"/>
                    </a:lnTo>
                    <a:lnTo>
                      <a:pt x="3766" y="79"/>
                    </a:lnTo>
                    <a:lnTo>
                      <a:pt x="3547" y="110"/>
                    </a:lnTo>
                    <a:lnTo>
                      <a:pt x="3328" y="172"/>
                    </a:lnTo>
                    <a:lnTo>
                      <a:pt x="3110" y="235"/>
                    </a:lnTo>
                    <a:lnTo>
                      <a:pt x="2906" y="313"/>
                    </a:lnTo>
                    <a:lnTo>
                      <a:pt x="2688" y="407"/>
                    </a:lnTo>
                    <a:lnTo>
                      <a:pt x="2500" y="501"/>
                    </a:lnTo>
                    <a:lnTo>
                      <a:pt x="2297" y="610"/>
                    </a:lnTo>
                    <a:lnTo>
                      <a:pt x="2110" y="719"/>
                    </a:lnTo>
                    <a:lnTo>
                      <a:pt x="1922" y="844"/>
                    </a:lnTo>
                    <a:lnTo>
                      <a:pt x="1750" y="985"/>
                    </a:lnTo>
                    <a:lnTo>
                      <a:pt x="1578" y="1126"/>
                    </a:lnTo>
                    <a:lnTo>
                      <a:pt x="1422" y="1282"/>
                    </a:lnTo>
                    <a:lnTo>
                      <a:pt x="1266" y="1438"/>
                    </a:lnTo>
                    <a:lnTo>
                      <a:pt x="1125" y="1594"/>
                    </a:lnTo>
                    <a:lnTo>
                      <a:pt x="984" y="1766"/>
                    </a:lnTo>
                    <a:lnTo>
                      <a:pt x="844" y="1954"/>
                    </a:lnTo>
                    <a:lnTo>
                      <a:pt x="734" y="2141"/>
                    </a:lnTo>
                    <a:lnTo>
                      <a:pt x="609" y="2329"/>
                    </a:lnTo>
                    <a:lnTo>
                      <a:pt x="516" y="2516"/>
                    </a:lnTo>
                    <a:lnTo>
                      <a:pt x="406" y="2719"/>
                    </a:lnTo>
                    <a:lnTo>
                      <a:pt x="328" y="2938"/>
                    </a:lnTo>
                    <a:lnTo>
                      <a:pt x="250" y="3141"/>
                    </a:lnTo>
                    <a:lnTo>
                      <a:pt x="188" y="3360"/>
                    </a:lnTo>
                    <a:lnTo>
                      <a:pt x="125" y="3579"/>
                    </a:lnTo>
                    <a:lnTo>
                      <a:pt x="78" y="3813"/>
                    </a:lnTo>
                    <a:lnTo>
                      <a:pt x="47" y="4032"/>
                    </a:lnTo>
                    <a:lnTo>
                      <a:pt x="16" y="4266"/>
                    </a:lnTo>
                    <a:lnTo>
                      <a:pt x="16" y="4501"/>
                    </a:lnTo>
                    <a:lnTo>
                      <a:pt x="0" y="4751"/>
                    </a:lnTo>
                    <a:lnTo>
                      <a:pt x="16" y="4985"/>
                    </a:lnTo>
                    <a:lnTo>
                      <a:pt x="47" y="5220"/>
                    </a:lnTo>
                    <a:lnTo>
                      <a:pt x="78" y="5454"/>
                    </a:lnTo>
                    <a:lnTo>
                      <a:pt x="125" y="5688"/>
                    </a:lnTo>
                    <a:lnTo>
                      <a:pt x="172" y="5923"/>
                    </a:lnTo>
                    <a:lnTo>
                      <a:pt x="234" y="6141"/>
                    </a:lnTo>
                    <a:lnTo>
                      <a:pt x="313" y="6360"/>
                    </a:lnTo>
                    <a:lnTo>
                      <a:pt x="406" y="6563"/>
                    </a:lnTo>
                    <a:lnTo>
                      <a:pt x="500" y="6767"/>
                    </a:lnTo>
                    <a:lnTo>
                      <a:pt x="594" y="6970"/>
                    </a:lnTo>
                    <a:lnTo>
                      <a:pt x="719" y="7173"/>
                    </a:lnTo>
                    <a:lnTo>
                      <a:pt x="844" y="7360"/>
                    </a:lnTo>
                    <a:lnTo>
                      <a:pt x="969" y="7532"/>
                    </a:lnTo>
                    <a:lnTo>
                      <a:pt x="1109" y="7704"/>
                    </a:lnTo>
                    <a:lnTo>
                      <a:pt x="1250" y="7876"/>
                    </a:lnTo>
                    <a:lnTo>
                      <a:pt x="1406" y="8032"/>
                    </a:lnTo>
                    <a:lnTo>
                      <a:pt x="1563" y="8188"/>
                    </a:lnTo>
                    <a:lnTo>
                      <a:pt x="1734" y="8329"/>
                    </a:lnTo>
                    <a:lnTo>
                      <a:pt x="1906" y="8470"/>
                    </a:lnTo>
                    <a:lnTo>
                      <a:pt x="2094" y="8595"/>
                    </a:lnTo>
                    <a:lnTo>
                      <a:pt x="2281" y="8720"/>
                    </a:lnTo>
                    <a:lnTo>
                      <a:pt x="2469" y="8813"/>
                    </a:lnTo>
                    <a:lnTo>
                      <a:pt x="2672" y="8923"/>
                    </a:lnTo>
                    <a:lnTo>
                      <a:pt x="2875" y="9017"/>
                    </a:lnTo>
                    <a:lnTo>
                      <a:pt x="3078" y="9095"/>
                    </a:lnTo>
                    <a:lnTo>
                      <a:pt x="3281" y="9157"/>
                    </a:lnTo>
                    <a:lnTo>
                      <a:pt x="3500" y="9220"/>
                    </a:lnTo>
                    <a:lnTo>
                      <a:pt x="3719" y="9267"/>
                    </a:lnTo>
                    <a:lnTo>
                      <a:pt x="3938" y="9298"/>
                    </a:lnTo>
                    <a:lnTo>
                      <a:pt x="4172" y="9329"/>
                    </a:lnTo>
                    <a:lnTo>
                      <a:pt x="4407" y="9345"/>
                    </a:lnTo>
                    <a:lnTo>
                      <a:pt x="4625" y="9345"/>
                    </a:lnTo>
                    <a:lnTo>
                      <a:pt x="4860" y="9329"/>
                    </a:lnTo>
                    <a:lnTo>
                      <a:pt x="5094" y="9314"/>
                    </a:lnTo>
                    <a:lnTo>
                      <a:pt x="5328" y="9282"/>
                    </a:lnTo>
                    <a:lnTo>
                      <a:pt x="5547" y="9235"/>
                    </a:lnTo>
                    <a:lnTo>
                      <a:pt x="5766" y="9173"/>
                    </a:lnTo>
                    <a:lnTo>
                      <a:pt x="5985" y="9110"/>
                    </a:lnTo>
                    <a:lnTo>
                      <a:pt x="6203" y="9032"/>
                    </a:lnTo>
                    <a:lnTo>
                      <a:pt x="6407" y="8954"/>
                    </a:lnTo>
                    <a:lnTo>
                      <a:pt x="6610" y="8845"/>
                    </a:lnTo>
                    <a:lnTo>
                      <a:pt x="6797" y="8751"/>
                    </a:lnTo>
                    <a:lnTo>
                      <a:pt x="6985" y="8626"/>
                    </a:lnTo>
                    <a:lnTo>
                      <a:pt x="7172" y="8501"/>
                    </a:lnTo>
                    <a:lnTo>
                      <a:pt x="7344" y="8376"/>
                    </a:lnTo>
                    <a:lnTo>
                      <a:pt x="7516" y="8220"/>
                    </a:lnTo>
                    <a:lnTo>
                      <a:pt x="7672" y="8079"/>
                    </a:lnTo>
                    <a:lnTo>
                      <a:pt x="7829" y="7923"/>
                    </a:lnTo>
                    <a:lnTo>
                      <a:pt x="7969" y="7751"/>
                    </a:lnTo>
                    <a:lnTo>
                      <a:pt x="8110" y="7579"/>
                    </a:lnTo>
                    <a:lnTo>
                      <a:pt x="8250" y="7407"/>
                    </a:lnTo>
                    <a:lnTo>
                      <a:pt x="8360" y="7220"/>
                    </a:lnTo>
                    <a:lnTo>
                      <a:pt x="8485" y="7032"/>
                    </a:lnTo>
                    <a:lnTo>
                      <a:pt x="8579" y="6829"/>
                    </a:lnTo>
                    <a:lnTo>
                      <a:pt x="8688" y="6626"/>
                    </a:lnTo>
                    <a:lnTo>
                      <a:pt x="8766" y="6423"/>
                    </a:lnTo>
                    <a:lnTo>
                      <a:pt x="8844" y="6204"/>
                    </a:lnTo>
                    <a:lnTo>
                      <a:pt x="8907" y="5985"/>
                    </a:lnTo>
                    <a:lnTo>
                      <a:pt x="8969" y="5766"/>
                    </a:lnTo>
                    <a:lnTo>
                      <a:pt x="9016" y="5548"/>
                    </a:lnTo>
                    <a:lnTo>
                      <a:pt x="9047" y="5313"/>
                    </a:lnTo>
                    <a:lnTo>
                      <a:pt x="9079" y="5079"/>
                    </a:lnTo>
                    <a:lnTo>
                      <a:pt x="9094" y="4845"/>
                    </a:lnTo>
                    <a:lnTo>
                      <a:pt x="9094" y="4610"/>
                    </a:lnTo>
                    <a:lnTo>
                      <a:pt x="9079" y="4376"/>
                    </a:lnTo>
                    <a:lnTo>
                      <a:pt x="9063" y="4126"/>
                    </a:lnTo>
                    <a:lnTo>
                      <a:pt x="9016" y="3891"/>
                    </a:lnTo>
                    <a:lnTo>
                      <a:pt x="8985" y="3657"/>
                    </a:lnTo>
                    <a:lnTo>
                      <a:pt x="8922" y="3438"/>
                    </a:lnTo>
                    <a:lnTo>
                      <a:pt x="8860" y="3219"/>
                    </a:lnTo>
                    <a:lnTo>
                      <a:pt x="8782" y="3001"/>
                    </a:lnTo>
                    <a:lnTo>
                      <a:pt x="8688" y="2782"/>
                    </a:lnTo>
                    <a:lnTo>
                      <a:pt x="8594" y="2579"/>
                    </a:lnTo>
                    <a:lnTo>
                      <a:pt x="8500" y="2376"/>
                    </a:lnTo>
                    <a:lnTo>
                      <a:pt x="8375" y="2188"/>
                    </a:lnTo>
                    <a:lnTo>
                      <a:pt x="8266" y="2001"/>
                    </a:lnTo>
                    <a:lnTo>
                      <a:pt x="8125" y="1813"/>
                    </a:lnTo>
                    <a:lnTo>
                      <a:pt x="7985" y="1641"/>
                    </a:lnTo>
                    <a:lnTo>
                      <a:pt x="7844" y="1469"/>
                    </a:lnTo>
                    <a:lnTo>
                      <a:pt x="7688" y="1313"/>
                    </a:lnTo>
                    <a:lnTo>
                      <a:pt x="7532" y="1157"/>
                    </a:lnTo>
                    <a:lnTo>
                      <a:pt x="7360" y="1016"/>
                    </a:lnTo>
                    <a:lnTo>
                      <a:pt x="7188" y="891"/>
                    </a:lnTo>
                    <a:lnTo>
                      <a:pt x="7000" y="766"/>
                    </a:lnTo>
                    <a:lnTo>
                      <a:pt x="6813" y="641"/>
                    </a:lnTo>
                    <a:lnTo>
                      <a:pt x="6625" y="532"/>
                    </a:lnTo>
                    <a:lnTo>
                      <a:pt x="6422" y="438"/>
                    </a:lnTo>
                    <a:lnTo>
                      <a:pt x="6219" y="344"/>
                    </a:lnTo>
                    <a:lnTo>
                      <a:pt x="6016" y="266"/>
                    </a:lnTo>
                    <a:lnTo>
                      <a:pt x="5813" y="188"/>
                    </a:lnTo>
                    <a:lnTo>
                      <a:pt x="5594" y="141"/>
                    </a:lnTo>
                    <a:lnTo>
                      <a:pt x="5375" y="94"/>
                    </a:lnTo>
                    <a:lnTo>
                      <a:pt x="5157" y="47"/>
                    </a:lnTo>
                    <a:lnTo>
                      <a:pt x="4922" y="16"/>
                    </a:lnTo>
                    <a:lnTo>
                      <a:pt x="4703" y="16"/>
                    </a:lnTo>
                    <a:lnTo>
                      <a:pt x="4469" y="1"/>
                    </a:lnTo>
                    <a:close/>
                  </a:path>
                </a:pathLst>
              </a:custGeom>
              <a:solidFill>
                <a:srgbClr val="FCF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9"/>
              <p:cNvSpPr/>
              <p:nvPr/>
            </p:nvSpPr>
            <p:spPr>
              <a:xfrm>
                <a:off x="1321775" y="3829200"/>
                <a:ext cx="227375" cy="233625"/>
              </a:xfrm>
              <a:custGeom>
                <a:rect b="b" l="l" r="r" t="t"/>
                <a:pathLst>
                  <a:path extrusionOk="0" h="9345" w="9095">
                    <a:moveTo>
                      <a:pt x="4563" y="1"/>
                    </a:moveTo>
                    <a:lnTo>
                      <a:pt x="4328" y="16"/>
                    </a:lnTo>
                    <a:lnTo>
                      <a:pt x="4110" y="32"/>
                    </a:lnTo>
                    <a:lnTo>
                      <a:pt x="3875" y="63"/>
                    </a:lnTo>
                    <a:lnTo>
                      <a:pt x="3641" y="94"/>
                    </a:lnTo>
                    <a:lnTo>
                      <a:pt x="3422" y="141"/>
                    </a:lnTo>
                    <a:lnTo>
                      <a:pt x="3203" y="204"/>
                    </a:lnTo>
                    <a:lnTo>
                      <a:pt x="2985" y="282"/>
                    </a:lnTo>
                    <a:lnTo>
                      <a:pt x="2782" y="360"/>
                    </a:lnTo>
                    <a:lnTo>
                      <a:pt x="2578" y="454"/>
                    </a:lnTo>
                    <a:lnTo>
                      <a:pt x="2375" y="563"/>
                    </a:lnTo>
                    <a:lnTo>
                      <a:pt x="2188" y="673"/>
                    </a:lnTo>
                    <a:lnTo>
                      <a:pt x="2000" y="798"/>
                    </a:lnTo>
                    <a:lnTo>
                      <a:pt x="1828" y="923"/>
                    </a:lnTo>
                    <a:lnTo>
                      <a:pt x="1656" y="1063"/>
                    </a:lnTo>
                    <a:lnTo>
                      <a:pt x="1485" y="1220"/>
                    </a:lnTo>
                    <a:lnTo>
                      <a:pt x="1328" y="1360"/>
                    </a:lnTo>
                    <a:lnTo>
                      <a:pt x="1172" y="1532"/>
                    </a:lnTo>
                    <a:lnTo>
                      <a:pt x="1031" y="1704"/>
                    </a:lnTo>
                    <a:lnTo>
                      <a:pt x="906" y="1876"/>
                    </a:lnTo>
                    <a:lnTo>
                      <a:pt x="781" y="2063"/>
                    </a:lnTo>
                    <a:lnTo>
                      <a:pt x="656" y="2251"/>
                    </a:lnTo>
                    <a:lnTo>
                      <a:pt x="547" y="2438"/>
                    </a:lnTo>
                    <a:lnTo>
                      <a:pt x="453" y="2641"/>
                    </a:lnTo>
                    <a:lnTo>
                      <a:pt x="360" y="2845"/>
                    </a:lnTo>
                    <a:lnTo>
                      <a:pt x="281" y="3048"/>
                    </a:lnTo>
                    <a:lnTo>
                      <a:pt x="219" y="3267"/>
                    </a:lnTo>
                    <a:lnTo>
                      <a:pt x="156" y="3485"/>
                    </a:lnTo>
                    <a:lnTo>
                      <a:pt x="94" y="3704"/>
                    </a:lnTo>
                    <a:lnTo>
                      <a:pt x="63" y="3938"/>
                    </a:lnTo>
                    <a:lnTo>
                      <a:pt x="31" y="4173"/>
                    </a:lnTo>
                    <a:lnTo>
                      <a:pt x="16" y="4407"/>
                    </a:lnTo>
                    <a:lnTo>
                      <a:pt x="0" y="4642"/>
                    </a:lnTo>
                    <a:lnTo>
                      <a:pt x="16" y="4876"/>
                    </a:lnTo>
                    <a:lnTo>
                      <a:pt x="31" y="5110"/>
                    </a:lnTo>
                    <a:lnTo>
                      <a:pt x="63" y="5345"/>
                    </a:lnTo>
                    <a:lnTo>
                      <a:pt x="94" y="5579"/>
                    </a:lnTo>
                    <a:lnTo>
                      <a:pt x="156" y="5814"/>
                    </a:lnTo>
                    <a:lnTo>
                      <a:pt x="219" y="6048"/>
                    </a:lnTo>
                    <a:lnTo>
                      <a:pt x="281" y="6267"/>
                    </a:lnTo>
                    <a:lnTo>
                      <a:pt x="360" y="6470"/>
                    </a:lnTo>
                    <a:lnTo>
                      <a:pt x="453" y="6689"/>
                    </a:lnTo>
                    <a:lnTo>
                      <a:pt x="563" y="6892"/>
                    </a:lnTo>
                    <a:lnTo>
                      <a:pt x="672" y="7079"/>
                    </a:lnTo>
                    <a:lnTo>
                      <a:pt x="781" y="7282"/>
                    </a:lnTo>
                    <a:lnTo>
                      <a:pt x="922" y="7454"/>
                    </a:lnTo>
                    <a:lnTo>
                      <a:pt x="1047" y="7642"/>
                    </a:lnTo>
                    <a:lnTo>
                      <a:pt x="1203" y="7814"/>
                    </a:lnTo>
                    <a:lnTo>
                      <a:pt x="1344" y="7970"/>
                    </a:lnTo>
                    <a:lnTo>
                      <a:pt x="1500" y="8126"/>
                    </a:lnTo>
                    <a:lnTo>
                      <a:pt x="1672" y="8267"/>
                    </a:lnTo>
                    <a:lnTo>
                      <a:pt x="1844" y="8407"/>
                    </a:lnTo>
                    <a:lnTo>
                      <a:pt x="2016" y="8548"/>
                    </a:lnTo>
                    <a:lnTo>
                      <a:pt x="2203" y="8657"/>
                    </a:lnTo>
                    <a:lnTo>
                      <a:pt x="2391" y="8782"/>
                    </a:lnTo>
                    <a:lnTo>
                      <a:pt x="2594" y="8876"/>
                    </a:lnTo>
                    <a:lnTo>
                      <a:pt x="2782" y="8970"/>
                    </a:lnTo>
                    <a:lnTo>
                      <a:pt x="3000" y="9064"/>
                    </a:lnTo>
                    <a:lnTo>
                      <a:pt x="3203" y="9126"/>
                    </a:lnTo>
                    <a:lnTo>
                      <a:pt x="3422" y="9189"/>
                    </a:lnTo>
                    <a:lnTo>
                      <a:pt x="3641" y="9251"/>
                    </a:lnTo>
                    <a:lnTo>
                      <a:pt x="3860" y="9282"/>
                    </a:lnTo>
                    <a:lnTo>
                      <a:pt x="4078" y="9314"/>
                    </a:lnTo>
                    <a:lnTo>
                      <a:pt x="4297" y="9345"/>
                    </a:lnTo>
                    <a:lnTo>
                      <a:pt x="4766" y="9345"/>
                    </a:lnTo>
                    <a:lnTo>
                      <a:pt x="5000" y="9329"/>
                    </a:lnTo>
                    <a:lnTo>
                      <a:pt x="5235" y="9298"/>
                    </a:lnTo>
                    <a:lnTo>
                      <a:pt x="5454" y="9251"/>
                    </a:lnTo>
                    <a:lnTo>
                      <a:pt x="5688" y="9204"/>
                    </a:lnTo>
                    <a:lnTo>
                      <a:pt x="5907" y="9142"/>
                    </a:lnTo>
                    <a:lnTo>
                      <a:pt x="6110" y="9064"/>
                    </a:lnTo>
                    <a:lnTo>
                      <a:pt x="6329" y="8986"/>
                    </a:lnTo>
                    <a:lnTo>
                      <a:pt x="6532" y="8892"/>
                    </a:lnTo>
                    <a:lnTo>
                      <a:pt x="6719" y="8798"/>
                    </a:lnTo>
                    <a:lnTo>
                      <a:pt x="6907" y="8673"/>
                    </a:lnTo>
                    <a:lnTo>
                      <a:pt x="7094" y="8564"/>
                    </a:lnTo>
                    <a:lnTo>
                      <a:pt x="7282" y="8423"/>
                    </a:lnTo>
                    <a:lnTo>
                      <a:pt x="7454" y="8282"/>
                    </a:lnTo>
                    <a:lnTo>
                      <a:pt x="7610" y="8142"/>
                    </a:lnTo>
                    <a:lnTo>
                      <a:pt x="7766" y="7986"/>
                    </a:lnTo>
                    <a:lnTo>
                      <a:pt x="7922" y="7829"/>
                    </a:lnTo>
                    <a:lnTo>
                      <a:pt x="8063" y="7657"/>
                    </a:lnTo>
                    <a:lnTo>
                      <a:pt x="8204" y="7485"/>
                    </a:lnTo>
                    <a:lnTo>
                      <a:pt x="8329" y="7298"/>
                    </a:lnTo>
                    <a:lnTo>
                      <a:pt x="8438" y="7110"/>
                    </a:lnTo>
                    <a:lnTo>
                      <a:pt x="8547" y="6923"/>
                    </a:lnTo>
                    <a:lnTo>
                      <a:pt x="8641" y="6720"/>
                    </a:lnTo>
                    <a:lnTo>
                      <a:pt x="8735" y="6517"/>
                    </a:lnTo>
                    <a:lnTo>
                      <a:pt x="8813" y="6298"/>
                    </a:lnTo>
                    <a:lnTo>
                      <a:pt x="8891" y="6079"/>
                    </a:lnTo>
                    <a:lnTo>
                      <a:pt x="8954" y="5860"/>
                    </a:lnTo>
                    <a:lnTo>
                      <a:pt x="9001" y="5642"/>
                    </a:lnTo>
                    <a:lnTo>
                      <a:pt x="9032" y="5423"/>
                    </a:lnTo>
                    <a:lnTo>
                      <a:pt x="9063" y="5188"/>
                    </a:lnTo>
                    <a:lnTo>
                      <a:pt x="9079" y="4954"/>
                    </a:lnTo>
                    <a:lnTo>
                      <a:pt x="9094" y="4720"/>
                    </a:lnTo>
                    <a:lnTo>
                      <a:pt x="9094" y="4485"/>
                    </a:lnTo>
                    <a:lnTo>
                      <a:pt x="9063" y="4235"/>
                    </a:lnTo>
                    <a:lnTo>
                      <a:pt x="9047" y="4001"/>
                    </a:lnTo>
                    <a:lnTo>
                      <a:pt x="9001" y="3767"/>
                    </a:lnTo>
                    <a:lnTo>
                      <a:pt x="8954" y="3532"/>
                    </a:lnTo>
                    <a:lnTo>
                      <a:pt x="8891" y="3313"/>
                    </a:lnTo>
                    <a:lnTo>
                      <a:pt x="8813" y="3095"/>
                    </a:lnTo>
                    <a:lnTo>
                      <a:pt x="8735" y="2876"/>
                    </a:lnTo>
                    <a:lnTo>
                      <a:pt x="8641" y="2673"/>
                    </a:lnTo>
                    <a:lnTo>
                      <a:pt x="8547" y="2470"/>
                    </a:lnTo>
                    <a:lnTo>
                      <a:pt x="8422" y="2266"/>
                    </a:lnTo>
                    <a:lnTo>
                      <a:pt x="8313" y="2079"/>
                    </a:lnTo>
                    <a:lnTo>
                      <a:pt x="8188" y="1891"/>
                    </a:lnTo>
                    <a:lnTo>
                      <a:pt x="8047" y="1720"/>
                    </a:lnTo>
                    <a:lnTo>
                      <a:pt x="7907" y="1548"/>
                    </a:lnTo>
                    <a:lnTo>
                      <a:pt x="7751" y="1391"/>
                    </a:lnTo>
                    <a:lnTo>
                      <a:pt x="7594" y="1235"/>
                    </a:lnTo>
                    <a:lnTo>
                      <a:pt x="7422" y="1079"/>
                    </a:lnTo>
                    <a:lnTo>
                      <a:pt x="7251" y="938"/>
                    </a:lnTo>
                    <a:lnTo>
                      <a:pt x="7079" y="813"/>
                    </a:lnTo>
                    <a:lnTo>
                      <a:pt x="6891" y="688"/>
                    </a:lnTo>
                    <a:lnTo>
                      <a:pt x="6704" y="579"/>
                    </a:lnTo>
                    <a:lnTo>
                      <a:pt x="6516" y="469"/>
                    </a:lnTo>
                    <a:lnTo>
                      <a:pt x="6313" y="376"/>
                    </a:lnTo>
                    <a:lnTo>
                      <a:pt x="6110" y="298"/>
                    </a:lnTo>
                    <a:lnTo>
                      <a:pt x="5891" y="219"/>
                    </a:lnTo>
                    <a:lnTo>
                      <a:pt x="5688" y="157"/>
                    </a:lnTo>
                    <a:lnTo>
                      <a:pt x="5469" y="110"/>
                    </a:lnTo>
                    <a:lnTo>
                      <a:pt x="5250" y="63"/>
                    </a:lnTo>
                    <a:lnTo>
                      <a:pt x="5016" y="32"/>
                    </a:lnTo>
                    <a:lnTo>
                      <a:pt x="4797" y="16"/>
                    </a:lnTo>
                    <a:lnTo>
                      <a:pt x="4563" y="1"/>
                    </a:lnTo>
                    <a:close/>
                  </a:path>
                </a:pathLst>
              </a:custGeom>
              <a:solidFill>
                <a:srgbClr val="FCF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9"/>
              <p:cNvSpPr/>
              <p:nvPr/>
            </p:nvSpPr>
            <p:spPr>
              <a:xfrm>
                <a:off x="970175" y="3867500"/>
                <a:ext cx="130125" cy="209800"/>
              </a:xfrm>
              <a:custGeom>
                <a:rect b="b" l="l" r="r" t="t"/>
                <a:pathLst>
                  <a:path extrusionOk="0" h="8392" w="5205">
                    <a:moveTo>
                      <a:pt x="2251" y="0"/>
                    </a:moveTo>
                    <a:lnTo>
                      <a:pt x="1985" y="172"/>
                    </a:lnTo>
                    <a:lnTo>
                      <a:pt x="1735" y="359"/>
                    </a:lnTo>
                    <a:lnTo>
                      <a:pt x="1485" y="563"/>
                    </a:lnTo>
                    <a:lnTo>
                      <a:pt x="1267" y="781"/>
                    </a:lnTo>
                    <a:lnTo>
                      <a:pt x="1063" y="1016"/>
                    </a:lnTo>
                    <a:lnTo>
                      <a:pt x="876" y="1266"/>
                    </a:lnTo>
                    <a:lnTo>
                      <a:pt x="704" y="1531"/>
                    </a:lnTo>
                    <a:lnTo>
                      <a:pt x="532" y="1813"/>
                    </a:lnTo>
                    <a:lnTo>
                      <a:pt x="407" y="2094"/>
                    </a:lnTo>
                    <a:lnTo>
                      <a:pt x="282" y="2391"/>
                    </a:lnTo>
                    <a:lnTo>
                      <a:pt x="188" y="2703"/>
                    </a:lnTo>
                    <a:lnTo>
                      <a:pt x="95" y="3016"/>
                    </a:lnTo>
                    <a:lnTo>
                      <a:pt x="48" y="3328"/>
                    </a:lnTo>
                    <a:lnTo>
                      <a:pt x="16" y="3656"/>
                    </a:lnTo>
                    <a:lnTo>
                      <a:pt x="1" y="4000"/>
                    </a:lnTo>
                    <a:lnTo>
                      <a:pt x="1" y="4344"/>
                    </a:lnTo>
                    <a:lnTo>
                      <a:pt x="48" y="4688"/>
                    </a:lnTo>
                    <a:lnTo>
                      <a:pt x="110" y="5032"/>
                    </a:lnTo>
                    <a:lnTo>
                      <a:pt x="188" y="5360"/>
                    </a:lnTo>
                    <a:lnTo>
                      <a:pt x="298" y="5688"/>
                    </a:lnTo>
                    <a:lnTo>
                      <a:pt x="423" y="5985"/>
                    </a:lnTo>
                    <a:lnTo>
                      <a:pt x="563" y="6282"/>
                    </a:lnTo>
                    <a:lnTo>
                      <a:pt x="735" y="6579"/>
                    </a:lnTo>
                    <a:lnTo>
                      <a:pt x="923" y="6844"/>
                    </a:lnTo>
                    <a:lnTo>
                      <a:pt x="1126" y="7094"/>
                    </a:lnTo>
                    <a:lnTo>
                      <a:pt x="1345" y="7329"/>
                    </a:lnTo>
                    <a:lnTo>
                      <a:pt x="1579" y="7563"/>
                    </a:lnTo>
                    <a:lnTo>
                      <a:pt x="1829" y="7766"/>
                    </a:lnTo>
                    <a:lnTo>
                      <a:pt x="2095" y="7954"/>
                    </a:lnTo>
                    <a:lnTo>
                      <a:pt x="2360" y="8125"/>
                    </a:lnTo>
                    <a:lnTo>
                      <a:pt x="2657" y="8266"/>
                    </a:lnTo>
                    <a:lnTo>
                      <a:pt x="2954" y="8391"/>
                    </a:lnTo>
                    <a:lnTo>
                      <a:pt x="3220" y="8235"/>
                    </a:lnTo>
                    <a:lnTo>
                      <a:pt x="3470" y="8032"/>
                    </a:lnTo>
                    <a:lnTo>
                      <a:pt x="3704" y="7829"/>
                    </a:lnTo>
                    <a:lnTo>
                      <a:pt x="3923" y="7610"/>
                    </a:lnTo>
                    <a:lnTo>
                      <a:pt x="4126" y="7375"/>
                    </a:lnTo>
                    <a:lnTo>
                      <a:pt x="4329" y="7125"/>
                    </a:lnTo>
                    <a:lnTo>
                      <a:pt x="4501" y="6860"/>
                    </a:lnTo>
                    <a:lnTo>
                      <a:pt x="4657" y="6594"/>
                    </a:lnTo>
                    <a:lnTo>
                      <a:pt x="4798" y="6297"/>
                    </a:lnTo>
                    <a:lnTo>
                      <a:pt x="4907" y="6000"/>
                    </a:lnTo>
                    <a:lnTo>
                      <a:pt x="5017" y="5703"/>
                    </a:lnTo>
                    <a:lnTo>
                      <a:pt x="5095" y="5391"/>
                    </a:lnTo>
                    <a:lnTo>
                      <a:pt x="5157" y="5063"/>
                    </a:lnTo>
                    <a:lnTo>
                      <a:pt x="5189" y="4735"/>
                    </a:lnTo>
                    <a:lnTo>
                      <a:pt x="5204" y="4391"/>
                    </a:lnTo>
                    <a:lnTo>
                      <a:pt x="5189" y="4063"/>
                    </a:lnTo>
                    <a:lnTo>
                      <a:pt x="5157" y="3703"/>
                    </a:lnTo>
                    <a:lnTo>
                      <a:pt x="5095" y="3360"/>
                    </a:lnTo>
                    <a:lnTo>
                      <a:pt x="5001" y="3031"/>
                    </a:lnTo>
                    <a:lnTo>
                      <a:pt x="4907" y="2719"/>
                    </a:lnTo>
                    <a:lnTo>
                      <a:pt x="4767" y="2406"/>
                    </a:lnTo>
                    <a:lnTo>
                      <a:pt x="4626" y="2110"/>
                    </a:lnTo>
                    <a:lnTo>
                      <a:pt x="4454" y="1828"/>
                    </a:lnTo>
                    <a:lnTo>
                      <a:pt x="4267" y="1563"/>
                    </a:lnTo>
                    <a:lnTo>
                      <a:pt x="4079" y="1297"/>
                    </a:lnTo>
                    <a:lnTo>
                      <a:pt x="3845" y="1063"/>
                    </a:lnTo>
                    <a:lnTo>
                      <a:pt x="3610" y="844"/>
                    </a:lnTo>
                    <a:lnTo>
                      <a:pt x="3360" y="625"/>
                    </a:lnTo>
                    <a:lnTo>
                      <a:pt x="3110" y="438"/>
                    </a:lnTo>
                    <a:lnTo>
                      <a:pt x="2829" y="281"/>
                    </a:lnTo>
                    <a:lnTo>
                      <a:pt x="2548" y="125"/>
                    </a:lnTo>
                    <a:lnTo>
                      <a:pt x="22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9"/>
              <p:cNvSpPr/>
              <p:nvPr/>
            </p:nvSpPr>
            <p:spPr>
              <a:xfrm>
                <a:off x="1419025" y="3837025"/>
                <a:ext cx="130125" cy="209800"/>
              </a:xfrm>
              <a:custGeom>
                <a:rect b="b" l="l" r="r" t="t"/>
                <a:pathLst>
                  <a:path extrusionOk="0" h="8392" w="5205">
                    <a:moveTo>
                      <a:pt x="2235" y="0"/>
                    </a:moveTo>
                    <a:lnTo>
                      <a:pt x="1970" y="172"/>
                    </a:lnTo>
                    <a:lnTo>
                      <a:pt x="1720" y="375"/>
                    </a:lnTo>
                    <a:lnTo>
                      <a:pt x="1470" y="578"/>
                    </a:lnTo>
                    <a:lnTo>
                      <a:pt x="1251" y="813"/>
                    </a:lnTo>
                    <a:lnTo>
                      <a:pt x="1032" y="1047"/>
                    </a:lnTo>
                    <a:lnTo>
                      <a:pt x="845" y="1313"/>
                    </a:lnTo>
                    <a:lnTo>
                      <a:pt x="657" y="1578"/>
                    </a:lnTo>
                    <a:lnTo>
                      <a:pt x="501" y="1860"/>
                    </a:lnTo>
                    <a:lnTo>
                      <a:pt x="376" y="2157"/>
                    </a:lnTo>
                    <a:lnTo>
                      <a:pt x="251" y="2469"/>
                    </a:lnTo>
                    <a:lnTo>
                      <a:pt x="157" y="2782"/>
                    </a:lnTo>
                    <a:lnTo>
                      <a:pt x="79" y="3110"/>
                    </a:lnTo>
                    <a:lnTo>
                      <a:pt x="32" y="3438"/>
                    </a:lnTo>
                    <a:lnTo>
                      <a:pt x="1" y="3782"/>
                    </a:lnTo>
                    <a:lnTo>
                      <a:pt x="1" y="4125"/>
                    </a:lnTo>
                    <a:lnTo>
                      <a:pt x="17" y="4469"/>
                    </a:lnTo>
                    <a:lnTo>
                      <a:pt x="63" y="4813"/>
                    </a:lnTo>
                    <a:lnTo>
                      <a:pt x="126" y="5141"/>
                    </a:lnTo>
                    <a:lnTo>
                      <a:pt x="220" y="5454"/>
                    </a:lnTo>
                    <a:lnTo>
                      <a:pt x="329" y="5766"/>
                    </a:lnTo>
                    <a:lnTo>
                      <a:pt x="470" y="6079"/>
                    </a:lnTo>
                    <a:lnTo>
                      <a:pt x="610" y="6360"/>
                    </a:lnTo>
                    <a:lnTo>
                      <a:pt x="782" y="6626"/>
                    </a:lnTo>
                    <a:lnTo>
                      <a:pt x="970" y="6891"/>
                    </a:lnTo>
                    <a:lnTo>
                      <a:pt x="1173" y="7141"/>
                    </a:lnTo>
                    <a:lnTo>
                      <a:pt x="1392" y="7376"/>
                    </a:lnTo>
                    <a:lnTo>
                      <a:pt x="1610" y="7579"/>
                    </a:lnTo>
                    <a:lnTo>
                      <a:pt x="1860" y="7782"/>
                    </a:lnTo>
                    <a:lnTo>
                      <a:pt x="2126" y="7969"/>
                    </a:lnTo>
                    <a:lnTo>
                      <a:pt x="2392" y="8126"/>
                    </a:lnTo>
                    <a:lnTo>
                      <a:pt x="2673" y="8266"/>
                    </a:lnTo>
                    <a:lnTo>
                      <a:pt x="2954" y="8391"/>
                    </a:lnTo>
                    <a:lnTo>
                      <a:pt x="3236" y="8219"/>
                    </a:lnTo>
                    <a:lnTo>
                      <a:pt x="3486" y="8032"/>
                    </a:lnTo>
                    <a:lnTo>
                      <a:pt x="3736" y="7813"/>
                    </a:lnTo>
                    <a:lnTo>
                      <a:pt x="3954" y="7594"/>
                    </a:lnTo>
                    <a:lnTo>
                      <a:pt x="4173" y="7344"/>
                    </a:lnTo>
                    <a:lnTo>
                      <a:pt x="4361" y="7094"/>
                    </a:lnTo>
                    <a:lnTo>
                      <a:pt x="4532" y="6813"/>
                    </a:lnTo>
                    <a:lnTo>
                      <a:pt x="4689" y="6532"/>
                    </a:lnTo>
                    <a:lnTo>
                      <a:pt x="4829" y="6235"/>
                    </a:lnTo>
                    <a:lnTo>
                      <a:pt x="4939" y="5938"/>
                    </a:lnTo>
                    <a:lnTo>
                      <a:pt x="5048" y="5610"/>
                    </a:lnTo>
                    <a:lnTo>
                      <a:pt x="5111" y="5297"/>
                    </a:lnTo>
                    <a:lnTo>
                      <a:pt x="5173" y="4954"/>
                    </a:lnTo>
                    <a:lnTo>
                      <a:pt x="5204" y="4625"/>
                    </a:lnTo>
                    <a:lnTo>
                      <a:pt x="5204" y="4282"/>
                    </a:lnTo>
                    <a:lnTo>
                      <a:pt x="5173" y="3922"/>
                    </a:lnTo>
                    <a:lnTo>
                      <a:pt x="5142" y="3594"/>
                    </a:lnTo>
                    <a:lnTo>
                      <a:pt x="5064" y="3266"/>
                    </a:lnTo>
                    <a:lnTo>
                      <a:pt x="4970" y="2938"/>
                    </a:lnTo>
                    <a:lnTo>
                      <a:pt x="4861" y="2625"/>
                    </a:lnTo>
                    <a:lnTo>
                      <a:pt x="4736" y="2328"/>
                    </a:lnTo>
                    <a:lnTo>
                      <a:pt x="4579" y="2047"/>
                    </a:lnTo>
                    <a:lnTo>
                      <a:pt x="4423" y="1766"/>
                    </a:lnTo>
                    <a:lnTo>
                      <a:pt x="4236" y="1500"/>
                    </a:lnTo>
                    <a:lnTo>
                      <a:pt x="4032" y="1266"/>
                    </a:lnTo>
                    <a:lnTo>
                      <a:pt x="3814" y="1032"/>
                    </a:lnTo>
                    <a:lnTo>
                      <a:pt x="3579" y="813"/>
                    </a:lnTo>
                    <a:lnTo>
                      <a:pt x="3345" y="610"/>
                    </a:lnTo>
                    <a:lnTo>
                      <a:pt x="3079" y="438"/>
                    </a:lnTo>
                    <a:lnTo>
                      <a:pt x="2814" y="266"/>
                    </a:lnTo>
                    <a:lnTo>
                      <a:pt x="2532" y="125"/>
                    </a:lnTo>
                    <a:lnTo>
                      <a:pt x="223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40"/>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784" name="Google Shape;784;p40"/>
          <p:cNvGrpSpPr/>
          <p:nvPr/>
        </p:nvGrpSpPr>
        <p:grpSpPr>
          <a:xfrm>
            <a:off x="7263825" y="949925"/>
            <a:ext cx="1207350" cy="299147"/>
            <a:chOff x="7475575" y="949925"/>
            <a:chExt cx="1207350" cy="299147"/>
          </a:xfrm>
        </p:grpSpPr>
        <p:sp>
          <p:nvSpPr>
            <p:cNvPr id="785" name="Google Shape;785;p40"/>
            <p:cNvSpPr/>
            <p:nvPr/>
          </p:nvSpPr>
          <p:spPr>
            <a:xfrm>
              <a:off x="8276049" y="1226719"/>
              <a:ext cx="393525" cy="32"/>
            </a:xfrm>
            <a:custGeom>
              <a:rect b="b" l="l" r="r" t="t"/>
              <a:pathLst>
                <a:path extrusionOk="0" fill="none" h="1" w="12289">
                  <a:moveTo>
                    <a:pt x="1" y="0"/>
                  </a:moveTo>
                  <a:lnTo>
                    <a:pt x="12288" y="0"/>
                  </a:lnTo>
                </a:path>
              </a:pathLst>
            </a:custGeom>
            <a:noFill/>
            <a:ln cap="flat" cmpd="sng" w="952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0"/>
            <p:cNvSpPr/>
            <p:nvPr/>
          </p:nvSpPr>
          <p:spPr>
            <a:xfrm>
              <a:off x="7902859" y="1226719"/>
              <a:ext cx="282951" cy="32"/>
            </a:xfrm>
            <a:custGeom>
              <a:rect b="b" l="l" r="r" t="t"/>
              <a:pathLst>
                <a:path extrusionOk="0" fill="none" h="1" w="8836">
                  <a:moveTo>
                    <a:pt x="0" y="0"/>
                  </a:moveTo>
                  <a:lnTo>
                    <a:pt x="8836" y="0"/>
                  </a:lnTo>
                </a:path>
              </a:pathLst>
            </a:custGeom>
            <a:noFill/>
            <a:ln cap="flat" cmpd="sng" w="952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0"/>
            <p:cNvSpPr/>
            <p:nvPr/>
          </p:nvSpPr>
          <p:spPr>
            <a:xfrm>
              <a:off x="7479971" y="1226719"/>
              <a:ext cx="345843" cy="32"/>
            </a:xfrm>
            <a:custGeom>
              <a:rect b="b" l="l" r="r" t="t"/>
              <a:pathLst>
                <a:path extrusionOk="0" fill="none" h="1" w="10800">
                  <a:moveTo>
                    <a:pt x="0" y="0"/>
                  </a:moveTo>
                  <a:lnTo>
                    <a:pt x="10799" y="0"/>
                  </a:lnTo>
                </a:path>
              </a:pathLst>
            </a:custGeom>
            <a:noFill/>
            <a:ln cap="flat" cmpd="sng" w="952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0"/>
            <p:cNvSpPr/>
            <p:nvPr/>
          </p:nvSpPr>
          <p:spPr>
            <a:xfrm>
              <a:off x="7852136" y="1056328"/>
              <a:ext cx="73075" cy="192743"/>
            </a:xfrm>
            <a:custGeom>
              <a:rect b="b" l="l" r="r" t="t"/>
              <a:pathLst>
                <a:path extrusionOk="0" fill="none" h="6019" w="2282">
                  <a:moveTo>
                    <a:pt x="1" y="6018"/>
                  </a:moveTo>
                  <a:lnTo>
                    <a:pt x="2281" y="1"/>
                  </a:lnTo>
                </a:path>
              </a:pathLst>
            </a:custGeom>
            <a:noFill/>
            <a:ln cap="flat" cmpd="sng" w="952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0"/>
            <p:cNvSpPr/>
            <p:nvPr/>
          </p:nvSpPr>
          <p:spPr>
            <a:xfrm>
              <a:off x="8228399" y="1056328"/>
              <a:ext cx="74036" cy="192743"/>
            </a:xfrm>
            <a:custGeom>
              <a:rect b="b" l="l" r="r" t="t"/>
              <a:pathLst>
                <a:path extrusionOk="0" fill="none" h="6019" w="2312">
                  <a:moveTo>
                    <a:pt x="0" y="6018"/>
                  </a:moveTo>
                  <a:lnTo>
                    <a:pt x="2312" y="1"/>
                  </a:lnTo>
                </a:path>
              </a:pathLst>
            </a:custGeom>
            <a:noFill/>
            <a:ln cap="flat" cmpd="sng" w="9525">
              <a:solidFill>
                <a:schemeClr val="dk1"/>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0"/>
            <p:cNvSpPr txBox="1"/>
            <p:nvPr/>
          </p:nvSpPr>
          <p:spPr>
            <a:xfrm>
              <a:off x="7475575" y="949925"/>
              <a:ext cx="373800" cy="2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03</a:t>
              </a:r>
              <a:endParaRPr sz="1200">
                <a:solidFill>
                  <a:schemeClr val="dk1"/>
                </a:solidFill>
                <a:latin typeface="Nunito"/>
                <a:ea typeface="Nunito"/>
                <a:cs typeface="Nunito"/>
                <a:sym typeface="Nunito"/>
              </a:endParaRPr>
            </a:p>
          </p:txBody>
        </p:sp>
        <p:sp>
          <p:nvSpPr>
            <p:cNvPr id="791" name="Google Shape;791;p40"/>
            <p:cNvSpPr txBox="1"/>
            <p:nvPr/>
          </p:nvSpPr>
          <p:spPr>
            <a:xfrm>
              <a:off x="7882450" y="949925"/>
              <a:ext cx="393600" cy="2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07</a:t>
              </a:r>
              <a:endParaRPr sz="1200">
                <a:solidFill>
                  <a:schemeClr val="dk1"/>
                </a:solidFill>
                <a:latin typeface="Nunito"/>
                <a:ea typeface="Nunito"/>
                <a:cs typeface="Nunito"/>
                <a:sym typeface="Nunito"/>
              </a:endParaRPr>
            </a:p>
          </p:txBody>
        </p:sp>
        <p:sp>
          <p:nvSpPr>
            <p:cNvPr id="792" name="Google Shape;792;p40"/>
            <p:cNvSpPr txBox="1"/>
            <p:nvPr/>
          </p:nvSpPr>
          <p:spPr>
            <a:xfrm>
              <a:off x="8309125" y="949925"/>
              <a:ext cx="373800" cy="2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21</a:t>
              </a:r>
              <a:endParaRPr sz="1200">
                <a:solidFill>
                  <a:schemeClr val="dk1"/>
                </a:solidFill>
                <a:latin typeface="Nunito"/>
                <a:ea typeface="Nunito"/>
                <a:cs typeface="Nunito"/>
                <a:sym typeface="Nunito"/>
              </a:endParaRPr>
            </a:p>
          </p:txBody>
        </p:sp>
      </p:grpSp>
      <p:grpSp>
        <p:nvGrpSpPr>
          <p:cNvPr id="793" name="Google Shape;793;p40"/>
          <p:cNvGrpSpPr/>
          <p:nvPr/>
        </p:nvGrpSpPr>
        <p:grpSpPr>
          <a:xfrm>
            <a:off x="582752" y="1384125"/>
            <a:ext cx="4113434" cy="1029947"/>
            <a:chOff x="582752" y="1384125"/>
            <a:chExt cx="4113434" cy="1029947"/>
          </a:xfrm>
        </p:grpSpPr>
        <p:sp>
          <p:nvSpPr>
            <p:cNvPr id="794" name="Google Shape;794;p40"/>
            <p:cNvSpPr/>
            <p:nvPr/>
          </p:nvSpPr>
          <p:spPr>
            <a:xfrm flipH="1">
              <a:off x="582752" y="1524920"/>
              <a:ext cx="4113434" cy="88915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0"/>
            <p:cNvSpPr/>
            <p:nvPr/>
          </p:nvSpPr>
          <p:spPr>
            <a:xfrm>
              <a:off x="636960" y="1384125"/>
              <a:ext cx="1853338" cy="340174"/>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0"/>
            <p:cNvSpPr/>
            <p:nvPr/>
          </p:nvSpPr>
          <p:spPr>
            <a:xfrm>
              <a:off x="750723" y="1460583"/>
              <a:ext cx="1625833" cy="187194"/>
            </a:xfrm>
            <a:custGeom>
              <a:rect b="b" l="l" r="r" t="t"/>
              <a:pathLst>
                <a:path extrusionOk="0" h="6177" w="53649">
                  <a:moveTo>
                    <a:pt x="1" y="1"/>
                  </a:moveTo>
                  <a:lnTo>
                    <a:pt x="1" y="6176"/>
                  </a:lnTo>
                  <a:lnTo>
                    <a:pt x="53648" y="6176"/>
                  </a:lnTo>
                  <a:lnTo>
                    <a:pt x="53648" y="1"/>
                  </a:lnTo>
                  <a:close/>
                </a:path>
              </a:pathLst>
            </a:cu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Objective 1</a:t>
              </a:r>
              <a:endParaRPr>
                <a:solidFill>
                  <a:schemeClr val="lt1"/>
                </a:solidFill>
                <a:latin typeface="Fredoka One"/>
                <a:ea typeface="Fredoka One"/>
                <a:cs typeface="Fredoka One"/>
                <a:sym typeface="Fredoka One"/>
              </a:endParaRPr>
            </a:p>
          </p:txBody>
        </p:sp>
        <p:sp>
          <p:nvSpPr>
            <p:cNvPr id="797" name="Google Shape;797;p40"/>
            <p:cNvSpPr txBox="1"/>
            <p:nvPr/>
          </p:nvSpPr>
          <p:spPr>
            <a:xfrm>
              <a:off x="848929" y="1745588"/>
              <a:ext cx="2503800" cy="6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Nunito"/>
                  <a:ea typeface="Nunito"/>
                  <a:cs typeface="Nunito"/>
                  <a:sym typeface="Nunito"/>
                </a:rPr>
                <a:t>Jupiter is the biggest planet in the entire Solar System</a:t>
              </a:r>
              <a:endParaRPr sz="1100">
                <a:solidFill>
                  <a:schemeClr val="lt1"/>
                </a:solidFill>
                <a:latin typeface="Nunito"/>
                <a:ea typeface="Nunito"/>
                <a:cs typeface="Nunito"/>
                <a:sym typeface="Nunito"/>
              </a:endParaRPr>
            </a:p>
          </p:txBody>
        </p:sp>
      </p:grpSp>
      <p:grpSp>
        <p:nvGrpSpPr>
          <p:cNvPr id="798" name="Google Shape;798;p40"/>
          <p:cNvGrpSpPr/>
          <p:nvPr/>
        </p:nvGrpSpPr>
        <p:grpSpPr>
          <a:xfrm>
            <a:off x="4624197" y="1520827"/>
            <a:ext cx="4058720" cy="1844593"/>
            <a:chOff x="4624197" y="1520827"/>
            <a:chExt cx="4058720" cy="1844593"/>
          </a:xfrm>
        </p:grpSpPr>
        <p:sp>
          <p:nvSpPr>
            <p:cNvPr id="799" name="Google Shape;799;p40"/>
            <p:cNvSpPr/>
            <p:nvPr/>
          </p:nvSpPr>
          <p:spPr>
            <a:xfrm flipH="1">
              <a:off x="4624197" y="1520827"/>
              <a:ext cx="4058720" cy="1844593"/>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0"/>
            <p:cNvSpPr/>
            <p:nvPr/>
          </p:nvSpPr>
          <p:spPr>
            <a:xfrm>
              <a:off x="5294207" y="2080388"/>
              <a:ext cx="2634026" cy="30"/>
            </a:xfrm>
            <a:custGeom>
              <a:rect b="b" l="l" r="r" t="t"/>
              <a:pathLst>
                <a:path extrusionOk="0" fill="none" h="1" w="97098">
                  <a:moveTo>
                    <a:pt x="1" y="1"/>
                  </a:moveTo>
                  <a:lnTo>
                    <a:pt x="97098" y="1"/>
                  </a:lnTo>
                </a:path>
              </a:pathLst>
            </a:custGeom>
            <a:noFill/>
            <a:ln cap="flat" cmpd="sng" w="9525">
              <a:solidFill>
                <a:schemeClr val="dk1"/>
              </a:solidFill>
              <a:prstDash val="dot"/>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0"/>
            <p:cNvSpPr/>
            <p:nvPr/>
          </p:nvSpPr>
          <p:spPr>
            <a:xfrm>
              <a:off x="5294207" y="2327086"/>
              <a:ext cx="2634026" cy="30"/>
            </a:xfrm>
            <a:custGeom>
              <a:rect b="b" l="l" r="r" t="t"/>
              <a:pathLst>
                <a:path extrusionOk="0" fill="none" h="1" w="97098">
                  <a:moveTo>
                    <a:pt x="1" y="0"/>
                  </a:moveTo>
                  <a:lnTo>
                    <a:pt x="97098" y="0"/>
                  </a:lnTo>
                </a:path>
              </a:pathLst>
            </a:custGeom>
            <a:noFill/>
            <a:ln cap="flat" cmpd="sng" w="9525">
              <a:solidFill>
                <a:schemeClr val="dk1"/>
              </a:solidFill>
              <a:prstDash val="dot"/>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0"/>
            <p:cNvSpPr/>
            <p:nvPr/>
          </p:nvSpPr>
          <p:spPr>
            <a:xfrm>
              <a:off x="5294207" y="2573785"/>
              <a:ext cx="2634026" cy="30"/>
            </a:xfrm>
            <a:custGeom>
              <a:rect b="b" l="l" r="r" t="t"/>
              <a:pathLst>
                <a:path extrusionOk="0" fill="none" h="1" w="97098">
                  <a:moveTo>
                    <a:pt x="1" y="0"/>
                  </a:moveTo>
                  <a:lnTo>
                    <a:pt x="97098" y="0"/>
                  </a:lnTo>
                </a:path>
              </a:pathLst>
            </a:custGeom>
            <a:noFill/>
            <a:ln cap="flat" cmpd="sng" w="9525">
              <a:solidFill>
                <a:schemeClr val="dk1"/>
              </a:solidFill>
              <a:prstDash val="dot"/>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0"/>
            <p:cNvSpPr/>
            <p:nvPr/>
          </p:nvSpPr>
          <p:spPr>
            <a:xfrm>
              <a:off x="5294207" y="2820484"/>
              <a:ext cx="2634026" cy="30"/>
            </a:xfrm>
            <a:custGeom>
              <a:rect b="b" l="l" r="r" t="t"/>
              <a:pathLst>
                <a:path extrusionOk="0" fill="none" h="1" w="97098">
                  <a:moveTo>
                    <a:pt x="1" y="1"/>
                  </a:moveTo>
                  <a:lnTo>
                    <a:pt x="97098" y="1"/>
                  </a:lnTo>
                </a:path>
              </a:pathLst>
            </a:custGeom>
            <a:noFill/>
            <a:ln cap="flat" cmpd="sng" w="9525">
              <a:solidFill>
                <a:schemeClr val="dk1"/>
              </a:solidFill>
              <a:prstDash val="dot"/>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0"/>
            <p:cNvSpPr txBox="1"/>
            <p:nvPr/>
          </p:nvSpPr>
          <p:spPr>
            <a:xfrm>
              <a:off x="5722423" y="1608200"/>
              <a:ext cx="1541400" cy="20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Fredoka One"/>
                  <a:ea typeface="Fredoka One"/>
                  <a:cs typeface="Fredoka One"/>
                  <a:sym typeface="Fredoka One"/>
                </a:rPr>
                <a:t>Difficulties</a:t>
              </a:r>
              <a:endParaRPr>
                <a:solidFill>
                  <a:schemeClr val="dk1"/>
                </a:solidFill>
                <a:latin typeface="Fredoka One"/>
                <a:ea typeface="Fredoka One"/>
                <a:cs typeface="Fredoka One"/>
                <a:sym typeface="Fredoka One"/>
              </a:endParaRPr>
            </a:p>
          </p:txBody>
        </p:sp>
        <p:sp>
          <p:nvSpPr>
            <p:cNvPr id="805" name="Google Shape;805;p40"/>
            <p:cNvSpPr txBox="1"/>
            <p:nvPr/>
          </p:nvSpPr>
          <p:spPr>
            <a:xfrm>
              <a:off x="5296916" y="1885248"/>
              <a:ext cx="1086300" cy="1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Nunito"/>
                  <a:ea typeface="Nunito"/>
                  <a:cs typeface="Nunito"/>
                  <a:sym typeface="Nunito"/>
                </a:rPr>
                <a:t>Jupiter</a:t>
              </a:r>
              <a:endParaRPr sz="1200">
                <a:solidFill>
                  <a:schemeClr val="dk1"/>
                </a:solidFill>
                <a:latin typeface="Nunito"/>
                <a:ea typeface="Nunito"/>
                <a:cs typeface="Nunito"/>
                <a:sym typeface="Nunito"/>
              </a:endParaRPr>
            </a:p>
          </p:txBody>
        </p:sp>
        <p:sp>
          <p:nvSpPr>
            <p:cNvPr id="806" name="Google Shape;806;p40"/>
            <p:cNvSpPr txBox="1"/>
            <p:nvPr/>
          </p:nvSpPr>
          <p:spPr>
            <a:xfrm>
              <a:off x="5296916" y="2142173"/>
              <a:ext cx="1086300" cy="1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Nunito"/>
                  <a:ea typeface="Nunito"/>
                  <a:cs typeface="Nunito"/>
                  <a:sym typeface="Nunito"/>
                </a:rPr>
                <a:t>Mars</a:t>
              </a:r>
              <a:endParaRPr sz="1200">
                <a:solidFill>
                  <a:schemeClr val="dk1"/>
                </a:solidFill>
                <a:latin typeface="Nunito"/>
                <a:ea typeface="Nunito"/>
                <a:cs typeface="Nunito"/>
                <a:sym typeface="Nunito"/>
              </a:endParaRPr>
            </a:p>
          </p:txBody>
        </p:sp>
        <p:sp>
          <p:nvSpPr>
            <p:cNvPr id="807" name="Google Shape;807;p40"/>
            <p:cNvSpPr/>
            <p:nvPr/>
          </p:nvSpPr>
          <p:spPr>
            <a:xfrm>
              <a:off x="5063555" y="1905417"/>
              <a:ext cx="136800" cy="1368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0"/>
            <p:cNvSpPr/>
            <p:nvPr/>
          </p:nvSpPr>
          <p:spPr>
            <a:xfrm>
              <a:off x="5063555" y="2159743"/>
              <a:ext cx="136800" cy="1368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0"/>
            <p:cNvSpPr/>
            <p:nvPr/>
          </p:nvSpPr>
          <p:spPr>
            <a:xfrm>
              <a:off x="5294207" y="3067182"/>
              <a:ext cx="2634026" cy="30"/>
            </a:xfrm>
            <a:custGeom>
              <a:rect b="b" l="l" r="r" t="t"/>
              <a:pathLst>
                <a:path extrusionOk="0" fill="none" h="1" w="97098">
                  <a:moveTo>
                    <a:pt x="1" y="1"/>
                  </a:moveTo>
                  <a:lnTo>
                    <a:pt x="97098" y="1"/>
                  </a:lnTo>
                </a:path>
              </a:pathLst>
            </a:custGeom>
            <a:noFill/>
            <a:ln cap="flat" cmpd="sng" w="9525">
              <a:solidFill>
                <a:schemeClr val="dk1"/>
              </a:solidFill>
              <a:prstDash val="dot"/>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0"/>
            <p:cNvSpPr/>
            <p:nvPr/>
          </p:nvSpPr>
          <p:spPr>
            <a:xfrm>
              <a:off x="5063555" y="2414070"/>
              <a:ext cx="136800" cy="136800"/>
            </a:xfrm>
            <a:prstGeom prst="ellipse">
              <a:avLst/>
            </a:pr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0"/>
            <p:cNvSpPr/>
            <p:nvPr/>
          </p:nvSpPr>
          <p:spPr>
            <a:xfrm>
              <a:off x="5063555" y="2668396"/>
              <a:ext cx="136800" cy="136800"/>
            </a:xfrm>
            <a:prstGeom prst="ellipse">
              <a:avLst/>
            </a:pr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0"/>
            <p:cNvSpPr/>
            <p:nvPr/>
          </p:nvSpPr>
          <p:spPr>
            <a:xfrm>
              <a:off x="5063555" y="2922723"/>
              <a:ext cx="136800" cy="136800"/>
            </a:xfrm>
            <a:prstGeom prst="ellipse">
              <a:avLst/>
            </a:pr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3" name="Google Shape;813;p40"/>
          <p:cNvGrpSpPr/>
          <p:nvPr/>
        </p:nvGrpSpPr>
        <p:grpSpPr>
          <a:xfrm>
            <a:off x="582752" y="2513407"/>
            <a:ext cx="4113434" cy="1029947"/>
            <a:chOff x="582752" y="2513407"/>
            <a:chExt cx="4113434" cy="1029947"/>
          </a:xfrm>
        </p:grpSpPr>
        <p:sp>
          <p:nvSpPr>
            <p:cNvPr id="814" name="Google Shape;814;p40"/>
            <p:cNvSpPr/>
            <p:nvPr/>
          </p:nvSpPr>
          <p:spPr>
            <a:xfrm flipH="1">
              <a:off x="582752" y="2654202"/>
              <a:ext cx="4113434" cy="88915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0"/>
            <p:cNvSpPr/>
            <p:nvPr/>
          </p:nvSpPr>
          <p:spPr>
            <a:xfrm>
              <a:off x="636960" y="2513407"/>
              <a:ext cx="1853338" cy="340174"/>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0"/>
            <p:cNvSpPr/>
            <p:nvPr/>
          </p:nvSpPr>
          <p:spPr>
            <a:xfrm>
              <a:off x="750723" y="2589866"/>
              <a:ext cx="1625833" cy="187194"/>
            </a:xfrm>
            <a:custGeom>
              <a:rect b="b" l="l" r="r" t="t"/>
              <a:pathLst>
                <a:path extrusionOk="0" h="6177" w="53649">
                  <a:moveTo>
                    <a:pt x="1" y="1"/>
                  </a:moveTo>
                  <a:lnTo>
                    <a:pt x="1" y="6176"/>
                  </a:lnTo>
                  <a:lnTo>
                    <a:pt x="53648" y="6176"/>
                  </a:lnTo>
                  <a:lnTo>
                    <a:pt x="53648" y="1"/>
                  </a:lnTo>
                  <a:close/>
                </a:path>
              </a:pathLst>
            </a:cu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Objective 2</a:t>
              </a:r>
              <a:endParaRPr>
                <a:solidFill>
                  <a:schemeClr val="lt1"/>
                </a:solidFill>
                <a:latin typeface="Fredoka One"/>
                <a:ea typeface="Fredoka One"/>
                <a:cs typeface="Fredoka One"/>
                <a:sym typeface="Fredoka One"/>
              </a:endParaRPr>
            </a:p>
          </p:txBody>
        </p:sp>
        <p:sp>
          <p:nvSpPr>
            <p:cNvPr id="817" name="Google Shape;817;p40"/>
            <p:cNvSpPr txBox="1"/>
            <p:nvPr/>
          </p:nvSpPr>
          <p:spPr>
            <a:xfrm>
              <a:off x="848929" y="2874870"/>
              <a:ext cx="2503800" cy="6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Nunito"/>
                  <a:ea typeface="Nunito"/>
                  <a:cs typeface="Nunito"/>
                  <a:sym typeface="Nunito"/>
                </a:rPr>
                <a:t>Venus is a planet with a beautiful name, but it’s terribly hot</a:t>
              </a:r>
              <a:endParaRPr sz="1100">
                <a:solidFill>
                  <a:schemeClr val="lt1"/>
                </a:solidFill>
                <a:latin typeface="Nunito"/>
                <a:ea typeface="Nunito"/>
                <a:cs typeface="Nunito"/>
                <a:sym typeface="Nunito"/>
              </a:endParaRPr>
            </a:p>
          </p:txBody>
        </p:sp>
      </p:grpSp>
      <p:grpSp>
        <p:nvGrpSpPr>
          <p:cNvPr id="818" name="Google Shape;818;p40"/>
          <p:cNvGrpSpPr/>
          <p:nvPr/>
        </p:nvGrpSpPr>
        <p:grpSpPr>
          <a:xfrm>
            <a:off x="582752" y="3642677"/>
            <a:ext cx="4113434" cy="1029947"/>
            <a:chOff x="582752" y="3642677"/>
            <a:chExt cx="4113434" cy="1029947"/>
          </a:xfrm>
        </p:grpSpPr>
        <p:sp>
          <p:nvSpPr>
            <p:cNvPr id="819" name="Google Shape;819;p40"/>
            <p:cNvSpPr/>
            <p:nvPr/>
          </p:nvSpPr>
          <p:spPr>
            <a:xfrm flipH="1">
              <a:off x="582752" y="3783473"/>
              <a:ext cx="4113434" cy="88915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0"/>
            <p:cNvSpPr/>
            <p:nvPr/>
          </p:nvSpPr>
          <p:spPr>
            <a:xfrm>
              <a:off x="636960" y="3642677"/>
              <a:ext cx="1853338" cy="340174"/>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0"/>
            <p:cNvSpPr/>
            <p:nvPr/>
          </p:nvSpPr>
          <p:spPr>
            <a:xfrm>
              <a:off x="750723" y="3719136"/>
              <a:ext cx="1625833" cy="187194"/>
            </a:xfrm>
            <a:custGeom>
              <a:rect b="b" l="l" r="r" t="t"/>
              <a:pathLst>
                <a:path extrusionOk="0" h="6177" w="53649">
                  <a:moveTo>
                    <a:pt x="1" y="1"/>
                  </a:moveTo>
                  <a:lnTo>
                    <a:pt x="1" y="6176"/>
                  </a:lnTo>
                  <a:lnTo>
                    <a:pt x="53648" y="6176"/>
                  </a:lnTo>
                  <a:lnTo>
                    <a:pt x="53648" y="1"/>
                  </a:lnTo>
                  <a:close/>
                </a:path>
              </a:pathLst>
            </a:cu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Objective 3</a:t>
              </a:r>
              <a:endParaRPr>
                <a:solidFill>
                  <a:schemeClr val="lt1"/>
                </a:solidFill>
                <a:latin typeface="Fredoka One"/>
                <a:ea typeface="Fredoka One"/>
                <a:cs typeface="Fredoka One"/>
                <a:sym typeface="Fredoka One"/>
              </a:endParaRPr>
            </a:p>
          </p:txBody>
        </p:sp>
      </p:grpSp>
      <p:grpSp>
        <p:nvGrpSpPr>
          <p:cNvPr id="822" name="Google Shape;822;p40"/>
          <p:cNvGrpSpPr/>
          <p:nvPr/>
        </p:nvGrpSpPr>
        <p:grpSpPr>
          <a:xfrm>
            <a:off x="3927390" y="1896294"/>
            <a:ext cx="329915" cy="329915"/>
            <a:chOff x="3191072" y="2571383"/>
            <a:chExt cx="348600" cy="348600"/>
          </a:xfrm>
        </p:grpSpPr>
        <p:sp>
          <p:nvSpPr>
            <p:cNvPr id="823" name="Google Shape;823;p40"/>
            <p:cNvSpPr/>
            <p:nvPr/>
          </p:nvSpPr>
          <p:spPr>
            <a:xfrm>
              <a:off x="3191072" y="2571383"/>
              <a:ext cx="348600" cy="348600"/>
            </a:xfrm>
            <a:prstGeom prst="roundRect">
              <a:avLst>
                <a:gd fmla="val 50000" name="adj"/>
              </a:avLst>
            </a:prstGeom>
            <a:solidFill>
              <a:srgbClr val="B8F2FF"/>
            </a:solidFill>
            <a:ln cap="flat" cmpd="sng" w="28575">
              <a:solidFill>
                <a:srgbClr val="B8F2FF"/>
              </a:solidFill>
              <a:prstDash val="solid"/>
              <a:round/>
              <a:headEnd len="sm" w="sm" type="none"/>
              <a:tailEnd len="sm" w="sm" type="none"/>
            </a:ln>
          </p:spPr>
          <p:txBody>
            <a:bodyPr anchorCtr="0" anchor="ctr" bIns="91425" lIns="64000" spcFirstLastPara="1" rIns="91425" wrap="square" tIns="91425">
              <a:noAutofit/>
            </a:bodyPr>
            <a:lstStyle/>
            <a:p>
              <a:pPr indent="0" lvl="0" marL="0" rtl="0" algn="l">
                <a:spcBef>
                  <a:spcPts val="0"/>
                </a:spcBef>
                <a:spcAft>
                  <a:spcPts val="0"/>
                </a:spcAft>
                <a:buNone/>
              </a:pPr>
              <a:r>
                <a:t/>
              </a:r>
              <a:endParaRPr>
                <a:solidFill>
                  <a:srgbClr val="FFFFFF"/>
                </a:solidFill>
                <a:latin typeface="Fredoka One"/>
                <a:ea typeface="Fredoka One"/>
                <a:cs typeface="Fredoka One"/>
                <a:sym typeface="Fredoka One"/>
              </a:endParaRPr>
            </a:p>
          </p:txBody>
        </p:sp>
        <p:sp>
          <p:nvSpPr>
            <p:cNvPr id="824" name="Google Shape;824;p40"/>
            <p:cNvSpPr/>
            <p:nvPr/>
          </p:nvSpPr>
          <p:spPr>
            <a:xfrm>
              <a:off x="3248076" y="2662896"/>
              <a:ext cx="234596" cy="165568"/>
            </a:xfrm>
            <a:custGeom>
              <a:rect b="b" l="l" r="r" t="t"/>
              <a:pathLst>
                <a:path extrusionOk="0" h="9986" w="13335">
                  <a:moveTo>
                    <a:pt x="11960" y="0"/>
                  </a:moveTo>
                  <a:cubicBezTo>
                    <a:pt x="11742" y="0"/>
                    <a:pt x="11517" y="88"/>
                    <a:pt x="11318" y="297"/>
                  </a:cubicBezTo>
                  <a:cubicBezTo>
                    <a:pt x="8973" y="2774"/>
                    <a:pt x="6615" y="5250"/>
                    <a:pt x="4270" y="7739"/>
                  </a:cubicBezTo>
                  <a:cubicBezTo>
                    <a:pt x="3448" y="7131"/>
                    <a:pt x="2615" y="6512"/>
                    <a:pt x="1793" y="5905"/>
                  </a:cubicBezTo>
                  <a:cubicBezTo>
                    <a:pt x="1620" y="5777"/>
                    <a:pt x="1447" y="5721"/>
                    <a:pt x="1285" y="5721"/>
                  </a:cubicBezTo>
                  <a:cubicBezTo>
                    <a:pt x="517" y="5721"/>
                    <a:pt x="0" y="6972"/>
                    <a:pt x="817" y="7572"/>
                  </a:cubicBezTo>
                  <a:cubicBezTo>
                    <a:pt x="1841" y="8334"/>
                    <a:pt x="2877" y="9084"/>
                    <a:pt x="3901" y="9846"/>
                  </a:cubicBezTo>
                  <a:cubicBezTo>
                    <a:pt x="4029" y="9942"/>
                    <a:pt x="4190" y="9985"/>
                    <a:pt x="4356" y="9985"/>
                  </a:cubicBezTo>
                  <a:cubicBezTo>
                    <a:pt x="4622" y="9985"/>
                    <a:pt x="4899" y="9874"/>
                    <a:pt x="5068" y="9691"/>
                  </a:cubicBezTo>
                  <a:cubicBezTo>
                    <a:pt x="7604" y="7012"/>
                    <a:pt x="10140" y="4333"/>
                    <a:pt x="12676" y="1654"/>
                  </a:cubicBezTo>
                  <a:cubicBezTo>
                    <a:pt x="13335" y="968"/>
                    <a:pt x="12685" y="0"/>
                    <a:pt x="11960" y="0"/>
                  </a:cubicBezTo>
                  <a:close/>
                </a:path>
              </a:pathLst>
            </a:cu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rgbClr val="FFFFFF"/>
                </a:solidFill>
                <a:latin typeface="Nunito"/>
                <a:ea typeface="Nunito"/>
                <a:cs typeface="Nunito"/>
                <a:sym typeface="Nunito"/>
              </a:endParaRPr>
            </a:p>
          </p:txBody>
        </p:sp>
      </p:grpSp>
      <p:grpSp>
        <p:nvGrpSpPr>
          <p:cNvPr id="825" name="Google Shape;825;p40"/>
          <p:cNvGrpSpPr/>
          <p:nvPr/>
        </p:nvGrpSpPr>
        <p:grpSpPr>
          <a:xfrm>
            <a:off x="3927390" y="3025589"/>
            <a:ext cx="329915" cy="329915"/>
            <a:chOff x="3191072" y="2571383"/>
            <a:chExt cx="348600" cy="348600"/>
          </a:xfrm>
        </p:grpSpPr>
        <p:sp>
          <p:nvSpPr>
            <p:cNvPr id="826" name="Google Shape;826;p40"/>
            <p:cNvSpPr/>
            <p:nvPr/>
          </p:nvSpPr>
          <p:spPr>
            <a:xfrm>
              <a:off x="3191072" y="2571383"/>
              <a:ext cx="348600" cy="348600"/>
            </a:xfrm>
            <a:prstGeom prst="roundRect">
              <a:avLst>
                <a:gd fmla="val 50000" name="adj"/>
              </a:avLst>
            </a:prstGeom>
            <a:solidFill>
              <a:srgbClr val="B8F2FF"/>
            </a:solidFill>
            <a:ln cap="flat" cmpd="sng" w="28575">
              <a:solidFill>
                <a:srgbClr val="B8F2FF"/>
              </a:solidFill>
              <a:prstDash val="solid"/>
              <a:round/>
              <a:headEnd len="sm" w="sm" type="none"/>
              <a:tailEnd len="sm" w="sm" type="none"/>
            </a:ln>
          </p:spPr>
          <p:txBody>
            <a:bodyPr anchorCtr="0" anchor="ctr" bIns="91425" lIns="64000" spcFirstLastPara="1" rIns="91425" wrap="square" tIns="91425">
              <a:noAutofit/>
            </a:bodyPr>
            <a:lstStyle/>
            <a:p>
              <a:pPr indent="0" lvl="0" marL="0" rtl="0" algn="l">
                <a:spcBef>
                  <a:spcPts val="0"/>
                </a:spcBef>
                <a:spcAft>
                  <a:spcPts val="0"/>
                </a:spcAft>
                <a:buNone/>
              </a:pPr>
              <a:r>
                <a:t/>
              </a:r>
              <a:endParaRPr>
                <a:solidFill>
                  <a:srgbClr val="FFFFFF"/>
                </a:solidFill>
                <a:latin typeface="Fredoka One"/>
                <a:ea typeface="Fredoka One"/>
                <a:cs typeface="Fredoka One"/>
                <a:sym typeface="Fredoka One"/>
              </a:endParaRPr>
            </a:p>
          </p:txBody>
        </p:sp>
        <p:sp>
          <p:nvSpPr>
            <p:cNvPr id="827" name="Google Shape;827;p40"/>
            <p:cNvSpPr/>
            <p:nvPr/>
          </p:nvSpPr>
          <p:spPr>
            <a:xfrm>
              <a:off x="3248076" y="2662896"/>
              <a:ext cx="234596" cy="165568"/>
            </a:xfrm>
            <a:custGeom>
              <a:rect b="b" l="l" r="r" t="t"/>
              <a:pathLst>
                <a:path extrusionOk="0" h="9986" w="13335">
                  <a:moveTo>
                    <a:pt x="11960" y="0"/>
                  </a:moveTo>
                  <a:cubicBezTo>
                    <a:pt x="11742" y="0"/>
                    <a:pt x="11517" y="88"/>
                    <a:pt x="11318" y="297"/>
                  </a:cubicBezTo>
                  <a:cubicBezTo>
                    <a:pt x="8973" y="2774"/>
                    <a:pt x="6615" y="5250"/>
                    <a:pt x="4270" y="7739"/>
                  </a:cubicBezTo>
                  <a:cubicBezTo>
                    <a:pt x="3448" y="7131"/>
                    <a:pt x="2615" y="6512"/>
                    <a:pt x="1793" y="5905"/>
                  </a:cubicBezTo>
                  <a:cubicBezTo>
                    <a:pt x="1620" y="5777"/>
                    <a:pt x="1447" y="5721"/>
                    <a:pt x="1285" y="5721"/>
                  </a:cubicBezTo>
                  <a:cubicBezTo>
                    <a:pt x="517" y="5721"/>
                    <a:pt x="0" y="6972"/>
                    <a:pt x="817" y="7572"/>
                  </a:cubicBezTo>
                  <a:cubicBezTo>
                    <a:pt x="1841" y="8334"/>
                    <a:pt x="2877" y="9084"/>
                    <a:pt x="3901" y="9846"/>
                  </a:cubicBezTo>
                  <a:cubicBezTo>
                    <a:pt x="4029" y="9942"/>
                    <a:pt x="4190" y="9985"/>
                    <a:pt x="4356" y="9985"/>
                  </a:cubicBezTo>
                  <a:cubicBezTo>
                    <a:pt x="4622" y="9985"/>
                    <a:pt x="4899" y="9874"/>
                    <a:pt x="5068" y="9691"/>
                  </a:cubicBezTo>
                  <a:cubicBezTo>
                    <a:pt x="7604" y="7012"/>
                    <a:pt x="10140" y="4333"/>
                    <a:pt x="12676" y="1654"/>
                  </a:cubicBezTo>
                  <a:cubicBezTo>
                    <a:pt x="13335" y="968"/>
                    <a:pt x="12685" y="0"/>
                    <a:pt x="11960" y="0"/>
                  </a:cubicBezTo>
                  <a:close/>
                </a:path>
              </a:pathLst>
            </a:custGeom>
            <a:solidFill>
              <a:schemeClr val="accent5"/>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rgbClr val="FFFFFF"/>
                </a:solidFill>
                <a:latin typeface="Nunito"/>
                <a:ea typeface="Nunito"/>
                <a:cs typeface="Nunito"/>
                <a:sym typeface="Nunito"/>
              </a:endParaRPr>
            </a:p>
          </p:txBody>
        </p:sp>
      </p:grpSp>
      <p:grpSp>
        <p:nvGrpSpPr>
          <p:cNvPr id="828" name="Google Shape;828;p40"/>
          <p:cNvGrpSpPr/>
          <p:nvPr/>
        </p:nvGrpSpPr>
        <p:grpSpPr>
          <a:xfrm>
            <a:off x="4624205" y="3475420"/>
            <a:ext cx="4058720" cy="1189611"/>
            <a:chOff x="4624205" y="3475420"/>
            <a:chExt cx="4058720" cy="1189611"/>
          </a:xfrm>
        </p:grpSpPr>
        <p:grpSp>
          <p:nvGrpSpPr>
            <p:cNvPr id="829" name="Google Shape;829;p40"/>
            <p:cNvGrpSpPr/>
            <p:nvPr/>
          </p:nvGrpSpPr>
          <p:grpSpPr>
            <a:xfrm>
              <a:off x="4624205" y="3475420"/>
              <a:ext cx="4058720" cy="1189611"/>
              <a:chOff x="4624205" y="3475420"/>
              <a:chExt cx="4058720" cy="1189611"/>
            </a:xfrm>
          </p:grpSpPr>
          <p:sp>
            <p:nvSpPr>
              <p:cNvPr id="830" name="Google Shape;830;p40"/>
              <p:cNvSpPr/>
              <p:nvPr/>
            </p:nvSpPr>
            <p:spPr>
              <a:xfrm flipH="1">
                <a:off x="4624205" y="3475420"/>
                <a:ext cx="4058720" cy="118961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0"/>
              <p:cNvSpPr txBox="1"/>
              <p:nvPr/>
            </p:nvSpPr>
            <p:spPr>
              <a:xfrm>
                <a:off x="5722423" y="3572375"/>
                <a:ext cx="1541400" cy="20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Fredoka One"/>
                    <a:ea typeface="Fredoka One"/>
                    <a:cs typeface="Fredoka One"/>
                    <a:sym typeface="Fredoka One"/>
                  </a:rPr>
                  <a:t>Reflections</a:t>
                </a:r>
                <a:endParaRPr>
                  <a:solidFill>
                    <a:schemeClr val="dk1"/>
                  </a:solidFill>
                  <a:latin typeface="Fredoka One"/>
                  <a:ea typeface="Fredoka One"/>
                  <a:cs typeface="Fredoka One"/>
                  <a:sym typeface="Fredoka One"/>
                </a:endParaRPr>
              </a:p>
            </p:txBody>
          </p:sp>
          <p:sp>
            <p:nvSpPr>
              <p:cNvPr id="832" name="Google Shape;832;p40"/>
              <p:cNvSpPr/>
              <p:nvPr/>
            </p:nvSpPr>
            <p:spPr>
              <a:xfrm>
                <a:off x="5294207" y="3933270"/>
                <a:ext cx="2634026" cy="30"/>
              </a:xfrm>
              <a:custGeom>
                <a:rect b="b" l="l" r="r" t="t"/>
                <a:pathLst>
                  <a:path extrusionOk="0" fill="none" h="1" w="97098">
                    <a:moveTo>
                      <a:pt x="1" y="1"/>
                    </a:moveTo>
                    <a:lnTo>
                      <a:pt x="97098" y="1"/>
                    </a:lnTo>
                  </a:path>
                </a:pathLst>
              </a:custGeom>
              <a:noFill/>
              <a:ln cap="flat" cmpd="sng" w="9525">
                <a:solidFill>
                  <a:schemeClr val="dk1"/>
                </a:solidFill>
                <a:prstDash val="dot"/>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0"/>
              <p:cNvSpPr/>
              <p:nvPr/>
            </p:nvSpPr>
            <p:spPr>
              <a:xfrm>
                <a:off x="5294207" y="4105019"/>
                <a:ext cx="2634026" cy="30"/>
              </a:xfrm>
              <a:custGeom>
                <a:rect b="b" l="l" r="r" t="t"/>
                <a:pathLst>
                  <a:path extrusionOk="0" fill="none" h="1" w="97098">
                    <a:moveTo>
                      <a:pt x="1" y="0"/>
                    </a:moveTo>
                    <a:lnTo>
                      <a:pt x="97098" y="0"/>
                    </a:lnTo>
                  </a:path>
                </a:pathLst>
              </a:custGeom>
              <a:noFill/>
              <a:ln cap="flat" cmpd="sng" w="9525">
                <a:solidFill>
                  <a:schemeClr val="dk1"/>
                </a:solidFill>
                <a:prstDash val="dot"/>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0"/>
              <p:cNvSpPr/>
              <p:nvPr/>
            </p:nvSpPr>
            <p:spPr>
              <a:xfrm>
                <a:off x="5294207" y="4276768"/>
                <a:ext cx="2634026" cy="30"/>
              </a:xfrm>
              <a:custGeom>
                <a:rect b="b" l="l" r="r" t="t"/>
                <a:pathLst>
                  <a:path extrusionOk="0" fill="none" h="1" w="97098">
                    <a:moveTo>
                      <a:pt x="1" y="0"/>
                    </a:moveTo>
                    <a:lnTo>
                      <a:pt x="97098" y="0"/>
                    </a:lnTo>
                  </a:path>
                </a:pathLst>
              </a:custGeom>
              <a:noFill/>
              <a:ln cap="flat" cmpd="sng" w="9525">
                <a:solidFill>
                  <a:schemeClr val="dk1"/>
                </a:solidFill>
                <a:prstDash val="dot"/>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0"/>
              <p:cNvSpPr txBox="1"/>
              <p:nvPr/>
            </p:nvSpPr>
            <p:spPr>
              <a:xfrm>
                <a:off x="5276704" y="3677170"/>
                <a:ext cx="2503800" cy="6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Nunito"/>
                    <a:ea typeface="Nunito"/>
                    <a:cs typeface="Nunito"/>
                    <a:sym typeface="Nunito"/>
                  </a:rPr>
                  <a:t>Yes, Saturn is the ringed planet and a gas giant</a:t>
                </a:r>
                <a:endParaRPr sz="1100">
                  <a:solidFill>
                    <a:schemeClr val="lt1"/>
                  </a:solidFill>
                  <a:latin typeface="Nunito"/>
                  <a:ea typeface="Nunito"/>
                  <a:cs typeface="Nunito"/>
                  <a:sym typeface="Nunito"/>
                </a:endParaRPr>
              </a:p>
            </p:txBody>
          </p:sp>
        </p:grpSp>
        <p:sp>
          <p:nvSpPr>
            <p:cNvPr id="836" name="Google Shape;836;p40"/>
            <p:cNvSpPr/>
            <p:nvPr/>
          </p:nvSpPr>
          <p:spPr>
            <a:xfrm>
              <a:off x="5294207" y="4448518"/>
              <a:ext cx="2634026" cy="30"/>
            </a:xfrm>
            <a:custGeom>
              <a:rect b="b" l="l" r="r" t="t"/>
              <a:pathLst>
                <a:path extrusionOk="0" fill="none" h="1" w="97098">
                  <a:moveTo>
                    <a:pt x="1" y="0"/>
                  </a:moveTo>
                  <a:lnTo>
                    <a:pt x="97098" y="0"/>
                  </a:lnTo>
                </a:path>
              </a:pathLst>
            </a:custGeom>
            <a:noFill/>
            <a:ln cap="flat" cmpd="sng" w="9525">
              <a:solidFill>
                <a:schemeClr val="dk1"/>
              </a:solidFill>
              <a:prstDash val="dot"/>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grpSp>
        <p:nvGrpSpPr>
          <p:cNvPr id="841" name="Google Shape;841;p41"/>
          <p:cNvGrpSpPr/>
          <p:nvPr/>
        </p:nvGrpSpPr>
        <p:grpSpPr>
          <a:xfrm>
            <a:off x="88853" y="1079656"/>
            <a:ext cx="6817005" cy="3529969"/>
            <a:chOff x="82625" y="977749"/>
            <a:chExt cx="7209947" cy="3733441"/>
          </a:xfrm>
        </p:grpSpPr>
        <p:sp>
          <p:nvSpPr>
            <p:cNvPr id="842" name="Google Shape;842;p41"/>
            <p:cNvSpPr/>
            <p:nvPr/>
          </p:nvSpPr>
          <p:spPr>
            <a:xfrm>
              <a:off x="82625" y="977749"/>
              <a:ext cx="7209947" cy="373344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1"/>
            <p:cNvSpPr/>
            <p:nvPr/>
          </p:nvSpPr>
          <p:spPr>
            <a:xfrm>
              <a:off x="674775" y="1721975"/>
              <a:ext cx="6169460" cy="512350"/>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rgbClr val="B8F2FF">
                <a:alpha val="27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1"/>
            <p:cNvSpPr/>
            <p:nvPr/>
          </p:nvSpPr>
          <p:spPr>
            <a:xfrm>
              <a:off x="674775" y="2751462"/>
              <a:ext cx="6169460" cy="512350"/>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rgbClr val="B8F2FF">
                <a:alpha val="27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1"/>
            <p:cNvSpPr/>
            <p:nvPr/>
          </p:nvSpPr>
          <p:spPr>
            <a:xfrm>
              <a:off x="674775" y="3780937"/>
              <a:ext cx="6169460" cy="512350"/>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rgbClr val="B8F2FF">
                <a:alpha val="27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1"/>
            <p:cNvSpPr txBox="1"/>
            <p:nvPr/>
          </p:nvSpPr>
          <p:spPr>
            <a:xfrm>
              <a:off x="1126786" y="1395650"/>
              <a:ext cx="774900" cy="24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Sun</a:t>
              </a:r>
              <a:endParaRPr>
                <a:solidFill>
                  <a:schemeClr val="lt1"/>
                </a:solidFill>
                <a:latin typeface="Fredoka One"/>
                <a:ea typeface="Fredoka One"/>
                <a:cs typeface="Fredoka One"/>
                <a:sym typeface="Fredoka One"/>
              </a:endParaRPr>
            </a:p>
          </p:txBody>
        </p:sp>
        <p:sp>
          <p:nvSpPr>
            <p:cNvPr id="847" name="Google Shape;847;p41"/>
            <p:cNvSpPr txBox="1"/>
            <p:nvPr/>
          </p:nvSpPr>
          <p:spPr>
            <a:xfrm>
              <a:off x="1895753" y="1395650"/>
              <a:ext cx="774900" cy="24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Mon</a:t>
              </a:r>
              <a:endParaRPr>
                <a:solidFill>
                  <a:schemeClr val="lt1"/>
                </a:solidFill>
                <a:latin typeface="Fredoka One"/>
                <a:ea typeface="Fredoka One"/>
                <a:cs typeface="Fredoka One"/>
                <a:sym typeface="Fredoka One"/>
              </a:endParaRPr>
            </a:p>
          </p:txBody>
        </p:sp>
        <p:sp>
          <p:nvSpPr>
            <p:cNvPr id="848" name="Google Shape;848;p41"/>
            <p:cNvSpPr txBox="1"/>
            <p:nvPr/>
          </p:nvSpPr>
          <p:spPr>
            <a:xfrm>
              <a:off x="2664719" y="1395650"/>
              <a:ext cx="774900" cy="24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Tue</a:t>
              </a:r>
              <a:endParaRPr>
                <a:solidFill>
                  <a:schemeClr val="lt1"/>
                </a:solidFill>
                <a:latin typeface="Fredoka One"/>
                <a:ea typeface="Fredoka One"/>
                <a:cs typeface="Fredoka One"/>
                <a:sym typeface="Fredoka One"/>
              </a:endParaRPr>
            </a:p>
          </p:txBody>
        </p:sp>
        <p:sp>
          <p:nvSpPr>
            <p:cNvPr id="849" name="Google Shape;849;p41"/>
            <p:cNvSpPr txBox="1"/>
            <p:nvPr/>
          </p:nvSpPr>
          <p:spPr>
            <a:xfrm>
              <a:off x="3433685" y="1395650"/>
              <a:ext cx="774900" cy="24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Wed</a:t>
              </a:r>
              <a:endParaRPr>
                <a:solidFill>
                  <a:schemeClr val="lt1"/>
                </a:solidFill>
                <a:latin typeface="Fredoka One"/>
                <a:ea typeface="Fredoka One"/>
                <a:cs typeface="Fredoka One"/>
                <a:sym typeface="Fredoka One"/>
              </a:endParaRPr>
            </a:p>
          </p:txBody>
        </p:sp>
        <p:sp>
          <p:nvSpPr>
            <p:cNvPr id="850" name="Google Shape;850;p41"/>
            <p:cNvSpPr txBox="1"/>
            <p:nvPr/>
          </p:nvSpPr>
          <p:spPr>
            <a:xfrm>
              <a:off x="4202651" y="1395650"/>
              <a:ext cx="774900" cy="24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Thu</a:t>
              </a:r>
              <a:endParaRPr>
                <a:solidFill>
                  <a:schemeClr val="lt1"/>
                </a:solidFill>
                <a:latin typeface="Fredoka One"/>
                <a:ea typeface="Fredoka One"/>
                <a:cs typeface="Fredoka One"/>
                <a:sym typeface="Fredoka One"/>
              </a:endParaRPr>
            </a:p>
          </p:txBody>
        </p:sp>
        <p:sp>
          <p:nvSpPr>
            <p:cNvPr id="851" name="Google Shape;851;p41"/>
            <p:cNvSpPr txBox="1"/>
            <p:nvPr/>
          </p:nvSpPr>
          <p:spPr>
            <a:xfrm>
              <a:off x="4971617" y="1395650"/>
              <a:ext cx="774900" cy="24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Fri</a:t>
              </a:r>
              <a:endParaRPr>
                <a:solidFill>
                  <a:schemeClr val="lt1"/>
                </a:solidFill>
                <a:latin typeface="Fredoka One"/>
                <a:ea typeface="Fredoka One"/>
                <a:cs typeface="Fredoka One"/>
                <a:sym typeface="Fredoka One"/>
              </a:endParaRPr>
            </a:p>
          </p:txBody>
        </p:sp>
        <p:sp>
          <p:nvSpPr>
            <p:cNvPr id="852" name="Google Shape;852;p41"/>
            <p:cNvSpPr txBox="1"/>
            <p:nvPr/>
          </p:nvSpPr>
          <p:spPr>
            <a:xfrm>
              <a:off x="5740584" y="1395650"/>
              <a:ext cx="774900" cy="24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Sat</a:t>
              </a:r>
              <a:endParaRPr>
                <a:solidFill>
                  <a:schemeClr val="lt1"/>
                </a:solidFill>
                <a:latin typeface="Fredoka One"/>
                <a:ea typeface="Fredoka One"/>
                <a:cs typeface="Fredoka One"/>
                <a:sym typeface="Fredoka One"/>
              </a:endParaRPr>
            </a:p>
          </p:txBody>
        </p:sp>
        <p:sp>
          <p:nvSpPr>
            <p:cNvPr id="853" name="Google Shape;853;p41"/>
            <p:cNvSpPr/>
            <p:nvPr/>
          </p:nvSpPr>
          <p:spPr>
            <a:xfrm rot="4527540">
              <a:off x="4323774" y="2490394"/>
              <a:ext cx="2882588" cy="715808"/>
            </a:xfrm>
            <a:custGeom>
              <a:rect b="b" l="l" r="r" t="t"/>
              <a:pathLst>
                <a:path extrusionOk="0" h="13460" w="18115">
                  <a:moveTo>
                    <a:pt x="121" y="1"/>
                  </a:moveTo>
                  <a:lnTo>
                    <a:pt x="1" y="171"/>
                  </a:lnTo>
                  <a:cubicBezTo>
                    <a:pt x="594" y="587"/>
                    <a:pt x="1186" y="1004"/>
                    <a:pt x="1779" y="1420"/>
                  </a:cubicBezTo>
                  <a:cubicBezTo>
                    <a:pt x="3640" y="2719"/>
                    <a:pt x="5570" y="4063"/>
                    <a:pt x="7386" y="5475"/>
                  </a:cubicBezTo>
                  <a:cubicBezTo>
                    <a:pt x="8257" y="6144"/>
                    <a:pt x="9133" y="6844"/>
                    <a:pt x="9991" y="7519"/>
                  </a:cubicBezTo>
                  <a:cubicBezTo>
                    <a:pt x="12577" y="9575"/>
                    <a:pt x="15257" y="11694"/>
                    <a:pt x="18001" y="13460"/>
                  </a:cubicBezTo>
                  <a:lnTo>
                    <a:pt x="18114" y="13283"/>
                  </a:lnTo>
                  <a:cubicBezTo>
                    <a:pt x="15377" y="11524"/>
                    <a:pt x="12703" y="9405"/>
                    <a:pt x="10117" y="7355"/>
                  </a:cubicBezTo>
                  <a:cubicBezTo>
                    <a:pt x="9266" y="6680"/>
                    <a:pt x="8383" y="5974"/>
                    <a:pt x="7519" y="5311"/>
                  </a:cubicBezTo>
                  <a:cubicBezTo>
                    <a:pt x="5696" y="3892"/>
                    <a:pt x="3766" y="2549"/>
                    <a:pt x="1899" y="1243"/>
                  </a:cubicBezTo>
                  <a:cubicBezTo>
                    <a:pt x="1306" y="833"/>
                    <a:pt x="713" y="417"/>
                    <a:pt x="1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1"/>
            <p:cNvSpPr/>
            <p:nvPr/>
          </p:nvSpPr>
          <p:spPr>
            <a:xfrm rot="4527540">
              <a:off x="3546009" y="2490394"/>
              <a:ext cx="2882588" cy="715808"/>
            </a:xfrm>
            <a:custGeom>
              <a:rect b="b" l="l" r="r" t="t"/>
              <a:pathLst>
                <a:path extrusionOk="0" h="13460" w="18115">
                  <a:moveTo>
                    <a:pt x="121" y="1"/>
                  </a:moveTo>
                  <a:lnTo>
                    <a:pt x="1" y="171"/>
                  </a:lnTo>
                  <a:cubicBezTo>
                    <a:pt x="594" y="587"/>
                    <a:pt x="1186" y="1004"/>
                    <a:pt x="1779" y="1420"/>
                  </a:cubicBezTo>
                  <a:cubicBezTo>
                    <a:pt x="3640" y="2719"/>
                    <a:pt x="5570" y="4063"/>
                    <a:pt x="7386" y="5475"/>
                  </a:cubicBezTo>
                  <a:cubicBezTo>
                    <a:pt x="8257" y="6144"/>
                    <a:pt x="9133" y="6844"/>
                    <a:pt x="9991" y="7519"/>
                  </a:cubicBezTo>
                  <a:cubicBezTo>
                    <a:pt x="12577" y="9575"/>
                    <a:pt x="15257" y="11694"/>
                    <a:pt x="18001" y="13460"/>
                  </a:cubicBezTo>
                  <a:lnTo>
                    <a:pt x="18114" y="13283"/>
                  </a:lnTo>
                  <a:cubicBezTo>
                    <a:pt x="15377" y="11524"/>
                    <a:pt x="12703" y="9405"/>
                    <a:pt x="10117" y="7355"/>
                  </a:cubicBezTo>
                  <a:cubicBezTo>
                    <a:pt x="9266" y="6680"/>
                    <a:pt x="8383" y="5974"/>
                    <a:pt x="7519" y="5311"/>
                  </a:cubicBezTo>
                  <a:cubicBezTo>
                    <a:pt x="5696" y="3892"/>
                    <a:pt x="3766" y="2549"/>
                    <a:pt x="1899" y="1243"/>
                  </a:cubicBezTo>
                  <a:cubicBezTo>
                    <a:pt x="1306" y="833"/>
                    <a:pt x="713" y="417"/>
                    <a:pt x="1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1"/>
            <p:cNvSpPr/>
            <p:nvPr/>
          </p:nvSpPr>
          <p:spPr>
            <a:xfrm rot="4527540">
              <a:off x="2768244" y="2490394"/>
              <a:ext cx="2882588" cy="715808"/>
            </a:xfrm>
            <a:custGeom>
              <a:rect b="b" l="l" r="r" t="t"/>
              <a:pathLst>
                <a:path extrusionOk="0" h="13460" w="18115">
                  <a:moveTo>
                    <a:pt x="121" y="1"/>
                  </a:moveTo>
                  <a:lnTo>
                    <a:pt x="1" y="171"/>
                  </a:lnTo>
                  <a:cubicBezTo>
                    <a:pt x="594" y="587"/>
                    <a:pt x="1186" y="1004"/>
                    <a:pt x="1779" y="1420"/>
                  </a:cubicBezTo>
                  <a:cubicBezTo>
                    <a:pt x="3640" y="2719"/>
                    <a:pt x="5570" y="4063"/>
                    <a:pt x="7386" y="5475"/>
                  </a:cubicBezTo>
                  <a:cubicBezTo>
                    <a:pt x="8257" y="6144"/>
                    <a:pt x="9133" y="6844"/>
                    <a:pt x="9991" y="7519"/>
                  </a:cubicBezTo>
                  <a:cubicBezTo>
                    <a:pt x="12577" y="9575"/>
                    <a:pt x="15257" y="11694"/>
                    <a:pt x="18001" y="13460"/>
                  </a:cubicBezTo>
                  <a:lnTo>
                    <a:pt x="18114" y="13283"/>
                  </a:lnTo>
                  <a:cubicBezTo>
                    <a:pt x="15377" y="11524"/>
                    <a:pt x="12703" y="9405"/>
                    <a:pt x="10117" y="7355"/>
                  </a:cubicBezTo>
                  <a:cubicBezTo>
                    <a:pt x="9266" y="6680"/>
                    <a:pt x="8383" y="5974"/>
                    <a:pt x="7519" y="5311"/>
                  </a:cubicBezTo>
                  <a:cubicBezTo>
                    <a:pt x="5696" y="3892"/>
                    <a:pt x="3766" y="2549"/>
                    <a:pt x="1899" y="1243"/>
                  </a:cubicBezTo>
                  <a:cubicBezTo>
                    <a:pt x="1306" y="833"/>
                    <a:pt x="713" y="417"/>
                    <a:pt x="1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1"/>
            <p:cNvSpPr/>
            <p:nvPr/>
          </p:nvSpPr>
          <p:spPr>
            <a:xfrm rot="4527540">
              <a:off x="1990479" y="2490394"/>
              <a:ext cx="2882588" cy="715808"/>
            </a:xfrm>
            <a:custGeom>
              <a:rect b="b" l="l" r="r" t="t"/>
              <a:pathLst>
                <a:path extrusionOk="0" h="13460" w="18115">
                  <a:moveTo>
                    <a:pt x="121" y="1"/>
                  </a:moveTo>
                  <a:lnTo>
                    <a:pt x="1" y="171"/>
                  </a:lnTo>
                  <a:cubicBezTo>
                    <a:pt x="594" y="587"/>
                    <a:pt x="1186" y="1004"/>
                    <a:pt x="1779" y="1420"/>
                  </a:cubicBezTo>
                  <a:cubicBezTo>
                    <a:pt x="3640" y="2719"/>
                    <a:pt x="5570" y="4063"/>
                    <a:pt x="7386" y="5475"/>
                  </a:cubicBezTo>
                  <a:cubicBezTo>
                    <a:pt x="8257" y="6144"/>
                    <a:pt x="9133" y="6844"/>
                    <a:pt x="9991" y="7519"/>
                  </a:cubicBezTo>
                  <a:cubicBezTo>
                    <a:pt x="12577" y="9575"/>
                    <a:pt x="15257" y="11694"/>
                    <a:pt x="18001" y="13460"/>
                  </a:cubicBezTo>
                  <a:lnTo>
                    <a:pt x="18114" y="13283"/>
                  </a:lnTo>
                  <a:cubicBezTo>
                    <a:pt x="15377" y="11524"/>
                    <a:pt x="12703" y="9405"/>
                    <a:pt x="10117" y="7355"/>
                  </a:cubicBezTo>
                  <a:cubicBezTo>
                    <a:pt x="9266" y="6680"/>
                    <a:pt x="8383" y="5974"/>
                    <a:pt x="7519" y="5311"/>
                  </a:cubicBezTo>
                  <a:cubicBezTo>
                    <a:pt x="5696" y="3892"/>
                    <a:pt x="3766" y="2549"/>
                    <a:pt x="1899" y="1243"/>
                  </a:cubicBezTo>
                  <a:cubicBezTo>
                    <a:pt x="1306" y="833"/>
                    <a:pt x="713" y="417"/>
                    <a:pt x="1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1"/>
            <p:cNvSpPr/>
            <p:nvPr/>
          </p:nvSpPr>
          <p:spPr>
            <a:xfrm rot="4527540">
              <a:off x="1212714" y="2490394"/>
              <a:ext cx="2882588" cy="715808"/>
            </a:xfrm>
            <a:custGeom>
              <a:rect b="b" l="l" r="r" t="t"/>
              <a:pathLst>
                <a:path extrusionOk="0" h="13460" w="18115">
                  <a:moveTo>
                    <a:pt x="121" y="1"/>
                  </a:moveTo>
                  <a:lnTo>
                    <a:pt x="1" y="171"/>
                  </a:lnTo>
                  <a:cubicBezTo>
                    <a:pt x="594" y="587"/>
                    <a:pt x="1186" y="1004"/>
                    <a:pt x="1779" y="1420"/>
                  </a:cubicBezTo>
                  <a:cubicBezTo>
                    <a:pt x="3640" y="2719"/>
                    <a:pt x="5570" y="4063"/>
                    <a:pt x="7386" y="5475"/>
                  </a:cubicBezTo>
                  <a:cubicBezTo>
                    <a:pt x="8257" y="6144"/>
                    <a:pt x="9133" y="6844"/>
                    <a:pt x="9991" y="7519"/>
                  </a:cubicBezTo>
                  <a:cubicBezTo>
                    <a:pt x="12577" y="9575"/>
                    <a:pt x="15257" y="11694"/>
                    <a:pt x="18001" y="13460"/>
                  </a:cubicBezTo>
                  <a:lnTo>
                    <a:pt x="18114" y="13283"/>
                  </a:lnTo>
                  <a:cubicBezTo>
                    <a:pt x="15377" y="11524"/>
                    <a:pt x="12703" y="9405"/>
                    <a:pt x="10117" y="7355"/>
                  </a:cubicBezTo>
                  <a:cubicBezTo>
                    <a:pt x="9266" y="6680"/>
                    <a:pt x="8383" y="5974"/>
                    <a:pt x="7519" y="5311"/>
                  </a:cubicBezTo>
                  <a:cubicBezTo>
                    <a:pt x="5696" y="3892"/>
                    <a:pt x="3766" y="2549"/>
                    <a:pt x="1899" y="1243"/>
                  </a:cubicBezTo>
                  <a:cubicBezTo>
                    <a:pt x="1306" y="833"/>
                    <a:pt x="713" y="417"/>
                    <a:pt x="1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1"/>
            <p:cNvSpPr/>
            <p:nvPr/>
          </p:nvSpPr>
          <p:spPr>
            <a:xfrm rot="4527540">
              <a:off x="434949" y="2490394"/>
              <a:ext cx="2882588" cy="715808"/>
            </a:xfrm>
            <a:custGeom>
              <a:rect b="b" l="l" r="r" t="t"/>
              <a:pathLst>
                <a:path extrusionOk="0" h="13460" w="18115">
                  <a:moveTo>
                    <a:pt x="121" y="1"/>
                  </a:moveTo>
                  <a:lnTo>
                    <a:pt x="1" y="171"/>
                  </a:lnTo>
                  <a:cubicBezTo>
                    <a:pt x="594" y="587"/>
                    <a:pt x="1186" y="1004"/>
                    <a:pt x="1779" y="1420"/>
                  </a:cubicBezTo>
                  <a:cubicBezTo>
                    <a:pt x="3640" y="2719"/>
                    <a:pt x="5570" y="4063"/>
                    <a:pt x="7386" y="5475"/>
                  </a:cubicBezTo>
                  <a:cubicBezTo>
                    <a:pt x="8257" y="6144"/>
                    <a:pt x="9133" y="6844"/>
                    <a:pt x="9991" y="7519"/>
                  </a:cubicBezTo>
                  <a:cubicBezTo>
                    <a:pt x="12577" y="9575"/>
                    <a:pt x="15257" y="11694"/>
                    <a:pt x="18001" y="13460"/>
                  </a:cubicBezTo>
                  <a:lnTo>
                    <a:pt x="18114" y="13283"/>
                  </a:lnTo>
                  <a:cubicBezTo>
                    <a:pt x="15377" y="11524"/>
                    <a:pt x="12703" y="9405"/>
                    <a:pt x="10117" y="7355"/>
                  </a:cubicBezTo>
                  <a:cubicBezTo>
                    <a:pt x="9266" y="6680"/>
                    <a:pt x="8383" y="5974"/>
                    <a:pt x="7519" y="5311"/>
                  </a:cubicBezTo>
                  <a:cubicBezTo>
                    <a:pt x="5696" y="3892"/>
                    <a:pt x="3766" y="2549"/>
                    <a:pt x="1899" y="1243"/>
                  </a:cubicBezTo>
                  <a:cubicBezTo>
                    <a:pt x="1306" y="833"/>
                    <a:pt x="713" y="417"/>
                    <a:pt x="1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9" name="Google Shape;859;p41"/>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sp>
        <p:nvSpPr>
          <p:cNvPr id="860" name="Google Shape;860;p41"/>
          <p:cNvSpPr txBox="1"/>
          <p:nvPr/>
        </p:nvSpPr>
        <p:spPr>
          <a:xfrm>
            <a:off x="3202025" y="2246250"/>
            <a:ext cx="842700" cy="48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Teachers meeting</a:t>
            </a:r>
            <a:endParaRPr sz="1200">
              <a:solidFill>
                <a:schemeClr val="lt1"/>
              </a:solidFill>
              <a:latin typeface="Nunito"/>
              <a:ea typeface="Nunito"/>
              <a:cs typeface="Nunito"/>
              <a:sym typeface="Nunito"/>
            </a:endParaRPr>
          </a:p>
        </p:txBody>
      </p:sp>
      <p:sp>
        <p:nvSpPr>
          <p:cNvPr id="861" name="Google Shape;861;p41"/>
          <p:cNvSpPr txBox="1"/>
          <p:nvPr/>
        </p:nvSpPr>
        <p:spPr>
          <a:xfrm>
            <a:off x="1759955" y="3230236"/>
            <a:ext cx="786300" cy="48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Trip to the zoo</a:t>
            </a:r>
            <a:endParaRPr sz="1200">
              <a:solidFill>
                <a:schemeClr val="lt1"/>
              </a:solidFill>
              <a:latin typeface="Nunito"/>
              <a:ea typeface="Nunito"/>
              <a:cs typeface="Nunito"/>
              <a:sym typeface="Nunito"/>
            </a:endParaRPr>
          </a:p>
        </p:txBody>
      </p:sp>
      <p:sp>
        <p:nvSpPr>
          <p:cNvPr id="862" name="Google Shape;862;p41"/>
          <p:cNvSpPr txBox="1"/>
          <p:nvPr/>
        </p:nvSpPr>
        <p:spPr>
          <a:xfrm>
            <a:off x="4684138" y="3230236"/>
            <a:ext cx="786300" cy="48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Dinner at Joe’s</a:t>
            </a:r>
            <a:endParaRPr sz="1200">
              <a:solidFill>
                <a:schemeClr val="lt1"/>
              </a:solidFill>
              <a:latin typeface="Nunito"/>
              <a:ea typeface="Nunito"/>
              <a:cs typeface="Nunito"/>
              <a:sym typeface="Nunito"/>
            </a:endParaRPr>
          </a:p>
        </p:txBody>
      </p:sp>
      <p:sp>
        <p:nvSpPr>
          <p:cNvPr id="863" name="Google Shape;863;p41"/>
          <p:cNvSpPr/>
          <p:nvPr/>
        </p:nvSpPr>
        <p:spPr>
          <a:xfrm>
            <a:off x="8790025" y="2063875"/>
            <a:ext cx="144600" cy="1446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1"/>
          <p:cNvSpPr/>
          <p:nvPr/>
        </p:nvSpPr>
        <p:spPr>
          <a:xfrm>
            <a:off x="8790025" y="2296550"/>
            <a:ext cx="144600" cy="1446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5" name="Google Shape;865;p41"/>
          <p:cNvGrpSpPr/>
          <p:nvPr/>
        </p:nvGrpSpPr>
        <p:grpSpPr>
          <a:xfrm>
            <a:off x="7120660" y="1141379"/>
            <a:ext cx="1333961" cy="1851319"/>
            <a:chOff x="7120660" y="1141379"/>
            <a:chExt cx="1333961" cy="1851319"/>
          </a:xfrm>
        </p:grpSpPr>
        <p:sp>
          <p:nvSpPr>
            <p:cNvPr id="866" name="Google Shape;866;p41"/>
            <p:cNvSpPr txBox="1"/>
            <p:nvPr/>
          </p:nvSpPr>
          <p:spPr>
            <a:xfrm>
              <a:off x="7133955" y="1141379"/>
              <a:ext cx="1317900" cy="24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Fredoka One"/>
                  <a:ea typeface="Fredoka One"/>
                  <a:cs typeface="Fredoka One"/>
                  <a:sym typeface="Fredoka One"/>
                </a:rPr>
                <a:t>To do list</a:t>
              </a:r>
              <a:endParaRPr>
                <a:solidFill>
                  <a:schemeClr val="dk1"/>
                </a:solidFill>
                <a:latin typeface="Fredoka One"/>
                <a:ea typeface="Fredoka One"/>
                <a:cs typeface="Fredoka One"/>
                <a:sym typeface="Fredoka One"/>
              </a:endParaRPr>
            </a:p>
          </p:txBody>
        </p:sp>
        <p:sp>
          <p:nvSpPr>
            <p:cNvPr id="867" name="Google Shape;867;p41"/>
            <p:cNvSpPr txBox="1"/>
            <p:nvPr/>
          </p:nvSpPr>
          <p:spPr>
            <a:xfrm>
              <a:off x="7366815" y="1549323"/>
              <a:ext cx="1085100" cy="17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Nunito"/>
                  <a:ea typeface="Nunito"/>
                  <a:cs typeface="Nunito"/>
                  <a:sym typeface="Nunito"/>
                </a:rPr>
                <a:t>Jupiter</a:t>
              </a:r>
              <a:endParaRPr sz="1200">
                <a:solidFill>
                  <a:schemeClr val="dk1"/>
                </a:solidFill>
                <a:latin typeface="Nunito"/>
                <a:ea typeface="Nunito"/>
                <a:cs typeface="Nunito"/>
                <a:sym typeface="Nunito"/>
              </a:endParaRPr>
            </a:p>
          </p:txBody>
        </p:sp>
        <p:sp>
          <p:nvSpPr>
            <p:cNvPr id="868" name="Google Shape;868;p41"/>
            <p:cNvSpPr txBox="1"/>
            <p:nvPr/>
          </p:nvSpPr>
          <p:spPr>
            <a:xfrm>
              <a:off x="7366815" y="1751434"/>
              <a:ext cx="1085100" cy="17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Nunito"/>
                  <a:ea typeface="Nunito"/>
                  <a:cs typeface="Nunito"/>
                  <a:sym typeface="Nunito"/>
                </a:rPr>
                <a:t>Mars</a:t>
              </a:r>
              <a:endParaRPr sz="1200">
                <a:solidFill>
                  <a:schemeClr val="dk1"/>
                </a:solidFill>
                <a:latin typeface="Nunito"/>
                <a:ea typeface="Nunito"/>
                <a:cs typeface="Nunito"/>
                <a:sym typeface="Nunito"/>
              </a:endParaRPr>
            </a:p>
          </p:txBody>
        </p:sp>
        <p:cxnSp>
          <p:nvCxnSpPr>
            <p:cNvPr id="869" name="Google Shape;869;p41"/>
            <p:cNvCxnSpPr/>
            <p:nvPr/>
          </p:nvCxnSpPr>
          <p:spPr>
            <a:xfrm>
              <a:off x="7364121" y="2992698"/>
              <a:ext cx="1090500" cy="0"/>
            </a:xfrm>
            <a:prstGeom prst="straightConnector1">
              <a:avLst/>
            </a:prstGeom>
            <a:noFill/>
            <a:ln cap="flat" cmpd="sng" w="9525">
              <a:solidFill>
                <a:schemeClr val="dk1"/>
              </a:solidFill>
              <a:prstDash val="dot"/>
              <a:round/>
              <a:headEnd len="med" w="med" type="none"/>
              <a:tailEnd len="med" w="med" type="none"/>
            </a:ln>
          </p:spPr>
        </p:cxnSp>
        <p:cxnSp>
          <p:nvCxnSpPr>
            <p:cNvPr id="870" name="Google Shape;870;p41"/>
            <p:cNvCxnSpPr/>
            <p:nvPr/>
          </p:nvCxnSpPr>
          <p:spPr>
            <a:xfrm>
              <a:off x="7364121" y="2779927"/>
              <a:ext cx="1090500" cy="0"/>
            </a:xfrm>
            <a:prstGeom prst="straightConnector1">
              <a:avLst/>
            </a:prstGeom>
            <a:noFill/>
            <a:ln cap="flat" cmpd="sng" w="9525">
              <a:solidFill>
                <a:schemeClr val="dk1"/>
              </a:solidFill>
              <a:prstDash val="dot"/>
              <a:round/>
              <a:headEnd len="med" w="med" type="none"/>
              <a:tailEnd len="med" w="med" type="none"/>
            </a:ln>
          </p:spPr>
        </p:cxnSp>
        <p:cxnSp>
          <p:nvCxnSpPr>
            <p:cNvPr id="871" name="Google Shape;871;p41"/>
            <p:cNvCxnSpPr/>
            <p:nvPr/>
          </p:nvCxnSpPr>
          <p:spPr>
            <a:xfrm>
              <a:off x="7364121" y="2567157"/>
              <a:ext cx="1090500" cy="0"/>
            </a:xfrm>
            <a:prstGeom prst="straightConnector1">
              <a:avLst/>
            </a:prstGeom>
            <a:noFill/>
            <a:ln cap="flat" cmpd="sng" w="9525">
              <a:solidFill>
                <a:schemeClr val="dk1"/>
              </a:solidFill>
              <a:prstDash val="dot"/>
              <a:round/>
              <a:headEnd len="med" w="med" type="none"/>
              <a:tailEnd len="med" w="med" type="none"/>
            </a:ln>
          </p:spPr>
        </p:cxnSp>
        <p:cxnSp>
          <p:nvCxnSpPr>
            <p:cNvPr id="872" name="Google Shape;872;p41"/>
            <p:cNvCxnSpPr/>
            <p:nvPr/>
          </p:nvCxnSpPr>
          <p:spPr>
            <a:xfrm>
              <a:off x="7364121" y="2354386"/>
              <a:ext cx="1090500" cy="0"/>
            </a:xfrm>
            <a:prstGeom prst="straightConnector1">
              <a:avLst/>
            </a:prstGeom>
            <a:noFill/>
            <a:ln cap="flat" cmpd="sng" w="9525">
              <a:solidFill>
                <a:schemeClr val="dk1"/>
              </a:solidFill>
              <a:prstDash val="dot"/>
              <a:round/>
              <a:headEnd len="med" w="med" type="none"/>
              <a:tailEnd len="med" w="med" type="none"/>
            </a:ln>
          </p:spPr>
        </p:cxnSp>
        <p:cxnSp>
          <p:nvCxnSpPr>
            <p:cNvPr id="873" name="Google Shape;873;p41"/>
            <p:cNvCxnSpPr/>
            <p:nvPr/>
          </p:nvCxnSpPr>
          <p:spPr>
            <a:xfrm>
              <a:off x="7364121" y="2141616"/>
              <a:ext cx="1090500" cy="0"/>
            </a:xfrm>
            <a:prstGeom prst="straightConnector1">
              <a:avLst/>
            </a:prstGeom>
            <a:noFill/>
            <a:ln cap="flat" cmpd="sng" w="9525">
              <a:solidFill>
                <a:schemeClr val="dk1"/>
              </a:solidFill>
              <a:prstDash val="dot"/>
              <a:round/>
              <a:headEnd len="med" w="med" type="none"/>
              <a:tailEnd len="med" w="med" type="none"/>
            </a:ln>
          </p:spPr>
        </p:cxnSp>
        <p:cxnSp>
          <p:nvCxnSpPr>
            <p:cNvPr id="874" name="Google Shape;874;p41"/>
            <p:cNvCxnSpPr/>
            <p:nvPr/>
          </p:nvCxnSpPr>
          <p:spPr>
            <a:xfrm>
              <a:off x="7364121" y="1928845"/>
              <a:ext cx="1090500" cy="0"/>
            </a:xfrm>
            <a:prstGeom prst="straightConnector1">
              <a:avLst/>
            </a:prstGeom>
            <a:noFill/>
            <a:ln cap="flat" cmpd="sng" w="9525">
              <a:solidFill>
                <a:schemeClr val="dk1"/>
              </a:solidFill>
              <a:prstDash val="dot"/>
              <a:round/>
              <a:headEnd len="med" w="med" type="none"/>
              <a:tailEnd len="med" w="med" type="none"/>
            </a:ln>
          </p:spPr>
        </p:cxnSp>
        <p:cxnSp>
          <p:nvCxnSpPr>
            <p:cNvPr id="875" name="Google Shape;875;p41"/>
            <p:cNvCxnSpPr/>
            <p:nvPr/>
          </p:nvCxnSpPr>
          <p:spPr>
            <a:xfrm>
              <a:off x="7364121" y="1716075"/>
              <a:ext cx="1090500" cy="0"/>
            </a:xfrm>
            <a:prstGeom prst="straightConnector1">
              <a:avLst/>
            </a:prstGeom>
            <a:noFill/>
            <a:ln cap="flat" cmpd="sng" w="9525">
              <a:solidFill>
                <a:schemeClr val="dk1"/>
              </a:solidFill>
              <a:prstDash val="dot"/>
              <a:round/>
              <a:headEnd len="med" w="med" type="none"/>
              <a:tailEnd len="med" w="med" type="none"/>
            </a:ln>
          </p:spPr>
        </p:cxnSp>
        <p:sp>
          <p:nvSpPr>
            <p:cNvPr id="876" name="Google Shape;876;p41"/>
            <p:cNvSpPr/>
            <p:nvPr/>
          </p:nvSpPr>
          <p:spPr>
            <a:xfrm>
              <a:off x="7120660" y="1569473"/>
              <a:ext cx="136800" cy="1368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1"/>
            <p:cNvSpPr/>
            <p:nvPr/>
          </p:nvSpPr>
          <p:spPr>
            <a:xfrm>
              <a:off x="7120660" y="1774954"/>
              <a:ext cx="136800" cy="136800"/>
            </a:xfrm>
            <a:prstGeom prst="ellipse">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1"/>
            <p:cNvSpPr/>
            <p:nvPr/>
          </p:nvSpPr>
          <p:spPr>
            <a:xfrm>
              <a:off x="7120660" y="1980435"/>
              <a:ext cx="136800" cy="136800"/>
            </a:xfrm>
            <a:prstGeom prst="ellipse">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1"/>
            <p:cNvSpPr/>
            <p:nvPr/>
          </p:nvSpPr>
          <p:spPr>
            <a:xfrm>
              <a:off x="7120660" y="2185915"/>
              <a:ext cx="136800" cy="136800"/>
            </a:xfrm>
            <a:prstGeom prst="ellipse">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1"/>
            <p:cNvSpPr/>
            <p:nvPr/>
          </p:nvSpPr>
          <p:spPr>
            <a:xfrm>
              <a:off x="7120660" y="2391396"/>
              <a:ext cx="136800" cy="136800"/>
            </a:xfrm>
            <a:prstGeom prst="ellipse">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1"/>
            <p:cNvSpPr/>
            <p:nvPr/>
          </p:nvSpPr>
          <p:spPr>
            <a:xfrm>
              <a:off x="7120660" y="2596877"/>
              <a:ext cx="136800" cy="136800"/>
            </a:xfrm>
            <a:prstGeom prst="ellipse">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1"/>
            <p:cNvSpPr/>
            <p:nvPr/>
          </p:nvSpPr>
          <p:spPr>
            <a:xfrm>
              <a:off x="7120660" y="2802358"/>
              <a:ext cx="136800" cy="136800"/>
            </a:xfrm>
            <a:prstGeom prst="ellipse">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3" name="Google Shape;883;p41"/>
          <p:cNvGrpSpPr/>
          <p:nvPr/>
        </p:nvGrpSpPr>
        <p:grpSpPr>
          <a:xfrm>
            <a:off x="7067575" y="3242472"/>
            <a:ext cx="1434510" cy="1367160"/>
            <a:chOff x="7067575" y="3242472"/>
            <a:chExt cx="1434510" cy="1367160"/>
          </a:xfrm>
        </p:grpSpPr>
        <p:sp>
          <p:nvSpPr>
            <p:cNvPr id="884" name="Google Shape;884;p41"/>
            <p:cNvSpPr txBox="1"/>
            <p:nvPr/>
          </p:nvSpPr>
          <p:spPr>
            <a:xfrm>
              <a:off x="7133955" y="3242472"/>
              <a:ext cx="1317900" cy="24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Fredoka One"/>
                  <a:ea typeface="Fredoka One"/>
                  <a:cs typeface="Fredoka One"/>
                  <a:sym typeface="Fredoka One"/>
                </a:rPr>
                <a:t>Notes</a:t>
              </a:r>
              <a:endParaRPr>
                <a:solidFill>
                  <a:schemeClr val="dk1"/>
                </a:solidFill>
                <a:latin typeface="Fredoka One"/>
                <a:ea typeface="Fredoka One"/>
                <a:cs typeface="Fredoka One"/>
                <a:sym typeface="Fredoka One"/>
              </a:endParaRPr>
            </a:p>
          </p:txBody>
        </p:sp>
        <p:sp>
          <p:nvSpPr>
            <p:cNvPr id="885" name="Google Shape;885;p41"/>
            <p:cNvSpPr/>
            <p:nvPr/>
          </p:nvSpPr>
          <p:spPr>
            <a:xfrm>
              <a:off x="7067575" y="3550000"/>
              <a:ext cx="1434510" cy="1059632"/>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86" name="Google Shape;886;p41"/>
            <p:cNvCxnSpPr/>
            <p:nvPr/>
          </p:nvCxnSpPr>
          <p:spPr>
            <a:xfrm>
              <a:off x="7271859" y="3951919"/>
              <a:ext cx="1124100" cy="0"/>
            </a:xfrm>
            <a:prstGeom prst="straightConnector1">
              <a:avLst/>
            </a:prstGeom>
            <a:noFill/>
            <a:ln cap="flat" cmpd="sng" w="9525">
              <a:solidFill>
                <a:schemeClr val="dk1"/>
              </a:solidFill>
              <a:prstDash val="dot"/>
              <a:round/>
              <a:headEnd len="med" w="med" type="none"/>
              <a:tailEnd len="med" w="med" type="none"/>
            </a:ln>
          </p:spPr>
        </p:cxnSp>
        <p:cxnSp>
          <p:nvCxnSpPr>
            <p:cNvPr id="887" name="Google Shape;887;p41"/>
            <p:cNvCxnSpPr/>
            <p:nvPr/>
          </p:nvCxnSpPr>
          <p:spPr>
            <a:xfrm>
              <a:off x="7271859" y="4106505"/>
              <a:ext cx="1124100" cy="0"/>
            </a:xfrm>
            <a:prstGeom prst="straightConnector1">
              <a:avLst/>
            </a:prstGeom>
            <a:noFill/>
            <a:ln cap="flat" cmpd="sng" w="9525">
              <a:solidFill>
                <a:schemeClr val="dk1"/>
              </a:solidFill>
              <a:prstDash val="dot"/>
              <a:round/>
              <a:headEnd len="med" w="med" type="none"/>
              <a:tailEnd len="med" w="med" type="none"/>
            </a:ln>
          </p:spPr>
        </p:cxnSp>
        <p:cxnSp>
          <p:nvCxnSpPr>
            <p:cNvPr id="888" name="Google Shape;888;p41"/>
            <p:cNvCxnSpPr/>
            <p:nvPr/>
          </p:nvCxnSpPr>
          <p:spPr>
            <a:xfrm>
              <a:off x="7271859" y="4261092"/>
              <a:ext cx="1124100" cy="0"/>
            </a:xfrm>
            <a:prstGeom prst="straightConnector1">
              <a:avLst/>
            </a:prstGeom>
            <a:noFill/>
            <a:ln cap="flat" cmpd="sng" w="9525">
              <a:solidFill>
                <a:schemeClr val="dk1"/>
              </a:solidFill>
              <a:prstDash val="dot"/>
              <a:round/>
              <a:headEnd len="med" w="med" type="none"/>
              <a:tailEnd len="med" w="med" type="none"/>
            </a:ln>
          </p:spPr>
        </p:cxnSp>
        <p:cxnSp>
          <p:nvCxnSpPr>
            <p:cNvPr id="889" name="Google Shape;889;p41"/>
            <p:cNvCxnSpPr/>
            <p:nvPr/>
          </p:nvCxnSpPr>
          <p:spPr>
            <a:xfrm>
              <a:off x="7271859" y="4415678"/>
              <a:ext cx="1124100" cy="0"/>
            </a:xfrm>
            <a:prstGeom prst="straightConnector1">
              <a:avLst/>
            </a:prstGeom>
            <a:noFill/>
            <a:ln cap="flat" cmpd="sng" w="9525">
              <a:solidFill>
                <a:schemeClr val="dk1"/>
              </a:solidFill>
              <a:prstDash val="dot"/>
              <a:round/>
              <a:headEnd len="med" w="med" type="none"/>
              <a:tailEnd len="med" w="med" type="none"/>
            </a:ln>
          </p:spPr>
        </p:cxnSp>
        <p:sp>
          <p:nvSpPr>
            <p:cNvPr id="890" name="Google Shape;890;p41"/>
            <p:cNvSpPr txBox="1"/>
            <p:nvPr/>
          </p:nvSpPr>
          <p:spPr>
            <a:xfrm>
              <a:off x="7257445" y="3665989"/>
              <a:ext cx="1096800" cy="4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Mars is a cold desert</a:t>
              </a:r>
              <a:endParaRPr sz="1200">
                <a:solidFill>
                  <a:schemeClr val="lt1"/>
                </a:solidFill>
                <a:latin typeface="Nunito"/>
                <a:ea typeface="Nunito"/>
                <a:cs typeface="Nunito"/>
                <a:sym typeface="Nunit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42"/>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896" name="Google Shape;896;p42"/>
          <p:cNvGrpSpPr/>
          <p:nvPr/>
        </p:nvGrpSpPr>
        <p:grpSpPr>
          <a:xfrm>
            <a:off x="915122" y="1139300"/>
            <a:ext cx="4020700" cy="3427800"/>
            <a:chOff x="880697" y="1262975"/>
            <a:chExt cx="4020700" cy="3427800"/>
          </a:xfrm>
        </p:grpSpPr>
        <p:sp>
          <p:nvSpPr>
            <p:cNvPr id="897" name="Google Shape;897;p42"/>
            <p:cNvSpPr txBox="1"/>
            <p:nvPr/>
          </p:nvSpPr>
          <p:spPr>
            <a:xfrm>
              <a:off x="2490187" y="1262975"/>
              <a:ext cx="658800" cy="44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accent5"/>
                  </a:solidFill>
                  <a:latin typeface="Fredoka One"/>
                  <a:ea typeface="Fredoka One"/>
                  <a:cs typeface="Fredoka One"/>
                  <a:sym typeface="Fredoka One"/>
                </a:rPr>
                <a:t>50%</a:t>
              </a:r>
              <a:endParaRPr sz="1800">
                <a:solidFill>
                  <a:schemeClr val="accent5"/>
                </a:solidFill>
                <a:latin typeface="Fredoka One"/>
                <a:ea typeface="Fredoka One"/>
                <a:cs typeface="Fredoka One"/>
                <a:sym typeface="Fredoka One"/>
              </a:endParaRPr>
            </a:p>
          </p:txBody>
        </p:sp>
        <p:sp>
          <p:nvSpPr>
            <p:cNvPr id="898" name="Google Shape;898;p42"/>
            <p:cNvSpPr txBox="1"/>
            <p:nvPr/>
          </p:nvSpPr>
          <p:spPr>
            <a:xfrm>
              <a:off x="880697" y="4000900"/>
              <a:ext cx="658800" cy="445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lt2"/>
                  </a:solidFill>
                  <a:latin typeface="Fredoka One"/>
                  <a:ea typeface="Fredoka One"/>
                  <a:cs typeface="Fredoka One"/>
                  <a:sym typeface="Fredoka One"/>
                </a:rPr>
                <a:t>30%</a:t>
              </a:r>
              <a:endParaRPr sz="1800">
                <a:solidFill>
                  <a:schemeClr val="lt2"/>
                </a:solidFill>
                <a:latin typeface="Fredoka One"/>
                <a:ea typeface="Fredoka One"/>
                <a:cs typeface="Fredoka One"/>
                <a:sym typeface="Fredoka One"/>
              </a:endParaRPr>
            </a:p>
          </p:txBody>
        </p:sp>
        <p:sp>
          <p:nvSpPr>
            <p:cNvPr id="899" name="Google Shape;899;p42"/>
            <p:cNvSpPr txBox="1"/>
            <p:nvPr/>
          </p:nvSpPr>
          <p:spPr>
            <a:xfrm>
              <a:off x="4242597" y="3671125"/>
              <a:ext cx="658800" cy="44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Fredoka One"/>
                  <a:ea typeface="Fredoka One"/>
                  <a:cs typeface="Fredoka One"/>
                  <a:sym typeface="Fredoka One"/>
                </a:rPr>
                <a:t>20%</a:t>
              </a:r>
              <a:endParaRPr sz="1800">
                <a:solidFill>
                  <a:schemeClr val="accent1"/>
                </a:solidFill>
                <a:latin typeface="Fredoka One"/>
                <a:ea typeface="Fredoka One"/>
                <a:cs typeface="Fredoka One"/>
                <a:sym typeface="Fredoka One"/>
              </a:endParaRPr>
            </a:p>
          </p:txBody>
        </p:sp>
        <p:grpSp>
          <p:nvGrpSpPr>
            <p:cNvPr id="900" name="Google Shape;900;p42"/>
            <p:cNvGrpSpPr/>
            <p:nvPr/>
          </p:nvGrpSpPr>
          <p:grpSpPr>
            <a:xfrm>
              <a:off x="1328425" y="1708475"/>
              <a:ext cx="2982300" cy="2982300"/>
              <a:chOff x="1328425" y="1708475"/>
              <a:chExt cx="2982300" cy="2982300"/>
            </a:xfrm>
          </p:grpSpPr>
          <p:sp>
            <p:nvSpPr>
              <p:cNvPr id="901" name="Google Shape;901;p42"/>
              <p:cNvSpPr/>
              <p:nvPr/>
            </p:nvSpPr>
            <p:spPr>
              <a:xfrm>
                <a:off x="1328425" y="1708475"/>
                <a:ext cx="2982300" cy="2982300"/>
              </a:xfrm>
              <a:prstGeom prst="blockArc">
                <a:avLst>
                  <a:gd fmla="val 2812051" name="adj1"/>
                  <a:gd fmla="val 10885183" name="adj2"/>
                  <a:gd fmla="val 21139" name="adj3"/>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2"/>
              <p:cNvSpPr/>
              <p:nvPr/>
            </p:nvSpPr>
            <p:spPr>
              <a:xfrm>
                <a:off x="1328425" y="1708475"/>
                <a:ext cx="2982300" cy="2982300"/>
              </a:xfrm>
              <a:prstGeom prst="blockArc">
                <a:avLst>
                  <a:gd fmla="val 19772714" name="adj1"/>
                  <a:gd fmla="val 3422554" name="adj2"/>
                  <a:gd fmla="val 21160" name="adj3"/>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2"/>
              <p:cNvSpPr/>
              <p:nvPr/>
            </p:nvSpPr>
            <p:spPr>
              <a:xfrm>
                <a:off x="1328425" y="1708475"/>
                <a:ext cx="2982300" cy="2982300"/>
              </a:xfrm>
              <a:prstGeom prst="blockArc">
                <a:avLst>
                  <a:gd fmla="val 10800000" name="adj1"/>
                  <a:gd fmla="val 21585164" name="adj2"/>
                  <a:gd fmla="val 21255" name="adj3"/>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04" name="Google Shape;904;p42"/>
          <p:cNvGrpSpPr/>
          <p:nvPr/>
        </p:nvGrpSpPr>
        <p:grpSpPr>
          <a:xfrm>
            <a:off x="2252258" y="2440813"/>
            <a:ext cx="1203481" cy="1270269"/>
            <a:chOff x="5843500" y="2864700"/>
            <a:chExt cx="1323525" cy="1396975"/>
          </a:xfrm>
        </p:grpSpPr>
        <p:sp>
          <p:nvSpPr>
            <p:cNvPr id="905" name="Google Shape;905;p42"/>
            <p:cNvSpPr/>
            <p:nvPr/>
          </p:nvSpPr>
          <p:spPr>
            <a:xfrm>
              <a:off x="6382200" y="4114775"/>
              <a:ext cx="243000" cy="146900"/>
            </a:xfrm>
            <a:custGeom>
              <a:rect b="b" l="l" r="r" t="t"/>
              <a:pathLst>
                <a:path extrusionOk="0" h="5876" w="9720">
                  <a:moveTo>
                    <a:pt x="9720" y="0"/>
                  </a:moveTo>
                  <a:lnTo>
                    <a:pt x="0" y="1969"/>
                  </a:lnTo>
                  <a:lnTo>
                    <a:pt x="172" y="2375"/>
                  </a:lnTo>
                  <a:lnTo>
                    <a:pt x="360" y="2766"/>
                  </a:lnTo>
                  <a:lnTo>
                    <a:pt x="563" y="3141"/>
                  </a:lnTo>
                  <a:lnTo>
                    <a:pt x="797" y="3500"/>
                  </a:lnTo>
                  <a:lnTo>
                    <a:pt x="1047" y="3844"/>
                  </a:lnTo>
                  <a:lnTo>
                    <a:pt x="1329" y="4188"/>
                  </a:lnTo>
                  <a:lnTo>
                    <a:pt x="1626" y="4485"/>
                  </a:lnTo>
                  <a:lnTo>
                    <a:pt x="1954" y="4782"/>
                  </a:lnTo>
                  <a:lnTo>
                    <a:pt x="2297" y="5032"/>
                  </a:lnTo>
                  <a:lnTo>
                    <a:pt x="2657" y="5266"/>
                  </a:lnTo>
                  <a:lnTo>
                    <a:pt x="2860" y="5375"/>
                  </a:lnTo>
                  <a:lnTo>
                    <a:pt x="3047" y="5469"/>
                  </a:lnTo>
                  <a:lnTo>
                    <a:pt x="3251" y="5547"/>
                  </a:lnTo>
                  <a:lnTo>
                    <a:pt x="3454" y="5625"/>
                  </a:lnTo>
                  <a:lnTo>
                    <a:pt x="3657" y="5688"/>
                  </a:lnTo>
                  <a:lnTo>
                    <a:pt x="3860" y="5750"/>
                  </a:lnTo>
                  <a:lnTo>
                    <a:pt x="4079" y="5797"/>
                  </a:lnTo>
                  <a:lnTo>
                    <a:pt x="4282" y="5829"/>
                  </a:lnTo>
                  <a:lnTo>
                    <a:pt x="4501" y="5860"/>
                  </a:lnTo>
                  <a:lnTo>
                    <a:pt x="4704" y="5875"/>
                  </a:lnTo>
                  <a:lnTo>
                    <a:pt x="4923" y="5875"/>
                  </a:lnTo>
                  <a:lnTo>
                    <a:pt x="5141" y="5860"/>
                  </a:lnTo>
                  <a:lnTo>
                    <a:pt x="5391" y="5844"/>
                  </a:lnTo>
                  <a:lnTo>
                    <a:pt x="5641" y="5797"/>
                  </a:lnTo>
                  <a:lnTo>
                    <a:pt x="5891" y="5735"/>
                  </a:lnTo>
                  <a:lnTo>
                    <a:pt x="6126" y="5657"/>
                  </a:lnTo>
                  <a:lnTo>
                    <a:pt x="6360" y="5579"/>
                  </a:lnTo>
                  <a:lnTo>
                    <a:pt x="6595" y="5469"/>
                  </a:lnTo>
                  <a:lnTo>
                    <a:pt x="6829" y="5360"/>
                  </a:lnTo>
                  <a:lnTo>
                    <a:pt x="7048" y="5235"/>
                  </a:lnTo>
                  <a:lnTo>
                    <a:pt x="7251" y="5094"/>
                  </a:lnTo>
                  <a:lnTo>
                    <a:pt x="7454" y="4938"/>
                  </a:lnTo>
                  <a:lnTo>
                    <a:pt x="7657" y="4782"/>
                  </a:lnTo>
                  <a:lnTo>
                    <a:pt x="7845" y="4610"/>
                  </a:lnTo>
                  <a:lnTo>
                    <a:pt x="8032" y="4422"/>
                  </a:lnTo>
                  <a:lnTo>
                    <a:pt x="8204" y="4235"/>
                  </a:lnTo>
                  <a:lnTo>
                    <a:pt x="8360" y="4032"/>
                  </a:lnTo>
                  <a:lnTo>
                    <a:pt x="8517" y="3829"/>
                  </a:lnTo>
                  <a:lnTo>
                    <a:pt x="8657" y="3625"/>
                  </a:lnTo>
                  <a:lnTo>
                    <a:pt x="8782" y="3407"/>
                  </a:lnTo>
                  <a:lnTo>
                    <a:pt x="8907" y="3188"/>
                  </a:lnTo>
                  <a:lnTo>
                    <a:pt x="9017" y="2953"/>
                  </a:lnTo>
                  <a:lnTo>
                    <a:pt x="9126" y="2719"/>
                  </a:lnTo>
                  <a:lnTo>
                    <a:pt x="9220" y="2485"/>
                  </a:lnTo>
                  <a:lnTo>
                    <a:pt x="9376" y="2016"/>
                  </a:lnTo>
                  <a:lnTo>
                    <a:pt x="9517" y="1516"/>
                  </a:lnTo>
                  <a:lnTo>
                    <a:pt x="9610" y="1016"/>
                  </a:lnTo>
                  <a:lnTo>
                    <a:pt x="9673" y="516"/>
                  </a:lnTo>
                  <a:lnTo>
                    <a:pt x="972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2"/>
            <p:cNvSpPr/>
            <p:nvPr/>
          </p:nvSpPr>
          <p:spPr>
            <a:xfrm>
              <a:off x="6382200" y="4114775"/>
              <a:ext cx="243000" cy="146900"/>
            </a:xfrm>
            <a:custGeom>
              <a:rect b="b" l="l" r="r" t="t"/>
              <a:pathLst>
                <a:path extrusionOk="0" fill="none" h="5876" w="9720">
                  <a:moveTo>
                    <a:pt x="0" y="1969"/>
                  </a:moveTo>
                  <a:lnTo>
                    <a:pt x="0" y="1969"/>
                  </a:lnTo>
                  <a:lnTo>
                    <a:pt x="172" y="2375"/>
                  </a:lnTo>
                  <a:lnTo>
                    <a:pt x="360" y="2766"/>
                  </a:lnTo>
                  <a:lnTo>
                    <a:pt x="563" y="3141"/>
                  </a:lnTo>
                  <a:lnTo>
                    <a:pt x="797" y="3500"/>
                  </a:lnTo>
                  <a:lnTo>
                    <a:pt x="1047" y="3844"/>
                  </a:lnTo>
                  <a:lnTo>
                    <a:pt x="1329" y="4188"/>
                  </a:lnTo>
                  <a:lnTo>
                    <a:pt x="1626" y="4485"/>
                  </a:lnTo>
                  <a:lnTo>
                    <a:pt x="1954" y="4782"/>
                  </a:lnTo>
                  <a:lnTo>
                    <a:pt x="1954" y="4782"/>
                  </a:lnTo>
                  <a:lnTo>
                    <a:pt x="2297" y="5032"/>
                  </a:lnTo>
                  <a:lnTo>
                    <a:pt x="2657" y="5266"/>
                  </a:lnTo>
                  <a:lnTo>
                    <a:pt x="2860" y="5375"/>
                  </a:lnTo>
                  <a:lnTo>
                    <a:pt x="3047" y="5469"/>
                  </a:lnTo>
                  <a:lnTo>
                    <a:pt x="3251" y="5547"/>
                  </a:lnTo>
                  <a:lnTo>
                    <a:pt x="3454" y="5625"/>
                  </a:lnTo>
                  <a:lnTo>
                    <a:pt x="3657" y="5688"/>
                  </a:lnTo>
                  <a:lnTo>
                    <a:pt x="3860" y="5750"/>
                  </a:lnTo>
                  <a:lnTo>
                    <a:pt x="4079" y="5797"/>
                  </a:lnTo>
                  <a:lnTo>
                    <a:pt x="4282" y="5829"/>
                  </a:lnTo>
                  <a:lnTo>
                    <a:pt x="4501" y="5860"/>
                  </a:lnTo>
                  <a:lnTo>
                    <a:pt x="4704" y="5875"/>
                  </a:lnTo>
                  <a:lnTo>
                    <a:pt x="4923" y="5875"/>
                  </a:lnTo>
                  <a:lnTo>
                    <a:pt x="5141" y="5860"/>
                  </a:lnTo>
                  <a:lnTo>
                    <a:pt x="5141" y="5860"/>
                  </a:lnTo>
                  <a:lnTo>
                    <a:pt x="5391" y="5844"/>
                  </a:lnTo>
                  <a:lnTo>
                    <a:pt x="5641" y="5797"/>
                  </a:lnTo>
                  <a:lnTo>
                    <a:pt x="5891" y="5735"/>
                  </a:lnTo>
                  <a:lnTo>
                    <a:pt x="6126" y="5657"/>
                  </a:lnTo>
                  <a:lnTo>
                    <a:pt x="6360" y="5579"/>
                  </a:lnTo>
                  <a:lnTo>
                    <a:pt x="6595" y="5469"/>
                  </a:lnTo>
                  <a:lnTo>
                    <a:pt x="6829" y="5360"/>
                  </a:lnTo>
                  <a:lnTo>
                    <a:pt x="7048" y="5235"/>
                  </a:lnTo>
                  <a:lnTo>
                    <a:pt x="7251" y="5094"/>
                  </a:lnTo>
                  <a:lnTo>
                    <a:pt x="7454" y="4938"/>
                  </a:lnTo>
                  <a:lnTo>
                    <a:pt x="7657" y="4782"/>
                  </a:lnTo>
                  <a:lnTo>
                    <a:pt x="7845" y="4610"/>
                  </a:lnTo>
                  <a:lnTo>
                    <a:pt x="8032" y="4422"/>
                  </a:lnTo>
                  <a:lnTo>
                    <a:pt x="8204" y="4235"/>
                  </a:lnTo>
                  <a:lnTo>
                    <a:pt x="8360" y="4032"/>
                  </a:lnTo>
                  <a:lnTo>
                    <a:pt x="8517" y="3829"/>
                  </a:lnTo>
                  <a:lnTo>
                    <a:pt x="8517" y="3829"/>
                  </a:lnTo>
                  <a:lnTo>
                    <a:pt x="8657" y="3625"/>
                  </a:lnTo>
                  <a:lnTo>
                    <a:pt x="8782" y="3407"/>
                  </a:lnTo>
                  <a:lnTo>
                    <a:pt x="8907" y="3188"/>
                  </a:lnTo>
                  <a:lnTo>
                    <a:pt x="9017" y="2953"/>
                  </a:lnTo>
                  <a:lnTo>
                    <a:pt x="9126" y="2719"/>
                  </a:lnTo>
                  <a:lnTo>
                    <a:pt x="9220" y="2485"/>
                  </a:lnTo>
                  <a:lnTo>
                    <a:pt x="9376" y="2016"/>
                  </a:lnTo>
                  <a:lnTo>
                    <a:pt x="9517" y="1516"/>
                  </a:lnTo>
                  <a:lnTo>
                    <a:pt x="9610" y="1016"/>
                  </a:lnTo>
                  <a:lnTo>
                    <a:pt x="9673" y="516"/>
                  </a:lnTo>
                  <a:lnTo>
                    <a:pt x="9720" y="0"/>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2"/>
            <p:cNvSpPr/>
            <p:nvPr/>
          </p:nvSpPr>
          <p:spPr>
            <a:xfrm>
              <a:off x="6062250" y="3165500"/>
              <a:ext cx="886800" cy="893425"/>
            </a:xfrm>
            <a:custGeom>
              <a:rect b="b" l="l" r="r" t="t"/>
              <a:pathLst>
                <a:path extrusionOk="0" h="35737" w="35472">
                  <a:moveTo>
                    <a:pt x="21346" y="0"/>
                  </a:moveTo>
                  <a:lnTo>
                    <a:pt x="20346" y="32"/>
                  </a:lnTo>
                  <a:lnTo>
                    <a:pt x="19346" y="79"/>
                  </a:lnTo>
                  <a:lnTo>
                    <a:pt x="18518" y="94"/>
                  </a:lnTo>
                  <a:lnTo>
                    <a:pt x="17674" y="94"/>
                  </a:lnTo>
                  <a:lnTo>
                    <a:pt x="16830" y="79"/>
                  </a:lnTo>
                  <a:lnTo>
                    <a:pt x="15986" y="47"/>
                  </a:lnTo>
                  <a:lnTo>
                    <a:pt x="15142" y="32"/>
                  </a:lnTo>
                  <a:lnTo>
                    <a:pt x="14299" y="16"/>
                  </a:lnTo>
                  <a:lnTo>
                    <a:pt x="13455" y="32"/>
                  </a:lnTo>
                  <a:lnTo>
                    <a:pt x="13033" y="47"/>
                  </a:lnTo>
                  <a:lnTo>
                    <a:pt x="12627" y="79"/>
                  </a:lnTo>
                  <a:lnTo>
                    <a:pt x="11861" y="157"/>
                  </a:lnTo>
                  <a:lnTo>
                    <a:pt x="11095" y="250"/>
                  </a:lnTo>
                  <a:lnTo>
                    <a:pt x="10314" y="375"/>
                  </a:lnTo>
                  <a:lnTo>
                    <a:pt x="9548" y="516"/>
                  </a:lnTo>
                  <a:lnTo>
                    <a:pt x="8767" y="704"/>
                  </a:lnTo>
                  <a:lnTo>
                    <a:pt x="8017" y="907"/>
                  </a:lnTo>
                  <a:lnTo>
                    <a:pt x="7642" y="1032"/>
                  </a:lnTo>
                  <a:lnTo>
                    <a:pt x="7267" y="1157"/>
                  </a:lnTo>
                  <a:lnTo>
                    <a:pt x="6892" y="1297"/>
                  </a:lnTo>
                  <a:lnTo>
                    <a:pt x="6532" y="1438"/>
                  </a:lnTo>
                  <a:lnTo>
                    <a:pt x="6173" y="1594"/>
                  </a:lnTo>
                  <a:lnTo>
                    <a:pt x="5814" y="1766"/>
                  </a:lnTo>
                  <a:lnTo>
                    <a:pt x="5470" y="1938"/>
                  </a:lnTo>
                  <a:lnTo>
                    <a:pt x="5126" y="2126"/>
                  </a:lnTo>
                  <a:lnTo>
                    <a:pt x="4798" y="2313"/>
                  </a:lnTo>
                  <a:lnTo>
                    <a:pt x="4470" y="2532"/>
                  </a:lnTo>
                  <a:lnTo>
                    <a:pt x="4157" y="2751"/>
                  </a:lnTo>
                  <a:lnTo>
                    <a:pt x="3845" y="2985"/>
                  </a:lnTo>
                  <a:lnTo>
                    <a:pt x="3548" y="3219"/>
                  </a:lnTo>
                  <a:lnTo>
                    <a:pt x="3267" y="3485"/>
                  </a:lnTo>
                  <a:lnTo>
                    <a:pt x="2985" y="3751"/>
                  </a:lnTo>
                  <a:lnTo>
                    <a:pt x="2704" y="4032"/>
                  </a:lnTo>
                  <a:lnTo>
                    <a:pt x="2454" y="4313"/>
                  </a:lnTo>
                  <a:lnTo>
                    <a:pt x="2204" y="4626"/>
                  </a:lnTo>
                  <a:lnTo>
                    <a:pt x="1970" y="4954"/>
                  </a:lnTo>
                  <a:lnTo>
                    <a:pt x="1751" y="5282"/>
                  </a:lnTo>
                  <a:lnTo>
                    <a:pt x="1532" y="5657"/>
                  </a:lnTo>
                  <a:lnTo>
                    <a:pt x="1345" y="6048"/>
                  </a:lnTo>
                  <a:lnTo>
                    <a:pt x="1157" y="6438"/>
                  </a:lnTo>
                  <a:lnTo>
                    <a:pt x="1001" y="6845"/>
                  </a:lnTo>
                  <a:lnTo>
                    <a:pt x="845" y="7251"/>
                  </a:lnTo>
                  <a:lnTo>
                    <a:pt x="720" y="7657"/>
                  </a:lnTo>
                  <a:lnTo>
                    <a:pt x="610" y="8079"/>
                  </a:lnTo>
                  <a:lnTo>
                    <a:pt x="517" y="8517"/>
                  </a:lnTo>
                  <a:lnTo>
                    <a:pt x="423" y="8938"/>
                  </a:lnTo>
                  <a:lnTo>
                    <a:pt x="345" y="9376"/>
                  </a:lnTo>
                  <a:lnTo>
                    <a:pt x="282" y="9813"/>
                  </a:lnTo>
                  <a:lnTo>
                    <a:pt x="235" y="10251"/>
                  </a:lnTo>
                  <a:lnTo>
                    <a:pt x="157" y="11126"/>
                  </a:lnTo>
                  <a:lnTo>
                    <a:pt x="95" y="12001"/>
                  </a:lnTo>
                  <a:lnTo>
                    <a:pt x="32" y="13345"/>
                  </a:lnTo>
                  <a:lnTo>
                    <a:pt x="1" y="14736"/>
                  </a:lnTo>
                  <a:lnTo>
                    <a:pt x="1" y="15439"/>
                  </a:lnTo>
                  <a:lnTo>
                    <a:pt x="1" y="16142"/>
                  </a:lnTo>
                  <a:lnTo>
                    <a:pt x="32" y="16861"/>
                  </a:lnTo>
                  <a:lnTo>
                    <a:pt x="63" y="17564"/>
                  </a:lnTo>
                  <a:lnTo>
                    <a:pt x="110" y="18283"/>
                  </a:lnTo>
                  <a:lnTo>
                    <a:pt x="173" y="18986"/>
                  </a:lnTo>
                  <a:lnTo>
                    <a:pt x="251" y="19689"/>
                  </a:lnTo>
                  <a:lnTo>
                    <a:pt x="329" y="20377"/>
                  </a:lnTo>
                  <a:lnTo>
                    <a:pt x="438" y="21064"/>
                  </a:lnTo>
                  <a:lnTo>
                    <a:pt x="563" y="21752"/>
                  </a:lnTo>
                  <a:lnTo>
                    <a:pt x="720" y="22408"/>
                  </a:lnTo>
                  <a:lnTo>
                    <a:pt x="876" y="23064"/>
                  </a:lnTo>
                  <a:lnTo>
                    <a:pt x="1001" y="23517"/>
                  </a:lnTo>
                  <a:lnTo>
                    <a:pt x="1157" y="23970"/>
                  </a:lnTo>
                  <a:lnTo>
                    <a:pt x="1313" y="24408"/>
                  </a:lnTo>
                  <a:lnTo>
                    <a:pt x="1501" y="24830"/>
                  </a:lnTo>
                  <a:lnTo>
                    <a:pt x="1704" y="25236"/>
                  </a:lnTo>
                  <a:lnTo>
                    <a:pt x="1923" y="25642"/>
                  </a:lnTo>
                  <a:lnTo>
                    <a:pt x="2157" y="26017"/>
                  </a:lnTo>
                  <a:lnTo>
                    <a:pt x="2407" y="26377"/>
                  </a:lnTo>
                  <a:lnTo>
                    <a:pt x="2689" y="26705"/>
                  </a:lnTo>
                  <a:lnTo>
                    <a:pt x="2985" y="27033"/>
                  </a:lnTo>
                  <a:lnTo>
                    <a:pt x="3314" y="27314"/>
                  </a:lnTo>
                  <a:lnTo>
                    <a:pt x="3657" y="27580"/>
                  </a:lnTo>
                  <a:lnTo>
                    <a:pt x="4032" y="27830"/>
                  </a:lnTo>
                  <a:lnTo>
                    <a:pt x="4235" y="27939"/>
                  </a:lnTo>
                  <a:lnTo>
                    <a:pt x="4439" y="28049"/>
                  </a:lnTo>
                  <a:lnTo>
                    <a:pt x="4642" y="28143"/>
                  </a:lnTo>
                  <a:lnTo>
                    <a:pt x="4861" y="28221"/>
                  </a:lnTo>
                  <a:lnTo>
                    <a:pt x="5079" y="28314"/>
                  </a:lnTo>
                  <a:lnTo>
                    <a:pt x="5314" y="28377"/>
                  </a:lnTo>
                  <a:lnTo>
                    <a:pt x="5736" y="28502"/>
                  </a:lnTo>
                  <a:lnTo>
                    <a:pt x="6173" y="28580"/>
                  </a:lnTo>
                  <a:lnTo>
                    <a:pt x="6595" y="28658"/>
                  </a:lnTo>
                  <a:lnTo>
                    <a:pt x="7033" y="28705"/>
                  </a:lnTo>
                  <a:lnTo>
                    <a:pt x="7454" y="28736"/>
                  </a:lnTo>
                  <a:lnTo>
                    <a:pt x="7876" y="28768"/>
                  </a:lnTo>
                  <a:lnTo>
                    <a:pt x="8720" y="28783"/>
                  </a:lnTo>
                  <a:lnTo>
                    <a:pt x="9564" y="28783"/>
                  </a:lnTo>
                  <a:lnTo>
                    <a:pt x="10408" y="28799"/>
                  </a:lnTo>
                  <a:lnTo>
                    <a:pt x="10845" y="28814"/>
                  </a:lnTo>
                  <a:lnTo>
                    <a:pt x="11267" y="28830"/>
                  </a:lnTo>
                  <a:lnTo>
                    <a:pt x="11689" y="28877"/>
                  </a:lnTo>
                  <a:lnTo>
                    <a:pt x="12127" y="28924"/>
                  </a:lnTo>
                  <a:lnTo>
                    <a:pt x="12267" y="28955"/>
                  </a:lnTo>
                  <a:lnTo>
                    <a:pt x="12408" y="28986"/>
                  </a:lnTo>
                  <a:lnTo>
                    <a:pt x="12548" y="29033"/>
                  </a:lnTo>
                  <a:lnTo>
                    <a:pt x="12658" y="29111"/>
                  </a:lnTo>
                  <a:lnTo>
                    <a:pt x="12736" y="29205"/>
                  </a:lnTo>
                  <a:lnTo>
                    <a:pt x="12798" y="29299"/>
                  </a:lnTo>
                  <a:lnTo>
                    <a:pt x="12845" y="29408"/>
                  </a:lnTo>
                  <a:lnTo>
                    <a:pt x="12877" y="29518"/>
                  </a:lnTo>
                  <a:lnTo>
                    <a:pt x="12908" y="29768"/>
                  </a:lnTo>
                  <a:lnTo>
                    <a:pt x="12923" y="29877"/>
                  </a:lnTo>
                  <a:lnTo>
                    <a:pt x="12970" y="30518"/>
                  </a:lnTo>
                  <a:lnTo>
                    <a:pt x="13002" y="31158"/>
                  </a:lnTo>
                  <a:lnTo>
                    <a:pt x="13064" y="32440"/>
                  </a:lnTo>
                  <a:lnTo>
                    <a:pt x="13095" y="33080"/>
                  </a:lnTo>
                  <a:lnTo>
                    <a:pt x="13158" y="33721"/>
                  </a:lnTo>
                  <a:lnTo>
                    <a:pt x="13236" y="34362"/>
                  </a:lnTo>
                  <a:lnTo>
                    <a:pt x="13345" y="34971"/>
                  </a:lnTo>
                  <a:lnTo>
                    <a:pt x="13752" y="35065"/>
                  </a:lnTo>
                  <a:lnTo>
                    <a:pt x="13814" y="35471"/>
                  </a:lnTo>
                  <a:lnTo>
                    <a:pt x="14267" y="35565"/>
                  </a:lnTo>
                  <a:lnTo>
                    <a:pt x="14752" y="35643"/>
                  </a:lnTo>
                  <a:lnTo>
                    <a:pt x="15220" y="35690"/>
                  </a:lnTo>
                  <a:lnTo>
                    <a:pt x="15720" y="35721"/>
                  </a:lnTo>
                  <a:lnTo>
                    <a:pt x="16221" y="35737"/>
                  </a:lnTo>
                  <a:lnTo>
                    <a:pt x="16721" y="35737"/>
                  </a:lnTo>
                  <a:lnTo>
                    <a:pt x="17221" y="35705"/>
                  </a:lnTo>
                  <a:lnTo>
                    <a:pt x="17736" y="35674"/>
                  </a:lnTo>
                  <a:lnTo>
                    <a:pt x="18252" y="35705"/>
                  </a:lnTo>
                  <a:lnTo>
                    <a:pt x="18752" y="35737"/>
                  </a:lnTo>
                  <a:lnTo>
                    <a:pt x="19252" y="35737"/>
                  </a:lnTo>
                  <a:lnTo>
                    <a:pt x="19752" y="35721"/>
                  </a:lnTo>
                  <a:lnTo>
                    <a:pt x="20252" y="35690"/>
                  </a:lnTo>
                  <a:lnTo>
                    <a:pt x="20721" y="35643"/>
                  </a:lnTo>
                  <a:lnTo>
                    <a:pt x="21205" y="35565"/>
                  </a:lnTo>
                  <a:lnTo>
                    <a:pt x="21658" y="35471"/>
                  </a:lnTo>
                  <a:lnTo>
                    <a:pt x="21721" y="35065"/>
                  </a:lnTo>
                  <a:lnTo>
                    <a:pt x="22127" y="34971"/>
                  </a:lnTo>
                  <a:lnTo>
                    <a:pt x="22236" y="34362"/>
                  </a:lnTo>
                  <a:lnTo>
                    <a:pt x="22315" y="33721"/>
                  </a:lnTo>
                  <a:lnTo>
                    <a:pt x="22377" y="33080"/>
                  </a:lnTo>
                  <a:lnTo>
                    <a:pt x="22408" y="32440"/>
                  </a:lnTo>
                  <a:lnTo>
                    <a:pt x="22471" y="31158"/>
                  </a:lnTo>
                  <a:lnTo>
                    <a:pt x="22502" y="30518"/>
                  </a:lnTo>
                  <a:lnTo>
                    <a:pt x="22549" y="29877"/>
                  </a:lnTo>
                  <a:lnTo>
                    <a:pt x="22565" y="29768"/>
                  </a:lnTo>
                  <a:lnTo>
                    <a:pt x="22596" y="29518"/>
                  </a:lnTo>
                  <a:lnTo>
                    <a:pt x="22627" y="29408"/>
                  </a:lnTo>
                  <a:lnTo>
                    <a:pt x="22674" y="29299"/>
                  </a:lnTo>
                  <a:lnTo>
                    <a:pt x="22736" y="29205"/>
                  </a:lnTo>
                  <a:lnTo>
                    <a:pt x="22815" y="29111"/>
                  </a:lnTo>
                  <a:lnTo>
                    <a:pt x="22924" y="29033"/>
                  </a:lnTo>
                  <a:lnTo>
                    <a:pt x="23065" y="28986"/>
                  </a:lnTo>
                  <a:lnTo>
                    <a:pt x="23205" y="28955"/>
                  </a:lnTo>
                  <a:lnTo>
                    <a:pt x="23346" y="28924"/>
                  </a:lnTo>
                  <a:lnTo>
                    <a:pt x="23783" y="28877"/>
                  </a:lnTo>
                  <a:lnTo>
                    <a:pt x="24205" y="28830"/>
                  </a:lnTo>
                  <a:lnTo>
                    <a:pt x="24627" y="28814"/>
                  </a:lnTo>
                  <a:lnTo>
                    <a:pt x="25065" y="28799"/>
                  </a:lnTo>
                  <a:lnTo>
                    <a:pt x="25909" y="28783"/>
                  </a:lnTo>
                  <a:lnTo>
                    <a:pt x="26752" y="28783"/>
                  </a:lnTo>
                  <a:lnTo>
                    <a:pt x="27596" y="28768"/>
                  </a:lnTo>
                  <a:lnTo>
                    <a:pt x="28018" y="28736"/>
                  </a:lnTo>
                  <a:lnTo>
                    <a:pt x="28440" y="28705"/>
                  </a:lnTo>
                  <a:lnTo>
                    <a:pt x="28877" y="28658"/>
                  </a:lnTo>
                  <a:lnTo>
                    <a:pt x="29299" y="28580"/>
                  </a:lnTo>
                  <a:lnTo>
                    <a:pt x="29737" y="28502"/>
                  </a:lnTo>
                  <a:lnTo>
                    <a:pt x="30159" y="28377"/>
                  </a:lnTo>
                  <a:lnTo>
                    <a:pt x="30393" y="28314"/>
                  </a:lnTo>
                  <a:lnTo>
                    <a:pt x="30612" y="28221"/>
                  </a:lnTo>
                  <a:lnTo>
                    <a:pt x="30831" y="28143"/>
                  </a:lnTo>
                  <a:lnTo>
                    <a:pt x="31049" y="28049"/>
                  </a:lnTo>
                  <a:lnTo>
                    <a:pt x="31237" y="27939"/>
                  </a:lnTo>
                  <a:lnTo>
                    <a:pt x="31440" y="27830"/>
                  </a:lnTo>
                  <a:lnTo>
                    <a:pt x="31815" y="27580"/>
                  </a:lnTo>
                  <a:lnTo>
                    <a:pt x="32159" y="27314"/>
                  </a:lnTo>
                  <a:lnTo>
                    <a:pt x="32487" y="27033"/>
                  </a:lnTo>
                  <a:lnTo>
                    <a:pt x="32784" y="26705"/>
                  </a:lnTo>
                  <a:lnTo>
                    <a:pt x="33065" y="26377"/>
                  </a:lnTo>
                  <a:lnTo>
                    <a:pt x="33315" y="26017"/>
                  </a:lnTo>
                  <a:lnTo>
                    <a:pt x="33565" y="25642"/>
                  </a:lnTo>
                  <a:lnTo>
                    <a:pt x="33768" y="25236"/>
                  </a:lnTo>
                  <a:lnTo>
                    <a:pt x="33971" y="24830"/>
                  </a:lnTo>
                  <a:lnTo>
                    <a:pt x="34159" y="24408"/>
                  </a:lnTo>
                  <a:lnTo>
                    <a:pt x="34315" y="23970"/>
                  </a:lnTo>
                  <a:lnTo>
                    <a:pt x="34472" y="23517"/>
                  </a:lnTo>
                  <a:lnTo>
                    <a:pt x="34597" y="23064"/>
                  </a:lnTo>
                  <a:lnTo>
                    <a:pt x="34768" y="22408"/>
                  </a:lnTo>
                  <a:lnTo>
                    <a:pt x="34909" y="21752"/>
                  </a:lnTo>
                  <a:lnTo>
                    <a:pt x="35034" y="21064"/>
                  </a:lnTo>
                  <a:lnTo>
                    <a:pt x="35143" y="20377"/>
                  </a:lnTo>
                  <a:lnTo>
                    <a:pt x="35222" y="19689"/>
                  </a:lnTo>
                  <a:lnTo>
                    <a:pt x="35300" y="18986"/>
                  </a:lnTo>
                  <a:lnTo>
                    <a:pt x="35362" y="18283"/>
                  </a:lnTo>
                  <a:lnTo>
                    <a:pt x="35409" y="17564"/>
                  </a:lnTo>
                  <a:lnTo>
                    <a:pt x="35440" y="16861"/>
                  </a:lnTo>
                  <a:lnTo>
                    <a:pt x="35472" y="16142"/>
                  </a:lnTo>
                  <a:lnTo>
                    <a:pt x="35472" y="15439"/>
                  </a:lnTo>
                  <a:lnTo>
                    <a:pt x="35472" y="14736"/>
                  </a:lnTo>
                  <a:lnTo>
                    <a:pt x="35440" y="13345"/>
                  </a:lnTo>
                  <a:lnTo>
                    <a:pt x="35378" y="12001"/>
                  </a:lnTo>
                  <a:lnTo>
                    <a:pt x="35331" y="11126"/>
                  </a:lnTo>
                  <a:lnTo>
                    <a:pt x="35237" y="10251"/>
                  </a:lnTo>
                  <a:lnTo>
                    <a:pt x="35190" y="9813"/>
                  </a:lnTo>
                  <a:lnTo>
                    <a:pt x="35128" y="9376"/>
                  </a:lnTo>
                  <a:lnTo>
                    <a:pt x="35050" y="8938"/>
                  </a:lnTo>
                  <a:lnTo>
                    <a:pt x="34956" y="8517"/>
                  </a:lnTo>
                  <a:lnTo>
                    <a:pt x="34862" y="8079"/>
                  </a:lnTo>
                  <a:lnTo>
                    <a:pt x="34753" y="7657"/>
                  </a:lnTo>
                  <a:lnTo>
                    <a:pt x="34628" y="7251"/>
                  </a:lnTo>
                  <a:lnTo>
                    <a:pt x="34472" y="6845"/>
                  </a:lnTo>
                  <a:lnTo>
                    <a:pt x="34315" y="6438"/>
                  </a:lnTo>
                  <a:lnTo>
                    <a:pt x="34143" y="6048"/>
                  </a:lnTo>
                  <a:lnTo>
                    <a:pt x="33940" y="5657"/>
                  </a:lnTo>
                  <a:lnTo>
                    <a:pt x="33721" y="5282"/>
                  </a:lnTo>
                  <a:lnTo>
                    <a:pt x="33425" y="4829"/>
                  </a:lnTo>
                  <a:lnTo>
                    <a:pt x="33112" y="4407"/>
                  </a:lnTo>
                  <a:lnTo>
                    <a:pt x="32768" y="4001"/>
                  </a:lnTo>
                  <a:lnTo>
                    <a:pt x="32425" y="3626"/>
                  </a:lnTo>
                  <a:lnTo>
                    <a:pt x="32065" y="3266"/>
                  </a:lnTo>
                  <a:lnTo>
                    <a:pt x="31690" y="2938"/>
                  </a:lnTo>
                  <a:lnTo>
                    <a:pt x="31315" y="2626"/>
                  </a:lnTo>
                  <a:lnTo>
                    <a:pt x="30909" y="2344"/>
                  </a:lnTo>
                  <a:lnTo>
                    <a:pt x="30503" y="2079"/>
                  </a:lnTo>
                  <a:lnTo>
                    <a:pt x="30081" y="1829"/>
                  </a:lnTo>
                  <a:lnTo>
                    <a:pt x="29643" y="1594"/>
                  </a:lnTo>
                  <a:lnTo>
                    <a:pt x="29206" y="1376"/>
                  </a:lnTo>
                  <a:lnTo>
                    <a:pt x="28752" y="1188"/>
                  </a:lnTo>
                  <a:lnTo>
                    <a:pt x="28299" y="1016"/>
                  </a:lnTo>
                  <a:lnTo>
                    <a:pt x="27831" y="860"/>
                  </a:lnTo>
                  <a:lnTo>
                    <a:pt x="27346" y="704"/>
                  </a:lnTo>
                  <a:lnTo>
                    <a:pt x="26877" y="579"/>
                  </a:lnTo>
                  <a:lnTo>
                    <a:pt x="26377" y="469"/>
                  </a:lnTo>
                  <a:lnTo>
                    <a:pt x="25893" y="375"/>
                  </a:lnTo>
                  <a:lnTo>
                    <a:pt x="25393" y="282"/>
                  </a:lnTo>
                  <a:lnTo>
                    <a:pt x="24893" y="219"/>
                  </a:lnTo>
                  <a:lnTo>
                    <a:pt x="24393" y="157"/>
                  </a:lnTo>
                  <a:lnTo>
                    <a:pt x="23893" y="110"/>
                  </a:lnTo>
                  <a:lnTo>
                    <a:pt x="23377" y="63"/>
                  </a:lnTo>
                  <a:lnTo>
                    <a:pt x="22877" y="32"/>
                  </a:lnTo>
                  <a:lnTo>
                    <a:pt x="22361" y="16"/>
                  </a:lnTo>
                  <a:lnTo>
                    <a:pt x="213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2"/>
            <p:cNvSpPr/>
            <p:nvPr/>
          </p:nvSpPr>
          <p:spPr>
            <a:xfrm>
              <a:off x="6410325" y="3462000"/>
              <a:ext cx="194950" cy="111350"/>
            </a:xfrm>
            <a:custGeom>
              <a:rect b="b" l="l" r="r" t="t"/>
              <a:pathLst>
                <a:path extrusionOk="0" h="4454" w="7798">
                  <a:moveTo>
                    <a:pt x="16" y="0"/>
                  </a:moveTo>
                  <a:lnTo>
                    <a:pt x="1" y="204"/>
                  </a:lnTo>
                  <a:lnTo>
                    <a:pt x="1" y="422"/>
                  </a:lnTo>
                  <a:lnTo>
                    <a:pt x="16" y="641"/>
                  </a:lnTo>
                  <a:lnTo>
                    <a:pt x="47" y="860"/>
                  </a:lnTo>
                  <a:lnTo>
                    <a:pt x="79" y="1063"/>
                  </a:lnTo>
                  <a:lnTo>
                    <a:pt x="126" y="1266"/>
                  </a:lnTo>
                  <a:lnTo>
                    <a:pt x="172" y="1469"/>
                  </a:lnTo>
                  <a:lnTo>
                    <a:pt x="235" y="1672"/>
                  </a:lnTo>
                  <a:lnTo>
                    <a:pt x="313" y="1860"/>
                  </a:lnTo>
                  <a:lnTo>
                    <a:pt x="391" y="2047"/>
                  </a:lnTo>
                  <a:lnTo>
                    <a:pt x="469" y="2235"/>
                  </a:lnTo>
                  <a:lnTo>
                    <a:pt x="672" y="2579"/>
                  </a:lnTo>
                  <a:lnTo>
                    <a:pt x="891" y="2907"/>
                  </a:lnTo>
                  <a:lnTo>
                    <a:pt x="1141" y="3204"/>
                  </a:lnTo>
                  <a:lnTo>
                    <a:pt x="1422" y="3485"/>
                  </a:lnTo>
                  <a:lnTo>
                    <a:pt x="1563" y="3610"/>
                  </a:lnTo>
                  <a:lnTo>
                    <a:pt x="1719" y="3735"/>
                  </a:lnTo>
                  <a:lnTo>
                    <a:pt x="1876" y="3844"/>
                  </a:lnTo>
                  <a:lnTo>
                    <a:pt x="2047" y="3938"/>
                  </a:lnTo>
                  <a:lnTo>
                    <a:pt x="2204" y="4032"/>
                  </a:lnTo>
                  <a:lnTo>
                    <a:pt x="2376" y="4126"/>
                  </a:lnTo>
                  <a:lnTo>
                    <a:pt x="2563" y="4204"/>
                  </a:lnTo>
                  <a:lnTo>
                    <a:pt x="2735" y="4266"/>
                  </a:lnTo>
                  <a:lnTo>
                    <a:pt x="2923" y="4329"/>
                  </a:lnTo>
                  <a:lnTo>
                    <a:pt x="3110" y="4376"/>
                  </a:lnTo>
                  <a:lnTo>
                    <a:pt x="3313" y="4407"/>
                  </a:lnTo>
                  <a:lnTo>
                    <a:pt x="3501" y="4438"/>
                  </a:lnTo>
                  <a:lnTo>
                    <a:pt x="3704" y="4454"/>
                  </a:lnTo>
                  <a:lnTo>
                    <a:pt x="4094" y="4454"/>
                  </a:lnTo>
                  <a:lnTo>
                    <a:pt x="4298" y="4438"/>
                  </a:lnTo>
                  <a:lnTo>
                    <a:pt x="4501" y="4407"/>
                  </a:lnTo>
                  <a:lnTo>
                    <a:pt x="4688" y="4376"/>
                  </a:lnTo>
                  <a:lnTo>
                    <a:pt x="4876" y="4329"/>
                  </a:lnTo>
                  <a:lnTo>
                    <a:pt x="5063" y="4266"/>
                  </a:lnTo>
                  <a:lnTo>
                    <a:pt x="5235" y="4204"/>
                  </a:lnTo>
                  <a:lnTo>
                    <a:pt x="5423" y="4126"/>
                  </a:lnTo>
                  <a:lnTo>
                    <a:pt x="5595" y="4032"/>
                  </a:lnTo>
                  <a:lnTo>
                    <a:pt x="5766" y="3938"/>
                  </a:lnTo>
                  <a:lnTo>
                    <a:pt x="5923" y="3844"/>
                  </a:lnTo>
                  <a:lnTo>
                    <a:pt x="6079" y="3735"/>
                  </a:lnTo>
                  <a:lnTo>
                    <a:pt x="6235" y="3610"/>
                  </a:lnTo>
                  <a:lnTo>
                    <a:pt x="6376" y="3485"/>
                  </a:lnTo>
                  <a:lnTo>
                    <a:pt x="6657" y="3204"/>
                  </a:lnTo>
                  <a:lnTo>
                    <a:pt x="6907" y="2907"/>
                  </a:lnTo>
                  <a:lnTo>
                    <a:pt x="7142" y="2579"/>
                  </a:lnTo>
                  <a:lnTo>
                    <a:pt x="7329" y="2235"/>
                  </a:lnTo>
                  <a:lnTo>
                    <a:pt x="7423" y="2047"/>
                  </a:lnTo>
                  <a:lnTo>
                    <a:pt x="7501" y="1860"/>
                  </a:lnTo>
                  <a:lnTo>
                    <a:pt x="7563" y="1672"/>
                  </a:lnTo>
                  <a:lnTo>
                    <a:pt x="7626" y="1469"/>
                  </a:lnTo>
                  <a:lnTo>
                    <a:pt x="7673" y="1266"/>
                  </a:lnTo>
                  <a:lnTo>
                    <a:pt x="7720" y="1063"/>
                  </a:lnTo>
                  <a:lnTo>
                    <a:pt x="7751" y="860"/>
                  </a:lnTo>
                  <a:lnTo>
                    <a:pt x="7782" y="641"/>
                  </a:lnTo>
                  <a:lnTo>
                    <a:pt x="7798" y="422"/>
                  </a:lnTo>
                  <a:lnTo>
                    <a:pt x="7798" y="204"/>
                  </a:lnTo>
                  <a:lnTo>
                    <a:pt x="77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2"/>
            <p:cNvSpPr/>
            <p:nvPr/>
          </p:nvSpPr>
          <p:spPr>
            <a:xfrm>
              <a:off x="6432975" y="3507325"/>
              <a:ext cx="150050" cy="66025"/>
            </a:xfrm>
            <a:custGeom>
              <a:rect b="b" l="l" r="r" t="t"/>
              <a:pathLst>
                <a:path extrusionOk="0" h="2641" w="6002">
                  <a:moveTo>
                    <a:pt x="2782" y="0"/>
                  </a:moveTo>
                  <a:lnTo>
                    <a:pt x="2563" y="16"/>
                  </a:lnTo>
                  <a:lnTo>
                    <a:pt x="2360" y="47"/>
                  </a:lnTo>
                  <a:lnTo>
                    <a:pt x="2157" y="78"/>
                  </a:lnTo>
                  <a:lnTo>
                    <a:pt x="1751" y="172"/>
                  </a:lnTo>
                  <a:lnTo>
                    <a:pt x="1360" y="297"/>
                  </a:lnTo>
                  <a:lnTo>
                    <a:pt x="1001" y="453"/>
                  </a:lnTo>
                  <a:lnTo>
                    <a:pt x="641" y="641"/>
                  </a:lnTo>
                  <a:lnTo>
                    <a:pt x="313" y="859"/>
                  </a:lnTo>
                  <a:lnTo>
                    <a:pt x="1" y="1109"/>
                  </a:lnTo>
                  <a:lnTo>
                    <a:pt x="126" y="1281"/>
                  </a:lnTo>
                  <a:lnTo>
                    <a:pt x="282" y="1438"/>
                  </a:lnTo>
                  <a:lnTo>
                    <a:pt x="438" y="1594"/>
                  </a:lnTo>
                  <a:lnTo>
                    <a:pt x="595" y="1750"/>
                  </a:lnTo>
                  <a:lnTo>
                    <a:pt x="766" y="1875"/>
                  </a:lnTo>
                  <a:lnTo>
                    <a:pt x="938" y="2000"/>
                  </a:lnTo>
                  <a:lnTo>
                    <a:pt x="1126" y="2125"/>
                  </a:lnTo>
                  <a:lnTo>
                    <a:pt x="1313" y="2219"/>
                  </a:lnTo>
                  <a:lnTo>
                    <a:pt x="1501" y="2328"/>
                  </a:lnTo>
                  <a:lnTo>
                    <a:pt x="1704" y="2406"/>
                  </a:lnTo>
                  <a:lnTo>
                    <a:pt x="1907" y="2469"/>
                  </a:lnTo>
                  <a:lnTo>
                    <a:pt x="2110" y="2531"/>
                  </a:lnTo>
                  <a:lnTo>
                    <a:pt x="2329" y="2578"/>
                  </a:lnTo>
                  <a:lnTo>
                    <a:pt x="2548" y="2610"/>
                  </a:lnTo>
                  <a:lnTo>
                    <a:pt x="2767" y="2641"/>
                  </a:lnTo>
                  <a:lnTo>
                    <a:pt x="3220" y="2641"/>
                  </a:lnTo>
                  <a:lnTo>
                    <a:pt x="3438" y="2610"/>
                  </a:lnTo>
                  <a:lnTo>
                    <a:pt x="3657" y="2578"/>
                  </a:lnTo>
                  <a:lnTo>
                    <a:pt x="3876" y="2531"/>
                  </a:lnTo>
                  <a:lnTo>
                    <a:pt x="4079" y="2469"/>
                  </a:lnTo>
                  <a:lnTo>
                    <a:pt x="4282" y="2406"/>
                  </a:lnTo>
                  <a:lnTo>
                    <a:pt x="4485" y="2328"/>
                  </a:lnTo>
                  <a:lnTo>
                    <a:pt x="4673" y="2219"/>
                  </a:lnTo>
                  <a:lnTo>
                    <a:pt x="4860" y="2125"/>
                  </a:lnTo>
                  <a:lnTo>
                    <a:pt x="5048" y="2000"/>
                  </a:lnTo>
                  <a:lnTo>
                    <a:pt x="5220" y="1875"/>
                  </a:lnTo>
                  <a:lnTo>
                    <a:pt x="5392" y="1750"/>
                  </a:lnTo>
                  <a:lnTo>
                    <a:pt x="5548" y="1594"/>
                  </a:lnTo>
                  <a:lnTo>
                    <a:pt x="5704" y="1438"/>
                  </a:lnTo>
                  <a:lnTo>
                    <a:pt x="5861" y="1281"/>
                  </a:lnTo>
                  <a:lnTo>
                    <a:pt x="6001" y="1109"/>
                  </a:lnTo>
                  <a:lnTo>
                    <a:pt x="5689" y="859"/>
                  </a:lnTo>
                  <a:lnTo>
                    <a:pt x="5345" y="641"/>
                  </a:lnTo>
                  <a:lnTo>
                    <a:pt x="4985" y="453"/>
                  </a:lnTo>
                  <a:lnTo>
                    <a:pt x="4626" y="297"/>
                  </a:lnTo>
                  <a:lnTo>
                    <a:pt x="4235" y="172"/>
                  </a:lnTo>
                  <a:lnTo>
                    <a:pt x="3829" y="78"/>
                  </a:lnTo>
                  <a:lnTo>
                    <a:pt x="3626" y="47"/>
                  </a:lnTo>
                  <a:lnTo>
                    <a:pt x="3423" y="16"/>
                  </a:lnTo>
                  <a:lnTo>
                    <a:pt x="320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2"/>
            <p:cNvSpPr/>
            <p:nvPr/>
          </p:nvSpPr>
          <p:spPr>
            <a:xfrm>
              <a:off x="6253675" y="3412375"/>
              <a:ext cx="60575" cy="112925"/>
            </a:xfrm>
            <a:custGeom>
              <a:rect b="b" l="l" r="r" t="t"/>
              <a:pathLst>
                <a:path extrusionOk="0" h="4517" w="2423">
                  <a:moveTo>
                    <a:pt x="1204" y="1"/>
                  </a:moveTo>
                  <a:lnTo>
                    <a:pt x="1094" y="17"/>
                  </a:lnTo>
                  <a:lnTo>
                    <a:pt x="969" y="48"/>
                  </a:lnTo>
                  <a:lnTo>
                    <a:pt x="844" y="95"/>
                  </a:lnTo>
                  <a:lnTo>
                    <a:pt x="735" y="173"/>
                  </a:lnTo>
                  <a:lnTo>
                    <a:pt x="626" y="267"/>
                  </a:lnTo>
                  <a:lnTo>
                    <a:pt x="532" y="392"/>
                  </a:lnTo>
                  <a:lnTo>
                    <a:pt x="438" y="517"/>
                  </a:lnTo>
                  <a:lnTo>
                    <a:pt x="360" y="657"/>
                  </a:lnTo>
                  <a:lnTo>
                    <a:pt x="282" y="829"/>
                  </a:lnTo>
                  <a:lnTo>
                    <a:pt x="204" y="1001"/>
                  </a:lnTo>
                  <a:lnTo>
                    <a:pt x="141" y="1189"/>
                  </a:lnTo>
                  <a:lnTo>
                    <a:pt x="94" y="1376"/>
                  </a:lnTo>
                  <a:lnTo>
                    <a:pt x="47" y="1579"/>
                  </a:lnTo>
                  <a:lnTo>
                    <a:pt x="16" y="1798"/>
                  </a:lnTo>
                  <a:lnTo>
                    <a:pt x="1" y="2032"/>
                  </a:lnTo>
                  <a:lnTo>
                    <a:pt x="1" y="2251"/>
                  </a:lnTo>
                  <a:lnTo>
                    <a:pt x="1" y="2485"/>
                  </a:lnTo>
                  <a:lnTo>
                    <a:pt x="16" y="2720"/>
                  </a:lnTo>
                  <a:lnTo>
                    <a:pt x="47" y="2923"/>
                  </a:lnTo>
                  <a:lnTo>
                    <a:pt x="94" y="3142"/>
                  </a:lnTo>
                  <a:lnTo>
                    <a:pt x="141" y="3329"/>
                  </a:lnTo>
                  <a:lnTo>
                    <a:pt x="204" y="3517"/>
                  </a:lnTo>
                  <a:lnTo>
                    <a:pt x="282" y="3689"/>
                  </a:lnTo>
                  <a:lnTo>
                    <a:pt x="360" y="3861"/>
                  </a:lnTo>
                  <a:lnTo>
                    <a:pt x="438" y="4001"/>
                  </a:lnTo>
                  <a:lnTo>
                    <a:pt x="532" y="4126"/>
                  </a:lnTo>
                  <a:lnTo>
                    <a:pt x="626" y="4236"/>
                  </a:lnTo>
                  <a:lnTo>
                    <a:pt x="735" y="4345"/>
                  </a:lnTo>
                  <a:lnTo>
                    <a:pt x="844" y="4407"/>
                  </a:lnTo>
                  <a:lnTo>
                    <a:pt x="969" y="4470"/>
                  </a:lnTo>
                  <a:lnTo>
                    <a:pt x="1094" y="4501"/>
                  </a:lnTo>
                  <a:lnTo>
                    <a:pt x="1204" y="4517"/>
                  </a:lnTo>
                  <a:lnTo>
                    <a:pt x="1329" y="4501"/>
                  </a:lnTo>
                  <a:lnTo>
                    <a:pt x="1454" y="4470"/>
                  </a:lnTo>
                  <a:lnTo>
                    <a:pt x="1579" y="4407"/>
                  </a:lnTo>
                  <a:lnTo>
                    <a:pt x="1688" y="4345"/>
                  </a:lnTo>
                  <a:lnTo>
                    <a:pt x="1782" y="4236"/>
                  </a:lnTo>
                  <a:lnTo>
                    <a:pt x="1891" y="4126"/>
                  </a:lnTo>
                  <a:lnTo>
                    <a:pt x="1985" y="4001"/>
                  </a:lnTo>
                  <a:lnTo>
                    <a:pt x="2063" y="3861"/>
                  </a:lnTo>
                  <a:lnTo>
                    <a:pt x="2141" y="3689"/>
                  </a:lnTo>
                  <a:lnTo>
                    <a:pt x="2219" y="3517"/>
                  </a:lnTo>
                  <a:lnTo>
                    <a:pt x="2282" y="3329"/>
                  </a:lnTo>
                  <a:lnTo>
                    <a:pt x="2329" y="3142"/>
                  </a:lnTo>
                  <a:lnTo>
                    <a:pt x="2376" y="2923"/>
                  </a:lnTo>
                  <a:lnTo>
                    <a:pt x="2391" y="2720"/>
                  </a:lnTo>
                  <a:lnTo>
                    <a:pt x="2423" y="2485"/>
                  </a:lnTo>
                  <a:lnTo>
                    <a:pt x="2423" y="2251"/>
                  </a:lnTo>
                  <a:lnTo>
                    <a:pt x="2423" y="2032"/>
                  </a:lnTo>
                  <a:lnTo>
                    <a:pt x="2391" y="1798"/>
                  </a:lnTo>
                  <a:lnTo>
                    <a:pt x="2376" y="1579"/>
                  </a:lnTo>
                  <a:lnTo>
                    <a:pt x="2329" y="1376"/>
                  </a:lnTo>
                  <a:lnTo>
                    <a:pt x="2282" y="1189"/>
                  </a:lnTo>
                  <a:lnTo>
                    <a:pt x="2219" y="1001"/>
                  </a:lnTo>
                  <a:lnTo>
                    <a:pt x="2141" y="829"/>
                  </a:lnTo>
                  <a:lnTo>
                    <a:pt x="2063" y="657"/>
                  </a:lnTo>
                  <a:lnTo>
                    <a:pt x="1985" y="517"/>
                  </a:lnTo>
                  <a:lnTo>
                    <a:pt x="1891" y="392"/>
                  </a:lnTo>
                  <a:lnTo>
                    <a:pt x="1782" y="267"/>
                  </a:lnTo>
                  <a:lnTo>
                    <a:pt x="1688" y="173"/>
                  </a:lnTo>
                  <a:lnTo>
                    <a:pt x="1579" y="95"/>
                  </a:lnTo>
                  <a:lnTo>
                    <a:pt x="1454" y="48"/>
                  </a:lnTo>
                  <a:lnTo>
                    <a:pt x="1329" y="17"/>
                  </a:lnTo>
                  <a:lnTo>
                    <a:pt x="12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2"/>
            <p:cNvSpPr/>
            <p:nvPr/>
          </p:nvSpPr>
          <p:spPr>
            <a:xfrm>
              <a:off x="6701350" y="3412375"/>
              <a:ext cx="60575" cy="112925"/>
            </a:xfrm>
            <a:custGeom>
              <a:rect b="b" l="l" r="r" t="t"/>
              <a:pathLst>
                <a:path extrusionOk="0" h="4517" w="2423">
                  <a:moveTo>
                    <a:pt x="1220" y="1"/>
                  </a:moveTo>
                  <a:lnTo>
                    <a:pt x="1095" y="17"/>
                  </a:lnTo>
                  <a:lnTo>
                    <a:pt x="970" y="48"/>
                  </a:lnTo>
                  <a:lnTo>
                    <a:pt x="860" y="95"/>
                  </a:lnTo>
                  <a:lnTo>
                    <a:pt x="751" y="173"/>
                  </a:lnTo>
                  <a:lnTo>
                    <a:pt x="641" y="267"/>
                  </a:lnTo>
                  <a:lnTo>
                    <a:pt x="532" y="392"/>
                  </a:lnTo>
                  <a:lnTo>
                    <a:pt x="438" y="517"/>
                  </a:lnTo>
                  <a:lnTo>
                    <a:pt x="360" y="657"/>
                  </a:lnTo>
                  <a:lnTo>
                    <a:pt x="282" y="829"/>
                  </a:lnTo>
                  <a:lnTo>
                    <a:pt x="204" y="1001"/>
                  </a:lnTo>
                  <a:lnTo>
                    <a:pt x="157" y="1189"/>
                  </a:lnTo>
                  <a:lnTo>
                    <a:pt x="95" y="1376"/>
                  </a:lnTo>
                  <a:lnTo>
                    <a:pt x="63" y="1579"/>
                  </a:lnTo>
                  <a:lnTo>
                    <a:pt x="32" y="1798"/>
                  </a:lnTo>
                  <a:lnTo>
                    <a:pt x="16" y="2032"/>
                  </a:lnTo>
                  <a:lnTo>
                    <a:pt x="1" y="2251"/>
                  </a:lnTo>
                  <a:lnTo>
                    <a:pt x="16" y="2485"/>
                  </a:lnTo>
                  <a:lnTo>
                    <a:pt x="32" y="2720"/>
                  </a:lnTo>
                  <a:lnTo>
                    <a:pt x="63" y="2923"/>
                  </a:lnTo>
                  <a:lnTo>
                    <a:pt x="95" y="3142"/>
                  </a:lnTo>
                  <a:lnTo>
                    <a:pt x="157" y="3329"/>
                  </a:lnTo>
                  <a:lnTo>
                    <a:pt x="204" y="3517"/>
                  </a:lnTo>
                  <a:lnTo>
                    <a:pt x="282" y="3689"/>
                  </a:lnTo>
                  <a:lnTo>
                    <a:pt x="360" y="3861"/>
                  </a:lnTo>
                  <a:lnTo>
                    <a:pt x="438" y="4001"/>
                  </a:lnTo>
                  <a:lnTo>
                    <a:pt x="532" y="4126"/>
                  </a:lnTo>
                  <a:lnTo>
                    <a:pt x="641" y="4236"/>
                  </a:lnTo>
                  <a:lnTo>
                    <a:pt x="751" y="4345"/>
                  </a:lnTo>
                  <a:lnTo>
                    <a:pt x="860" y="4407"/>
                  </a:lnTo>
                  <a:lnTo>
                    <a:pt x="970" y="4470"/>
                  </a:lnTo>
                  <a:lnTo>
                    <a:pt x="1095" y="4501"/>
                  </a:lnTo>
                  <a:lnTo>
                    <a:pt x="1220" y="4517"/>
                  </a:lnTo>
                  <a:lnTo>
                    <a:pt x="1345" y="4501"/>
                  </a:lnTo>
                  <a:lnTo>
                    <a:pt x="1454" y="4470"/>
                  </a:lnTo>
                  <a:lnTo>
                    <a:pt x="1579" y="4407"/>
                  </a:lnTo>
                  <a:lnTo>
                    <a:pt x="1688" y="4345"/>
                  </a:lnTo>
                  <a:lnTo>
                    <a:pt x="1798" y="4236"/>
                  </a:lnTo>
                  <a:lnTo>
                    <a:pt x="1892" y="4126"/>
                  </a:lnTo>
                  <a:lnTo>
                    <a:pt x="1985" y="4001"/>
                  </a:lnTo>
                  <a:lnTo>
                    <a:pt x="2079" y="3861"/>
                  </a:lnTo>
                  <a:lnTo>
                    <a:pt x="2157" y="3689"/>
                  </a:lnTo>
                  <a:lnTo>
                    <a:pt x="2220" y="3517"/>
                  </a:lnTo>
                  <a:lnTo>
                    <a:pt x="2282" y="3329"/>
                  </a:lnTo>
                  <a:lnTo>
                    <a:pt x="2329" y="3142"/>
                  </a:lnTo>
                  <a:lnTo>
                    <a:pt x="2376" y="2923"/>
                  </a:lnTo>
                  <a:lnTo>
                    <a:pt x="2407" y="2720"/>
                  </a:lnTo>
                  <a:lnTo>
                    <a:pt x="2423" y="2485"/>
                  </a:lnTo>
                  <a:lnTo>
                    <a:pt x="2423" y="2251"/>
                  </a:lnTo>
                  <a:lnTo>
                    <a:pt x="2423" y="2032"/>
                  </a:lnTo>
                  <a:lnTo>
                    <a:pt x="2407" y="1798"/>
                  </a:lnTo>
                  <a:lnTo>
                    <a:pt x="2376" y="1579"/>
                  </a:lnTo>
                  <a:lnTo>
                    <a:pt x="2329" y="1376"/>
                  </a:lnTo>
                  <a:lnTo>
                    <a:pt x="2282" y="1189"/>
                  </a:lnTo>
                  <a:lnTo>
                    <a:pt x="2220" y="1001"/>
                  </a:lnTo>
                  <a:lnTo>
                    <a:pt x="2157" y="829"/>
                  </a:lnTo>
                  <a:lnTo>
                    <a:pt x="2079" y="657"/>
                  </a:lnTo>
                  <a:lnTo>
                    <a:pt x="1985" y="517"/>
                  </a:lnTo>
                  <a:lnTo>
                    <a:pt x="1892" y="392"/>
                  </a:lnTo>
                  <a:lnTo>
                    <a:pt x="1798" y="267"/>
                  </a:lnTo>
                  <a:lnTo>
                    <a:pt x="1688" y="173"/>
                  </a:lnTo>
                  <a:lnTo>
                    <a:pt x="1579" y="95"/>
                  </a:lnTo>
                  <a:lnTo>
                    <a:pt x="1454" y="48"/>
                  </a:lnTo>
                  <a:lnTo>
                    <a:pt x="1345" y="17"/>
                  </a:lnTo>
                  <a:lnTo>
                    <a:pt x="12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2"/>
            <p:cNvSpPr/>
            <p:nvPr/>
          </p:nvSpPr>
          <p:spPr>
            <a:xfrm>
              <a:off x="6258375" y="3572950"/>
              <a:ext cx="449250" cy="518800"/>
            </a:xfrm>
            <a:custGeom>
              <a:rect b="b" l="l" r="r" t="t"/>
              <a:pathLst>
                <a:path extrusionOk="0" h="20752" w="17970">
                  <a:moveTo>
                    <a:pt x="15110" y="1156"/>
                  </a:moveTo>
                  <a:lnTo>
                    <a:pt x="15438" y="1188"/>
                  </a:lnTo>
                  <a:lnTo>
                    <a:pt x="15751" y="1235"/>
                  </a:lnTo>
                  <a:lnTo>
                    <a:pt x="16032" y="1282"/>
                  </a:lnTo>
                  <a:lnTo>
                    <a:pt x="16267" y="1360"/>
                  </a:lnTo>
                  <a:lnTo>
                    <a:pt x="16485" y="1438"/>
                  </a:lnTo>
                  <a:lnTo>
                    <a:pt x="16657" y="1532"/>
                  </a:lnTo>
                  <a:lnTo>
                    <a:pt x="16798" y="1641"/>
                  </a:lnTo>
                  <a:lnTo>
                    <a:pt x="16907" y="1766"/>
                  </a:lnTo>
                  <a:lnTo>
                    <a:pt x="16985" y="1891"/>
                  </a:lnTo>
                  <a:lnTo>
                    <a:pt x="17017" y="2047"/>
                  </a:lnTo>
                  <a:lnTo>
                    <a:pt x="17032" y="2203"/>
                  </a:lnTo>
                  <a:lnTo>
                    <a:pt x="17001" y="2375"/>
                  </a:lnTo>
                  <a:lnTo>
                    <a:pt x="16938" y="2547"/>
                  </a:lnTo>
                  <a:lnTo>
                    <a:pt x="16845" y="2750"/>
                  </a:lnTo>
                  <a:lnTo>
                    <a:pt x="16720" y="2953"/>
                  </a:lnTo>
                  <a:lnTo>
                    <a:pt x="16563" y="3172"/>
                  </a:lnTo>
                  <a:lnTo>
                    <a:pt x="16376" y="3422"/>
                  </a:lnTo>
                  <a:lnTo>
                    <a:pt x="16204" y="3657"/>
                  </a:lnTo>
                  <a:lnTo>
                    <a:pt x="16001" y="3891"/>
                  </a:lnTo>
                  <a:lnTo>
                    <a:pt x="15798" y="4110"/>
                  </a:lnTo>
                  <a:lnTo>
                    <a:pt x="15579" y="4313"/>
                  </a:lnTo>
                  <a:lnTo>
                    <a:pt x="15360" y="4516"/>
                  </a:lnTo>
                  <a:lnTo>
                    <a:pt x="15110" y="4704"/>
                  </a:lnTo>
                  <a:lnTo>
                    <a:pt x="14876" y="4875"/>
                  </a:lnTo>
                  <a:lnTo>
                    <a:pt x="14579" y="5079"/>
                  </a:lnTo>
                  <a:lnTo>
                    <a:pt x="14282" y="5266"/>
                  </a:lnTo>
                  <a:lnTo>
                    <a:pt x="13985" y="5454"/>
                  </a:lnTo>
                  <a:lnTo>
                    <a:pt x="13673" y="5625"/>
                  </a:lnTo>
                  <a:lnTo>
                    <a:pt x="13032" y="5954"/>
                  </a:lnTo>
                  <a:lnTo>
                    <a:pt x="12825" y="6052"/>
                  </a:lnTo>
                  <a:lnTo>
                    <a:pt x="12860" y="5750"/>
                  </a:lnTo>
                  <a:lnTo>
                    <a:pt x="12923" y="5344"/>
                  </a:lnTo>
                  <a:lnTo>
                    <a:pt x="12985" y="4938"/>
                  </a:lnTo>
                  <a:lnTo>
                    <a:pt x="13063" y="4547"/>
                  </a:lnTo>
                  <a:lnTo>
                    <a:pt x="13173" y="4157"/>
                  </a:lnTo>
                  <a:lnTo>
                    <a:pt x="13298" y="3766"/>
                  </a:lnTo>
                  <a:lnTo>
                    <a:pt x="13423" y="3391"/>
                  </a:lnTo>
                  <a:lnTo>
                    <a:pt x="13595" y="3032"/>
                  </a:lnTo>
                  <a:lnTo>
                    <a:pt x="13766" y="2672"/>
                  </a:lnTo>
                  <a:lnTo>
                    <a:pt x="13985" y="2328"/>
                  </a:lnTo>
                  <a:lnTo>
                    <a:pt x="14220" y="2016"/>
                  </a:lnTo>
                  <a:lnTo>
                    <a:pt x="14485" y="1703"/>
                  </a:lnTo>
                  <a:lnTo>
                    <a:pt x="14782" y="1422"/>
                  </a:lnTo>
                  <a:lnTo>
                    <a:pt x="14938" y="1282"/>
                  </a:lnTo>
                  <a:lnTo>
                    <a:pt x="15110" y="1156"/>
                  </a:lnTo>
                  <a:close/>
                  <a:moveTo>
                    <a:pt x="2781" y="3282"/>
                  </a:moveTo>
                  <a:lnTo>
                    <a:pt x="2969" y="3297"/>
                  </a:lnTo>
                  <a:lnTo>
                    <a:pt x="3188" y="3360"/>
                  </a:lnTo>
                  <a:lnTo>
                    <a:pt x="3406" y="3438"/>
                  </a:lnTo>
                  <a:lnTo>
                    <a:pt x="3688" y="3547"/>
                  </a:lnTo>
                  <a:lnTo>
                    <a:pt x="3953" y="3672"/>
                  </a:lnTo>
                  <a:lnTo>
                    <a:pt x="4219" y="3797"/>
                  </a:lnTo>
                  <a:lnTo>
                    <a:pt x="4469" y="3938"/>
                  </a:lnTo>
                  <a:lnTo>
                    <a:pt x="4703" y="4094"/>
                  </a:lnTo>
                  <a:lnTo>
                    <a:pt x="4953" y="4266"/>
                  </a:lnTo>
                  <a:lnTo>
                    <a:pt x="5172" y="4438"/>
                  </a:lnTo>
                  <a:lnTo>
                    <a:pt x="5407" y="4641"/>
                  </a:lnTo>
                  <a:lnTo>
                    <a:pt x="5750" y="4938"/>
                  </a:lnTo>
                  <a:lnTo>
                    <a:pt x="6063" y="5250"/>
                  </a:lnTo>
                  <a:lnTo>
                    <a:pt x="6375" y="5594"/>
                  </a:lnTo>
                  <a:lnTo>
                    <a:pt x="6657" y="5954"/>
                  </a:lnTo>
                  <a:lnTo>
                    <a:pt x="6922" y="6344"/>
                  </a:lnTo>
                  <a:lnTo>
                    <a:pt x="7172" y="6735"/>
                  </a:lnTo>
                  <a:lnTo>
                    <a:pt x="7407" y="7141"/>
                  </a:lnTo>
                  <a:lnTo>
                    <a:pt x="7610" y="7579"/>
                  </a:lnTo>
                  <a:lnTo>
                    <a:pt x="7664" y="7696"/>
                  </a:lnTo>
                  <a:lnTo>
                    <a:pt x="7664" y="7696"/>
                  </a:lnTo>
                  <a:lnTo>
                    <a:pt x="7266" y="7735"/>
                  </a:lnTo>
                  <a:lnTo>
                    <a:pt x="6782" y="7751"/>
                  </a:lnTo>
                  <a:lnTo>
                    <a:pt x="6297" y="7751"/>
                  </a:lnTo>
                  <a:lnTo>
                    <a:pt x="5797" y="7719"/>
                  </a:lnTo>
                  <a:lnTo>
                    <a:pt x="5313" y="7657"/>
                  </a:lnTo>
                  <a:lnTo>
                    <a:pt x="4828" y="7579"/>
                  </a:lnTo>
                  <a:lnTo>
                    <a:pt x="4594" y="7532"/>
                  </a:lnTo>
                  <a:lnTo>
                    <a:pt x="4375" y="7485"/>
                  </a:lnTo>
                  <a:lnTo>
                    <a:pt x="3953" y="7344"/>
                  </a:lnTo>
                  <a:lnTo>
                    <a:pt x="3531" y="7172"/>
                  </a:lnTo>
                  <a:lnTo>
                    <a:pt x="3125" y="6985"/>
                  </a:lnTo>
                  <a:lnTo>
                    <a:pt x="2735" y="6766"/>
                  </a:lnTo>
                  <a:lnTo>
                    <a:pt x="2375" y="6516"/>
                  </a:lnTo>
                  <a:lnTo>
                    <a:pt x="2016" y="6235"/>
                  </a:lnTo>
                  <a:lnTo>
                    <a:pt x="1656" y="5954"/>
                  </a:lnTo>
                  <a:lnTo>
                    <a:pt x="1656" y="5547"/>
                  </a:lnTo>
                  <a:lnTo>
                    <a:pt x="1656" y="5172"/>
                  </a:lnTo>
                  <a:lnTo>
                    <a:pt x="1688" y="4844"/>
                  </a:lnTo>
                  <a:lnTo>
                    <a:pt x="1719" y="4532"/>
                  </a:lnTo>
                  <a:lnTo>
                    <a:pt x="1781" y="4266"/>
                  </a:lnTo>
                  <a:lnTo>
                    <a:pt x="1844" y="4032"/>
                  </a:lnTo>
                  <a:lnTo>
                    <a:pt x="1922" y="3813"/>
                  </a:lnTo>
                  <a:lnTo>
                    <a:pt x="2031" y="3641"/>
                  </a:lnTo>
                  <a:lnTo>
                    <a:pt x="2141" y="3500"/>
                  </a:lnTo>
                  <a:lnTo>
                    <a:pt x="2281" y="3407"/>
                  </a:lnTo>
                  <a:lnTo>
                    <a:pt x="2438" y="3328"/>
                  </a:lnTo>
                  <a:lnTo>
                    <a:pt x="2594" y="3282"/>
                  </a:lnTo>
                  <a:close/>
                  <a:moveTo>
                    <a:pt x="15923" y="0"/>
                  </a:moveTo>
                  <a:lnTo>
                    <a:pt x="15751" y="16"/>
                  </a:lnTo>
                  <a:lnTo>
                    <a:pt x="15563" y="47"/>
                  </a:lnTo>
                  <a:lnTo>
                    <a:pt x="15392" y="78"/>
                  </a:lnTo>
                  <a:lnTo>
                    <a:pt x="15204" y="125"/>
                  </a:lnTo>
                  <a:lnTo>
                    <a:pt x="14970" y="188"/>
                  </a:lnTo>
                  <a:lnTo>
                    <a:pt x="14751" y="281"/>
                  </a:lnTo>
                  <a:lnTo>
                    <a:pt x="14548" y="375"/>
                  </a:lnTo>
                  <a:lnTo>
                    <a:pt x="14360" y="500"/>
                  </a:lnTo>
                  <a:lnTo>
                    <a:pt x="14173" y="625"/>
                  </a:lnTo>
                  <a:lnTo>
                    <a:pt x="14001" y="766"/>
                  </a:lnTo>
                  <a:lnTo>
                    <a:pt x="13829" y="922"/>
                  </a:lnTo>
                  <a:lnTo>
                    <a:pt x="13673" y="1094"/>
                  </a:lnTo>
                  <a:lnTo>
                    <a:pt x="13532" y="1266"/>
                  </a:lnTo>
                  <a:lnTo>
                    <a:pt x="13391" y="1453"/>
                  </a:lnTo>
                  <a:lnTo>
                    <a:pt x="13251" y="1641"/>
                  </a:lnTo>
                  <a:lnTo>
                    <a:pt x="13126" y="1844"/>
                  </a:lnTo>
                  <a:lnTo>
                    <a:pt x="13016" y="2063"/>
                  </a:lnTo>
                  <a:lnTo>
                    <a:pt x="12907" y="2282"/>
                  </a:lnTo>
                  <a:lnTo>
                    <a:pt x="12704" y="2719"/>
                  </a:lnTo>
                  <a:lnTo>
                    <a:pt x="12548" y="3188"/>
                  </a:lnTo>
                  <a:lnTo>
                    <a:pt x="12391" y="3657"/>
                  </a:lnTo>
                  <a:lnTo>
                    <a:pt x="12266" y="4141"/>
                  </a:lnTo>
                  <a:lnTo>
                    <a:pt x="12173" y="4625"/>
                  </a:lnTo>
                  <a:lnTo>
                    <a:pt x="12079" y="5079"/>
                  </a:lnTo>
                  <a:lnTo>
                    <a:pt x="12016" y="5547"/>
                  </a:lnTo>
                  <a:lnTo>
                    <a:pt x="11907" y="6376"/>
                  </a:lnTo>
                  <a:lnTo>
                    <a:pt x="11896" y="6496"/>
                  </a:lnTo>
                  <a:lnTo>
                    <a:pt x="11516" y="6672"/>
                  </a:lnTo>
                  <a:lnTo>
                    <a:pt x="11048" y="6860"/>
                  </a:lnTo>
                  <a:lnTo>
                    <a:pt x="10594" y="7032"/>
                  </a:lnTo>
                  <a:lnTo>
                    <a:pt x="10126" y="7172"/>
                  </a:lnTo>
                  <a:lnTo>
                    <a:pt x="9657" y="7313"/>
                  </a:lnTo>
                  <a:lnTo>
                    <a:pt x="9188" y="7438"/>
                  </a:lnTo>
                  <a:lnTo>
                    <a:pt x="8704" y="7547"/>
                  </a:lnTo>
                  <a:lnTo>
                    <a:pt x="8496" y="7582"/>
                  </a:lnTo>
                  <a:lnTo>
                    <a:pt x="8496" y="7582"/>
                  </a:lnTo>
                  <a:lnTo>
                    <a:pt x="8376" y="7297"/>
                  </a:lnTo>
                  <a:lnTo>
                    <a:pt x="8094" y="6688"/>
                  </a:lnTo>
                  <a:lnTo>
                    <a:pt x="7954" y="6391"/>
                  </a:lnTo>
                  <a:lnTo>
                    <a:pt x="7782" y="6094"/>
                  </a:lnTo>
                  <a:lnTo>
                    <a:pt x="7625" y="5813"/>
                  </a:lnTo>
                  <a:lnTo>
                    <a:pt x="7454" y="5547"/>
                  </a:lnTo>
                  <a:lnTo>
                    <a:pt x="7266" y="5282"/>
                  </a:lnTo>
                  <a:lnTo>
                    <a:pt x="7094" y="5032"/>
                  </a:lnTo>
                  <a:lnTo>
                    <a:pt x="6891" y="4782"/>
                  </a:lnTo>
                  <a:lnTo>
                    <a:pt x="6688" y="4547"/>
                  </a:lnTo>
                  <a:lnTo>
                    <a:pt x="6485" y="4313"/>
                  </a:lnTo>
                  <a:lnTo>
                    <a:pt x="6266" y="4094"/>
                  </a:lnTo>
                  <a:lnTo>
                    <a:pt x="6032" y="3891"/>
                  </a:lnTo>
                  <a:lnTo>
                    <a:pt x="5813" y="3688"/>
                  </a:lnTo>
                  <a:lnTo>
                    <a:pt x="5563" y="3516"/>
                  </a:lnTo>
                  <a:lnTo>
                    <a:pt x="5313" y="3344"/>
                  </a:lnTo>
                  <a:lnTo>
                    <a:pt x="5063" y="3172"/>
                  </a:lnTo>
                  <a:lnTo>
                    <a:pt x="4782" y="3032"/>
                  </a:lnTo>
                  <a:lnTo>
                    <a:pt x="4516" y="2891"/>
                  </a:lnTo>
                  <a:lnTo>
                    <a:pt x="4235" y="2766"/>
                  </a:lnTo>
                  <a:lnTo>
                    <a:pt x="3938" y="2657"/>
                  </a:lnTo>
                  <a:lnTo>
                    <a:pt x="3625" y="2563"/>
                  </a:lnTo>
                  <a:lnTo>
                    <a:pt x="3313" y="2485"/>
                  </a:lnTo>
                  <a:lnTo>
                    <a:pt x="3000" y="2422"/>
                  </a:lnTo>
                  <a:lnTo>
                    <a:pt x="2672" y="2375"/>
                  </a:lnTo>
                  <a:lnTo>
                    <a:pt x="2328" y="2344"/>
                  </a:lnTo>
                  <a:lnTo>
                    <a:pt x="1969" y="2328"/>
                  </a:lnTo>
                  <a:lnTo>
                    <a:pt x="1610" y="2328"/>
                  </a:lnTo>
                  <a:lnTo>
                    <a:pt x="1391" y="2344"/>
                  </a:lnTo>
                  <a:lnTo>
                    <a:pt x="1188" y="2375"/>
                  </a:lnTo>
                  <a:lnTo>
                    <a:pt x="1000" y="2422"/>
                  </a:lnTo>
                  <a:lnTo>
                    <a:pt x="828" y="2485"/>
                  </a:lnTo>
                  <a:lnTo>
                    <a:pt x="672" y="2563"/>
                  </a:lnTo>
                  <a:lnTo>
                    <a:pt x="547" y="2641"/>
                  </a:lnTo>
                  <a:lnTo>
                    <a:pt x="422" y="2750"/>
                  </a:lnTo>
                  <a:lnTo>
                    <a:pt x="328" y="2860"/>
                  </a:lnTo>
                  <a:lnTo>
                    <a:pt x="234" y="2985"/>
                  </a:lnTo>
                  <a:lnTo>
                    <a:pt x="172" y="3110"/>
                  </a:lnTo>
                  <a:lnTo>
                    <a:pt x="109" y="3250"/>
                  </a:lnTo>
                  <a:lnTo>
                    <a:pt x="63" y="3407"/>
                  </a:lnTo>
                  <a:lnTo>
                    <a:pt x="31" y="3563"/>
                  </a:lnTo>
                  <a:lnTo>
                    <a:pt x="16" y="3719"/>
                  </a:lnTo>
                  <a:lnTo>
                    <a:pt x="0" y="3891"/>
                  </a:lnTo>
                  <a:lnTo>
                    <a:pt x="16" y="4063"/>
                  </a:lnTo>
                  <a:lnTo>
                    <a:pt x="16" y="4235"/>
                  </a:lnTo>
                  <a:lnTo>
                    <a:pt x="47" y="4407"/>
                  </a:lnTo>
                  <a:lnTo>
                    <a:pt x="125" y="4766"/>
                  </a:lnTo>
                  <a:lnTo>
                    <a:pt x="219" y="5110"/>
                  </a:lnTo>
                  <a:lnTo>
                    <a:pt x="344" y="5454"/>
                  </a:lnTo>
                  <a:lnTo>
                    <a:pt x="500" y="5782"/>
                  </a:lnTo>
                  <a:lnTo>
                    <a:pt x="672" y="6079"/>
                  </a:lnTo>
                  <a:lnTo>
                    <a:pt x="844" y="6344"/>
                  </a:lnTo>
                  <a:lnTo>
                    <a:pt x="1031" y="6579"/>
                  </a:lnTo>
                  <a:lnTo>
                    <a:pt x="1234" y="6797"/>
                  </a:lnTo>
                  <a:lnTo>
                    <a:pt x="1453" y="7001"/>
                  </a:lnTo>
                  <a:lnTo>
                    <a:pt x="1672" y="7188"/>
                  </a:lnTo>
                  <a:lnTo>
                    <a:pt x="1906" y="7360"/>
                  </a:lnTo>
                  <a:lnTo>
                    <a:pt x="2141" y="7516"/>
                  </a:lnTo>
                  <a:lnTo>
                    <a:pt x="2391" y="7672"/>
                  </a:lnTo>
                  <a:lnTo>
                    <a:pt x="2641" y="7813"/>
                  </a:lnTo>
                  <a:lnTo>
                    <a:pt x="2906" y="7938"/>
                  </a:lnTo>
                  <a:lnTo>
                    <a:pt x="3156" y="8047"/>
                  </a:lnTo>
                  <a:lnTo>
                    <a:pt x="3438" y="8157"/>
                  </a:lnTo>
                  <a:lnTo>
                    <a:pt x="3703" y="8251"/>
                  </a:lnTo>
                  <a:lnTo>
                    <a:pt x="3985" y="8329"/>
                  </a:lnTo>
                  <a:lnTo>
                    <a:pt x="4266" y="8391"/>
                  </a:lnTo>
                  <a:lnTo>
                    <a:pt x="4547" y="8454"/>
                  </a:lnTo>
                  <a:lnTo>
                    <a:pt x="4844" y="8516"/>
                  </a:lnTo>
                  <a:lnTo>
                    <a:pt x="5141" y="8548"/>
                  </a:lnTo>
                  <a:lnTo>
                    <a:pt x="5719" y="8610"/>
                  </a:lnTo>
                  <a:lnTo>
                    <a:pt x="6313" y="8626"/>
                  </a:lnTo>
                  <a:lnTo>
                    <a:pt x="6907" y="8626"/>
                  </a:lnTo>
                  <a:lnTo>
                    <a:pt x="7500" y="8594"/>
                  </a:lnTo>
                  <a:lnTo>
                    <a:pt x="8024" y="8538"/>
                  </a:lnTo>
                  <a:lnTo>
                    <a:pt x="8024" y="8538"/>
                  </a:lnTo>
                  <a:lnTo>
                    <a:pt x="8157" y="8923"/>
                  </a:lnTo>
                  <a:lnTo>
                    <a:pt x="8313" y="9407"/>
                  </a:lnTo>
                  <a:lnTo>
                    <a:pt x="8454" y="9876"/>
                  </a:lnTo>
                  <a:lnTo>
                    <a:pt x="8563" y="10376"/>
                  </a:lnTo>
                  <a:lnTo>
                    <a:pt x="8672" y="10860"/>
                  </a:lnTo>
                  <a:lnTo>
                    <a:pt x="8782" y="11360"/>
                  </a:lnTo>
                  <a:lnTo>
                    <a:pt x="8860" y="11876"/>
                  </a:lnTo>
                  <a:lnTo>
                    <a:pt x="8938" y="12376"/>
                  </a:lnTo>
                  <a:lnTo>
                    <a:pt x="9001" y="12876"/>
                  </a:lnTo>
                  <a:lnTo>
                    <a:pt x="9047" y="13392"/>
                  </a:lnTo>
                  <a:lnTo>
                    <a:pt x="9094" y="13892"/>
                  </a:lnTo>
                  <a:lnTo>
                    <a:pt x="9126" y="14407"/>
                  </a:lnTo>
                  <a:lnTo>
                    <a:pt x="9157" y="15407"/>
                  </a:lnTo>
                  <a:lnTo>
                    <a:pt x="9172" y="16376"/>
                  </a:lnTo>
                  <a:lnTo>
                    <a:pt x="9157" y="17329"/>
                  </a:lnTo>
                  <a:lnTo>
                    <a:pt x="9110" y="18236"/>
                  </a:lnTo>
                  <a:lnTo>
                    <a:pt x="9063" y="19079"/>
                  </a:lnTo>
                  <a:lnTo>
                    <a:pt x="9063" y="19189"/>
                  </a:lnTo>
                  <a:lnTo>
                    <a:pt x="9079" y="19267"/>
                  </a:lnTo>
                  <a:lnTo>
                    <a:pt x="9110" y="19345"/>
                  </a:lnTo>
                  <a:lnTo>
                    <a:pt x="9172" y="19407"/>
                  </a:lnTo>
                  <a:lnTo>
                    <a:pt x="9235" y="19454"/>
                  </a:lnTo>
                  <a:lnTo>
                    <a:pt x="9313" y="19486"/>
                  </a:lnTo>
                  <a:lnTo>
                    <a:pt x="9391" y="19501"/>
                  </a:lnTo>
                  <a:lnTo>
                    <a:pt x="9469" y="19517"/>
                  </a:lnTo>
                  <a:lnTo>
                    <a:pt x="9547" y="19501"/>
                  </a:lnTo>
                  <a:lnTo>
                    <a:pt x="9626" y="19486"/>
                  </a:lnTo>
                  <a:lnTo>
                    <a:pt x="9704" y="19454"/>
                  </a:lnTo>
                  <a:lnTo>
                    <a:pt x="9782" y="19407"/>
                  </a:lnTo>
                  <a:lnTo>
                    <a:pt x="9844" y="19345"/>
                  </a:lnTo>
                  <a:lnTo>
                    <a:pt x="9891" y="19267"/>
                  </a:lnTo>
                  <a:lnTo>
                    <a:pt x="9922" y="19189"/>
                  </a:lnTo>
                  <a:lnTo>
                    <a:pt x="9938" y="19079"/>
                  </a:lnTo>
                  <a:lnTo>
                    <a:pt x="9985" y="18548"/>
                  </a:lnTo>
                  <a:lnTo>
                    <a:pt x="10001" y="17985"/>
                  </a:lnTo>
                  <a:lnTo>
                    <a:pt x="10032" y="17392"/>
                  </a:lnTo>
                  <a:lnTo>
                    <a:pt x="10032" y="16782"/>
                  </a:lnTo>
                  <a:lnTo>
                    <a:pt x="10016" y="16142"/>
                  </a:lnTo>
                  <a:lnTo>
                    <a:pt x="10001" y="15470"/>
                  </a:lnTo>
                  <a:lnTo>
                    <a:pt x="9969" y="14798"/>
                  </a:lnTo>
                  <a:lnTo>
                    <a:pt x="9922" y="14110"/>
                  </a:lnTo>
                  <a:lnTo>
                    <a:pt x="9860" y="13423"/>
                  </a:lnTo>
                  <a:lnTo>
                    <a:pt x="9766" y="12720"/>
                  </a:lnTo>
                  <a:lnTo>
                    <a:pt x="9672" y="12016"/>
                  </a:lnTo>
                  <a:lnTo>
                    <a:pt x="9547" y="11313"/>
                  </a:lnTo>
                  <a:lnTo>
                    <a:pt x="9407" y="10610"/>
                  </a:lnTo>
                  <a:lnTo>
                    <a:pt x="9251" y="9923"/>
                  </a:lnTo>
                  <a:lnTo>
                    <a:pt x="9063" y="9235"/>
                  </a:lnTo>
                  <a:lnTo>
                    <a:pt x="8860" y="8579"/>
                  </a:lnTo>
                  <a:lnTo>
                    <a:pt x="8805" y="8413"/>
                  </a:lnTo>
                  <a:lnTo>
                    <a:pt x="9204" y="8344"/>
                  </a:lnTo>
                  <a:lnTo>
                    <a:pt x="9751" y="8219"/>
                  </a:lnTo>
                  <a:lnTo>
                    <a:pt x="10297" y="8079"/>
                  </a:lnTo>
                  <a:lnTo>
                    <a:pt x="10860" y="7907"/>
                  </a:lnTo>
                  <a:lnTo>
                    <a:pt x="11438" y="7719"/>
                  </a:lnTo>
                  <a:lnTo>
                    <a:pt x="11799" y="7583"/>
                  </a:lnTo>
                  <a:lnTo>
                    <a:pt x="11799" y="7583"/>
                  </a:lnTo>
                  <a:lnTo>
                    <a:pt x="11751" y="8110"/>
                  </a:lnTo>
                  <a:lnTo>
                    <a:pt x="11704" y="8985"/>
                  </a:lnTo>
                  <a:lnTo>
                    <a:pt x="11673" y="9860"/>
                  </a:lnTo>
                  <a:lnTo>
                    <a:pt x="11657" y="10735"/>
                  </a:lnTo>
                  <a:lnTo>
                    <a:pt x="11657" y="11610"/>
                  </a:lnTo>
                  <a:lnTo>
                    <a:pt x="11657" y="12485"/>
                  </a:lnTo>
                  <a:lnTo>
                    <a:pt x="11688" y="13360"/>
                  </a:lnTo>
                  <a:lnTo>
                    <a:pt x="11719" y="14235"/>
                  </a:lnTo>
                  <a:lnTo>
                    <a:pt x="11766" y="15110"/>
                  </a:lnTo>
                  <a:lnTo>
                    <a:pt x="11829" y="15985"/>
                  </a:lnTo>
                  <a:lnTo>
                    <a:pt x="11891" y="16860"/>
                  </a:lnTo>
                  <a:lnTo>
                    <a:pt x="12048" y="18595"/>
                  </a:lnTo>
                  <a:lnTo>
                    <a:pt x="12251" y="20329"/>
                  </a:lnTo>
                  <a:lnTo>
                    <a:pt x="12266" y="20423"/>
                  </a:lnTo>
                  <a:lnTo>
                    <a:pt x="12313" y="20517"/>
                  </a:lnTo>
                  <a:lnTo>
                    <a:pt x="12360" y="20579"/>
                  </a:lnTo>
                  <a:lnTo>
                    <a:pt x="12423" y="20642"/>
                  </a:lnTo>
                  <a:lnTo>
                    <a:pt x="12501" y="20689"/>
                  </a:lnTo>
                  <a:lnTo>
                    <a:pt x="12579" y="20720"/>
                  </a:lnTo>
                  <a:lnTo>
                    <a:pt x="12657" y="20751"/>
                  </a:lnTo>
                  <a:lnTo>
                    <a:pt x="12829" y="20751"/>
                  </a:lnTo>
                  <a:lnTo>
                    <a:pt x="12907" y="20720"/>
                  </a:lnTo>
                  <a:lnTo>
                    <a:pt x="12970" y="20689"/>
                  </a:lnTo>
                  <a:lnTo>
                    <a:pt x="13032" y="20642"/>
                  </a:lnTo>
                  <a:lnTo>
                    <a:pt x="13079" y="20579"/>
                  </a:lnTo>
                  <a:lnTo>
                    <a:pt x="13126" y="20517"/>
                  </a:lnTo>
                  <a:lnTo>
                    <a:pt x="13141" y="20423"/>
                  </a:lnTo>
                  <a:lnTo>
                    <a:pt x="13141" y="20329"/>
                  </a:lnTo>
                  <a:lnTo>
                    <a:pt x="13032" y="19501"/>
                  </a:lnTo>
                  <a:lnTo>
                    <a:pt x="12954" y="18657"/>
                  </a:lnTo>
                  <a:lnTo>
                    <a:pt x="12876" y="17829"/>
                  </a:lnTo>
                  <a:lnTo>
                    <a:pt x="12813" y="16985"/>
                  </a:lnTo>
                  <a:lnTo>
                    <a:pt x="12751" y="16157"/>
                  </a:lnTo>
                  <a:lnTo>
                    <a:pt x="12704" y="15329"/>
                  </a:lnTo>
                  <a:lnTo>
                    <a:pt x="12673" y="14485"/>
                  </a:lnTo>
                  <a:lnTo>
                    <a:pt x="12641" y="13657"/>
                  </a:lnTo>
                  <a:lnTo>
                    <a:pt x="12610" y="12813"/>
                  </a:lnTo>
                  <a:lnTo>
                    <a:pt x="12610" y="11985"/>
                  </a:lnTo>
                  <a:lnTo>
                    <a:pt x="12610" y="11141"/>
                  </a:lnTo>
                  <a:lnTo>
                    <a:pt x="12610" y="10313"/>
                  </a:lnTo>
                  <a:lnTo>
                    <a:pt x="12641" y="9469"/>
                  </a:lnTo>
                  <a:lnTo>
                    <a:pt x="12657" y="8641"/>
                  </a:lnTo>
                  <a:lnTo>
                    <a:pt x="12704" y="7797"/>
                  </a:lnTo>
                  <a:lnTo>
                    <a:pt x="12738" y="7191"/>
                  </a:lnTo>
                  <a:lnTo>
                    <a:pt x="12738" y="7191"/>
                  </a:lnTo>
                  <a:lnTo>
                    <a:pt x="13141" y="7001"/>
                  </a:lnTo>
                  <a:lnTo>
                    <a:pt x="13704" y="6719"/>
                  </a:lnTo>
                  <a:lnTo>
                    <a:pt x="14235" y="6407"/>
                  </a:lnTo>
                  <a:lnTo>
                    <a:pt x="14766" y="6063"/>
                  </a:lnTo>
                  <a:lnTo>
                    <a:pt x="15267" y="5719"/>
                  </a:lnTo>
                  <a:lnTo>
                    <a:pt x="15751" y="5329"/>
                  </a:lnTo>
                  <a:lnTo>
                    <a:pt x="15970" y="5125"/>
                  </a:lnTo>
                  <a:lnTo>
                    <a:pt x="16188" y="4922"/>
                  </a:lnTo>
                  <a:lnTo>
                    <a:pt x="16407" y="4719"/>
                  </a:lnTo>
                  <a:lnTo>
                    <a:pt x="16610" y="4500"/>
                  </a:lnTo>
                  <a:lnTo>
                    <a:pt x="16798" y="4266"/>
                  </a:lnTo>
                  <a:lnTo>
                    <a:pt x="16985" y="4032"/>
                  </a:lnTo>
                  <a:lnTo>
                    <a:pt x="17157" y="3797"/>
                  </a:lnTo>
                  <a:lnTo>
                    <a:pt x="17329" y="3563"/>
                  </a:lnTo>
                  <a:lnTo>
                    <a:pt x="17485" y="3313"/>
                  </a:lnTo>
                  <a:lnTo>
                    <a:pt x="17626" y="3047"/>
                  </a:lnTo>
                  <a:lnTo>
                    <a:pt x="17720" y="2860"/>
                  </a:lnTo>
                  <a:lnTo>
                    <a:pt x="17798" y="2688"/>
                  </a:lnTo>
                  <a:lnTo>
                    <a:pt x="17860" y="2500"/>
                  </a:lnTo>
                  <a:lnTo>
                    <a:pt x="17907" y="2328"/>
                  </a:lnTo>
                  <a:lnTo>
                    <a:pt x="17939" y="2157"/>
                  </a:lnTo>
                  <a:lnTo>
                    <a:pt x="17970" y="1985"/>
                  </a:lnTo>
                  <a:lnTo>
                    <a:pt x="17970" y="1828"/>
                  </a:lnTo>
                  <a:lnTo>
                    <a:pt x="17970" y="1672"/>
                  </a:lnTo>
                  <a:lnTo>
                    <a:pt x="17970" y="1516"/>
                  </a:lnTo>
                  <a:lnTo>
                    <a:pt x="17939" y="1375"/>
                  </a:lnTo>
                  <a:lnTo>
                    <a:pt x="17907" y="1235"/>
                  </a:lnTo>
                  <a:lnTo>
                    <a:pt x="17860" y="1094"/>
                  </a:lnTo>
                  <a:lnTo>
                    <a:pt x="17798" y="969"/>
                  </a:lnTo>
                  <a:lnTo>
                    <a:pt x="17735" y="844"/>
                  </a:lnTo>
                  <a:lnTo>
                    <a:pt x="17657" y="735"/>
                  </a:lnTo>
                  <a:lnTo>
                    <a:pt x="17564" y="625"/>
                  </a:lnTo>
                  <a:lnTo>
                    <a:pt x="17470" y="531"/>
                  </a:lnTo>
                  <a:lnTo>
                    <a:pt x="17360" y="438"/>
                  </a:lnTo>
                  <a:lnTo>
                    <a:pt x="17251" y="344"/>
                  </a:lnTo>
                  <a:lnTo>
                    <a:pt x="17126" y="281"/>
                  </a:lnTo>
                  <a:lnTo>
                    <a:pt x="17001" y="203"/>
                  </a:lnTo>
                  <a:lnTo>
                    <a:pt x="16860" y="156"/>
                  </a:lnTo>
                  <a:lnTo>
                    <a:pt x="16720" y="110"/>
                  </a:lnTo>
                  <a:lnTo>
                    <a:pt x="16579" y="63"/>
                  </a:lnTo>
                  <a:lnTo>
                    <a:pt x="16423" y="31"/>
                  </a:lnTo>
                  <a:lnTo>
                    <a:pt x="16267" y="16"/>
                  </a:lnTo>
                  <a:lnTo>
                    <a:pt x="1609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2"/>
            <p:cNvSpPr/>
            <p:nvPr/>
          </p:nvSpPr>
          <p:spPr>
            <a:xfrm>
              <a:off x="6329850" y="4017875"/>
              <a:ext cx="357075" cy="89100"/>
            </a:xfrm>
            <a:custGeom>
              <a:rect b="b" l="l" r="r" t="t"/>
              <a:pathLst>
                <a:path extrusionOk="0" h="3564" w="14283">
                  <a:moveTo>
                    <a:pt x="1719" y="1"/>
                  </a:moveTo>
                  <a:lnTo>
                    <a:pt x="1516" y="17"/>
                  </a:lnTo>
                  <a:lnTo>
                    <a:pt x="1313" y="48"/>
                  </a:lnTo>
                  <a:lnTo>
                    <a:pt x="1141" y="95"/>
                  </a:lnTo>
                  <a:lnTo>
                    <a:pt x="969" y="157"/>
                  </a:lnTo>
                  <a:lnTo>
                    <a:pt x="813" y="235"/>
                  </a:lnTo>
                  <a:lnTo>
                    <a:pt x="672" y="329"/>
                  </a:lnTo>
                  <a:lnTo>
                    <a:pt x="547" y="439"/>
                  </a:lnTo>
                  <a:lnTo>
                    <a:pt x="438" y="564"/>
                  </a:lnTo>
                  <a:lnTo>
                    <a:pt x="329" y="689"/>
                  </a:lnTo>
                  <a:lnTo>
                    <a:pt x="251" y="829"/>
                  </a:lnTo>
                  <a:lnTo>
                    <a:pt x="172" y="985"/>
                  </a:lnTo>
                  <a:lnTo>
                    <a:pt x="110" y="1126"/>
                  </a:lnTo>
                  <a:lnTo>
                    <a:pt x="63" y="1282"/>
                  </a:lnTo>
                  <a:lnTo>
                    <a:pt x="32" y="1454"/>
                  </a:lnTo>
                  <a:lnTo>
                    <a:pt x="16" y="1610"/>
                  </a:lnTo>
                  <a:lnTo>
                    <a:pt x="1" y="1782"/>
                  </a:lnTo>
                  <a:lnTo>
                    <a:pt x="16" y="1954"/>
                  </a:lnTo>
                  <a:lnTo>
                    <a:pt x="32" y="2110"/>
                  </a:lnTo>
                  <a:lnTo>
                    <a:pt x="63" y="2282"/>
                  </a:lnTo>
                  <a:lnTo>
                    <a:pt x="110" y="2439"/>
                  </a:lnTo>
                  <a:lnTo>
                    <a:pt x="172" y="2595"/>
                  </a:lnTo>
                  <a:lnTo>
                    <a:pt x="251" y="2736"/>
                  </a:lnTo>
                  <a:lnTo>
                    <a:pt x="329" y="2876"/>
                  </a:lnTo>
                  <a:lnTo>
                    <a:pt x="438" y="3001"/>
                  </a:lnTo>
                  <a:lnTo>
                    <a:pt x="547" y="3126"/>
                  </a:lnTo>
                  <a:lnTo>
                    <a:pt x="672" y="3236"/>
                  </a:lnTo>
                  <a:lnTo>
                    <a:pt x="813" y="3329"/>
                  </a:lnTo>
                  <a:lnTo>
                    <a:pt x="969" y="3407"/>
                  </a:lnTo>
                  <a:lnTo>
                    <a:pt x="1141" y="3470"/>
                  </a:lnTo>
                  <a:lnTo>
                    <a:pt x="1313" y="3517"/>
                  </a:lnTo>
                  <a:lnTo>
                    <a:pt x="1516" y="3548"/>
                  </a:lnTo>
                  <a:lnTo>
                    <a:pt x="1719" y="3564"/>
                  </a:lnTo>
                  <a:lnTo>
                    <a:pt x="12564" y="3564"/>
                  </a:lnTo>
                  <a:lnTo>
                    <a:pt x="12767" y="3548"/>
                  </a:lnTo>
                  <a:lnTo>
                    <a:pt x="12970" y="3517"/>
                  </a:lnTo>
                  <a:lnTo>
                    <a:pt x="13142" y="3470"/>
                  </a:lnTo>
                  <a:lnTo>
                    <a:pt x="13314" y="3407"/>
                  </a:lnTo>
                  <a:lnTo>
                    <a:pt x="13470" y="3329"/>
                  </a:lnTo>
                  <a:lnTo>
                    <a:pt x="13611" y="3236"/>
                  </a:lnTo>
                  <a:lnTo>
                    <a:pt x="13736" y="3126"/>
                  </a:lnTo>
                  <a:lnTo>
                    <a:pt x="13845" y="3001"/>
                  </a:lnTo>
                  <a:lnTo>
                    <a:pt x="13954" y="2876"/>
                  </a:lnTo>
                  <a:lnTo>
                    <a:pt x="14033" y="2736"/>
                  </a:lnTo>
                  <a:lnTo>
                    <a:pt x="14111" y="2595"/>
                  </a:lnTo>
                  <a:lnTo>
                    <a:pt x="14173" y="2439"/>
                  </a:lnTo>
                  <a:lnTo>
                    <a:pt x="14220" y="2282"/>
                  </a:lnTo>
                  <a:lnTo>
                    <a:pt x="14251" y="2110"/>
                  </a:lnTo>
                  <a:lnTo>
                    <a:pt x="14267" y="1954"/>
                  </a:lnTo>
                  <a:lnTo>
                    <a:pt x="14283" y="1782"/>
                  </a:lnTo>
                  <a:lnTo>
                    <a:pt x="14267" y="1610"/>
                  </a:lnTo>
                  <a:lnTo>
                    <a:pt x="14251" y="1454"/>
                  </a:lnTo>
                  <a:lnTo>
                    <a:pt x="14220" y="1282"/>
                  </a:lnTo>
                  <a:lnTo>
                    <a:pt x="14173" y="1126"/>
                  </a:lnTo>
                  <a:lnTo>
                    <a:pt x="14111" y="985"/>
                  </a:lnTo>
                  <a:lnTo>
                    <a:pt x="14033" y="829"/>
                  </a:lnTo>
                  <a:lnTo>
                    <a:pt x="13954" y="689"/>
                  </a:lnTo>
                  <a:lnTo>
                    <a:pt x="13845" y="564"/>
                  </a:lnTo>
                  <a:lnTo>
                    <a:pt x="13736" y="439"/>
                  </a:lnTo>
                  <a:lnTo>
                    <a:pt x="13611" y="329"/>
                  </a:lnTo>
                  <a:lnTo>
                    <a:pt x="13470" y="235"/>
                  </a:lnTo>
                  <a:lnTo>
                    <a:pt x="13314" y="157"/>
                  </a:lnTo>
                  <a:lnTo>
                    <a:pt x="13142" y="95"/>
                  </a:lnTo>
                  <a:lnTo>
                    <a:pt x="12970" y="48"/>
                  </a:lnTo>
                  <a:lnTo>
                    <a:pt x="12767" y="17"/>
                  </a:lnTo>
                  <a:lnTo>
                    <a:pt x="125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2"/>
            <p:cNvSpPr/>
            <p:nvPr/>
          </p:nvSpPr>
          <p:spPr>
            <a:xfrm>
              <a:off x="6329850" y="4098750"/>
              <a:ext cx="357075" cy="88700"/>
            </a:xfrm>
            <a:custGeom>
              <a:rect b="b" l="l" r="r" t="t"/>
              <a:pathLst>
                <a:path extrusionOk="0" h="3548" w="14283">
                  <a:moveTo>
                    <a:pt x="1719" y="1"/>
                  </a:moveTo>
                  <a:lnTo>
                    <a:pt x="1516" y="16"/>
                  </a:lnTo>
                  <a:lnTo>
                    <a:pt x="1313" y="47"/>
                  </a:lnTo>
                  <a:lnTo>
                    <a:pt x="1141" y="94"/>
                  </a:lnTo>
                  <a:lnTo>
                    <a:pt x="969" y="157"/>
                  </a:lnTo>
                  <a:lnTo>
                    <a:pt x="813" y="235"/>
                  </a:lnTo>
                  <a:lnTo>
                    <a:pt x="672" y="329"/>
                  </a:lnTo>
                  <a:lnTo>
                    <a:pt x="547" y="438"/>
                  </a:lnTo>
                  <a:lnTo>
                    <a:pt x="438" y="547"/>
                  </a:lnTo>
                  <a:lnTo>
                    <a:pt x="329" y="688"/>
                  </a:lnTo>
                  <a:lnTo>
                    <a:pt x="251" y="829"/>
                  </a:lnTo>
                  <a:lnTo>
                    <a:pt x="172" y="969"/>
                  </a:lnTo>
                  <a:lnTo>
                    <a:pt x="110" y="1126"/>
                  </a:lnTo>
                  <a:lnTo>
                    <a:pt x="63" y="1282"/>
                  </a:lnTo>
                  <a:lnTo>
                    <a:pt x="32" y="1438"/>
                  </a:lnTo>
                  <a:lnTo>
                    <a:pt x="16" y="1610"/>
                  </a:lnTo>
                  <a:lnTo>
                    <a:pt x="1" y="1782"/>
                  </a:lnTo>
                  <a:lnTo>
                    <a:pt x="16" y="1938"/>
                  </a:lnTo>
                  <a:lnTo>
                    <a:pt x="32" y="2110"/>
                  </a:lnTo>
                  <a:lnTo>
                    <a:pt x="63" y="2266"/>
                  </a:lnTo>
                  <a:lnTo>
                    <a:pt x="110" y="2423"/>
                  </a:lnTo>
                  <a:lnTo>
                    <a:pt x="172" y="2579"/>
                  </a:lnTo>
                  <a:lnTo>
                    <a:pt x="251" y="2735"/>
                  </a:lnTo>
                  <a:lnTo>
                    <a:pt x="329" y="2860"/>
                  </a:lnTo>
                  <a:lnTo>
                    <a:pt x="438" y="3001"/>
                  </a:lnTo>
                  <a:lnTo>
                    <a:pt x="547" y="3110"/>
                  </a:lnTo>
                  <a:lnTo>
                    <a:pt x="672" y="3219"/>
                  </a:lnTo>
                  <a:lnTo>
                    <a:pt x="813" y="3313"/>
                  </a:lnTo>
                  <a:lnTo>
                    <a:pt x="969" y="3407"/>
                  </a:lnTo>
                  <a:lnTo>
                    <a:pt x="1141" y="3469"/>
                  </a:lnTo>
                  <a:lnTo>
                    <a:pt x="1313" y="3516"/>
                  </a:lnTo>
                  <a:lnTo>
                    <a:pt x="1516" y="3548"/>
                  </a:lnTo>
                  <a:lnTo>
                    <a:pt x="12767" y="3548"/>
                  </a:lnTo>
                  <a:lnTo>
                    <a:pt x="12970" y="3516"/>
                  </a:lnTo>
                  <a:lnTo>
                    <a:pt x="13142" y="3469"/>
                  </a:lnTo>
                  <a:lnTo>
                    <a:pt x="13314" y="3407"/>
                  </a:lnTo>
                  <a:lnTo>
                    <a:pt x="13470" y="3313"/>
                  </a:lnTo>
                  <a:lnTo>
                    <a:pt x="13611" y="3219"/>
                  </a:lnTo>
                  <a:lnTo>
                    <a:pt x="13736" y="3110"/>
                  </a:lnTo>
                  <a:lnTo>
                    <a:pt x="13845" y="3001"/>
                  </a:lnTo>
                  <a:lnTo>
                    <a:pt x="13954" y="2860"/>
                  </a:lnTo>
                  <a:lnTo>
                    <a:pt x="14033" y="2735"/>
                  </a:lnTo>
                  <a:lnTo>
                    <a:pt x="14111" y="2579"/>
                  </a:lnTo>
                  <a:lnTo>
                    <a:pt x="14173" y="2423"/>
                  </a:lnTo>
                  <a:lnTo>
                    <a:pt x="14220" y="2266"/>
                  </a:lnTo>
                  <a:lnTo>
                    <a:pt x="14251" y="2110"/>
                  </a:lnTo>
                  <a:lnTo>
                    <a:pt x="14267" y="1938"/>
                  </a:lnTo>
                  <a:lnTo>
                    <a:pt x="14283" y="1782"/>
                  </a:lnTo>
                  <a:lnTo>
                    <a:pt x="14267" y="1610"/>
                  </a:lnTo>
                  <a:lnTo>
                    <a:pt x="14251" y="1438"/>
                  </a:lnTo>
                  <a:lnTo>
                    <a:pt x="14220" y="1282"/>
                  </a:lnTo>
                  <a:lnTo>
                    <a:pt x="14173" y="1126"/>
                  </a:lnTo>
                  <a:lnTo>
                    <a:pt x="14111" y="969"/>
                  </a:lnTo>
                  <a:lnTo>
                    <a:pt x="14033" y="829"/>
                  </a:lnTo>
                  <a:lnTo>
                    <a:pt x="13954" y="688"/>
                  </a:lnTo>
                  <a:lnTo>
                    <a:pt x="13845" y="547"/>
                  </a:lnTo>
                  <a:lnTo>
                    <a:pt x="13736" y="438"/>
                  </a:lnTo>
                  <a:lnTo>
                    <a:pt x="13611" y="329"/>
                  </a:lnTo>
                  <a:lnTo>
                    <a:pt x="13470" y="235"/>
                  </a:lnTo>
                  <a:lnTo>
                    <a:pt x="13314" y="157"/>
                  </a:lnTo>
                  <a:lnTo>
                    <a:pt x="13142" y="94"/>
                  </a:lnTo>
                  <a:lnTo>
                    <a:pt x="12970" y="47"/>
                  </a:lnTo>
                  <a:lnTo>
                    <a:pt x="12767" y="16"/>
                  </a:lnTo>
                  <a:lnTo>
                    <a:pt x="125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2"/>
            <p:cNvSpPr/>
            <p:nvPr/>
          </p:nvSpPr>
          <p:spPr>
            <a:xfrm>
              <a:off x="5843500" y="3371375"/>
              <a:ext cx="109000" cy="84800"/>
            </a:xfrm>
            <a:custGeom>
              <a:rect b="b" l="l" r="r" t="t"/>
              <a:pathLst>
                <a:path extrusionOk="0" h="3392" w="4360">
                  <a:moveTo>
                    <a:pt x="532" y="0"/>
                  </a:moveTo>
                  <a:lnTo>
                    <a:pt x="407" y="16"/>
                  </a:lnTo>
                  <a:lnTo>
                    <a:pt x="297" y="47"/>
                  </a:lnTo>
                  <a:lnTo>
                    <a:pt x="204" y="94"/>
                  </a:lnTo>
                  <a:lnTo>
                    <a:pt x="125" y="172"/>
                  </a:lnTo>
                  <a:lnTo>
                    <a:pt x="63" y="250"/>
                  </a:lnTo>
                  <a:lnTo>
                    <a:pt x="16" y="360"/>
                  </a:lnTo>
                  <a:lnTo>
                    <a:pt x="0" y="469"/>
                  </a:lnTo>
                  <a:lnTo>
                    <a:pt x="16" y="610"/>
                  </a:lnTo>
                  <a:lnTo>
                    <a:pt x="47" y="750"/>
                  </a:lnTo>
                  <a:lnTo>
                    <a:pt x="79" y="891"/>
                  </a:lnTo>
                  <a:lnTo>
                    <a:pt x="157" y="1047"/>
                  </a:lnTo>
                  <a:lnTo>
                    <a:pt x="235" y="1219"/>
                  </a:lnTo>
                  <a:lnTo>
                    <a:pt x="344" y="1391"/>
                  </a:lnTo>
                  <a:lnTo>
                    <a:pt x="469" y="1563"/>
                  </a:lnTo>
                  <a:lnTo>
                    <a:pt x="610" y="1735"/>
                  </a:lnTo>
                  <a:lnTo>
                    <a:pt x="766" y="1907"/>
                  </a:lnTo>
                  <a:lnTo>
                    <a:pt x="938" y="2078"/>
                  </a:lnTo>
                  <a:lnTo>
                    <a:pt x="1125" y="2250"/>
                  </a:lnTo>
                  <a:lnTo>
                    <a:pt x="1329" y="2422"/>
                  </a:lnTo>
                  <a:lnTo>
                    <a:pt x="1547" y="2594"/>
                  </a:lnTo>
                  <a:lnTo>
                    <a:pt x="1782" y="2735"/>
                  </a:lnTo>
                  <a:lnTo>
                    <a:pt x="2001" y="2875"/>
                  </a:lnTo>
                  <a:lnTo>
                    <a:pt x="2235" y="3000"/>
                  </a:lnTo>
                  <a:lnTo>
                    <a:pt x="2454" y="3110"/>
                  </a:lnTo>
                  <a:lnTo>
                    <a:pt x="2672" y="3188"/>
                  </a:lnTo>
                  <a:lnTo>
                    <a:pt x="2891" y="3266"/>
                  </a:lnTo>
                  <a:lnTo>
                    <a:pt x="3094" y="3329"/>
                  </a:lnTo>
                  <a:lnTo>
                    <a:pt x="3282" y="3360"/>
                  </a:lnTo>
                  <a:lnTo>
                    <a:pt x="3469" y="3391"/>
                  </a:lnTo>
                  <a:lnTo>
                    <a:pt x="3797" y="3391"/>
                  </a:lnTo>
                  <a:lnTo>
                    <a:pt x="3938" y="3375"/>
                  </a:lnTo>
                  <a:lnTo>
                    <a:pt x="4063" y="3329"/>
                  </a:lnTo>
                  <a:lnTo>
                    <a:pt x="4157" y="3282"/>
                  </a:lnTo>
                  <a:lnTo>
                    <a:pt x="4251" y="3204"/>
                  </a:lnTo>
                  <a:lnTo>
                    <a:pt x="4313" y="3125"/>
                  </a:lnTo>
                  <a:lnTo>
                    <a:pt x="4344" y="3032"/>
                  </a:lnTo>
                  <a:lnTo>
                    <a:pt x="4360" y="2922"/>
                  </a:lnTo>
                  <a:lnTo>
                    <a:pt x="4360" y="2797"/>
                  </a:lnTo>
                  <a:lnTo>
                    <a:pt x="4329" y="2672"/>
                  </a:lnTo>
                  <a:lnTo>
                    <a:pt x="4282" y="2547"/>
                  </a:lnTo>
                  <a:lnTo>
                    <a:pt x="4219" y="2407"/>
                  </a:lnTo>
                  <a:lnTo>
                    <a:pt x="4141" y="2266"/>
                  </a:lnTo>
                  <a:lnTo>
                    <a:pt x="4032" y="2125"/>
                  </a:lnTo>
                  <a:lnTo>
                    <a:pt x="3922" y="1969"/>
                  </a:lnTo>
                  <a:lnTo>
                    <a:pt x="3782" y="1828"/>
                  </a:lnTo>
                  <a:lnTo>
                    <a:pt x="3485" y="1516"/>
                  </a:lnTo>
                  <a:lnTo>
                    <a:pt x="3126" y="1203"/>
                  </a:lnTo>
                  <a:lnTo>
                    <a:pt x="2735" y="907"/>
                  </a:lnTo>
                  <a:lnTo>
                    <a:pt x="2313" y="641"/>
                  </a:lnTo>
                  <a:lnTo>
                    <a:pt x="1907" y="407"/>
                  </a:lnTo>
                  <a:lnTo>
                    <a:pt x="1516" y="219"/>
                  </a:lnTo>
                  <a:lnTo>
                    <a:pt x="1329" y="157"/>
                  </a:lnTo>
                  <a:lnTo>
                    <a:pt x="1157" y="94"/>
                  </a:lnTo>
                  <a:lnTo>
                    <a:pt x="985" y="47"/>
                  </a:lnTo>
                  <a:lnTo>
                    <a:pt x="829" y="16"/>
                  </a:lnTo>
                  <a:lnTo>
                    <a:pt x="67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2"/>
            <p:cNvSpPr/>
            <p:nvPr/>
          </p:nvSpPr>
          <p:spPr>
            <a:xfrm>
              <a:off x="5947025" y="3120175"/>
              <a:ext cx="96500" cy="99250"/>
            </a:xfrm>
            <a:custGeom>
              <a:rect b="b" l="l" r="r" t="t"/>
              <a:pathLst>
                <a:path extrusionOk="0" h="3970" w="3860">
                  <a:moveTo>
                    <a:pt x="469" y="1"/>
                  </a:moveTo>
                  <a:lnTo>
                    <a:pt x="344" y="32"/>
                  </a:lnTo>
                  <a:lnTo>
                    <a:pt x="250" y="63"/>
                  </a:lnTo>
                  <a:lnTo>
                    <a:pt x="157" y="126"/>
                  </a:lnTo>
                  <a:lnTo>
                    <a:pt x="94" y="204"/>
                  </a:lnTo>
                  <a:lnTo>
                    <a:pt x="47" y="298"/>
                  </a:lnTo>
                  <a:lnTo>
                    <a:pt x="16" y="407"/>
                  </a:lnTo>
                  <a:lnTo>
                    <a:pt x="0" y="548"/>
                  </a:lnTo>
                  <a:lnTo>
                    <a:pt x="0" y="688"/>
                  </a:lnTo>
                  <a:lnTo>
                    <a:pt x="31" y="829"/>
                  </a:lnTo>
                  <a:lnTo>
                    <a:pt x="63" y="1001"/>
                  </a:lnTo>
                  <a:lnTo>
                    <a:pt x="125" y="1173"/>
                  </a:lnTo>
                  <a:lnTo>
                    <a:pt x="203" y="1360"/>
                  </a:lnTo>
                  <a:lnTo>
                    <a:pt x="297" y="1548"/>
                  </a:lnTo>
                  <a:lnTo>
                    <a:pt x="407" y="1735"/>
                  </a:lnTo>
                  <a:lnTo>
                    <a:pt x="532" y="1923"/>
                  </a:lnTo>
                  <a:lnTo>
                    <a:pt x="672" y="2126"/>
                  </a:lnTo>
                  <a:lnTo>
                    <a:pt x="813" y="2329"/>
                  </a:lnTo>
                  <a:lnTo>
                    <a:pt x="985" y="2532"/>
                  </a:lnTo>
                  <a:lnTo>
                    <a:pt x="1172" y="2720"/>
                  </a:lnTo>
                  <a:lnTo>
                    <a:pt x="1360" y="2907"/>
                  </a:lnTo>
                  <a:lnTo>
                    <a:pt x="1547" y="3079"/>
                  </a:lnTo>
                  <a:lnTo>
                    <a:pt x="1750" y="3251"/>
                  </a:lnTo>
                  <a:lnTo>
                    <a:pt x="1938" y="3392"/>
                  </a:lnTo>
                  <a:lnTo>
                    <a:pt x="2125" y="3517"/>
                  </a:lnTo>
                  <a:lnTo>
                    <a:pt x="2313" y="3642"/>
                  </a:lnTo>
                  <a:lnTo>
                    <a:pt x="2500" y="3735"/>
                  </a:lnTo>
                  <a:lnTo>
                    <a:pt x="2672" y="3814"/>
                  </a:lnTo>
                  <a:lnTo>
                    <a:pt x="2844" y="3892"/>
                  </a:lnTo>
                  <a:lnTo>
                    <a:pt x="3016" y="3939"/>
                  </a:lnTo>
                  <a:lnTo>
                    <a:pt x="3172" y="3954"/>
                  </a:lnTo>
                  <a:lnTo>
                    <a:pt x="3313" y="3970"/>
                  </a:lnTo>
                  <a:lnTo>
                    <a:pt x="3438" y="3970"/>
                  </a:lnTo>
                  <a:lnTo>
                    <a:pt x="3547" y="3939"/>
                  </a:lnTo>
                  <a:lnTo>
                    <a:pt x="3641" y="3892"/>
                  </a:lnTo>
                  <a:lnTo>
                    <a:pt x="3735" y="3829"/>
                  </a:lnTo>
                  <a:lnTo>
                    <a:pt x="3797" y="3735"/>
                  </a:lnTo>
                  <a:lnTo>
                    <a:pt x="3829" y="3642"/>
                  </a:lnTo>
                  <a:lnTo>
                    <a:pt x="3860" y="3532"/>
                  </a:lnTo>
                  <a:lnTo>
                    <a:pt x="3860" y="3392"/>
                  </a:lnTo>
                  <a:lnTo>
                    <a:pt x="3844" y="3251"/>
                  </a:lnTo>
                  <a:lnTo>
                    <a:pt x="3813" y="3110"/>
                  </a:lnTo>
                  <a:lnTo>
                    <a:pt x="3766" y="2954"/>
                  </a:lnTo>
                  <a:lnTo>
                    <a:pt x="3688" y="2782"/>
                  </a:lnTo>
                  <a:lnTo>
                    <a:pt x="3610" y="2610"/>
                  </a:lnTo>
                  <a:lnTo>
                    <a:pt x="3516" y="2423"/>
                  </a:lnTo>
                  <a:lnTo>
                    <a:pt x="3407" y="2251"/>
                  </a:lnTo>
                  <a:lnTo>
                    <a:pt x="3282" y="2063"/>
                  </a:lnTo>
                  <a:lnTo>
                    <a:pt x="3141" y="1876"/>
                  </a:lnTo>
                  <a:lnTo>
                    <a:pt x="2985" y="1673"/>
                  </a:lnTo>
                  <a:lnTo>
                    <a:pt x="2813" y="1485"/>
                  </a:lnTo>
                  <a:lnTo>
                    <a:pt x="2641" y="1298"/>
                  </a:lnTo>
                  <a:lnTo>
                    <a:pt x="2469" y="1110"/>
                  </a:lnTo>
                  <a:lnTo>
                    <a:pt x="2282" y="938"/>
                  </a:lnTo>
                  <a:lnTo>
                    <a:pt x="2094" y="782"/>
                  </a:lnTo>
                  <a:lnTo>
                    <a:pt x="1907" y="642"/>
                  </a:lnTo>
                  <a:lnTo>
                    <a:pt x="1719" y="501"/>
                  </a:lnTo>
                  <a:lnTo>
                    <a:pt x="1547" y="392"/>
                  </a:lnTo>
                  <a:lnTo>
                    <a:pt x="1375" y="282"/>
                  </a:lnTo>
                  <a:lnTo>
                    <a:pt x="1203" y="188"/>
                  </a:lnTo>
                  <a:lnTo>
                    <a:pt x="1032" y="126"/>
                  </a:lnTo>
                  <a:lnTo>
                    <a:pt x="875" y="63"/>
                  </a:lnTo>
                  <a:lnTo>
                    <a:pt x="735" y="32"/>
                  </a:lnTo>
                  <a:lnTo>
                    <a:pt x="594" y="16"/>
                  </a:lnTo>
                  <a:lnTo>
                    <a:pt x="4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2"/>
            <p:cNvSpPr/>
            <p:nvPr/>
          </p:nvSpPr>
          <p:spPr>
            <a:xfrm>
              <a:off x="6210325" y="2926025"/>
              <a:ext cx="59000" cy="160600"/>
            </a:xfrm>
            <a:custGeom>
              <a:rect b="b" l="l" r="r" t="t"/>
              <a:pathLst>
                <a:path extrusionOk="0" h="6424" w="2360">
                  <a:moveTo>
                    <a:pt x="578" y="1"/>
                  </a:moveTo>
                  <a:lnTo>
                    <a:pt x="469" y="48"/>
                  </a:lnTo>
                  <a:lnTo>
                    <a:pt x="375" y="110"/>
                  </a:lnTo>
                  <a:lnTo>
                    <a:pt x="297" y="204"/>
                  </a:lnTo>
                  <a:lnTo>
                    <a:pt x="234" y="329"/>
                  </a:lnTo>
                  <a:lnTo>
                    <a:pt x="172" y="485"/>
                  </a:lnTo>
                  <a:lnTo>
                    <a:pt x="109" y="657"/>
                  </a:lnTo>
                  <a:lnTo>
                    <a:pt x="78" y="860"/>
                  </a:lnTo>
                  <a:lnTo>
                    <a:pt x="31" y="1079"/>
                  </a:lnTo>
                  <a:lnTo>
                    <a:pt x="16" y="1313"/>
                  </a:lnTo>
                  <a:lnTo>
                    <a:pt x="0" y="1579"/>
                  </a:lnTo>
                  <a:lnTo>
                    <a:pt x="0" y="1845"/>
                  </a:lnTo>
                  <a:lnTo>
                    <a:pt x="16" y="2142"/>
                  </a:lnTo>
                  <a:lnTo>
                    <a:pt x="31" y="2438"/>
                  </a:lnTo>
                  <a:lnTo>
                    <a:pt x="63" y="2751"/>
                  </a:lnTo>
                  <a:lnTo>
                    <a:pt x="109" y="3079"/>
                  </a:lnTo>
                  <a:lnTo>
                    <a:pt x="172" y="3407"/>
                  </a:lnTo>
                  <a:lnTo>
                    <a:pt x="234" y="3735"/>
                  </a:lnTo>
                  <a:lnTo>
                    <a:pt x="313" y="4048"/>
                  </a:lnTo>
                  <a:lnTo>
                    <a:pt x="391" y="4345"/>
                  </a:lnTo>
                  <a:lnTo>
                    <a:pt x="484" y="4642"/>
                  </a:lnTo>
                  <a:lnTo>
                    <a:pt x="578" y="4907"/>
                  </a:lnTo>
                  <a:lnTo>
                    <a:pt x="688" y="5157"/>
                  </a:lnTo>
                  <a:lnTo>
                    <a:pt x="781" y="5392"/>
                  </a:lnTo>
                  <a:lnTo>
                    <a:pt x="891" y="5611"/>
                  </a:lnTo>
                  <a:lnTo>
                    <a:pt x="1000" y="5798"/>
                  </a:lnTo>
                  <a:lnTo>
                    <a:pt x="1125" y="5970"/>
                  </a:lnTo>
                  <a:lnTo>
                    <a:pt x="1235" y="6126"/>
                  </a:lnTo>
                  <a:lnTo>
                    <a:pt x="1344" y="6236"/>
                  </a:lnTo>
                  <a:lnTo>
                    <a:pt x="1453" y="6329"/>
                  </a:lnTo>
                  <a:lnTo>
                    <a:pt x="1578" y="6392"/>
                  </a:lnTo>
                  <a:lnTo>
                    <a:pt x="1688" y="6423"/>
                  </a:lnTo>
                  <a:lnTo>
                    <a:pt x="1781" y="6423"/>
                  </a:lnTo>
                  <a:lnTo>
                    <a:pt x="1891" y="6376"/>
                  </a:lnTo>
                  <a:lnTo>
                    <a:pt x="1985" y="6314"/>
                  </a:lnTo>
                  <a:lnTo>
                    <a:pt x="2063" y="6220"/>
                  </a:lnTo>
                  <a:lnTo>
                    <a:pt x="2125" y="6095"/>
                  </a:lnTo>
                  <a:lnTo>
                    <a:pt x="2188" y="5939"/>
                  </a:lnTo>
                  <a:lnTo>
                    <a:pt x="2250" y="5767"/>
                  </a:lnTo>
                  <a:lnTo>
                    <a:pt x="2297" y="5564"/>
                  </a:lnTo>
                  <a:lnTo>
                    <a:pt x="2328" y="5345"/>
                  </a:lnTo>
                  <a:lnTo>
                    <a:pt x="2344" y="5095"/>
                  </a:lnTo>
                  <a:lnTo>
                    <a:pt x="2360" y="4845"/>
                  </a:lnTo>
                  <a:lnTo>
                    <a:pt x="2360" y="4564"/>
                  </a:lnTo>
                  <a:lnTo>
                    <a:pt x="2344" y="4282"/>
                  </a:lnTo>
                  <a:lnTo>
                    <a:pt x="2328" y="3985"/>
                  </a:lnTo>
                  <a:lnTo>
                    <a:pt x="2297" y="3673"/>
                  </a:lnTo>
                  <a:lnTo>
                    <a:pt x="2250" y="3345"/>
                  </a:lnTo>
                  <a:lnTo>
                    <a:pt x="2188" y="3017"/>
                  </a:lnTo>
                  <a:lnTo>
                    <a:pt x="2125" y="2688"/>
                  </a:lnTo>
                  <a:lnTo>
                    <a:pt x="2047" y="2376"/>
                  </a:lnTo>
                  <a:lnTo>
                    <a:pt x="1969" y="2079"/>
                  </a:lnTo>
                  <a:lnTo>
                    <a:pt x="1875" y="1782"/>
                  </a:lnTo>
                  <a:lnTo>
                    <a:pt x="1781" y="1517"/>
                  </a:lnTo>
                  <a:lnTo>
                    <a:pt x="1672" y="1267"/>
                  </a:lnTo>
                  <a:lnTo>
                    <a:pt x="1578" y="1032"/>
                  </a:lnTo>
                  <a:lnTo>
                    <a:pt x="1469" y="813"/>
                  </a:lnTo>
                  <a:lnTo>
                    <a:pt x="1360" y="610"/>
                  </a:lnTo>
                  <a:lnTo>
                    <a:pt x="1235" y="454"/>
                  </a:lnTo>
                  <a:lnTo>
                    <a:pt x="1125" y="298"/>
                  </a:lnTo>
                  <a:lnTo>
                    <a:pt x="1016" y="188"/>
                  </a:lnTo>
                  <a:lnTo>
                    <a:pt x="906" y="95"/>
                  </a:lnTo>
                  <a:lnTo>
                    <a:pt x="781" y="32"/>
                  </a:lnTo>
                  <a:lnTo>
                    <a:pt x="6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2"/>
            <p:cNvSpPr/>
            <p:nvPr/>
          </p:nvSpPr>
          <p:spPr>
            <a:xfrm>
              <a:off x="7058025" y="3371375"/>
              <a:ext cx="109000" cy="84800"/>
            </a:xfrm>
            <a:custGeom>
              <a:rect b="b" l="l" r="r" t="t"/>
              <a:pathLst>
                <a:path extrusionOk="0" h="3392" w="4360">
                  <a:moveTo>
                    <a:pt x="3704" y="0"/>
                  </a:moveTo>
                  <a:lnTo>
                    <a:pt x="3547" y="16"/>
                  </a:lnTo>
                  <a:lnTo>
                    <a:pt x="3391" y="47"/>
                  </a:lnTo>
                  <a:lnTo>
                    <a:pt x="3219" y="94"/>
                  </a:lnTo>
                  <a:lnTo>
                    <a:pt x="3032" y="157"/>
                  </a:lnTo>
                  <a:lnTo>
                    <a:pt x="2844" y="219"/>
                  </a:lnTo>
                  <a:lnTo>
                    <a:pt x="2453" y="407"/>
                  </a:lnTo>
                  <a:lnTo>
                    <a:pt x="2047" y="641"/>
                  </a:lnTo>
                  <a:lnTo>
                    <a:pt x="1641" y="907"/>
                  </a:lnTo>
                  <a:lnTo>
                    <a:pt x="1235" y="1203"/>
                  </a:lnTo>
                  <a:lnTo>
                    <a:pt x="891" y="1516"/>
                  </a:lnTo>
                  <a:lnTo>
                    <a:pt x="578" y="1828"/>
                  </a:lnTo>
                  <a:lnTo>
                    <a:pt x="453" y="1969"/>
                  </a:lnTo>
                  <a:lnTo>
                    <a:pt x="328" y="2125"/>
                  </a:lnTo>
                  <a:lnTo>
                    <a:pt x="235" y="2266"/>
                  </a:lnTo>
                  <a:lnTo>
                    <a:pt x="141" y="2407"/>
                  </a:lnTo>
                  <a:lnTo>
                    <a:pt x="78" y="2547"/>
                  </a:lnTo>
                  <a:lnTo>
                    <a:pt x="31" y="2672"/>
                  </a:lnTo>
                  <a:lnTo>
                    <a:pt x="16" y="2797"/>
                  </a:lnTo>
                  <a:lnTo>
                    <a:pt x="0" y="2922"/>
                  </a:lnTo>
                  <a:lnTo>
                    <a:pt x="16" y="3032"/>
                  </a:lnTo>
                  <a:lnTo>
                    <a:pt x="63" y="3125"/>
                  </a:lnTo>
                  <a:lnTo>
                    <a:pt x="125" y="3204"/>
                  </a:lnTo>
                  <a:lnTo>
                    <a:pt x="203" y="3282"/>
                  </a:lnTo>
                  <a:lnTo>
                    <a:pt x="313" y="3329"/>
                  </a:lnTo>
                  <a:lnTo>
                    <a:pt x="438" y="3375"/>
                  </a:lnTo>
                  <a:lnTo>
                    <a:pt x="578" y="3391"/>
                  </a:lnTo>
                  <a:lnTo>
                    <a:pt x="906" y="3391"/>
                  </a:lnTo>
                  <a:lnTo>
                    <a:pt x="1078" y="3360"/>
                  </a:lnTo>
                  <a:lnTo>
                    <a:pt x="1282" y="3329"/>
                  </a:lnTo>
                  <a:lnTo>
                    <a:pt x="1485" y="3266"/>
                  </a:lnTo>
                  <a:lnTo>
                    <a:pt x="1688" y="3188"/>
                  </a:lnTo>
                  <a:lnTo>
                    <a:pt x="1907" y="3110"/>
                  </a:lnTo>
                  <a:lnTo>
                    <a:pt x="2141" y="3000"/>
                  </a:lnTo>
                  <a:lnTo>
                    <a:pt x="2360" y="2875"/>
                  </a:lnTo>
                  <a:lnTo>
                    <a:pt x="2594" y="2735"/>
                  </a:lnTo>
                  <a:lnTo>
                    <a:pt x="2813" y="2594"/>
                  </a:lnTo>
                  <a:lnTo>
                    <a:pt x="3032" y="2422"/>
                  </a:lnTo>
                  <a:lnTo>
                    <a:pt x="3250" y="2250"/>
                  </a:lnTo>
                  <a:lnTo>
                    <a:pt x="3438" y="2078"/>
                  </a:lnTo>
                  <a:lnTo>
                    <a:pt x="3610" y="1907"/>
                  </a:lnTo>
                  <a:lnTo>
                    <a:pt x="3766" y="1735"/>
                  </a:lnTo>
                  <a:lnTo>
                    <a:pt x="3907" y="1563"/>
                  </a:lnTo>
                  <a:lnTo>
                    <a:pt x="4032" y="1391"/>
                  </a:lnTo>
                  <a:lnTo>
                    <a:pt x="4125" y="1219"/>
                  </a:lnTo>
                  <a:lnTo>
                    <a:pt x="4219" y="1047"/>
                  </a:lnTo>
                  <a:lnTo>
                    <a:pt x="4282" y="891"/>
                  </a:lnTo>
                  <a:lnTo>
                    <a:pt x="4329" y="750"/>
                  </a:lnTo>
                  <a:lnTo>
                    <a:pt x="4360" y="610"/>
                  </a:lnTo>
                  <a:lnTo>
                    <a:pt x="4360" y="469"/>
                  </a:lnTo>
                  <a:lnTo>
                    <a:pt x="4344" y="360"/>
                  </a:lnTo>
                  <a:lnTo>
                    <a:pt x="4313" y="250"/>
                  </a:lnTo>
                  <a:lnTo>
                    <a:pt x="4250" y="172"/>
                  </a:lnTo>
                  <a:lnTo>
                    <a:pt x="4172" y="94"/>
                  </a:lnTo>
                  <a:lnTo>
                    <a:pt x="4079" y="47"/>
                  </a:lnTo>
                  <a:lnTo>
                    <a:pt x="3969" y="16"/>
                  </a:lnTo>
                  <a:lnTo>
                    <a:pt x="38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2"/>
            <p:cNvSpPr/>
            <p:nvPr/>
          </p:nvSpPr>
          <p:spPr>
            <a:xfrm>
              <a:off x="6967375" y="3120175"/>
              <a:ext cx="96525" cy="99250"/>
            </a:xfrm>
            <a:custGeom>
              <a:rect b="b" l="l" r="r" t="t"/>
              <a:pathLst>
                <a:path extrusionOk="0" h="3970" w="3861">
                  <a:moveTo>
                    <a:pt x="3392" y="1"/>
                  </a:moveTo>
                  <a:lnTo>
                    <a:pt x="3267" y="16"/>
                  </a:lnTo>
                  <a:lnTo>
                    <a:pt x="3126" y="32"/>
                  </a:lnTo>
                  <a:lnTo>
                    <a:pt x="2970" y="63"/>
                  </a:lnTo>
                  <a:lnTo>
                    <a:pt x="2814" y="126"/>
                  </a:lnTo>
                  <a:lnTo>
                    <a:pt x="2657" y="188"/>
                  </a:lnTo>
                  <a:lnTo>
                    <a:pt x="2485" y="282"/>
                  </a:lnTo>
                  <a:lnTo>
                    <a:pt x="2314" y="392"/>
                  </a:lnTo>
                  <a:lnTo>
                    <a:pt x="2126" y="501"/>
                  </a:lnTo>
                  <a:lnTo>
                    <a:pt x="1939" y="642"/>
                  </a:lnTo>
                  <a:lnTo>
                    <a:pt x="1767" y="782"/>
                  </a:lnTo>
                  <a:lnTo>
                    <a:pt x="1579" y="938"/>
                  </a:lnTo>
                  <a:lnTo>
                    <a:pt x="1392" y="1110"/>
                  </a:lnTo>
                  <a:lnTo>
                    <a:pt x="1204" y="1298"/>
                  </a:lnTo>
                  <a:lnTo>
                    <a:pt x="1032" y="1485"/>
                  </a:lnTo>
                  <a:lnTo>
                    <a:pt x="876" y="1673"/>
                  </a:lnTo>
                  <a:lnTo>
                    <a:pt x="720" y="1876"/>
                  </a:lnTo>
                  <a:lnTo>
                    <a:pt x="579" y="2063"/>
                  </a:lnTo>
                  <a:lnTo>
                    <a:pt x="454" y="2251"/>
                  </a:lnTo>
                  <a:lnTo>
                    <a:pt x="345" y="2423"/>
                  </a:lnTo>
                  <a:lnTo>
                    <a:pt x="235" y="2610"/>
                  </a:lnTo>
                  <a:lnTo>
                    <a:pt x="157" y="2782"/>
                  </a:lnTo>
                  <a:lnTo>
                    <a:pt x="95" y="2954"/>
                  </a:lnTo>
                  <a:lnTo>
                    <a:pt x="48" y="3110"/>
                  </a:lnTo>
                  <a:lnTo>
                    <a:pt x="17" y="3251"/>
                  </a:lnTo>
                  <a:lnTo>
                    <a:pt x="1" y="3392"/>
                  </a:lnTo>
                  <a:lnTo>
                    <a:pt x="1" y="3532"/>
                  </a:lnTo>
                  <a:lnTo>
                    <a:pt x="17" y="3642"/>
                  </a:lnTo>
                  <a:lnTo>
                    <a:pt x="63" y="3735"/>
                  </a:lnTo>
                  <a:lnTo>
                    <a:pt x="126" y="3829"/>
                  </a:lnTo>
                  <a:lnTo>
                    <a:pt x="204" y="3892"/>
                  </a:lnTo>
                  <a:lnTo>
                    <a:pt x="314" y="3939"/>
                  </a:lnTo>
                  <a:lnTo>
                    <a:pt x="423" y="3970"/>
                  </a:lnTo>
                  <a:lnTo>
                    <a:pt x="548" y="3970"/>
                  </a:lnTo>
                  <a:lnTo>
                    <a:pt x="689" y="3954"/>
                  </a:lnTo>
                  <a:lnTo>
                    <a:pt x="845" y="3939"/>
                  </a:lnTo>
                  <a:lnTo>
                    <a:pt x="1001" y="3892"/>
                  </a:lnTo>
                  <a:lnTo>
                    <a:pt x="1173" y="3814"/>
                  </a:lnTo>
                  <a:lnTo>
                    <a:pt x="1360" y="3735"/>
                  </a:lnTo>
                  <a:lnTo>
                    <a:pt x="1532" y="3642"/>
                  </a:lnTo>
                  <a:lnTo>
                    <a:pt x="1720" y="3517"/>
                  </a:lnTo>
                  <a:lnTo>
                    <a:pt x="1923" y="3392"/>
                  </a:lnTo>
                  <a:lnTo>
                    <a:pt x="2110" y="3251"/>
                  </a:lnTo>
                  <a:lnTo>
                    <a:pt x="2298" y="3079"/>
                  </a:lnTo>
                  <a:lnTo>
                    <a:pt x="2501" y="2907"/>
                  </a:lnTo>
                  <a:lnTo>
                    <a:pt x="2689" y="2720"/>
                  </a:lnTo>
                  <a:lnTo>
                    <a:pt x="2861" y="2532"/>
                  </a:lnTo>
                  <a:lnTo>
                    <a:pt x="3032" y="2329"/>
                  </a:lnTo>
                  <a:lnTo>
                    <a:pt x="3189" y="2126"/>
                  </a:lnTo>
                  <a:lnTo>
                    <a:pt x="3329" y="1923"/>
                  </a:lnTo>
                  <a:lnTo>
                    <a:pt x="3454" y="1735"/>
                  </a:lnTo>
                  <a:lnTo>
                    <a:pt x="3564" y="1548"/>
                  </a:lnTo>
                  <a:lnTo>
                    <a:pt x="3657" y="1360"/>
                  </a:lnTo>
                  <a:lnTo>
                    <a:pt x="3720" y="1173"/>
                  </a:lnTo>
                  <a:lnTo>
                    <a:pt x="3782" y="1001"/>
                  </a:lnTo>
                  <a:lnTo>
                    <a:pt x="3829" y="829"/>
                  </a:lnTo>
                  <a:lnTo>
                    <a:pt x="3845" y="688"/>
                  </a:lnTo>
                  <a:lnTo>
                    <a:pt x="3861" y="548"/>
                  </a:lnTo>
                  <a:lnTo>
                    <a:pt x="3845" y="407"/>
                  </a:lnTo>
                  <a:lnTo>
                    <a:pt x="3814" y="298"/>
                  </a:lnTo>
                  <a:lnTo>
                    <a:pt x="3767" y="204"/>
                  </a:lnTo>
                  <a:lnTo>
                    <a:pt x="3689" y="126"/>
                  </a:lnTo>
                  <a:lnTo>
                    <a:pt x="3611" y="63"/>
                  </a:lnTo>
                  <a:lnTo>
                    <a:pt x="3501" y="32"/>
                  </a:lnTo>
                  <a:lnTo>
                    <a:pt x="339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2"/>
            <p:cNvSpPr/>
            <p:nvPr/>
          </p:nvSpPr>
          <p:spPr>
            <a:xfrm>
              <a:off x="6741600" y="2926025"/>
              <a:ext cx="58625" cy="160600"/>
            </a:xfrm>
            <a:custGeom>
              <a:rect b="b" l="l" r="r" t="t"/>
              <a:pathLst>
                <a:path extrusionOk="0" h="6424" w="2345">
                  <a:moveTo>
                    <a:pt x="1672" y="1"/>
                  </a:moveTo>
                  <a:lnTo>
                    <a:pt x="1563" y="32"/>
                  </a:lnTo>
                  <a:lnTo>
                    <a:pt x="1453" y="95"/>
                  </a:lnTo>
                  <a:lnTo>
                    <a:pt x="1344" y="188"/>
                  </a:lnTo>
                  <a:lnTo>
                    <a:pt x="1219" y="298"/>
                  </a:lnTo>
                  <a:lnTo>
                    <a:pt x="1110" y="454"/>
                  </a:lnTo>
                  <a:lnTo>
                    <a:pt x="1000" y="610"/>
                  </a:lnTo>
                  <a:lnTo>
                    <a:pt x="891" y="813"/>
                  </a:lnTo>
                  <a:lnTo>
                    <a:pt x="782" y="1032"/>
                  </a:lnTo>
                  <a:lnTo>
                    <a:pt x="672" y="1267"/>
                  </a:lnTo>
                  <a:lnTo>
                    <a:pt x="578" y="1517"/>
                  </a:lnTo>
                  <a:lnTo>
                    <a:pt x="485" y="1782"/>
                  </a:lnTo>
                  <a:lnTo>
                    <a:pt x="391" y="2079"/>
                  </a:lnTo>
                  <a:lnTo>
                    <a:pt x="313" y="2376"/>
                  </a:lnTo>
                  <a:lnTo>
                    <a:pt x="235" y="2688"/>
                  </a:lnTo>
                  <a:lnTo>
                    <a:pt x="172" y="3017"/>
                  </a:lnTo>
                  <a:lnTo>
                    <a:pt x="110" y="3345"/>
                  </a:lnTo>
                  <a:lnTo>
                    <a:pt x="63" y="3673"/>
                  </a:lnTo>
                  <a:lnTo>
                    <a:pt x="31" y="3985"/>
                  </a:lnTo>
                  <a:lnTo>
                    <a:pt x="0" y="4282"/>
                  </a:lnTo>
                  <a:lnTo>
                    <a:pt x="0" y="4564"/>
                  </a:lnTo>
                  <a:lnTo>
                    <a:pt x="0" y="4845"/>
                  </a:lnTo>
                  <a:lnTo>
                    <a:pt x="16" y="5095"/>
                  </a:lnTo>
                  <a:lnTo>
                    <a:pt x="31" y="5345"/>
                  </a:lnTo>
                  <a:lnTo>
                    <a:pt x="63" y="5564"/>
                  </a:lnTo>
                  <a:lnTo>
                    <a:pt x="110" y="5767"/>
                  </a:lnTo>
                  <a:lnTo>
                    <a:pt x="156" y="5939"/>
                  </a:lnTo>
                  <a:lnTo>
                    <a:pt x="219" y="6095"/>
                  </a:lnTo>
                  <a:lnTo>
                    <a:pt x="297" y="6220"/>
                  </a:lnTo>
                  <a:lnTo>
                    <a:pt x="375" y="6314"/>
                  </a:lnTo>
                  <a:lnTo>
                    <a:pt x="469" y="6376"/>
                  </a:lnTo>
                  <a:lnTo>
                    <a:pt x="563" y="6423"/>
                  </a:lnTo>
                  <a:lnTo>
                    <a:pt x="672" y="6423"/>
                  </a:lnTo>
                  <a:lnTo>
                    <a:pt x="782" y="6392"/>
                  </a:lnTo>
                  <a:lnTo>
                    <a:pt x="891" y="6329"/>
                  </a:lnTo>
                  <a:lnTo>
                    <a:pt x="1000" y="6236"/>
                  </a:lnTo>
                  <a:lnTo>
                    <a:pt x="1125" y="6126"/>
                  </a:lnTo>
                  <a:lnTo>
                    <a:pt x="1235" y="5970"/>
                  </a:lnTo>
                  <a:lnTo>
                    <a:pt x="1344" y="5798"/>
                  </a:lnTo>
                  <a:lnTo>
                    <a:pt x="1453" y="5611"/>
                  </a:lnTo>
                  <a:lnTo>
                    <a:pt x="1563" y="5392"/>
                  </a:lnTo>
                  <a:lnTo>
                    <a:pt x="1672" y="5157"/>
                  </a:lnTo>
                  <a:lnTo>
                    <a:pt x="1766" y="4907"/>
                  </a:lnTo>
                  <a:lnTo>
                    <a:pt x="1860" y="4642"/>
                  </a:lnTo>
                  <a:lnTo>
                    <a:pt x="1953" y="4345"/>
                  </a:lnTo>
                  <a:lnTo>
                    <a:pt x="2032" y="4048"/>
                  </a:lnTo>
                  <a:lnTo>
                    <a:pt x="2110" y="3735"/>
                  </a:lnTo>
                  <a:lnTo>
                    <a:pt x="2188" y="3407"/>
                  </a:lnTo>
                  <a:lnTo>
                    <a:pt x="2235" y="3079"/>
                  </a:lnTo>
                  <a:lnTo>
                    <a:pt x="2282" y="2751"/>
                  </a:lnTo>
                  <a:lnTo>
                    <a:pt x="2313" y="2438"/>
                  </a:lnTo>
                  <a:lnTo>
                    <a:pt x="2344" y="2142"/>
                  </a:lnTo>
                  <a:lnTo>
                    <a:pt x="2344" y="1845"/>
                  </a:lnTo>
                  <a:lnTo>
                    <a:pt x="2344" y="1579"/>
                  </a:lnTo>
                  <a:lnTo>
                    <a:pt x="2328" y="1313"/>
                  </a:lnTo>
                  <a:lnTo>
                    <a:pt x="2313" y="1079"/>
                  </a:lnTo>
                  <a:lnTo>
                    <a:pt x="2282" y="860"/>
                  </a:lnTo>
                  <a:lnTo>
                    <a:pt x="2235" y="657"/>
                  </a:lnTo>
                  <a:lnTo>
                    <a:pt x="2188" y="485"/>
                  </a:lnTo>
                  <a:lnTo>
                    <a:pt x="2125" y="329"/>
                  </a:lnTo>
                  <a:lnTo>
                    <a:pt x="2047" y="204"/>
                  </a:lnTo>
                  <a:lnTo>
                    <a:pt x="1969" y="110"/>
                  </a:lnTo>
                  <a:lnTo>
                    <a:pt x="1875" y="48"/>
                  </a:lnTo>
                  <a:lnTo>
                    <a:pt x="178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2"/>
            <p:cNvSpPr/>
            <p:nvPr/>
          </p:nvSpPr>
          <p:spPr>
            <a:xfrm>
              <a:off x="6477125" y="2864700"/>
              <a:ext cx="51200" cy="148075"/>
            </a:xfrm>
            <a:custGeom>
              <a:rect b="b" l="l" r="r" t="t"/>
              <a:pathLst>
                <a:path extrusionOk="0" h="5923" w="2048">
                  <a:moveTo>
                    <a:pt x="1047" y="1"/>
                  </a:moveTo>
                  <a:lnTo>
                    <a:pt x="938" y="16"/>
                  </a:lnTo>
                  <a:lnTo>
                    <a:pt x="844" y="47"/>
                  </a:lnTo>
                  <a:lnTo>
                    <a:pt x="735" y="126"/>
                  </a:lnTo>
                  <a:lnTo>
                    <a:pt x="641" y="219"/>
                  </a:lnTo>
                  <a:lnTo>
                    <a:pt x="547" y="344"/>
                  </a:lnTo>
                  <a:lnTo>
                    <a:pt x="454" y="485"/>
                  </a:lnTo>
                  <a:lnTo>
                    <a:pt x="376" y="657"/>
                  </a:lnTo>
                  <a:lnTo>
                    <a:pt x="297" y="860"/>
                  </a:lnTo>
                  <a:lnTo>
                    <a:pt x="219" y="1063"/>
                  </a:lnTo>
                  <a:lnTo>
                    <a:pt x="157" y="1298"/>
                  </a:lnTo>
                  <a:lnTo>
                    <a:pt x="94" y="1548"/>
                  </a:lnTo>
                  <a:lnTo>
                    <a:pt x="63" y="1813"/>
                  </a:lnTo>
                  <a:lnTo>
                    <a:pt x="32" y="2094"/>
                  </a:lnTo>
                  <a:lnTo>
                    <a:pt x="1" y="2391"/>
                  </a:lnTo>
                  <a:lnTo>
                    <a:pt x="1" y="2688"/>
                  </a:lnTo>
                  <a:lnTo>
                    <a:pt x="1" y="3001"/>
                  </a:lnTo>
                  <a:lnTo>
                    <a:pt x="16" y="3313"/>
                  </a:lnTo>
                  <a:lnTo>
                    <a:pt x="47" y="3626"/>
                  </a:lnTo>
                  <a:lnTo>
                    <a:pt x="94" y="3907"/>
                  </a:lnTo>
                  <a:lnTo>
                    <a:pt x="141" y="4188"/>
                  </a:lnTo>
                  <a:lnTo>
                    <a:pt x="204" y="4454"/>
                  </a:lnTo>
                  <a:lnTo>
                    <a:pt x="282" y="4688"/>
                  </a:lnTo>
                  <a:lnTo>
                    <a:pt x="360" y="4923"/>
                  </a:lnTo>
                  <a:lnTo>
                    <a:pt x="438" y="5126"/>
                  </a:lnTo>
                  <a:lnTo>
                    <a:pt x="532" y="5313"/>
                  </a:lnTo>
                  <a:lnTo>
                    <a:pt x="641" y="5485"/>
                  </a:lnTo>
                  <a:lnTo>
                    <a:pt x="735" y="5626"/>
                  </a:lnTo>
                  <a:lnTo>
                    <a:pt x="844" y="5735"/>
                  </a:lnTo>
                  <a:lnTo>
                    <a:pt x="938" y="5829"/>
                  </a:lnTo>
                  <a:lnTo>
                    <a:pt x="1047" y="5892"/>
                  </a:lnTo>
                  <a:lnTo>
                    <a:pt x="1157" y="5923"/>
                  </a:lnTo>
                  <a:lnTo>
                    <a:pt x="1266" y="5923"/>
                  </a:lnTo>
                  <a:lnTo>
                    <a:pt x="1360" y="5892"/>
                  </a:lnTo>
                  <a:lnTo>
                    <a:pt x="1469" y="5829"/>
                  </a:lnTo>
                  <a:lnTo>
                    <a:pt x="1547" y="5751"/>
                  </a:lnTo>
                  <a:lnTo>
                    <a:pt x="1626" y="5641"/>
                  </a:lnTo>
                  <a:lnTo>
                    <a:pt x="1704" y="5516"/>
                  </a:lnTo>
                  <a:lnTo>
                    <a:pt x="1782" y="5360"/>
                  </a:lnTo>
                  <a:lnTo>
                    <a:pt x="1829" y="5188"/>
                  </a:lnTo>
                  <a:lnTo>
                    <a:pt x="1891" y="4985"/>
                  </a:lnTo>
                  <a:lnTo>
                    <a:pt x="1938" y="4782"/>
                  </a:lnTo>
                  <a:lnTo>
                    <a:pt x="1969" y="4548"/>
                  </a:lnTo>
                  <a:lnTo>
                    <a:pt x="2032" y="4048"/>
                  </a:lnTo>
                  <a:lnTo>
                    <a:pt x="2048" y="3516"/>
                  </a:lnTo>
                  <a:lnTo>
                    <a:pt x="2048" y="2938"/>
                  </a:lnTo>
                  <a:lnTo>
                    <a:pt x="2016" y="2360"/>
                  </a:lnTo>
                  <a:lnTo>
                    <a:pt x="1954" y="1813"/>
                  </a:lnTo>
                  <a:lnTo>
                    <a:pt x="1860" y="1329"/>
                  </a:lnTo>
                  <a:lnTo>
                    <a:pt x="1798" y="1094"/>
                  </a:lnTo>
                  <a:lnTo>
                    <a:pt x="1735" y="891"/>
                  </a:lnTo>
                  <a:lnTo>
                    <a:pt x="1672" y="704"/>
                  </a:lnTo>
                  <a:lnTo>
                    <a:pt x="1594" y="532"/>
                  </a:lnTo>
                  <a:lnTo>
                    <a:pt x="1516" y="391"/>
                  </a:lnTo>
                  <a:lnTo>
                    <a:pt x="1438" y="266"/>
                  </a:lnTo>
                  <a:lnTo>
                    <a:pt x="1344" y="157"/>
                  </a:lnTo>
                  <a:lnTo>
                    <a:pt x="1251" y="79"/>
                  </a:lnTo>
                  <a:lnTo>
                    <a:pt x="1157" y="32"/>
                  </a:lnTo>
                  <a:lnTo>
                    <a:pt x="10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2" name="Google Shape;922;p42"/>
          <p:cNvGrpSpPr/>
          <p:nvPr/>
        </p:nvGrpSpPr>
        <p:grpSpPr>
          <a:xfrm>
            <a:off x="5104425" y="1584775"/>
            <a:ext cx="3124466" cy="942911"/>
            <a:chOff x="5209900" y="1708450"/>
            <a:chExt cx="3124466" cy="942911"/>
          </a:xfrm>
        </p:grpSpPr>
        <p:sp>
          <p:nvSpPr>
            <p:cNvPr id="923" name="Google Shape;923;p42"/>
            <p:cNvSpPr/>
            <p:nvPr/>
          </p:nvSpPr>
          <p:spPr>
            <a:xfrm>
              <a:off x="5209900" y="1708450"/>
              <a:ext cx="3124466" cy="94291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42"/>
            <p:cNvSpPr txBox="1"/>
            <p:nvPr/>
          </p:nvSpPr>
          <p:spPr>
            <a:xfrm>
              <a:off x="6133038" y="1817512"/>
              <a:ext cx="1771800" cy="246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rgbClr val="FFFFFF"/>
                  </a:solidFill>
                  <a:latin typeface="Fredoka One"/>
                  <a:ea typeface="Fredoka One"/>
                  <a:cs typeface="Fredoka One"/>
                  <a:sym typeface="Fredoka One"/>
                </a:rPr>
                <a:t>Venus</a:t>
              </a:r>
              <a:endParaRPr sz="1600">
                <a:solidFill>
                  <a:srgbClr val="FFFFFF"/>
                </a:solidFill>
                <a:latin typeface="Fredoka One"/>
                <a:ea typeface="Fredoka One"/>
                <a:cs typeface="Fredoka One"/>
                <a:sym typeface="Fredoka One"/>
              </a:endParaRPr>
            </a:p>
          </p:txBody>
        </p:sp>
        <p:sp>
          <p:nvSpPr>
            <p:cNvPr id="925" name="Google Shape;925;p42"/>
            <p:cNvSpPr txBox="1"/>
            <p:nvPr/>
          </p:nvSpPr>
          <p:spPr>
            <a:xfrm>
              <a:off x="6133038" y="2118698"/>
              <a:ext cx="1771800" cy="40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rgbClr val="FFFFFF"/>
                  </a:solidFill>
                  <a:latin typeface="Nunito"/>
                  <a:ea typeface="Nunito"/>
                  <a:cs typeface="Nunito"/>
                  <a:sym typeface="Nunito"/>
                </a:rPr>
                <a:t>Venus is the second planet from the Sun</a:t>
              </a:r>
              <a:endParaRPr sz="1200">
                <a:solidFill>
                  <a:srgbClr val="FFFFFF"/>
                </a:solidFill>
                <a:latin typeface="Nunito"/>
                <a:ea typeface="Nunito"/>
                <a:cs typeface="Nunito"/>
                <a:sym typeface="Nunito"/>
              </a:endParaRPr>
            </a:p>
          </p:txBody>
        </p:sp>
        <p:grpSp>
          <p:nvGrpSpPr>
            <p:cNvPr id="926" name="Google Shape;926;p42"/>
            <p:cNvGrpSpPr/>
            <p:nvPr/>
          </p:nvGrpSpPr>
          <p:grpSpPr>
            <a:xfrm>
              <a:off x="5694946" y="1994454"/>
              <a:ext cx="429504" cy="370879"/>
              <a:chOff x="-42651700" y="3217825"/>
              <a:chExt cx="367600" cy="317425"/>
            </a:xfrm>
          </p:grpSpPr>
          <p:sp>
            <p:nvSpPr>
              <p:cNvPr id="927" name="Google Shape;927;p42"/>
              <p:cNvSpPr/>
              <p:nvPr/>
            </p:nvSpPr>
            <p:spPr>
              <a:xfrm>
                <a:off x="-42651700" y="3239075"/>
                <a:ext cx="367600" cy="296175"/>
              </a:xfrm>
              <a:custGeom>
                <a:rect b="b" l="l" r="r" t="t"/>
                <a:pathLst>
                  <a:path extrusionOk="0" h="11847" w="14704">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2"/>
              <p:cNvSpPr/>
              <p:nvPr/>
            </p:nvSpPr>
            <p:spPr>
              <a:xfrm>
                <a:off x="-42419600" y="3217825"/>
                <a:ext cx="106350" cy="106350"/>
              </a:xfrm>
              <a:custGeom>
                <a:rect b="b" l="l" r="r" t="t"/>
                <a:pathLst>
                  <a:path extrusionOk="0" h="4254" w="4254">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42"/>
              <p:cNvSpPr/>
              <p:nvPr/>
            </p:nvSpPr>
            <p:spPr>
              <a:xfrm>
                <a:off x="-42623600" y="3218600"/>
                <a:ext cx="106350" cy="106375"/>
              </a:xfrm>
              <a:custGeom>
                <a:rect b="b" l="l" r="r" t="t"/>
                <a:pathLst>
                  <a:path extrusionOk="0" h="4255" w="4254">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2"/>
              <p:cNvSpPr/>
              <p:nvPr/>
            </p:nvSpPr>
            <p:spPr>
              <a:xfrm>
                <a:off x="-42561375" y="3279250"/>
                <a:ext cx="185900" cy="186700"/>
              </a:xfrm>
              <a:custGeom>
                <a:rect b="b" l="l" r="r" t="t"/>
                <a:pathLst>
                  <a:path extrusionOk="0" h="7468" w="7436">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31" name="Google Shape;931;p42"/>
          <p:cNvGrpSpPr/>
          <p:nvPr/>
        </p:nvGrpSpPr>
        <p:grpSpPr>
          <a:xfrm>
            <a:off x="5104425" y="3624325"/>
            <a:ext cx="3124466" cy="942911"/>
            <a:chOff x="5209900" y="3748000"/>
            <a:chExt cx="3124466" cy="942911"/>
          </a:xfrm>
        </p:grpSpPr>
        <p:sp>
          <p:nvSpPr>
            <p:cNvPr id="932" name="Google Shape;932;p42"/>
            <p:cNvSpPr/>
            <p:nvPr/>
          </p:nvSpPr>
          <p:spPr>
            <a:xfrm>
              <a:off x="5209900" y="3748000"/>
              <a:ext cx="3124466" cy="94291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2"/>
            <p:cNvSpPr txBox="1"/>
            <p:nvPr/>
          </p:nvSpPr>
          <p:spPr>
            <a:xfrm>
              <a:off x="6139288" y="3857037"/>
              <a:ext cx="1771800" cy="246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rgbClr val="FFFFFF"/>
                  </a:solidFill>
                  <a:latin typeface="Fredoka One"/>
                  <a:ea typeface="Fredoka One"/>
                  <a:cs typeface="Fredoka One"/>
                  <a:sym typeface="Fredoka One"/>
                </a:rPr>
                <a:t>Mercury</a:t>
              </a:r>
              <a:endParaRPr sz="1600">
                <a:solidFill>
                  <a:srgbClr val="FFFFFF"/>
                </a:solidFill>
                <a:latin typeface="Fredoka One"/>
                <a:ea typeface="Fredoka One"/>
                <a:cs typeface="Fredoka One"/>
                <a:sym typeface="Fredoka One"/>
              </a:endParaRPr>
            </a:p>
          </p:txBody>
        </p:sp>
        <p:sp>
          <p:nvSpPr>
            <p:cNvPr id="934" name="Google Shape;934;p42"/>
            <p:cNvSpPr txBox="1"/>
            <p:nvPr/>
          </p:nvSpPr>
          <p:spPr>
            <a:xfrm>
              <a:off x="6139288" y="4158223"/>
              <a:ext cx="1771800" cy="40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rgbClr val="FFFFFF"/>
                  </a:solidFill>
                  <a:latin typeface="Nunito"/>
                  <a:ea typeface="Nunito"/>
                  <a:cs typeface="Nunito"/>
                  <a:sym typeface="Nunito"/>
                </a:rPr>
                <a:t>It’s the closest planet to the Sun</a:t>
              </a:r>
              <a:endParaRPr sz="1200">
                <a:solidFill>
                  <a:srgbClr val="FFFFFF"/>
                </a:solidFill>
                <a:latin typeface="Nunito"/>
                <a:ea typeface="Nunito"/>
                <a:cs typeface="Nunito"/>
                <a:sym typeface="Nunito"/>
              </a:endParaRPr>
            </a:p>
          </p:txBody>
        </p:sp>
        <p:grpSp>
          <p:nvGrpSpPr>
            <p:cNvPr id="935" name="Google Shape;935;p42"/>
            <p:cNvGrpSpPr/>
            <p:nvPr/>
          </p:nvGrpSpPr>
          <p:grpSpPr>
            <a:xfrm>
              <a:off x="5730378" y="4103326"/>
              <a:ext cx="358640" cy="363226"/>
              <a:chOff x="-42617300" y="3587775"/>
              <a:chExt cx="306950" cy="310875"/>
            </a:xfrm>
          </p:grpSpPr>
          <p:sp>
            <p:nvSpPr>
              <p:cNvPr id="936" name="Google Shape;936;p42"/>
              <p:cNvSpPr/>
              <p:nvPr/>
            </p:nvSpPr>
            <p:spPr>
              <a:xfrm>
                <a:off x="-42617300" y="3587775"/>
                <a:ext cx="306950" cy="310875"/>
              </a:xfrm>
              <a:custGeom>
                <a:rect b="b" l="l" r="r" t="t"/>
                <a:pathLst>
                  <a:path extrusionOk="0" h="12435" w="12278">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2"/>
              <p:cNvSpPr/>
              <p:nvPr/>
            </p:nvSpPr>
            <p:spPr>
              <a:xfrm>
                <a:off x="-42500725" y="3712425"/>
                <a:ext cx="63025" cy="62275"/>
              </a:xfrm>
              <a:custGeom>
                <a:rect b="b" l="l" r="r" t="t"/>
                <a:pathLst>
                  <a:path extrusionOk="0" h="2491" w="2521">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38" name="Google Shape;938;p42"/>
          <p:cNvGrpSpPr/>
          <p:nvPr/>
        </p:nvGrpSpPr>
        <p:grpSpPr>
          <a:xfrm>
            <a:off x="5104425" y="2604550"/>
            <a:ext cx="3124466" cy="942911"/>
            <a:chOff x="5209900" y="2728225"/>
            <a:chExt cx="3124466" cy="942911"/>
          </a:xfrm>
        </p:grpSpPr>
        <p:sp>
          <p:nvSpPr>
            <p:cNvPr id="939" name="Google Shape;939;p42"/>
            <p:cNvSpPr/>
            <p:nvPr/>
          </p:nvSpPr>
          <p:spPr>
            <a:xfrm>
              <a:off x="5209900" y="2728225"/>
              <a:ext cx="3124466" cy="94291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2"/>
            <p:cNvSpPr txBox="1"/>
            <p:nvPr/>
          </p:nvSpPr>
          <p:spPr>
            <a:xfrm>
              <a:off x="6138063" y="2837275"/>
              <a:ext cx="1771800" cy="246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rgbClr val="FFFFFF"/>
                  </a:solidFill>
                  <a:latin typeface="Fredoka One"/>
                  <a:ea typeface="Fredoka One"/>
                  <a:cs typeface="Fredoka One"/>
                  <a:sym typeface="Fredoka One"/>
                </a:rPr>
                <a:t>Mars</a:t>
              </a:r>
              <a:endParaRPr sz="1600">
                <a:solidFill>
                  <a:srgbClr val="FFFFFF"/>
                </a:solidFill>
                <a:latin typeface="Fredoka One"/>
                <a:ea typeface="Fredoka One"/>
                <a:cs typeface="Fredoka One"/>
                <a:sym typeface="Fredoka One"/>
              </a:endParaRPr>
            </a:p>
          </p:txBody>
        </p:sp>
        <p:sp>
          <p:nvSpPr>
            <p:cNvPr id="941" name="Google Shape;941;p42"/>
            <p:cNvSpPr txBox="1"/>
            <p:nvPr/>
          </p:nvSpPr>
          <p:spPr>
            <a:xfrm>
              <a:off x="6138063" y="3138460"/>
              <a:ext cx="1771800" cy="40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rgbClr val="FFFFFF"/>
                  </a:solidFill>
                  <a:latin typeface="Nunito"/>
                  <a:ea typeface="Nunito"/>
                  <a:cs typeface="Nunito"/>
                  <a:sym typeface="Nunito"/>
                </a:rPr>
                <a:t>Despite being red, Mars is a cold place</a:t>
              </a:r>
              <a:endParaRPr sz="1200">
                <a:solidFill>
                  <a:srgbClr val="FFFFFF"/>
                </a:solidFill>
                <a:latin typeface="Nunito"/>
                <a:ea typeface="Nunito"/>
                <a:cs typeface="Nunito"/>
                <a:sym typeface="Nunito"/>
              </a:endParaRPr>
            </a:p>
          </p:txBody>
        </p:sp>
        <p:sp>
          <p:nvSpPr>
            <p:cNvPr id="942" name="Google Shape;942;p42"/>
            <p:cNvSpPr/>
            <p:nvPr/>
          </p:nvSpPr>
          <p:spPr>
            <a:xfrm>
              <a:off x="5690206" y="3015157"/>
              <a:ext cx="438997" cy="369039"/>
            </a:xfrm>
            <a:custGeom>
              <a:rect b="b" l="l" r="r" t="t"/>
              <a:pathLst>
                <a:path extrusionOk="0" h="12634" w="15029">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43"/>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948" name="Google Shape;948;p43"/>
          <p:cNvGrpSpPr/>
          <p:nvPr/>
        </p:nvGrpSpPr>
        <p:grpSpPr>
          <a:xfrm>
            <a:off x="608700" y="1308225"/>
            <a:ext cx="1861065" cy="3274851"/>
            <a:chOff x="590200" y="1457400"/>
            <a:chExt cx="1861065" cy="3274851"/>
          </a:xfrm>
        </p:grpSpPr>
        <p:sp>
          <p:nvSpPr>
            <p:cNvPr id="949" name="Google Shape;949;p43"/>
            <p:cNvSpPr/>
            <p:nvPr/>
          </p:nvSpPr>
          <p:spPr>
            <a:xfrm>
              <a:off x="590200" y="1457400"/>
              <a:ext cx="1861065" cy="327485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3"/>
            <p:cNvSpPr/>
            <p:nvPr/>
          </p:nvSpPr>
          <p:spPr>
            <a:xfrm>
              <a:off x="1189983" y="1893787"/>
              <a:ext cx="661500" cy="661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3"/>
            <p:cNvSpPr txBox="1"/>
            <p:nvPr/>
          </p:nvSpPr>
          <p:spPr>
            <a:xfrm>
              <a:off x="830583" y="3031215"/>
              <a:ext cx="1380300" cy="1941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800">
                  <a:solidFill>
                    <a:schemeClr val="lt1"/>
                  </a:solidFill>
                  <a:latin typeface="Fredoka One"/>
                  <a:ea typeface="Fredoka One"/>
                  <a:cs typeface="Fredoka One"/>
                  <a:sym typeface="Fredoka One"/>
                </a:rPr>
                <a:t>Mercury</a:t>
              </a:r>
              <a:endParaRPr sz="1800">
                <a:solidFill>
                  <a:schemeClr val="lt1"/>
                </a:solidFill>
                <a:latin typeface="Fredoka One"/>
                <a:ea typeface="Fredoka One"/>
                <a:cs typeface="Fredoka One"/>
                <a:sym typeface="Fredoka One"/>
              </a:endParaRPr>
            </a:p>
          </p:txBody>
        </p:sp>
        <p:sp>
          <p:nvSpPr>
            <p:cNvPr id="952" name="Google Shape;952;p43"/>
            <p:cNvSpPr txBox="1"/>
            <p:nvPr/>
          </p:nvSpPr>
          <p:spPr>
            <a:xfrm>
              <a:off x="866433" y="3352950"/>
              <a:ext cx="1308600" cy="6306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Mercury is actually the closest planet to the Sun</a:t>
              </a:r>
              <a:endParaRPr sz="1200">
                <a:solidFill>
                  <a:schemeClr val="lt1"/>
                </a:solidFill>
                <a:latin typeface="Nunito"/>
                <a:ea typeface="Nunito"/>
                <a:cs typeface="Nunito"/>
                <a:sym typeface="Nunito"/>
              </a:endParaRPr>
            </a:p>
          </p:txBody>
        </p:sp>
        <p:sp>
          <p:nvSpPr>
            <p:cNvPr id="953" name="Google Shape;953;p43"/>
            <p:cNvSpPr/>
            <p:nvPr/>
          </p:nvSpPr>
          <p:spPr>
            <a:xfrm>
              <a:off x="1349031" y="2001007"/>
              <a:ext cx="343404" cy="446998"/>
            </a:xfrm>
            <a:custGeom>
              <a:rect b="b" l="l" r="r" t="t"/>
              <a:pathLst>
                <a:path extrusionOk="0" h="12099" w="9295">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54" name="Google Shape;954;p43"/>
            <p:cNvSpPr txBox="1"/>
            <p:nvPr/>
          </p:nvSpPr>
          <p:spPr>
            <a:xfrm>
              <a:off x="1189983" y="2641300"/>
              <a:ext cx="661500" cy="3039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800">
                  <a:solidFill>
                    <a:schemeClr val="lt1"/>
                  </a:solidFill>
                  <a:latin typeface="Fredoka One"/>
                  <a:ea typeface="Fredoka One"/>
                  <a:cs typeface="Fredoka One"/>
                  <a:sym typeface="Fredoka One"/>
                </a:rPr>
                <a:t>01</a:t>
              </a:r>
              <a:endParaRPr sz="1800">
                <a:solidFill>
                  <a:schemeClr val="lt1"/>
                </a:solidFill>
                <a:latin typeface="Fredoka One"/>
                <a:ea typeface="Fredoka One"/>
                <a:cs typeface="Fredoka One"/>
                <a:sym typeface="Fredoka One"/>
              </a:endParaRPr>
            </a:p>
          </p:txBody>
        </p:sp>
      </p:grpSp>
      <p:grpSp>
        <p:nvGrpSpPr>
          <p:cNvPr id="955" name="Google Shape;955;p43"/>
          <p:cNvGrpSpPr/>
          <p:nvPr/>
        </p:nvGrpSpPr>
        <p:grpSpPr>
          <a:xfrm>
            <a:off x="2630533" y="1308225"/>
            <a:ext cx="1861065" cy="3274851"/>
            <a:chOff x="2612021" y="1457400"/>
            <a:chExt cx="1861065" cy="3274851"/>
          </a:xfrm>
        </p:grpSpPr>
        <p:sp>
          <p:nvSpPr>
            <p:cNvPr id="956" name="Google Shape;956;p43"/>
            <p:cNvSpPr/>
            <p:nvPr/>
          </p:nvSpPr>
          <p:spPr>
            <a:xfrm>
              <a:off x="2612021" y="1457400"/>
              <a:ext cx="1861065" cy="327485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43"/>
            <p:cNvSpPr txBox="1"/>
            <p:nvPr/>
          </p:nvSpPr>
          <p:spPr>
            <a:xfrm>
              <a:off x="2852404" y="3031215"/>
              <a:ext cx="1380300" cy="1941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800">
                  <a:solidFill>
                    <a:schemeClr val="lt1"/>
                  </a:solidFill>
                  <a:latin typeface="Fredoka One"/>
                  <a:ea typeface="Fredoka One"/>
                  <a:cs typeface="Fredoka One"/>
                  <a:sym typeface="Fredoka One"/>
                </a:rPr>
                <a:t>Mars</a:t>
              </a:r>
              <a:endParaRPr sz="1800">
                <a:solidFill>
                  <a:schemeClr val="lt1"/>
                </a:solidFill>
                <a:latin typeface="Fredoka One"/>
                <a:ea typeface="Fredoka One"/>
                <a:cs typeface="Fredoka One"/>
                <a:sym typeface="Fredoka One"/>
              </a:endParaRPr>
            </a:p>
          </p:txBody>
        </p:sp>
        <p:sp>
          <p:nvSpPr>
            <p:cNvPr id="958" name="Google Shape;958;p43"/>
            <p:cNvSpPr txBox="1"/>
            <p:nvPr/>
          </p:nvSpPr>
          <p:spPr>
            <a:xfrm>
              <a:off x="2888254" y="3319500"/>
              <a:ext cx="1308600" cy="6306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Despite being red, Mars is actually a cold place, not hot</a:t>
              </a:r>
              <a:endParaRPr sz="1200">
                <a:solidFill>
                  <a:schemeClr val="lt1"/>
                </a:solidFill>
                <a:latin typeface="Nunito"/>
                <a:ea typeface="Nunito"/>
                <a:cs typeface="Nunito"/>
                <a:sym typeface="Nunito"/>
              </a:endParaRPr>
            </a:p>
          </p:txBody>
        </p:sp>
        <p:grpSp>
          <p:nvGrpSpPr>
            <p:cNvPr id="959" name="Google Shape;959;p43"/>
            <p:cNvGrpSpPr/>
            <p:nvPr/>
          </p:nvGrpSpPr>
          <p:grpSpPr>
            <a:xfrm>
              <a:off x="3211803" y="1893787"/>
              <a:ext cx="661500" cy="661500"/>
              <a:chOff x="3266358" y="1893787"/>
              <a:chExt cx="661500" cy="661500"/>
            </a:xfrm>
          </p:grpSpPr>
          <p:sp>
            <p:nvSpPr>
              <p:cNvPr id="960" name="Google Shape;960;p43"/>
              <p:cNvSpPr/>
              <p:nvPr/>
            </p:nvSpPr>
            <p:spPr>
              <a:xfrm>
                <a:off x="3266358" y="1893787"/>
                <a:ext cx="661500" cy="661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1" name="Google Shape;961;p43"/>
              <p:cNvGrpSpPr/>
              <p:nvPr/>
            </p:nvGrpSpPr>
            <p:grpSpPr>
              <a:xfrm>
                <a:off x="3371879" y="1999848"/>
                <a:ext cx="450470" cy="449325"/>
                <a:chOff x="-20946600" y="3317850"/>
                <a:chExt cx="304825" cy="304050"/>
              </a:xfrm>
            </p:grpSpPr>
            <p:sp>
              <p:nvSpPr>
                <p:cNvPr id="962" name="Google Shape;962;p43"/>
                <p:cNvSpPr/>
                <p:nvPr/>
              </p:nvSpPr>
              <p:spPr>
                <a:xfrm>
                  <a:off x="-20946600" y="3317850"/>
                  <a:ext cx="232350" cy="248925"/>
                </a:xfrm>
                <a:custGeom>
                  <a:rect b="b" l="l" r="r" t="t"/>
                  <a:pathLst>
                    <a:path extrusionOk="0" h="9957" w="9294">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3" name="Google Shape;963;p43"/>
                <p:cNvSpPr/>
                <p:nvPr/>
              </p:nvSpPr>
              <p:spPr>
                <a:xfrm>
                  <a:off x="-20775700" y="3318650"/>
                  <a:ext cx="133925" cy="249700"/>
                </a:xfrm>
                <a:custGeom>
                  <a:rect b="b" l="l" r="r" t="t"/>
                  <a:pathLst>
                    <a:path extrusionOk="0" h="9988" w="5357">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4" name="Google Shape;964;p43"/>
                <p:cNvSpPr/>
                <p:nvPr/>
              </p:nvSpPr>
              <p:spPr>
                <a:xfrm>
                  <a:off x="-20890700" y="3586425"/>
                  <a:ext cx="195375" cy="35475"/>
                </a:xfrm>
                <a:custGeom>
                  <a:rect b="b" l="l" r="r" t="t"/>
                  <a:pathLst>
                    <a:path extrusionOk="0" h="1419" w="7815">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sp>
          <p:nvSpPr>
            <p:cNvPr id="965" name="Google Shape;965;p43"/>
            <p:cNvSpPr txBox="1"/>
            <p:nvPr/>
          </p:nvSpPr>
          <p:spPr>
            <a:xfrm>
              <a:off x="3211804" y="2641300"/>
              <a:ext cx="661500" cy="3039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800">
                  <a:solidFill>
                    <a:schemeClr val="lt1"/>
                  </a:solidFill>
                  <a:latin typeface="Fredoka One"/>
                  <a:ea typeface="Fredoka One"/>
                  <a:cs typeface="Fredoka One"/>
                  <a:sym typeface="Fredoka One"/>
                </a:rPr>
                <a:t>02</a:t>
              </a:r>
              <a:endParaRPr sz="1800">
                <a:solidFill>
                  <a:schemeClr val="lt1"/>
                </a:solidFill>
                <a:latin typeface="Fredoka One"/>
                <a:ea typeface="Fredoka One"/>
                <a:cs typeface="Fredoka One"/>
                <a:sym typeface="Fredoka One"/>
              </a:endParaRPr>
            </a:p>
          </p:txBody>
        </p:sp>
      </p:grpSp>
      <p:grpSp>
        <p:nvGrpSpPr>
          <p:cNvPr id="966" name="Google Shape;966;p43"/>
          <p:cNvGrpSpPr/>
          <p:nvPr/>
        </p:nvGrpSpPr>
        <p:grpSpPr>
          <a:xfrm>
            <a:off x="4652342" y="1308225"/>
            <a:ext cx="1861065" cy="3274851"/>
            <a:chOff x="4633817" y="1457400"/>
            <a:chExt cx="1861065" cy="3274851"/>
          </a:xfrm>
        </p:grpSpPr>
        <p:sp>
          <p:nvSpPr>
            <p:cNvPr id="967" name="Google Shape;967;p43"/>
            <p:cNvSpPr/>
            <p:nvPr/>
          </p:nvSpPr>
          <p:spPr>
            <a:xfrm>
              <a:off x="4633817" y="1457400"/>
              <a:ext cx="1861065" cy="327485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43"/>
            <p:cNvSpPr/>
            <p:nvPr/>
          </p:nvSpPr>
          <p:spPr>
            <a:xfrm>
              <a:off x="5233599" y="1893787"/>
              <a:ext cx="661500" cy="661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3"/>
            <p:cNvSpPr txBox="1"/>
            <p:nvPr/>
          </p:nvSpPr>
          <p:spPr>
            <a:xfrm flipH="1">
              <a:off x="4874199" y="3031215"/>
              <a:ext cx="1380300" cy="1941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800">
                  <a:solidFill>
                    <a:schemeClr val="lt1"/>
                  </a:solidFill>
                  <a:latin typeface="Fredoka One"/>
                  <a:ea typeface="Fredoka One"/>
                  <a:cs typeface="Fredoka One"/>
                  <a:sym typeface="Fredoka One"/>
                </a:rPr>
                <a:t>Saturn</a:t>
              </a:r>
              <a:endParaRPr sz="1800">
                <a:solidFill>
                  <a:schemeClr val="lt1"/>
                </a:solidFill>
                <a:latin typeface="Fredoka One"/>
                <a:ea typeface="Fredoka One"/>
                <a:cs typeface="Fredoka One"/>
                <a:sym typeface="Fredoka One"/>
              </a:endParaRPr>
            </a:p>
          </p:txBody>
        </p:sp>
        <p:sp>
          <p:nvSpPr>
            <p:cNvPr id="970" name="Google Shape;970;p43"/>
            <p:cNvSpPr txBox="1"/>
            <p:nvPr/>
          </p:nvSpPr>
          <p:spPr>
            <a:xfrm flipH="1">
              <a:off x="4910049" y="3319525"/>
              <a:ext cx="1308600" cy="6306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Yes, Saturn is the ringed planet and a gas giant</a:t>
              </a:r>
              <a:endParaRPr sz="1200">
                <a:solidFill>
                  <a:schemeClr val="lt1"/>
                </a:solidFill>
                <a:latin typeface="Nunito"/>
                <a:ea typeface="Nunito"/>
                <a:cs typeface="Nunito"/>
                <a:sym typeface="Nunito"/>
              </a:endParaRPr>
            </a:p>
          </p:txBody>
        </p:sp>
        <p:grpSp>
          <p:nvGrpSpPr>
            <p:cNvPr id="971" name="Google Shape;971;p43"/>
            <p:cNvGrpSpPr/>
            <p:nvPr/>
          </p:nvGrpSpPr>
          <p:grpSpPr>
            <a:xfrm>
              <a:off x="5338523" y="2000728"/>
              <a:ext cx="451653" cy="447589"/>
              <a:chOff x="-20572500" y="3319025"/>
              <a:chExt cx="305625" cy="302875"/>
            </a:xfrm>
          </p:grpSpPr>
          <p:sp>
            <p:nvSpPr>
              <p:cNvPr id="972" name="Google Shape;972;p43"/>
              <p:cNvSpPr/>
              <p:nvPr/>
            </p:nvSpPr>
            <p:spPr>
              <a:xfrm>
                <a:off x="-20429150" y="3569900"/>
                <a:ext cx="18150" cy="52000"/>
              </a:xfrm>
              <a:custGeom>
                <a:rect b="b" l="l" r="r" t="t"/>
                <a:pathLst>
                  <a:path extrusionOk="0" h="2080" w="726">
                    <a:moveTo>
                      <a:pt x="347" y="0"/>
                    </a:moveTo>
                    <a:lnTo>
                      <a:pt x="1" y="126"/>
                    </a:lnTo>
                    <a:lnTo>
                      <a:pt x="1" y="1733"/>
                    </a:lnTo>
                    <a:cubicBezTo>
                      <a:pt x="1" y="1922"/>
                      <a:pt x="158" y="2079"/>
                      <a:pt x="347" y="2079"/>
                    </a:cubicBezTo>
                    <a:cubicBezTo>
                      <a:pt x="568" y="2079"/>
                      <a:pt x="725" y="1922"/>
                      <a:pt x="725" y="1733"/>
                    </a:cubicBezTo>
                    <a:lnTo>
                      <a:pt x="725" y="126"/>
                    </a:lnTo>
                    <a:lnTo>
                      <a:pt x="34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73" name="Google Shape;973;p43"/>
              <p:cNvSpPr/>
              <p:nvPr/>
            </p:nvSpPr>
            <p:spPr>
              <a:xfrm>
                <a:off x="-20572500" y="3319025"/>
                <a:ext cx="305625" cy="267350"/>
              </a:xfrm>
              <a:custGeom>
                <a:rect b="b" l="l" r="r" t="t"/>
                <a:pathLst>
                  <a:path extrusionOk="0" h="10694" w="12225">
                    <a:moveTo>
                      <a:pt x="6097" y="1"/>
                    </a:moveTo>
                    <a:cubicBezTo>
                      <a:pt x="5979" y="1"/>
                      <a:pt x="5861" y="48"/>
                      <a:pt x="5798" y="143"/>
                    </a:cubicBezTo>
                    <a:lnTo>
                      <a:pt x="5168" y="1119"/>
                    </a:lnTo>
                    <a:cubicBezTo>
                      <a:pt x="4758" y="1749"/>
                      <a:pt x="4034" y="2159"/>
                      <a:pt x="3246" y="2159"/>
                    </a:cubicBezTo>
                    <a:cubicBezTo>
                      <a:pt x="2931" y="2159"/>
                      <a:pt x="2773" y="2537"/>
                      <a:pt x="3025" y="2757"/>
                    </a:cubicBezTo>
                    <a:cubicBezTo>
                      <a:pt x="3593" y="3388"/>
                      <a:pt x="3813" y="4900"/>
                      <a:pt x="3403" y="5813"/>
                    </a:cubicBezTo>
                    <a:cubicBezTo>
                      <a:pt x="2931" y="5656"/>
                      <a:pt x="2490" y="5372"/>
                      <a:pt x="2143" y="5057"/>
                    </a:cubicBezTo>
                    <a:cubicBezTo>
                      <a:pt x="2080" y="4994"/>
                      <a:pt x="2006" y="4966"/>
                      <a:pt x="1932" y="4966"/>
                    </a:cubicBezTo>
                    <a:cubicBezTo>
                      <a:pt x="1823" y="4966"/>
                      <a:pt x="1714" y="5026"/>
                      <a:pt x="1639" y="5120"/>
                    </a:cubicBezTo>
                    <a:cubicBezTo>
                      <a:pt x="1293" y="5624"/>
                      <a:pt x="789" y="6034"/>
                      <a:pt x="221" y="6286"/>
                    </a:cubicBezTo>
                    <a:cubicBezTo>
                      <a:pt x="64" y="6381"/>
                      <a:pt x="1" y="6570"/>
                      <a:pt x="64" y="6759"/>
                    </a:cubicBezTo>
                    <a:cubicBezTo>
                      <a:pt x="284" y="7326"/>
                      <a:pt x="411" y="7956"/>
                      <a:pt x="379" y="8523"/>
                    </a:cubicBezTo>
                    <a:cubicBezTo>
                      <a:pt x="379" y="8743"/>
                      <a:pt x="537" y="8932"/>
                      <a:pt x="726" y="8932"/>
                    </a:cubicBezTo>
                    <a:lnTo>
                      <a:pt x="883" y="8932"/>
                    </a:lnTo>
                    <a:cubicBezTo>
                      <a:pt x="1293" y="8932"/>
                      <a:pt x="1671" y="8964"/>
                      <a:pt x="2049" y="9121"/>
                    </a:cubicBezTo>
                    <a:lnTo>
                      <a:pt x="1482" y="10193"/>
                    </a:lnTo>
                    <a:cubicBezTo>
                      <a:pt x="1349" y="10432"/>
                      <a:pt x="1530" y="10694"/>
                      <a:pt x="1779" y="10694"/>
                    </a:cubicBezTo>
                    <a:cubicBezTo>
                      <a:pt x="1825" y="10694"/>
                      <a:pt x="1874" y="10685"/>
                      <a:pt x="1923" y="10665"/>
                    </a:cubicBezTo>
                    <a:lnTo>
                      <a:pt x="5735" y="9405"/>
                    </a:lnTo>
                    <a:lnTo>
                      <a:pt x="5735" y="9153"/>
                    </a:lnTo>
                    <a:lnTo>
                      <a:pt x="2395" y="7830"/>
                    </a:lnTo>
                    <a:cubicBezTo>
                      <a:pt x="2206" y="7735"/>
                      <a:pt x="2112" y="7546"/>
                      <a:pt x="2206" y="7357"/>
                    </a:cubicBezTo>
                    <a:cubicBezTo>
                      <a:pt x="2252" y="7219"/>
                      <a:pt x="2366" y="7131"/>
                      <a:pt x="2498" y="7131"/>
                    </a:cubicBezTo>
                    <a:cubicBezTo>
                      <a:pt x="2546" y="7131"/>
                      <a:pt x="2597" y="7143"/>
                      <a:pt x="2647" y="7168"/>
                    </a:cubicBezTo>
                    <a:lnTo>
                      <a:pt x="5735" y="8397"/>
                    </a:lnTo>
                    <a:lnTo>
                      <a:pt x="5735" y="3923"/>
                    </a:lnTo>
                    <a:cubicBezTo>
                      <a:pt x="5735" y="3734"/>
                      <a:pt x="5892" y="3577"/>
                      <a:pt x="6081" y="3577"/>
                    </a:cubicBezTo>
                    <a:cubicBezTo>
                      <a:pt x="6302" y="3577"/>
                      <a:pt x="6459" y="3734"/>
                      <a:pt x="6459" y="3923"/>
                    </a:cubicBezTo>
                    <a:lnTo>
                      <a:pt x="6459" y="8397"/>
                    </a:lnTo>
                    <a:lnTo>
                      <a:pt x="9515" y="7168"/>
                    </a:lnTo>
                    <a:cubicBezTo>
                      <a:pt x="9566" y="7143"/>
                      <a:pt x="9619" y="7131"/>
                      <a:pt x="9671" y="7131"/>
                    </a:cubicBezTo>
                    <a:cubicBezTo>
                      <a:pt x="9811" y="7131"/>
                      <a:pt x="9942" y="7219"/>
                      <a:pt x="9988" y="7357"/>
                    </a:cubicBezTo>
                    <a:cubicBezTo>
                      <a:pt x="10083" y="7546"/>
                      <a:pt x="9988" y="7735"/>
                      <a:pt x="9799" y="7830"/>
                    </a:cubicBezTo>
                    <a:lnTo>
                      <a:pt x="6459" y="9153"/>
                    </a:lnTo>
                    <a:lnTo>
                      <a:pt x="6459" y="9405"/>
                    </a:lnTo>
                    <a:lnTo>
                      <a:pt x="10272" y="10665"/>
                    </a:lnTo>
                    <a:cubicBezTo>
                      <a:pt x="10311" y="10685"/>
                      <a:pt x="10352" y="10694"/>
                      <a:pt x="10394" y="10694"/>
                    </a:cubicBezTo>
                    <a:cubicBezTo>
                      <a:pt x="10619" y="10694"/>
                      <a:pt x="10841" y="10432"/>
                      <a:pt x="10681" y="10193"/>
                    </a:cubicBezTo>
                    <a:lnTo>
                      <a:pt x="10146" y="9121"/>
                    </a:lnTo>
                    <a:cubicBezTo>
                      <a:pt x="10492" y="8995"/>
                      <a:pt x="10902" y="8932"/>
                      <a:pt x="11280" y="8932"/>
                    </a:cubicBezTo>
                    <a:lnTo>
                      <a:pt x="11437" y="8932"/>
                    </a:lnTo>
                    <a:cubicBezTo>
                      <a:pt x="11658" y="8932"/>
                      <a:pt x="11847" y="8806"/>
                      <a:pt x="11847" y="8523"/>
                    </a:cubicBezTo>
                    <a:cubicBezTo>
                      <a:pt x="11815" y="7956"/>
                      <a:pt x="11910" y="7326"/>
                      <a:pt x="12162" y="6759"/>
                    </a:cubicBezTo>
                    <a:cubicBezTo>
                      <a:pt x="12225" y="6570"/>
                      <a:pt x="12162" y="6381"/>
                      <a:pt x="12004" y="6286"/>
                    </a:cubicBezTo>
                    <a:cubicBezTo>
                      <a:pt x="11437" y="6034"/>
                      <a:pt x="10933" y="5624"/>
                      <a:pt x="10587" y="5120"/>
                    </a:cubicBezTo>
                    <a:cubicBezTo>
                      <a:pt x="10518" y="5001"/>
                      <a:pt x="10404" y="4946"/>
                      <a:pt x="10293" y="4946"/>
                    </a:cubicBezTo>
                    <a:cubicBezTo>
                      <a:pt x="10200" y="4946"/>
                      <a:pt x="10109" y="4985"/>
                      <a:pt x="10051" y="5057"/>
                    </a:cubicBezTo>
                    <a:cubicBezTo>
                      <a:pt x="9704" y="5372"/>
                      <a:pt x="9263" y="5656"/>
                      <a:pt x="8791" y="5813"/>
                    </a:cubicBezTo>
                    <a:cubicBezTo>
                      <a:pt x="8413" y="4900"/>
                      <a:pt x="8602" y="3325"/>
                      <a:pt x="9200" y="2757"/>
                    </a:cubicBezTo>
                    <a:cubicBezTo>
                      <a:pt x="9421" y="2537"/>
                      <a:pt x="9263" y="2159"/>
                      <a:pt x="8948" y="2159"/>
                    </a:cubicBezTo>
                    <a:cubicBezTo>
                      <a:pt x="8161" y="2159"/>
                      <a:pt x="7468" y="1749"/>
                      <a:pt x="7027" y="1119"/>
                    </a:cubicBezTo>
                    <a:lnTo>
                      <a:pt x="6396" y="143"/>
                    </a:lnTo>
                    <a:cubicBezTo>
                      <a:pt x="6333" y="48"/>
                      <a:pt x="6215" y="1"/>
                      <a:pt x="6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974" name="Google Shape;974;p43"/>
            <p:cNvSpPr txBox="1"/>
            <p:nvPr/>
          </p:nvSpPr>
          <p:spPr>
            <a:xfrm>
              <a:off x="5233599" y="2641300"/>
              <a:ext cx="661500" cy="3039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800">
                  <a:solidFill>
                    <a:schemeClr val="lt1"/>
                  </a:solidFill>
                  <a:latin typeface="Fredoka One"/>
                  <a:ea typeface="Fredoka One"/>
                  <a:cs typeface="Fredoka One"/>
                  <a:sym typeface="Fredoka One"/>
                </a:rPr>
                <a:t>03</a:t>
              </a:r>
              <a:endParaRPr sz="1800">
                <a:solidFill>
                  <a:schemeClr val="lt1"/>
                </a:solidFill>
                <a:latin typeface="Fredoka One"/>
                <a:ea typeface="Fredoka One"/>
                <a:cs typeface="Fredoka One"/>
                <a:sym typeface="Fredoka One"/>
              </a:endParaRPr>
            </a:p>
          </p:txBody>
        </p:sp>
      </p:grpSp>
      <p:grpSp>
        <p:nvGrpSpPr>
          <p:cNvPr id="975" name="Google Shape;975;p43"/>
          <p:cNvGrpSpPr/>
          <p:nvPr/>
        </p:nvGrpSpPr>
        <p:grpSpPr>
          <a:xfrm>
            <a:off x="6674150" y="1308225"/>
            <a:ext cx="1861065" cy="3274851"/>
            <a:chOff x="6655625" y="1457400"/>
            <a:chExt cx="1861065" cy="3274851"/>
          </a:xfrm>
        </p:grpSpPr>
        <p:sp>
          <p:nvSpPr>
            <p:cNvPr id="976" name="Google Shape;976;p43"/>
            <p:cNvSpPr/>
            <p:nvPr/>
          </p:nvSpPr>
          <p:spPr>
            <a:xfrm>
              <a:off x="6655625" y="1457400"/>
              <a:ext cx="1861065" cy="327485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3"/>
            <p:cNvSpPr/>
            <p:nvPr/>
          </p:nvSpPr>
          <p:spPr>
            <a:xfrm>
              <a:off x="7255408" y="1893787"/>
              <a:ext cx="661500" cy="661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3"/>
            <p:cNvSpPr txBox="1"/>
            <p:nvPr/>
          </p:nvSpPr>
          <p:spPr>
            <a:xfrm flipH="1">
              <a:off x="6896008" y="3031215"/>
              <a:ext cx="1380300" cy="1941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800">
                  <a:solidFill>
                    <a:schemeClr val="lt1"/>
                  </a:solidFill>
                  <a:latin typeface="Fredoka One"/>
                  <a:ea typeface="Fredoka One"/>
                  <a:cs typeface="Fredoka One"/>
                  <a:sym typeface="Fredoka One"/>
                </a:rPr>
                <a:t>Jupiter</a:t>
              </a:r>
              <a:endParaRPr sz="1800">
                <a:solidFill>
                  <a:schemeClr val="lt1"/>
                </a:solidFill>
                <a:latin typeface="Fredoka One"/>
                <a:ea typeface="Fredoka One"/>
                <a:cs typeface="Fredoka One"/>
                <a:sym typeface="Fredoka One"/>
              </a:endParaRPr>
            </a:p>
          </p:txBody>
        </p:sp>
        <p:sp>
          <p:nvSpPr>
            <p:cNvPr id="979" name="Google Shape;979;p43"/>
            <p:cNvSpPr txBox="1"/>
            <p:nvPr/>
          </p:nvSpPr>
          <p:spPr>
            <a:xfrm flipH="1">
              <a:off x="6931858" y="3319525"/>
              <a:ext cx="1308600" cy="6306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Jupiter is a gas giant and the biggest planet</a:t>
              </a:r>
              <a:endParaRPr sz="1200">
                <a:solidFill>
                  <a:schemeClr val="lt1"/>
                </a:solidFill>
                <a:latin typeface="Nunito"/>
                <a:ea typeface="Nunito"/>
                <a:cs typeface="Nunito"/>
                <a:sym typeface="Nunito"/>
              </a:endParaRPr>
            </a:p>
          </p:txBody>
        </p:sp>
        <p:grpSp>
          <p:nvGrpSpPr>
            <p:cNvPr id="980" name="Google Shape;980;p43"/>
            <p:cNvGrpSpPr/>
            <p:nvPr/>
          </p:nvGrpSpPr>
          <p:grpSpPr>
            <a:xfrm>
              <a:off x="7387098" y="2000455"/>
              <a:ext cx="398119" cy="448143"/>
              <a:chOff x="-20930075" y="4066100"/>
              <a:chExt cx="269400" cy="303250"/>
            </a:xfrm>
          </p:grpSpPr>
          <p:sp>
            <p:nvSpPr>
              <p:cNvPr id="981" name="Google Shape;981;p43"/>
              <p:cNvSpPr/>
              <p:nvPr/>
            </p:nvSpPr>
            <p:spPr>
              <a:xfrm>
                <a:off x="-20865475" y="4066100"/>
                <a:ext cx="141775" cy="144150"/>
              </a:xfrm>
              <a:custGeom>
                <a:rect b="b" l="l" r="r" t="t"/>
                <a:pathLst>
                  <a:path extrusionOk="0" h="5766" w="5671">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82" name="Google Shape;982;p43"/>
              <p:cNvSpPr/>
              <p:nvPr/>
            </p:nvSpPr>
            <p:spPr>
              <a:xfrm>
                <a:off x="-20930075" y="4191325"/>
                <a:ext cx="269400" cy="178025"/>
              </a:xfrm>
              <a:custGeom>
                <a:rect b="b" l="l" r="r" t="t"/>
                <a:pathLst>
                  <a:path extrusionOk="0" h="7121" w="10776">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983" name="Google Shape;983;p43"/>
            <p:cNvSpPr txBox="1"/>
            <p:nvPr/>
          </p:nvSpPr>
          <p:spPr>
            <a:xfrm>
              <a:off x="7255408" y="2641300"/>
              <a:ext cx="661500" cy="3039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1800">
                  <a:solidFill>
                    <a:schemeClr val="lt1"/>
                  </a:solidFill>
                  <a:latin typeface="Fredoka One"/>
                  <a:ea typeface="Fredoka One"/>
                  <a:cs typeface="Fredoka One"/>
                  <a:sym typeface="Fredoka One"/>
                </a:rPr>
                <a:t>04</a:t>
              </a:r>
              <a:endParaRPr sz="1800">
                <a:solidFill>
                  <a:schemeClr val="lt1"/>
                </a:solidFill>
                <a:latin typeface="Fredoka One"/>
                <a:ea typeface="Fredoka One"/>
                <a:cs typeface="Fredoka One"/>
                <a:sym typeface="Fredoka One"/>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44"/>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989" name="Google Shape;989;p44"/>
          <p:cNvGrpSpPr/>
          <p:nvPr/>
        </p:nvGrpSpPr>
        <p:grpSpPr>
          <a:xfrm>
            <a:off x="2861763" y="1412463"/>
            <a:ext cx="5751900" cy="1223300"/>
            <a:chOff x="2935613" y="1536675"/>
            <a:chExt cx="5751900" cy="1223300"/>
          </a:xfrm>
        </p:grpSpPr>
        <p:grpSp>
          <p:nvGrpSpPr>
            <p:cNvPr id="990" name="Google Shape;990;p44"/>
            <p:cNvGrpSpPr/>
            <p:nvPr/>
          </p:nvGrpSpPr>
          <p:grpSpPr>
            <a:xfrm>
              <a:off x="7309288" y="1536675"/>
              <a:ext cx="1378225" cy="1223300"/>
              <a:chOff x="7309288" y="1536675"/>
              <a:chExt cx="1378225" cy="1223300"/>
            </a:xfrm>
          </p:grpSpPr>
          <p:sp>
            <p:nvSpPr>
              <p:cNvPr id="991" name="Google Shape;991;p44"/>
              <p:cNvSpPr/>
              <p:nvPr/>
            </p:nvSpPr>
            <p:spPr>
              <a:xfrm flipH="1">
                <a:off x="8295613" y="1602550"/>
                <a:ext cx="143750" cy="413650"/>
              </a:xfrm>
              <a:custGeom>
                <a:rect b="b" l="l" r="r" t="t"/>
                <a:pathLst>
                  <a:path extrusionOk="0" fill="none" h="16546" w="5750">
                    <a:moveTo>
                      <a:pt x="3590" y="16545"/>
                    </a:moveTo>
                    <a:lnTo>
                      <a:pt x="3590" y="16545"/>
                    </a:lnTo>
                    <a:lnTo>
                      <a:pt x="3814" y="15928"/>
                    </a:lnTo>
                    <a:lnTo>
                      <a:pt x="4039" y="15283"/>
                    </a:lnTo>
                    <a:lnTo>
                      <a:pt x="4459" y="13965"/>
                    </a:lnTo>
                    <a:lnTo>
                      <a:pt x="4852" y="12619"/>
                    </a:lnTo>
                    <a:lnTo>
                      <a:pt x="5160" y="11330"/>
                    </a:lnTo>
                    <a:lnTo>
                      <a:pt x="5413" y="10096"/>
                    </a:lnTo>
                    <a:lnTo>
                      <a:pt x="5581" y="9002"/>
                    </a:lnTo>
                    <a:lnTo>
                      <a:pt x="5693" y="8105"/>
                    </a:lnTo>
                    <a:lnTo>
                      <a:pt x="5749" y="7432"/>
                    </a:lnTo>
                    <a:lnTo>
                      <a:pt x="5749" y="7432"/>
                    </a:lnTo>
                    <a:lnTo>
                      <a:pt x="5721" y="6759"/>
                    </a:lnTo>
                    <a:lnTo>
                      <a:pt x="5637" y="6114"/>
                    </a:lnTo>
                    <a:lnTo>
                      <a:pt x="5497" y="5469"/>
                    </a:lnTo>
                    <a:lnTo>
                      <a:pt x="5328" y="4824"/>
                    </a:lnTo>
                    <a:lnTo>
                      <a:pt x="5132" y="4207"/>
                    </a:lnTo>
                    <a:lnTo>
                      <a:pt x="4908" y="3590"/>
                    </a:lnTo>
                    <a:lnTo>
                      <a:pt x="4655" y="2973"/>
                    </a:lnTo>
                    <a:lnTo>
                      <a:pt x="4347" y="2384"/>
                    </a:lnTo>
                    <a:lnTo>
                      <a:pt x="4347" y="2384"/>
                    </a:lnTo>
                    <a:lnTo>
                      <a:pt x="4010" y="1740"/>
                    </a:lnTo>
                    <a:lnTo>
                      <a:pt x="3814" y="1431"/>
                    </a:lnTo>
                    <a:lnTo>
                      <a:pt x="3590" y="1123"/>
                    </a:lnTo>
                    <a:lnTo>
                      <a:pt x="3338" y="842"/>
                    </a:lnTo>
                    <a:lnTo>
                      <a:pt x="3085" y="590"/>
                    </a:lnTo>
                    <a:lnTo>
                      <a:pt x="2805" y="366"/>
                    </a:lnTo>
                    <a:lnTo>
                      <a:pt x="2496" y="197"/>
                    </a:lnTo>
                    <a:lnTo>
                      <a:pt x="2496" y="197"/>
                    </a:lnTo>
                    <a:lnTo>
                      <a:pt x="2328" y="113"/>
                    </a:lnTo>
                    <a:lnTo>
                      <a:pt x="2132" y="57"/>
                    </a:lnTo>
                    <a:lnTo>
                      <a:pt x="1767" y="1"/>
                    </a:lnTo>
                    <a:lnTo>
                      <a:pt x="1403" y="1"/>
                    </a:lnTo>
                    <a:lnTo>
                      <a:pt x="1038" y="57"/>
                    </a:lnTo>
                    <a:lnTo>
                      <a:pt x="870" y="141"/>
                    </a:lnTo>
                    <a:lnTo>
                      <a:pt x="702" y="197"/>
                    </a:lnTo>
                    <a:lnTo>
                      <a:pt x="533" y="281"/>
                    </a:lnTo>
                    <a:lnTo>
                      <a:pt x="393" y="394"/>
                    </a:lnTo>
                    <a:lnTo>
                      <a:pt x="281" y="506"/>
                    </a:lnTo>
                    <a:lnTo>
                      <a:pt x="169" y="646"/>
                    </a:lnTo>
                    <a:lnTo>
                      <a:pt x="85" y="814"/>
                    </a:lnTo>
                    <a:lnTo>
                      <a:pt x="1" y="982"/>
                    </a:lnTo>
                  </a:path>
                </a:pathLst>
              </a:custGeom>
              <a:solidFill>
                <a:schemeClr val="dk1"/>
              </a:solidFill>
              <a:ln cap="rnd" cmpd="sng" w="182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4"/>
              <p:cNvSpPr/>
              <p:nvPr/>
            </p:nvSpPr>
            <p:spPr>
              <a:xfrm flipH="1">
                <a:off x="8399388" y="1601850"/>
                <a:ext cx="96050" cy="96075"/>
              </a:xfrm>
              <a:custGeom>
                <a:rect b="b" l="l" r="r" t="t"/>
                <a:pathLst>
                  <a:path extrusionOk="0" h="3843" w="3842">
                    <a:moveTo>
                      <a:pt x="1655" y="1"/>
                    </a:moveTo>
                    <a:lnTo>
                      <a:pt x="1459" y="29"/>
                    </a:lnTo>
                    <a:lnTo>
                      <a:pt x="1290" y="85"/>
                    </a:lnTo>
                    <a:lnTo>
                      <a:pt x="1094" y="169"/>
                    </a:lnTo>
                    <a:lnTo>
                      <a:pt x="926" y="253"/>
                    </a:lnTo>
                    <a:lnTo>
                      <a:pt x="757" y="365"/>
                    </a:lnTo>
                    <a:lnTo>
                      <a:pt x="617" y="506"/>
                    </a:lnTo>
                    <a:lnTo>
                      <a:pt x="477" y="618"/>
                    </a:lnTo>
                    <a:lnTo>
                      <a:pt x="365" y="786"/>
                    </a:lnTo>
                    <a:lnTo>
                      <a:pt x="253" y="926"/>
                    </a:lnTo>
                    <a:lnTo>
                      <a:pt x="169" y="1095"/>
                    </a:lnTo>
                    <a:lnTo>
                      <a:pt x="113" y="1263"/>
                    </a:lnTo>
                    <a:lnTo>
                      <a:pt x="56" y="1459"/>
                    </a:lnTo>
                    <a:lnTo>
                      <a:pt x="0" y="1627"/>
                    </a:lnTo>
                    <a:lnTo>
                      <a:pt x="0" y="1824"/>
                    </a:lnTo>
                    <a:lnTo>
                      <a:pt x="0" y="1992"/>
                    </a:lnTo>
                    <a:lnTo>
                      <a:pt x="0" y="2188"/>
                    </a:lnTo>
                    <a:lnTo>
                      <a:pt x="28" y="2384"/>
                    </a:lnTo>
                    <a:lnTo>
                      <a:pt x="84" y="2553"/>
                    </a:lnTo>
                    <a:lnTo>
                      <a:pt x="169" y="2749"/>
                    </a:lnTo>
                    <a:lnTo>
                      <a:pt x="253" y="2917"/>
                    </a:lnTo>
                    <a:lnTo>
                      <a:pt x="365" y="3085"/>
                    </a:lnTo>
                    <a:lnTo>
                      <a:pt x="505" y="3226"/>
                    </a:lnTo>
                    <a:lnTo>
                      <a:pt x="617" y="3366"/>
                    </a:lnTo>
                    <a:lnTo>
                      <a:pt x="786" y="3478"/>
                    </a:lnTo>
                    <a:lnTo>
                      <a:pt x="926" y="3590"/>
                    </a:lnTo>
                    <a:lnTo>
                      <a:pt x="1094" y="3674"/>
                    </a:lnTo>
                    <a:lnTo>
                      <a:pt x="1262" y="3730"/>
                    </a:lnTo>
                    <a:lnTo>
                      <a:pt x="1459" y="3786"/>
                    </a:lnTo>
                    <a:lnTo>
                      <a:pt x="1627" y="3843"/>
                    </a:lnTo>
                    <a:lnTo>
                      <a:pt x="2188" y="3843"/>
                    </a:lnTo>
                    <a:lnTo>
                      <a:pt x="2384" y="3815"/>
                    </a:lnTo>
                    <a:lnTo>
                      <a:pt x="2552" y="3758"/>
                    </a:lnTo>
                    <a:lnTo>
                      <a:pt x="2748" y="3674"/>
                    </a:lnTo>
                    <a:lnTo>
                      <a:pt x="2917" y="3590"/>
                    </a:lnTo>
                    <a:lnTo>
                      <a:pt x="3085" y="3478"/>
                    </a:lnTo>
                    <a:lnTo>
                      <a:pt x="3225" y="3338"/>
                    </a:lnTo>
                    <a:lnTo>
                      <a:pt x="3365" y="3198"/>
                    </a:lnTo>
                    <a:lnTo>
                      <a:pt x="3477" y="3057"/>
                    </a:lnTo>
                    <a:lnTo>
                      <a:pt x="3590" y="2917"/>
                    </a:lnTo>
                    <a:lnTo>
                      <a:pt x="3674" y="2749"/>
                    </a:lnTo>
                    <a:lnTo>
                      <a:pt x="3730" y="2581"/>
                    </a:lnTo>
                    <a:lnTo>
                      <a:pt x="3786" y="2384"/>
                    </a:lnTo>
                    <a:lnTo>
                      <a:pt x="3842" y="2216"/>
                    </a:lnTo>
                    <a:lnTo>
                      <a:pt x="3842" y="2020"/>
                    </a:lnTo>
                    <a:lnTo>
                      <a:pt x="3842" y="1852"/>
                    </a:lnTo>
                    <a:lnTo>
                      <a:pt x="3842" y="1655"/>
                    </a:lnTo>
                    <a:lnTo>
                      <a:pt x="3814" y="1459"/>
                    </a:lnTo>
                    <a:lnTo>
                      <a:pt x="3758" y="1291"/>
                    </a:lnTo>
                    <a:lnTo>
                      <a:pt x="3674" y="1095"/>
                    </a:lnTo>
                    <a:lnTo>
                      <a:pt x="3590" y="926"/>
                    </a:lnTo>
                    <a:lnTo>
                      <a:pt x="3477" y="758"/>
                    </a:lnTo>
                    <a:lnTo>
                      <a:pt x="3337" y="618"/>
                    </a:lnTo>
                    <a:lnTo>
                      <a:pt x="3225" y="478"/>
                    </a:lnTo>
                    <a:lnTo>
                      <a:pt x="3057" y="365"/>
                    </a:lnTo>
                    <a:lnTo>
                      <a:pt x="2917" y="253"/>
                    </a:lnTo>
                    <a:lnTo>
                      <a:pt x="2748" y="169"/>
                    </a:lnTo>
                    <a:lnTo>
                      <a:pt x="2580" y="85"/>
                    </a:lnTo>
                    <a:lnTo>
                      <a:pt x="2384" y="57"/>
                    </a:lnTo>
                    <a:lnTo>
                      <a:pt x="221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4"/>
              <p:cNvSpPr/>
              <p:nvPr/>
            </p:nvSpPr>
            <p:spPr>
              <a:xfrm flipH="1">
                <a:off x="8432313" y="1905400"/>
                <a:ext cx="255200" cy="220150"/>
              </a:xfrm>
              <a:custGeom>
                <a:rect b="b" l="l" r="r" t="t"/>
                <a:pathLst>
                  <a:path extrusionOk="0" h="8806" w="10208">
                    <a:moveTo>
                      <a:pt x="0" y="1"/>
                    </a:moveTo>
                    <a:lnTo>
                      <a:pt x="168" y="561"/>
                    </a:lnTo>
                    <a:lnTo>
                      <a:pt x="393" y="1206"/>
                    </a:lnTo>
                    <a:lnTo>
                      <a:pt x="673" y="1851"/>
                    </a:lnTo>
                    <a:lnTo>
                      <a:pt x="1010" y="2524"/>
                    </a:lnTo>
                    <a:lnTo>
                      <a:pt x="1374" y="3225"/>
                    </a:lnTo>
                    <a:lnTo>
                      <a:pt x="1767" y="3898"/>
                    </a:lnTo>
                    <a:lnTo>
                      <a:pt x="2159" y="4599"/>
                    </a:lnTo>
                    <a:lnTo>
                      <a:pt x="2580" y="5272"/>
                    </a:lnTo>
                    <a:lnTo>
                      <a:pt x="3421" y="6506"/>
                    </a:lnTo>
                    <a:lnTo>
                      <a:pt x="4206" y="7572"/>
                    </a:lnTo>
                    <a:lnTo>
                      <a:pt x="4543" y="7992"/>
                    </a:lnTo>
                    <a:lnTo>
                      <a:pt x="4879" y="8357"/>
                    </a:lnTo>
                    <a:lnTo>
                      <a:pt x="5132" y="8637"/>
                    </a:lnTo>
                    <a:lnTo>
                      <a:pt x="5356" y="8806"/>
                    </a:lnTo>
                    <a:lnTo>
                      <a:pt x="5412" y="8721"/>
                    </a:lnTo>
                    <a:lnTo>
                      <a:pt x="5664" y="8469"/>
                    </a:lnTo>
                    <a:lnTo>
                      <a:pt x="6393" y="7712"/>
                    </a:lnTo>
                    <a:lnTo>
                      <a:pt x="7655" y="6450"/>
                    </a:lnTo>
                    <a:lnTo>
                      <a:pt x="7796" y="6226"/>
                    </a:lnTo>
                    <a:lnTo>
                      <a:pt x="7936" y="6029"/>
                    </a:lnTo>
                    <a:lnTo>
                      <a:pt x="8048" y="5805"/>
                    </a:lnTo>
                    <a:lnTo>
                      <a:pt x="8132" y="5609"/>
                    </a:lnTo>
                    <a:lnTo>
                      <a:pt x="8272" y="5188"/>
                    </a:lnTo>
                    <a:lnTo>
                      <a:pt x="8412" y="4796"/>
                    </a:lnTo>
                    <a:lnTo>
                      <a:pt x="8469" y="4627"/>
                    </a:lnTo>
                    <a:lnTo>
                      <a:pt x="8581" y="4487"/>
                    </a:lnTo>
                    <a:lnTo>
                      <a:pt x="8693" y="4403"/>
                    </a:lnTo>
                    <a:lnTo>
                      <a:pt x="8805" y="4319"/>
                    </a:lnTo>
                    <a:lnTo>
                      <a:pt x="8973" y="4263"/>
                    </a:lnTo>
                    <a:lnTo>
                      <a:pt x="9198" y="4263"/>
                    </a:lnTo>
                    <a:lnTo>
                      <a:pt x="9450" y="4319"/>
                    </a:lnTo>
                    <a:lnTo>
                      <a:pt x="9730" y="4403"/>
                    </a:lnTo>
                    <a:lnTo>
                      <a:pt x="10095" y="4543"/>
                    </a:lnTo>
                    <a:lnTo>
                      <a:pt x="10207" y="4543"/>
                    </a:lnTo>
                    <a:lnTo>
                      <a:pt x="10067" y="4459"/>
                    </a:lnTo>
                    <a:lnTo>
                      <a:pt x="9702" y="4291"/>
                    </a:lnTo>
                    <a:lnTo>
                      <a:pt x="8469" y="3730"/>
                    </a:lnTo>
                    <a:lnTo>
                      <a:pt x="6758" y="2973"/>
                    </a:lnTo>
                    <a:lnTo>
                      <a:pt x="2888" y="1263"/>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4"/>
              <p:cNvSpPr/>
              <p:nvPr/>
            </p:nvSpPr>
            <p:spPr>
              <a:xfrm flipH="1">
                <a:off x="7581988" y="2587500"/>
                <a:ext cx="149350" cy="90450"/>
              </a:xfrm>
              <a:custGeom>
                <a:rect b="b" l="l" r="r" t="t"/>
                <a:pathLst>
                  <a:path extrusionOk="0" h="3618" w="5974">
                    <a:moveTo>
                      <a:pt x="1880" y="1"/>
                    </a:moveTo>
                    <a:lnTo>
                      <a:pt x="1740" y="85"/>
                    </a:lnTo>
                    <a:lnTo>
                      <a:pt x="1627" y="197"/>
                    </a:lnTo>
                    <a:lnTo>
                      <a:pt x="1571" y="337"/>
                    </a:lnTo>
                    <a:lnTo>
                      <a:pt x="1431" y="673"/>
                    </a:lnTo>
                    <a:lnTo>
                      <a:pt x="1375" y="842"/>
                    </a:lnTo>
                    <a:lnTo>
                      <a:pt x="1291" y="982"/>
                    </a:lnTo>
                    <a:lnTo>
                      <a:pt x="1179" y="1122"/>
                    </a:lnTo>
                    <a:lnTo>
                      <a:pt x="1038" y="1262"/>
                    </a:lnTo>
                    <a:lnTo>
                      <a:pt x="786" y="1487"/>
                    </a:lnTo>
                    <a:lnTo>
                      <a:pt x="534" y="1739"/>
                    </a:lnTo>
                    <a:lnTo>
                      <a:pt x="337" y="2019"/>
                    </a:lnTo>
                    <a:lnTo>
                      <a:pt x="169" y="2300"/>
                    </a:lnTo>
                    <a:lnTo>
                      <a:pt x="1" y="2636"/>
                    </a:lnTo>
                    <a:lnTo>
                      <a:pt x="1487" y="2917"/>
                    </a:lnTo>
                    <a:lnTo>
                      <a:pt x="2973" y="3197"/>
                    </a:lnTo>
                    <a:lnTo>
                      <a:pt x="4459" y="3422"/>
                    </a:lnTo>
                    <a:lnTo>
                      <a:pt x="5974" y="3618"/>
                    </a:lnTo>
                    <a:lnTo>
                      <a:pt x="5862" y="3562"/>
                    </a:lnTo>
                    <a:lnTo>
                      <a:pt x="5721" y="3450"/>
                    </a:lnTo>
                    <a:lnTo>
                      <a:pt x="5385" y="3085"/>
                    </a:lnTo>
                    <a:lnTo>
                      <a:pt x="5048" y="2664"/>
                    </a:lnTo>
                    <a:lnTo>
                      <a:pt x="4824" y="2412"/>
                    </a:lnTo>
                    <a:lnTo>
                      <a:pt x="4151" y="1767"/>
                    </a:lnTo>
                    <a:lnTo>
                      <a:pt x="3478" y="1150"/>
                    </a:lnTo>
                    <a:lnTo>
                      <a:pt x="3170" y="870"/>
                    </a:lnTo>
                    <a:lnTo>
                      <a:pt x="2805" y="505"/>
                    </a:lnTo>
                    <a:lnTo>
                      <a:pt x="2609" y="309"/>
                    </a:lnTo>
                    <a:lnTo>
                      <a:pt x="2412" y="141"/>
                    </a:lnTo>
                    <a:lnTo>
                      <a:pt x="2216" y="57"/>
                    </a:lnTo>
                    <a:lnTo>
                      <a:pt x="20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4"/>
              <p:cNvSpPr/>
              <p:nvPr/>
            </p:nvSpPr>
            <p:spPr>
              <a:xfrm flipH="1">
                <a:off x="7547638" y="1536675"/>
                <a:ext cx="499150" cy="614100"/>
              </a:xfrm>
              <a:custGeom>
                <a:rect b="b" l="l" r="r" t="t"/>
                <a:pathLst>
                  <a:path extrusionOk="0" h="24564" w="19966">
                    <a:moveTo>
                      <a:pt x="9675" y="0"/>
                    </a:moveTo>
                    <a:lnTo>
                      <a:pt x="9170" y="28"/>
                    </a:lnTo>
                    <a:lnTo>
                      <a:pt x="8637" y="56"/>
                    </a:lnTo>
                    <a:lnTo>
                      <a:pt x="8132" y="140"/>
                    </a:lnTo>
                    <a:lnTo>
                      <a:pt x="7656" y="252"/>
                    </a:lnTo>
                    <a:lnTo>
                      <a:pt x="7151" y="421"/>
                    </a:lnTo>
                    <a:lnTo>
                      <a:pt x="6674" y="617"/>
                    </a:lnTo>
                    <a:lnTo>
                      <a:pt x="6226" y="841"/>
                    </a:lnTo>
                    <a:lnTo>
                      <a:pt x="5777" y="1094"/>
                    </a:lnTo>
                    <a:lnTo>
                      <a:pt x="5412" y="1374"/>
                    </a:lnTo>
                    <a:lnTo>
                      <a:pt x="5048" y="1655"/>
                    </a:lnTo>
                    <a:lnTo>
                      <a:pt x="4711" y="1963"/>
                    </a:lnTo>
                    <a:lnTo>
                      <a:pt x="4403" y="2271"/>
                    </a:lnTo>
                    <a:lnTo>
                      <a:pt x="4123" y="2636"/>
                    </a:lnTo>
                    <a:lnTo>
                      <a:pt x="3842" y="3001"/>
                    </a:lnTo>
                    <a:lnTo>
                      <a:pt x="3590" y="3365"/>
                    </a:lnTo>
                    <a:lnTo>
                      <a:pt x="3337" y="3758"/>
                    </a:lnTo>
                    <a:lnTo>
                      <a:pt x="2861" y="4543"/>
                    </a:lnTo>
                    <a:lnTo>
                      <a:pt x="2440" y="5384"/>
                    </a:lnTo>
                    <a:lnTo>
                      <a:pt x="2076" y="6225"/>
                    </a:lnTo>
                    <a:lnTo>
                      <a:pt x="1711" y="7066"/>
                    </a:lnTo>
                    <a:lnTo>
                      <a:pt x="1262" y="8132"/>
                    </a:lnTo>
                    <a:lnTo>
                      <a:pt x="870" y="9198"/>
                    </a:lnTo>
                    <a:lnTo>
                      <a:pt x="702" y="9730"/>
                    </a:lnTo>
                    <a:lnTo>
                      <a:pt x="561" y="10263"/>
                    </a:lnTo>
                    <a:lnTo>
                      <a:pt x="449" y="10824"/>
                    </a:lnTo>
                    <a:lnTo>
                      <a:pt x="365" y="11385"/>
                    </a:lnTo>
                    <a:lnTo>
                      <a:pt x="253" y="12338"/>
                    </a:lnTo>
                    <a:lnTo>
                      <a:pt x="141" y="13404"/>
                    </a:lnTo>
                    <a:lnTo>
                      <a:pt x="57" y="14525"/>
                    </a:lnTo>
                    <a:lnTo>
                      <a:pt x="1" y="15675"/>
                    </a:lnTo>
                    <a:lnTo>
                      <a:pt x="1" y="16825"/>
                    </a:lnTo>
                    <a:lnTo>
                      <a:pt x="1" y="17946"/>
                    </a:lnTo>
                    <a:lnTo>
                      <a:pt x="85" y="18984"/>
                    </a:lnTo>
                    <a:lnTo>
                      <a:pt x="141" y="19461"/>
                    </a:lnTo>
                    <a:lnTo>
                      <a:pt x="225" y="19909"/>
                    </a:lnTo>
                    <a:lnTo>
                      <a:pt x="253" y="20049"/>
                    </a:lnTo>
                    <a:lnTo>
                      <a:pt x="309" y="20134"/>
                    </a:lnTo>
                    <a:lnTo>
                      <a:pt x="393" y="20190"/>
                    </a:lnTo>
                    <a:lnTo>
                      <a:pt x="477" y="20246"/>
                    </a:lnTo>
                    <a:lnTo>
                      <a:pt x="646" y="20274"/>
                    </a:lnTo>
                    <a:lnTo>
                      <a:pt x="870" y="20274"/>
                    </a:lnTo>
                    <a:lnTo>
                      <a:pt x="1094" y="20302"/>
                    </a:lnTo>
                    <a:lnTo>
                      <a:pt x="1318" y="20330"/>
                    </a:lnTo>
                    <a:lnTo>
                      <a:pt x="1403" y="20358"/>
                    </a:lnTo>
                    <a:lnTo>
                      <a:pt x="1487" y="20414"/>
                    </a:lnTo>
                    <a:lnTo>
                      <a:pt x="1571" y="20526"/>
                    </a:lnTo>
                    <a:lnTo>
                      <a:pt x="1627" y="20638"/>
                    </a:lnTo>
                    <a:lnTo>
                      <a:pt x="1823" y="20975"/>
                    </a:lnTo>
                    <a:lnTo>
                      <a:pt x="2048" y="21311"/>
                    </a:lnTo>
                    <a:lnTo>
                      <a:pt x="2328" y="21648"/>
                    </a:lnTo>
                    <a:lnTo>
                      <a:pt x="2636" y="21956"/>
                    </a:lnTo>
                    <a:lnTo>
                      <a:pt x="2973" y="22237"/>
                    </a:lnTo>
                    <a:lnTo>
                      <a:pt x="3309" y="22517"/>
                    </a:lnTo>
                    <a:lnTo>
                      <a:pt x="3954" y="22994"/>
                    </a:lnTo>
                    <a:lnTo>
                      <a:pt x="4543" y="23442"/>
                    </a:lnTo>
                    <a:lnTo>
                      <a:pt x="5188" y="23835"/>
                    </a:lnTo>
                    <a:lnTo>
                      <a:pt x="5525" y="24003"/>
                    </a:lnTo>
                    <a:lnTo>
                      <a:pt x="5861" y="24143"/>
                    </a:lnTo>
                    <a:lnTo>
                      <a:pt x="6198" y="24284"/>
                    </a:lnTo>
                    <a:lnTo>
                      <a:pt x="6562" y="24396"/>
                    </a:lnTo>
                    <a:lnTo>
                      <a:pt x="6927" y="24480"/>
                    </a:lnTo>
                    <a:lnTo>
                      <a:pt x="7263" y="24536"/>
                    </a:lnTo>
                    <a:lnTo>
                      <a:pt x="7628" y="24564"/>
                    </a:lnTo>
                    <a:lnTo>
                      <a:pt x="7992" y="24564"/>
                    </a:lnTo>
                    <a:lnTo>
                      <a:pt x="8357" y="24536"/>
                    </a:lnTo>
                    <a:lnTo>
                      <a:pt x="8721" y="24508"/>
                    </a:lnTo>
                    <a:lnTo>
                      <a:pt x="9086" y="24452"/>
                    </a:lnTo>
                    <a:lnTo>
                      <a:pt x="9450" y="24368"/>
                    </a:lnTo>
                    <a:lnTo>
                      <a:pt x="10151" y="24143"/>
                    </a:lnTo>
                    <a:lnTo>
                      <a:pt x="10852" y="23891"/>
                    </a:lnTo>
                    <a:lnTo>
                      <a:pt x="11525" y="23555"/>
                    </a:lnTo>
                    <a:lnTo>
                      <a:pt x="12170" y="23218"/>
                    </a:lnTo>
                    <a:lnTo>
                      <a:pt x="12787" y="22825"/>
                    </a:lnTo>
                    <a:lnTo>
                      <a:pt x="13376" y="22433"/>
                    </a:lnTo>
                    <a:lnTo>
                      <a:pt x="13965" y="21984"/>
                    </a:lnTo>
                    <a:lnTo>
                      <a:pt x="14526" y="21536"/>
                    </a:lnTo>
                    <a:lnTo>
                      <a:pt x="15059" y="21031"/>
                    </a:lnTo>
                    <a:lnTo>
                      <a:pt x="15563" y="20526"/>
                    </a:lnTo>
                    <a:lnTo>
                      <a:pt x="16068" y="20021"/>
                    </a:lnTo>
                    <a:lnTo>
                      <a:pt x="16545" y="19461"/>
                    </a:lnTo>
                    <a:lnTo>
                      <a:pt x="16993" y="18900"/>
                    </a:lnTo>
                    <a:lnTo>
                      <a:pt x="17386" y="18311"/>
                    </a:lnTo>
                    <a:lnTo>
                      <a:pt x="17807" y="17694"/>
                    </a:lnTo>
                    <a:lnTo>
                      <a:pt x="18171" y="17077"/>
                    </a:lnTo>
                    <a:lnTo>
                      <a:pt x="18508" y="16432"/>
                    </a:lnTo>
                    <a:lnTo>
                      <a:pt x="18816" y="15787"/>
                    </a:lnTo>
                    <a:lnTo>
                      <a:pt x="19096" y="15114"/>
                    </a:lnTo>
                    <a:lnTo>
                      <a:pt x="19349" y="14441"/>
                    </a:lnTo>
                    <a:lnTo>
                      <a:pt x="19489" y="13993"/>
                    </a:lnTo>
                    <a:lnTo>
                      <a:pt x="19629" y="13516"/>
                    </a:lnTo>
                    <a:lnTo>
                      <a:pt x="19741" y="13067"/>
                    </a:lnTo>
                    <a:lnTo>
                      <a:pt x="19825" y="12591"/>
                    </a:lnTo>
                    <a:lnTo>
                      <a:pt x="19910" y="12114"/>
                    </a:lnTo>
                    <a:lnTo>
                      <a:pt x="19966" y="11637"/>
                    </a:lnTo>
                    <a:lnTo>
                      <a:pt x="19966" y="11160"/>
                    </a:lnTo>
                    <a:lnTo>
                      <a:pt x="19966" y="10684"/>
                    </a:lnTo>
                    <a:lnTo>
                      <a:pt x="19910" y="10235"/>
                    </a:lnTo>
                    <a:lnTo>
                      <a:pt x="19825" y="9786"/>
                    </a:lnTo>
                    <a:lnTo>
                      <a:pt x="19741" y="9338"/>
                    </a:lnTo>
                    <a:lnTo>
                      <a:pt x="19629" y="8889"/>
                    </a:lnTo>
                    <a:lnTo>
                      <a:pt x="19489" y="8468"/>
                    </a:lnTo>
                    <a:lnTo>
                      <a:pt x="19321" y="8020"/>
                    </a:lnTo>
                    <a:lnTo>
                      <a:pt x="18984" y="7179"/>
                    </a:lnTo>
                    <a:lnTo>
                      <a:pt x="18536" y="6253"/>
                    </a:lnTo>
                    <a:lnTo>
                      <a:pt x="18283" y="5805"/>
                    </a:lnTo>
                    <a:lnTo>
                      <a:pt x="18003" y="5356"/>
                    </a:lnTo>
                    <a:lnTo>
                      <a:pt x="17722" y="4907"/>
                    </a:lnTo>
                    <a:lnTo>
                      <a:pt x="17442" y="4487"/>
                    </a:lnTo>
                    <a:lnTo>
                      <a:pt x="17134" y="4066"/>
                    </a:lnTo>
                    <a:lnTo>
                      <a:pt x="16797" y="3673"/>
                    </a:lnTo>
                    <a:lnTo>
                      <a:pt x="16461" y="3281"/>
                    </a:lnTo>
                    <a:lnTo>
                      <a:pt x="16096" y="2916"/>
                    </a:lnTo>
                    <a:lnTo>
                      <a:pt x="15732" y="2552"/>
                    </a:lnTo>
                    <a:lnTo>
                      <a:pt x="15339" y="2215"/>
                    </a:lnTo>
                    <a:lnTo>
                      <a:pt x="14946" y="1879"/>
                    </a:lnTo>
                    <a:lnTo>
                      <a:pt x="14526" y="1570"/>
                    </a:lnTo>
                    <a:lnTo>
                      <a:pt x="14105" y="1290"/>
                    </a:lnTo>
                    <a:lnTo>
                      <a:pt x="13656" y="1038"/>
                    </a:lnTo>
                    <a:lnTo>
                      <a:pt x="13208" y="813"/>
                    </a:lnTo>
                    <a:lnTo>
                      <a:pt x="12731" y="617"/>
                    </a:lnTo>
                    <a:lnTo>
                      <a:pt x="12226" y="421"/>
                    </a:lnTo>
                    <a:lnTo>
                      <a:pt x="11722" y="281"/>
                    </a:lnTo>
                    <a:lnTo>
                      <a:pt x="11217" y="168"/>
                    </a:lnTo>
                    <a:lnTo>
                      <a:pt x="10712" y="84"/>
                    </a:lnTo>
                    <a:lnTo>
                      <a:pt x="10179" y="28"/>
                    </a:lnTo>
                    <a:lnTo>
                      <a:pt x="967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4"/>
              <p:cNvSpPr/>
              <p:nvPr/>
            </p:nvSpPr>
            <p:spPr>
              <a:xfrm flipH="1">
                <a:off x="7309288" y="1800250"/>
                <a:ext cx="589575" cy="532100"/>
              </a:xfrm>
              <a:custGeom>
                <a:rect b="b" l="l" r="r" t="t"/>
                <a:pathLst>
                  <a:path extrusionOk="0" h="21284" w="23583">
                    <a:moveTo>
                      <a:pt x="15787" y="1"/>
                    </a:moveTo>
                    <a:lnTo>
                      <a:pt x="15058" y="57"/>
                    </a:lnTo>
                    <a:lnTo>
                      <a:pt x="14329" y="141"/>
                    </a:lnTo>
                    <a:lnTo>
                      <a:pt x="13600" y="309"/>
                    </a:lnTo>
                    <a:lnTo>
                      <a:pt x="12871" y="505"/>
                    </a:lnTo>
                    <a:lnTo>
                      <a:pt x="12170" y="730"/>
                    </a:lnTo>
                    <a:lnTo>
                      <a:pt x="11441" y="982"/>
                    </a:lnTo>
                    <a:lnTo>
                      <a:pt x="10740" y="1234"/>
                    </a:lnTo>
                    <a:lnTo>
                      <a:pt x="9394" y="1795"/>
                    </a:lnTo>
                    <a:lnTo>
                      <a:pt x="8889" y="2019"/>
                    </a:lnTo>
                    <a:lnTo>
                      <a:pt x="8384" y="2244"/>
                    </a:lnTo>
                    <a:lnTo>
                      <a:pt x="7908" y="2468"/>
                    </a:lnTo>
                    <a:lnTo>
                      <a:pt x="7431" y="2749"/>
                    </a:lnTo>
                    <a:lnTo>
                      <a:pt x="6954" y="3029"/>
                    </a:lnTo>
                    <a:lnTo>
                      <a:pt x="6506" y="3309"/>
                    </a:lnTo>
                    <a:lnTo>
                      <a:pt x="6057" y="3618"/>
                    </a:lnTo>
                    <a:lnTo>
                      <a:pt x="5608" y="3954"/>
                    </a:lnTo>
                    <a:lnTo>
                      <a:pt x="4318" y="4964"/>
                    </a:lnTo>
                    <a:lnTo>
                      <a:pt x="3702" y="5469"/>
                    </a:lnTo>
                    <a:lnTo>
                      <a:pt x="3113" y="6001"/>
                    </a:lnTo>
                    <a:lnTo>
                      <a:pt x="2552" y="6534"/>
                    </a:lnTo>
                    <a:lnTo>
                      <a:pt x="2019" y="7123"/>
                    </a:lnTo>
                    <a:lnTo>
                      <a:pt x="1514" y="7740"/>
                    </a:lnTo>
                    <a:lnTo>
                      <a:pt x="1010" y="8413"/>
                    </a:lnTo>
                    <a:lnTo>
                      <a:pt x="869" y="8665"/>
                    </a:lnTo>
                    <a:lnTo>
                      <a:pt x="757" y="9002"/>
                    </a:lnTo>
                    <a:lnTo>
                      <a:pt x="645" y="9366"/>
                    </a:lnTo>
                    <a:lnTo>
                      <a:pt x="589" y="9759"/>
                    </a:lnTo>
                    <a:lnTo>
                      <a:pt x="421" y="10544"/>
                    </a:lnTo>
                    <a:lnTo>
                      <a:pt x="337" y="10880"/>
                    </a:lnTo>
                    <a:lnTo>
                      <a:pt x="253" y="11189"/>
                    </a:lnTo>
                    <a:lnTo>
                      <a:pt x="112" y="11581"/>
                    </a:lnTo>
                    <a:lnTo>
                      <a:pt x="28" y="12002"/>
                    </a:lnTo>
                    <a:lnTo>
                      <a:pt x="0" y="12423"/>
                    </a:lnTo>
                    <a:lnTo>
                      <a:pt x="0" y="12871"/>
                    </a:lnTo>
                    <a:lnTo>
                      <a:pt x="28" y="13320"/>
                    </a:lnTo>
                    <a:lnTo>
                      <a:pt x="56" y="13769"/>
                    </a:lnTo>
                    <a:lnTo>
                      <a:pt x="168" y="14582"/>
                    </a:lnTo>
                    <a:lnTo>
                      <a:pt x="309" y="15339"/>
                    </a:lnTo>
                    <a:lnTo>
                      <a:pt x="477" y="16096"/>
                    </a:lnTo>
                    <a:lnTo>
                      <a:pt x="589" y="16461"/>
                    </a:lnTo>
                    <a:lnTo>
                      <a:pt x="701" y="16797"/>
                    </a:lnTo>
                    <a:lnTo>
                      <a:pt x="869" y="17162"/>
                    </a:lnTo>
                    <a:lnTo>
                      <a:pt x="1038" y="17498"/>
                    </a:lnTo>
                    <a:lnTo>
                      <a:pt x="1234" y="17807"/>
                    </a:lnTo>
                    <a:lnTo>
                      <a:pt x="1458" y="18115"/>
                    </a:lnTo>
                    <a:lnTo>
                      <a:pt x="1711" y="18395"/>
                    </a:lnTo>
                    <a:lnTo>
                      <a:pt x="1963" y="18648"/>
                    </a:lnTo>
                    <a:lnTo>
                      <a:pt x="2243" y="18900"/>
                    </a:lnTo>
                    <a:lnTo>
                      <a:pt x="2524" y="19152"/>
                    </a:lnTo>
                    <a:lnTo>
                      <a:pt x="2832" y="19349"/>
                    </a:lnTo>
                    <a:lnTo>
                      <a:pt x="3141" y="19573"/>
                    </a:lnTo>
                    <a:lnTo>
                      <a:pt x="3477" y="19769"/>
                    </a:lnTo>
                    <a:lnTo>
                      <a:pt x="3814" y="19938"/>
                    </a:lnTo>
                    <a:lnTo>
                      <a:pt x="4515" y="20246"/>
                    </a:lnTo>
                    <a:lnTo>
                      <a:pt x="5216" y="20498"/>
                    </a:lnTo>
                    <a:lnTo>
                      <a:pt x="5945" y="20723"/>
                    </a:lnTo>
                    <a:lnTo>
                      <a:pt x="6674" y="20891"/>
                    </a:lnTo>
                    <a:lnTo>
                      <a:pt x="7403" y="21031"/>
                    </a:lnTo>
                    <a:lnTo>
                      <a:pt x="8132" y="21143"/>
                    </a:lnTo>
                    <a:lnTo>
                      <a:pt x="8861" y="21228"/>
                    </a:lnTo>
                    <a:lnTo>
                      <a:pt x="9618" y="21256"/>
                    </a:lnTo>
                    <a:lnTo>
                      <a:pt x="10347" y="21284"/>
                    </a:lnTo>
                    <a:lnTo>
                      <a:pt x="11076" y="21256"/>
                    </a:lnTo>
                    <a:lnTo>
                      <a:pt x="11833" y="21199"/>
                    </a:lnTo>
                    <a:lnTo>
                      <a:pt x="12563" y="21115"/>
                    </a:lnTo>
                    <a:lnTo>
                      <a:pt x="13292" y="21003"/>
                    </a:lnTo>
                    <a:lnTo>
                      <a:pt x="14021" y="20863"/>
                    </a:lnTo>
                    <a:lnTo>
                      <a:pt x="14722" y="20667"/>
                    </a:lnTo>
                    <a:lnTo>
                      <a:pt x="15451" y="20470"/>
                    </a:lnTo>
                    <a:lnTo>
                      <a:pt x="16152" y="20218"/>
                    </a:lnTo>
                    <a:lnTo>
                      <a:pt x="16825" y="19938"/>
                    </a:lnTo>
                    <a:lnTo>
                      <a:pt x="17498" y="19629"/>
                    </a:lnTo>
                    <a:lnTo>
                      <a:pt x="17946" y="19405"/>
                    </a:lnTo>
                    <a:lnTo>
                      <a:pt x="18367" y="19181"/>
                    </a:lnTo>
                    <a:lnTo>
                      <a:pt x="18788" y="18928"/>
                    </a:lnTo>
                    <a:lnTo>
                      <a:pt x="19208" y="18648"/>
                    </a:lnTo>
                    <a:lnTo>
                      <a:pt x="19601" y="18367"/>
                    </a:lnTo>
                    <a:lnTo>
                      <a:pt x="19993" y="18059"/>
                    </a:lnTo>
                    <a:lnTo>
                      <a:pt x="20358" y="17722"/>
                    </a:lnTo>
                    <a:lnTo>
                      <a:pt x="20694" y="17358"/>
                    </a:lnTo>
                    <a:lnTo>
                      <a:pt x="20975" y="17021"/>
                    </a:lnTo>
                    <a:lnTo>
                      <a:pt x="21255" y="16629"/>
                    </a:lnTo>
                    <a:lnTo>
                      <a:pt x="21508" y="16236"/>
                    </a:lnTo>
                    <a:lnTo>
                      <a:pt x="21732" y="15844"/>
                    </a:lnTo>
                    <a:lnTo>
                      <a:pt x="21956" y="15423"/>
                    </a:lnTo>
                    <a:lnTo>
                      <a:pt x="22153" y="15002"/>
                    </a:lnTo>
                    <a:lnTo>
                      <a:pt x="22517" y="14133"/>
                    </a:lnTo>
                    <a:lnTo>
                      <a:pt x="22741" y="13516"/>
                    </a:lnTo>
                    <a:lnTo>
                      <a:pt x="22966" y="12871"/>
                    </a:lnTo>
                    <a:lnTo>
                      <a:pt x="23134" y="12226"/>
                    </a:lnTo>
                    <a:lnTo>
                      <a:pt x="23274" y="11553"/>
                    </a:lnTo>
                    <a:lnTo>
                      <a:pt x="23414" y="10880"/>
                    </a:lnTo>
                    <a:lnTo>
                      <a:pt x="23498" y="10207"/>
                    </a:lnTo>
                    <a:lnTo>
                      <a:pt x="23555" y="9534"/>
                    </a:lnTo>
                    <a:lnTo>
                      <a:pt x="23583" y="8861"/>
                    </a:lnTo>
                    <a:lnTo>
                      <a:pt x="23555" y="8217"/>
                    </a:lnTo>
                    <a:lnTo>
                      <a:pt x="23498" y="7544"/>
                    </a:lnTo>
                    <a:lnTo>
                      <a:pt x="23414" y="6871"/>
                    </a:lnTo>
                    <a:lnTo>
                      <a:pt x="23274" y="6226"/>
                    </a:lnTo>
                    <a:lnTo>
                      <a:pt x="23078" y="5581"/>
                    </a:lnTo>
                    <a:lnTo>
                      <a:pt x="22854" y="4936"/>
                    </a:lnTo>
                    <a:lnTo>
                      <a:pt x="22573" y="4319"/>
                    </a:lnTo>
                    <a:lnTo>
                      <a:pt x="22237" y="3702"/>
                    </a:lnTo>
                    <a:lnTo>
                      <a:pt x="21928" y="3197"/>
                    </a:lnTo>
                    <a:lnTo>
                      <a:pt x="21592" y="2749"/>
                    </a:lnTo>
                    <a:lnTo>
                      <a:pt x="21199" y="2328"/>
                    </a:lnTo>
                    <a:lnTo>
                      <a:pt x="20807" y="1907"/>
                    </a:lnTo>
                    <a:lnTo>
                      <a:pt x="20442" y="1627"/>
                    </a:lnTo>
                    <a:lnTo>
                      <a:pt x="20106" y="1346"/>
                    </a:lnTo>
                    <a:lnTo>
                      <a:pt x="19741" y="1094"/>
                    </a:lnTo>
                    <a:lnTo>
                      <a:pt x="19376" y="870"/>
                    </a:lnTo>
                    <a:lnTo>
                      <a:pt x="19040" y="702"/>
                    </a:lnTo>
                    <a:lnTo>
                      <a:pt x="18675" y="533"/>
                    </a:lnTo>
                    <a:lnTo>
                      <a:pt x="18311" y="393"/>
                    </a:lnTo>
                    <a:lnTo>
                      <a:pt x="17946" y="281"/>
                    </a:lnTo>
                    <a:lnTo>
                      <a:pt x="17582" y="169"/>
                    </a:lnTo>
                    <a:lnTo>
                      <a:pt x="17217" y="113"/>
                    </a:lnTo>
                    <a:lnTo>
                      <a:pt x="16853" y="57"/>
                    </a:lnTo>
                    <a:lnTo>
                      <a:pt x="16488" y="1"/>
                    </a:lnTo>
                    <a:close/>
                  </a:path>
                </a:pathLst>
              </a:custGeom>
              <a:solidFill>
                <a:srgbClr val="CDF1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4"/>
              <p:cNvSpPr/>
              <p:nvPr/>
            </p:nvSpPr>
            <p:spPr>
              <a:xfrm flipH="1">
                <a:off x="7647188" y="1896300"/>
                <a:ext cx="968125" cy="863675"/>
              </a:xfrm>
              <a:custGeom>
                <a:rect b="b" l="l" r="r" t="t"/>
                <a:pathLst>
                  <a:path extrusionOk="0" h="34547" w="38725">
                    <a:moveTo>
                      <a:pt x="15423" y="0"/>
                    </a:moveTo>
                    <a:lnTo>
                      <a:pt x="14834" y="28"/>
                    </a:lnTo>
                    <a:lnTo>
                      <a:pt x="14245" y="84"/>
                    </a:lnTo>
                    <a:lnTo>
                      <a:pt x="13656" y="168"/>
                    </a:lnTo>
                    <a:lnTo>
                      <a:pt x="13039" y="253"/>
                    </a:lnTo>
                    <a:lnTo>
                      <a:pt x="12451" y="393"/>
                    </a:lnTo>
                    <a:lnTo>
                      <a:pt x="11862" y="561"/>
                    </a:lnTo>
                    <a:lnTo>
                      <a:pt x="11273" y="729"/>
                    </a:lnTo>
                    <a:lnTo>
                      <a:pt x="10656" y="954"/>
                    </a:lnTo>
                    <a:lnTo>
                      <a:pt x="10067" y="1178"/>
                    </a:lnTo>
                    <a:lnTo>
                      <a:pt x="9478" y="1458"/>
                    </a:lnTo>
                    <a:lnTo>
                      <a:pt x="8889" y="1739"/>
                    </a:lnTo>
                    <a:lnTo>
                      <a:pt x="7628" y="2440"/>
                    </a:lnTo>
                    <a:lnTo>
                      <a:pt x="7067" y="2776"/>
                    </a:lnTo>
                    <a:lnTo>
                      <a:pt x="6534" y="3113"/>
                    </a:lnTo>
                    <a:lnTo>
                      <a:pt x="6001" y="3449"/>
                    </a:lnTo>
                    <a:lnTo>
                      <a:pt x="5524" y="3786"/>
                    </a:lnTo>
                    <a:lnTo>
                      <a:pt x="5048" y="4150"/>
                    </a:lnTo>
                    <a:lnTo>
                      <a:pt x="4627" y="4515"/>
                    </a:lnTo>
                    <a:lnTo>
                      <a:pt x="4207" y="4907"/>
                    </a:lnTo>
                    <a:lnTo>
                      <a:pt x="3786" y="5328"/>
                    </a:lnTo>
                    <a:lnTo>
                      <a:pt x="3393" y="5777"/>
                    </a:lnTo>
                    <a:lnTo>
                      <a:pt x="3001" y="6253"/>
                    </a:lnTo>
                    <a:lnTo>
                      <a:pt x="2608" y="6758"/>
                    </a:lnTo>
                    <a:lnTo>
                      <a:pt x="2244" y="7291"/>
                    </a:lnTo>
                    <a:lnTo>
                      <a:pt x="1851" y="7880"/>
                    </a:lnTo>
                    <a:lnTo>
                      <a:pt x="1487" y="8497"/>
                    </a:lnTo>
                    <a:lnTo>
                      <a:pt x="1290" y="8917"/>
                    </a:lnTo>
                    <a:lnTo>
                      <a:pt x="1066" y="9478"/>
                    </a:lnTo>
                    <a:lnTo>
                      <a:pt x="842" y="10151"/>
                    </a:lnTo>
                    <a:lnTo>
                      <a:pt x="645" y="10852"/>
                    </a:lnTo>
                    <a:lnTo>
                      <a:pt x="281" y="12254"/>
                    </a:lnTo>
                    <a:lnTo>
                      <a:pt x="84" y="13320"/>
                    </a:lnTo>
                    <a:lnTo>
                      <a:pt x="0" y="13880"/>
                    </a:lnTo>
                    <a:lnTo>
                      <a:pt x="0" y="14441"/>
                    </a:lnTo>
                    <a:lnTo>
                      <a:pt x="28" y="15030"/>
                    </a:lnTo>
                    <a:lnTo>
                      <a:pt x="113" y="15591"/>
                    </a:lnTo>
                    <a:lnTo>
                      <a:pt x="253" y="16432"/>
                    </a:lnTo>
                    <a:lnTo>
                      <a:pt x="449" y="17273"/>
                    </a:lnTo>
                    <a:lnTo>
                      <a:pt x="673" y="18115"/>
                    </a:lnTo>
                    <a:lnTo>
                      <a:pt x="926" y="18928"/>
                    </a:lnTo>
                    <a:lnTo>
                      <a:pt x="1234" y="19741"/>
                    </a:lnTo>
                    <a:lnTo>
                      <a:pt x="1571" y="20526"/>
                    </a:lnTo>
                    <a:lnTo>
                      <a:pt x="1963" y="21311"/>
                    </a:lnTo>
                    <a:lnTo>
                      <a:pt x="2384" y="22068"/>
                    </a:lnTo>
                    <a:lnTo>
                      <a:pt x="2804" y="22825"/>
                    </a:lnTo>
                    <a:lnTo>
                      <a:pt x="3281" y="23555"/>
                    </a:lnTo>
                    <a:lnTo>
                      <a:pt x="3786" y="24256"/>
                    </a:lnTo>
                    <a:lnTo>
                      <a:pt x="4319" y="24929"/>
                    </a:lnTo>
                    <a:lnTo>
                      <a:pt x="4879" y="25602"/>
                    </a:lnTo>
                    <a:lnTo>
                      <a:pt x="5468" y="26246"/>
                    </a:lnTo>
                    <a:lnTo>
                      <a:pt x="6085" y="26863"/>
                    </a:lnTo>
                    <a:lnTo>
                      <a:pt x="6730" y="27452"/>
                    </a:lnTo>
                    <a:lnTo>
                      <a:pt x="7375" y="28013"/>
                    </a:lnTo>
                    <a:lnTo>
                      <a:pt x="8048" y="28574"/>
                    </a:lnTo>
                    <a:lnTo>
                      <a:pt x="8749" y="29079"/>
                    </a:lnTo>
                    <a:lnTo>
                      <a:pt x="9450" y="29583"/>
                    </a:lnTo>
                    <a:lnTo>
                      <a:pt x="10179" y="30032"/>
                    </a:lnTo>
                    <a:lnTo>
                      <a:pt x="10936" y="30481"/>
                    </a:lnTo>
                    <a:lnTo>
                      <a:pt x="11665" y="30901"/>
                    </a:lnTo>
                    <a:lnTo>
                      <a:pt x="12451" y="31322"/>
                    </a:lnTo>
                    <a:lnTo>
                      <a:pt x="13236" y="31686"/>
                    </a:lnTo>
                    <a:lnTo>
                      <a:pt x="14021" y="32051"/>
                    </a:lnTo>
                    <a:lnTo>
                      <a:pt x="14834" y="32359"/>
                    </a:lnTo>
                    <a:lnTo>
                      <a:pt x="15647" y="32668"/>
                    </a:lnTo>
                    <a:lnTo>
                      <a:pt x="16460" y="32976"/>
                    </a:lnTo>
                    <a:lnTo>
                      <a:pt x="17274" y="33229"/>
                    </a:lnTo>
                    <a:lnTo>
                      <a:pt x="18115" y="33481"/>
                    </a:lnTo>
                    <a:lnTo>
                      <a:pt x="18956" y="33705"/>
                    </a:lnTo>
                    <a:lnTo>
                      <a:pt x="19713" y="33874"/>
                    </a:lnTo>
                    <a:lnTo>
                      <a:pt x="20470" y="34042"/>
                    </a:lnTo>
                    <a:lnTo>
                      <a:pt x="21227" y="34182"/>
                    </a:lnTo>
                    <a:lnTo>
                      <a:pt x="22012" y="34294"/>
                    </a:lnTo>
                    <a:lnTo>
                      <a:pt x="22770" y="34406"/>
                    </a:lnTo>
                    <a:lnTo>
                      <a:pt x="23555" y="34462"/>
                    </a:lnTo>
                    <a:lnTo>
                      <a:pt x="24312" y="34519"/>
                    </a:lnTo>
                    <a:lnTo>
                      <a:pt x="25097" y="34547"/>
                    </a:lnTo>
                    <a:lnTo>
                      <a:pt x="25854" y="34547"/>
                    </a:lnTo>
                    <a:lnTo>
                      <a:pt x="26639" y="34519"/>
                    </a:lnTo>
                    <a:lnTo>
                      <a:pt x="27396" y="34434"/>
                    </a:lnTo>
                    <a:lnTo>
                      <a:pt x="28153" y="34350"/>
                    </a:lnTo>
                    <a:lnTo>
                      <a:pt x="28911" y="34210"/>
                    </a:lnTo>
                    <a:lnTo>
                      <a:pt x="29668" y="34042"/>
                    </a:lnTo>
                    <a:lnTo>
                      <a:pt x="30397" y="33818"/>
                    </a:lnTo>
                    <a:lnTo>
                      <a:pt x="31126" y="33593"/>
                    </a:lnTo>
                    <a:lnTo>
                      <a:pt x="31855" y="33285"/>
                    </a:lnTo>
                    <a:lnTo>
                      <a:pt x="32528" y="32948"/>
                    </a:lnTo>
                    <a:lnTo>
                      <a:pt x="33229" y="32584"/>
                    </a:lnTo>
                    <a:lnTo>
                      <a:pt x="33874" y="32163"/>
                    </a:lnTo>
                    <a:lnTo>
                      <a:pt x="34519" y="31714"/>
                    </a:lnTo>
                    <a:lnTo>
                      <a:pt x="35108" y="31210"/>
                    </a:lnTo>
                    <a:lnTo>
                      <a:pt x="35668" y="30677"/>
                    </a:lnTo>
                    <a:lnTo>
                      <a:pt x="36201" y="30116"/>
                    </a:lnTo>
                    <a:lnTo>
                      <a:pt x="36706" y="29527"/>
                    </a:lnTo>
                    <a:lnTo>
                      <a:pt x="37127" y="28882"/>
                    </a:lnTo>
                    <a:lnTo>
                      <a:pt x="37547" y="28237"/>
                    </a:lnTo>
                    <a:lnTo>
                      <a:pt x="37884" y="27564"/>
                    </a:lnTo>
                    <a:lnTo>
                      <a:pt x="38164" y="26863"/>
                    </a:lnTo>
                    <a:lnTo>
                      <a:pt x="38416" y="26134"/>
                    </a:lnTo>
                    <a:lnTo>
                      <a:pt x="38585" y="25405"/>
                    </a:lnTo>
                    <a:lnTo>
                      <a:pt x="38641" y="25013"/>
                    </a:lnTo>
                    <a:lnTo>
                      <a:pt x="38697" y="24648"/>
                    </a:lnTo>
                    <a:lnTo>
                      <a:pt x="38725" y="24087"/>
                    </a:lnTo>
                    <a:lnTo>
                      <a:pt x="38725" y="23555"/>
                    </a:lnTo>
                    <a:lnTo>
                      <a:pt x="38697" y="22994"/>
                    </a:lnTo>
                    <a:lnTo>
                      <a:pt x="38669" y="22461"/>
                    </a:lnTo>
                    <a:lnTo>
                      <a:pt x="38585" y="21900"/>
                    </a:lnTo>
                    <a:lnTo>
                      <a:pt x="38501" y="21367"/>
                    </a:lnTo>
                    <a:lnTo>
                      <a:pt x="38276" y="20302"/>
                    </a:lnTo>
                    <a:lnTo>
                      <a:pt x="37996" y="19208"/>
                    </a:lnTo>
                    <a:lnTo>
                      <a:pt x="37631" y="18115"/>
                    </a:lnTo>
                    <a:lnTo>
                      <a:pt x="37239" y="17021"/>
                    </a:lnTo>
                    <a:lnTo>
                      <a:pt x="36762" y="15927"/>
                    </a:lnTo>
                    <a:lnTo>
                      <a:pt x="36229" y="14834"/>
                    </a:lnTo>
                    <a:lnTo>
                      <a:pt x="35640" y="13740"/>
                    </a:lnTo>
                    <a:lnTo>
                      <a:pt x="34995" y="12675"/>
                    </a:lnTo>
                    <a:lnTo>
                      <a:pt x="34322" y="11609"/>
                    </a:lnTo>
                    <a:lnTo>
                      <a:pt x="33593" y="10572"/>
                    </a:lnTo>
                    <a:lnTo>
                      <a:pt x="32808" y="9562"/>
                    </a:lnTo>
                    <a:lnTo>
                      <a:pt x="31967" y="8581"/>
                    </a:lnTo>
                    <a:lnTo>
                      <a:pt x="31098" y="7627"/>
                    </a:lnTo>
                    <a:lnTo>
                      <a:pt x="30200" y="6702"/>
                    </a:lnTo>
                    <a:lnTo>
                      <a:pt x="29247" y="5833"/>
                    </a:lnTo>
                    <a:lnTo>
                      <a:pt x="28294" y="4991"/>
                    </a:lnTo>
                    <a:lnTo>
                      <a:pt x="27284" y="4206"/>
                    </a:lnTo>
                    <a:lnTo>
                      <a:pt x="26247" y="3477"/>
                    </a:lnTo>
                    <a:lnTo>
                      <a:pt x="25181" y="2804"/>
                    </a:lnTo>
                    <a:lnTo>
                      <a:pt x="24088" y="2215"/>
                    </a:lnTo>
                    <a:lnTo>
                      <a:pt x="23555" y="1935"/>
                    </a:lnTo>
                    <a:lnTo>
                      <a:pt x="22994" y="1655"/>
                    </a:lnTo>
                    <a:lnTo>
                      <a:pt x="22433" y="1430"/>
                    </a:lnTo>
                    <a:lnTo>
                      <a:pt x="21872" y="1178"/>
                    </a:lnTo>
                    <a:lnTo>
                      <a:pt x="21283" y="982"/>
                    </a:lnTo>
                    <a:lnTo>
                      <a:pt x="20723" y="785"/>
                    </a:lnTo>
                    <a:lnTo>
                      <a:pt x="20134" y="617"/>
                    </a:lnTo>
                    <a:lnTo>
                      <a:pt x="19573" y="477"/>
                    </a:lnTo>
                    <a:lnTo>
                      <a:pt x="18984" y="337"/>
                    </a:lnTo>
                    <a:lnTo>
                      <a:pt x="18395" y="224"/>
                    </a:lnTo>
                    <a:lnTo>
                      <a:pt x="17806" y="140"/>
                    </a:lnTo>
                    <a:lnTo>
                      <a:pt x="17218" y="56"/>
                    </a:lnTo>
                    <a:lnTo>
                      <a:pt x="16629" y="28"/>
                    </a:lnTo>
                    <a:lnTo>
                      <a:pt x="1604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4"/>
              <p:cNvSpPr/>
              <p:nvPr/>
            </p:nvSpPr>
            <p:spPr>
              <a:xfrm flipH="1">
                <a:off x="8132288" y="1577325"/>
                <a:ext cx="122700" cy="413625"/>
              </a:xfrm>
              <a:custGeom>
                <a:rect b="b" l="l" r="r" t="t"/>
                <a:pathLst>
                  <a:path extrusionOk="0" fill="none" h="16545" w="4908">
                    <a:moveTo>
                      <a:pt x="0" y="16545"/>
                    </a:moveTo>
                    <a:lnTo>
                      <a:pt x="0" y="16545"/>
                    </a:lnTo>
                    <a:lnTo>
                      <a:pt x="393" y="16012"/>
                    </a:lnTo>
                    <a:lnTo>
                      <a:pt x="786" y="15451"/>
                    </a:lnTo>
                    <a:lnTo>
                      <a:pt x="1571" y="14301"/>
                    </a:lnTo>
                    <a:lnTo>
                      <a:pt x="2300" y="13124"/>
                    </a:lnTo>
                    <a:lnTo>
                      <a:pt x="2945" y="11946"/>
                    </a:lnTo>
                    <a:lnTo>
                      <a:pt x="3534" y="10852"/>
                    </a:lnTo>
                    <a:lnTo>
                      <a:pt x="4010" y="9843"/>
                    </a:lnTo>
                    <a:lnTo>
                      <a:pt x="4347" y="9002"/>
                    </a:lnTo>
                    <a:lnTo>
                      <a:pt x="4571" y="8357"/>
                    </a:lnTo>
                    <a:lnTo>
                      <a:pt x="4571" y="8357"/>
                    </a:lnTo>
                    <a:lnTo>
                      <a:pt x="4739" y="7712"/>
                    </a:lnTo>
                    <a:lnTo>
                      <a:pt x="4851" y="7067"/>
                    </a:lnTo>
                    <a:lnTo>
                      <a:pt x="4908" y="6422"/>
                    </a:lnTo>
                    <a:lnTo>
                      <a:pt x="4908" y="5777"/>
                    </a:lnTo>
                    <a:lnTo>
                      <a:pt x="4880" y="5104"/>
                    </a:lnTo>
                    <a:lnTo>
                      <a:pt x="4823" y="4459"/>
                    </a:lnTo>
                    <a:lnTo>
                      <a:pt x="4739" y="3786"/>
                    </a:lnTo>
                    <a:lnTo>
                      <a:pt x="4627" y="3141"/>
                    </a:lnTo>
                    <a:lnTo>
                      <a:pt x="4627" y="3141"/>
                    </a:lnTo>
                    <a:lnTo>
                      <a:pt x="4487" y="2412"/>
                    </a:lnTo>
                    <a:lnTo>
                      <a:pt x="4375" y="2076"/>
                    </a:lnTo>
                    <a:lnTo>
                      <a:pt x="4235" y="1711"/>
                    </a:lnTo>
                    <a:lnTo>
                      <a:pt x="4094" y="1375"/>
                    </a:lnTo>
                    <a:lnTo>
                      <a:pt x="3898" y="1066"/>
                    </a:lnTo>
                    <a:lnTo>
                      <a:pt x="3702" y="786"/>
                    </a:lnTo>
                    <a:lnTo>
                      <a:pt x="3449" y="505"/>
                    </a:lnTo>
                    <a:lnTo>
                      <a:pt x="3449" y="505"/>
                    </a:lnTo>
                    <a:lnTo>
                      <a:pt x="3309" y="393"/>
                    </a:lnTo>
                    <a:lnTo>
                      <a:pt x="3141" y="309"/>
                    </a:lnTo>
                    <a:lnTo>
                      <a:pt x="2805" y="141"/>
                    </a:lnTo>
                    <a:lnTo>
                      <a:pt x="2440" y="29"/>
                    </a:lnTo>
                    <a:lnTo>
                      <a:pt x="2075" y="1"/>
                    </a:lnTo>
                    <a:lnTo>
                      <a:pt x="1907" y="1"/>
                    </a:lnTo>
                    <a:lnTo>
                      <a:pt x="1711" y="29"/>
                    </a:lnTo>
                    <a:lnTo>
                      <a:pt x="1543" y="85"/>
                    </a:lnTo>
                    <a:lnTo>
                      <a:pt x="1374" y="141"/>
                    </a:lnTo>
                    <a:lnTo>
                      <a:pt x="1234" y="225"/>
                    </a:lnTo>
                    <a:lnTo>
                      <a:pt x="1094" y="337"/>
                    </a:lnTo>
                    <a:lnTo>
                      <a:pt x="954" y="449"/>
                    </a:lnTo>
                    <a:lnTo>
                      <a:pt x="842" y="589"/>
                    </a:lnTo>
                  </a:path>
                </a:pathLst>
              </a:custGeom>
              <a:solidFill>
                <a:schemeClr val="dk1"/>
              </a:solidFill>
              <a:ln cap="rnd" cmpd="sng" w="182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4"/>
              <p:cNvSpPr/>
              <p:nvPr/>
            </p:nvSpPr>
            <p:spPr>
              <a:xfrm flipH="1">
                <a:off x="8199588" y="1563300"/>
                <a:ext cx="96775" cy="96775"/>
              </a:xfrm>
              <a:custGeom>
                <a:rect b="b" l="l" r="r" t="t"/>
                <a:pathLst>
                  <a:path extrusionOk="0" h="3871" w="3871">
                    <a:moveTo>
                      <a:pt x="1824" y="1"/>
                    </a:moveTo>
                    <a:lnTo>
                      <a:pt x="1627" y="29"/>
                    </a:lnTo>
                    <a:lnTo>
                      <a:pt x="1431" y="85"/>
                    </a:lnTo>
                    <a:lnTo>
                      <a:pt x="1235" y="141"/>
                    </a:lnTo>
                    <a:lnTo>
                      <a:pt x="1067" y="225"/>
                    </a:lnTo>
                    <a:lnTo>
                      <a:pt x="898" y="309"/>
                    </a:lnTo>
                    <a:lnTo>
                      <a:pt x="730" y="421"/>
                    </a:lnTo>
                    <a:lnTo>
                      <a:pt x="590" y="533"/>
                    </a:lnTo>
                    <a:lnTo>
                      <a:pt x="478" y="674"/>
                    </a:lnTo>
                    <a:lnTo>
                      <a:pt x="366" y="814"/>
                    </a:lnTo>
                    <a:lnTo>
                      <a:pt x="253" y="982"/>
                    </a:lnTo>
                    <a:lnTo>
                      <a:pt x="169" y="1150"/>
                    </a:lnTo>
                    <a:lnTo>
                      <a:pt x="113" y="1319"/>
                    </a:lnTo>
                    <a:lnTo>
                      <a:pt x="57" y="1487"/>
                    </a:lnTo>
                    <a:lnTo>
                      <a:pt x="1" y="1683"/>
                    </a:lnTo>
                    <a:lnTo>
                      <a:pt x="1" y="1851"/>
                    </a:lnTo>
                    <a:lnTo>
                      <a:pt x="1" y="2048"/>
                    </a:lnTo>
                    <a:lnTo>
                      <a:pt x="29" y="2244"/>
                    </a:lnTo>
                    <a:lnTo>
                      <a:pt x="57" y="2440"/>
                    </a:lnTo>
                    <a:lnTo>
                      <a:pt x="113" y="2637"/>
                    </a:lnTo>
                    <a:lnTo>
                      <a:pt x="197" y="2805"/>
                    </a:lnTo>
                    <a:lnTo>
                      <a:pt x="281" y="2973"/>
                    </a:lnTo>
                    <a:lnTo>
                      <a:pt x="394" y="3141"/>
                    </a:lnTo>
                    <a:lnTo>
                      <a:pt x="534" y="3281"/>
                    </a:lnTo>
                    <a:lnTo>
                      <a:pt x="646" y="3394"/>
                    </a:lnTo>
                    <a:lnTo>
                      <a:pt x="814" y="3506"/>
                    </a:lnTo>
                    <a:lnTo>
                      <a:pt x="954" y="3618"/>
                    </a:lnTo>
                    <a:lnTo>
                      <a:pt x="1123" y="3702"/>
                    </a:lnTo>
                    <a:lnTo>
                      <a:pt x="1291" y="3786"/>
                    </a:lnTo>
                    <a:lnTo>
                      <a:pt x="1487" y="3814"/>
                    </a:lnTo>
                    <a:lnTo>
                      <a:pt x="1655" y="3870"/>
                    </a:lnTo>
                    <a:lnTo>
                      <a:pt x="2048" y="3870"/>
                    </a:lnTo>
                    <a:lnTo>
                      <a:pt x="2244" y="3842"/>
                    </a:lnTo>
                    <a:lnTo>
                      <a:pt x="2441" y="3814"/>
                    </a:lnTo>
                    <a:lnTo>
                      <a:pt x="2609" y="3758"/>
                    </a:lnTo>
                    <a:lnTo>
                      <a:pt x="2805" y="3674"/>
                    </a:lnTo>
                    <a:lnTo>
                      <a:pt x="2973" y="3590"/>
                    </a:lnTo>
                    <a:lnTo>
                      <a:pt x="3114" y="3478"/>
                    </a:lnTo>
                    <a:lnTo>
                      <a:pt x="3254" y="3338"/>
                    </a:lnTo>
                    <a:lnTo>
                      <a:pt x="3394" y="3225"/>
                    </a:lnTo>
                    <a:lnTo>
                      <a:pt x="3506" y="3057"/>
                    </a:lnTo>
                    <a:lnTo>
                      <a:pt x="3590" y="2917"/>
                    </a:lnTo>
                    <a:lnTo>
                      <a:pt x="3674" y="2749"/>
                    </a:lnTo>
                    <a:lnTo>
                      <a:pt x="3758" y="2580"/>
                    </a:lnTo>
                    <a:lnTo>
                      <a:pt x="3815" y="2412"/>
                    </a:lnTo>
                    <a:lnTo>
                      <a:pt x="3843" y="2216"/>
                    </a:lnTo>
                    <a:lnTo>
                      <a:pt x="3871" y="2020"/>
                    </a:lnTo>
                    <a:lnTo>
                      <a:pt x="3871" y="1823"/>
                    </a:lnTo>
                    <a:lnTo>
                      <a:pt x="3843" y="1655"/>
                    </a:lnTo>
                    <a:lnTo>
                      <a:pt x="3787" y="1459"/>
                    </a:lnTo>
                    <a:lnTo>
                      <a:pt x="3730" y="1263"/>
                    </a:lnTo>
                    <a:lnTo>
                      <a:pt x="3674" y="1094"/>
                    </a:lnTo>
                    <a:lnTo>
                      <a:pt x="3562" y="926"/>
                    </a:lnTo>
                    <a:lnTo>
                      <a:pt x="3450" y="758"/>
                    </a:lnTo>
                    <a:lnTo>
                      <a:pt x="3338" y="618"/>
                    </a:lnTo>
                    <a:lnTo>
                      <a:pt x="3198" y="477"/>
                    </a:lnTo>
                    <a:lnTo>
                      <a:pt x="3057" y="365"/>
                    </a:lnTo>
                    <a:lnTo>
                      <a:pt x="2889" y="281"/>
                    </a:lnTo>
                    <a:lnTo>
                      <a:pt x="2749" y="197"/>
                    </a:lnTo>
                    <a:lnTo>
                      <a:pt x="2553" y="113"/>
                    </a:lnTo>
                    <a:lnTo>
                      <a:pt x="2384" y="57"/>
                    </a:lnTo>
                    <a:lnTo>
                      <a:pt x="2188" y="29"/>
                    </a:lnTo>
                    <a:lnTo>
                      <a:pt x="20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4"/>
              <p:cNvSpPr/>
              <p:nvPr/>
            </p:nvSpPr>
            <p:spPr>
              <a:xfrm flipH="1">
                <a:off x="8254263" y="2023875"/>
                <a:ext cx="147950" cy="147950"/>
              </a:xfrm>
              <a:custGeom>
                <a:rect b="b" l="l" r="r" t="t"/>
                <a:pathLst>
                  <a:path extrusionOk="0" h="5918" w="5918">
                    <a:moveTo>
                      <a:pt x="2805" y="1"/>
                    </a:moveTo>
                    <a:lnTo>
                      <a:pt x="2496" y="57"/>
                    </a:lnTo>
                    <a:lnTo>
                      <a:pt x="2188" y="113"/>
                    </a:lnTo>
                    <a:lnTo>
                      <a:pt x="1908" y="197"/>
                    </a:lnTo>
                    <a:lnTo>
                      <a:pt x="1655" y="309"/>
                    </a:lnTo>
                    <a:lnTo>
                      <a:pt x="1375" y="477"/>
                    </a:lnTo>
                    <a:lnTo>
                      <a:pt x="1150" y="617"/>
                    </a:lnTo>
                    <a:lnTo>
                      <a:pt x="926" y="814"/>
                    </a:lnTo>
                    <a:lnTo>
                      <a:pt x="730" y="1010"/>
                    </a:lnTo>
                    <a:lnTo>
                      <a:pt x="562" y="1234"/>
                    </a:lnTo>
                    <a:lnTo>
                      <a:pt x="393" y="1487"/>
                    </a:lnTo>
                    <a:lnTo>
                      <a:pt x="281" y="1739"/>
                    </a:lnTo>
                    <a:lnTo>
                      <a:pt x="169" y="1991"/>
                    </a:lnTo>
                    <a:lnTo>
                      <a:pt x="85" y="2272"/>
                    </a:lnTo>
                    <a:lnTo>
                      <a:pt x="29" y="2552"/>
                    </a:lnTo>
                    <a:lnTo>
                      <a:pt x="1" y="2833"/>
                    </a:lnTo>
                    <a:lnTo>
                      <a:pt x="1" y="3141"/>
                    </a:lnTo>
                    <a:lnTo>
                      <a:pt x="29" y="3422"/>
                    </a:lnTo>
                    <a:lnTo>
                      <a:pt x="113" y="3730"/>
                    </a:lnTo>
                    <a:lnTo>
                      <a:pt x="197" y="4010"/>
                    </a:lnTo>
                    <a:lnTo>
                      <a:pt x="309" y="4291"/>
                    </a:lnTo>
                    <a:lnTo>
                      <a:pt x="449" y="4543"/>
                    </a:lnTo>
                    <a:lnTo>
                      <a:pt x="618" y="4768"/>
                    </a:lnTo>
                    <a:lnTo>
                      <a:pt x="814" y="4992"/>
                    </a:lnTo>
                    <a:lnTo>
                      <a:pt x="1010" y="5188"/>
                    </a:lnTo>
                    <a:lnTo>
                      <a:pt x="1235" y="5356"/>
                    </a:lnTo>
                    <a:lnTo>
                      <a:pt x="1487" y="5525"/>
                    </a:lnTo>
                    <a:lnTo>
                      <a:pt x="1739" y="5665"/>
                    </a:lnTo>
                    <a:lnTo>
                      <a:pt x="1992" y="5749"/>
                    </a:lnTo>
                    <a:lnTo>
                      <a:pt x="2272" y="5833"/>
                    </a:lnTo>
                    <a:lnTo>
                      <a:pt x="2553" y="5889"/>
                    </a:lnTo>
                    <a:lnTo>
                      <a:pt x="2833" y="5917"/>
                    </a:lnTo>
                    <a:lnTo>
                      <a:pt x="3141" y="5917"/>
                    </a:lnTo>
                    <a:lnTo>
                      <a:pt x="3422" y="5889"/>
                    </a:lnTo>
                    <a:lnTo>
                      <a:pt x="3730" y="5833"/>
                    </a:lnTo>
                    <a:lnTo>
                      <a:pt x="4011" y="5721"/>
                    </a:lnTo>
                    <a:lnTo>
                      <a:pt x="4291" y="5609"/>
                    </a:lnTo>
                    <a:lnTo>
                      <a:pt x="4543" y="5469"/>
                    </a:lnTo>
                    <a:lnTo>
                      <a:pt x="4768" y="5300"/>
                    </a:lnTo>
                    <a:lnTo>
                      <a:pt x="4992" y="5104"/>
                    </a:lnTo>
                    <a:lnTo>
                      <a:pt x="5188" y="4908"/>
                    </a:lnTo>
                    <a:lnTo>
                      <a:pt x="5357" y="4683"/>
                    </a:lnTo>
                    <a:lnTo>
                      <a:pt x="5525" y="4459"/>
                    </a:lnTo>
                    <a:lnTo>
                      <a:pt x="5637" y="4207"/>
                    </a:lnTo>
                    <a:lnTo>
                      <a:pt x="5749" y="3926"/>
                    </a:lnTo>
                    <a:lnTo>
                      <a:pt x="5833" y="3674"/>
                    </a:lnTo>
                    <a:lnTo>
                      <a:pt x="5889" y="3366"/>
                    </a:lnTo>
                    <a:lnTo>
                      <a:pt x="5917" y="3085"/>
                    </a:lnTo>
                    <a:lnTo>
                      <a:pt x="5917" y="2805"/>
                    </a:lnTo>
                    <a:lnTo>
                      <a:pt x="5889" y="2496"/>
                    </a:lnTo>
                    <a:lnTo>
                      <a:pt x="5805" y="2216"/>
                    </a:lnTo>
                    <a:lnTo>
                      <a:pt x="5721" y="1907"/>
                    </a:lnTo>
                    <a:lnTo>
                      <a:pt x="5609" y="1655"/>
                    </a:lnTo>
                    <a:lnTo>
                      <a:pt x="5469" y="1403"/>
                    </a:lnTo>
                    <a:lnTo>
                      <a:pt x="5301" y="1150"/>
                    </a:lnTo>
                    <a:lnTo>
                      <a:pt x="5104" y="926"/>
                    </a:lnTo>
                    <a:lnTo>
                      <a:pt x="4908" y="730"/>
                    </a:lnTo>
                    <a:lnTo>
                      <a:pt x="4684" y="561"/>
                    </a:lnTo>
                    <a:lnTo>
                      <a:pt x="4431" y="421"/>
                    </a:lnTo>
                    <a:lnTo>
                      <a:pt x="4179" y="281"/>
                    </a:lnTo>
                    <a:lnTo>
                      <a:pt x="3927" y="169"/>
                    </a:lnTo>
                    <a:lnTo>
                      <a:pt x="3646" y="85"/>
                    </a:lnTo>
                    <a:lnTo>
                      <a:pt x="3366" y="29"/>
                    </a:lnTo>
                    <a:lnTo>
                      <a:pt x="308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4"/>
              <p:cNvSpPr/>
              <p:nvPr/>
            </p:nvSpPr>
            <p:spPr>
              <a:xfrm flipH="1">
                <a:off x="8283713" y="2058225"/>
                <a:ext cx="86950" cy="86950"/>
              </a:xfrm>
              <a:custGeom>
                <a:rect b="b" l="l" r="r" t="t"/>
                <a:pathLst>
                  <a:path extrusionOk="0" h="3478" w="3478">
                    <a:moveTo>
                      <a:pt x="1599" y="1"/>
                    </a:moveTo>
                    <a:lnTo>
                      <a:pt x="1431" y="29"/>
                    </a:lnTo>
                    <a:lnTo>
                      <a:pt x="1262" y="85"/>
                    </a:lnTo>
                    <a:lnTo>
                      <a:pt x="1094" y="141"/>
                    </a:lnTo>
                    <a:lnTo>
                      <a:pt x="926" y="197"/>
                    </a:lnTo>
                    <a:lnTo>
                      <a:pt x="758" y="309"/>
                    </a:lnTo>
                    <a:lnTo>
                      <a:pt x="618" y="393"/>
                    </a:lnTo>
                    <a:lnTo>
                      <a:pt x="505" y="505"/>
                    </a:lnTo>
                    <a:lnTo>
                      <a:pt x="393" y="646"/>
                    </a:lnTo>
                    <a:lnTo>
                      <a:pt x="197" y="926"/>
                    </a:lnTo>
                    <a:lnTo>
                      <a:pt x="85" y="1234"/>
                    </a:lnTo>
                    <a:lnTo>
                      <a:pt x="1" y="1571"/>
                    </a:lnTo>
                    <a:lnTo>
                      <a:pt x="1" y="1907"/>
                    </a:lnTo>
                    <a:lnTo>
                      <a:pt x="29" y="2076"/>
                    </a:lnTo>
                    <a:lnTo>
                      <a:pt x="57" y="2244"/>
                    </a:lnTo>
                    <a:lnTo>
                      <a:pt x="113" y="2412"/>
                    </a:lnTo>
                    <a:lnTo>
                      <a:pt x="197" y="2552"/>
                    </a:lnTo>
                    <a:lnTo>
                      <a:pt x="281" y="2721"/>
                    </a:lnTo>
                    <a:lnTo>
                      <a:pt x="393" y="2861"/>
                    </a:lnTo>
                    <a:lnTo>
                      <a:pt x="505" y="3001"/>
                    </a:lnTo>
                    <a:lnTo>
                      <a:pt x="646" y="3113"/>
                    </a:lnTo>
                    <a:lnTo>
                      <a:pt x="926" y="3281"/>
                    </a:lnTo>
                    <a:lnTo>
                      <a:pt x="1234" y="3422"/>
                    </a:lnTo>
                    <a:lnTo>
                      <a:pt x="1543" y="3478"/>
                    </a:lnTo>
                    <a:lnTo>
                      <a:pt x="2076" y="3478"/>
                    </a:lnTo>
                    <a:lnTo>
                      <a:pt x="2244" y="3422"/>
                    </a:lnTo>
                    <a:lnTo>
                      <a:pt x="2384" y="3366"/>
                    </a:lnTo>
                    <a:lnTo>
                      <a:pt x="2552" y="3281"/>
                    </a:lnTo>
                    <a:lnTo>
                      <a:pt x="2721" y="3197"/>
                    </a:lnTo>
                    <a:lnTo>
                      <a:pt x="2861" y="3085"/>
                    </a:lnTo>
                    <a:lnTo>
                      <a:pt x="2973" y="2973"/>
                    </a:lnTo>
                    <a:lnTo>
                      <a:pt x="3085" y="2861"/>
                    </a:lnTo>
                    <a:lnTo>
                      <a:pt x="3281" y="2580"/>
                    </a:lnTo>
                    <a:lnTo>
                      <a:pt x="3422" y="2272"/>
                    </a:lnTo>
                    <a:lnTo>
                      <a:pt x="3478" y="1935"/>
                    </a:lnTo>
                    <a:lnTo>
                      <a:pt x="3478" y="1599"/>
                    </a:lnTo>
                    <a:lnTo>
                      <a:pt x="3450" y="1431"/>
                    </a:lnTo>
                    <a:lnTo>
                      <a:pt x="3422" y="1262"/>
                    </a:lnTo>
                    <a:lnTo>
                      <a:pt x="3366" y="1094"/>
                    </a:lnTo>
                    <a:lnTo>
                      <a:pt x="3281" y="926"/>
                    </a:lnTo>
                    <a:lnTo>
                      <a:pt x="3197" y="786"/>
                    </a:lnTo>
                    <a:lnTo>
                      <a:pt x="3085" y="646"/>
                    </a:lnTo>
                    <a:lnTo>
                      <a:pt x="2973" y="505"/>
                    </a:lnTo>
                    <a:lnTo>
                      <a:pt x="2833" y="393"/>
                    </a:lnTo>
                    <a:lnTo>
                      <a:pt x="2552" y="197"/>
                    </a:lnTo>
                    <a:lnTo>
                      <a:pt x="2244" y="85"/>
                    </a:lnTo>
                    <a:lnTo>
                      <a:pt x="19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4"/>
              <p:cNvSpPr/>
              <p:nvPr/>
            </p:nvSpPr>
            <p:spPr>
              <a:xfrm flipH="1">
                <a:off x="8287913" y="2061025"/>
                <a:ext cx="38575" cy="38600"/>
              </a:xfrm>
              <a:custGeom>
                <a:rect b="b" l="l" r="r" t="t"/>
                <a:pathLst>
                  <a:path extrusionOk="0" h="1544" w="1543">
                    <a:moveTo>
                      <a:pt x="729" y="1"/>
                    </a:moveTo>
                    <a:lnTo>
                      <a:pt x="589" y="29"/>
                    </a:lnTo>
                    <a:lnTo>
                      <a:pt x="421" y="85"/>
                    </a:lnTo>
                    <a:lnTo>
                      <a:pt x="309" y="169"/>
                    </a:lnTo>
                    <a:lnTo>
                      <a:pt x="197" y="253"/>
                    </a:lnTo>
                    <a:lnTo>
                      <a:pt x="112" y="365"/>
                    </a:lnTo>
                    <a:lnTo>
                      <a:pt x="56" y="505"/>
                    </a:lnTo>
                    <a:lnTo>
                      <a:pt x="28" y="646"/>
                    </a:lnTo>
                    <a:lnTo>
                      <a:pt x="0" y="814"/>
                    </a:lnTo>
                    <a:lnTo>
                      <a:pt x="28" y="954"/>
                    </a:lnTo>
                    <a:lnTo>
                      <a:pt x="84" y="1094"/>
                    </a:lnTo>
                    <a:lnTo>
                      <a:pt x="168" y="1235"/>
                    </a:lnTo>
                    <a:lnTo>
                      <a:pt x="281" y="1347"/>
                    </a:lnTo>
                    <a:lnTo>
                      <a:pt x="393" y="1431"/>
                    </a:lnTo>
                    <a:lnTo>
                      <a:pt x="533" y="1487"/>
                    </a:lnTo>
                    <a:lnTo>
                      <a:pt x="673" y="1515"/>
                    </a:lnTo>
                    <a:lnTo>
                      <a:pt x="813" y="1543"/>
                    </a:lnTo>
                    <a:lnTo>
                      <a:pt x="982" y="1515"/>
                    </a:lnTo>
                    <a:lnTo>
                      <a:pt x="1122" y="1459"/>
                    </a:lnTo>
                    <a:lnTo>
                      <a:pt x="1234" y="1375"/>
                    </a:lnTo>
                    <a:lnTo>
                      <a:pt x="1346" y="1263"/>
                    </a:lnTo>
                    <a:lnTo>
                      <a:pt x="1430" y="1150"/>
                    </a:lnTo>
                    <a:lnTo>
                      <a:pt x="1514" y="1010"/>
                    </a:lnTo>
                    <a:lnTo>
                      <a:pt x="1542" y="870"/>
                    </a:lnTo>
                    <a:lnTo>
                      <a:pt x="1542" y="730"/>
                    </a:lnTo>
                    <a:lnTo>
                      <a:pt x="1514" y="562"/>
                    </a:lnTo>
                    <a:lnTo>
                      <a:pt x="1458" y="421"/>
                    </a:lnTo>
                    <a:lnTo>
                      <a:pt x="1374" y="281"/>
                    </a:lnTo>
                    <a:lnTo>
                      <a:pt x="1290" y="197"/>
                    </a:lnTo>
                    <a:lnTo>
                      <a:pt x="1150" y="85"/>
                    </a:lnTo>
                    <a:lnTo>
                      <a:pt x="1038" y="29"/>
                    </a:lnTo>
                    <a:lnTo>
                      <a:pt x="8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4"/>
              <p:cNvSpPr/>
              <p:nvPr/>
            </p:nvSpPr>
            <p:spPr>
              <a:xfrm flipH="1">
                <a:off x="7906563" y="1957975"/>
                <a:ext cx="626725" cy="625350"/>
              </a:xfrm>
              <a:custGeom>
                <a:rect b="b" l="l" r="r" t="t"/>
                <a:pathLst>
                  <a:path extrusionOk="0" h="25014" w="25069">
                    <a:moveTo>
                      <a:pt x="21255" y="1"/>
                    </a:moveTo>
                    <a:lnTo>
                      <a:pt x="21059" y="449"/>
                    </a:lnTo>
                    <a:lnTo>
                      <a:pt x="20807" y="898"/>
                    </a:lnTo>
                    <a:lnTo>
                      <a:pt x="20554" y="1347"/>
                    </a:lnTo>
                    <a:lnTo>
                      <a:pt x="20274" y="1795"/>
                    </a:lnTo>
                    <a:lnTo>
                      <a:pt x="19685" y="2637"/>
                    </a:lnTo>
                    <a:lnTo>
                      <a:pt x="19068" y="3422"/>
                    </a:lnTo>
                    <a:lnTo>
                      <a:pt x="18283" y="4403"/>
                    </a:lnTo>
                    <a:lnTo>
                      <a:pt x="16993" y="5973"/>
                    </a:lnTo>
                    <a:lnTo>
                      <a:pt x="15282" y="8020"/>
                    </a:lnTo>
                    <a:lnTo>
                      <a:pt x="14273" y="9170"/>
                    </a:lnTo>
                    <a:lnTo>
                      <a:pt x="13207" y="10376"/>
                    </a:lnTo>
                    <a:lnTo>
                      <a:pt x="12058" y="11610"/>
                    </a:lnTo>
                    <a:lnTo>
                      <a:pt x="10852" y="12843"/>
                    </a:lnTo>
                    <a:lnTo>
                      <a:pt x="9618" y="14077"/>
                    </a:lnTo>
                    <a:lnTo>
                      <a:pt x="8328" y="15283"/>
                    </a:lnTo>
                    <a:lnTo>
                      <a:pt x="7038" y="16461"/>
                    </a:lnTo>
                    <a:lnTo>
                      <a:pt x="5721" y="17554"/>
                    </a:lnTo>
                    <a:lnTo>
                      <a:pt x="5076" y="18059"/>
                    </a:lnTo>
                    <a:lnTo>
                      <a:pt x="4403" y="18564"/>
                    </a:lnTo>
                    <a:lnTo>
                      <a:pt x="3758" y="19013"/>
                    </a:lnTo>
                    <a:lnTo>
                      <a:pt x="3113" y="19461"/>
                    </a:lnTo>
                    <a:lnTo>
                      <a:pt x="1991" y="20162"/>
                    </a:lnTo>
                    <a:lnTo>
                      <a:pt x="1430" y="20471"/>
                    </a:lnTo>
                    <a:lnTo>
                      <a:pt x="841" y="20751"/>
                    </a:lnTo>
                    <a:lnTo>
                      <a:pt x="449" y="20891"/>
                    </a:lnTo>
                    <a:lnTo>
                      <a:pt x="0" y="21059"/>
                    </a:lnTo>
                    <a:lnTo>
                      <a:pt x="365" y="21592"/>
                    </a:lnTo>
                    <a:lnTo>
                      <a:pt x="757" y="22125"/>
                    </a:lnTo>
                    <a:lnTo>
                      <a:pt x="1178" y="22630"/>
                    </a:lnTo>
                    <a:lnTo>
                      <a:pt x="1598" y="23135"/>
                    </a:lnTo>
                    <a:lnTo>
                      <a:pt x="2047" y="23611"/>
                    </a:lnTo>
                    <a:lnTo>
                      <a:pt x="2496" y="24088"/>
                    </a:lnTo>
                    <a:lnTo>
                      <a:pt x="2973" y="24537"/>
                    </a:lnTo>
                    <a:lnTo>
                      <a:pt x="3449" y="24985"/>
                    </a:lnTo>
                    <a:lnTo>
                      <a:pt x="3477" y="25013"/>
                    </a:lnTo>
                    <a:lnTo>
                      <a:pt x="4010" y="24733"/>
                    </a:lnTo>
                    <a:lnTo>
                      <a:pt x="4515" y="24424"/>
                    </a:lnTo>
                    <a:lnTo>
                      <a:pt x="5552" y="23751"/>
                    </a:lnTo>
                    <a:lnTo>
                      <a:pt x="6534" y="23078"/>
                    </a:lnTo>
                    <a:lnTo>
                      <a:pt x="7543" y="22349"/>
                    </a:lnTo>
                    <a:lnTo>
                      <a:pt x="8300" y="21789"/>
                    </a:lnTo>
                    <a:lnTo>
                      <a:pt x="9029" y="21200"/>
                    </a:lnTo>
                    <a:lnTo>
                      <a:pt x="9758" y="20611"/>
                    </a:lnTo>
                    <a:lnTo>
                      <a:pt x="10459" y="20022"/>
                    </a:lnTo>
                    <a:lnTo>
                      <a:pt x="11861" y="18760"/>
                    </a:lnTo>
                    <a:lnTo>
                      <a:pt x="13235" y="17498"/>
                    </a:lnTo>
                    <a:lnTo>
                      <a:pt x="14553" y="16180"/>
                    </a:lnTo>
                    <a:lnTo>
                      <a:pt x="15899" y="14862"/>
                    </a:lnTo>
                    <a:lnTo>
                      <a:pt x="18535" y="12199"/>
                    </a:lnTo>
                    <a:lnTo>
                      <a:pt x="18984" y="11750"/>
                    </a:lnTo>
                    <a:lnTo>
                      <a:pt x="19404" y="11245"/>
                    </a:lnTo>
                    <a:lnTo>
                      <a:pt x="19853" y="10684"/>
                    </a:lnTo>
                    <a:lnTo>
                      <a:pt x="20330" y="10067"/>
                    </a:lnTo>
                    <a:lnTo>
                      <a:pt x="21227" y="8806"/>
                    </a:lnTo>
                    <a:lnTo>
                      <a:pt x="22124" y="7488"/>
                    </a:lnTo>
                    <a:lnTo>
                      <a:pt x="22910" y="6226"/>
                    </a:lnTo>
                    <a:lnTo>
                      <a:pt x="23611" y="5104"/>
                    </a:lnTo>
                    <a:lnTo>
                      <a:pt x="24564" y="3562"/>
                    </a:lnTo>
                    <a:lnTo>
                      <a:pt x="24844" y="3085"/>
                    </a:lnTo>
                    <a:lnTo>
                      <a:pt x="25069" y="2581"/>
                    </a:lnTo>
                    <a:lnTo>
                      <a:pt x="24171" y="1879"/>
                    </a:lnTo>
                    <a:lnTo>
                      <a:pt x="23218" y="1207"/>
                    </a:lnTo>
                    <a:lnTo>
                      <a:pt x="22265" y="562"/>
                    </a:lnTo>
                    <a:lnTo>
                      <a:pt x="212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4"/>
              <p:cNvSpPr/>
              <p:nvPr/>
            </p:nvSpPr>
            <p:spPr>
              <a:xfrm flipH="1">
                <a:off x="7760738" y="2081350"/>
                <a:ext cx="618325" cy="623950"/>
              </a:xfrm>
              <a:custGeom>
                <a:rect b="b" l="l" r="r" t="t"/>
                <a:pathLst>
                  <a:path extrusionOk="0" h="24958" w="24733">
                    <a:moveTo>
                      <a:pt x="21451" y="1"/>
                    </a:moveTo>
                    <a:lnTo>
                      <a:pt x="21255" y="646"/>
                    </a:lnTo>
                    <a:lnTo>
                      <a:pt x="20975" y="1263"/>
                    </a:lnTo>
                    <a:lnTo>
                      <a:pt x="20694" y="1880"/>
                    </a:lnTo>
                    <a:lnTo>
                      <a:pt x="20358" y="2469"/>
                    </a:lnTo>
                    <a:lnTo>
                      <a:pt x="19993" y="3029"/>
                    </a:lnTo>
                    <a:lnTo>
                      <a:pt x="19629" y="3590"/>
                    </a:lnTo>
                    <a:lnTo>
                      <a:pt x="19208" y="4151"/>
                    </a:lnTo>
                    <a:lnTo>
                      <a:pt x="18788" y="4656"/>
                    </a:lnTo>
                    <a:lnTo>
                      <a:pt x="18030" y="5637"/>
                    </a:lnTo>
                    <a:lnTo>
                      <a:pt x="16741" y="7207"/>
                    </a:lnTo>
                    <a:lnTo>
                      <a:pt x="15002" y="9254"/>
                    </a:lnTo>
                    <a:lnTo>
                      <a:pt x="14021" y="10404"/>
                    </a:lnTo>
                    <a:lnTo>
                      <a:pt x="12927" y="11610"/>
                    </a:lnTo>
                    <a:lnTo>
                      <a:pt x="11777" y="12844"/>
                    </a:lnTo>
                    <a:lnTo>
                      <a:pt x="10600" y="14078"/>
                    </a:lnTo>
                    <a:lnTo>
                      <a:pt x="9338" y="15311"/>
                    </a:lnTo>
                    <a:lnTo>
                      <a:pt x="8076" y="16517"/>
                    </a:lnTo>
                    <a:lnTo>
                      <a:pt x="6786" y="17695"/>
                    </a:lnTo>
                    <a:lnTo>
                      <a:pt x="5468" y="18788"/>
                    </a:lnTo>
                    <a:lnTo>
                      <a:pt x="4795" y="19293"/>
                    </a:lnTo>
                    <a:lnTo>
                      <a:pt x="4150" y="19798"/>
                    </a:lnTo>
                    <a:lnTo>
                      <a:pt x="3505" y="20247"/>
                    </a:lnTo>
                    <a:lnTo>
                      <a:pt x="2832" y="20695"/>
                    </a:lnTo>
                    <a:lnTo>
                      <a:pt x="1739" y="21396"/>
                    </a:lnTo>
                    <a:lnTo>
                      <a:pt x="1150" y="21705"/>
                    </a:lnTo>
                    <a:lnTo>
                      <a:pt x="561" y="21985"/>
                    </a:lnTo>
                    <a:lnTo>
                      <a:pt x="337" y="22069"/>
                    </a:lnTo>
                    <a:lnTo>
                      <a:pt x="0" y="22181"/>
                    </a:lnTo>
                    <a:lnTo>
                      <a:pt x="645" y="22602"/>
                    </a:lnTo>
                    <a:lnTo>
                      <a:pt x="1290" y="22966"/>
                    </a:lnTo>
                    <a:lnTo>
                      <a:pt x="1935" y="23359"/>
                    </a:lnTo>
                    <a:lnTo>
                      <a:pt x="2608" y="23696"/>
                    </a:lnTo>
                    <a:lnTo>
                      <a:pt x="3281" y="24032"/>
                    </a:lnTo>
                    <a:lnTo>
                      <a:pt x="3954" y="24369"/>
                    </a:lnTo>
                    <a:lnTo>
                      <a:pt x="4655" y="24649"/>
                    </a:lnTo>
                    <a:lnTo>
                      <a:pt x="5356" y="24957"/>
                    </a:lnTo>
                    <a:lnTo>
                      <a:pt x="6309" y="24284"/>
                    </a:lnTo>
                    <a:lnTo>
                      <a:pt x="7263" y="23583"/>
                    </a:lnTo>
                    <a:lnTo>
                      <a:pt x="8020" y="23023"/>
                    </a:lnTo>
                    <a:lnTo>
                      <a:pt x="8749" y="22434"/>
                    </a:lnTo>
                    <a:lnTo>
                      <a:pt x="9478" y="21845"/>
                    </a:lnTo>
                    <a:lnTo>
                      <a:pt x="10207" y="21256"/>
                    </a:lnTo>
                    <a:lnTo>
                      <a:pt x="11581" y="19994"/>
                    </a:lnTo>
                    <a:lnTo>
                      <a:pt x="12955" y="18732"/>
                    </a:lnTo>
                    <a:lnTo>
                      <a:pt x="14301" y="17414"/>
                    </a:lnTo>
                    <a:lnTo>
                      <a:pt x="15619" y="16096"/>
                    </a:lnTo>
                    <a:lnTo>
                      <a:pt x="18283" y="13433"/>
                    </a:lnTo>
                    <a:lnTo>
                      <a:pt x="18703" y="12984"/>
                    </a:lnTo>
                    <a:lnTo>
                      <a:pt x="19152" y="12451"/>
                    </a:lnTo>
                    <a:lnTo>
                      <a:pt x="19601" y="11918"/>
                    </a:lnTo>
                    <a:lnTo>
                      <a:pt x="20049" y="11301"/>
                    </a:lnTo>
                    <a:lnTo>
                      <a:pt x="20975" y="10040"/>
                    </a:lnTo>
                    <a:lnTo>
                      <a:pt x="21844" y="8722"/>
                    </a:lnTo>
                    <a:lnTo>
                      <a:pt x="22657" y="7460"/>
                    </a:lnTo>
                    <a:lnTo>
                      <a:pt x="23358" y="6338"/>
                    </a:lnTo>
                    <a:lnTo>
                      <a:pt x="24312" y="4796"/>
                    </a:lnTo>
                    <a:lnTo>
                      <a:pt x="24536" y="4403"/>
                    </a:lnTo>
                    <a:lnTo>
                      <a:pt x="24732" y="4011"/>
                    </a:lnTo>
                    <a:lnTo>
                      <a:pt x="23975" y="2973"/>
                    </a:lnTo>
                    <a:lnTo>
                      <a:pt x="23190" y="1964"/>
                    </a:lnTo>
                    <a:lnTo>
                      <a:pt x="22349" y="954"/>
                    </a:lnTo>
                    <a:lnTo>
                      <a:pt x="214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4"/>
              <p:cNvSpPr/>
              <p:nvPr/>
            </p:nvSpPr>
            <p:spPr>
              <a:xfrm flipH="1">
                <a:off x="7656288" y="2276250"/>
                <a:ext cx="506875" cy="483725"/>
              </a:xfrm>
              <a:custGeom>
                <a:rect b="b" l="l" r="r" t="t"/>
                <a:pathLst>
                  <a:path extrusionOk="0" h="19349" w="20275">
                    <a:moveTo>
                      <a:pt x="18311" y="0"/>
                    </a:moveTo>
                    <a:lnTo>
                      <a:pt x="17779" y="729"/>
                    </a:lnTo>
                    <a:lnTo>
                      <a:pt x="17218" y="1458"/>
                    </a:lnTo>
                    <a:lnTo>
                      <a:pt x="16461" y="2412"/>
                    </a:lnTo>
                    <a:lnTo>
                      <a:pt x="15171" y="3982"/>
                    </a:lnTo>
                    <a:lnTo>
                      <a:pt x="13432" y="6029"/>
                    </a:lnTo>
                    <a:lnTo>
                      <a:pt x="12451" y="7179"/>
                    </a:lnTo>
                    <a:lnTo>
                      <a:pt x="11357" y="8385"/>
                    </a:lnTo>
                    <a:lnTo>
                      <a:pt x="10208" y="9618"/>
                    </a:lnTo>
                    <a:lnTo>
                      <a:pt x="9030" y="10852"/>
                    </a:lnTo>
                    <a:lnTo>
                      <a:pt x="7768" y="12114"/>
                    </a:lnTo>
                    <a:lnTo>
                      <a:pt x="6506" y="13320"/>
                    </a:lnTo>
                    <a:lnTo>
                      <a:pt x="5188" y="14469"/>
                    </a:lnTo>
                    <a:lnTo>
                      <a:pt x="3898" y="15563"/>
                    </a:lnTo>
                    <a:lnTo>
                      <a:pt x="3225" y="16096"/>
                    </a:lnTo>
                    <a:lnTo>
                      <a:pt x="2581" y="16573"/>
                    </a:lnTo>
                    <a:lnTo>
                      <a:pt x="1908" y="17049"/>
                    </a:lnTo>
                    <a:lnTo>
                      <a:pt x="1263" y="17470"/>
                    </a:lnTo>
                    <a:lnTo>
                      <a:pt x="646" y="17862"/>
                    </a:lnTo>
                    <a:lnTo>
                      <a:pt x="1" y="18255"/>
                    </a:lnTo>
                    <a:lnTo>
                      <a:pt x="870" y="18507"/>
                    </a:lnTo>
                    <a:lnTo>
                      <a:pt x="1627" y="18676"/>
                    </a:lnTo>
                    <a:lnTo>
                      <a:pt x="2384" y="18844"/>
                    </a:lnTo>
                    <a:lnTo>
                      <a:pt x="3169" y="18984"/>
                    </a:lnTo>
                    <a:lnTo>
                      <a:pt x="3926" y="19096"/>
                    </a:lnTo>
                    <a:lnTo>
                      <a:pt x="4712" y="19208"/>
                    </a:lnTo>
                    <a:lnTo>
                      <a:pt x="5469" y="19264"/>
                    </a:lnTo>
                    <a:lnTo>
                      <a:pt x="6254" y="19321"/>
                    </a:lnTo>
                    <a:lnTo>
                      <a:pt x="7039" y="19349"/>
                    </a:lnTo>
                    <a:lnTo>
                      <a:pt x="8329" y="18283"/>
                    </a:lnTo>
                    <a:lnTo>
                      <a:pt x="9563" y="17189"/>
                    </a:lnTo>
                    <a:lnTo>
                      <a:pt x="10797" y="16068"/>
                    </a:lnTo>
                    <a:lnTo>
                      <a:pt x="11974" y="14918"/>
                    </a:lnTo>
                    <a:lnTo>
                      <a:pt x="14358" y="12563"/>
                    </a:lnTo>
                    <a:lnTo>
                      <a:pt x="16713" y="10207"/>
                    </a:lnTo>
                    <a:lnTo>
                      <a:pt x="17134" y="9759"/>
                    </a:lnTo>
                    <a:lnTo>
                      <a:pt x="17582" y="9254"/>
                    </a:lnTo>
                    <a:lnTo>
                      <a:pt x="18031" y="8693"/>
                    </a:lnTo>
                    <a:lnTo>
                      <a:pt x="18480" y="8104"/>
                    </a:lnTo>
                    <a:lnTo>
                      <a:pt x="19405" y="6814"/>
                    </a:lnTo>
                    <a:lnTo>
                      <a:pt x="20274" y="5524"/>
                    </a:lnTo>
                    <a:lnTo>
                      <a:pt x="20190" y="5104"/>
                    </a:lnTo>
                    <a:lnTo>
                      <a:pt x="20022" y="4459"/>
                    </a:lnTo>
                    <a:lnTo>
                      <a:pt x="19854" y="3814"/>
                    </a:lnTo>
                    <a:lnTo>
                      <a:pt x="19657" y="3197"/>
                    </a:lnTo>
                    <a:lnTo>
                      <a:pt x="19433" y="2552"/>
                    </a:lnTo>
                    <a:lnTo>
                      <a:pt x="19181" y="1907"/>
                    </a:lnTo>
                    <a:lnTo>
                      <a:pt x="18900" y="1262"/>
                    </a:lnTo>
                    <a:lnTo>
                      <a:pt x="18620" y="617"/>
                    </a:lnTo>
                    <a:lnTo>
                      <a:pt x="183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6" name="Google Shape;1006;p44"/>
            <p:cNvGrpSpPr/>
            <p:nvPr/>
          </p:nvGrpSpPr>
          <p:grpSpPr>
            <a:xfrm>
              <a:off x="2935613" y="1670550"/>
              <a:ext cx="4258725" cy="999700"/>
              <a:chOff x="2935613" y="1670550"/>
              <a:chExt cx="4258725" cy="999700"/>
            </a:xfrm>
          </p:grpSpPr>
          <p:sp>
            <p:nvSpPr>
              <p:cNvPr id="1007" name="Google Shape;1007;p44"/>
              <p:cNvSpPr/>
              <p:nvPr/>
            </p:nvSpPr>
            <p:spPr>
              <a:xfrm flipH="1">
                <a:off x="7118613" y="2667425"/>
                <a:ext cx="75725" cy="2825"/>
              </a:xfrm>
              <a:custGeom>
                <a:rect b="b" l="l" r="r" t="t"/>
                <a:pathLst>
                  <a:path extrusionOk="0" fill="none" h="113" w="3029">
                    <a:moveTo>
                      <a:pt x="0" y="112"/>
                    </a:moveTo>
                    <a:lnTo>
                      <a:pt x="1571" y="84"/>
                    </a:lnTo>
                    <a:lnTo>
                      <a:pt x="3029"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4"/>
              <p:cNvSpPr/>
              <p:nvPr/>
            </p:nvSpPr>
            <p:spPr>
              <a:xfrm flipH="1">
                <a:off x="6967188" y="2655500"/>
                <a:ext cx="75725" cy="7025"/>
              </a:xfrm>
              <a:custGeom>
                <a:rect b="b" l="l" r="r" t="t"/>
                <a:pathLst>
                  <a:path extrusionOk="0" fill="none" h="281" w="3029">
                    <a:moveTo>
                      <a:pt x="0" y="281"/>
                    </a:moveTo>
                    <a:lnTo>
                      <a:pt x="1290" y="197"/>
                    </a:lnTo>
                    <a:lnTo>
                      <a:pt x="3029"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4"/>
              <p:cNvSpPr/>
              <p:nvPr/>
            </p:nvSpPr>
            <p:spPr>
              <a:xfrm flipH="1">
                <a:off x="6817163" y="2634475"/>
                <a:ext cx="75050" cy="11925"/>
              </a:xfrm>
              <a:custGeom>
                <a:rect b="b" l="l" r="r" t="t"/>
                <a:pathLst>
                  <a:path extrusionOk="0" fill="none" h="477" w="3002">
                    <a:moveTo>
                      <a:pt x="1" y="477"/>
                    </a:moveTo>
                    <a:lnTo>
                      <a:pt x="1992" y="197"/>
                    </a:lnTo>
                    <a:lnTo>
                      <a:pt x="3001"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4"/>
              <p:cNvSpPr/>
              <p:nvPr/>
            </p:nvSpPr>
            <p:spPr>
              <a:xfrm flipH="1">
                <a:off x="6669963" y="2602225"/>
                <a:ext cx="72925" cy="18250"/>
              </a:xfrm>
              <a:custGeom>
                <a:rect b="b" l="l" r="r" t="t"/>
                <a:pathLst>
                  <a:path extrusionOk="0" fill="none" h="730" w="2917">
                    <a:moveTo>
                      <a:pt x="1" y="729"/>
                    </a:moveTo>
                    <a:lnTo>
                      <a:pt x="618" y="589"/>
                    </a:lnTo>
                    <a:lnTo>
                      <a:pt x="1739" y="309"/>
                    </a:lnTo>
                    <a:lnTo>
                      <a:pt x="2861" y="28"/>
                    </a:lnTo>
                    <a:lnTo>
                      <a:pt x="2917"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4"/>
              <p:cNvSpPr/>
              <p:nvPr/>
            </p:nvSpPr>
            <p:spPr>
              <a:xfrm flipH="1">
                <a:off x="6526938" y="2552450"/>
                <a:ext cx="70125" cy="28075"/>
              </a:xfrm>
              <a:custGeom>
                <a:rect b="b" l="l" r="r" t="t"/>
                <a:pathLst>
                  <a:path extrusionOk="0" fill="none" h="1123" w="2805">
                    <a:moveTo>
                      <a:pt x="0" y="1122"/>
                    </a:moveTo>
                    <a:lnTo>
                      <a:pt x="225" y="1038"/>
                    </a:lnTo>
                    <a:lnTo>
                      <a:pt x="1234" y="645"/>
                    </a:lnTo>
                    <a:lnTo>
                      <a:pt x="2215" y="253"/>
                    </a:lnTo>
                    <a:lnTo>
                      <a:pt x="2804"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4"/>
              <p:cNvSpPr/>
              <p:nvPr/>
            </p:nvSpPr>
            <p:spPr>
              <a:xfrm flipH="1">
                <a:off x="6401463" y="2469025"/>
                <a:ext cx="58900" cy="47700"/>
              </a:xfrm>
              <a:custGeom>
                <a:rect b="b" l="l" r="r" t="t"/>
                <a:pathLst>
                  <a:path extrusionOk="0" fill="none" h="1908" w="2356">
                    <a:moveTo>
                      <a:pt x="0" y="1907"/>
                    </a:moveTo>
                    <a:lnTo>
                      <a:pt x="168" y="1795"/>
                    </a:lnTo>
                    <a:lnTo>
                      <a:pt x="897" y="1262"/>
                    </a:lnTo>
                    <a:lnTo>
                      <a:pt x="1570" y="730"/>
                    </a:lnTo>
                    <a:lnTo>
                      <a:pt x="2187" y="169"/>
                    </a:lnTo>
                    <a:lnTo>
                      <a:pt x="2356"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4"/>
              <p:cNvSpPr/>
              <p:nvPr/>
            </p:nvSpPr>
            <p:spPr>
              <a:xfrm flipH="1">
                <a:off x="6306813" y="2351250"/>
                <a:ext cx="44200" cy="61025"/>
              </a:xfrm>
              <a:custGeom>
                <a:rect b="b" l="l" r="r" t="t"/>
                <a:pathLst>
                  <a:path extrusionOk="0" fill="none" h="2441" w="1768">
                    <a:moveTo>
                      <a:pt x="1" y="2440"/>
                    </a:moveTo>
                    <a:lnTo>
                      <a:pt x="337" y="2020"/>
                    </a:lnTo>
                    <a:lnTo>
                      <a:pt x="1038" y="1094"/>
                    </a:lnTo>
                    <a:lnTo>
                      <a:pt x="1655" y="197"/>
                    </a:lnTo>
                    <a:lnTo>
                      <a:pt x="1767"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4"/>
              <p:cNvSpPr/>
              <p:nvPr/>
            </p:nvSpPr>
            <p:spPr>
              <a:xfrm flipH="1">
                <a:off x="6244438" y="2213850"/>
                <a:ext cx="25950" cy="71525"/>
              </a:xfrm>
              <a:custGeom>
                <a:rect b="b" l="l" r="r" t="t"/>
                <a:pathLst>
                  <a:path extrusionOk="0" fill="none" h="2861" w="1038">
                    <a:moveTo>
                      <a:pt x="0" y="2861"/>
                    </a:moveTo>
                    <a:lnTo>
                      <a:pt x="309" y="2160"/>
                    </a:lnTo>
                    <a:lnTo>
                      <a:pt x="645" y="1319"/>
                    </a:lnTo>
                    <a:lnTo>
                      <a:pt x="926" y="477"/>
                    </a:lnTo>
                    <a:lnTo>
                      <a:pt x="1038"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4"/>
              <p:cNvSpPr/>
              <p:nvPr/>
            </p:nvSpPr>
            <p:spPr>
              <a:xfrm flipH="1">
                <a:off x="6231113" y="2063825"/>
                <a:ext cx="3525" cy="75750"/>
              </a:xfrm>
              <a:custGeom>
                <a:rect b="b" l="l" r="r" t="t"/>
                <a:pathLst>
                  <a:path extrusionOk="0" fill="none" h="3030" w="141">
                    <a:moveTo>
                      <a:pt x="113" y="3029"/>
                    </a:moveTo>
                    <a:lnTo>
                      <a:pt x="141" y="2497"/>
                    </a:lnTo>
                    <a:lnTo>
                      <a:pt x="141" y="1739"/>
                    </a:lnTo>
                    <a:lnTo>
                      <a:pt x="113" y="1010"/>
                    </a:lnTo>
                    <a:lnTo>
                      <a:pt x="28" y="281"/>
                    </a:lnTo>
                    <a:lnTo>
                      <a:pt x="0"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4"/>
              <p:cNvSpPr/>
              <p:nvPr/>
            </p:nvSpPr>
            <p:spPr>
              <a:xfrm flipH="1">
                <a:off x="6251438" y="1920125"/>
                <a:ext cx="27375" cy="70125"/>
              </a:xfrm>
              <a:custGeom>
                <a:rect b="b" l="l" r="r" t="t"/>
                <a:pathLst>
                  <a:path extrusionOk="0" fill="none" h="2805" w="1095">
                    <a:moveTo>
                      <a:pt x="1094" y="2805"/>
                    </a:moveTo>
                    <a:lnTo>
                      <a:pt x="1038" y="2608"/>
                    </a:lnTo>
                    <a:lnTo>
                      <a:pt x="814" y="1963"/>
                    </a:lnTo>
                    <a:lnTo>
                      <a:pt x="590" y="1346"/>
                    </a:lnTo>
                    <a:lnTo>
                      <a:pt x="337" y="758"/>
                    </a:lnTo>
                    <a:lnTo>
                      <a:pt x="57" y="141"/>
                    </a:lnTo>
                    <a:lnTo>
                      <a:pt x="1"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4"/>
              <p:cNvSpPr/>
              <p:nvPr/>
            </p:nvSpPr>
            <p:spPr>
              <a:xfrm flipH="1">
                <a:off x="6313838" y="1791850"/>
                <a:ext cx="44875" cy="61000"/>
              </a:xfrm>
              <a:custGeom>
                <a:rect b="b" l="l" r="r" t="t"/>
                <a:pathLst>
                  <a:path extrusionOk="0" fill="none" h="2440" w="1795">
                    <a:moveTo>
                      <a:pt x="1795" y="2440"/>
                    </a:moveTo>
                    <a:lnTo>
                      <a:pt x="1430" y="1879"/>
                    </a:lnTo>
                    <a:lnTo>
                      <a:pt x="1038" y="1290"/>
                    </a:lnTo>
                    <a:lnTo>
                      <a:pt x="617" y="729"/>
                    </a:lnTo>
                    <a:lnTo>
                      <a:pt x="168" y="168"/>
                    </a:lnTo>
                    <a:lnTo>
                      <a:pt x="0"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4"/>
              <p:cNvSpPr/>
              <p:nvPr/>
            </p:nvSpPr>
            <p:spPr>
              <a:xfrm flipH="1">
                <a:off x="6416188" y="1712625"/>
                <a:ext cx="68725" cy="30175"/>
              </a:xfrm>
              <a:custGeom>
                <a:rect b="b" l="l" r="r" t="t"/>
                <a:pathLst>
                  <a:path extrusionOk="0" fill="none" h="1207" w="2749">
                    <a:moveTo>
                      <a:pt x="2749" y="1206"/>
                    </a:moveTo>
                    <a:lnTo>
                      <a:pt x="2468" y="1010"/>
                    </a:lnTo>
                    <a:lnTo>
                      <a:pt x="1823" y="645"/>
                    </a:lnTo>
                    <a:lnTo>
                      <a:pt x="1122" y="365"/>
                    </a:lnTo>
                    <a:lnTo>
                      <a:pt x="786" y="225"/>
                    </a:lnTo>
                    <a:lnTo>
                      <a:pt x="421" y="113"/>
                    </a:lnTo>
                    <a:lnTo>
                      <a:pt x="57" y="28"/>
                    </a:lnTo>
                    <a:lnTo>
                      <a:pt x="1"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4"/>
              <p:cNvSpPr/>
              <p:nvPr/>
            </p:nvSpPr>
            <p:spPr>
              <a:xfrm flipH="1">
                <a:off x="6560588" y="1709825"/>
                <a:ext cx="74350" cy="14750"/>
              </a:xfrm>
              <a:custGeom>
                <a:rect b="b" l="l" r="r" t="t"/>
                <a:pathLst>
                  <a:path extrusionOk="0" fill="none" h="590" w="2974">
                    <a:moveTo>
                      <a:pt x="2973" y="0"/>
                    </a:moveTo>
                    <a:lnTo>
                      <a:pt x="2665" y="28"/>
                    </a:lnTo>
                    <a:lnTo>
                      <a:pt x="1824" y="168"/>
                    </a:lnTo>
                    <a:lnTo>
                      <a:pt x="926" y="365"/>
                    </a:lnTo>
                    <a:lnTo>
                      <a:pt x="1" y="589"/>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4"/>
              <p:cNvSpPr/>
              <p:nvPr/>
            </p:nvSpPr>
            <p:spPr>
              <a:xfrm flipH="1">
                <a:off x="6706413" y="1749075"/>
                <a:ext cx="67325" cy="34375"/>
              </a:xfrm>
              <a:custGeom>
                <a:rect b="b" l="l" r="r" t="t"/>
                <a:pathLst>
                  <a:path extrusionOk="0" fill="none" h="1375" w="2693">
                    <a:moveTo>
                      <a:pt x="2693" y="1"/>
                    </a:moveTo>
                    <a:lnTo>
                      <a:pt x="2384" y="141"/>
                    </a:lnTo>
                    <a:lnTo>
                      <a:pt x="1319" y="645"/>
                    </a:lnTo>
                    <a:lnTo>
                      <a:pt x="814" y="898"/>
                    </a:lnTo>
                    <a:lnTo>
                      <a:pt x="281" y="1206"/>
                    </a:lnTo>
                    <a:lnTo>
                      <a:pt x="1" y="1375"/>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4"/>
              <p:cNvSpPr/>
              <p:nvPr/>
            </p:nvSpPr>
            <p:spPr>
              <a:xfrm flipH="1">
                <a:off x="6833988" y="1829000"/>
                <a:ext cx="47700" cy="58200"/>
              </a:xfrm>
              <a:custGeom>
                <a:rect b="b" l="l" r="r" t="t"/>
                <a:pathLst>
                  <a:path extrusionOk="0" fill="none" h="2328" w="1908">
                    <a:moveTo>
                      <a:pt x="1907" y="0"/>
                    </a:moveTo>
                    <a:lnTo>
                      <a:pt x="1767" y="140"/>
                    </a:lnTo>
                    <a:lnTo>
                      <a:pt x="1347" y="561"/>
                    </a:lnTo>
                    <a:lnTo>
                      <a:pt x="954" y="982"/>
                    </a:lnTo>
                    <a:lnTo>
                      <a:pt x="589" y="1458"/>
                    </a:lnTo>
                    <a:lnTo>
                      <a:pt x="253" y="1935"/>
                    </a:lnTo>
                    <a:lnTo>
                      <a:pt x="1" y="2328"/>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4"/>
              <p:cNvSpPr/>
              <p:nvPr/>
            </p:nvSpPr>
            <p:spPr>
              <a:xfrm flipH="1">
                <a:off x="6913913" y="1955875"/>
                <a:ext cx="21050" cy="72225"/>
              </a:xfrm>
              <a:custGeom>
                <a:rect b="b" l="l" r="r" t="t"/>
                <a:pathLst>
                  <a:path extrusionOk="0" fill="none" h="2889" w="842">
                    <a:moveTo>
                      <a:pt x="842" y="1"/>
                    </a:moveTo>
                    <a:lnTo>
                      <a:pt x="701" y="393"/>
                    </a:lnTo>
                    <a:lnTo>
                      <a:pt x="421" y="1234"/>
                    </a:lnTo>
                    <a:lnTo>
                      <a:pt x="197" y="2048"/>
                    </a:lnTo>
                    <a:lnTo>
                      <a:pt x="0" y="2861"/>
                    </a:lnTo>
                    <a:lnTo>
                      <a:pt x="0" y="2889"/>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4"/>
              <p:cNvSpPr/>
              <p:nvPr/>
            </p:nvSpPr>
            <p:spPr>
              <a:xfrm flipH="1">
                <a:off x="6941938" y="2103100"/>
                <a:ext cx="2850" cy="75725"/>
              </a:xfrm>
              <a:custGeom>
                <a:rect b="b" l="l" r="r" t="t"/>
                <a:pathLst>
                  <a:path extrusionOk="0" fill="none" h="3029" w="114">
                    <a:moveTo>
                      <a:pt x="29" y="0"/>
                    </a:moveTo>
                    <a:lnTo>
                      <a:pt x="1" y="112"/>
                    </a:lnTo>
                    <a:lnTo>
                      <a:pt x="1" y="869"/>
                    </a:lnTo>
                    <a:lnTo>
                      <a:pt x="1" y="1627"/>
                    </a:lnTo>
                    <a:lnTo>
                      <a:pt x="57" y="2356"/>
                    </a:lnTo>
                    <a:lnTo>
                      <a:pt x="113" y="3029"/>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4"/>
              <p:cNvSpPr/>
              <p:nvPr/>
            </p:nvSpPr>
            <p:spPr>
              <a:xfrm flipH="1">
                <a:off x="6902688" y="2253100"/>
                <a:ext cx="25275" cy="71550"/>
              </a:xfrm>
              <a:custGeom>
                <a:rect b="b" l="l" r="r" t="t"/>
                <a:pathLst>
                  <a:path extrusionOk="0" fill="none" h="2862" w="1011">
                    <a:moveTo>
                      <a:pt x="1" y="1"/>
                    </a:moveTo>
                    <a:lnTo>
                      <a:pt x="113" y="394"/>
                    </a:lnTo>
                    <a:lnTo>
                      <a:pt x="309" y="1010"/>
                    </a:lnTo>
                    <a:lnTo>
                      <a:pt x="506" y="1599"/>
                    </a:lnTo>
                    <a:lnTo>
                      <a:pt x="702" y="2160"/>
                    </a:lnTo>
                    <a:lnTo>
                      <a:pt x="926" y="2693"/>
                    </a:lnTo>
                    <a:lnTo>
                      <a:pt x="1010" y="286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4"/>
              <p:cNvSpPr/>
              <p:nvPr/>
            </p:nvSpPr>
            <p:spPr>
              <a:xfrm flipH="1">
                <a:off x="6819263" y="2391225"/>
                <a:ext cx="47700" cy="58900"/>
              </a:xfrm>
              <a:custGeom>
                <a:rect b="b" l="l" r="r" t="t"/>
                <a:pathLst>
                  <a:path extrusionOk="0" fill="none" h="2356" w="1908">
                    <a:moveTo>
                      <a:pt x="0" y="0"/>
                    </a:moveTo>
                    <a:lnTo>
                      <a:pt x="197" y="308"/>
                    </a:lnTo>
                    <a:lnTo>
                      <a:pt x="673" y="953"/>
                    </a:lnTo>
                    <a:lnTo>
                      <a:pt x="1122" y="1486"/>
                    </a:lnTo>
                    <a:lnTo>
                      <a:pt x="1571" y="2019"/>
                    </a:lnTo>
                    <a:lnTo>
                      <a:pt x="1907" y="2355"/>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4"/>
              <p:cNvSpPr/>
              <p:nvPr/>
            </p:nvSpPr>
            <p:spPr>
              <a:xfrm flipH="1">
                <a:off x="6699388" y="2499875"/>
                <a:ext cx="63125" cy="42075"/>
              </a:xfrm>
              <a:custGeom>
                <a:rect b="b" l="l" r="r" t="t"/>
                <a:pathLst>
                  <a:path extrusionOk="0" fill="none" h="1683" w="2525">
                    <a:moveTo>
                      <a:pt x="1" y="0"/>
                    </a:moveTo>
                    <a:lnTo>
                      <a:pt x="57" y="56"/>
                    </a:lnTo>
                    <a:lnTo>
                      <a:pt x="674" y="477"/>
                    </a:lnTo>
                    <a:lnTo>
                      <a:pt x="1262" y="898"/>
                    </a:lnTo>
                    <a:lnTo>
                      <a:pt x="1907" y="1290"/>
                    </a:lnTo>
                    <a:lnTo>
                      <a:pt x="2524" y="1683"/>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4"/>
              <p:cNvSpPr/>
              <p:nvPr/>
            </p:nvSpPr>
            <p:spPr>
              <a:xfrm flipH="1">
                <a:off x="6561288" y="2575575"/>
                <a:ext cx="70825" cy="27375"/>
              </a:xfrm>
              <a:custGeom>
                <a:rect b="b" l="l" r="r" t="t"/>
                <a:pathLst>
                  <a:path extrusionOk="0" fill="none" h="1095" w="2833">
                    <a:moveTo>
                      <a:pt x="0" y="1"/>
                    </a:moveTo>
                    <a:lnTo>
                      <a:pt x="84" y="57"/>
                    </a:lnTo>
                    <a:lnTo>
                      <a:pt x="785" y="337"/>
                    </a:lnTo>
                    <a:lnTo>
                      <a:pt x="1683" y="702"/>
                    </a:lnTo>
                    <a:lnTo>
                      <a:pt x="2580" y="1010"/>
                    </a:lnTo>
                    <a:lnTo>
                      <a:pt x="2832" y="1094"/>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4"/>
              <p:cNvSpPr/>
              <p:nvPr/>
            </p:nvSpPr>
            <p:spPr>
              <a:xfrm flipH="1">
                <a:off x="6414088" y="2623250"/>
                <a:ext cx="74325" cy="14050"/>
              </a:xfrm>
              <a:custGeom>
                <a:rect b="b" l="l" r="r" t="t"/>
                <a:pathLst>
                  <a:path extrusionOk="0" fill="none" h="562" w="2973">
                    <a:moveTo>
                      <a:pt x="1" y="1"/>
                    </a:moveTo>
                    <a:lnTo>
                      <a:pt x="1403" y="281"/>
                    </a:lnTo>
                    <a:lnTo>
                      <a:pt x="2889" y="533"/>
                    </a:lnTo>
                    <a:lnTo>
                      <a:pt x="2973" y="56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4"/>
              <p:cNvSpPr/>
              <p:nvPr/>
            </p:nvSpPr>
            <p:spPr>
              <a:xfrm flipH="1">
                <a:off x="6263363" y="2646375"/>
                <a:ext cx="75725" cy="5650"/>
              </a:xfrm>
              <a:custGeom>
                <a:rect b="b" l="l" r="r" t="t"/>
                <a:pathLst>
                  <a:path extrusionOk="0" fill="none" h="226" w="3029">
                    <a:moveTo>
                      <a:pt x="0" y="1"/>
                    </a:moveTo>
                    <a:lnTo>
                      <a:pt x="28" y="1"/>
                    </a:lnTo>
                    <a:lnTo>
                      <a:pt x="1627" y="141"/>
                    </a:lnTo>
                    <a:lnTo>
                      <a:pt x="3029" y="225"/>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4"/>
              <p:cNvSpPr/>
              <p:nvPr/>
            </p:nvSpPr>
            <p:spPr>
              <a:xfrm flipH="1">
                <a:off x="6111938" y="2654100"/>
                <a:ext cx="75725" cy="725"/>
              </a:xfrm>
              <a:custGeom>
                <a:rect b="b" l="l" r="r" t="t"/>
                <a:pathLst>
                  <a:path extrusionOk="0" fill="none" h="29" w="3029">
                    <a:moveTo>
                      <a:pt x="0" y="0"/>
                    </a:moveTo>
                    <a:lnTo>
                      <a:pt x="533" y="28"/>
                    </a:lnTo>
                    <a:lnTo>
                      <a:pt x="2187" y="28"/>
                    </a:lnTo>
                    <a:lnTo>
                      <a:pt x="3028"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4"/>
              <p:cNvSpPr/>
              <p:nvPr/>
            </p:nvSpPr>
            <p:spPr>
              <a:xfrm flipH="1">
                <a:off x="5961213" y="2644275"/>
                <a:ext cx="75050" cy="6350"/>
              </a:xfrm>
              <a:custGeom>
                <a:rect b="b" l="l" r="r" t="t"/>
                <a:pathLst>
                  <a:path extrusionOk="0" fill="none" h="254" w="3002">
                    <a:moveTo>
                      <a:pt x="1" y="253"/>
                    </a:moveTo>
                    <a:lnTo>
                      <a:pt x="926" y="197"/>
                    </a:lnTo>
                    <a:lnTo>
                      <a:pt x="2469" y="57"/>
                    </a:lnTo>
                    <a:lnTo>
                      <a:pt x="3001"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4"/>
              <p:cNvSpPr/>
              <p:nvPr/>
            </p:nvSpPr>
            <p:spPr>
              <a:xfrm flipH="1">
                <a:off x="6132263" y="2653400"/>
                <a:ext cx="75750" cy="725"/>
              </a:xfrm>
              <a:custGeom>
                <a:rect b="b" l="l" r="r" t="t"/>
                <a:pathLst>
                  <a:path extrusionOk="0" fill="none" h="29" w="3030">
                    <a:moveTo>
                      <a:pt x="1" y="28"/>
                    </a:moveTo>
                    <a:lnTo>
                      <a:pt x="2048" y="0"/>
                    </a:lnTo>
                    <a:lnTo>
                      <a:pt x="3029"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4"/>
              <p:cNvSpPr/>
              <p:nvPr/>
            </p:nvSpPr>
            <p:spPr>
              <a:xfrm flipH="1">
                <a:off x="5980838" y="2644975"/>
                <a:ext cx="75750" cy="4950"/>
              </a:xfrm>
              <a:custGeom>
                <a:rect b="b" l="l" r="r" t="t"/>
                <a:pathLst>
                  <a:path extrusionOk="0" fill="none" h="198" w="3030">
                    <a:moveTo>
                      <a:pt x="1" y="197"/>
                    </a:moveTo>
                    <a:lnTo>
                      <a:pt x="365" y="197"/>
                    </a:lnTo>
                    <a:lnTo>
                      <a:pt x="2693" y="29"/>
                    </a:lnTo>
                    <a:lnTo>
                      <a:pt x="3029"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4"/>
              <p:cNvSpPr/>
              <p:nvPr/>
            </p:nvSpPr>
            <p:spPr>
              <a:xfrm flipH="1">
                <a:off x="5830138" y="2628850"/>
                <a:ext cx="75025" cy="9150"/>
              </a:xfrm>
              <a:custGeom>
                <a:rect b="b" l="l" r="r" t="t"/>
                <a:pathLst>
                  <a:path extrusionOk="0" fill="none" h="366" w="3001">
                    <a:moveTo>
                      <a:pt x="1" y="365"/>
                    </a:moveTo>
                    <a:lnTo>
                      <a:pt x="1403" y="225"/>
                    </a:lnTo>
                    <a:lnTo>
                      <a:pt x="2608" y="57"/>
                    </a:lnTo>
                    <a:lnTo>
                      <a:pt x="3001"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4"/>
              <p:cNvSpPr/>
              <p:nvPr/>
            </p:nvSpPr>
            <p:spPr>
              <a:xfrm flipH="1">
                <a:off x="5681513" y="2602225"/>
                <a:ext cx="73625" cy="14750"/>
              </a:xfrm>
              <a:custGeom>
                <a:rect b="b" l="l" r="r" t="t"/>
                <a:pathLst>
                  <a:path extrusionOk="0" fill="none" h="590" w="2945">
                    <a:moveTo>
                      <a:pt x="0" y="589"/>
                    </a:moveTo>
                    <a:lnTo>
                      <a:pt x="169" y="561"/>
                    </a:lnTo>
                    <a:lnTo>
                      <a:pt x="1346" y="337"/>
                    </a:lnTo>
                    <a:lnTo>
                      <a:pt x="2496" y="84"/>
                    </a:lnTo>
                    <a:lnTo>
                      <a:pt x="2945"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4"/>
              <p:cNvSpPr/>
              <p:nvPr/>
            </p:nvSpPr>
            <p:spPr>
              <a:xfrm flipH="1">
                <a:off x="5536388" y="2558750"/>
                <a:ext cx="71550" cy="24575"/>
              </a:xfrm>
              <a:custGeom>
                <a:rect b="b" l="l" r="r" t="t"/>
                <a:pathLst>
                  <a:path extrusionOk="0" fill="none" h="983" w="2862">
                    <a:moveTo>
                      <a:pt x="1" y="982"/>
                    </a:moveTo>
                    <a:lnTo>
                      <a:pt x="982" y="674"/>
                    </a:lnTo>
                    <a:lnTo>
                      <a:pt x="2020" y="337"/>
                    </a:lnTo>
                    <a:lnTo>
                      <a:pt x="2861"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4"/>
              <p:cNvSpPr/>
              <p:nvPr/>
            </p:nvSpPr>
            <p:spPr>
              <a:xfrm flipH="1">
                <a:off x="5403213" y="2487250"/>
                <a:ext cx="63800" cy="40700"/>
              </a:xfrm>
              <a:custGeom>
                <a:rect b="b" l="l" r="r" t="t"/>
                <a:pathLst>
                  <a:path extrusionOk="0" fill="none" h="1628" w="2552">
                    <a:moveTo>
                      <a:pt x="0" y="1627"/>
                    </a:moveTo>
                    <a:lnTo>
                      <a:pt x="112" y="1571"/>
                    </a:lnTo>
                    <a:lnTo>
                      <a:pt x="925" y="1122"/>
                    </a:lnTo>
                    <a:lnTo>
                      <a:pt x="1711" y="618"/>
                    </a:lnTo>
                    <a:lnTo>
                      <a:pt x="2412" y="113"/>
                    </a:lnTo>
                    <a:lnTo>
                      <a:pt x="2552"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4"/>
              <p:cNvSpPr/>
              <p:nvPr/>
            </p:nvSpPr>
            <p:spPr>
              <a:xfrm flipH="1">
                <a:off x="5300863" y="2376500"/>
                <a:ext cx="48375" cy="58200"/>
              </a:xfrm>
              <a:custGeom>
                <a:rect b="b" l="l" r="r" t="t"/>
                <a:pathLst>
                  <a:path extrusionOk="0" fill="none" h="2328" w="1935">
                    <a:moveTo>
                      <a:pt x="0" y="2328"/>
                    </a:moveTo>
                    <a:lnTo>
                      <a:pt x="729" y="1542"/>
                    </a:lnTo>
                    <a:lnTo>
                      <a:pt x="1486" y="589"/>
                    </a:lnTo>
                    <a:lnTo>
                      <a:pt x="1935"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4"/>
              <p:cNvSpPr/>
              <p:nvPr/>
            </p:nvSpPr>
            <p:spPr>
              <a:xfrm flipH="1">
                <a:off x="5226538" y="2245400"/>
                <a:ext cx="32975" cy="68025"/>
              </a:xfrm>
              <a:custGeom>
                <a:rect b="b" l="l" r="r" t="t"/>
                <a:pathLst>
                  <a:path extrusionOk="0" fill="none" h="2721" w="1319">
                    <a:moveTo>
                      <a:pt x="0" y="2721"/>
                    </a:moveTo>
                    <a:lnTo>
                      <a:pt x="309" y="2216"/>
                    </a:lnTo>
                    <a:lnTo>
                      <a:pt x="729" y="1318"/>
                    </a:lnTo>
                    <a:lnTo>
                      <a:pt x="1122" y="477"/>
                    </a:lnTo>
                    <a:lnTo>
                      <a:pt x="1318"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4"/>
              <p:cNvSpPr/>
              <p:nvPr/>
            </p:nvSpPr>
            <p:spPr>
              <a:xfrm flipH="1">
                <a:off x="5199913" y="2096775"/>
                <a:ext cx="6325" cy="75750"/>
              </a:xfrm>
              <a:custGeom>
                <a:rect b="b" l="l" r="r" t="t"/>
                <a:pathLst>
                  <a:path extrusionOk="0" fill="none" h="3030" w="253">
                    <a:moveTo>
                      <a:pt x="0" y="3029"/>
                    </a:moveTo>
                    <a:lnTo>
                      <a:pt x="113" y="2300"/>
                    </a:lnTo>
                    <a:lnTo>
                      <a:pt x="197" y="1515"/>
                    </a:lnTo>
                    <a:lnTo>
                      <a:pt x="225" y="758"/>
                    </a:lnTo>
                    <a:lnTo>
                      <a:pt x="253"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4"/>
              <p:cNvSpPr/>
              <p:nvPr/>
            </p:nvSpPr>
            <p:spPr>
              <a:xfrm flipH="1">
                <a:off x="5209013" y="1949575"/>
                <a:ext cx="21775" cy="72225"/>
              </a:xfrm>
              <a:custGeom>
                <a:rect b="b" l="l" r="r" t="t"/>
                <a:pathLst>
                  <a:path extrusionOk="0" fill="none" h="2889" w="871">
                    <a:moveTo>
                      <a:pt x="870" y="2888"/>
                    </a:moveTo>
                    <a:lnTo>
                      <a:pt x="730" y="2328"/>
                    </a:lnTo>
                    <a:lnTo>
                      <a:pt x="562" y="1655"/>
                    </a:lnTo>
                    <a:lnTo>
                      <a:pt x="365" y="1010"/>
                    </a:lnTo>
                    <a:lnTo>
                      <a:pt x="141" y="365"/>
                    </a:lnTo>
                    <a:lnTo>
                      <a:pt x="1"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4"/>
              <p:cNvSpPr/>
              <p:nvPr/>
            </p:nvSpPr>
            <p:spPr>
              <a:xfrm flipH="1">
                <a:off x="5262288" y="1815675"/>
                <a:ext cx="38600" cy="65225"/>
              </a:xfrm>
              <a:custGeom>
                <a:rect b="b" l="l" r="r" t="t"/>
                <a:pathLst>
                  <a:path extrusionOk="0" fill="none" h="2609" w="1544">
                    <a:moveTo>
                      <a:pt x="1543" y="2608"/>
                    </a:moveTo>
                    <a:lnTo>
                      <a:pt x="1066" y="1683"/>
                    </a:lnTo>
                    <a:lnTo>
                      <a:pt x="730" y="1094"/>
                    </a:lnTo>
                    <a:lnTo>
                      <a:pt x="365" y="505"/>
                    </a:lnTo>
                    <a:lnTo>
                      <a:pt x="1"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4"/>
              <p:cNvSpPr/>
              <p:nvPr/>
            </p:nvSpPr>
            <p:spPr>
              <a:xfrm flipH="1">
                <a:off x="5349938" y="1716125"/>
                <a:ext cx="63100" cy="42100"/>
              </a:xfrm>
              <a:custGeom>
                <a:rect b="b" l="l" r="r" t="t"/>
                <a:pathLst>
                  <a:path extrusionOk="0" fill="none" h="1684" w="2524">
                    <a:moveTo>
                      <a:pt x="2524" y="1683"/>
                    </a:moveTo>
                    <a:lnTo>
                      <a:pt x="2019" y="1262"/>
                    </a:lnTo>
                    <a:lnTo>
                      <a:pt x="1430" y="814"/>
                    </a:lnTo>
                    <a:lnTo>
                      <a:pt x="813" y="421"/>
                    </a:lnTo>
                    <a:lnTo>
                      <a:pt x="169" y="85"/>
                    </a:lnTo>
                    <a:lnTo>
                      <a:pt x="0"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4"/>
              <p:cNvSpPr/>
              <p:nvPr/>
            </p:nvSpPr>
            <p:spPr>
              <a:xfrm flipH="1">
                <a:off x="5485913" y="1697200"/>
                <a:ext cx="75050" cy="6325"/>
              </a:xfrm>
              <a:custGeom>
                <a:rect b="b" l="l" r="r" t="t"/>
                <a:pathLst>
                  <a:path extrusionOk="0" fill="none" h="253" w="3002">
                    <a:moveTo>
                      <a:pt x="3001" y="29"/>
                    </a:moveTo>
                    <a:lnTo>
                      <a:pt x="2749" y="1"/>
                    </a:lnTo>
                    <a:lnTo>
                      <a:pt x="2356" y="1"/>
                    </a:lnTo>
                    <a:lnTo>
                      <a:pt x="1711" y="29"/>
                    </a:lnTo>
                    <a:lnTo>
                      <a:pt x="954" y="113"/>
                    </a:lnTo>
                    <a:lnTo>
                      <a:pt x="113" y="253"/>
                    </a:lnTo>
                    <a:lnTo>
                      <a:pt x="1" y="253"/>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4"/>
              <p:cNvSpPr/>
              <p:nvPr/>
            </p:nvSpPr>
            <p:spPr>
              <a:xfrm flipH="1">
                <a:off x="5633838" y="1723150"/>
                <a:ext cx="70125" cy="28050"/>
              </a:xfrm>
              <a:custGeom>
                <a:rect b="b" l="l" r="r" t="t"/>
                <a:pathLst>
                  <a:path extrusionOk="0" fill="none" h="1122" w="2805">
                    <a:moveTo>
                      <a:pt x="2804" y="0"/>
                    </a:moveTo>
                    <a:lnTo>
                      <a:pt x="1879" y="308"/>
                    </a:lnTo>
                    <a:lnTo>
                      <a:pt x="813" y="757"/>
                    </a:lnTo>
                    <a:lnTo>
                      <a:pt x="0" y="1122"/>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4"/>
              <p:cNvSpPr/>
              <p:nvPr/>
            </p:nvSpPr>
            <p:spPr>
              <a:xfrm flipH="1">
                <a:off x="5769138" y="1790425"/>
                <a:ext cx="56100" cy="50500"/>
              </a:xfrm>
              <a:custGeom>
                <a:rect b="b" l="l" r="r" t="t"/>
                <a:pathLst>
                  <a:path extrusionOk="0" fill="none" h="2020" w="2244">
                    <a:moveTo>
                      <a:pt x="2244" y="1"/>
                    </a:moveTo>
                    <a:lnTo>
                      <a:pt x="2103" y="85"/>
                    </a:lnTo>
                    <a:lnTo>
                      <a:pt x="1627" y="450"/>
                    </a:lnTo>
                    <a:lnTo>
                      <a:pt x="1178" y="842"/>
                    </a:lnTo>
                    <a:lnTo>
                      <a:pt x="757" y="1235"/>
                    </a:lnTo>
                    <a:lnTo>
                      <a:pt x="337" y="1655"/>
                    </a:lnTo>
                    <a:lnTo>
                      <a:pt x="0" y="202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4"/>
              <p:cNvSpPr/>
              <p:nvPr/>
            </p:nvSpPr>
            <p:spPr>
              <a:xfrm flipH="1">
                <a:off x="5865888" y="1904700"/>
                <a:ext cx="27350" cy="70125"/>
              </a:xfrm>
              <a:custGeom>
                <a:rect b="b" l="l" r="r" t="t"/>
                <a:pathLst>
                  <a:path extrusionOk="0" fill="none" h="2805" w="1094">
                    <a:moveTo>
                      <a:pt x="1094" y="1"/>
                    </a:moveTo>
                    <a:lnTo>
                      <a:pt x="954" y="337"/>
                    </a:lnTo>
                    <a:lnTo>
                      <a:pt x="589" y="1178"/>
                    </a:lnTo>
                    <a:lnTo>
                      <a:pt x="281" y="2020"/>
                    </a:lnTo>
                    <a:lnTo>
                      <a:pt x="0" y="2805"/>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4"/>
              <p:cNvSpPr/>
              <p:nvPr/>
            </p:nvSpPr>
            <p:spPr>
              <a:xfrm flipH="1">
                <a:off x="5909338" y="2049125"/>
                <a:ext cx="4925" cy="75025"/>
              </a:xfrm>
              <a:custGeom>
                <a:rect b="b" l="l" r="r" t="t"/>
                <a:pathLst>
                  <a:path extrusionOk="0" fill="none" h="3001" w="197">
                    <a:moveTo>
                      <a:pt x="196" y="0"/>
                    </a:moveTo>
                    <a:lnTo>
                      <a:pt x="168" y="280"/>
                    </a:lnTo>
                    <a:lnTo>
                      <a:pt x="84" y="1066"/>
                    </a:lnTo>
                    <a:lnTo>
                      <a:pt x="28" y="1851"/>
                    </a:lnTo>
                    <a:lnTo>
                      <a:pt x="0" y="2608"/>
                    </a:lnTo>
                    <a:lnTo>
                      <a:pt x="28" y="300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4"/>
              <p:cNvSpPr/>
              <p:nvPr/>
            </p:nvSpPr>
            <p:spPr>
              <a:xfrm flipH="1">
                <a:off x="5887613" y="2199825"/>
                <a:ext cx="18950" cy="72950"/>
              </a:xfrm>
              <a:custGeom>
                <a:rect b="b" l="l" r="r" t="t"/>
                <a:pathLst>
                  <a:path extrusionOk="0" fill="none" h="2918" w="758">
                    <a:moveTo>
                      <a:pt x="0" y="1"/>
                    </a:moveTo>
                    <a:lnTo>
                      <a:pt x="29" y="141"/>
                    </a:lnTo>
                    <a:lnTo>
                      <a:pt x="169" y="814"/>
                    </a:lnTo>
                    <a:lnTo>
                      <a:pt x="309" y="1459"/>
                    </a:lnTo>
                    <a:lnTo>
                      <a:pt x="505" y="2104"/>
                    </a:lnTo>
                    <a:lnTo>
                      <a:pt x="673" y="2693"/>
                    </a:lnTo>
                    <a:lnTo>
                      <a:pt x="758" y="2917"/>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4"/>
              <p:cNvSpPr/>
              <p:nvPr/>
            </p:nvSpPr>
            <p:spPr>
              <a:xfrm flipH="1">
                <a:off x="5817513" y="2342850"/>
                <a:ext cx="40675" cy="63800"/>
              </a:xfrm>
              <a:custGeom>
                <a:rect b="b" l="l" r="r" t="t"/>
                <a:pathLst>
                  <a:path extrusionOk="0" fill="none" h="2552" w="1627">
                    <a:moveTo>
                      <a:pt x="0" y="0"/>
                    </a:moveTo>
                    <a:lnTo>
                      <a:pt x="84" y="197"/>
                    </a:lnTo>
                    <a:lnTo>
                      <a:pt x="589" y="1066"/>
                    </a:lnTo>
                    <a:lnTo>
                      <a:pt x="1066" y="1823"/>
                    </a:lnTo>
                    <a:lnTo>
                      <a:pt x="1571" y="2468"/>
                    </a:lnTo>
                    <a:lnTo>
                      <a:pt x="1627" y="2552"/>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4"/>
              <p:cNvSpPr/>
              <p:nvPr/>
            </p:nvSpPr>
            <p:spPr>
              <a:xfrm flipH="1">
                <a:off x="5706038" y="2461325"/>
                <a:ext cx="59625" cy="46275"/>
              </a:xfrm>
              <a:custGeom>
                <a:rect b="b" l="l" r="r" t="t"/>
                <a:pathLst>
                  <a:path extrusionOk="0" fill="none" h="1851" w="2385">
                    <a:moveTo>
                      <a:pt x="1" y="0"/>
                    </a:moveTo>
                    <a:lnTo>
                      <a:pt x="309" y="253"/>
                    </a:lnTo>
                    <a:lnTo>
                      <a:pt x="842" y="729"/>
                    </a:lnTo>
                    <a:lnTo>
                      <a:pt x="1431" y="1178"/>
                    </a:lnTo>
                    <a:lnTo>
                      <a:pt x="2020" y="1598"/>
                    </a:lnTo>
                    <a:lnTo>
                      <a:pt x="2384" y="185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4"/>
              <p:cNvSpPr/>
              <p:nvPr/>
            </p:nvSpPr>
            <p:spPr>
              <a:xfrm flipH="1">
                <a:off x="5571438" y="2546150"/>
                <a:ext cx="69450" cy="31550"/>
              </a:xfrm>
              <a:custGeom>
                <a:rect b="b" l="l" r="r" t="t"/>
                <a:pathLst>
                  <a:path extrusionOk="0" fill="none" h="1262" w="2778">
                    <a:moveTo>
                      <a:pt x="1" y="0"/>
                    </a:moveTo>
                    <a:lnTo>
                      <a:pt x="253" y="140"/>
                    </a:lnTo>
                    <a:lnTo>
                      <a:pt x="954" y="477"/>
                    </a:lnTo>
                    <a:lnTo>
                      <a:pt x="1655" y="785"/>
                    </a:lnTo>
                    <a:lnTo>
                      <a:pt x="2384" y="1094"/>
                    </a:lnTo>
                    <a:lnTo>
                      <a:pt x="2777" y="1262"/>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4"/>
              <p:cNvSpPr/>
              <p:nvPr/>
            </p:nvSpPr>
            <p:spPr>
              <a:xfrm flipH="1">
                <a:off x="5426338" y="2601525"/>
                <a:ext cx="73625" cy="17550"/>
              </a:xfrm>
              <a:custGeom>
                <a:rect b="b" l="l" r="r" t="t"/>
                <a:pathLst>
                  <a:path extrusionOk="0" fill="none" h="702" w="2945">
                    <a:moveTo>
                      <a:pt x="0" y="0"/>
                    </a:moveTo>
                    <a:lnTo>
                      <a:pt x="365" y="112"/>
                    </a:lnTo>
                    <a:lnTo>
                      <a:pt x="1683" y="449"/>
                    </a:lnTo>
                    <a:lnTo>
                      <a:pt x="2945" y="70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4"/>
              <p:cNvSpPr/>
              <p:nvPr/>
            </p:nvSpPr>
            <p:spPr>
              <a:xfrm flipH="1">
                <a:off x="5276313" y="2630975"/>
                <a:ext cx="75750" cy="7725"/>
              </a:xfrm>
              <a:custGeom>
                <a:rect b="b" l="l" r="r" t="t"/>
                <a:pathLst>
                  <a:path extrusionOk="0" fill="none" h="309" w="3030">
                    <a:moveTo>
                      <a:pt x="1" y="0"/>
                    </a:moveTo>
                    <a:lnTo>
                      <a:pt x="57" y="28"/>
                    </a:lnTo>
                    <a:lnTo>
                      <a:pt x="1543" y="196"/>
                    </a:lnTo>
                    <a:lnTo>
                      <a:pt x="3029" y="309"/>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4"/>
              <p:cNvSpPr/>
              <p:nvPr/>
            </p:nvSpPr>
            <p:spPr>
              <a:xfrm flipH="1">
                <a:off x="5124888" y="2642875"/>
                <a:ext cx="75750" cy="725"/>
              </a:xfrm>
              <a:custGeom>
                <a:rect b="b" l="l" r="r" t="t"/>
                <a:pathLst>
                  <a:path extrusionOk="0" fill="none" h="29" w="3030">
                    <a:moveTo>
                      <a:pt x="1" y="1"/>
                    </a:moveTo>
                    <a:lnTo>
                      <a:pt x="141" y="1"/>
                    </a:lnTo>
                    <a:lnTo>
                      <a:pt x="1711" y="29"/>
                    </a:lnTo>
                    <a:lnTo>
                      <a:pt x="3029"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4"/>
              <p:cNvSpPr/>
              <p:nvPr/>
            </p:nvSpPr>
            <p:spPr>
              <a:xfrm flipH="1">
                <a:off x="4974188" y="2634475"/>
                <a:ext cx="75025" cy="6325"/>
              </a:xfrm>
              <a:custGeom>
                <a:rect b="b" l="l" r="r" t="t"/>
                <a:pathLst>
                  <a:path extrusionOk="0" fill="none" h="253" w="3001">
                    <a:moveTo>
                      <a:pt x="1" y="253"/>
                    </a:moveTo>
                    <a:lnTo>
                      <a:pt x="337" y="225"/>
                    </a:lnTo>
                    <a:lnTo>
                      <a:pt x="1851" y="112"/>
                    </a:lnTo>
                    <a:lnTo>
                      <a:pt x="3001"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4"/>
              <p:cNvSpPr/>
              <p:nvPr/>
            </p:nvSpPr>
            <p:spPr>
              <a:xfrm flipH="1">
                <a:off x="4895663" y="2625350"/>
                <a:ext cx="2825" cy="25"/>
              </a:xfrm>
              <a:custGeom>
                <a:rect b="b" l="l" r="r" t="t"/>
                <a:pathLst>
                  <a:path extrusionOk="0" fill="none" h="1" w="113">
                    <a:moveTo>
                      <a:pt x="0" y="1"/>
                    </a:moveTo>
                    <a:lnTo>
                      <a:pt x="112"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4"/>
              <p:cNvSpPr/>
              <p:nvPr/>
            </p:nvSpPr>
            <p:spPr>
              <a:xfrm flipH="1">
                <a:off x="5079338" y="2640775"/>
                <a:ext cx="75725" cy="2825"/>
              </a:xfrm>
              <a:custGeom>
                <a:rect b="b" l="l" r="r" t="t"/>
                <a:pathLst>
                  <a:path extrusionOk="0" fill="none" h="113" w="3029">
                    <a:moveTo>
                      <a:pt x="0" y="113"/>
                    </a:moveTo>
                    <a:lnTo>
                      <a:pt x="1543" y="57"/>
                    </a:lnTo>
                    <a:lnTo>
                      <a:pt x="3029"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4"/>
              <p:cNvSpPr/>
              <p:nvPr/>
            </p:nvSpPr>
            <p:spPr>
              <a:xfrm flipH="1">
                <a:off x="4928613" y="2628850"/>
                <a:ext cx="75025" cy="7050"/>
              </a:xfrm>
              <a:custGeom>
                <a:rect b="b" l="l" r="r" t="t"/>
                <a:pathLst>
                  <a:path extrusionOk="0" fill="none" h="282" w="3001">
                    <a:moveTo>
                      <a:pt x="0" y="281"/>
                    </a:moveTo>
                    <a:lnTo>
                      <a:pt x="1262" y="169"/>
                    </a:lnTo>
                    <a:lnTo>
                      <a:pt x="3001"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4"/>
              <p:cNvSpPr/>
              <p:nvPr/>
            </p:nvSpPr>
            <p:spPr>
              <a:xfrm flipH="1">
                <a:off x="4778588" y="2607825"/>
                <a:ext cx="75050" cy="11950"/>
              </a:xfrm>
              <a:custGeom>
                <a:rect b="b" l="l" r="r" t="t"/>
                <a:pathLst>
                  <a:path extrusionOk="0" fill="none" h="478" w="3002">
                    <a:moveTo>
                      <a:pt x="1" y="477"/>
                    </a:moveTo>
                    <a:lnTo>
                      <a:pt x="1992" y="169"/>
                    </a:lnTo>
                    <a:lnTo>
                      <a:pt x="3001"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4"/>
              <p:cNvSpPr/>
              <p:nvPr/>
            </p:nvSpPr>
            <p:spPr>
              <a:xfrm flipH="1">
                <a:off x="4630688" y="2575575"/>
                <a:ext cx="73625" cy="17550"/>
              </a:xfrm>
              <a:custGeom>
                <a:rect b="b" l="l" r="r" t="t"/>
                <a:pathLst>
                  <a:path extrusionOk="0" fill="none" h="702" w="2945">
                    <a:moveTo>
                      <a:pt x="1" y="702"/>
                    </a:moveTo>
                    <a:lnTo>
                      <a:pt x="646" y="562"/>
                    </a:lnTo>
                    <a:lnTo>
                      <a:pt x="1767" y="309"/>
                    </a:lnTo>
                    <a:lnTo>
                      <a:pt x="2889" y="1"/>
                    </a:lnTo>
                    <a:lnTo>
                      <a:pt x="2945"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4"/>
              <p:cNvSpPr/>
              <p:nvPr/>
            </p:nvSpPr>
            <p:spPr>
              <a:xfrm flipH="1">
                <a:off x="4488363" y="2525100"/>
                <a:ext cx="70125" cy="28075"/>
              </a:xfrm>
              <a:custGeom>
                <a:rect b="b" l="l" r="r" t="t"/>
                <a:pathLst>
                  <a:path extrusionOk="0" fill="none" h="1123" w="2805">
                    <a:moveTo>
                      <a:pt x="0" y="1123"/>
                    </a:moveTo>
                    <a:lnTo>
                      <a:pt x="253" y="1038"/>
                    </a:lnTo>
                    <a:lnTo>
                      <a:pt x="1262" y="674"/>
                    </a:lnTo>
                    <a:lnTo>
                      <a:pt x="2215" y="281"/>
                    </a:lnTo>
                    <a:lnTo>
                      <a:pt x="2804"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4"/>
              <p:cNvSpPr/>
              <p:nvPr/>
            </p:nvSpPr>
            <p:spPr>
              <a:xfrm flipH="1">
                <a:off x="4362888" y="2441675"/>
                <a:ext cx="58900" cy="47700"/>
              </a:xfrm>
              <a:custGeom>
                <a:rect b="b" l="l" r="r" t="t"/>
                <a:pathLst>
                  <a:path extrusionOk="0" fill="none" h="1908" w="2356">
                    <a:moveTo>
                      <a:pt x="0" y="1908"/>
                    </a:moveTo>
                    <a:lnTo>
                      <a:pt x="196" y="1796"/>
                    </a:lnTo>
                    <a:lnTo>
                      <a:pt x="925" y="1291"/>
                    </a:lnTo>
                    <a:lnTo>
                      <a:pt x="1570" y="758"/>
                    </a:lnTo>
                    <a:lnTo>
                      <a:pt x="2187" y="197"/>
                    </a:lnTo>
                    <a:lnTo>
                      <a:pt x="2356"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4"/>
              <p:cNvSpPr/>
              <p:nvPr/>
            </p:nvSpPr>
            <p:spPr>
              <a:xfrm flipH="1">
                <a:off x="4267538" y="2324625"/>
                <a:ext cx="44900" cy="61000"/>
              </a:xfrm>
              <a:custGeom>
                <a:rect b="b" l="l" r="r" t="t"/>
                <a:pathLst>
                  <a:path extrusionOk="0" fill="none" h="2440" w="1796">
                    <a:moveTo>
                      <a:pt x="1" y="2440"/>
                    </a:moveTo>
                    <a:lnTo>
                      <a:pt x="337" y="2019"/>
                    </a:lnTo>
                    <a:lnTo>
                      <a:pt x="1038" y="1094"/>
                    </a:lnTo>
                    <a:lnTo>
                      <a:pt x="1683" y="168"/>
                    </a:lnTo>
                    <a:lnTo>
                      <a:pt x="1795"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4"/>
              <p:cNvSpPr/>
              <p:nvPr/>
            </p:nvSpPr>
            <p:spPr>
              <a:xfrm flipH="1">
                <a:off x="4205163" y="2187225"/>
                <a:ext cx="25950" cy="70825"/>
              </a:xfrm>
              <a:custGeom>
                <a:rect b="b" l="l" r="r" t="t"/>
                <a:pathLst>
                  <a:path extrusionOk="0" fill="none" h="2833" w="1038">
                    <a:moveTo>
                      <a:pt x="0" y="2832"/>
                    </a:moveTo>
                    <a:lnTo>
                      <a:pt x="309" y="2131"/>
                    </a:lnTo>
                    <a:lnTo>
                      <a:pt x="645" y="1290"/>
                    </a:lnTo>
                    <a:lnTo>
                      <a:pt x="898" y="449"/>
                    </a:lnTo>
                    <a:lnTo>
                      <a:pt x="1038"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4"/>
              <p:cNvSpPr/>
              <p:nvPr/>
            </p:nvSpPr>
            <p:spPr>
              <a:xfrm flipH="1">
                <a:off x="4192538" y="2037200"/>
                <a:ext cx="3525" cy="75025"/>
              </a:xfrm>
              <a:custGeom>
                <a:rect b="b" l="l" r="r" t="t"/>
                <a:pathLst>
                  <a:path extrusionOk="0" fill="none" h="3001" w="141">
                    <a:moveTo>
                      <a:pt x="112" y="3001"/>
                    </a:moveTo>
                    <a:lnTo>
                      <a:pt x="141" y="2496"/>
                    </a:lnTo>
                    <a:lnTo>
                      <a:pt x="141" y="1739"/>
                    </a:lnTo>
                    <a:lnTo>
                      <a:pt x="112" y="982"/>
                    </a:lnTo>
                    <a:lnTo>
                      <a:pt x="56" y="281"/>
                    </a:lnTo>
                    <a:lnTo>
                      <a:pt x="0"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4"/>
              <p:cNvSpPr/>
              <p:nvPr/>
            </p:nvSpPr>
            <p:spPr>
              <a:xfrm flipH="1">
                <a:off x="4212163" y="1892775"/>
                <a:ext cx="28075" cy="70850"/>
              </a:xfrm>
              <a:custGeom>
                <a:rect b="b" l="l" r="r" t="t"/>
                <a:pathLst>
                  <a:path extrusionOk="0" fill="none" h="2834" w="1123">
                    <a:moveTo>
                      <a:pt x="1122" y="2833"/>
                    </a:moveTo>
                    <a:lnTo>
                      <a:pt x="1066" y="2637"/>
                    </a:lnTo>
                    <a:lnTo>
                      <a:pt x="842" y="1992"/>
                    </a:lnTo>
                    <a:lnTo>
                      <a:pt x="590" y="1375"/>
                    </a:lnTo>
                    <a:lnTo>
                      <a:pt x="337" y="758"/>
                    </a:lnTo>
                    <a:lnTo>
                      <a:pt x="85" y="169"/>
                    </a:lnTo>
                    <a:lnTo>
                      <a:pt x="1"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4"/>
              <p:cNvSpPr/>
              <p:nvPr/>
            </p:nvSpPr>
            <p:spPr>
              <a:xfrm flipH="1">
                <a:off x="4275263" y="1765200"/>
                <a:ext cx="44875" cy="61025"/>
              </a:xfrm>
              <a:custGeom>
                <a:rect b="b" l="l" r="r" t="t"/>
                <a:pathLst>
                  <a:path extrusionOk="0" fill="none" h="2441" w="1795">
                    <a:moveTo>
                      <a:pt x="1795" y="2440"/>
                    </a:moveTo>
                    <a:lnTo>
                      <a:pt x="1458" y="1879"/>
                    </a:lnTo>
                    <a:lnTo>
                      <a:pt x="1066" y="1290"/>
                    </a:lnTo>
                    <a:lnTo>
                      <a:pt x="617" y="730"/>
                    </a:lnTo>
                    <a:lnTo>
                      <a:pt x="168" y="169"/>
                    </a:lnTo>
                    <a:lnTo>
                      <a:pt x="0"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4"/>
              <p:cNvSpPr/>
              <p:nvPr/>
            </p:nvSpPr>
            <p:spPr>
              <a:xfrm flipH="1">
                <a:off x="4376913" y="1685975"/>
                <a:ext cx="69425" cy="29475"/>
              </a:xfrm>
              <a:custGeom>
                <a:rect b="b" l="l" r="r" t="t"/>
                <a:pathLst>
                  <a:path extrusionOk="0" fill="none" h="1179" w="2777">
                    <a:moveTo>
                      <a:pt x="2777" y="1179"/>
                    </a:moveTo>
                    <a:lnTo>
                      <a:pt x="2468" y="982"/>
                    </a:lnTo>
                    <a:lnTo>
                      <a:pt x="1823" y="646"/>
                    </a:lnTo>
                    <a:lnTo>
                      <a:pt x="1150" y="337"/>
                    </a:lnTo>
                    <a:lnTo>
                      <a:pt x="786" y="225"/>
                    </a:lnTo>
                    <a:lnTo>
                      <a:pt x="421" y="113"/>
                    </a:lnTo>
                    <a:lnTo>
                      <a:pt x="57" y="1"/>
                    </a:lnTo>
                    <a:lnTo>
                      <a:pt x="1"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4"/>
              <p:cNvSpPr/>
              <p:nvPr/>
            </p:nvSpPr>
            <p:spPr>
              <a:xfrm flipH="1">
                <a:off x="4521313" y="1683175"/>
                <a:ext cx="74325" cy="14050"/>
              </a:xfrm>
              <a:custGeom>
                <a:rect b="b" l="l" r="r" t="t"/>
                <a:pathLst>
                  <a:path extrusionOk="0" fill="none" h="562" w="2973">
                    <a:moveTo>
                      <a:pt x="2972" y="1"/>
                    </a:moveTo>
                    <a:lnTo>
                      <a:pt x="2664" y="29"/>
                    </a:lnTo>
                    <a:lnTo>
                      <a:pt x="1823" y="141"/>
                    </a:lnTo>
                    <a:lnTo>
                      <a:pt x="897" y="337"/>
                    </a:lnTo>
                    <a:lnTo>
                      <a:pt x="0" y="562"/>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4"/>
              <p:cNvSpPr/>
              <p:nvPr/>
            </p:nvSpPr>
            <p:spPr>
              <a:xfrm flipH="1">
                <a:off x="4667138" y="1722425"/>
                <a:ext cx="67325" cy="33675"/>
              </a:xfrm>
              <a:custGeom>
                <a:rect b="b" l="l" r="r" t="t"/>
                <a:pathLst>
                  <a:path extrusionOk="0" fill="none" h="1347" w="2693">
                    <a:moveTo>
                      <a:pt x="2693" y="1"/>
                    </a:moveTo>
                    <a:lnTo>
                      <a:pt x="2356" y="113"/>
                    </a:lnTo>
                    <a:lnTo>
                      <a:pt x="1319" y="618"/>
                    </a:lnTo>
                    <a:lnTo>
                      <a:pt x="786" y="898"/>
                    </a:lnTo>
                    <a:lnTo>
                      <a:pt x="281" y="1179"/>
                    </a:lnTo>
                    <a:lnTo>
                      <a:pt x="1" y="1347"/>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4"/>
              <p:cNvSpPr/>
              <p:nvPr/>
            </p:nvSpPr>
            <p:spPr>
              <a:xfrm flipH="1">
                <a:off x="4794713" y="1801650"/>
                <a:ext cx="48400" cy="58925"/>
              </a:xfrm>
              <a:custGeom>
                <a:rect b="b" l="l" r="r" t="t"/>
                <a:pathLst>
                  <a:path extrusionOk="0" fill="none" h="2357" w="1936">
                    <a:moveTo>
                      <a:pt x="1935" y="1"/>
                    </a:moveTo>
                    <a:lnTo>
                      <a:pt x="1767" y="141"/>
                    </a:lnTo>
                    <a:lnTo>
                      <a:pt x="1375" y="561"/>
                    </a:lnTo>
                    <a:lnTo>
                      <a:pt x="982" y="1010"/>
                    </a:lnTo>
                    <a:lnTo>
                      <a:pt x="589" y="1459"/>
                    </a:lnTo>
                    <a:lnTo>
                      <a:pt x="253" y="1935"/>
                    </a:lnTo>
                    <a:lnTo>
                      <a:pt x="1" y="2356"/>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4"/>
              <p:cNvSpPr/>
              <p:nvPr/>
            </p:nvSpPr>
            <p:spPr>
              <a:xfrm flipH="1">
                <a:off x="4874638" y="1928550"/>
                <a:ext cx="21050" cy="72925"/>
              </a:xfrm>
              <a:custGeom>
                <a:rect b="b" l="l" r="r" t="t"/>
                <a:pathLst>
                  <a:path extrusionOk="0" fill="none" h="2917" w="842">
                    <a:moveTo>
                      <a:pt x="842" y="0"/>
                    </a:moveTo>
                    <a:lnTo>
                      <a:pt x="673" y="421"/>
                    </a:lnTo>
                    <a:lnTo>
                      <a:pt x="421" y="1234"/>
                    </a:lnTo>
                    <a:lnTo>
                      <a:pt x="197" y="2047"/>
                    </a:lnTo>
                    <a:lnTo>
                      <a:pt x="0" y="2860"/>
                    </a:lnTo>
                    <a:lnTo>
                      <a:pt x="0" y="2916"/>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4"/>
              <p:cNvSpPr/>
              <p:nvPr/>
            </p:nvSpPr>
            <p:spPr>
              <a:xfrm flipH="1">
                <a:off x="4902663" y="2076450"/>
                <a:ext cx="3550" cy="75750"/>
              </a:xfrm>
              <a:custGeom>
                <a:rect b="b" l="l" r="r" t="t"/>
                <a:pathLst>
                  <a:path extrusionOk="0" fill="none" h="3030" w="142">
                    <a:moveTo>
                      <a:pt x="29" y="1"/>
                    </a:moveTo>
                    <a:lnTo>
                      <a:pt x="29" y="113"/>
                    </a:lnTo>
                    <a:lnTo>
                      <a:pt x="1" y="870"/>
                    </a:lnTo>
                    <a:lnTo>
                      <a:pt x="29" y="1599"/>
                    </a:lnTo>
                    <a:lnTo>
                      <a:pt x="57" y="2328"/>
                    </a:lnTo>
                    <a:lnTo>
                      <a:pt x="141" y="3029"/>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4"/>
              <p:cNvSpPr/>
              <p:nvPr/>
            </p:nvSpPr>
            <p:spPr>
              <a:xfrm flipH="1">
                <a:off x="4864113" y="2226475"/>
                <a:ext cx="24575" cy="71525"/>
              </a:xfrm>
              <a:custGeom>
                <a:rect b="b" l="l" r="r" t="t"/>
                <a:pathLst>
                  <a:path extrusionOk="0" fill="none" h="2861" w="983">
                    <a:moveTo>
                      <a:pt x="1" y="0"/>
                    </a:moveTo>
                    <a:lnTo>
                      <a:pt x="85" y="393"/>
                    </a:lnTo>
                    <a:lnTo>
                      <a:pt x="281" y="982"/>
                    </a:lnTo>
                    <a:lnTo>
                      <a:pt x="478" y="1571"/>
                    </a:lnTo>
                    <a:lnTo>
                      <a:pt x="702" y="2160"/>
                    </a:lnTo>
                    <a:lnTo>
                      <a:pt x="926" y="2692"/>
                    </a:lnTo>
                    <a:lnTo>
                      <a:pt x="982" y="286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4"/>
              <p:cNvSpPr/>
              <p:nvPr/>
            </p:nvSpPr>
            <p:spPr>
              <a:xfrm flipH="1">
                <a:off x="4780688" y="2364575"/>
                <a:ext cx="47700" cy="58200"/>
              </a:xfrm>
              <a:custGeom>
                <a:rect b="b" l="l" r="r" t="t"/>
                <a:pathLst>
                  <a:path extrusionOk="0" fill="none" h="2328" w="1908">
                    <a:moveTo>
                      <a:pt x="0" y="0"/>
                    </a:moveTo>
                    <a:lnTo>
                      <a:pt x="197" y="309"/>
                    </a:lnTo>
                    <a:lnTo>
                      <a:pt x="673" y="954"/>
                    </a:lnTo>
                    <a:lnTo>
                      <a:pt x="1122" y="1487"/>
                    </a:lnTo>
                    <a:lnTo>
                      <a:pt x="1599" y="1991"/>
                    </a:lnTo>
                    <a:lnTo>
                      <a:pt x="1907" y="2328"/>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4"/>
              <p:cNvSpPr/>
              <p:nvPr/>
            </p:nvSpPr>
            <p:spPr>
              <a:xfrm flipH="1">
                <a:off x="4660813" y="2473225"/>
                <a:ext cx="63125" cy="41400"/>
              </a:xfrm>
              <a:custGeom>
                <a:rect b="b" l="l" r="r" t="t"/>
                <a:pathLst>
                  <a:path extrusionOk="0" fill="none" h="1656" w="2525">
                    <a:moveTo>
                      <a:pt x="1" y="1"/>
                    </a:moveTo>
                    <a:lnTo>
                      <a:pt x="85" y="29"/>
                    </a:lnTo>
                    <a:lnTo>
                      <a:pt x="673" y="478"/>
                    </a:lnTo>
                    <a:lnTo>
                      <a:pt x="1290" y="898"/>
                    </a:lnTo>
                    <a:lnTo>
                      <a:pt x="1907" y="1291"/>
                    </a:lnTo>
                    <a:lnTo>
                      <a:pt x="2524" y="1655"/>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4"/>
              <p:cNvSpPr/>
              <p:nvPr/>
            </p:nvSpPr>
            <p:spPr>
              <a:xfrm flipH="1">
                <a:off x="4522713" y="2548950"/>
                <a:ext cx="70125" cy="27350"/>
              </a:xfrm>
              <a:custGeom>
                <a:rect b="b" l="l" r="r" t="t"/>
                <a:pathLst>
                  <a:path extrusionOk="0" fill="none" h="1094" w="2805">
                    <a:moveTo>
                      <a:pt x="0" y="0"/>
                    </a:moveTo>
                    <a:lnTo>
                      <a:pt x="56" y="28"/>
                    </a:lnTo>
                    <a:lnTo>
                      <a:pt x="785" y="337"/>
                    </a:lnTo>
                    <a:lnTo>
                      <a:pt x="1655" y="673"/>
                    </a:lnTo>
                    <a:lnTo>
                      <a:pt x="2552" y="1010"/>
                    </a:lnTo>
                    <a:lnTo>
                      <a:pt x="2804" y="1094"/>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4"/>
              <p:cNvSpPr/>
              <p:nvPr/>
            </p:nvSpPr>
            <p:spPr>
              <a:xfrm flipH="1">
                <a:off x="4374813" y="2596625"/>
                <a:ext cx="75025" cy="13325"/>
              </a:xfrm>
              <a:custGeom>
                <a:rect b="b" l="l" r="r" t="t"/>
                <a:pathLst>
                  <a:path extrusionOk="0" fill="none" h="533" w="3001">
                    <a:moveTo>
                      <a:pt x="1" y="0"/>
                    </a:moveTo>
                    <a:lnTo>
                      <a:pt x="1431" y="280"/>
                    </a:lnTo>
                    <a:lnTo>
                      <a:pt x="2889" y="533"/>
                    </a:lnTo>
                    <a:lnTo>
                      <a:pt x="3001" y="533"/>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4"/>
              <p:cNvSpPr/>
              <p:nvPr/>
            </p:nvSpPr>
            <p:spPr>
              <a:xfrm flipH="1">
                <a:off x="4224788" y="2619750"/>
                <a:ext cx="75025" cy="5625"/>
              </a:xfrm>
              <a:custGeom>
                <a:rect b="b" l="l" r="r" t="t"/>
                <a:pathLst>
                  <a:path extrusionOk="0" fill="none" h="225" w="3001">
                    <a:moveTo>
                      <a:pt x="0" y="0"/>
                    </a:moveTo>
                    <a:lnTo>
                      <a:pt x="0" y="0"/>
                    </a:lnTo>
                    <a:lnTo>
                      <a:pt x="1627" y="141"/>
                    </a:lnTo>
                    <a:lnTo>
                      <a:pt x="3001" y="225"/>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4"/>
              <p:cNvSpPr/>
              <p:nvPr/>
            </p:nvSpPr>
            <p:spPr>
              <a:xfrm flipH="1">
                <a:off x="4073363" y="2626750"/>
                <a:ext cx="75725" cy="725"/>
              </a:xfrm>
              <a:custGeom>
                <a:rect b="b" l="l" r="r" t="t"/>
                <a:pathLst>
                  <a:path extrusionOk="0" fill="none" h="29" w="3029">
                    <a:moveTo>
                      <a:pt x="0" y="29"/>
                    </a:moveTo>
                    <a:lnTo>
                      <a:pt x="533" y="29"/>
                    </a:lnTo>
                    <a:lnTo>
                      <a:pt x="2187" y="29"/>
                    </a:lnTo>
                    <a:lnTo>
                      <a:pt x="3028"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4"/>
              <p:cNvSpPr/>
              <p:nvPr/>
            </p:nvSpPr>
            <p:spPr>
              <a:xfrm flipH="1">
                <a:off x="3921938" y="2617650"/>
                <a:ext cx="75750" cy="6325"/>
              </a:xfrm>
              <a:custGeom>
                <a:rect b="b" l="l" r="r" t="t"/>
                <a:pathLst>
                  <a:path extrusionOk="0" fill="none" h="253" w="3030">
                    <a:moveTo>
                      <a:pt x="1" y="253"/>
                    </a:moveTo>
                    <a:lnTo>
                      <a:pt x="954" y="169"/>
                    </a:lnTo>
                    <a:lnTo>
                      <a:pt x="2469" y="56"/>
                    </a:lnTo>
                    <a:lnTo>
                      <a:pt x="3029"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4"/>
              <p:cNvSpPr/>
              <p:nvPr/>
            </p:nvSpPr>
            <p:spPr>
              <a:xfrm flipH="1">
                <a:off x="4092988" y="2626050"/>
                <a:ext cx="75750" cy="1425"/>
              </a:xfrm>
              <a:custGeom>
                <a:rect b="b" l="l" r="r" t="t"/>
                <a:pathLst>
                  <a:path extrusionOk="0" fill="none" h="57" w="3030">
                    <a:moveTo>
                      <a:pt x="1" y="57"/>
                    </a:moveTo>
                    <a:lnTo>
                      <a:pt x="2020" y="29"/>
                    </a:lnTo>
                    <a:lnTo>
                      <a:pt x="3029"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4"/>
              <p:cNvSpPr/>
              <p:nvPr/>
            </p:nvSpPr>
            <p:spPr>
              <a:xfrm flipH="1">
                <a:off x="3941563" y="2618350"/>
                <a:ext cx="75750" cy="4925"/>
              </a:xfrm>
              <a:custGeom>
                <a:rect b="b" l="l" r="r" t="t"/>
                <a:pathLst>
                  <a:path extrusionOk="0" fill="none" h="197" w="3030">
                    <a:moveTo>
                      <a:pt x="1" y="197"/>
                    </a:moveTo>
                    <a:lnTo>
                      <a:pt x="365" y="169"/>
                    </a:lnTo>
                    <a:lnTo>
                      <a:pt x="2693" y="28"/>
                    </a:lnTo>
                    <a:lnTo>
                      <a:pt x="3029"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4"/>
              <p:cNvSpPr/>
              <p:nvPr/>
            </p:nvSpPr>
            <p:spPr>
              <a:xfrm flipH="1">
                <a:off x="3791563" y="2602225"/>
                <a:ext cx="75025" cy="9125"/>
              </a:xfrm>
              <a:custGeom>
                <a:rect b="b" l="l" r="r" t="t"/>
                <a:pathLst>
                  <a:path extrusionOk="0" fill="none" h="365" w="3001">
                    <a:moveTo>
                      <a:pt x="1" y="365"/>
                    </a:moveTo>
                    <a:lnTo>
                      <a:pt x="1431" y="197"/>
                    </a:lnTo>
                    <a:lnTo>
                      <a:pt x="2636" y="56"/>
                    </a:lnTo>
                    <a:lnTo>
                      <a:pt x="3001"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4"/>
              <p:cNvSpPr/>
              <p:nvPr/>
            </p:nvSpPr>
            <p:spPr>
              <a:xfrm flipH="1">
                <a:off x="3642238" y="2574875"/>
                <a:ext cx="74325" cy="15450"/>
              </a:xfrm>
              <a:custGeom>
                <a:rect b="b" l="l" r="r" t="t"/>
                <a:pathLst>
                  <a:path extrusionOk="0" fill="none" h="618" w="2973">
                    <a:moveTo>
                      <a:pt x="0" y="618"/>
                    </a:moveTo>
                    <a:lnTo>
                      <a:pt x="197" y="590"/>
                    </a:lnTo>
                    <a:lnTo>
                      <a:pt x="1346" y="365"/>
                    </a:lnTo>
                    <a:lnTo>
                      <a:pt x="2496" y="113"/>
                    </a:lnTo>
                    <a:lnTo>
                      <a:pt x="2973"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4"/>
              <p:cNvSpPr/>
              <p:nvPr/>
            </p:nvSpPr>
            <p:spPr>
              <a:xfrm flipH="1">
                <a:off x="3497113" y="2532125"/>
                <a:ext cx="72250" cy="23850"/>
              </a:xfrm>
              <a:custGeom>
                <a:rect b="b" l="l" r="r" t="t"/>
                <a:pathLst>
                  <a:path extrusionOk="0" fill="none" h="954" w="2890">
                    <a:moveTo>
                      <a:pt x="1" y="954"/>
                    </a:moveTo>
                    <a:lnTo>
                      <a:pt x="1010" y="645"/>
                    </a:lnTo>
                    <a:lnTo>
                      <a:pt x="2020" y="309"/>
                    </a:lnTo>
                    <a:lnTo>
                      <a:pt x="2889"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4"/>
              <p:cNvSpPr/>
              <p:nvPr/>
            </p:nvSpPr>
            <p:spPr>
              <a:xfrm flipH="1">
                <a:off x="3364638" y="2460625"/>
                <a:ext cx="63800" cy="40675"/>
              </a:xfrm>
              <a:custGeom>
                <a:rect b="b" l="l" r="r" t="t"/>
                <a:pathLst>
                  <a:path extrusionOk="0" fill="none" h="1627" w="2552">
                    <a:moveTo>
                      <a:pt x="0" y="1626"/>
                    </a:moveTo>
                    <a:lnTo>
                      <a:pt x="112" y="1570"/>
                    </a:lnTo>
                    <a:lnTo>
                      <a:pt x="954" y="1094"/>
                    </a:lnTo>
                    <a:lnTo>
                      <a:pt x="1711" y="617"/>
                    </a:lnTo>
                    <a:lnTo>
                      <a:pt x="2440" y="112"/>
                    </a:lnTo>
                    <a:lnTo>
                      <a:pt x="2552"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4"/>
              <p:cNvSpPr/>
              <p:nvPr/>
            </p:nvSpPr>
            <p:spPr>
              <a:xfrm flipH="1">
                <a:off x="3262288" y="2349850"/>
                <a:ext cx="47675" cy="58225"/>
              </a:xfrm>
              <a:custGeom>
                <a:rect b="b" l="l" r="r" t="t"/>
                <a:pathLst>
                  <a:path extrusionOk="0" fill="none" h="2329" w="1907">
                    <a:moveTo>
                      <a:pt x="0" y="2328"/>
                    </a:moveTo>
                    <a:lnTo>
                      <a:pt x="701" y="1515"/>
                    </a:lnTo>
                    <a:lnTo>
                      <a:pt x="1486" y="589"/>
                    </a:lnTo>
                    <a:lnTo>
                      <a:pt x="1907"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4"/>
              <p:cNvSpPr/>
              <p:nvPr/>
            </p:nvSpPr>
            <p:spPr>
              <a:xfrm flipH="1">
                <a:off x="3187963" y="2218050"/>
                <a:ext cx="32275" cy="68725"/>
              </a:xfrm>
              <a:custGeom>
                <a:rect b="b" l="l" r="r" t="t"/>
                <a:pathLst>
                  <a:path extrusionOk="0" fill="none" h="2749" w="1291">
                    <a:moveTo>
                      <a:pt x="0" y="2749"/>
                    </a:moveTo>
                    <a:lnTo>
                      <a:pt x="281" y="2216"/>
                    </a:lnTo>
                    <a:lnTo>
                      <a:pt x="729" y="1347"/>
                    </a:lnTo>
                    <a:lnTo>
                      <a:pt x="1094" y="478"/>
                    </a:lnTo>
                    <a:lnTo>
                      <a:pt x="1290"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4"/>
              <p:cNvSpPr/>
              <p:nvPr/>
            </p:nvSpPr>
            <p:spPr>
              <a:xfrm flipH="1">
                <a:off x="3161338" y="2070150"/>
                <a:ext cx="6325" cy="75025"/>
              </a:xfrm>
              <a:custGeom>
                <a:rect b="b" l="l" r="r" t="t"/>
                <a:pathLst>
                  <a:path extrusionOk="0" fill="none" h="3001" w="253">
                    <a:moveTo>
                      <a:pt x="0" y="3001"/>
                    </a:moveTo>
                    <a:lnTo>
                      <a:pt x="113" y="2300"/>
                    </a:lnTo>
                    <a:lnTo>
                      <a:pt x="197" y="1515"/>
                    </a:lnTo>
                    <a:lnTo>
                      <a:pt x="253" y="729"/>
                    </a:lnTo>
                    <a:lnTo>
                      <a:pt x="253"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4"/>
              <p:cNvSpPr/>
              <p:nvPr/>
            </p:nvSpPr>
            <p:spPr>
              <a:xfrm flipH="1">
                <a:off x="3170438" y="1922925"/>
                <a:ext cx="21775" cy="72225"/>
              </a:xfrm>
              <a:custGeom>
                <a:rect b="b" l="l" r="r" t="t"/>
                <a:pathLst>
                  <a:path extrusionOk="0" fill="none" h="2889" w="871">
                    <a:moveTo>
                      <a:pt x="870" y="2889"/>
                    </a:moveTo>
                    <a:lnTo>
                      <a:pt x="758" y="2328"/>
                    </a:lnTo>
                    <a:lnTo>
                      <a:pt x="562" y="1655"/>
                    </a:lnTo>
                    <a:lnTo>
                      <a:pt x="365" y="1010"/>
                    </a:lnTo>
                    <a:lnTo>
                      <a:pt x="141" y="365"/>
                    </a:lnTo>
                    <a:lnTo>
                      <a:pt x="1"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4"/>
              <p:cNvSpPr/>
              <p:nvPr/>
            </p:nvSpPr>
            <p:spPr>
              <a:xfrm flipH="1">
                <a:off x="3223013" y="1788325"/>
                <a:ext cx="38600" cy="65225"/>
              </a:xfrm>
              <a:custGeom>
                <a:rect b="b" l="l" r="r" t="t"/>
                <a:pathLst>
                  <a:path extrusionOk="0" fill="none" h="2609" w="1544">
                    <a:moveTo>
                      <a:pt x="1543" y="2609"/>
                    </a:moveTo>
                    <a:lnTo>
                      <a:pt x="1038" y="1683"/>
                    </a:lnTo>
                    <a:lnTo>
                      <a:pt x="702" y="1122"/>
                    </a:lnTo>
                    <a:lnTo>
                      <a:pt x="337" y="534"/>
                    </a:lnTo>
                    <a:lnTo>
                      <a:pt x="1"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4"/>
              <p:cNvSpPr/>
              <p:nvPr/>
            </p:nvSpPr>
            <p:spPr>
              <a:xfrm flipH="1">
                <a:off x="3311363" y="1689500"/>
                <a:ext cx="62400" cy="42075"/>
              </a:xfrm>
              <a:custGeom>
                <a:rect b="b" l="l" r="r" t="t"/>
                <a:pathLst>
                  <a:path extrusionOk="0" fill="none" h="1683" w="2496">
                    <a:moveTo>
                      <a:pt x="2496" y="1683"/>
                    </a:moveTo>
                    <a:lnTo>
                      <a:pt x="1991" y="1262"/>
                    </a:lnTo>
                    <a:lnTo>
                      <a:pt x="1402" y="813"/>
                    </a:lnTo>
                    <a:lnTo>
                      <a:pt x="814" y="421"/>
                    </a:lnTo>
                    <a:lnTo>
                      <a:pt x="141" y="84"/>
                    </a:lnTo>
                    <a:lnTo>
                      <a:pt x="0"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4"/>
              <p:cNvSpPr/>
              <p:nvPr/>
            </p:nvSpPr>
            <p:spPr>
              <a:xfrm flipH="1">
                <a:off x="3446638" y="1670550"/>
                <a:ext cx="75750" cy="6350"/>
              </a:xfrm>
              <a:custGeom>
                <a:rect b="b" l="l" r="r" t="t"/>
                <a:pathLst>
                  <a:path extrusionOk="0" fill="none" h="254" w="3030">
                    <a:moveTo>
                      <a:pt x="3029" y="1"/>
                    </a:moveTo>
                    <a:lnTo>
                      <a:pt x="2777" y="1"/>
                    </a:lnTo>
                    <a:lnTo>
                      <a:pt x="2356" y="1"/>
                    </a:lnTo>
                    <a:lnTo>
                      <a:pt x="1711" y="29"/>
                    </a:lnTo>
                    <a:lnTo>
                      <a:pt x="954" y="85"/>
                    </a:lnTo>
                    <a:lnTo>
                      <a:pt x="113" y="225"/>
                    </a:lnTo>
                    <a:lnTo>
                      <a:pt x="1" y="253"/>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4"/>
              <p:cNvSpPr/>
              <p:nvPr/>
            </p:nvSpPr>
            <p:spPr>
              <a:xfrm flipH="1">
                <a:off x="3595263" y="1695800"/>
                <a:ext cx="70125" cy="28775"/>
              </a:xfrm>
              <a:custGeom>
                <a:rect b="b" l="l" r="r" t="t"/>
                <a:pathLst>
                  <a:path extrusionOk="0" fill="none" h="1151" w="2805">
                    <a:moveTo>
                      <a:pt x="2804" y="0"/>
                    </a:moveTo>
                    <a:lnTo>
                      <a:pt x="1879" y="337"/>
                    </a:lnTo>
                    <a:lnTo>
                      <a:pt x="842" y="758"/>
                    </a:lnTo>
                    <a:lnTo>
                      <a:pt x="0" y="115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4"/>
              <p:cNvSpPr/>
              <p:nvPr/>
            </p:nvSpPr>
            <p:spPr>
              <a:xfrm flipH="1">
                <a:off x="3730563" y="1763100"/>
                <a:ext cx="55400" cy="51200"/>
              </a:xfrm>
              <a:custGeom>
                <a:rect b="b" l="l" r="r" t="t"/>
                <a:pathLst>
                  <a:path extrusionOk="0" fill="none" h="2048" w="2216">
                    <a:moveTo>
                      <a:pt x="2215" y="0"/>
                    </a:moveTo>
                    <a:lnTo>
                      <a:pt x="2075" y="113"/>
                    </a:lnTo>
                    <a:lnTo>
                      <a:pt x="1627" y="477"/>
                    </a:lnTo>
                    <a:lnTo>
                      <a:pt x="1150" y="870"/>
                    </a:lnTo>
                    <a:lnTo>
                      <a:pt x="729" y="1262"/>
                    </a:lnTo>
                    <a:lnTo>
                      <a:pt x="309" y="1683"/>
                    </a:lnTo>
                    <a:lnTo>
                      <a:pt x="0" y="2047"/>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4"/>
              <p:cNvSpPr/>
              <p:nvPr/>
            </p:nvSpPr>
            <p:spPr>
              <a:xfrm flipH="1">
                <a:off x="3826613" y="1878075"/>
                <a:ext cx="27350" cy="70125"/>
              </a:xfrm>
              <a:custGeom>
                <a:rect b="b" l="l" r="r" t="t"/>
                <a:pathLst>
                  <a:path extrusionOk="0" fill="none" h="2805" w="1094">
                    <a:moveTo>
                      <a:pt x="1094" y="0"/>
                    </a:moveTo>
                    <a:lnTo>
                      <a:pt x="926" y="337"/>
                    </a:lnTo>
                    <a:lnTo>
                      <a:pt x="561" y="1178"/>
                    </a:lnTo>
                    <a:lnTo>
                      <a:pt x="253" y="1991"/>
                    </a:lnTo>
                    <a:lnTo>
                      <a:pt x="0" y="2804"/>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4"/>
              <p:cNvSpPr/>
              <p:nvPr/>
            </p:nvSpPr>
            <p:spPr>
              <a:xfrm flipH="1">
                <a:off x="3870063" y="2021775"/>
                <a:ext cx="4925" cy="75725"/>
              </a:xfrm>
              <a:custGeom>
                <a:rect b="b" l="l" r="r" t="t"/>
                <a:pathLst>
                  <a:path extrusionOk="0" fill="none" h="3029" w="197">
                    <a:moveTo>
                      <a:pt x="196" y="0"/>
                    </a:moveTo>
                    <a:lnTo>
                      <a:pt x="140" y="309"/>
                    </a:lnTo>
                    <a:lnTo>
                      <a:pt x="56" y="1094"/>
                    </a:lnTo>
                    <a:lnTo>
                      <a:pt x="0" y="1851"/>
                    </a:lnTo>
                    <a:lnTo>
                      <a:pt x="0" y="2608"/>
                    </a:lnTo>
                    <a:lnTo>
                      <a:pt x="0" y="3029"/>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4"/>
              <p:cNvSpPr/>
              <p:nvPr/>
            </p:nvSpPr>
            <p:spPr>
              <a:xfrm flipH="1">
                <a:off x="3849038" y="2172500"/>
                <a:ext cx="18250" cy="73625"/>
              </a:xfrm>
              <a:custGeom>
                <a:rect b="b" l="l" r="r" t="t"/>
                <a:pathLst>
                  <a:path extrusionOk="0" fill="none" h="2945" w="730">
                    <a:moveTo>
                      <a:pt x="1" y="0"/>
                    </a:moveTo>
                    <a:lnTo>
                      <a:pt x="29" y="169"/>
                    </a:lnTo>
                    <a:lnTo>
                      <a:pt x="141" y="841"/>
                    </a:lnTo>
                    <a:lnTo>
                      <a:pt x="309" y="1486"/>
                    </a:lnTo>
                    <a:lnTo>
                      <a:pt x="477" y="2103"/>
                    </a:lnTo>
                    <a:lnTo>
                      <a:pt x="673" y="2720"/>
                    </a:lnTo>
                    <a:lnTo>
                      <a:pt x="730" y="2945"/>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4"/>
              <p:cNvSpPr/>
              <p:nvPr/>
            </p:nvSpPr>
            <p:spPr>
              <a:xfrm flipH="1">
                <a:off x="3778938" y="2315500"/>
                <a:ext cx="40675" cy="63825"/>
              </a:xfrm>
              <a:custGeom>
                <a:rect b="b" l="l" r="r" t="t"/>
                <a:pathLst>
                  <a:path extrusionOk="0" fill="none" h="2553" w="1627">
                    <a:moveTo>
                      <a:pt x="0" y="1"/>
                    </a:moveTo>
                    <a:lnTo>
                      <a:pt x="112" y="197"/>
                    </a:lnTo>
                    <a:lnTo>
                      <a:pt x="589" y="1066"/>
                    </a:lnTo>
                    <a:lnTo>
                      <a:pt x="1094" y="1851"/>
                    </a:lnTo>
                    <a:lnTo>
                      <a:pt x="1571" y="2496"/>
                    </a:lnTo>
                    <a:lnTo>
                      <a:pt x="1627" y="2552"/>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4"/>
              <p:cNvSpPr/>
              <p:nvPr/>
            </p:nvSpPr>
            <p:spPr>
              <a:xfrm flipH="1">
                <a:off x="3666763" y="2433975"/>
                <a:ext cx="59625" cy="47000"/>
              </a:xfrm>
              <a:custGeom>
                <a:rect b="b" l="l" r="r" t="t"/>
                <a:pathLst>
                  <a:path extrusionOk="0" fill="none" h="1880" w="2385">
                    <a:moveTo>
                      <a:pt x="1" y="1"/>
                    </a:moveTo>
                    <a:lnTo>
                      <a:pt x="281" y="281"/>
                    </a:lnTo>
                    <a:lnTo>
                      <a:pt x="842" y="730"/>
                    </a:lnTo>
                    <a:lnTo>
                      <a:pt x="1403" y="1178"/>
                    </a:lnTo>
                    <a:lnTo>
                      <a:pt x="1992" y="1627"/>
                    </a:lnTo>
                    <a:lnTo>
                      <a:pt x="2384" y="1879"/>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4"/>
              <p:cNvSpPr/>
              <p:nvPr/>
            </p:nvSpPr>
            <p:spPr>
              <a:xfrm flipH="1">
                <a:off x="3532863" y="2519500"/>
                <a:ext cx="68725" cy="30875"/>
              </a:xfrm>
              <a:custGeom>
                <a:rect b="b" l="l" r="r" t="t"/>
                <a:pathLst>
                  <a:path extrusionOk="0" fill="none" h="1235" w="2749">
                    <a:moveTo>
                      <a:pt x="0" y="1"/>
                    </a:moveTo>
                    <a:lnTo>
                      <a:pt x="252" y="113"/>
                    </a:lnTo>
                    <a:lnTo>
                      <a:pt x="925" y="449"/>
                    </a:lnTo>
                    <a:lnTo>
                      <a:pt x="1654" y="786"/>
                    </a:lnTo>
                    <a:lnTo>
                      <a:pt x="2355" y="1094"/>
                    </a:lnTo>
                    <a:lnTo>
                      <a:pt x="2748" y="1234"/>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4"/>
              <p:cNvSpPr/>
              <p:nvPr/>
            </p:nvSpPr>
            <p:spPr>
              <a:xfrm flipH="1">
                <a:off x="3387763" y="2574875"/>
                <a:ext cx="73625" cy="17550"/>
              </a:xfrm>
              <a:custGeom>
                <a:rect b="b" l="l" r="r" t="t"/>
                <a:pathLst>
                  <a:path extrusionOk="0" fill="none" h="702" w="2945">
                    <a:moveTo>
                      <a:pt x="0" y="1"/>
                    </a:moveTo>
                    <a:lnTo>
                      <a:pt x="365" y="113"/>
                    </a:lnTo>
                    <a:lnTo>
                      <a:pt x="1683" y="421"/>
                    </a:lnTo>
                    <a:lnTo>
                      <a:pt x="2945" y="702"/>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4"/>
              <p:cNvSpPr/>
              <p:nvPr/>
            </p:nvSpPr>
            <p:spPr>
              <a:xfrm flipH="1">
                <a:off x="3237738" y="2604325"/>
                <a:ext cx="75050" cy="7025"/>
              </a:xfrm>
              <a:custGeom>
                <a:rect b="b" l="l" r="r" t="t"/>
                <a:pathLst>
                  <a:path extrusionOk="0" fill="none" h="281" w="3002">
                    <a:moveTo>
                      <a:pt x="1" y="0"/>
                    </a:moveTo>
                    <a:lnTo>
                      <a:pt x="1066" y="141"/>
                    </a:lnTo>
                    <a:lnTo>
                      <a:pt x="2440" y="253"/>
                    </a:lnTo>
                    <a:lnTo>
                      <a:pt x="3001" y="28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4"/>
              <p:cNvSpPr/>
              <p:nvPr/>
            </p:nvSpPr>
            <p:spPr>
              <a:xfrm flipH="1">
                <a:off x="3086313" y="2612725"/>
                <a:ext cx="75750" cy="1450"/>
              </a:xfrm>
              <a:custGeom>
                <a:rect b="b" l="l" r="r" t="t"/>
                <a:pathLst>
                  <a:path extrusionOk="0" fill="none" h="58" w="3030">
                    <a:moveTo>
                      <a:pt x="1" y="57"/>
                    </a:moveTo>
                    <a:lnTo>
                      <a:pt x="533" y="57"/>
                    </a:lnTo>
                    <a:lnTo>
                      <a:pt x="1907" y="29"/>
                    </a:lnTo>
                    <a:lnTo>
                      <a:pt x="3029" y="1"/>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4"/>
              <p:cNvSpPr/>
              <p:nvPr/>
            </p:nvSpPr>
            <p:spPr>
              <a:xfrm flipH="1">
                <a:off x="2935613" y="2598725"/>
                <a:ext cx="75025" cy="8425"/>
              </a:xfrm>
              <a:custGeom>
                <a:rect b="b" l="l" r="r" t="t"/>
                <a:pathLst>
                  <a:path extrusionOk="0" fill="none" h="337" w="3001">
                    <a:moveTo>
                      <a:pt x="1" y="337"/>
                    </a:moveTo>
                    <a:lnTo>
                      <a:pt x="1" y="337"/>
                    </a:lnTo>
                    <a:lnTo>
                      <a:pt x="1403" y="196"/>
                    </a:lnTo>
                    <a:lnTo>
                      <a:pt x="2749" y="28"/>
                    </a:lnTo>
                    <a:lnTo>
                      <a:pt x="3001" y="0"/>
                    </a:lnTo>
                  </a:path>
                </a:pathLst>
              </a:custGeom>
              <a:noFill/>
              <a:ln cap="rnd" cmpd="sng" w="357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08" name="Google Shape;1108;p44"/>
          <p:cNvGrpSpPr/>
          <p:nvPr/>
        </p:nvGrpSpPr>
        <p:grpSpPr>
          <a:xfrm>
            <a:off x="580788" y="3325375"/>
            <a:ext cx="5822025" cy="1087300"/>
            <a:chOff x="485538" y="3674400"/>
            <a:chExt cx="5822025" cy="1087300"/>
          </a:xfrm>
        </p:grpSpPr>
        <p:sp>
          <p:nvSpPr>
            <p:cNvPr id="1109" name="Google Shape;1109;p44"/>
            <p:cNvSpPr/>
            <p:nvPr/>
          </p:nvSpPr>
          <p:spPr>
            <a:xfrm>
              <a:off x="632038" y="3701750"/>
              <a:ext cx="36475" cy="239075"/>
            </a:xfrm>
            <a:custGeom>
              <a:rect b="b" l="l" r="r" t="t"/>
              <a:pathLst>
                <a:path extrusionOk="0" fill="none" h="9563" w="1459">
                  <a:moveTo>
                    <a:pt x="1459" y="9562"/>
                  </a:moveTo>
                  <a:lnTo>
                    <a:pt x="1459" y="9562"/>
                  </a:lnTo>
                  <a:lnTo>
                    <a:pt x="1122" y="9029"/>
                  </a:lnTo>
                  <a:lnTo>
                    <a:pt x="814" y="8468"/>
                  </a:lnTo>
                  <a:lnTo>
                    <a:pt x="562" y="7880"/>
                  </a:lnTo>
                  <a:lnTo>
                    <a:pt x="365" y="7291"/>
                  </a:lnTo>
                  <a:lnTo>
                    <a:pt x="197" y="6674"/>
                  </a:lnTo>
                  <a:lnTo>
                    <a:pt x="85" y="6029"/>
                  </a:lnTo>
                  <a:lnTo>
                    <a:pt x="29" y="5412"/>
                  </a:lnTo>
                  <a:lnTo>
                    <a:pt x="1" y="4767"/>
                  </a:lnTo>
                  <a:lnTo>
                    <a:pt x="29" y="4150"/>
                  </a:lnTo>
                  <a:lnTo>
                    <a:pt x="85" y="3505"/>
                  </a:lnTo>
                  <a:lnTo>
                    <a:pt x="197" y="2888"/>
                  </a:lnTo>
                  <a:lnTo>
                    <a:pt x="365" y="2271"/>
                  </a:lnTo>
                  <a:lnTo>
                    <a:pt x="562" y="1683"/>
                  </a:lnTo>
                  <a:lnTo>
                    <a:pt x="814" y="1094"/>
                  </a:lnTo>
                  <a:lnTo>
                    <a:pt x="1122" y="533"/>
                  </a:lnTo>
                  <a:lnTo>
                    <a:pt x="1459" y="0"/>
                  </a:lnTo>
                </a:path>
              </a:pathLst>
            </a:custGeom>
            <a:noFill/>
            <a:ln cap="rnd" cmpd="sng" w="147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4"/>
            <p:cNvSpPr/>
            <p:nvPr/>
          </p:nvSpPr>
          <p:spPr>
            <a:xfrm>
              <a:off x="632038" y="3674400"/>
              <a:ext cx="70825" cy="70825"/>
            </a:xfrm>
            <a:custGeom>
              <a:rect b="b" l="l" r="r" t="t"/>
              <a:pathLst>
                <a:path extrusionOk="0" h="2833" w="2833">
                  <a:moveTo>
                    <a:pt x="1403" y="0"/>
                  </a:moveTo>
                  <a:lnTo>
                    <a:pt x="1122" y="29"/>
                  </a:lnTo>
                  <a:lnTo>
                    <a:pt x="842" y="113"/>
                  </a:lnTo>
                  <a:lnTo>
                    <a:pt x="618" y="253"/>
                  </a:lnTo>
                  <a:lnTo>
                    <a:pt x="393" y="421"/>
                  </a:lnTo>
                  <a:lnTo>
                    <a:pt x="225" y="617"/>
                  </a:lnTo>
                  <a:lnTo>
                    <a:pt x="113" y="870"/>
                  </a:lnTo>
                  <a:lnTo>
                    <a:pt x="29" y="1122"/>
                  </a:lnTo>
                  <a:lnTo>
                    <a:pt x="1" y="1403"/>
                  </a:lnTo>
                  <a:lnTo>
                    <a:pt x="29" y="1711"/>
                  </a:lnTo>
                  <a:lnTo>
                    <a:pt x="113" y="1963"/>
                  </a:lnTo>
                  <a:lnTo>
                    <a:pt x="225" y="2216"/>
                  </a:lnTo>
                  <a:lnTo>
                    <a:pt x="393" y="2412"/>
                  </a:lnTo>
                  <a:lnTo>
                    <a:pt x="618" y="2580"/>
                  </a:lnTo>
                  <a:lnTo>
                    <a:pt x="842" y="2720"/>
                  </a:lnTo>
                  <a:lnTo>
                    <a:pt x="1122" y="2805"/>
                  </a:lnTo>
                  <a:lnTo>
                    <a:pt x="1403" y="2833"/>
                  </a:lnTo>
                  <a:lnTo>
                    <a:pt x="1683" y="2805"/>
                  </a:lnTo>
                  <a:lnTo>
                    <a:pt x="1964" y="2720"/>
                  </a:lnTo>
                  <a:lnTo>
                    <a:pt x="2188" y="2580"/>
                  </a:lnTo>
                  <a:lnTo>
                    <a:pt x="2412" y="2412"/>
                  </a:lnTo>
                  <a:lnTo>
                    <a:pt x="2581" y="2216"/>
                  </a:lnTo>
                  <a:lnTo>
                    <a:pt x="2721" y="1963"/>
                  </a:lnTo>
                  <a:lnTo>
                    <a:pt x="2805" y="1711"/>
                  </a:lnTo>
                  <a:lnTo>
                    <a:pt x="2833" y="1403"/>
                  </a:lnTo>
                  <a:lnTo>
                    <a:pt x="2805" y="1122"/>
                  </a:lnTo>
                  <a:lnTo>
                    <a:pt x="2721" y="870"/>
                  </a:lnTo>
                  <a:lnTo>
                    <a:pt x="2581" y="617"/>
                  </a:lnTo>
                  <a:lnTo>
                    <a:pt x="2412" y="421"/>
                  </a:lnTo>
                  <a:lnTo>
                    <a:pt x="2188" y="253"/>
                  </a:lnTo>
                  <a:lnTo>
                    <a:pt x="1964" y="113"/>
                  </a:lnTo>
                  <a:lnTo>
                    <a:pt x="1683" y="29"/>
                  </a:lnTo>
                  <a:lnTo>
                    <a:pt x="140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4"/>
            <p:cNvSpPr/>
            <p:nvPr/>
          </p:nvSpPr>
          <p:spPr>
            <a:xfrm>
              <a:off x="782763" y="3701750"/>
              <a:ext cx="36475" cy="239075"/>
            </a:xfrm>
            <a:custGeom>
              <a:rect b="b" l="l" r="r" t="t"/>
              <a:pathLst>
                <a:path extrusionOk="0" fill="none" h="9563" w="1459">
                  <a:moveTo>
                    <a:pt x="1" y="9562"/>
                  </a:moveTo>
                  <a:lnTo>
                    <a:pt x="1" y="9562"/>
                  </a:lnTo>
                  <a:lnTo>
                    <a:pt x="337" y="9029"/>
                  </a:lnTo>
                  <a:lnTo>
                    <a:pt x="646" y="8468"/>
                  </a:lnTo>
                  <a:lnTo>
                    <a:pt x="898" y="7880"/>
                  </a:lnTo>
                  <a:lnTo>
                    <a:pt x="1094" y="7291"/>
                  </a:lnTo>
                  <a:lnTo>
                    <a:pt x="1262" y="6674"/>
                  </a:lnTo>
                  <a:lnTo>
                    <a:pt x="1375" y="6029"/>
                  </a:lnTo>
                  <a:lnTo>
                    <a:pt x="1431" y="5412"/>
                  </a:lnTo>
                  <a:lnTo>
                    <a:pt x="1459" y="4767"/>
                  </a:lnTo>
                  <a:lnTo>
                    <a:pt x="1431" y="4150"/>
                  </a:lnTo>
                  <a:lnTo>
                    <a:pt x="1375" y="3505"/>
                  </a:lnTo>
                  <a:lnTo>
                    <a:pt x="1262" y="2888"/>
                  </a:lnTo>
                  <a:lnTo>
                    <a:pt x="1094" y="2271"/>
                  </a:lnTo>
                  <a:lnTo>
                    <a:pt x="898" y="1683"/>
                  </a:lnTo>
                  <a:lnTo>
                    <a:pt x="646" y="1094"/>
                  </a:lnTo>
                  <a:lnTo>
                    <a:pt x="337" y="533"/>
                  </a:lnTo>
                  <a:lnTo>
                    <a:pt x="1" y="0"/>
                  </a:lnTo>
                </a:path>
              </a:pathLst>
            </a:custGeom>
            <a:noFill/>
            <a:ln cap="rnd" cmpd="sng" w="147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4"/>
            <p:cNvSpPr/>
            <p:nvPr/>
          </p:nvSpPr>
          <p:spPr>
            <a:xfrm>
              <a:off x="748413" y="3674400"/>
              <a:ext cx="70825" cy="70825"/>
            </a:xfrm>
            <a:custGeom>
              <a:rect b="b" l="l" r="r" t="t"/>
              <a:pathLst>
                <a:path extrusionOk="0" h="2833" w="2833">
                  <a:moveTo>
                    <a:pt x="1431" y="0"/>
                  </a:moveTo>
                  <a:lnTo>
                    <a:pt x="1150" y="29"/>
                  </a:lnTo>
                  <a:lnTo>
                    <a:pt x="870" y="113"/>
                  </a:lnTo>
                  <a:lnTo>
                    <a:pt x="646" y="253"/>
                  </a:lnTo>
                  <a:lnTo>
                    <a:pt x="421" y="421"/>
                  </a:lnTo>
                  <a:lnTo>
                    <a:pt x="253" y="617"/>
                  </a:lnTo>
                  <a:lnTo>
                    <a:pt x="113" y="870"/>
                  </a:lnTo>
                  <a:lnTo>
                    <a:pt x="29" y="1122"/>
                  </a:lnTo>
                  <a:lnTo>
                    <a:pt x="1" y="1403"/>
                  </a:lnTo>
                  <a:lnTo>
                    <a:pt x="29" y="1711"/>
                  </a:lnTo>
                  <a:lnTo>
                    <a:pt x="113" y="1963"/>
                  </a:lnTo>
                  <a:lnTo>
                    <a:pt x="253" y="2216"/>
                  </a:lnTo>
                  <a:lnTo>
                    <a:pt x="421" y="2412"/>
                  </a:lnTo>
                  <a:lnTo>
                    <a:pt x="646" y="2580"/>
                  </a:lnTo>
                  <a:lnTo>
                    <a:pt x="870" y="2720"/>
                  </a:lnTo>
                  <a:lnTo>
                    <a:pt x="1150" y="2805"/>
                  </a:lnTo>
                  <a:lnTo>
                    <a:pt x="1431" y="2833"/>
                  </a:lnTo>
                  <a:lnTo>
                    <a:pt x="1711" y="2805"/>
                  </a:lnTo>
                  <a:lnTo>
                    <a:pt x="1963" y="2720"/>
                  </a:lnTo>
                  <a:lnTo>
                    <a:pt x="2216" y="2580"/>
                  </a:lnTo>
                  <a:lnTo>
                    <a:pt x="2412" y="2412"/>
                  </a:lnTo>
                  <a:lnTo>
                    <a:pt x="2608" y="2216"/>
                  </a:lnTo>
                  <a:lnTo>
                    <a:pt x="2721" y="1963"/>
                  </a:lnTo>
                  <a:lnTo>
                    <a:pt x="2805" y="1711"/>
                  </a:lnTo>
                  <a:lnTo>
                    <a:pt x="2833" y="1403"/>
                  </a:lnTo>
                  <a:lnTo>
                    <a:pt x="2805" y="1122"/>
                  </a:lnTo>
                  <a:lnTo>
                    <a:pt x="2721" y="870"/>
                  </a:lnTo>
                  <a:lnTo>
                    <a:pt x="2608" y="617"/>
                  </a:lnTo>
                  <a:lnTo>
                    <a:pt x="2412" y="421"/>
                  </a:lnTo>
                  <a:lnTo>
                    <a:pt x="2216" y="253"/>
                  </a:lnTo>
                  <a:lnTo>
                    <a:pt x="1963" y="113"/>
                  </a:lnTo>
                  <a:lnTo>
                    <a:pt x="1711" y="29"/>
                  </a:lnTo>
                  <a:lnTo>
                    <a:pt x="143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4"/>
            <p:cNvSpPr/>
            <p:nvPr/>
          </p:nvSpPr>
          <p:spPr>
            <a:xfrm>
              <a:off x="1926838" y="4323550"/>
              <a:ext cx="376475" cy="376475"/>
            </a:xfrm>
            <a:custGeom>
              <a:rect b="b" l="l" r="r" t="t"/>
              <a:pathLst>
                <a:path extrusionOk="0" h="15059" w="15059">
                  <a:moveTo>
                    <a:pt x="7207" y="0"/>
                  </a:moveTo>
                  <a:lnTo>
                    <a:pt x="6814" y="28"/>
                  </a:lnTo>
                  <a:lnTo>
                    <a:pt x="6450" y="85"/>
                  </a:lnTo>
                  <a:lnTo>
                    <a:pt x="6085" y="141"/>
                  </a:lnTo>
                  <a:lnTo>
                    <a:pt x="5721" y="225"/>
                  </a:lnTo>
                  <a:lnTo>
                    <a:pt x="5356" y="309"/>
                  </a:lnTo>
                  <a:lnTo>
                    <a:pt x="4992" y="449"/>
                  </a:lnTo>
                  <a:lnTo>
                    <a:pt x="4627" y="561"/>
                  </a:lnTo>
                  <a:lnTo>
                    <a:pt x="4291" y="729"/>
                  </a:lnTo>
                  <a:lnTo>
                    <a:pt x="3926" y="898"/>
                  </a:lnTo>
                  <a:lnTo>
                    <a:pt x="3618" y="1094"/>
                  </a:lnTo>
                  <a:lnTo>
                    <a:pt x="3281" y="1290"/>
                  </a:lnTo>
                  <a:lnTo>
                    <a:pt x="2973" y="1515"/>
                  </a:lnTo>
                  <a:lnTo>
                    <a:pt x="2692" y="1739"/>
                  </a:lnTo>
                  <a:lnTo>
                    <a:pt x="2412" y="1991"/>
                  </a:lnTo>
                  <a:lnTo>
                    <a:pt x="2160" y="2244"/>
                  </a:lnTo>
                  <a:lnTo>
                    <a:pt x="1907" y="2524"/>
                  </a:lnTo>
                  <a:lnTo>
                    <a:pt x="1655" y="2805"/>
                  </a:lnTo>
                  <a:lnTo>
                    <a:pt x="1458" y="3085"/>
                  </a:lnTo>
                  <a:lnTo>
                    <a:pt x="1234" y="3365"/>
                  </a:lnTo>
                  <a:lnTo>
                    <a:pt x="1038" y="3674"/>
                  </a:lnTo>
                  <a:lnTo>
                    <a:pt x="870" y="4010"/>
                  </a:lnTo>
                  <a:lnTo>
                    <a:pt x="701" y="4319"/>
                  </a:lnTo>
                  <a:lnTo>
                    <a:pt x="561" y="4655"/>
                  </a:lnTo>
                  <a:lnTo>
                    <a:pt x="421" y="4992"/>
                  </a:lnTo>
                  <a:lnTo>
                    <a:pt x="309" y="5328"/>
                  </a:lnTo>
                  <a:lnTo>
                    <a:pt x="225" y="5693"/>
                  </a:lnTo>
                  <a:lnTo>
                    <a:pt x="141" y="6029"/>
                  </a:lnTo>
                  <a:lnTo>
                    <a:pt x="84" y="6394"/>
                  </a:lnTo>
                  <a:lnTo>
                    <a:pt x="28" y="6758"/>
                  </a:lnTo>
                  <a:lnTo>
                    <a:pt x="0" y="7123"/>
                  </a:lnTo>
                  <a:lnTo>
                    <a:pt x="0" y="7487"/>
                  </a:lnTo>
                  <a:lnTo>
                    <a:pt x="0" y="7852"/>
                  </a:lnTo>
                  <a:lnTo>
                    <a:pt x="28" y="8216"/>
                  </a:lnTo>
                  <a:lnTo>
                    <a:pt x="56" y="8581"/>
                  </a:lnTo>
                  <a:lnTo>
                    <a:pt x="141" y="8945"/>
                  </a:lnTo>
                  <a:lnTo>
                    <a:pt x="225" y="9310"/>
                  </a:lnTo>
                  <a:lnTo>
                    <a:pt x="309" y="9703"/>
                  </a:lnTo>
                  <a:lnTo>
                    <a:pt x="421" y="10067"/>
                  </a:lnTo>
                  <a:lnTo>
                    <a:pt x="561" y="10404"/>
                  </a:lnTo>
                  <a:lnTo>
                    <a:pt x="729" y="10768"/>
                  </a:lnTo>
                  <a:lnTo>
                    <a:pt x="898" y="11105"/>
                  </a:lnTo>
                  <a:lnTo>
                    <a:pt x="1094" y="11441"/>
                  </a:lnTo>
                  <a:lnTo>
                    <a:pt x="1290" y="11750"/>
                  </a:lnTo>
                  <a:lnTo>
                    <a:pt x="1515" y="12058"/>
                  </a:lnTo>
                  <a:lnTo>
                    <a:pt x="1739" y="12338"/>
                  </a:lnTo>
                  <a:lnTo>
                    <a:pt x="1991" y="12619"/>
                  </a:lnTo>
                  <a:lnTo>
                    <a:pt x="2244" y="12899"/>
                  </a:lnTo>
                  <a:lnTo>
                    <a:pt x="2524" y="13152"/>
                  </a:lnTo>
                  <a:lnTo>
                    <a:pt x="2776" y="13376"/>
                  </a:lnTo>
                  <a:lnTo>
                    <a:pt x="3085" y="13600"/>
                  </a:lnTo>
                  <a:lnTo>
                    <a:pt x="3365" y="13797"/>
                  </a:lnTo>
                  <a:lnTo>
                    <a:pt x="3674" y="13993"/>
                  </a:lnTo>
                  <a:lnTo>
                    <a:pt x="4010" y="14189"/>
                  </a:lnTo>
                  <a:lnTo>
                    <a:pt x="4319" y="14329"/>
                  </a:lnTo>
                  <a:lnTo>
                    <a:pt x="4655" y="14470"/>
                  </a:lnTo>
                  <a:lnTo>
                    <a:pt x="4992" y="14610"/>
                  </a:lnTo>
                  <a:lnTo>
                    <a:pt x="5328" y="14722"/>
                  </a:lnTo>
                  <a:lnTo>
                    <a:pt x="5693" y="14834"/>
                  </a:lnTo>
                  <a:lnTo>
                    <a:pt x="6029" y="14890"/>
                  </a:lnTo>
                  <a:lnTo>
                    <a:pt x="6394" y="14974"/>
                  </a:lnTo>
                  <a:lnTo>
                    <a:pt x="6758" y="15002"/>
                  </a:lnTo>
                  <a:lnTo>
                    <a:pt x="7123" y="15030"/>
                  </a:lnTo>
                  <a:lnTo>
                    <a:pt x="7487" y="15058"/>
                  </a:lnTo>
                  <a:lnTo>
                    <a:pt x="7852" y="15058"/>
                  </a:lnTo>
                  <a:lnTo>
                    <a:pt x="8216" y="15030"/>
                  </a:lnTo>
                  <a:lnTo>
                    <a:pt x="8581" y="14974"/>
                  </a:lnTo>
                  <a:lnTo>
                    <a:pt x="8945" y="14918"/>
                  </a:lnTo>
                  <a:lnTo>
                    <a:pt x="9310" y="14834"/>
                  </a:lnTo>
                  <a:lnTo>
                    <a:pt x="9674" y="14722"/>
                  </a:lnTo>
                  <a:lnTo>
                    <a:pt x="10039" y="14610"/>
                  </a:lnTo>
                  <a:lnTo>
                    <a:pt x="10404" y="14470"/>
                  </a:lnTo>
                  <a:lnTo>
                    <a:pt x="10768" y="14329"/>
                  </a:lnTo>
                  <a:lnTo>
                    <a:pt x="11105" y="14133"/>
                  </a:lnTo>
                  <a:lnTo>
                    <a:pt x="11441" y="13965"/>
                  </a:lnTo>
                  <a:lnTo>
                    <a:pt x="11750" y="13740"/>
                  </a:lnTo>
                  <a:lnTo>
                    <a:pt x="12058" y="13544"/>
                  </a:lnTo>
                  <a:lnTo>
                    <a:pt x="12338" y="13292"/>
                  </a:lnTo>
                  <a:lnTo>
                    <a:pt x="12619" y="13067"/>
                  </a:lnTo>
                  <a:lnTo>
                    <a:pt x="12899" y="12815"/>
                  </a:lnTo>
                  <a:lnTo>
                    <a:pt x="13152" y="12535"/>
                  </a:lnTo>
                  <a:lnTo>
                    <a:pt x="13376" y="12254"/>
                  </a:lnTo>
                  <a:lnTo>
                    <a:pt x="13600" y="11974"/>
                  </a:lnTo>
                  <a:lnTo>
                    <a:pt x="13796" y="11665"/>
                  </a:lnTo>
                  <a:lnTo>
                    <a:pt x="13993" y="11357"/>
                  </a:lnTo>
                  <a:lnTo>
                    <a:pt x="14161" y="11049"/>
                  </a:lnTo>
                  <a:lnTo>
                    <a:pt x="14329" y="10712"/>
                  </a:lnTo>
                  <a:lnTo>
                    <a:pt x="14469" y="10404"/>
                  </a:lnTo>
                  <a:lnTo>
                    <a:pt x="14610" y="10067"/>
                  </a:lnTo>
                  <a:lnTo>
                    <a:pt x="14722" y="9703"/>
                  </a:lnTo>
                  <a:lnTo>
                    <a:pt x="14834" y="9366"/>
                  </a:lnTo>
                  <a:lnTo>
                    <a:pt x="14890" y="9002"/>
                  </a:lnTo>
                  <a:lnTo>
                    <a:pt x="14974" y="8665"/>
                  </a:lnTo>
                  <a:lnTo>
                    <a:pt x="15002" y="8301"/>
                  </a:lnTo>
                  <a:lnTo>
                    <a:pt x="15030" y="7936"/>
                  </a:lnTo>
                  <a:lnTo>
                    <a:pt x="15058" y="7571"/>
                  </a:lnTo>
                  <a:lnTo>
                    <a:pt x="15030" y="7207"/>
                  </a:lnTo>
                  <a:lnTo>
                    <a:pt x="15030" y="6842"/>
                  </a:lnTo>
                  <a:lnTo>
                    <a:pt x="14974" y="6450"/>
                  </a:lnTo>
                  <a:lnTo>
                    <a:pt x="14918" y="6085"/>
                  </a:lnTo>
                  <a:lnTo>
                    <a:pt x="14834" y="5721"/>
                  </a:lnTo>
                  <a:lnTo>
                    <a:pt x="14722" y="5356"/>
                  </a:lnTo>
                  <a:lnTo>
                    <a:pt x="14610" y="4992"/>
                  </a:lnTo>
                  <a:lnTo>
                    <a:pt x="14469" y="4627"/>
                  </a:lnTo>
                  <a:lnTo>
                    <a:pt x="14301" y="4291"/>
                  </a:lnTo>
                  <a:lnTo>
                    <a:pt x="14133" y="3926"/>
                  </a:lnTo>
                  <a:lnTo>
                    <a:pt x="13965" y="3618"/>
                  </a:lnTo>
                  <a:lnTo>
                    <a:pt x="13740" y="3281"/>
                  </a:lnTo>
                  <a:lnTo>
                    <a:pt x="13516" y="3001"/>
                  </a:lnTo>
                  <a:lnTo>
                    <a:pt x="13292" y="2692"/>
                  </a:lnTo>
                  <a:lnTo>
                    <a:pt x="13067" y="2412"/>
                  </a:lnTo>
                  <a:lnTo>
                    <a:pt x="12787" y="2160"/>
                  </a:lnTo>
                  <a:lnTo>
                    <a:pt x="12535" y="1907"/>
                  </a:lnTo>
                  <a:lnTo>
                    <a:pt x="12254" y="1683"/>
                  </a:lnTo>
                  <a:lnTo>
                    <a:pt x="11974" y="1459"/>
                  </a:lnTo>
                  <a:lnTo>
                    <a:pt x="11665" y="1234"/>
                  </a:lnTo>
                  <a:lnTo>
                    <a:pt x="11357" y="1038"/>
                  </a:lnTo>
                  <a:lnTo>
                    <a:pt x="11048" y="870"/>
                  </a:lnTo>
                  <a:lnTo>
                    <a:pt x="10712" y="701"/>
                  </a:lnTo>
                  <a:lnTo>
                    <a:pt x="10404" y="561"/>
                  </a:lnTo>
                  <a:lnTo>
                    <a:pt x="10067" y="449"/>
                  </a:lnTo>
                  <a:lnTo>
                    <a:pt x="9703" y="309"/>
                  </a:lnTo>
                  <a:lnTo>
                    <a:pt x="9366" y="225"/>
                  </a:lnTo>
                  <a:lnTo>
                    <a:pt x="9001" y="141"/>
                  </a:lnTo>
                  <a:lnTo>
                    <a:pt x="8665" y="85"/>
                  </a:lnTo>
                  <a:lnTo>
                    <a:pt x="8300" y="28"/>
                  </a:lnTo>
                  <a:lnTo>
                    <a:pt x="793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4"/>
            <p:cNvSpPr/>
            <p:nvPr/>
          </p:nvSpPr>
          <p:spPr>
            <a:xfrm>
              <a:off x="1661838" y="4385250"/>
              <a:ext cx="375775" cy="376450"/>
            </a:xfrm>
            <a:custGeom>
              <a:rect b="b" l="l" r="r" t="t"/>
              <a:pathLst>
                <a:path extrusionOk="0" h="15058" w="15031">
                  <a:moveTo>
                    <a:pt x="7179" y="0"/>
                  </a:moveTo>
                  <a:lnTo>
                    <a:pt x="6815" y="28"/>
                  </a:lnTo>
                  <a:lnTo>
                    <a:pt x="6450" y="84"/>
                  </a:lnTo>
                  <a:lnTo>
                    <a:pt x="6086" y="140"/>
                  </a:lnTo>
                  <a:lnTo>
                    <a:pt x="5721" y="224"/>
                  </a:lnTo>
                  <a:lnTo>
                    <a:pt x="5357" y="308"/>
                  </a:lnTo>
                  <a:lnTo>
                    <a:pt x="4992" y="449"/>
                  </a:lnTo>
                  <a:lnTo>
                    <a:pt x="4628" y="589"/>
                  </a:lnTo>
                  <a:lnTo>
                    <a:pt x="4263" y="729"/>
                  </a:lnTo>
                  <a:lnTo>
                    <a:pt x="3927" y="925"/>
                  </a:lnTo>
                  <a:lnTo>
                    <a:pt x="3590" y="1094"/>
                  </a:lnTo>
                  <a:lnTo>
                    <a:pt x="3282" y="1318"/>
                  </a:lnTo>
                  <a:lnTo>
                    <a:pt x="2973" y="1514"/>
                  </a:lnTo>
                  <a:lnTo>
                    <a:pt x="2693" y="1767"/>
                  </a:lnTo>
                  <a:lnTo>
                    <a:pt x="2412" y="1991"/>
                  </a:lnTo>
                  <a:lnTo>
                    <a:pt x="2160" y="2243"/>
                  </a:lnTo>
                  <a:lnTo>
                    <a:pt x="1908" y="2524"/>
                  </a:lnTo>
                  <a:lnTo>
                    <a:pt x="1655" y="2804"/>
                  </a:lnTo>
                  <a:lnTo>
                    <a:pt x="1431" y="3085"/>
                  </a:lnTo>
                  <a:lnTo>
                    <a:pt x="1235" y="3393"/>
                  </a:lnTo>
                  <a:lnTo>
                    <a:pt x="1038" y="3701"/>
                  </a:lnTo>
                  <a:lnTo>
                    <a:pt x="870" y="4010"/>
                  </a:lnTo>
                  <a:lnTo>
                    <a:pt x="702" y="4318"/>
                  </a:lnTo>
                  <a:lnTo>
                    <a:pt x="562" y="4655"/>
                  </a:lnTo>
                  <a:lnTo>
                    <a:pt x="422" y="4991"/>
                  </a:lnTo>
                  <a:lnTo>
                    <a:pt x="309" y="5328"/>
                  </a:lnTo>
                  <a:lnTo>
                    <a:pt x="225" y="5692"/>
                  </a:lnTo>
                  <a:lnTo>
                    <a:pt x="141" y="6057"/>
                  </a:lnTo>
                  <a:lnTo>
                    <a:pt x="85" y="6393"/>
                  </a:lnTo>
                  <a:lnTo>
                    <a:pt x="29" y="6758"/>
                  </a:lnTo>
                  <a:lnTo>
                    <a:pt x="1" y="7122"/>
                  </a:lnTo>
                  <a:lnTo>
                    <a:pt x="1" y="7487"/>
                  </a:lnTo>
                  <a:lnTo>
                    <a:pt x="1" y="7851"/>
                  </a:lnTo>
                  <a:lnTo>
                    <a:pt x="29" y="8216"/>
                  </a:lnTo>
                  <a:lnTo>
                    <a:pt x="57" y="8581"/>
                  </a:lnTo>
                  <a:lnTo>
                    <a:pt x="113" y="8973"/>
                  </a:lnTo>
                  <a:lnTo>
                    <a:pt x="197" y="9338"/>
                  </a:lnTo>
                  <a:lnTo>
                    <a:pt x="309" y="9702"/>
                  </a:lnTo>
                  <a:lnTo>
                    <a:pt x="422" y="10067"/>
                  </a:lnTo>
                  <a:lnTo>
                    <a:pt x="562" y="10431"/>
                  </a:lnTo>
                  <a:lnTo>
                    <a:pt x="730" y="10768"/>
                  </a:lnTo>
                  <a:lnTo>
                    <a:pt x="898" y="11104"/>
                  </a:lnTo>
                  <a:lnTo>
                    <a:pt x="1094" y="11441"/>
                  </a:lnTo>
                  <a:lnTo>
                    <a:pt x="1291" y="11777"/>
                  </a:lnTo>
                  <a:lnTo>
                    <a:pt x="1515" y="12058"/>
                  </a:lnTo>
                  <a:lnTo>
                    <a:pt x="1739" y="12366"/>
                  </a:lnTo>
                  <a:lnTo>
                    <a:pt x="1992" y="12646"/>
                  </a:lnTo>
                  <a:lnTo>
                    <a:pt x="2244" y="12899"/>
                  </a:lnTo>
                  <a:lnTo>
                    <a:pt x="2497" y="13151"/>
                  </a:lnTo>
                  <a:lnTo>
                    <a:pt x="2777" y="13376"/>
                  </a:lnTo>
                  <a:lnTo>
                    <a:pt x="3085" y="13600"/>
                  </a:lnTo>
                  <a:lnTo>
                    <a:pt x="3366" y="13824"/>
                  </a:lnTo>
                  <a:lnTo>
                    <a:pt x="3674" y="13992"/>
                  </a:lnTo>
                  <a:lnTo>
                    <a:pt x="3983" y="14189"/>
                  </a:lnTo>
                  <a:lnTo>
                    <a:pt x="4319" y="14357"/>
                  </a:lnTo>
                  <a:lnTo>
                    <a:pt x="4656" y="14497"/>
                  </a:lnTo>
                  <a:lnTo>
                    <a:pt x="4992" y="14609"/>
                  </a:lnTo>
                  <a:lnTo>
                    <a:pt x="5329" y="14722"/>
                  </a:lnTo>
                  <a:lnTo>
                    <a:pt x="5665" y="14834"/>
                  </a:lnTo>
                  <a:lnTo>
                    <a:pt x="6030" y="14918"/>
                  </a:lnTo>
                  <a:lnTo>
                    <a:pt x="6394" y="14974"/>
                  </a:lnTo>
                  <a:lnTo>
                    <a:pt x="6759" y="15030"/>
                  </a:lnTo>
                  <a:lnTo>
                    <a:pt x="7123" y="15058"/>
                  </a:lnTo>
                  <a:lnTo>
                    <a:pt x="7852" y="15058"/>
                  </a:lnTo>
                  <a:lnTo>
                    <a:pt x="8217" y="15030"/>
                  </a:lnTo>
                  <a:lnTo>
                    <a:pt x="8581" y="14974"/>
                  </a:lnTo>
                  <a:lnTo>
                    <a:pt x="8946" y="14918"/>
                  </a:lnTo>
                  <a:lnTo>
                    <a:pt x="9310" y="14834"/>
                  </a:lnTo>
                  <a:lnTo>
                    <a:pt x="9675" y="14750"/>
                  </a:lnTo>
                  <a:lnTo>
                    <a:pt x="10040" y="14609"/>
                  </a:lnTo>
                  <a:lnTo>
                    <a:pt x="10404" y="14469"/>
                  </a:lnTo>
                  <a:lnTo>
                    <a:pt x="10769" y="14329"/>
                  </a:lnTo>
                  <a:lnTo>
                    <a:pt x="11105" y="14161"/>
                  </a:lnTo>
                  <a:lnTo>
                    <a:pt x="11442" y="13964"/>
                  </a:lnTo>
                  <a:lnTo>
                    <a:pt x="11750" y="13768"/>
                  </a:lnTo>
                  <a:lnTo>
                    <a:pt x="12058" y="13544"/>
                  </a:lnTo>
                  <a:lnTo>
                    <a:pt x="12339" y="13319"/>
                  </a:lnTo>
                  <a:lnTo>
                    <a:pt x="12619" y="13067"/>
                  </a:lnTo>
                  <a:lnTo>
                    <a:pt x="12872" y="12815"/>
                  </a:lnTo>
                  <a:lnTo>
                    <a:pt x="13124" y="12534"/>
                  </a:lnTo>
                  <a:lnTo>
                    <a:pt x="13376" y="12254"/>
                  </a:lnTo>
                  <a:lnTo>
                    <a:pt x="13601" y="11974"/>
                  </a:lnTo>
                  <a:lnTo>
                    <a:pt x="13797" y="11665"/>
                  </a:lnTo>
                  <a:lnTo>
                    <a:pt x="13993" y="11357"/>
                  </a:lnTo>
                  <a:lnTo>
                    <a:pt x="14162" y="11048"/>
                  </a:lnTo>
                  <a:lnTo>
                    <a:pt x="14330" y="10740"/>
                  </a:lnTo>
                  <a:lnTo>
                    <a:pt x="14470" y="10403"/>
                  </a:lnTo>
                  <a:lnTo>
                    <a:pt x="14610" y="10067"/>
                  </a:lnTo>
                  <a:lnTo>
                    <a:pt x="14722" y="9730"/>
                  </a:lnTo>
                  <a:lnTo>
                    <a:pt x="14806" y="9366"/>
                  </a:lnTo>
                  <a:lnTo>
                    <a:pt x="14891" y="9029"/>
                  </a:lnTo>
                  <a:lnTo>
                    <a:pt x="14947" y="8665"/>
                  </a:lnTo>
                  <a:lnTo>
                    <a:pt x="15003" y="8300"/>
                  </a:lnTo>
                  <a:lnTo>
                    <a:pt x="15031" y="7936"/>
                  </a:lnTo>
                  <a:lnTo>
                    <a:pt x="15031" y="7571"/>
                  </a:lnTo>
                  <a:lnTo>
                    <a:pt x="15031" y="7207"/>
                  </a:lnTo>
                  <a:lnTo>
                    <a:pt x="15003" y="6842"/>
                  </a:lnTo>
                  <a:lnTo>
                    <a:pt x="14975" y="6477"/>
                  </a:lnTo>
                  <a:lnTo>
                    <a:pt x="14919" y="6085"/>
                  </a:lnTo>
                  <a:lnTo>
                    <a:pt x="14835" y="5720"/>
                  </a:lnTo>
                  <a:lnTo>
                    <a:pt x="14722" y="5356"/>
                  </a:lnTo>
                  <a:lnTo>
                    <a:pt x="14610" y="4991"/>
                  </a:lnTo>
                  <a:lnTo>
                    <a:pt x="14470" y="4627"/>
                  </a:lnTo>
                  <a:lnTo>
                    <a:pt x="14302" y="4290"/>
                  </a:lnTo>
                  <a:lnTo>
                    <a:pt x="14134" y="3954"/>
                  </a:lnTo>
                  <a:lnTo>
                    <a:pt x="13937" y="3617"/>
                  </a:lnTo>
                  <a:lnTo>
                    <a:pt x="13741" y="3309"/>
                  </a:lnTo>
                  <a:lnTo>
                    <a:pt x="13517" y="3000"/>
                  </a:lnTo>
                  <a:lnTo>
                    <a:pt x="13292" y="2692"/>
                  </a:lnTo>
                  <a:lnTo>
                    <a:pt x="13040" y="2440"/>
                  </a:lnTo>
                  <a:lnTo>
                    <a:pt x="12788" y="2159"/>
                  </a:lnTo>
                  <a:lnTo>
                    <a:pt x="12535" y="1907"/>
                  </a:lnTo>
                  <a:lnTo>
                    <a:pt x="12255" y="1682"/>
                  </a:lnTo>
                  <a:lnTo>
                    <a:pt x="11946" y="1458"/>
                  </a:lnTo>
                  <a:lnTo>
                    <a:pt x="11666" y="1262"/>
                  </a:lnTo>
                  <a:lnTo>
                    <a:pt x="11357" y="1066"/>
                  </a:lnTo>
                  <a:lnTo>
                    <a:pt x="11049" y="869"/>
                  </a:lnTo>
                  <a:lnTo>
                    <a:pt x="10713" y="729"/>
                  </a:lnTo>
                  <a:lnTo>
                    <a:pt x="10376" y="561"/>
                  </a:lnTo>
                  <a:lnTo>
                    <a:pt x="10040" y="449"/>
                  </a:lnTo>
                  <a:lnTo>
                    <a:pt x="9703" y="337"/>
                  </a:lnTo>
                  <a:lnTo>
                    <a:pt x="9367" y="224"/>
                  </a:lnTo>
                  <a:lnTo>
                    <a:pt x="9002" y="140"/>
                  </a:lnTo>
                  <a:lnTo>
                    <a:pt x="8637" y="84"/>
                  </a:lnTo>
                  <a:lnTo>
                    <a:pt x="8273" y="56"/>
                  </a:lnTo>
                  <a:lnTo>
                    <a:pt x="79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4"/>
            <p:cNvSpPr/>
            <p:nvPr/>
          </p:nvSpPr>
          <p:spPr>
            <a:xfrm>
              <a:off x="1389863" y="4323550"/>
              <a:ext cx="375750" cy="376475"/>
            </a:xfrm>
            <a:custGeom>
              <a:rect b="b" l="l" r="r" t="t"/>
              <a:pathLst>
                <a:path extrusionOk="0" h="15059" w="15030">
                  <a:moveTo>
                    <a:pt x="7178" y="0"/>
                  </a:moveTo>
                  <a:lnTo>
                    <a:pt x="6814" y="28"/>
                  </a:lnTo>
                  <a:lnTo>
                    <a:pt x="6449" y="85"/>
                  </a:lnTo>
                  <a:lnTo>
                    <a:pt x="6085" y="141"/>
                  </a:lnTo>
                  <a:lnTo>
                    <a:pt x="5720" y="225"/>
                  </a:lnTo>
                  <a:lnTo>
                    <a:pt x="5356" y="309"/>
                  </a:lnTo>
                  <a:lnTo>
                    <a:pt x="4991" y="449"/>
                  </a:lnTo>
                  <a:lnTo>
                    <a:pt x="4627" y="561"/>
                  </a:lnTo>
                  <a:lnTo>
                    <a:pt x="4262" y="729"/>
                  </a:lnTo>
                  <a:lnTo>
                    <a:pt x="3926" y="898"/>
                  </a:lnTo>
                  <a:lnTo>
                    <a:pt x="3589" y="1094"/>
                  </a:lnTo>
                  <a:lnTo>
                    <a:pt x="3281" y="1290"/>
                  </a:lnTo>
                  <a:lnTo>
                    <a:pt x="2972" y="1515"/>
                  </a:lnTo>
                  <a:lnTo>
                    <a:pt x="2692" y="1739"/>
                  </a:lnTo>
                  <a:lnTo>
                    <a:pt x="2412" y="1991"/>
                  </a:lnTo>
                  <a:lnTo>
                    <a:pt x="2159" y="2244"/>
                  </a:lnTo>
                  <a:lnTo>
                    <a:pt x="1907" y="2524"/>
                  </a:lnTo>
                  <a:lnTo>
                    <a:pt x="1654" y="2805"/>
                  </a:lnTo>
                  <a:lnTo>
                    <a:pt x="1430" y="3085"/>
                  </a:lnTo>
                  <a:lnTo>
                    <a:pt x="1234" y="3365"/>
                  </a:lnTo>
                  <a:lnTo>
                    <a:pt x="1038" y="3674"/>
                  </a:lnTo>
                  <a:lnTo>
                    <a:pt x="869" y="4010"/>
                  </a:lnTo>
                  <a:lnTo>
                    <a:pt x="701" y="4319"/>
                  </a:lnTo>
                  <a:lnTo>
                    <a:pt x="561" y="4655"/>
                  </a:lnTo>
                  <a:lnTo>
                    <a:pt x="421" y="4992"/>
                  </a:lnTo>
                  <a:lnTo>
                    <a:pt x="308" y="5328"/>
                  </a:lnTo>
                  <a:lnTo>
                    <a:pt x="224" y="5693"/>
                  </a:lnTo>
                  <a:lnTo>
                    <a:pt x="140" y="6029"/>
                  </a:lnTo>
                  <a:lnTo>
                    <a:pt x="84" y="6394"/>
                  </a:lnTo>
                  <a:lnTo>
                    <a:pt x="28" y="6758"/>
                  </a:lnTo>
                  <a:lnTo>
                    <a:pt x="0" y="7123"/>
                  </a:lnTo>
                  <a:lnTo>
                    <a:pt x="0" y="7487"/>
                  </a:lnTo>
                  <a:lnTo>
                    <a:pt x="0" y="7852"/>
                  </a:lnTo>
                  <a:lnTo>
                    <a:pt x="28" y="8216"/>
                  </a:lnTo>
                  <a:lnTo>
                    <a:pt x="56" y="8581"/>
                  </a:lnTo>
                  <a:lnTo>
                    <a:pt x="112" y="8945"/>
                  </a:lnTo>
                  <a:lnTo>
                    <a:pt x="196" y="9310"/>
                  </a:lnTo>
                  <a:lnTo>
                    <a:pt x="308" y="9703"/>
                  </a:lnTo>
                  <a:lnTo>
                    <a:pt x="421" y="10067"/>
                  </a:lnTo>
                  <a:lnTo>
                    <a:pt x="561" y="10404"/>
                  </a:lnTo>
                  <a:lnTo>
                    <a:pt x="729" y="10768"/>
                  </a:lnTo>
                  <a:lnTo>
                    <a:pt x="897" y="11105"/>
                  </a:lnTo>
                  <a:lnTo>
                    <a:pt x="1094" y="11441"/>
                  </a:lnTo>
                  <a:lnTo>
                    <a:pt x="1290" y="11750"/>
                  </a:lnTo>
                  <a:lnTo>
                    <a:pt x="1514" y="12058"/>
                  </a:lnTo>
                  <a:lnTo>
                    <a:pt x="1739" y="12338"/>
                  </a:lnTo>
                  <a:lnTo>
                    <a:pt x="1991" y="12619"/>
                  </a:lnTo>
                  <a:lnTo>
                    <a:pt x="2243" y="12899"/>
                  </a:lnTo>
                  <a:lnTo>
                    <a:pt x="2496" y="13152"/>
                  </a:lnTo>
                  <a:lnTo>
                    <a:pt x="2776" y="13376"/>
                  </a:lnTo>
                  <a:lnTo>
                    <a:pt x="3085" y="13600"/>
                  </a:lnTo>
                  <a:lnTo>
                    <a:pt x="3365" y="13797"/>
                  </a:lnTo>
                  <a:lnTo>
                    <a:pt x="3673" y="13993"/>
                  </a:lnTo>
                  <a:lnTo>
                    <a:pt x="3982" y="14189"/>
                  </a:lnTo>
                  <a:lnTo>
                    <a:pt x="4318" y="14329"/>
                  </a:lnTo>
                  <a:lnTo>
                    <a:pt x="4655" y="14470"/>
                  </a:lnTo>
                  <a:lnTo>
                    <a:pt x="4991" y="14610"/>
                  </a:lnTo>
                  <a:lnTo>
                    <a:pt x="5328" y="14722"/>
                  </a:lnTo>
                  <a:lnTo>
                    <a:pt x="5664" y="14834"/>
                  </a:lnTo>
                  <a:lnTo>
                    <a:pt x="6029" y="14890"/>
                  </a:lnTo>
                  <a:lnTo>
                    <a:pt x="6393" y="14974"/>
                  </a:lnTo>
                  <a:lnTo>
                    <a:pt x="6758" y="15002"/>
                  </a:lnTo>
                  <a:lnTo>
                    <a:pt x="7122" y="15030"/>
                  </a:lnTo>
                  <a:lnTo>
                    <a:pt x="7487" y="15058"/>
                  </a:lnTo>
                  <a:lnTo>
                    <a:pt x="7851" y="15058"/>
                  </a:lnTo>
                  <a:lnTo>
                    <a:pt x="8216" y="15030"/>
                  </a:lnTo>
                  <a:lnTo>
                    <a:pt x="8581" y="14974"/>
                  </a:lnTo>
                  <a:lnTo>
                    <a:pt x="8945" y="14918"/>
                  </a:lnTo>
                  <a:lnTo>
                    <a:pt x="9310" y="14834"/>
                  </a:lnTo>
                  <a:lnTo>
                    <a:pt x="9674" y="14722"/>
                  </a:lnTo>
                  <a:lnTo>
                    <a:pt x="10039" y="14610"/>
                  </a:lnTo>
                  <a:lnTo>
                    <a:pt x="10403" y="14470"/>
                  </a:lnTo>
                  <a:lnTo>
                    <a:pt x="10768" y="14329"/>
                  </a:lnTo>
                  <a:lnTo>
                    <a:pt x="11104" y="14133"/>
                  </a:lnTo>
                  <a:lnTo>
                    <a:pt x="11441" y="13965"/>
                  </a:lnTo>
                  <a:lnTo>
                    <a:pt x="11749" y="13740"/>
                  </a:lnTo>
                  <a:lnTo>
                    <a:pt x="12058" y="13544"/>
                  </a:lnTo>
                  <a:lnTo>
                    <a:pt x="12338" y="13292"/>
                  </a:lnTo>
                  <a:lnTo>
                    <a:pt x="12618" y="13067"/>
                  </a:lnTo>
                  <a:lnTo>
                    <a:pt x="12871" y="12815"/>
                  </a:lnTo>
                  <a:lnTo>
                    <a:pt x="13123" y="12535"/>
                  </a:lnTo>
                  <a:lnTo>
                    <a:pt x="13376" y="12254"/>
                  </a:lnTo>
                  <a:lnTo>
                    <a:pt x="13600" y="11974"/>
                  </a:lnTo>
                  <a:lnTo>
                    <a:pt x="13796" y="11665"/>
                  </a:lnTo>
                  <a:lnTo>
                    <a:pt x="13992" y="11357"/>
                  </a:lnTo>
                  <a:lnTo>
                    <a:pt x="14161" y="11049"/>
                  </a:lnTo>
                  <a:lnTo>
                    <a:pt x="14329" y="10712"/>
                  </a:lnTo>
                  <a:lnTo>
                    <a:pt x="14469" y="10404"/>
                  </a:lnTo>
                  <a:lnTo>
                    <a:pt x="14609" y="10067"/>
                  </a:lnTo>
                  <a:lnTo>
                    <a:pt x="14721" y="9703"/>
                  </a:lnTo>
                  <a:lnTo>
                    <a:pt x="14806" y="9366"/>
                  </a:lnTo>
                  <a:lnTo>
                    <a:pt x="14890" y="9002"/>
                  </a:lnTo>
                  <a:lnTo>
                    <a:pt x="14946" y="8665"/>
                  </a:lnTo>
                  <a:lnTo>
                    <a:pt x="15002" y="8301"/>
                  </a:lnTo>
                  <a:lnTo>
                    <a:pt x="15030" y="7936"/>
                  </a:lnTo>
                  <a:lnTo>
                    <a:pt x="15030" y="7571"/>
                  </a:lnTo>
                  <a:lnTo>
                    <a:pt x="15030" y="7207"/>
                  </a:lnTo>
                  <a:lnTo>
                    <a:pt x="15002" y="6842"/>
                  </a:lnTo>
                  <a:lnTo>
                    <a:pt x="14974" y="6450"/>
                  </a:lnTo>
                  <a:lnTo>
                    <a:pt x="14918" y="6085"/>
                  </a:lnTo>
                  <a:lnTo>
                    <a:pt x="14834" y="5721"/>
                  </a:lnTo>
                  <a:lnTo>
                    <a:pt x="14721" y="5356"/>
                  </a:lnTo>
                  <a:lnTo>
                    <a:pt x="14609" y="4992"/>
                  </a:lnTo>
                  <a:lnTo>
                    <a:pt x="14469" y="4627"/>
                  </a:lnTo>
                  <a:lnTo>
                    <a:pt x="14301" y="4291"/>
                  </a:lnTo>
                  <a:lnTo>
                    <a:pt x="14133" y="3926"/>
                  </a:lnTo>
                  <a:lnTo>
                    <a:pt x="13936" y="3618"/>
                  </a:lnTo>
                  <a:lnTo>
                    <a:pt x="13740" y="3281"/>
                  </a:lnTo>
                  <a:lnTo>
                    <a:pt x="13516" y="3001"/>
                  </a:lnTo>
                  <a:lnTo>
                    <a:pt x="13291" y="2692"/>
                  </a:lnTo>
                  <a:lnTo>
                    <a:pt x="13039" y="2412"/>
                  </a:lnTo>
                  <a:lnTo>
                    <a:pt x="12787" y="2160"/>
                  </a:lnTo>
                  <a:lnTo>
                    <a:pt x="12534" y="1907"/>
                  </a:lnTo>
                  <a:lnTo>
                    <a:pt x="12254" y="1683"/>
                  </a:lnTo>
                  <a:lnTo>
                    <a:pt x="11945" y="1459"/>
                  </a:lnTo>
                  <a:lnTo>
                    <a:pt x="11665" y="1234"/>
                  </a:lnTo>
                  <a:lnTo>
                    <a:pt x="11357" y="1038"/>
                  </a:lnTo>
                  <a:lnTo>
                    <a:pt x="11048" y="870"/>
                  </a:lnTo>
                  <a:lnTo>
                    <a:pt x="10712" y="701"/>
                  </a:lnTo>
                  <a:lnTo>
                    <a:pt x="10375" y="561"/>
                  </a:lnTo>
                  <a:lnTo>
                    <a:pt x="10039" y="449"/>
                  </a:lnTo>
                  <a:lnTo>
                    <a:pt x="9702" y="309"/>
                  </a:lnTo>
                  <a:lnTo>
                    <a:pt x="9366" y="225"/>
                  </a:lnTo>
                  <a:lnTo>
                    <a:pt x="9001" y="141"/>
                  </a:lnTo>
                  <a:lnTo>
                    <a:pt x="8637" y="85"/>
                  </a:lnTo>
                  <a:lnTo>
                    <a:pt x="8272" y="28"/>
                  </a:lnTo>
                  <a:lnTo>
                    <a:pt x="793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4"/>
            <p:cNvSpPr/>
            <p:nvPr/>
          </p:nvSpPr>
          <p:spPr>
            <a:xfrm>
              <a:off x="1138188" y="4385250"/>
              <a:ext cx="376475" cy="376450"/>
            </a:xfrm>
            <a:custGeom>
              <a:rect b="b" l="l" r="r" t="t"/>
              <a:pathLst>
                <a:path extrusionOk="0" h="15058" w="15059">
                  <a:moveTo>
                    <a:pt x="7179" y="0"/>
                  </a:moveTo>
                  <a:lnTo>
                    <a:pt x="6814" y="28"/>
                  </a:lnTo>
                  <a:lnTo>
                    <a:pt x="6450" y="84"/>
                  </a:lnTo>
                  <a:lnTo>
                    <a:pt x="6085" y="140"/>
                  </a:lnTo>
                  <a:lnTo>
                    <a:pt x="5721" y="224"/>
                  </a:lnTo>
                  <a:lnTo>
                    <a:pt x="5356" y="308"/>
                  </a:lnTo>
                  <a:lnTo>
                    <a:pt x="4992" y="449"/>
                  </a:lnTo>
                  <a:lnTo>
                    <a:pt x="4627" y="589"/>
                  </a:lnTo>
                  <a:lnTo>
                    <a:pt x="4263" y="729"/>
                  </a:lnTo>
                  <a:lnTo>
                    <a:pt x="3926" y="925"/>
                  </a:lnTo>
                  <a:lnTo>
                    <a:pt x="3590" y="1094"/>
                  </a:lnTo>
                  <a:lnTo>
                    <a:pt x="3281" y="1318"/>
                  </a:lnTo>
                  <a:lnTo>
                    <a:pt x="2973" y="1514"/>
                  </a:lnTo>
                  <a:lnTo>
                    <a:pt x="2692" y="1767"/>
                  </a:lnTo>
                  <a:lnTo>
                    <a:pt x="2412" y="1991"/>
                  </a:lnTo>
                  <a:lnTo>
                    <a:pt x="2159" y="2243"/>
                  </a:lnTo>
                  <a:lnTo>
                    <a:pt x="1907" y="2524"/>
                  </a:lnTo>
                  <a:lnTo>
                    <a:pt x="1655" y="2804"/>
                  </a:lnTo>
                  <a:lnTo>
                    <a:pt x="1430" y="3085"/>
                  </a:lnTo>
                  <a:lnTo>
                    <a:pt x="1234" y="3393"/>
                  </a:lnTo>
                  <a:lnTo>
                    <a:pt x="1038" y="3701"/>
                  </a:lnTo>
                  <a:lnTo>
                    <a:pt x="870" y="4010"/>
                  </a:lnTo>
                  <a:lnTo>
                    <a:pt x="701" y="4318"/>
                  </a:lnTo>
                  <a:lnTo>
                    <a:pt x="561" y="4655"/>
                  </a:lnTo>
                  <a:lnTo>
                    <a:pt x="421" y="4991"/>
                  </a:lnTo>
                  <a:lnTo>
                    <a:pt x="309" y="5328"/>
                  </a:lnTo>
                  <a:lnTo>
                    <a:pt x="225" y="5692"/>
                  </a:lnTo>
                  <a:lnTo>
                    <a:pt x="141" y="6057"/>
                  </a:lnTo>
                  <a:lnTo>
                    <a:pt x="84" y="6393"/>
                  </a:lnTo>
                  <a:lnTo>
                    <a:pt x="28" y="6758"/>
                  </a:lnTo>
                  <a:lnTo>
                    <a:pt x="0" y="7122"/>
                  </a:lnTo>
                  <a:lnTo>
                    <a:pt x="0" y="7487"/>
                  </a:lnTo>
                  <a:lnTo>
                    <a:pt x="0" y="7851"/>
                  </a:lnTo>
                  <a:lnTo>
                    <a:pt x="28" y="8216"/>
                  </a:lnTo>
                  <a:lnTo>
                    <a:pt x="56" y="8581"/>
                  </a:lnTo>
                  <a:lnTo>
                    <a:pt x="141" y="8973"/>
                  </a:lnTo>
                  <a:lnTo>
                    <a:pt x="197" y="9338"/>
                  </a:lnTo>
                  <a:lnTo>
                    <a:pt x="309" y="9702"/>
                  </a:lnTo>
                  <a:lnTo>
                    <a:pt x="421" y="10067"/>
                  </a:lnTo>
                  <a:lnTo>
                    <a:pt x="561" y="10431"/>
                  </a:lnTo>
                  <a:lnTo>
                    <a:pt x="729" y="10768"/>
                  </a:lnTo>
                  <a:lnTo>
                    <a:pt x="898" y="11104"/>
                  </a:lnTo>
                  <a:lnTo>
                    <a:pt x="1094" y="11441"/>
                  </a:lnTo>
                  <a:lnTo>
                    <a:pt x="1290" y="11777"/>
                  </a:lnTo>
                  <a:lnTo>
                    <a:pt x="1515" y="12058"/>
                  </a:lnTo>
                  <a:lnTo>
                    <a:pt x="1739" y="12366"/>
                  </a:lnTo>
                  <a:lnTo>
                    <a:pt x="1991" y="12646"/>
                  </a:lnTo>
                  <a:lnTo>
                    <a:pt x="2244" y="12899"/>
                  </a:lnTo>
                  <a:lnTo>
                    <a:pt x="2496" y="13151"/>
                  </a:lnTo>
                  <a:lnTo>
                    <a:pt x="2776" y="13376"/>
                  </a:lnTo>
                  <a:lnTo>
                    <a:pt x="3085" y="13600"/>
                  </a:lnTo>
                  <a:lnTo>
                    <a:pt x="3365" y="13824"/>
                  </a:lnTo>
                  <a:lnTo>
                    <a:pt x="3674" y="13992"/>
                  </a:lnTo>
                  <a:lnTo>
                    <a:pt x="3982" y="14189"/>
                  </a:lnTo>
                  <a:lnTo>
                    <a:pt x="4319" y="14357"/>
                  </a:lnTo>
                  <a:lnTo>
                    <a:pt x="4655" y="14497"/>
                  </a:lnTo>
                  <a:lnTo>
                    <a:pt x="4992" y="14609"/>
                  </a:lnTo>
                  <a:lnTo>
                    <a:pt x="5328" y="14722"/>
                  </a:lnTo>
                  <a:lnTo>
                    <a:pt x="5665" y="14834"/>
                  </a:lnTo>
                  <a:lnTo>
                    <a:pt x="6029" y="14918"/>
                  </a:lnTo>
                  <a:lnTo>
                    <a:pt x="6394" y="14974"/>
                  </a:lnTo>
                  <a:lnTo>
                    <a:pt x="6758" y="15030"/>
                  </a:lnTo>
                  <a:lnTo>
                    <a:pt x="7123" y="15058"/>
                  </a:lnTo>
                  <a:lnTo>
                    <a:pt x="7852" y="15058"/>
                  </a:lnTo>
                  <a:lnTo>
                    <a:pt x="8216" y="15030"/>
                  </a:lnTo>
                  <a:lnTo>
                    <a:pt x="8581" y="14974"/>
                  </a:lnTo>
                  <a:lnTo>
                    <a:pt x="8945" y="14918"/>
                  </a:lnTo>
                  <a:lnTo>
                    <a:pt x="9310" y="14834"/>
                  </a:lnTo>
                  <a:lnTo>
                    <a:pt x="9674" y="14750"/>
                  </a:lnTo>
                  <a:lnTo>
                    <a:pt x="10039" y="14609"/>
                  </a:lnTo>
                  <a:lnTo>
                    <a:pt x="10404" y="14469"/>
                  </a:lnTo>
                  <a:lnTo>
                    <a:pt x="10768" y="14329"/>
                  </a:lnTo>
                  <a:lnTo>
                    <a:pt x="11105" y="14161"/>
                  </a:lnTo>
                  <a:lnTo>
                    <a:pt x="11441" y="13964"/>
                  </a:lnTo>
                  <a:lnTo>
                    <a:pt x="11749" y="13768"/>
                  </a:lnTo>
                  <a:lnTo>
                    <a:pt x="12058" y="13544"/>
                  </a:lnTo>
                  <a:lnTo>
                    <a:pt x="12338" y="13319"/>
                  </a:lnTo>
                  <a:lnTo>
                    <a:pt x="12619" y="13067"/>
                  </a:lnTo>
                  <a:lnTo>
                    <a:pt x="12899" y="12815"/>
                  </a:lnTo>
                  <a:lnTo>
                    <a:pt x="13152" y="12534"/>
                  </a:lnTo>
                  <a:lnTo>
                    <a:pt x="13376" y="12254"/>
                  </a:lnTo>
                  <a:lnTo>
                    <a:pt x="13600" y="11974"/>
                  </a:lnTo>
                  <a:lnTo>
                    <a:pt x="13796" y="11665"/>
                  </a:lnTo>
                  <a:lnTo>
                    <a:pt x="13993" y="11357"/>
                  </a:lnTo>
                  <a:lnTo>
                    <a:pt x="14161" y="11048"/>
                  </a:lnTo>
                  <a:lnTo>
                    <a:pt x="14329" y="10740"/>
                  </a:lnTo>
                  <a:lnTo>
                    <a:pt x="14469" y="10403"/>
                  </a:lnTo>
                  <a:lnTo>
                    <a:pt x="14610" y="10067"/>
                  </a:lnTo>
                  <a:lnTo>
                    <a:pt x="14722" y="9730"/>
                  </a:lnTo>
                  <a:lnTo>
                    <a:pt x="14806" y="9366"/>
                  </a:lnTo>
                  <a:lnTo>
                    <a:pt x="14890" y="9029"/>
                  </a:lnTo>
                  <a:lnTo>
                    <a:pt x="14974" y="8665"/>
                  </a:lnTo>
                  <a:lnTo>
                    <a:pt x="15002" y="8300"/>
                  </a:lnTo>
                  <a:lnTo>
                    <a:pt x="15030" y="7936"/>
                  </a:lnTo>
                  <a:lnTo>
                    <a:pt x="15058" y="7571"/>
                  </a:lnTo>
                  <a:lnTo>
                    <a:pt x="15030" y="7207"/>
                  </a:lnTo>
                  <a:lnTo>
                    <a:pt x="15002" y="6842"/>
                  </a:lnTo>
                  <a:lnTo>
                    <a:pt x="14974" y="6477"/>
                  </a:lnTo>
                  <a:lnTo>
                    <a:pt x="14918" y="6085"/>
                  </a:lnTo>
                  <a:lnTo>
                    <a:pt x="14834" y="5720"/>
                  </a:lnTo>
                  <a:lnTo>
                    <a:pt x="14722" y="5356"/>
                  </a:lnTo>
                  <a:lnTo>
                    <a:pt x="14610" y="4991"/>
                  </a:lnTo>
                  <a:lnTo>
                    <a:pt x="14469" y="4627"/>
                  </a:lnTo>
                  <a:lnTo>
                    <a:pt x="14301" y="4290"/>
                  </a:lnTo>
                  <a:lnTo>
                    <a:pt x="14133" y="3954"/>
                  </a:lnTo>
                  <a:lnTo>
                    <a:pt x="13937" y="3617"/>
                  </a:lnTo>
                  <a:lnTo>
                    <a:pt x="13740" y="3309"/>
                  </a:lnTo>
                  <a:lnTo>
                    <a:pt x="13516" y="3000"/>
                  </a:lnTo>
                  <a:lnTo>
                    <a:pt x="13292" y="2692"/>
                  </a:lnTo>
                  <a:lnTo>
                    <a:pt x="13039" y="2440"/>
                  </a:lnTo>
                  <a:lnTo>
                    <a:pt x="12787" y="2159"/>
                  </a:lnTo>
                  <a:lnTo>
                    <a:pt x="12535" y="1907"/>
                  </a:lnTo>
                  <a:lnTo>
                    <a:pt x="12254" y="1682"/>
                  </a:lnTo>
                  <a:lnTo>
                    <a:pt x="11974" y="1458"/>
                  </a:lnTo>
                  <a:lnTo>
                    <a:pt x="11665" y="1262"/>
                  </a:lnTo>
                  <a:lnTo>
                    <a:pt x="11357" y="1066"/>
                  </a:lnTo>
                  <a:lnTo>
                    <a:pt x="11048" y="869"/>
                  </a:lnTo>
                  <a:lnTo>
                    <a:pt x="10712" y="729"/>
                  </a:lnTo>
                  <a:lnTo>
                    <a:pt x="10375" y="561"/>
                  </a:lnTo>
                  <a:lnTo>
                    <a:pt x="10039" y="449"/>
                  </a:lnTo>
                  <a:lnTo>
                    <a:pt x="9702" y="337"/>
                  </a:lnTo>
                  <a:lnTo>
                    <a:pt x="9366" y="224"/>
                  </a:lnTo>
                  <a:lnTo>
                    <a:pt x="9001" y="140"/>
                  </a:lnTo>
                  <a:lnTo>
                    <a:pt x="8637" y="84"/>
                  </a:lnTo>
                  <a:lnTo>
                    <a:pt x="8300" y="56"/>
                  </a:lnTo>
                  <a:lnTo>
                    <a:pt x="79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4"/>
            <p:cNvSpPr/>
            <p:nvPr/>
          </p:nvSpPr>
          <p:spPr>
            <a:xfrm>
              <a:off x="905438" y="4303925"/>
              <a:ext cx="375775" cy="376475"/>
            </a:xfrm>
            <a:custGeom>
              <a:rect b="b" l="l" r="r" t="t"/>
              <a:pathLst>
                <a:path extrusionOk="0" h="15059" w="15031">
                  <a:moveTo>
                    <a:pt x="7123" y="0"/>
                  </a:moveTo>
                  <a:lnTo>
                    <a:pt x="6759" y="28"/>
                  </a:lnTo>
                  <a:lnTo>
                    <a:pt x="6366" y="84"/>
                  </a:lnTo>
                  <a:lnTo>
                    <a:pt x="6001" y="169"/>
                  </a:lnTo>
                  <a:lnTo>
                    <a:pt x="5637" y="253"/>
                  </a:lnTo>
                  <a:lnTo>
                    <a:pt x="5272" y="337"/>
                  </a:lnTo>
                  <a:lnTo>
                    <a:pt x="4936" y="449"/>
                  </a:lnTo>
                  <a:lnTo>
                    <a:pt x="4599" y="589"/>
                  </a:lnTo>
                  <a:lnTo>
                    <a:pt x="4263" y="757"/>
                  </a:lnTo>
                  <a:lnTo>
                    <a:pt x="3926" y="926"/>
                  </a:lnTo>
                  <a:lnTo>
                    <a:pt x="3618" y="1094"/>
                  </a:lnTo>
                  <a:lnTo>
                    <a:pt x="3310" y="1290"/>
                  </a:lnTo>
                  <a:lnTo>
                    <a:pt x="3001" y="1486"/>
                  </a:lnTo>
                  <a:lnTo>
                    <a:pt x="2721" y="1711"/>
                  </a:lnTo>
                  <a:lnTo>
                    <a:pt x="2468" y="1963"/>
                  </a:lnTo>
                  <a:lnTo>
                    <a:pt x="2188" y="2216"/>
                  </a:lnTo>
                  <a:lnTo>
                    <a:pt x="1936" y="2468"/>
                  </a:lnTo>
                  <a:lnTo>
                    <a:pt x="1711" y="2748"/>
                  </a:lnTo>
                  <a:lnTo>
                    <a:pt x="1487" y="3029"/>
                  </a:lnTo>
                  <a:lnTo>
                    <a:pt x="1263" y="3309"/>
                  </a:lnTo>
                  <a:lnTo>
                    <a:pt x="1066" y="3618"/>
                  </a:lnTo>
                  <a:lnTo>
                    <a:pt x="898" y="3954"/>
                  </a:lnTo>
                  <a:lnTo>
                    <a:pt x="730" y="4262"/>
                  </a:lnTo>
                  <a:lnTo>
                    <a:pt x="590" y="4599"/>
                  </a:lnTo>
                  <a:lnTo>
                    <a:pt x="449" y="4935"/>
                  </a:lnTo>
                  <a:lnTo>
                    <a:pt x="337" y="5300"/>
                  </a:lnTo>
                  <a:lnTo>
                    <a:pt x="225" y="5636"/>
                  </a:lnTo>
                  <a:lnTo>
                    <a:pt x="141" y="6001"/>
                  </a:lnTo>
                  <a:lnTo>
                    <a:pt x="85" y="6394"/>
                  </a:lnTo>
                  <a:lnTo>
                    <a:pt x="29" y="6758"/>
                  </a:lnTo>
                  <a:lnTo>
                    <a:pt x="1" y="7151"/>
                  </a:lnTo>
                  <a:lnTo>
                    <a:pt x="1" y="7543"/>
                  </a:lnTo>
                  <a:lnTo>
                    <a:pt x="1" y="7908"/>
                  </a:lnTo>
                  <a:lnTo>
                    <a:pt x="29" y="8300"/>
                  </a:lnTo>
                  <a:lnTo>
                    <a:pt x="85" y="8665"/>
                  </a:lnTo>
                  <a:lnTo>
                    <a:pt x="141" y="9057"/>
                  </a:lnTo>
                  <a:lnTo>
                    <a:pt x="225" y="9422"/>
                  </a:lnTo>
                  <a:lnTo>
                    <a:pt x="337" y="9759"/>
                  </a:lnTo>
                  <a:lnTo>
                    <a:pt x="449" y="10123"/>
                  </a:lnTo>
                  <a:lnTo>
                    <a:pt x="590" y="10460"/>
                  </a:lnTo>
                  <a:lnTo>
                    <a:pt x="730" y="10796"/>
                  </a:lnTo>
                  <a:lnTo>
                    <a:pt x="898" y="11104"/>
                  </a:lnTo>
                  <a:lnTo>
                    <a:pt x="1066" y="11441"/>
                  </a:lnTo>
                  <a:lnTo>
                    <a:pt x="1263" y="11749"/>
                  </a:lnTo>
                  <a:lnTo>
                    <a:pt x="1487" y="12030"/>
                  </a:lnTo>
                  <a:lnTo>
                    <a:pt x="1711" y="12310"/>
                  </a:lnTo>
                  <a:lnTo>
                    <a:pt x="1936" y="12591"/>
                  </a:lnTo>
                  <a:lnTo>
                    <a:pt x="2188" y="12843"/>
                  </a:lnTo>
                  <a:lnTo>
                    <a:pt x="2468" y="13095"/>
                  </a:lnTo>
                  <a:lnTo>
                    <a:pt x="2721" y="13348"/>
                  </a:lnTo>
                  <a:lnTo>
                    <a:pt x="3001" y="13572"/>
                  </a:lnTo>
                  <a:lnTo>
                    <a:pt x="3310" y="13768"/>
                  </a:lnTo>
                  <a:lnTo>
                    <a:pt x="3618" y="13965"/>
                  </a:lnTo>
                  <a:lnTo>
                    <a:pt x="3926" y="14161"/>
                  </a:lnTo>
                  <a:lnTo>
                    <a:pt x="4263" y="14301"/>
                  </a:lnTo>
                  <a:lnTo>
                    <a:pt x="4599" y="14469"/>
                  </a:lnTo>
                  <a:lnTo>
                    <a:pt x="4936" y="14610"/>
                  </a:lnTo>
                  <a:lnTo>
                    <a:pt x="5272" y="14722"/>
                  </a:lnTo>
                  <a:lnTo>
                    <a:pt x="5637" y="14806"/>
                  </a:lnTo>
                  <a:lnTo>
                    <a:pt x="6001" y="14890"/>
                  </a:lnTo>
                  <a:lnTo>
                    <a:pt x="6366" y="14974"/>
                  </a:lnTo>
                  <a:lnTo>
                    <a:pt x="6759" y="15030"/>
                  </a:lnTo>
                  <a:lnTo>
                    <a:pt x="7123" y="15058"/>
                  </a:lnTo>
                  <a:lnTo>
                    <a:pt x="7908" y="15058"/>
                  </a:lnTo>
                  <a:lnTo>
                    <a:pt x="8273" y="15030"/>
                  </a:lnTo>
                  <a:lnTo>
                    <a:pt x="8665" y="14974"/>
                  </a:lnTo>
                  <a:lnTo>
                    <a:pt x="9030" y="14890"/>
                  </a:lnTo>
                  <a:lnTo>
                    <a:pt x="9394" y="14806"/>
                  </a:lnTo>
                  <a:lnTo>
                    <a:pt x="9759" y="14722"/>
                  </a:lnTo>
                  <a:lnTo>
                    <a:pt x="10095" y="14610"/>
                  </a:lnTo>
                  <a:lnTo>
                    <a:pt x="10432" y="14469"/>
                  </a:lnTo>
                  <a:lnTo>
                    <a:pt x="10768" y="14301"/>
                  </a:lnTo>
                  <a:lnTo>
                    <a:pt x="11105" y="14161"/>
                  </a:lnTo>
                  <a:lnTo>
                    <a:pt x="11413" y="13965"/>
                  </a:lnTo>
                  <a:lnTo>
                    <a:pt x="11722" y="13768"/>
                  </a:lnTo>
                  <a:lnTo>
                    <a:pt x="12030" y="13572"/>
                  </a:lnTo>
                  <a:lnTo>
                    <a:pt x="12311" y="13348"/>
                  </a:lnTo>
                  <a:lnTo>
                    <a:pt x="12563" y="13095"/>
                  </a:lnTo>
                  <a:lnTo>
                    <a:pt x="12843" y="12843"/>
                  </a:lnTo>
                  <a:lnTo>
                    <a:pt x="13096" y="12591"/>
                  </a:lnTo>
                  <a:lnTo>
                    <a:pt x="13320" y="12310"/>
                  </a:lnTo>
                  <a:lnTo>
                    <a:pt x="13545" y="12030"/>
                  </a:lnTo>
                  <a:lnTo>
                    <a:pt x="13769" y="11749"/>
                  </a:lnTo>
                  <a:lnTo>
                    <a:pt x="13965" y="11441"/>
                  </a:lnTo>
                  <a:lnTo>
                    <a:pt x="14133" y="11104"/>
                  </a:lnTo>
                  <a:lnTo>
                    <a:pt x="14302" y="10796"/>
                  </a:lnTo>
                  <a:lnTo>
                    <a:pt x="14442" y="10460"/>
                  </a:lnTo>
                  <a:lnTo>
                    <a:pt x="14582" y="10123"/>
                  </a:lnTo>
                  <a:lnTo>
                    <a:pt x="14694" y="9759"/>
                  </a:lnTo>
                  <a:lnTo>
                    <a:pt x="14806" y="9422"/>
                  </a:lnTo>
                  <a:lnTo>
                    <a:pt x="14890" y="9057"/>
                  </a:lnTo>
                  <a:lnTo>
                    <a:pt x="14947" y="8665"/>
                  </a:lnTo>
                  <a:lnTo>
                    <a:pt x="15003" y="8300"/>
                  </a:lnTo>
                  <a:lnTo>
                    <a:pt x="15031" y="7908"/>
                  </a:lnTo>
                  <a:lnTo>
                    <a:pt x="15031" y="7543"/>
                  </a:lnTo>
                  <a:lnTo>
                    <a:pt x="15031" y="7151"/>
                  </a:lnTo>
                  <a:lnTo>
                    <a:pt x="15003" y="6758"/>
                  </a:lnTo>
                  <a:lnTo>
                    <a:pt x="14947" y="6394"/>
                  </a:lnTo>
                  <a:lnTo>
                    <a:pt x="14890" y="6001"/>
                  </a:lnTo>
                  <a:lnTo>
                    <a:pt x="14806" y="5636"/>
                  </a:lnTo>
                  <a:lnTo>
                    <a:pt x="14694" y="5300"/>
                  </a:lnTo>
                  <a:lnTo>
                    <a:pt x="14582" y="4935"/>
                  </a:lnTo>
                  <a:lnTo>
                    <a:pt x="14442" y="4599"/>
                  </a:lnTo>
                  <a:lnTo>
                    <a:pt x="14302" y="4262"/>
                  </a:lnTo>
                  <a:lnTo>
                    <a:pt x="14133" y="3954"/>
                  </a:lnTo>
                  <a:lnTo>
                    <a:pt x="13965" y="3618"/>
                  </a:lnTo>
                  <a:lnTo>
                    <a:pt x="13769" y="3309"/>
                  </a:lnTo>
                  <a:lnTo>
                    <a:pt x="13545" y="3029"/>
                  </a:lnTo>
                  <a:lnTo>
                    <a:pt x="13320" y="2748"/>
                  </a:lnTo>
                  <a:lnTo>
                    <a:pt x="13096" y="2468"/>
                  </a:lnTo>
                  <a:lnTo>
                    <a:pt x="12843" y="2216"/>
                  </a:lnTo>
                  <a:lnTo>
                    <a:pt x="12563" y="1963"/>
                  </a:lnTo>
                  <a:lnTo>
                    <a:pt x="12311" y="1711"/>
                  </a:lnTo>
                  <a:lnTo>
                    <a:pt x="12030" y="1486"/>
                  </a:lnTo>
                  <a:lnTo>
                    <a:pt x="11722" y="1290"/>
                  </a:lnTo>
                  <a:lnTo>
                    <a:pt x="11413" y="1094"/>
                  </a:lnTo>
                  <a:lnTo>
                    <a:pt x="11105" y="926"/>
                  </a:lnTo>
                  <a:lnTo>
                    <a:pt x="10768" y="757"/>
                  </a:lnTo>
                  <a:lnTo>
                    <a:pt x="10432" y="589"/>
                  </a:lnTo>
                  <a:lnTo>
                    <a:pt x="10095" y="449"/>
                  </a:lnTo>
                  <a:lnTo>
                    <a:pt x="9759" y="337"/>
                  </a:lnTo>
                  <a:lnTo>
                    <a:pt x="9394" y="253"/>
                  </a:lnTo>
                  <a:lnTo>
                    <a:pt x="9030" y="169"/>
                  </a:lnTo>
                  <a:lnTo>
                    <a:pt x="8665" y="84"/>
                  </a:lnTo>
                  <a:lnTo>
                    <a:pt x="8273" y="28"/>
                  </a:lnTo>
                  <a:lnTo>
                    <a:pt x="790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4"/>
            <p:cNvSpPr/>
            <p:nvPr/>
          </p:nvSpPr>
          <p:spPr>
            <a:xfrm>
              <a:off x="648863" y="4243625"/>
              <a:ext cx="376475" cy="376475"/>
            </a:xfrm>
            <a:custGeom>
              <a:rect b="b" l="l" r="r" t="t"/>
              <a:pathLst>
                <a:path extrusionOk="0" h="15059" w="15059">
                  <a:moveTo>
                    <a:pt x="7544" y="1"/>
                  </a:moveTo>
                  <a:lnTo>
                    <a:pt x="7151" y="29"/>
                  </a:lnTo>
                  <a:lnTo>
                    <a:pt x="6759" y="57"/>
                  </a:lnTo>
                  <a:lnTo>
                    <a:pt x="6394" y="85"/>
                  </a:lnTo>
                  <a:lnTo>
                    <a:pt x="6002" y="169"/>
                  </a:lnTo>
                  <a:lnTo>
                    <a:pt x="5637" y="253"/>
                  </a:lnTo>
                  <a:lnTo>
                    <a:pt x="5300" y="337"/>
                  </a:lnTo>
                  <a:lnTo>
                    <a:pt x="4936" y="477"/>
                  </a:lnTo>
                  <a:lnTo>
                    <a:pt x="4599" y="590"/>
                  </a:lnTo>
                  <a:lnTo>
                    <a:pt x="4263" y="758"/>
                  </a:lnTo>
                  <a:lnTo>
                    <a:pt x="3955" y="926"/>
                  </a:lnTo>
                  <a:lnTo>
                    <a:pt x="3618" y="1094"/>
                  </a:lnTo>
                  <a:lnTo>
                    <a:pt x="3310" y="1291"/>
                  </a:lnTo>
                  <a:lnTo>
                    <a:pt x="3029" y="1515"/>
                  </a:lnTo>
                  <a:lnTo>
                    <a:pt x="2749" y="1739"/>
                  </a:lnTo>
                  <a:lnTo>
                    <a:pt x="2468" y="1964"/>
                  </a:lnTo>
                  <a:lnTo>
                    <a:pt x="2216" y="2216"/>
                  </a:lnTo>
                  <a:lnTo>
                    <a:pt x="1964" y="2468"/>
                  </a:lnTo>
                  <a:lnTo>
                    <a:pt x="1711" y="2749"/>
                  </a:lnTo>
                  <a:lnTo>
                    <a:pt x="1487" y="3029"/>
                  </a:lnTo>
                  <a:lnTo>
                    <a:pt x="1291" y="3338"/>
                  </a:lnTo>
                  <a:lnTo>
                    <a:pt x="1094" y="3646"/>
                  </a:lnTo>
                  <a:lnTo>
                    <a:pt x="898" y="3955"/>
                  </a:lnTo>
                  <a:lnTo>
                    <a:pt x="758" y="4263"/>
                  </a:lnTo>
                  <a:lnTo>
                    <a:pt x="590" y="4599"/>
                  </a:lnTo>
                  <a:lnTo>
                    <a:pt x="449" y="4936"/>
                  </a:lnTo>
                  <a:lnTo>
                    <a:pt x="337" y="5300"/>
                  </a:lnTo>
                  <a:lnTo>
                    <a:pt x="253" y="5665"/>
                  </a:lnTo>
                  <a:lnTo>
                    <a:pt x="169" y="6030"/>
                  </a:lnTo>
                  <a:lnTo>
                    <a:pt x="85" y="6394"/>
                  </a:lnTo>
                  <a:lnTo>
                    <a:pt x="29" y="6759"/>
                  </a:lnTo>
                  <a:lnTo>
                    <a:pt x="1" y="7151"/>
                  </a:lnTo>
                  <a:lnTo>
                    <a:pt x="1" y="7544"/>
                  </a:lnTo>
                  <a:lnTo>
                    <a:pt x="1" y="7936"/>
                  </a:lnTo>
                  <a:lnTo>
                    <a:pt x="29" y="8301"/>
                  </a:lnTo>
                  <a:lnTo>
                    <a:pt x="85" y="8693"/>
                  </a:lnTo>
                  <a:lnTo>
                    <a:pt x="169" y="9058"/>
                  </a:lnTo>
                  <a:lnTo>
                    <a:pt x="253" y="9423"/>
                  </a:lnTo>
                  <a:lnTo>
                    <a:pt x="337" y="9787"/>
                  </a:lnTo>
                  <a:lnTo>
                    <a:pt x="449" y="10124"/>
                  </a:lnTo>
                  <a:lnTo>
                    <a:pt x="590" y="10460"/>
                  </a:lnTo>
                  <a:lnTo>
                    <a:pt x="758" y="10797"/>
                  </a:lnTo>
                  <a:lnTo>
                    <a:pt x="898" y="11133"/>
                  </a:lnTo>
                  <a:lnTo>
                    <a:pt x="1094" y="11441"/>
                  </a:lnTo>
                  <a:lnTo>
                    <a:pt x="1291" y="11750"/>
                  </a:lnTo>
                  <a:lnTo>
                    <a:pt x="1487" y="12030"/>
                  </a:lnTo>
                  <a:lnTo>
                    <a:pt x="1711" y="12339"/>
                  </a:lnTo>
                  <a:lnTo>
                    <a:pt x="1964" y="12591"/>
                  </a:lnTo>
                  <a:lnTo>
                    <a:pt x="2216" y="12872"/>
                  </a:lnTo>
                  <a:lnTo>
                    <a:pt x="2468" y="13096"/>
                  </a:lnTo>
                  <a:lnTo>
                    <a:pt x="2749" y="13348"/>
                  </a:lnTo>
                  <a:lnTo>
                    <a:pt x="3029" y="13573"/>
                  </a:lnTo>
                  <a:lnTo>
                    <a:pt x="3310" y="13769"/>
                  </a:lnTo>
                  <a:lnTo>
                    <a:pt x="3618" y="13965"/>
                  </a:lnTo>
                  <a:lnTo>
                    <a:pt x="3955" y="14161"/>
                  </a:lnTo>
                  <a:lnTo>
                    <a:pt x="4263" y="14330"/>
                  </a:lnTo>
                  <a:lnTo>
                    <a:pt x="4599" y="14470"/>
                  </a:lnTo>
                  <a:lnTo>
                    <a:pt x="4936" y="14610"/>
                  </a:lnTo>
                  <a:lnTo>
                    <a:pt x="5300" y="14722"/>
                  </a:lnTo>
                  <a:lnTo>
                    <a:pt x="5637" y="14834"/>
                  </a:lnTo>
                  <a:lnTo>
                    <a:pt x="6002" y="14919"/>
                  </a:lnTo>
                  <a:lnTo>
                    <a:pt x="6394" y="14975"/>
                  </a:lnTo>
                  <a:lnTo>
                    <a:pt x="6759" y="15031"/>
                  </a:lnTo>
                  <a:lnTo>
                    <a:pt x="7151" y="15059"/>
                  </a:lnTo>
                  <a:lnTo>
                    <a:pt x="7908" y="15059"/>
                  </a:lnTo>
                  <a:lnTo>
                    <a:pt x="8301" y="15031"/>
                  </a:lnTo>
                  <a:lnTo>
                    <a:pt x="8665" y="14975"/>
                  </a:lnTo>
                  <a:lnTo>
                    <a:pt x="9058" y="14919"/>
                  </a:lnTo>
                  <a:lnTo>
                    <a:pt x="9423" y="14834"/>
                  </a:lnTo>
                  <a:lnTo>
                    <a:pt x="9759" y="14722"/>
                  </a:lnTo>
                  <a:lnTo>
                    <a:pt x="10124" y="14610"/>
                  </a:lnTo>
                  <a:lnTo>
                    <a:pt x="10460" y="14470"/>
                  </a:lnTo>
                  <a:lnTo>
                    <a:pt x="10797" y="14330"/>
                  </a:lnTo>
                  <a:lnTo>
                    <a:pt x="11105" y="14161"/>
                  </a:lnTo>
                  <a:lnTo>
                    <a:pt x="11441" y="13965"/>
                  </a:lnTo>
                  <a:lnTo>
                    <a:pt x="11750" y="13769"/>
                  </a:lnTo>
                  <a:lnTo>
                    <a:pt x="12030" y="13573"/>
                  </a:lnTo>
                  <a:lnTo>
                    <a:pt x="12311" y="13348"/>
                  </a:lnTo>
                  <a:lnTo>
                    <a:pt x="12591" y="13096"/>
                  </a:lnTo>
                  <a:lnTo>
                    <a:pt x="12844" y="12872"/>
                  </a:lnTo>
                  <a:lnTo>
                    <a:pt x="13096" y="12591"/>
                  </a:lnTo>
                  <a:lnTo>
                    <a:pt x="13348" y="12339"/>
                  </a:lnTo>
                  <a:lnTo>
                    <a:pt x="13573" y="12030"/>
                  </a:lnTo>
                  <a:lnTo>
                    <a:pt x="13769" y="11750"/>
                  </a:lnTo>
                  <a:lnTo>
                    <a:pt x="13965" y="11441"/>
                  </a:lnTo>
                  <a:lnTo>
                    <a:pt x="14161" y="11133"/>
                  </a:lnTo>
                  <a:lnTo>
                    <a:pt x="14302" y="10797"/>
                  </a:lnTo>
                  <a:lnTo>
                    <a:pt x="14470" y="10460"/>
                  </a:lnTo>
                  <a:lnTo>
                    <a:pt x="14610" y="10124"/>
                  </a:lnTo>
                  <a:lnTo>
                    <a:pt x="14722" y="9787"/>
                  </a:lnTo>
                  <a:lnTo>
                    <a:pt x="14806" y="9423"/>
                  </a:lnTo>
                  <a:lnTo>
                    <a:pt x="14890" y="9058"/>
                  </a:lnTo>
                  <a:lnTo>
                    <a:pt x="14975" y="8693"/>
                  </a:lnTo>
                  <a:lnTo>
                    <a:pt x="15031" y="8301"/>
                  </a:lnTo>
                  <a:lnTo>
                    <a:pt x="15059" y="7936"/>
                  </a:lnTo>
                  <a:lnTo>
                    <a:pt x="15059" y="7544"/>
                  </a:lnTo>
                  <a:lnTo>
                    <a:pt x="15059" y="7151"/>
                  </a:lnTo>
                  <a:lnTo>
                    <a:pt x="15031" y="6759"/>
                  </a:lnTo>
                  <a:lnTo>
                    <a:pt x="14975" y="6394"/>
                  </a:lnTo>
                  <a:lnTo>
                    <a:pt x="14890" y="6030"/>
                  </a:lnTo>
                  <a:lnTo>
                    <a:pt x="14806" y="5665"/>
                  </a:lnTo>
                  <a:lnTo>
                    <a:pt x="14722" y="5300"/>
                  </a:lnTo>
                  <a:lnTo>
                    <a:pt x="14610" y="4936"/>
                  </a:lnTo>
                  <a:lnTo>
                    <a:pt x="14470" y="4599"/>
                  </a:lnTo>
                  <a:lnTo>
                    <a:pt x="14302" y="4263"/>
                  </a:lnTo>
                  <a:lnTo>
                    <a:pt x="14161" y="3955"/>
                  </a:lnTo>
                  <a:lnTo>
                    <a:pt x="13965" y="3646"/>
                  </a:lnTo>
                  <a:lnTo>
                    <a:pt x="13769" y="3338"/>
                  </a:lnTo>
                  <a:lnTo>
                    <a:pt x="13573" y="3029"/>
                  </a:lnTo>
                  <a:lnTo>
                    <a:pt x="13348" y="2749"/>
                  </a:lnTo>
                  <a:lnTo>
                    <a:pt x="13096" y="2468"/>
                  </a:lnTo>
                  <a:lnTo>
                    <a:pt x="12844" y="2216"/>
                  </a:lnTo>
                  <a:lnTo>
                    <a:pt x="12591" y="1964"/>
                  </a:lnTo>
                  <a:lnTo>
                    <a:pt x="12311" y="1739"/>
                  </a:lnTo>
                  <a:lnTo>
                    <a:pt x="12030" y="1515"/>
                  </a:lnTo>
                  <a:lnTo>
                    <a:pt x="11750" y="1291"/>
                  </a:lnTo>
                  <a:lnTo>
                    <a:pt x="11441" y="1094"/>
                  </a:lnTo>
                  <a:lnTo>
                    <a:pt x="11105" y="926"/>
                  </a:lnTo>
                  <a:lnTo>
                    <a:pt x="10797" y="758"/>
                  </a:lnTo>
                  <a:lnTo>
                    <a:pt x="10460" y="590"/>
                  </a:lnTo>
                  <a:lnTo>
                    <a:pt x="10124" y="477"/>
                  </a:lnTo>
                  <a:lnTo>
                    <a:pt x="9759" y="337"/>
                  </a:lnTo>
                  <a:lnTo>
                    <a:pt x="9423" y="253"/>
                  </a:lnTo>
                  <a:lnTo>
                    <a:pt x="9058" y="169"/>
                  </a:lnTo>
                  <a:lnTo>
                    <a:pt x="8665" y="85"/>
                  </a:lnTo>
                  <a:lnTo>
                    <a:pt x="8301" y="57"/>
                  </a:lnTo>
                  <a:lnTo>
                    <a:pt x="7908" y="29"/>
                  </a:lnTo>
                  <a:lnTo>
                    <a:pt x="75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4"/>
            <p:cNvSpPr/>
            <p:nvPr/>
          </p:nvSpPr>
          <p:spPr>
            <a:xfrm>
              <a:off x="485538" y="3877700"/>
              <a:ext cx="469000" cy="469000"/>
            </a:xfrm>
            <a:custGeom>
              <a:rect b="b" l="l" r="r" t="t"/>
              <a:pathLst>
                <a:path extrusionOk="0" h="18760" w="18760">
                  <a:moveTo>
                    <a:pt x="9366" y="0"/>
                  </a:moveTo>
                  <a:lnTo>
                    <a:pt x="8889" y="28"/>
                  </a:lnTo>
                  <a:lnTo>
                    <a:pt x="8413" y="56"/>
                  </a:lnTo>
                  <a:lnTo>
                    <a:pt x="7936" y="113"/>
                  </a:lnTo>
                  <a:lnTo>
                    <a:pt x="7487" y="197"/>
                  </a:lnTo>
                  <a:lnTo>
                    <a:pt x="7038" y="309"/>
                  </a:lnTo>
                  <a:lnTo>
                    <a:pt x="6590" y="421"/>
                  </a:lnTo>
                  <a:lnTo>
                    <a:pt x="6141" y="561"/>
                  </a:lnTo>
                  <a:lnTo>
                    <a:pt x="5721" y="729"/>
                  </a:lnTo>
                  <a:lnTo>
                    <a:pt x="5300" y="926"/>
                  </a:lnTo>
                  <a:lnTo>
                    <a:pt x="4907" y="1122"/>
                  </a:lnTo>
                  <a:lnTo>
                    <a:pt x="4515" y="1374"/>
                  </a:lnTo>
                  <a:lnTo>
                    <a:pt x="4122" y="1599"/>
                  </a:lnTo>
                  <a:lnTo>
                    <a:pt x="3758" y="1879"/>
                  </a:lnTo>
                  <a:lnTo>
                    <a:pt x="3393" y="2131"/>
                  </a:lnTo>
                  <a:lnTo>
                    <a:pt x="3057" y="2440"/>
                  </a:lnTo>
                  <a:lnTo>
                    <a:pt x="2748" y="2748"/>
                  </a:lnTo>
                  <a:lnTo>
                    <a:pt x="2440" y="3085"/>
                  </a:lnTo>
                  <a:lnTo>
                    <a:pt x="2131" y="3421"/>
                  </a:lnTo>
                  <a:lnTo>
                    <a:pt x="1851" y="3758"/>
                  </a:lnTo>
                  <a:lnTo>
                    <a:pt x="1599" y="4150"/>
                  </a:lnTo>
                  <a:lnTo>
                    <a:pt x="1346" y="4515"/>
                  </a:lnTo>
                  <a:lnTo>
                    <a:pt x="1122" y="4908"/>
                  </a:lnTo>
                  <a:lnTo>
                    <a:pt x="926" y="5328"/>
                  </a:lnTo>
                  <a:lnTo>
                    <a:pt x="729" y="5721"/>
                  </a:lnTo>
                  <a:lnTo>
                    <a:pt x="561" y="6169"/>
                  </a:lnTo>
                  <a:lnTo>
                    <a:pt x="421" y="6590"/>
                  </a:lnTo>
                  <a:lnTo>
                    <a:pt x="281" y="7039"/>
                  </a:lnTo>
                  <a:lnTo>
                    <a:pt x="197" y="7487"/>
                  </a:lnTo>
                  <a:lnTo>
                    <a:pt x="112" y="7964"/>
                  </a:lnTo>
                  <a:lnTo>
                    <a:pt x="28" y="8413"/>
                  </a:lnTo>
                  <a:lnTo>
                    <a:pt x="0" y="8889"/>
                  </a:lnTo>
                  <a:lnTo>
                    <a:pt x="0" y="9394"/>
                  </a:lnTo>
                  <a:lnTo>
                    <a:pt x="0" y="9871"/>
                  </a:lnTo>
                  <a:lnTo>
                    <a:pt x="28" y="10347"/>
                  </a:lnTo>
                  <a:lnTo>
                    <a:pt x="112" y="10796"/>
                  </a:lnTo>
                  <a:lnTo>
                    <a:pt x="197" y="11273"/>
                  </a:lnTo>
                  <a:lnTo>
                    <a:pt x="281" y="11721"/>
                  </a:lnTo>
                  <a:lnTo>
                    <a:pt x="421" y="12170"/>
                  </a:lnTo>
                  <a:lnTo>
                    <a:pt x="561" y="12619"/>
                  </a:lnTo>
                  <a:lnTo>
                    <a:pt x="729" y="13039"/>
                  </a:lnTo>
                  <a:lnTo>
                    <a:pt x="926" y="13460"/>
                  </a:lnTo>
                  <a:lnTo>
                    <a:pt x="1122" y="13853"/>
                  </a:lnTo>
                  <a:lnTo>
                    <a:pt x="1346" y="14245"/>
                  </a:lnTo>
                  <a:lnTo>
                    <a:pt x="1599" y="14638"/>
                  </a:lnTo>
                  <a:lnTo>
                    <a:pt x="1851" y="15002"/>
                  </a:lnTo>
                  <a:lnTo>
                    <a:pt x="2131" y="15339"/>
                  </a:lnTo>
                  <a:lnTo>
                    <a:pt x="2440" y="15675"/>
                  </a:lnTo>
                  <a:lnTo>
                    <a:pt x="2748" y="16012"/>
                  </a:lnTo>
                  <a:lnTo>
                    <a:pt x="3057" y="16320"/>
                  </a:lnTo>
                  <a:lnTo>
                    <a:pt x="3393" y="16629"/>
                  </a:lnTo>
                  <a:lnTo>
                    <a:pt x="3758" y="16909"/>
                  </a:lnTo>
                  <a:lnTo>
                    <a:pt x="4122" y="17161"/>
                  </a:lnTo>
                  <a:lnTo>
                    <a:pt x="4515" y="17414"/>
                  </a:lnTo>
                  <a:lnTo>
                    <a:pt x="4907" y="17638"/>
                  </a:lnTo>
                  <a:lnTo>
                    <a:pt x="5300" y="17834"/>
                  </a:lnTo>
                  <a:lnTo>
                    <a:pt x="5721" y="18031"/>
                  </a:lnTo>
                  <a:lnTo>
                    <a:pt x="6141" y="18199"/>
                  </a:lnTo>
                  <a:lnTo>
                    <a:pt x="6590" y="18339"/>
                  </a:lnTo>
                  <a:lnTo>
                    <a:pt x="7038" y="18451"/>
                  </a:lnTo>
                  <a:lnTo>
                    <a:pt x="7487" y="18563"/>
                  </a:lnTo>
                  <a:lnTo>
                    <a:pt x="7936" y="18648"/>
                  </a:lnTo>
                  <a:lnTo>
                    <a:pt x="8413" y="18704"/>
                  </a:lnTo>
                  <a:lnTo>
                    <a:pt x="8889" y="18760"/>
                  </a:lnTo>
                  <a:lnTo>
                    <a:pt x="9843" y="18760"/>
                  </a:lnTo>
                  <a:lnTo>
                    <a:pt x="10319" y="18704"/>
                  </a:lnTo>
                  <a:lnTo>
                    <a:pt x="10796" y="18648"/>
                  </a:lnTo>
                  <a:lnTo>
                    <a:pt x="11273" y="18563"/>
                  </a:lnTo>
                  <a:lnTo>
                    <a:pt x="11721" y="18451"/>
                  </a:lnTo>
                  <a:lnTo>
                    <a:pt x="12170" y="18339"/>
                  </a:lnTo>
                  <a:lnTo>
                    <a:pt x="12591" y="18199"/>
                  </a:lnTo>
                  <a:lnTo>
                    <a:pt x="13011" y="18031"/>
                  </a:lnTo>
                  <a:lnTo>
                    <a:pt x="13432" y="17834"/>
                  </a:lnTo>
                  <a:lnTo>
                    <a:pt x="13852" y="17638"/>
                  </a:lnTo>
                  <a:lnTo>
                    <a:pt x="14245" y="17414"/>
                  </a:lnTo>
                  <a:lnTo>
                    <a:pt x="14610" y="17161"/>
                  </a:lnTo>
                  <a:lnTo>
                    <a:pt x="14974" y="16909"/>
                  </a:lnTo>
                  <a:lnTo>
                    <a:pt x="15339" y="16629"/>
                  </a:lnTo>
                  <a:lnTo>
                    <a:pt x="15675" y="16320"/>
                  </a:lnTo>
                  <a:lnTo>
                    <a:pt x="16012" y="16012"/>
                  </a:lnTo>
                  <a:lnTo>
                    <a:pt x="16320" y="15675"/>
                  </a:lnTo>
                  <a:lnTo>
                    <a:pt x="16600" y="15339"/>
                  </a:lnTo>
                  <a:lnTo>
                    <a:pt x="16881" y="15002"/>
                  </a:lnTo>
                  <a:lnTo>
                    <a:pt x="17161" y="14638"/>
                  </a:lnTo>
                  <a:lnTo>
                    <a:pt x="17386" y="14245"/>
                  </a:lnTo>
                  <a:lnTo>
                    <a:pt x="17610" y="13853"/>
                  </a:lnTo>
                  <a:lnTo>
                    <a:pt x="17834" y="13460"/>
                  </a:lnTo>
                  <a:lnTo>
                    <a:pt x="18002" y="13039"/>
                  </a:lnTo>
                  <a:lnTo>
                    <a:pt x="18171" y="12619"/>
                  </a:lnTo>
                  <a:lnTo>
                    <a:pt x="18339" y="12170"/>
                  </a:lnTo>
                  <a:lnTo>
                    <a:pt x="18451" y="11721"/>
                  </a:lnTo>
                  <a:lnTo>
                    <a:pt x="18563" y="11273"/>
                  </a:lnTo>
                  <a:lnTo>
                    <a:pt x="18647" y="10796"/>
                  </a:lnTo>
                  <a:lnTo>
                    <a:pt x="18704" y="10347"/>
                  </a:lnTo>
                  <a:lnTo>
                    <a:pt x="18732" y="9871"/>
                  </a:lnTo>
                  <a:lnTo>
                    <a:pt x="18760" y="9394"/>
                  </a:lnTo>
                  <a:lnTo>
                    <a:pt x="18732" y="8889"/>
                  </a:lnTo>
                  <a:lnTo>
                    <a:pt x="18704" y="8413"/>
                  </a:lnTo>
                  <a:lnTo>
                    <a:pt x="18647" y="7964"/>
                  </a:lnTo>
                  <a:lnTo>
                    <a:pt x="18563" y="7487"/>
                  </a:lnTo>
                  <a:lnTo>
                    <a:pt x="18451" y="7039"/>
                  </a:lnTo>
                  <a:lnTo>
                    <a:pt x="18339" y="6590"/>
                  </a:lnTo>
                  <a:lnTo>
                    <a:pt x="18171" y="6169"/>
                  </a:lnTo>
                  <a:lnTo>
                    <a:pt x="18002" y="5721"/>
                  </a:lnTo>
                  <a:lnTo>
                    <a:pt x="17834" y="5328"/>
                  </a:lnTo>
                  <a:lnTo>
                    <a:pt x="17610" y="4908"/>
                  </a:lnTo>
                  <a:lnTo>
                    <a:pt x="17386" y="4515"/>
                  </a:lnTo>
                  <a:lnTo>
                    <a:pt x="17161" y="4150"/>
                  </a:lnTo>
                  <a:lnTo>
                    <a:pt x="16881" y="3758"/>
                  </a:lnTo>
                  <a:lnTo>
                    <a:pt x="16600" y="3421"/>
                  </a:lnTo>
                  <a:lnTo>
                    <a:pt x="16320" y="3085"/>
                  </a:lnTo>
                  <a:lnTo>
                    <a:pt x="16012" y="2748"/>
                  </a:lnTo>
                  <a:lnTo>
                    <a:pt x="15675" y="2440"/>
                  </a:lnTo>
                  <a:lnTo>
                    <a:pt x="15339" y="2131"/>
                  </a:lnTo>
                  <a:lnTo>
                    <a:pt x="14974" y="1879"/>
                  </a:lnTo>
                  <a:lnTo>
                    <a:pt x="14610" y="1599"/>
                  </a:lnTo>
                  <a:lnTo>
                    <a:pt x="14245" y="1374"/>
                  </a:lnTo>
                  <a:lnTo>
                    <a:pt x="13852" y="1122"/>
                  </a:lnTo>
                  <a:lnTo>
                    <a:pt x="13432" y="926"/>
                  </a:lnTo>
                  <a:lnTo>
                    <a:pt x="13011" y="729"/>
                  </a:lnTo>
                  <a:lnTo>
                    <a:pt x="12591" y="561"/>
                  </a:lnTo>
                  <a:lnTo>
                    <a:pt x="12170" y="421"/>
                  </a:lnTo>
                  <a:lnTo>
                    <a:pt x="11721" y="309"/>
                  </a:lnTo>
                  <a:lnTo>
                    <a:pt x="11273" y="197"/>
                  </a:lnTo>
                  <a:lnTo>
                    <a:pt x="10796" y="113"/>
                  </a:lnTo>
                  <a:lnTo>
                    <a:pt x="10319" y="56"/>
                  </a:lnTo>
                  <a:lnTo>
                    <a:pt x="9843" y="28"/>
                  </a:lnTo>
                  <a:lnTo>
                    <a:pt x="936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4"/>
            <p:cNvSpPr/>
            <p:nvPr/>
          </p:nvSpPr>
          <p:spPr>
            <a:xfrm>
              <a:off x="742113" y="3975150"/>
              <a:ext cx="137425" cy="136725"/>
            </a:xfrm>
            <a:custGeom>
              <a:rect b="b" l="l" r="r" t="t"/>
              <a:pathLst>
                <a:path extrusionOk="0" h="5469" w="5497">
                  <a:moveTo>
                    <a:pt x="2580" y="0"/>
                  </a:moveTo>
                  <a:lnTo>
                    <a:pt x="2300" y="28"/>
                  </a:lnTo>
                  <a:lnTo>
                    <a:pt x="2019" y="84"/>
                  </a:lnTo>
                  <a:lnTo>
                    <a:pt x="1767" y="168"/>
                  </a:lnTo>
                  <a:lnTo>
                    <a:pt x="1514" y="280"/>
                  </a:lnTo>
                  <a:lnTo>
                    <a:pt x="1262" y="421"/>
                  </a:lnTo>
                  <a:lnTo>
                    <a:pt x="1066" y="561"/>
                  </a:lnTo>
                  <a:lnTo>
                    <a:pt x="841" y="729"/>
                  </a:lnTo>
                  <a:lnTo>
                    <a:pt x="673" y="925"/>
                  </a:lnTo>
                  <a:lnTo>
                    <a:pt x="505" y="1122"/>
                  </a:lnTo>
                  <a:lnTo>
                    <a:pt x="365" y="1346"/>
                  </a:lnTo>
                  <a:lnTo>
                    <a:pt x="225" y="1598"/>
                  </a:lnTo>
                  <a:lnTo>
                    <a:pt x="140" y="1823"/>
                  </a:lnTo>
                  <a:lnTo>
                    <a:pt x="56" y="2075"/>
                  </a:lnTo>
                  <a:lnTo>
                    <a:pt x="28" y="2356"/>
                  </a:lnTo>
                  <a:lnTo>
                    <a:pt x="0" y="2608"/>
                  </a:lnTo>
                  <a:lnTo>
                    <a:pt x="0" y="2888"/>
                  </a:lnTo>
                  <a:lnTo>
                    <a:pt x="28" y="3169"/>
                  </a:lnTo>
                  <a:lnTo>
                    <a:pt x="84" y="3449"/>
                  </a:lnTo>
                  <a:lnTo>
                    <a:pt x="168" y="3701"/>
                  </a:lnTo>
                  <a:lnTo>
                    <a:pt x="281" y="3954"/>
                  </a:lnTo>
                  <a:lnTo>
                    <a:pt x="421" y="4206"/>
                  </a:lnTo>
                  <a:lnTo>
                    <a:pt x="561" y="4431"/>
                  </a:lnTo>
                  <a:lnTo>
                    <a:pt x="729" y="4627"/>
                  </a:lnTo>
                  <a:lnTo>
                    <a:pt x="926" y="4795"/>
                  </a:lnTo>
                  <a:lnTo>
                    <a:pt x="1150" y="4963"/>
                  </a:lnTo>
                  <a:lnTo>
                    <a:pt x="1346" y="5104"/>
                  </a:lnTo>
                  <a:lnTo>
                    <a:pt x="1599" y="5244"/>
                  </a:lnTo>
                  <a:lnTo>
                    <a:pt x="1851" y="5328"/>
                  </a:lnTo>
                  <a:lnTo>
                    <a:pt x="2103" y="5412"/>
                  </a:lnTo>
                  <a:lnTo>
                    <a:pt x="2356" y="5468"/>
                  </a:lnTo>
                  <a:lnTo>
                    <a:pt x="2888" y="5468"/>
                  </a:lnTo>
                  <a:lnTo>
                    <a:pt x="3169" y="5440"/>
                  </a:lnTo>
                  <a:lnTo>
                    <a:pt x="3449" y="5384"/>
                  </a:lnTo>
                  <a:lnTo>
                    <a:pt x="3702" y="5300"/>
                  </a:lnTo>
                  <a:lnTo>
                    <a:pt x="3954" y="5188"/>
                  </a:lnTo>
                  <a:lnTo>
                    <a:pt x="4206" y="5047"/>
                  </a:lnTo>
                  <a:lnTo>
                    <a:pt x="4431" y="4907"/>
                  </a:lnTo>
                  <a:lnTo>
                    <a:pt x="4627" y="4739"/>
                  </a:lnTo>
                  <a:lnTo>
                    <a:pt x="4795" y="4543"/>
                  </a:lnTo>
                  <a:lnTo>
                    <a:pt x="4963" y="4346"/>
                  </a:lnTo>
                  <a:lnTo>
                    <a:pt x="5104" y="4122"/>
                  </a:lnTo>
                  <a:lnTo>
                    <a:pt x="5244" y="3870"/>
                  </a:lnTo>
                  <a:lnTo>
                    <a:pt x="5328" y="3645"/>
                  </a:lnTo>
                  <a:lnTo>
                    <a:pt x="5412" y="3365"/>
                  </a:lnTo>
                  <a:lnTo>
                    <a:pt x="5468" y="3113"/>
                  </a:lnTo>
                  <a:lnTo>
                    <a:pt x="5496" y="2860"/>
                  </a:lnTo>
                  <a:lnTo>
                    <a:pt x="5468" y="2580"/>
                  </a:lnTo>
                  <a:lnTo>
                    <a:pt x="5440" y="2299"/>
                  </a:lnTo>
                  <a:lnTo>
                    <a:pt x="5384" y="2019"/>
                  </a:lnTo>
                  <a:lnTo>
                    <a:pt x="5300" y="1767"/>
                  </a:lnTo>
                  <a:lnTo>
                    <a:pt x="5188" y="1514"/>
                  </a:lnTo>
                  <a:lnTo>
                    <a:pt x="5076" y="1262"/>
                  </a:lnTo>
                  <a:lnTo>
                    <a:pt x="4907" y="1038"/>
                  </a:lnTo>
                  <a:lnTo>
                    <a:pt x="4739" y="841"/>
                  </a:lnTo>
                  <a:lnTo>
                    <a:pt x="4543" y="673"/>
                  </a:lnTo>
                  <a:lnTo>
                    <a:pt x="4347" y="505"/>
                  </a:lnTo>
                  <a:lnTo>
                    <a:pt x="4122" y="365"/>
                  </a:lnTo>
                  <a:lnTo>
                    <a:pt x="3870" y="224"/>
                  </a:lnTo>
                  <a:lnTo>
                    <a:pt x="3646" y="140"/>
                  </a:lnTo>
                  <a:lnTo>
                    <a:pt x="3393" y="56"/>
                  </a:lnTo>
                  <a:lnTo>
                    <a:pt x="31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4"/>
            <p:cNvSpPr/>
            <p:nvPr/>
          </p:nvSpPr>
          <p:spPr>
            <a:xfrm>
              <a:off x="770838" y="4006675"/>
              <a:ext cx="81350" cy="80650"/>
            </a:xfrm>
            <a:custGeom>
              <a:rect b="b" l="l" r="r" t="t"/>
              <a:pathLst>
                <a:path extrusionOk="0" h="3226" w="3254">
                  <a:moveTo>
                    <a:pt x="1487" y="1"/>
                  </a:moveTo>
                  <a:lnTo>
                    <a:pt x="1179" y="57"/>
                  </a:lnTo>
                  <a:lnTo>
                    <a:pt x="1010" y="113"/>
                  </a:lnTo>
                  <a:lnTo>
                    <a:pt x="870" y="197"/>
                  </a:lnTo>
                  <a:lnTo>
                    <a:pt x="730" y="281"/>
                  </a:lnTo>
                  <a:lnTo>
                    <a:pt x="590" y="365"/>
                  </a:lnTo>
                  <a:lnTo>
                    <a:pt x="365" y="590"/>
                  </a:lnTo>
                  <a:lnTo>
                    <a:pt x="197" y="842"/>
                  </a:lnTo>
                  <a:lnTo>
                    <a:pt x="85" y="1151"/>
                  </a:lnTo>
                  <a:lnTo>
                    <a:pt x="1" y="1459"/>
                  </a:lnTo>
                  <a:lnTo>
                    <a:pt x="1" y="1767"/>
                  </a:lnTo>
                  <a:lnTo>
                    <a:pt x="57" y="2076"/>
                  </a:lnTo>
                  <a:lnTo>
                    <a:pt x="113" y="2216"/>
                  </a:lnTo>
                  <a:lnTo>
                    <a:pt x="197" y="2384"/>
                  </a:lnTo>
                  <a:lnTo>
                    <a:pt x="281" y="2525"/>
                  </a:lnTo>
                  <a:lnTo>
                    <a:pt x="365" y="2637"/>
                  </a:lnTo>
                  <a:lnTo>
                    <a:pt x="590" y="2889"/>
                  </a:lnTo>
                  <a:lnTo>
                    <a:pt x="870" y="3057"/>
                  </a:lnTo>
                  <a:lnTo>
                    <a:pt x="1151" y="3170"/>
                  </a:lnTo>
                  <a:lnTo>
                    <a:pt x="1459" y="3226"/>
                  </a:lnTo>
                  <a:lnTo>
                    <a:pt x="1767" y="3226"/>
                  </a:lnTo>
                  <a:lnTo>
                    <a:pt x="2076" y="3170"/>
                  </a:lnTo>
                  <a:lnTo>
                    <a:pt x="2244" y="3113"/>
                  </a:lnTo>
                  <a:lnTo>
                    <a:pt x="2384" y="3057"/>
                  </a:lnTo>
                  <a:lnTo>
                    <a:pt x="2525" y="2973"/>
                  </a:lnTo>
                  <a:lnTo>
                    <a:pt x="2665" y="2861"/>
                  </a:lnTo>
                  <a:lnTo>
                    <a:pt x="2889" y="2637"/>
                  </a:lnTo>
                  <a:lnTo>
                    <a:pt x="3057" y="2384"/>
                  </a:lnTo>
                  <a:lnTo>
                    <a:pt x="3170" y="2104"/>
                  </a:lnTo>
                  <a:lnTo>
                    <a:pt x="3254" y="1796"/>
                  </a:lnTo>
                  <a:lnTo>
                    <a:pt x="3254" y="1487"/>
                  </a:lnTo>
                  <a:lnTo>
                    <a:pt x="3198" y="1151"/>
                  </a:lnTo>
                  <a:lnTo>
                    <a:pt x="3141" y="1010"/>
                  </a:lnTo>
                  <a:lnTo>
                    <a:pt x="3057" y="870"/>
                  </a:lnTo>
                  <a:lnTo>
                    <a:pt x="2973" y="702"/>
                  </a:lnTo>
                  <a:lnTo>
                    <a:pt x="2889" y="590"/>
                  </a:lnTo>
                  <a:lnTo>
                    <a:pt x="2665" y="365"/>
                  </a:lnTo>
                  <a:lnTo>
                    <a:pt x="2384" y="197"/>
                  </a:lnTo>
                  <a:lnTo>
                    <a:pt x="2104" y="57"/>
                  </a:lnTo>
                  <a:lnTo>
                    <a:pt x="179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4"/>
            <p:cNvSpPr/>
            <p:nvPr/>
          </p:nvSpPr>
          <p:spPr>
            <a:xfrm>
              <a:off x="812213" y="4008800"/>
              <a:ext cx="35775" cy="35775"/>
            </a:xfrm>
            <a:custGeom>
              <a:rect b="b" l="l" r="r" t="t"/>
              <a:pathLst>
                <a:path extrusionOk="0" h="1431" w="1431">
                  <a:moveTo>
                    <a:pt x="673" y="0"/>
                  </a:moveTo>
                  <a:lnTo>
                    <a:pt x="533" y="28"/>
                  </a:lnTo>
                  <a:lnTo>
                    <a:pt x="393" y="84"/>
                  </a:lnTo>
                  <a:lnTo>
                    <a:pt x="281" y="168"/>
                  </a:lnTo>
                  <a:lnTo>
                    <a:pt x="169" y="252"/>
                  </a:lnTo>
                  <a:lnTo>
                    <a:pt x="112" y="365"/>
                  </a:lnTo>
                  <a:lnTo>
                    <a:pt x="28" y="477"/>
                  </a:lnTo>
                  <a:lnTo>
                    <a:pt x="0" y="617"/>
                  </a:lnTo>
                  <a:lnTo>
                    <a:pt x="0" y="757"/>
                  </a:lnTo>
                  <a:lnTo>
                    <a:pt x="28" y="897"/>
                  </a:lnTo>
                  <a:lnTo>
                    <a:pt x="84" y="1038"/>
                  </a:lnTo>
                  <a:lnTo>
                    <a:pt x="141" y="1150"/>
                  </a:lnTo>
                  <a:lnTo>
                    <a:pt x="253" y="1262"/>
                  </a:lnTo>
                  <a:lnTo>
                    <a:pt x="365" y="1346"/>
                  </a:lnTo>
                  <a:lnTo>
                    <a:pt x="477" y="1402"/>
                  </a:lnTo>
                  <a:lnTo>
                    <a:pt x="617" y="1430"/>
                  </a:lnTo>
                  <a:lnTo>
                    <a:pt x="757" y="1430"/>
                  </a:lnTo>
                  <a:lnTo>
                    <a:pt x="898" y="1402"/>
                  </a:lnTo>
                  <a:lnTo>
                    <a:pt x="1038" y="1346"/>
                  </a:lnTo>
                  <a:lnTo>
                    <a:pt x="1150" y="1290"/>
                  </a:lnTo>
                  <a:lnTo>
                    <a:pt x="1262" y="1178"/>
                  </a:lnTo>
                  <a:lnTo>
                    <a:pt x="1346" y="1066"/>
                  </a:lnTo>
                  <a:lnTo>
                    <a:pt x="1402" y="953"/>
                  </a:lnTo>
                  <a:lnTo>
                    <a:pt x="1430" y="813"/>
                  </a:lnTo>
                  <a:lnTo>
                    <a:pt x="1430" y="673"/>
                  </a:lnTo>
                  <a:lnTo>
                    <a:pt x="1402" y="533"/>
                  </a:lnTo>
                  <a:lnTo>
                    <a:pt x="1346" y="393"/>
                  </a:lnTo>
                  <a:lnTo>
                    <a:pt x="1290" y="280"/>
                  </a:lnTo>
                  <a:lnTo>
                    <a:pt x="1178" y="168"/>
                  </a:lnTo>
                  <a:lnTo>
                    <a:pt x="1066" y="112"/>
                  </a:lnTo>
                  <a:lnTo>
                    <a:pt x="954" y="56"/>
                  </a:lnTo>
                  <a:lnTo>
                    <a:pt x="8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4"/>
            <p:cNvSpPr/>
            <p:nvPr/>
          </p:nvSpPr>
          <p:spPr>
            <a:xfrm>
              <a:off x="545113" y="3975150"/>
              <a:ext cx="137425" cy="136725"/>
            </a:xfrm>
            <a:custGeom>
              <a:rect b="b" l="l" r="r" t="t"/>
              <a:pathLst>
                <a:path extrusionOk="0" h="5469" w="5497">
                  <a:moveTo>
                    <a:pt x="2609" y="0"/>
                  </a:moveTo>
                  <a:lnTo>
                    <a:pt x="2328" y="28"/>
                  </a:lnTo>
                  <a:lnTo>
                    <a:pt x="2048" y="84"/>
                  </a:lnTo>
                  <a:lnTo>
                    <a:pt x="1767" y="168"/>
                  </a:lnTo>
                  <a:lnTo>
                    <a:pt x="1515" y="280"/>
                  </a:lnTo>
                  <a:lnTo>
                    <a:pt x="1291" y="421"/>
                  </a:lnTo>
                  <a:lnTo>
                    <a:pt x="1066" y="561"/>
                  </a:lnTo>
                  <a:lnTo>
                    <a:pt x="870" y="729"/>
                  </a:lnTo>
                  <a:lnTo>
                    <a:pt x="674" y="925"/>
                  </a:lnTo>
                  <a:lnTo>
                    <a:pt x="505" y="1122"/>
                  </a:lnTo>
                  <a:lnTo>
                    <a:pt x="365" y="1346"/>
                  </a:lnTo>
                  <a:lnTo>
                    <a:pt x="253" y="1598"/>
                  </a:lnTo>
                  <a:lnTo>
                    <a:pt x="141" y="1823"/>
                  </a:lnTo>
                  <a:lnTo>
                    <a:pt x="85" y="2075"/>
                  </a:lnTo>
                  <a:lnTo>
                    <a:pt x="29" y="2356"/>
                  </a:lnTo>
                  <a:lnTo>
                    <a:pt x="1" y="2608"/>
                  </a:lnTo>
                  <a:lnTo>
                    <a:pt x="1" y="2888"/>
                  </a:lnTo>
                  <a:lnTo>
                    <a:pt x="29" y="3169"/>
                  </a:lnTo>
                  <a:lnTo>
                    <a:pt x="85" y="3449"/>
                  </a:lnTo>
                  <a:lnTo>
                    <a:pt x="169" y="3701"/>
                  </a:lnTo>
                  <a:lnTo>
                    <a:pt x="281" y="3954"/>
                  </a:lnTo>
                  <a:lnTo>
                    <a:pt x="421" y="4206"/>
                  </a:lnTo>
                  <a:lnTo>
                    <a:pt x="590" y="4431"/>
                  </a:lnTo>
                  <a:lnTo>
                    <a:pt x="758" y="4627"/>
                  </a:lnTo>
                  <a:lnTo>
                    <a:pt x="954" y="4795"/>
                  </a:lnTo>
                  <a:lnTo>
                    <a:pt x="1150" y="4963"/>
                  </a:lnTo>
                  <a:lnTo>
                    <a:pt x="1375" y="5104"/>
                  </a:lnTo>
                  <a:lnTo>
                    <a:pt x="1599" y="5244"/>
                  </a:lnTo>
                  <a:lnTo>
                    <a:pt x="1851" y="5328"/>
                  </a:lnTo>
                  <a:lnTo>
                    <a:pt x="2104" y="5412"/>
                  </a:lnTo>
                  <a:lnTo>
                    <a:pt x="2356" y="5468"/>
                  </a:lnTo>
                  <a:lnTo>
                    <a:pt x="2917" y="5468"/>
                  </a:lnTo>
                  <a:lnTo>
                    <a:pt x="3197" y="5440"/>
                  </a:lnTo>
                  <a:lnTo>
                    <a:pt x="3450" y="5384"/>
                  </a:lnTo>
                  <a:lnTo>
                    <a:pt x="3730" y="5300"/>
                  </a:lnTo>
                  <a:lnTo>
                    <a:pt x="3983" y="5188"/>
                  </a:lnTo>
                  <a:lnTo>
                    <a:pt x="4207" y="5047"/>
                  </a:lnTo>
                  <a:lnTo>
                    <a:pt x="4431" y="4907"/>
                  </a:lnTo>
                  <a:lnTo>
                    <a:pt x="4627" y="4739"/>
                  </a:lnTo>
                  <a:lnTo>
                    <a:pt x="4824" y="4543"/>
                  </a:lnTo>
                  <a:lnTo>
                    <a:pt x="4992" y="4346"/>
                  </a:lnTo>
                  <a:lnTo>
                    <a:pt x="5132" y="4122"/>
                  </a:lnTo>
                  <a:lnTo>
                    <a:pt x="5244" y="3870"/>
                  </a:lnTo>
                  <a:lnTo>
                    <a:pt x="5357" y="3645"/>
                  </a:lnTo>
                  <a:lnTo>
                    <a:pt x="5413" y="3365"/>
                  </a:lnTo>
                  <a:lnTo>
                    <a:pt x="5469" y="3113"/>
                  </a:lnTo>
                  <a:lnTo>
                    <a:pt x="5497" y="2860"/>
                  </a:lnTo>
                  <a:lnTo>
                    <a:pt x="5497" y="2580"/>
                  </a:lnTo>
                  <a:lnTo>
                    <a:pt x="5469" y="2299"/>
                  </a:lnTo>
                  <a:lnTo>
                    <a:pt x="5413" y="2019"/>
                  </a:lnTo>
                  <a:lnTo>
                    <a:pt x="5328" y="1767"/>
                  </a:lnTo>
                  <a:lnTo>
                    <a:pt x="5216" y="1514"/>
                  </a:lnTo>
                  <a:lnTo>
                    <a:pt x="5076" y="1262"/>
                  </a:lnTo>
                  <a:lnTo>
                    <a:pt x="4936" y="1038"/>
                  </a:lnTo>
                  <a:lnTo>
                    <a:pt x="4740" y="841"/>
                  </a:lnTo>
                  <a:lnTo>
                    <a:pt x="4571" y="673"/>
                  </a:lnTo>
                  <a:lnTo>
                    <a:pt x="4347" y="505"/>
                  </a:lnTo>
                  <a:lnTo>
                    <a:pt x="4123" y="365"/>
                  </a:lnTo>
                  <a:lnTo>
                    <a:pt x="3898" y="224"/>
                  </a:lnTo>
                  <a:lnTo>
                    <a:pt x="3646" y="140"/>
                  </a:lnTo>
                  <a:lnTo>
                    <a:pt x="3394" y="56"/>
                  </a:lnTo>
                  <a:lnTo>
                    <a:pt x="314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4"/>
            <p:cNvSpPr/>
            <p:nvPr/>
          </p:nvSpPr>
          <p:spPr>
            <a:xfrm>
              <a:off x="574563" y="4006675"/>
              <a:ext cx="80650" cy="80650"/>
            </a:xfrm>
            <a:custGeom>
              <a:rect b="b" l="l" r="r" t="t"/>
              <a:pathLst>
                <a:path extrusionOk="0" h="3226" w="3226">
                  <a:moveTo>
                    <a:pt x="1459" y="1"/>
                  </a:moveTo>
                  <a:lnTo>
                    <a:pt x="1150" y="57"/>
                  </a:lnTo>
                  <a:lnTo>
                    <a:pt x="1010" y="113"/>
                  </a:lnTo>
                  <a:lnTo>
                    <a:pt x="842" y="197"/>
                  </a:lnTo>
                  <a:lnTo>
                    <a:pt x="701" y="281"/>
                  </a:lnTo>
                  <a:lnTo>
                    <a:pt x="589" y="365"/>
                  </a:lnTo>
                  <a:lnTo>
                    <a:pt x="365" y="590"/>
                  </a:lnTo>
                  <a:lnTo>
                    <a:pt x="169" y="842"/>
                  </a:lnTo>
                  <a:lnTo>
                    <a:pt x="57" y="1151"/>
                  </a:lnTo>
                  <a:lnTo>
                    <a:pt x="0" y="1459"/>
                  </a:lnTo>
                  <a:lnTo>
                    <a:pt x="0" y="1767"/>
                  </a:lnTo>
                  <a:lnTo>
                    <a:pt x="57" y="2076"/>
                  </a:lnTo>
                  <a:lnTo>
                    <a:pt x="113" y="2216"/>
                  </a:lnTo>
                  <a:lnTo>
                    <a:pt x="169" y="2384"/>
                  </a:lnTo>
                  <a:lnTo>
                    <a:pt x="253" y="2525"/>
                  </a:lnTo>
                  <a:lnTo>
                    <a:pt x="365" y="2637"/>
                  </a:lnTo>
                  <a:lnTo>
                    <a:pt x="589" y="2889"/>
                  </a:lnTo>
                  <a:lnTo>
                    <a:pt x="842" y="3057"/>
                  </a:lnTo>
                  <a:lnTo>
                    <a:pt x="1150" y="3170"/>
                  </a:lnTo>
                  <a:lnTo>
                    <a:pt x="1431" y="3226"/>
                  </a:lnTo>
                  <a:lnTo>
                    <a:pt x="1767" y="3226"/>
                  </a:lnTo>
                  <a:lnTo>
                    <a:pt x="2075" y="3170"/>
                  </a:lnTo>
                  <a:lnTo>
                    <a:pt x="2216" y="3113"/>
                  </a:lnTo>
                  <a:lnTo>
                    <a:pt x="2384" y="3057"/>
                  </a:lnTo>
                  <a:lnTo>
                    <a:pt x="2524" y="2973"/>
                  </a:lnTo>
                  <a:lnTo>
                    <a:pt x="2636" y="2861"/>
                  </a:lnTo>
                  <a:lnTo>
                    <a:pt x="2861" y="2637"/>
                  </a:lnTo>
                  <a:lnTo>
                    <a:pt x="3057" y="2384"/>
                  </a:lnTo>
                  <a:lnTo>
                    <a:pt x="3169" y="2104"/>
                  </a:lnTo>
                  <a:lnTo>
                    <a:pt x="3225" y="1796"/>
                  </a:lnTo>
                  <a:lnTo>
                    <a:pt x="3225" y="1487"/>
                  </a:lnTo>
                  <a:lnTo>
                    <a:pt x="3169" y="1151"/>
                  </a:lnTo>
                  <a:lnTo>
                    <a:pt x="3113" y="1010"/>
                  </a:lnTo>
                  <a:lnTo>
                    <a:pt x="3057" y="870"/>
                  </a:lnTo>
                  <a:lnTo>
                    <a:pt x="2973" y="702"/>
                  </a:lnTo>
                  <a:lnTo>
                    <a:pt x="2861" y="590"/>
                  </a:lnTo>
                  <a:lnTo>
                    <a:pt x="2636" y="365"/>
                  </a:lnTo>
                  <a:lnTo>
                    <a:pt x="2384" y="197"/>
                  </a:lnTo>
                  <a:lnTo>
                    <a:pt x="2103" y="57"/>
                  </a:lnTo>
                  <a:lnTo>
                    <a:pt x="17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4"/>
            <p:cNvSpPr/>
            <p:nvPr/>
          </p:nvSpPr>
          <p:spPr>
            <a:xfrm>
              <a:off x="615913" y="4008800"/>
              <a:ext cx="35775" cy="35775"/>
            </a:xfrm>
            <a:custGeom>
              <a:rect b="b" l="l" r="r" t="t"/>
              <a:pathLst>
                <a:path extrusionOk="0" h="1431" w="1431">
                  <a:moveTo>
                    <a:pt x="674" y="0"/>
                  </a:moveTo>
                  <a:lnTo>
                    <a:pt x="534" y="28"/>
                  </a:lnTo>
                  <a:lnTo>
                    <a:pt x="393" y="84"/>
                  </a:lnTo>
                  <a:lnTo>
                    <a:pt x="253" y="168"/>
                  </a:lnTo>
                  <a:lnTo>
                    <a:pt x="169" y="252"/>
                  </a:lnTo>
                  <a:lnTo>
                    <a:pt x="85" y="365"/>
                  </a:lnTo>
                  <a:lnTo>
                    <a:pt x="29" y="477"/>
                  </a:lnTo>
                  <a:lnTo>
                    <a:pt x="1" y="617"/>
                  </a:lnTo>
                  <a:lnTo>
                    <a:pt x="1" y="757"/>
                  </a:lnTo>
                  <a:lnTo>
                    <a:pt x="1" y="897"/>
                  </a:lnTo>
                  <a:lnTo>
                    <a:pt x="57" y="1038"/>
                  </a:lnTo>
                  <a:lnTo>
                    <a:pt x="141" y="1150"/>
                  </a:lnTo>
                  <a:lnTo>
                    <a:pt x="225" y="1262"/>
                  </a:lnTo>
                  <a:lnTo>
                    <a:pt x="337" y="1346"/>
                  </a:lnTo>
                  <a:lnTo>
                    <a:pt x="478" y="1402"/>
                  </a:lnTo>
                  <a:lnTo>
                    <a:pt x="618" y="1430"/>
                  </a:lnTo>
                  <a:lnTo>
                    <a:pt x="758" y="1430"/>
                  </a:lnTo>
                  <a:lnTo>
                    <a:pt x="898" y="1402"/>
                  </a:lnTo>
                  <a:lnTo>
                    <a:pt x="1010" y="1346"/>
                  </a:lnTo>
                  <a:lnTo>
                    <a:pt x="1151" y="1290"/>
                  </a:lnTo>
                  <a:lnTo>
                    <a:pt x="1235" y="1178"/>
                  </a:lnTo>
                  <a:lnTo>
                    <a:pt x="1319" y="1066"/>
                  </a:lnTo>
                  <a:lnTo>
                    <a:pt x="1375" y="953"/>
                  </a:lnTo>
                  <a:lnTo>
                    <a:pt x="1403" y="813"/>
                  </a:lnTo>
                  <a:lnTo>
                    <a:pt x="1431" y="673"/>
                  </a:lnTo>
                  <a:lnTo>
                    <a:pt x="1403" y="533"/>
                  </a:lnTo>
                  <a:lnTo>
                    <a:pt x="1347" y="393"/>
                  </a:lnTo>
                  <a:lnTo>
                    <a:pt x="1263" y="280"/>
                  </a:lnTo>
                  <a:lnTo>
                    <a:pt x="1179" y="168"/>
                  </a:lnTo>
                  <a:lnTo>
                    <a:pt x="1066" y="112"/>
                  </a:lnTo>
                  <a:lnTo>
                    <a:pt x="926" y="56"/>
                  </a:lnTo>
                  <a:lnTo>
                    <a:pt x="8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4"/>
            <p:cNvSpPr/>
            <p:nvPr/>
          </p:nvSpPr>
          <p:spPr>
            <a:xfrm>
              <a:off x="659388" y="4155300"/>
              <a:ext cx="110075" cy="67325"/>
            </a:xfrm>
            <a:custGeom>
              <a:rect b="b" l="l" r="r" t="t"/>
              <a:pathLst>
                <a:path extrusionOk="0" fill="none" h="2693" w="4403">
                  <a:moveTo>
                    <a:pt x="0" y="57"/>
                  </a:moveTo>
                  <a:lnTo>
                    <a:pt x="0" y="57"/>
                  </a:lnTo>
                  <a:lnTo>
                    <a:pt x="225" y="421"/>
                  </a:lnTo>
                  <a:lnTo>
                    <a:pt x="449" y="758"/>
                  </a:lnTo>
                  <a:lnTo>
                    <a:pt x="673" y="1094"/>
                  </a:lnTo>
                  <a:lnTo>
                    <a:pt x="926" y="1431"/>
                  </a:lnTo>
                  <a:lnTo>
                    <a:pt x="1206" y="1739"/>
                  </a:lnTo>
                  <a:lnTo>
                    <a:pt x="1487" y="2048"/>
                  </a:lnTo>
                  <a:lnTo>
                    <a:pt x="1767" y="2328"/>
                  </a:lnTo>
                  <a:lnTo>
                    <a:pt x="2075" y="2608"/>
                  </a:lnTo>
                  <a:lnTo>
                    <a:pt x="2075" y="2608"/>
                  </a:lnTo>
                  <a:lnTo>
                    <a:pt x="2160" y="2664"/>
                  </a:lnTo>
                  <a:lnTo>
                    <a:pt x="2272" y="2693"/>
                  </a:lnTo>
                  <a:lnTo>
                    <a:pt x="2272" y="2693"/>
                  </a:lnTo>
                  <a:lnTo>
                    <a:pt x="2356" y="2636"/>
                  </a:lnTo>
                  <a:lnTo>
                    <a:pt x="2412" y="2580"/>
                  </a:lnTo>
                  <a:lnTo>
                    <a:pt x="2412" y="2580"/>
                  </a:lnTo>
                  <a:lnTo>
                    <a:pt x="4403" y="1"/>
                  </a:lnTo>
                </a:path>
              </a:pathLst>
            </a:custGeom>
            <a:noFill/>
            <a:ln cap="rnd" cmpd="sng" w="14725">
              <a:solidFill>
                <a:srgbClr val="FDFF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7" name="Google Shape;1127;p44"/>
            <p:cNvGrpSpPr/>
            <p:nvPr/>
          </p:nvGrpSpPr>
          <p:grpSpPr>
            <a:xfrm>
              <a:off x="2422463" y="4355800"/>
              <a:ext cx="3885100" cy="311975"/>
              <a:chOff x="2422463" y="4355800"/>
              <a:chExt cx="3885100" cy="311975"/>
            </a:xfrm>
          </p:grpSpPr>
          <p:sp>
            <p:nvSpPr>
              <p:cNvPr id="1128" name="Google Shape;1128;p44"/>
              <p:cNvSpPr/>
              <p:nvPr/>
            </p:nvSpPr>
            <p:spPr>
              <a:xfrm>
                <a:off x="2422463" y="4355800"/>
                <a:ext cx="65225" cy="33675"/>
              </a:xfrm>
              <a:custGeom>
                <a:rect b="b" l="l" r="r" t="t"/>
                <a:pathLst>
                  <a:path extrusionOk="0" fill="none" h="1347" w="2609">
                    <a:moveTo>
                      <a:pt x="0" y="0"/>
                    </a:moveTo>
                    <a:lnTo>
                      <a:pt x="225" y="0"/>
                    </a:lnTo>
                    <a:lnTo>
                      <a:pt x="477" y="28"/>
                    </a:lnTo>
                    <a:lnTo>
                      <a:pt x="701" y="84"/>
                    </a:lnTo>
                    <a:lnTo>
                      <a:pt x="898" y="141"/>
                    </a:lnTo>
                    <a:lnTo>
                      <a:pt x="1122" y="225"/>
                    </a:lnTo>
                    <a:lnTo>
                      <a:pt x="1318" y="309"/>
                    </a:lnTo>
                    <a:lnTo>
                      <a:pt x="1711" y="533"/>
                    </a:lnTo>
                    <a:lnTo>
                      <a:pt x="2075" y="813"/>
                    </a:lnTo>
                    <a:lnTo>
                      <a:pt x="2440" y="1150"/>
                    </a:lnTo>
                    <a:lnTo>
                      <a:pt x="2608" y="1346"/>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4"/>
              <p:cNvSpPr/>
              <p:nvPr/>
            </p:nvSpPr>
            <p:spPr>
              <a:xfrm>
                <a:off x="2526913" y="4453950"/>
                <a:ext cx="30175" cy="69425"/>
              </a:xfrm>
              <a:custGeom>
                <a:rect b="b" l="l" r="r" t="t"/>
                <a:pathLst>
                  <a:path extrusionOk="0" fill="none" h="2777" w="1207">
                    <a:moveTo>
                      <a:pt x="0" y="0"/>
                    </a:moveTo>
                    <a:lnTo>
                      <a:pt x="0" y="28"/>
                    </a:lnTo>
                    <a:lnTo>
                      <a:pt x="505" y="1150"/>
                    </a:lnTo>
                    <a:lnTo>
                      <a:pt x="1010" y="2299"/>
                    </a:lnTo>
                    <a:lnTo>
                      <a:pt x="1206" y="2776"/>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4"/>
              <p:cNvSpPr/>
              <p:nvPr/>
            </p:nvSpPr>
            <p:spPr>
              <a:xfrm>
                <a:off x="2588588" y="4592050"/>
                <a:ext cx="46300" cy="58900"/>
              </a:xfrm>
              <a:custGeom>
                <a:rect b="b" l="l" r="r" t="t"/>
                <a:pathLst>
                  <a:path extrusionOk="0" fill="none" h="2356" w="1852">
                    <a:moveTo>
                      <a:pt x="1" y="0"/>
                    </a:moveTo>
                    <a:lnTo>
                      <a:pt x="57" y="140"/>
                    </a:lnTo>
                    <a:lnTo>
                      <a:pt x="337" y="617"/>
                    </a:lnTo>
                    <a:lnTo>
                      <a:pt x="646" y="1066"/>
                    </a:lnTo>
                    <a:lnTo>
                      <a:pt x="954" y="1486"/>
                    </a:lnTo>
                    <a:lnTo>
                      <a:pt x="1291" y="1879"/>
                    </a:lnTo>
                    <a:lnTo>
                      <a:pt x="1627" y="2215"/>
                    </a:lnTo>
                    <a:lnTo>
                      <a:pt x="1852" y="2356"/>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4"/>
              <p:cNvSpPr/>
              <p:nvPr/>
            </p:nvSpPr>
            <p:spPr>
              <a:xfrm>
                <a:off x="2706363" y="4613775"/>
                <a:ext cx="55425" cy="49800"/>
              </a:xfrm>
              <a:custGeom>
                <a:rect b="b" l="l" r="r" t="t"/>
                <a:pathLst>
                  <a:path extrusionOk="0" fill="none" h="1992" w="2217">
                    <a:moveTo>
                      <a:pt x="1" y="1991"/>
                    </a:moveTo>
                    <a:lnTo>
                      <a:pt x="141" y="1935"/>
                    </a:lnTo>
                    <a:lnTo>
                      <a:pt x="337" y="1851"/>
                    </a:lnTo>
                    <a:lnTo>
                      <a:pt x="730" y="1627"/>
                    </a:lnTo>
                    <a:lnTo>
                      <a:pt x="1094" y="1346"/>
                    </a:lnTo>
                    <a:lnTo>
                      <a:pt x="1459" y="1010"/>
                    </a:lnTo>
                    <a:lnTo>
                      <a:pt x="1767" y="617"/>
                    </a:lnTo>
                    <a:lnTo>
                      <a:pt x="2104" y="197"/>
                    </a:lnTo>
                    <a:lnTo>
                      <a:pt x="2216" y="0"/>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4"/>
              <p:cNvSpPr/>
              <p:nvPr/>
            </p:nvSpPr>
            <p:spPr>
              <a:xfrm>
                <a:off x="2796113" y="4477075"/>
                <a:ext cx="30150" cy="70125"/>
              </a:xfrm>
              <a:custGeom>
                <a:rect b="b" l="l" r="r" t="t"/>
                <a:pathLst>
                  <a:path extrusionOk="0" fill="none" h="2805" w="1206">
                    <a:moveTo>
                      <a:pt x="0" y="2804"/>
                    </a:moveTo>
                    <a:lnTo>
                      <a:pt x="112" y="2552"/>
                    </a:lnTo>
                    <a:lnTo>
                      <a:pt x="617" y="1374"/>
                    </a:lnTo>
                    <a:lnTo>
                      <a:pt x="1094" y="225"/>
                    </a:lnTo>
                    <a:lnTo>
                      <a:pt x="1206" y="0"/>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4"/>
              <p:cNvSpPr/>
              <p:nvPr/>
            </p:nvSpPr>
            <p:spPr>
              <a:xfrm>
                <a:off x="2860588" y="4360000"/>
                <a:ext cx="55425" cy="49800"/>
              </a:xfrm>
              <a:custGeom>
                <a:rect b="b" l="l" r="r" t="t"/>
                <a:pathLst>
                  <a:path extrusionOk="0" fill="none" h="1992" w="2217">
                    <a:moveTo>
                      <a:pt x="1" y="1991"/>
                    </a:moveTo>
                    <a:lnTo>
                      <a:pt x="141" y="1767"/>
                    </a:lnTo>
                    <a:lnTo>
                      <a:pt x="450" y="1347"/>
                    </a:lnTo>
                    <a:lnTo>
                      <a:pt x="786" y="982"/>
                    </a:lnTo>
                    <a:lnTo>
                      <a:pt x="1122" y="645"/>
                    </a:lnTo>
                    <a:lnTo>
                      <a:pt x="1487" y="365"/>
                    </a:lnTo>
                    <a:lnTo>
                      <a:pt x="1880" y="141"/>
                    </a:lnTo>
                    <a:lnTo>
                      <a:pt x="2104" y="57"/>
                    </a:lnTo>
                    <a:lnTo>
                      <a:pt x="2216" y="1"/>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4"/>
              <p:cNvSpPr/>
              <p:nvPr/>
            </p:nvSpPr>
            <p:spPr>
              <a:xfrm>
                <a:off x="2987488" y="4371925"/>
                <a:ext cx="46275" cy="58900"/>
              </a:xfrm>
              <a:custGeom>
                <a:rect b="b" l="l" r="r" t="t"/>
                <a:pathLst>
                  <a:path extrusionOk="0" fill="none" h="2356" w="1851">
                    <a:moveTo>
                      <a:pt x="0" y="0"/>
                    </a:moveTo>
                    <a:lnTo>
                      <a:pt x="225" y="168"/>
                    </a:lnTo>
                    <a:lnTo>
                      <a:pt x="589" y="505"/>
                    </a:lnTo>
                    <a:lnTo>
                      <a:pt x="898" y="870"/>
                    </a:lnTo>
                    <a:lnTo>
                      <a:pt x="1206" y="1290"/>
                    </a:lnTo>
                    <a:lnTo>
                      <a:pt x="1514" y="1767"/>
                    </a:lnTo>
                    <a:lnTo>
                      <a:pt x="1795" y="2244"/>
                    </a:lnTo>
                    <a:lnTo>
                      <a:pt x="1851" y="2356"/>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4"/>
              <p:cNvSpPr/>
              <p:nvPr/>
            </p:nvSpPr>
            <p:spPr>
              <a:xfrm>
                <a:off x="3065288" y="4499500"/>
                <a:ext cx="30175" cy="69425"/>
              </a:xfrm>
              <a:custGeom>
                <a:rect b="b" l="l" r="r" t="t"/>
                <a:pathLst>
                  <a:path extrusionOk="0" fill="none" h="2777" w="1207">
                    <a:moveTo>
                      <a:pt x="1" y="1"/>
                    </a:moveTo>
                    <a:lnTo>
                      <a:pt x="225" y="477"/>
                    </a:lnTo>
                    <a:lnTo>
                      <a:pt x="702" y="1655"/>
                    </a:lnTo>
                    <a:lnTo>
                      <a:pt x="1207" y="2777"/>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4"/>
              <p:cNvSpPr/>
              <p:nvPr/>
            </p:nvSpPr>
            <p:spPr>
              <a:xfrm>
                <a:off x="3134688" y="4633400"/>
                <a:ext cx="64525" cy="34375"/>
              </a:xfrm>
              <a:custGeom>
                <a:rect b="b" l="l" r="r" t="t"/>
                <a:pathLst>
                  <a:path extrusionOk="0" fill="none" h="1375" w="2581">
                    <a:moveTo>
                      <a:pt x="1" y="1"/>
                    </a:moveTo>
                    <a:lnTo>
                      <a:pt x="197" y="225"/>
                    </a:lnTo>
                    <a:lnTo>
                      <a:pt x="534" y="561"/>
                    </a:lnTo>
                    <a:lnTo>
                      <a:pt x="898" y="842"/>
                    </a:lnTo>
                    <a:lnTo>
                      <a:pt x="1291" y="1066"/>
                    </a:lnTo>
                    <a:lnTo>
                      <a:pt x="1487" y="1150"/>
                    </a:lnTo>
                    <a:lnTo>
                      <a:pt x="1711" y="1234"/>
                    </a:lnTo>
                    <a:lnTo>
                      <a:pt x="1936" y="1290"/>
                    </a:lnTo>
                    <a:lnTo>
                      <a:pt x="2160" y="1318"/>
                    </a:lnTo>
                    <a:lnTo>
                      <a:pt x="2384" y="1346"/>
                    </a:lnTo>
                    <a:lnTo>
                      <a:pt x="2581" y="1375"/>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4"/>
              <p:cNvSpPr/>
              <p:nvPr/>
            </p:nvSpPr>
            <p:spPr>
              <a:xfrm>
                <a:off x="3265088" y="4570300"/>
                <a:ext cx="39275" cy="64525"/>
              </a:xfrm>
              <a:custGeom>
                <a:rect b="b" l="l" r="r" t="t"/>
                <a:pathLst>
                  <a:path extrusionOk="0" fill="none" h="2581" w="1571">
                    <a:moveTo>
                      <a:pt x="0" y="2581"/>
                    </a:moveTo>
                    <a:lnTo>
                      <a:pt x="169" y="2356"/>
                    </a:lnTo>
                    <a:lnTo>
                      <a:pt x="477" y="1936"/>
                    </a:lnTo>
                    <a:lnTo>
                      <a:pt x="786" y="1487"/>
                    </a:lnTo>
                    <a:lnTo>
                      <a:pt x="1066" y="1010"/>
                    </a:lnTo>
                    <a:lnTo>
                      <a:pt x="1346" y="478"/>
                    </a:lnTo>
                    <a:lnTo>
                      <a:pt x="1571" y="1"/>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4"/>
              <p:cNvSpPr/>
              <p:nvPr/>
            </p:nvSpPr>
            <p:spPr>
              <a:xfrm>
                <a:off x="3334488" y="4432200"/>
                <a:ext cx="31575" cy="68725"/>
              </a:xfrm>
              <a:custGeom>
                <a:rect b="b" l="l" r="r" t="t"/>
                <a:pathLst>
                  <a:path extrusionOk="0" fill="none" h="2749" w="1263">
                    <a:moveTo>
                      <a:pt x="1" y="2749"/>
                    </a:moveTo>
                    <a:lnTo>
                      <a:pt x="309" y="2020"/>
                    </a:lnTo>
                    <a:lnTo>
                      <a:pt x="814" y="898"/>
                    </a:lnTo>
                    <a:lnTo>
                      <a:pt x="1066" y="337"/>
                    </a:lnTo>
                    <a:lnTo>
                      <a:pt x="1262" y="1"/>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4"/>
              <p:cNvSpPr/>
              <p:nvPr/>
            </p:nvSpPr>
            <p:spPr>
              <a:xfrm>
                <a:off x="3411613" y="4355800"/>
                <a:ext cx="71525" cy="16850"/>
              </a:xfrm>
              <a:custGeom>
                <a:rect b="b" l="l" r="r" t="t"/>
                <a:pathLst>
                  <a:path extrusionOk="0" fill="none" h="674" w="2861">
                    <a:moveTo>
                      <a:pt x="0" y="673"/>
                    </a:moveTo>
                    <a:lnTo>
                      <a:pt x="196" y="533"/>
                    </a:lnTo>
                    <a:lnTo>
                      <a:pt x="589" y="309"/>
                    </a:lnTo>
                    <a:lnTo>
                      <a:pt x="785" y="225"/>
                    </a:lnTo>
                    <a:lnTo>
                      <a:pt x="1009" y="141"/>
                    </a:lnTo>
                    <a:lnTo>
                      <a:pt x="1234" y="84"/>
                    </a:lnTo>
                    <a:lnTo>
                      <a:pt x="1458" y="28"/>
                    </a:lnTo>
                    <a:lnTo>
                      <a:pt x="1682" y="0"/>
                    </a:lnTo>
                    <a:lnTo>
                      <a:pt x="1907" y="0"/>
                    </a:lnTo>
                    <a:lnTo>
                      <a:pt x="2159" y="0"/>
                    </a:lnTo>
                    <a:lnTo>
                      <a:pt x="2384" y="28"/>
                    </a:lnTo>
                    <a:lnTo>
                      <a:pt x="2608" y="84"/>
                    </a:lnTo>
                    <a:lnTo>
                      <a:pt x="2832" y="141"/>
                    </a:lnTo>
                    <a:lnTo>
                      <a:pt x="2860" y="141"/>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4"/>
              <p:cNvSpPr/>
              <p:nvPr/>
            </p:nvSpPr>
            <p:spPr>
              <a:xfrm>
                <a:off x="3539188" y="4408375"/>
                <a:ext cx="34375" cy="67325"/>
              </a:xfrm>
              <a:custGeom>
                <a:rect b="b" l="l" r="r" t="t"/>
                <a:pathLst>
                  <a:path extrusionOk="0" fill="none" h="2693" w="1375">
                    <a:moveTo>
                      <a:pt x="0" y="0"/>
                    </a:moveTo>
                    <a:lnTo>
                      <a:pt x="197" y="309"/>
                    </a:lnTo>
                    <a:lnTo>
                      <a:pt x="477" y="786"/>
                    </a:lnTo>
                    <a:lnTo>
                      <a:pt x="758" y="1290"/>
                    </a:lnTo>
                    <a:lnTo>
                      <a:pt x="1010" y="1851"/>
                    </a:lnTo>
                    <a:lnTo>
                      <a:pt x="1374" y="2692"/>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4"/>
              <p:cNvSpPr/>
              <p:nvPr/>
            </p:nvSpPr>
            <p:spPr>
              <a:xfrm>
                <a:off x="3603688" y="4545075"/>
                <a:ext cx="34375" cy="67325"/>
              </a:xfrm>
              <a:custGeom>
                <a:rect b="b" l="l" r="r" t="t"/>
                <a:pathLst>
                  <a:path extrusionOk="0" fill="none" h="2693" w="1375">
                    <a:moveTo>
                      <a:pt x="0" y="0"/>
                    </a:moveTo>
                    <a:lnTo>
                      <a:pt x="421" y="954"/>
                    </a:lnTo>
                    <a:lnTo>
                      <a:pt x="673" y="1487"/>
                    </a:lnTo>
                    <a:lnTo>
                      <a:pt x="954" y="2019"/>
                    </a:lnTo>
                    <a:lnTo>
                      <a:pt x="1234" y="2496"/>
                    </a:lnTo>
                    <a:lnTo>
                      <a:pt x="1374" y="2692"/>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4"/>
              <p:cNvSpPr/>
              <p:nvPr/>
            </p:nvSpPr>
            <p:spPr>
              <a:xfrm>
                <a:off x="3692713" y="4652325"/>
                <a:ext cx="71525" cy="15450"/>
              </a:xfrm>
              <a:custGeom>
                <a:rect b="b" l="l" r="r" t="t"/>
                <a:pathLst>
                  <a:path extrusionOk="0" fill="none" h="618" w="2861">
                    <a:moveTo>
                      <a:pt x="0" y="421"/>
                    </a:moveTo>
                    <a:lnTo>
                      <a:pt x="141" y="477"/>
                    </a:lnTo>
                    <a:lnTo>
                      <a:pt x="337" y="533"/>
                    </a:lnTo>
                    <a:lnTo>
                      <a:pt x="561" y="561"/>
                    </a:lnTo>
                    <a:lnTo>
                      <a:pt x="814" y="589"/>
                    </a:lnTo>
                    <a:lnTo>
                      <a:pt x="1038" y="618"/>
                    </a:lnTo>
                    <a:lnTo>
                      <a:pt x="1290" y="589"/>
                    </a:lnTo>
                    <a:lnTo>
                      <a:pt x="1515" y="561"/>
                    </a:lnTo>
                    <a:lnTo>
                      <a:pt x="1739" y="533"/>
                    </a:lnTo>
                    <a:lnTo>
                      <a:pt x="1963" y="477"/>
                    </a:lnTo>
                    <a:lnTo>
                      <a:pt x="2160" y="393"/>
                    </a:lnTo>
                    <a:lnTo>
                      <a:pt x="2384" y="309"/>
                    </a:lnTo>
                    <a:lnTo>
                      <a:pt x="2776" y="85"/>
                    </a:lnTo>
                    <a:lnTo>
                      <a:pt x="2861" y="1"/>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44"/>
              <p:cNvSpPr/>
              <p:nvPr/>
            </p:nvSpPr>
            <p:spPr>
              <a:xfrm>
                <a:off x="3811188" y="4524750"/>
                <a:ext cx="31575" cy="68725"/>
              </a:xfrm>
              <a:custGeom>
                <a:rect b="b" l="l" r="r" t="t"/>
                <a:pathLst>
                  <a:path extrusionOk="0" fill="none" h="2749" w="1263">
                    <a:moveTo>
                      <a:pt x="0" y="2748"/>
                    </a:moveTo>
                    <a:lnTo>
                      <a:pt x="225" y="2300"/>
                    </a:lnTo>
                    <a:lnTo>
                      <a:pt x="505" y="1767"/>
                    </a:lnTo>
                    <a:lnTo>
                      <a:pt x="1010" y="645"/>
                    </a:lnTo>
                    <a:lnTo>
                      <a:pt x="1262" y="0"/>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44"/>
              <p:cNvSpPr/>
              <p:nvPr/>
            </p:nvSpPr>
            <p:spPr>
              <a:xfrm>
                <a:off x="3872863" y="4390850"/>
                <a:ext cx="39300" cy="64525"/>
              </a:xfrm>
              <a:custGeom>
                <a:rect b="b" l="l" r="r" t="t"/>
                <a:pathLst>
                  <a:path extrusionOk="0" fill="none" h="2581" w="1572">
                    <a:moveTo>
                      <a:pt x="1" y="2580"/>
                    </a:moveTo>
                    <a:lnTo>
                      <a:pt x="29" y="2552"/>
                    </a:lnTo>
                    <a:lnTo>
                      <a:pt x="281" y="1991"/>
                    </a:lnTo>
                    <a:lnTo>
                      <a:pt x="562" y="1487"/>
                    </a:lnTo>
                    <a:lnTo>
                      <a:pt x="842" y="1010"/>
                    </a:lnTo>
                    <a:lnTo>
                      <a:pt x="1123" y="533"/>
                    </a:lnTo>
                    <a:lnTo>
                      <a:pt x="1459" y="113"/>
                    </a:lnTo>
                    <a:lnTo>
                      <a:pt x="1571" y="0"/>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44"/>
              <p:cNvSpPr/>
              <p:nvPr/>
            </p:nvSpPr>
            <p:spPr>
              <a:xfrm>
                <a:off x="3976638" y="4355800"/>
                <a:ext cx="65200" cy="32275"/>
              </a:xfrm>
              <a:custGeom>
                <a:rect b="b" l="l" r="r" t="t"/>
                <a:pathLst>
                  <a:path extrusionOk="0" fill="none" h="1291" w="2608">
                    <a:moveTo>
                      <a:pt x="0" y="0"/>
                    </a:moveTo>
                    <a:lnTo>
                      <a:pt x="56" y="0"/>
                    </a:lnTo>
                    <a:lnTo>
                      <a:pt x="308" y="0"/>
                    </a:lnTo>
                    <a:lnTo>
                      <a:pt x="533" y="28"/>
                    </a:lnTo>
                    <a:lnTo>
                      <a:pt x="757" y="84"/>
                    </a:lnTo>
                    <a:lnTo>
                      <a:pt x="981" y="141"/>
                    </a:lnTo>
                    <a:lnTo>
                      <a:pt x="1178" y="225"/>
                    </a:lnTo>
                    <a:lnTo>
                      <a:pt x="1402" y="309"/>
                    </a:lnTo>
                    <a:lnTo>
                      <a:pt x="1795" y="533"/>
                    </a:lnTo>
                    <a:lnTo>
                      <a:pt x="2159" y="813"/>
                    </a:lnTo>
                    <a:lnTo>
                      <a:pt x="2496" y="1150"/>
                    </a:lnTo>
                    <a:lnTo>
                      <a:pt x="2608" y="1290"/>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44"/>
              <p:cNvSpPr/>
              <p:nvPr/>
            </p:nvSpPr>
            <p:spPr>
              <a:xfrm>
                <a:off x="4081788" y="4451825"/>
                <a:ext cx="30150" cy="69425"/>
              </a:xfrm>
              <a:custGeom>
                <a:rect b="b" l="l" r="r" t="t"/>
                <a:pathLst>
                  <a:path extrusionOk="0" fill="none" h="2777" w="1206">
                    <a:moveTo>
                      <a:pt x="0" y="1"/>
                    </a:moveTo>
                    <a:lnTo>
                      <a:pt x="56" y="113"/>
                    </a:lnTo>
                    <a:lnTo>
                      <a:pt x="561" y="1235"/>
                    </a:lnTo>
                    <a:lnTo>
                      <a:pt x="1038" y="2384"/>
                    </a:lnTo>
                    <a:lnTo>
                      <a:pt x="1206" y="2777"/>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4"/>
              <p:cNvSpPr/>
              <p:nvPr/>
            </p:nvSpPr>
            <p:spPr>
              <a:xfrm>
                <a:off x="4143463" y="4590650"/>
                <a:ext cx="45600" cy="59600"/>
              </a:xfrm>
              <a:custGeom>
                <a:rect b="b" l="l" r="r" t="t"/>
                <a:pathLst>
                  <a:path extrusionOk="0" fill="none" h="2384" w="1824">
                    <a:moveTo>
                      <a:pt x="1" y="0"/>
                    </a:moveTo>
                    <a:lnTo>
                      <a:pt x="113" y="196"/>
                    </a:lnTo>
                    <a:lnTo>
                      <a:pt x="393" y="673"/>
                    </a:lnTo>
                    <a:lnTo>
                      <a:pt x="674" y="1122"/>
                    </a:lnTo>
                    <a:lnTo>
                      <a:pt x="982" y="1542"/>
                    </a:lnTo>
                    <a:lnTo>
                      <a:pt x="1319" y="1935"/>
                    </a:lnTo>
                    <a:lnTo>
                      <a:pt x="1683" y="2271"/>
                    </a:lnTo>
                    <a:lnTo>
                      <a:pt x="1823" y="2383"/>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44"/>
              <p:cNvSpPr/>
              <p:nvPr/>
            </p:nvSpPr>
            <p:spPr>
              <a:xfrm>
                <a:off x="4260538" y="4615875"/>
                <a:ext cx="56100" cy="48400"/>
              </a:xfrm>
              <a:custGeom>
                <a:rect b="b" l="l" r="r" t="t"/>
                <a:pathLst>
                  <a:path extrusionOk="0" fill="none" h="1936" w="2244">
                    <a:moveTo>
                      <a:pt x="1" y="1935"/>
                    </a:moveTo>
                    <a:lnTo>
                      <a:pt x="1" y="1935"/>
                    </a:lnTo>
                    <a:lnTo>
                      <a:pt x="197" y="1851"/>
                    </a:lnTo>
                    <a:lnTo>
                      <a:pt x="421" y="1767"/>
                    </a:lnTo>
                    <a:lnTo>
                      <a:pt x="814" y="1543"/>
                    </a:lnTo>
                    <a:lnTo>
                      <a:pt x="1178" y="1262"/>
                    </a:lnTo>
                    <a:lnTo>
                      <a:pt x="1515" y="926"/>
                    </a:lnTo>
                    <a:lnTo>
                      <a:pt x="1851" y="533"/>
                    </a:lnTo>
                    <a:lnTo>
                      <a:pt x="2160" y="113"/>
                    </a:lnTo>
                    <a:lnTo>
                      <a:pt x="2244" y="0"/>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44"/>
              <p:cNvSpPr/>
              <p:nvPr/>
            </p:nvSpPr>
            <p:spPr>
              <a:xfrm>
                <a:off x="4351663" y="4478475"/>
                <a:ext cx="29475" cy="70125"/>
              </a:xfrm>
              <a:custGeom>
                <a:rect b="b" l="l" r="r" t="t"/>
                <a:pathLst>
                  <a:path extrusionOk="0" fill="none" h="2805" w="1179">
                    <a:moveTo>
                      <a:pt x="1" y="2805"/>
                    </a:moveTo>
                    <a:lnTo>
                      <a:pt x="141" y="2496"/>
                    </a:lnTo>
                    <a:lnTo>
                      <a:pt x="618" y="1318"/>
                    </a:lnTo>
                    <a:lnTo>
                      <a:pt x="1123" y="169"/>
                    </a:lnTo>
                    <a:lnTo>
                      <a:pt x="1179" y="0"/>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44"/>
              <p:cNvSpPr/>
              <p:nvPr/>
            </p:nvSpPr>
            <p:spPr>
              <a:xfrm>
                <a:off x="4415463" y="4360700"/>
                <a:ext cx="54700" cy="50500"/>
              </a:xfrm>
              <a:custGeom>
                <a:rect b="b" l="l" r="r" t="t"/>
                <a:pathLst>
                  <a:path extrusionOk="0" fill="none" h="2020" w="2188">
                    <a:moveTo>
                      <a:pt x="1" y="2020"/>
                    </a:moveTo>
                    <a:lnTo>
                      <a:pt x="169" y="1739"/>
                    </a:lnTo>
                    <a:lnTo>
                      <a:pt x="477" y="1319"/>
                    </a:lnTo>
                    <a:lnTo>
                      <a:pt x="814" y="954"/>
                    </a:lnTo>
                    <a:lnTo>
                      <a:pt x="1150" y="617"/>
                    </a:lnTo>
                    <a:lnTo>
                      <a:pt x="1543" y="337"/>
                    </a:lnTo>
                    <a:lnTo>
                      <a:pt x="1935" y="113"/>
                    </a:lnTo>
                    <a:lnTo>
                      <a:pt x="2132" y="29"/>
                    </a:lnTo>
                    <a:lnTo>
                      <a:pt x="2188" y="1"/>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4"/>
              <p:cNvSpPr/>
              <p:nvPr/>
            </p:nvSpPr>
            <p:spPr>
              <a:xfrm>
                <a:off x="4541638" y="4370525"/>
                <a:ext cx="47000" cy="58200"/>
              </a:xfrm>
              <a:custGeom>
                <a:rect b="b" l="l" r="r" t="t"/>
                <a:pathLst>
                  <a:path extrusionOk="0" fill="none" h="2328" w="1880">
                    <a:moveTo>
                      <a:pt x="1" y="0"/>
                    </a:moveTo>
                    <a:lnTo>
                      <a:pt x="309" y="224"/>
                    </a:lnTo>
                    <a:lnTo>
                      <a:pt x="646" y="561"/>
                    </a:lnTo>
                    <a:lnTo>
                      <a:pt x="982" y="926"/>
                    </a:lnTo>
                    <a:lnTo>
                      <a:pt x="1291" y="1346"/>
                    </a:lnTo>
                    <a:lnTo>
                      <a:pt x="1571" y="1823"/>
                    </a:lnTo>
                    <a:lnTo>
                      <a:pt x="1880" y="2300"/>
                    </a:lnTo>
                    <a:lnTo>
                      <a:pt x="1880" y="2328"/>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44"/>
              <p:cNvSpPr/>
              <p:nvPr/>
            </p:nvSpPr>
            <p:spPr>
              <a:xfrm>
                <a:off x="4620863" y="4497400"/>
                <a:ext cx="29475" cy="70125"/>
              </a:xfrm>
              <a:custGeom>
                <a:rect b="b" l="l" r="r" t="t"/>
                <a:pathLst>
                  <a:path extrusionOk="0" fill="none" h="2805" w="1179">
                    <a:moveTo>
                      <a:pt x="1" y="1"/>
                    </a:moveTo>
                    <a:lnTo>
                      <a:pt x="225" y="561"/>
                    </a:lnTo>
                    <a:lnTo>
                      <a:pt x="702" y="1739"/>
                    </a:lnTo>
                    <a:lnTo>
                      <a:pt x="1178" y="2805"/>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4"/>
              <p:cNvSpPr/>
              <p:nvPr/>
            </p:nvSpPr>
            <p:spPr>
              <a:xfrm>
                <a:off x="4689563" y="4632000"/>
                <a:ext cx="63825" cy="35775"/>
              </a:xfrm>
              <a:custGeom>
                <a:rect b="b" l="l" r="r" t="t"/>
                <a:pathLst>
                  <a:path extrusionOk="0" fill="none" h="1431" w="2553">
                    <a:moveTo>
                      <a:pt x="1" y="0"/>
                    </a:moveTo>
                    <a:lnTo>
                      <a:pt x="225" y="281"/>
                    </a:lnTo>
                    <a:lnTo>
                      <a:pt x="561" y="617"/>
                    </a:lnTo>
                    <a:lnTo>
                      <a:pt x="954" y="898"/>
                    </a:lnTo>
                    <a:lnTo>
                      <a:pt x="1347" y="1122"/>
                    </a:lnTo>
                    <a:lnTo>
                      <a:pt x="1543" y="1206"/>
                    </a:lnTo>
                    <a:lnTo>
                      <a:pt x="1739" y="1290"/>
                    </a:lnTo>
                    <a:lnTo>
                      <a:pt x="1963" y="1346"/>
                    </a:lnTo>
                    <a:lnTo>
                      <a:pt x="2188" y="1374"/>
                    </a:lnTo>
                    <a:lnTo>
                      <a:pt x="2412" y="1402"/>
                    </a:lnTo>
                    <a:lnTo>
                      <a:pt x="2552" y="1431"/>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44"/>
              <p:cNvSpPr/>
              <p:nvPr/>
            </p:nvSpPr>
            <p:spPr>
              <a:xfrm>
                <a:off x="4819263" y="4571700"/>
                <a:ext cx="39975" cy="64525"/>
              </a:xfrm>
              <a:custGeom>
                <a:rect b="b" l="l" r="r" t="t"/>
                <a:pathLst>
                  <a:path extrusionOk="0" fill="none" h="2581" w="1599">
                    <a:moveTo>
                      <a:pt x="0" y="2581"/>
                    </a:moveTo>
                    <a:lnTo>
                      <a:pt x="253" y="2300"/>
                    </a:lnTo>
                    <a:lnTo>
                      <a:pt x="561" y="1880"/>
                    </a:lnTo>
                    <a:lnTo>
                      <a:pt x="841" y="1431"/>
                    </a:lnTo>
                    <a:lnTo>
                      <a:pt x="1150" y="954"/>
                    </a:lnTo>
                    <a:lnTo>
                      <a:pt x="1402" y="422"/>
                    </a:lnTo>
                    <a:lnTo>
                      <a:pt x="1599" y="1"/>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4"/>
              <p:cNvSpPr/>
              <p:nvPr/>
            </p:nvSpPr>
            <p:spPr>
              <a:xfrm>
                <a:off x="4889363" y="4433600"/>
                <a:ext cx="31575" cy="68725"/>
              </a:xfrm>
              <a:custGeom>
                <a:rect b="b" l="l" r="r" t="t"/>
                <a:pathLst>
                  <a:path extrusionOk="0" fill="none" h="2749" w="1263">
                    <a:moveTo>
                      <a:pt x="0" y="2749"/>
                    </a:moveTo>
                    <a:lnTo>
                      <a:pt x="337" y="1964"/>
                    </a:lnTo>
                    <a:lnTo>
                      <a:pt x="842" y="842"/>
                    </a:lnTo>
                    <a:lnTo>
                      <a:pt x="1122" y="281"/>
                    </a:lnTo>
                    <a:lnTo>
                      <a:pt x="1262" y="1"/>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44"/>
              <p:cNvSpPr/>
              <p:nvPr/>
            </p:nvSpPr>
            <p:spPr>
              <a:xfrm>
                <a:off x="4966463" y="4355800"/>
                <a:ext cx="70825" cy="18250"/>
              </a:xfrm>
              <a:custGeom>
                <a:rect b="b" l="l" r="r" t="t"/>
                <a:pathLst>
                  <a:path extrusionOk="0" fill="none" h="730" w="2833">
                    <a:moveTo>
                      <a:pt x="1" y="729"/>
                    </a:moveTo>
                    <a:lnTo>
                      <a:pt x="253" y="533"/>
                    </a:lnTo>
                    <a:lnTo>
                      <a:pt x="646" y="309"/>
                    </a:lnTo>
                    <a:lnTo>
                      <a:pt x="842" y="225"/>
                    </a:lnTo>
                    <a:lnTo>
                      <a:pt x="1038" y="141"/>
                    </a:lnTo>
                    <a:lnTo>
                      <a:pt x="1263" y="84"/>
                    </a:lnTo>
                    <a:lnTo>
                      <a:pt x="1487" y="28"/>
                    </a:lnTo>
                    <a:lnTo>
                      <a:pt x="1711" y="0"/>
                    </a:lnTo>
                    <a:lnTo>
                      <a:pt x="1964" y="0"/>
                    </a:lnTo>
                    <a:lnTo>
                      <a:pt x="2216" y="0"/>
                    </a:lnTo>
                    <a:lnTo>
                      <a:pt x="2440" y="28"/>
                    </a:lnTo>
                    <a:lnTo>
                      <a:pt x="2665" y="84"/>
                    </a:lnTo>
                    <a:lnTo>
                      <a:pt x="2833" y="141"/>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44"/>
              <p:cNvSpPr/>
              <p:nvPr/>
            </p:nvSpPr>
            <p:spPr>
              <a:xfrm>
                <a:off x="5094063" y="4406975"/>
                <a:ext cx="35075" cy="67325"/>
              </a:xfrm>
              <a:custGeom>
                <a:rect b="b" l="l" r="r" t="t"/>
                <a:pathLst>
                  <a:path extrusionOk="0" fill="none" h="2693" w="1403">
                    <a:moveTo>
                      <a:pt x="0" y="0"/>
                    </a:moveTo>
                    <a:lnTo>
                      <a:pt x="225" y="365"/>
                    </a:lnTo>
                    <a:lnTo>
                      <a:pt x="505" y="842"/>
                    </a:lnTo>
                    <a:lnTo>
                      <a:pt x="785" y="1346"/>
                    </a:lnTo>
                    <a:lnTo>
                      <a:pt x="1066" y="1907"/>
                    </a:lnTo>
                    <a:lnTo>
                      <a:pt x="1402" y="2692"/>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44"/>
              <p:cNvSpPr/>
              <p:nvPr/>
            </p:nvSpPr>
            <p:spPr>
              <a:xfrm>
                <a:off x="5158538" y="4543675"/>
                <a:ext cx="34375" cy="67325"/>
              </a:xfrm>
              <a:custGeom>
                <a:rect b="b" l="l" r="r" t="t"/>
                <a:pathLst>
                  <a:path extrusionOk="0" fill="none" h="2693" w="1375">
                    <a:moveTo>
                      <a:pt x="1" y="0"/>
                    </a:moveTo>
                    <a:lnTo>
                      <a:pt x="450" y="1010"/>
                    </a:lnTo>
                    <a:lnTo>
                      <a:pt x="730" y="1543"/>
                    </a:lnTo>
                    <a:lnTo>
                      <a:pt x="982" y="2075"/>
                    </a:lnTo>
                    <a:lnTo>
                      <a:pt x="1291" y="2552"/>
                    </a:lnTo>
                    <a:lnTo>
                      <a:pt x="1375" y="2692"/>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4"/>
              <p:cNvSpPr/>
              <p:nvPr/>
            </p:nvSpPr>
            <p:spPr>
              <a:xfrm>
                <a:off x="5246888" y="4653025"/>
                <a:ext cx="72225" cy="14750"/>
              </a:xfrm>
              <a:custGeom>
                <a:rect b="b" l="l" r="r" t="t"/>
                <a:pathLst>
                  <a:path extrusionOk="0" fill="none" h="590" w="2889">
                    <a:moveTo>
                      <a:pt x="0" y="365"/>
                    </a:moveTo>
                    <a:lnTo>
                      <a:pt x="196" y="449"/>
                    </a:lnTo>
                    <a:lnTo>
                      <a:pt x="421" y="505"/>
                    </a:lnTo>
                    <a:lnTo>
                      <a:pt x="645" y="533"/>
                    </a:lnTo>
                    <a:lnTo>
                      <a:pt x="869" y="561"/>
                    </a:lnTo>
                    <a:lnTo>
                      <a:pt x="1122" y="590"/>
                    </a:lnTo>
                    <a:lnTo>
                      <a:pt x="1346" y="561"/>
                    </a:lnTo>
                    <a:lnTo>
                      <a:pt x="1598" y="533"/>
                    </a:lnTo>
                    <a:lnTo>
                      <a:pt x="1823" y="505"/>
                    </a:lnTo>
                    <a:lnTo>
                      <a:pt x="2047" y="449"/>
                    </a:lnTo>
                    <a:lnTo>
                      <a:pt x="2243" y="365"/>
                    </a:lnTo>
                    <a:lnTo>
                      <a:pt x="2440" y="281"/>
                    </a:lnTo>
                    <a:lnTo>
                      <a:pt x="2832" y="57"/>
                    </a:lnTo>
                    <a:lnTo>
                      <a:pt x="2888" y="1"/>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44"/>
              <p:cNvSpPr/>
              <p:nvPr/>
            </p:nvSpPr>
            <p:spPr>
              <a:xfrm>
                <a:off x="5366763" y="4526150"/>
                <a:ext cx="31550" cy="68725"/>
              </a:xfrm>
              <a:custGeom>
                <a:rect b="b" l="l" r="r" t="t"/>
                <a:pathLst>
                  <a:path extrusionOk="0" fill="none" h="2749" w="1262">
                    <a:moveTo>
                      <a:pt x="0" y="2748"/>
                    </a:moveTo>
                    <a:lnTo>
                      <a:pt x="253" y="2244"/>
                    </a:lnTo>
                    <a:lnTo>
                      <a:pt x="505" y="1711"/>
                    </a:lnTo>
                    <a:lnTo>
                      <a:pt x="1010" y="589"/>
                    </a:lnTo>
                    <a:lnTo>
                      <a:pt x="1262" y="0"/>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4"/>
              <p:cNvSpPr/>
              <p:nvPr/>
            </p:nvSpPr>
            <p:spPr>
              <a:xfrm>
                <a:off x="5428438" y="4392250"/>
                <a:ext cx="38575" cy="64525"/>
              </a:xfrm>
              <a:custGeom>
                <a:rect b="b" l="l" r="r" t="t"/>
                <a:pathLst>
                  <a:path extrusionOk="0" fill="none" h="2581" w="1543">
                    <a:moveTo>
                      <a:pt x="1" y="2580"/>
                    </a:moveTo>
                    <a:lnTo>
                      <a:pt x="29" y="2496"/>
                    </a:lnTo>
                    <a:lnTo>
                      <a:pt x="309" y="1935"/>
                    </a:lnTo>
                    <a:lnTo>
                      <a:pt x="562" y="1431"/>
                    </a:lnTo>
                    <a:lnTo>
                      <a:pt x="842" y="954"/>
                    </a:lnTo>
                    <a:lnTo>
                      <a:pt x="1150" y="477"/>
                    </a:lnTo>
                    <a:lnTo>
                      <a:pt x="1459" y="57"/>
                    </a:lnTo>
                    <a:lnTo>
                      <a:pt x="1543" y="0"/>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44"/>
              <p:cNvSpPr/>
              <p:nvPr/>
            </p:nvSpPr>
            <p:spPr>
              <a:xfrm>
                <a:off x="5530788" y="4355800"/>
                <a:ext cx="65925" cy="30875"/>
              </a:xfrm>
              <a:custGeom>
                <a:rect b="b" l="l" r="r" t="t"/>
                <a:pathLst>
                  <a:path extrusionOk="0" fill="none" h="1235" w="2637">
                    <a:moveTo>
                      <a:pt x="1" y="0"/>
                    </a:moveTo>
                    <a:lnTo>
                      <a:pt x="141" y="0"/>
                    </a:lnTo>
                    <a:lnTo>
                      <a:pt x="365" y="0"/>
                    </a:lnTo>
                    <a:lnTo>
                      <a:pt x="618" y="28"/>
                    </a:lnTo>
                    <a:lnTo>
                      <a:pt x="842" y="84"/>
                    </a:lnTo>
                    <a:lnTo>
                      <a:pt x="1066" y="141"/>
                    </a:lnTo>
                    <a:lnTo>
                      <a:pt x="1263" y="225"/>
                    </a:lnTo>
                    <a:lnTo>
                      <a:pt x="1459" y="309"/>
                    </a:lnTo>
                    <a:lnTo>
                      <a:pt x="1851" y="533"/>
                    </a:lnTo>
                    <a:lnTo>
                      <a:pt x="2216" y="813"/>
                    </a:lnTo>
                    <a:lnTo>
                      <a:pt x="2580" y="1150"/>
                    </a:lnTo>
                    <a:lnTo>
                      <a:pt x="2637" y="1234"/>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4"/>
              <p:cNvSpPr/>
              <p:nvPr/>
            </p:nvSpPr>
            <p:spPr>
              <a:xfrm>
                <a:off x="5637338" y="4450425"/>
                <a:ext cx="30175" cy="69425"/>
              </a:xfrm>
              <a:custGeom>
                <a:rect b="b" l="l" r="r" t="t"/>
                <a:pathLst>
                  <a:path extrusionOk="0" fill="none" h="2777" w="1207">
                    <a:moveTo>
                      <a:pt x="1" y="1"/>
                    </a:moveTo>
                    <a:lnTo>
                      <a:pt x="85" y="169"/>
                    </a:lnTo>
                    <a:lnTo>
                      <a:pt x="562" y="1291"/>
                    </a:lnTo>
                    <a:lnTo>
                      <a:pt x="1066" y="2440"/>
                    </a:lnTo>
                    <a:lnTo>
                      <a:pt x="1207" y="2777"/>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4"/>
              <p:cNvSpPr/>
              <p:nvPr/>
            </p:nvSpPr>
            <p:spPr>
              <a:xfrm>
                <a:off x="5698338" y="4588525"/>
                <a:ext cx="45600" cy="60325"/>
              </a:xfrm>
              <a:custGeom>
                <a:rect b="b" l="l" r="r" t="t"/>
                <a:pathLst>
                  <a:path extrusionOk="0" fill="none" h="2413" w="1824">
                    <a:moveTo>
                      <a:pt x="0" y="1"/>
                    </a:moveTo>
                    <a:lnTo>
                      <a:pt x="141" y="281"/>
                    </a:lnTo>
                    <a:lnTo>
                      <a:pt x="449" y="758"/>
                    </a:lnTo>
                    <a:lnTo>
                      <a:pt x="730" y="1207"/>
                    </a:lnTo>
                    <a:lnTo>
                      <a:pt x="1038" y="1627"/>
                    </a:lnTo>
                    <a:lnTo>
                      <a:pt x="1374" y="2020"/>
                    </a:lnTo>
                    <a:lnTo>
                      <a:pt x="1711" y="2356"/>
                    </a:lnTo>
                    <a:lnTo>
                      <a:pt x="1823" y="2412"/>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4"/>
              <p:cNvSpPr/>
              <p:nvPr/>
            </p:nvSpPr>
            <p:spPr>
              <a:xfrm>
                <a:off x="5814713" y="4617275"/>
                <a:ext cx="56800" cy="47000"/>
              </a:xfrm>
              <a:custGeom>
                <a:rect b="b" l="l" r="r" t="t"/>
                <a:pathLst>
                  <a:path extrusionOk="0" fill="none" h="1880" w="2272">
                    <a:moveTo>
                      <a:pt x="0" y="1879"/>
                    </a:moveTo>
                    <a:lnTo>
                      <a:pt x="84" y="1879"/>
                    </a:lnTo>
                    <a:lnTo>
                      <a:pt x="281" y="1795"/>
                    </a:lnTo>
                    <a:lnTo>
                      <a:pt x="477" y="1711"/>
                    </a:lnTo>
                    <a:lnTo>
                      <a:pt x="870" y="1487"/>
                    </a:lnTo>
                    <a:lnTo>
                      <a:pt x="1262" y="1206"/>
                    </a:lnTo>
                    <a:lnTo>
                      <a:pt x="1599" y="870"/>
                    </a:lnTo>
                    <a:lnTo>
                      <a:pt x="1935" y="477"/>
                    </a:lnTo>
                    <a:lnTo>
                      <a:pt x="2244" y="57"/>
                    </a:lnTo>
                    <a:lnTo>
                      <a:pt x="2272" y="1"/>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44"/>
              <p:cNvSpPr/>
              <p:nvPr/>
            </p:nvSpPr>
            <p:spPr>
              <a:xfrm>
                <a:off x="5906538" y="4480575"/>
                <a:ext cx="30175" cy="69425"/>
              </a:xfrm>
              <a:custGeom>
                <a:rect b="b" l="l" r="r" t="t"/>
                <a:pathLst>
                  <a:path extrusionOk="0" fill="none" h="2777" w="1207">
                    <a:moveTo>
                      <a:pt x="1" y="2777"/>
                    </a:moveTo>
                    <a:lnTo>
                      <a:pt x="197" y="2412"/>
                    </a:lnTo>
                    <a:lnTo>
                      <a:pt x="674" y="1234"/>
                    </a:lnTo>
                    <a:lnTo>
                      <a:pt x="1150" y="85"/>
                    </a:lnTo>
                    <a:lnTo>
                      <a:pt x="1206" y="1"/>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44"/>
              <p:cNvSpPr/>
              <p:nvPr/>
            </p:nvSpPr>
            <p:spPr>
              <a:xfrm>
                <a:off x="5970338" y="4361400"/>
                <a:ext cx="54000" cy="51900"/>
              </a:xfrm>
              <a:custGeom>
                <a:rect b="b" l="l" r="r" t="t"/>
                <a:pathLst>
                  <a:path extrusionOk="0" fill="none" h="2076" w="2160">
                    <a:moveTo>
                      <a:pt x="0" y="2076"/>
                    </a:moveTo>
                    <a:lnTo>
                      <a:pt x="225" y="1711"/>
                    </a:lnTo>
                    <a:lnTo>
                      <a:pt x="533" y="1291"/>
                    </a:lnTo>
                    <a:lnTo>
                      <a:pt x="870" y="926"/>
                    </a:lnTo>
                    <a:lnTo>
                      <a:pt x="1206" y="589"/>
                    </a:lnTo>
                    <a:lnTo>
                      <a:pt x="1599" y="309"/>
                    </a:lnTo>
                    <a:lnTo>
                      <a:pt x="1991" y="85"/>
                    </a:lnTo>
                    <a:lnTo>
                      <a:pt x="2160" y="1"/>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44"/>
              <p:cNvSpPr/>
              <p:nvPr/>
            </p:nvSpPr>
            <p:spPr>
              <a:xfrm>
                <a:off x="6096513" y="4369125"/>
                <a:ext cx="47700" cy="58200"/>
              </a:xfrm>
              <a:custGeom>
                <a:rect b="b" l="l" r="r" t="t"/>
                <a:pathLst>
                  <a:path extrusionOk="0" fill="none" h="2328" w="1908">
                    <a:moveTo>
                      <a:pt x="1" y="0"/>
                    </a:moveTo>
                    <a:lnTo>
                      <a:pt x="365" y="280"/>
                    </a:lnTo>
                    <a:lnTo>
                      <a:pt x="702" y="617"/>
                    </a:lnTo>
                    <a:lnTo>
                      <a:pt x="1038" y="982"/>
                    </a:lnTo>
                    <a:lnTo>
                      <a:pt x="1347" y="1402"/>
                    </a:lnTo>
                    <a:lnTo>
                      <a:pt x="1627" y="1879"/>
                    </a:lnTo>
                    <a:lnTo>
                      <a:pt x="1908" y="2327"/>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4"/>
              <p:cNvSpPr/>
              <p:nvPr/>
            </p:nvSpPr>
            <p:spPr>
              <a:xfrm>
                <a:off x="6176438" y="4496000"/>
                <a:ext cx="29475" cy="69425"/>
              </a:xfrm>
              <a:custGeom>
                <a:rect b="b" l="l" r="r" t="t"/>
                <a:pathLst>
                  <a:path extrusionOk="0" fill="none" h="2777" w="1179">
                    <a:moveTo>
                      <a:pt x="0" y="0"/>
                    </a:moveTo>
                    <a:lnTo>
                      <a:pt x="253" y="617"/>
                    </a:lnTo>
                    <a:lnTo>
                      <a:pt x="758" y="1795"/>
                    </a:lnTo>
                    <a:lnTo>
                      <a:pt x="1178" y="2777"/>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4"/>
              <p:cNvSpPr/>
              <p:nvPr/>
            </p:nvSpPr>
            <p:spPr>
              <a:xfrm>
                <a:off x="6244438" y="4630600"/>
                <a:ext cx="63125" cy="36475"/>
              </a:xfrm>
              <a:custGeom>
                <a:rect b="b" l="l" r="r" t="t"/>
                <a:pathLst>
                  <a:path extrusionOk="0" fill="none" h="1459" w="2525">
                    <a:moveTo>
                      <a:pt x="0" y="0"/>
                    </a:moveTo>
                    <a:lnTo>
                      <a:pt x="281" y="337"/>
                    </a:lnTo>
                    <a:lnTo>
                      <a:pt x="645" y="673"/>
                    </a:lnTo>
                    <a:lnTo>
                      <a:pt x="1010" y="954"/>
                    </a:lnTo>
                    <a:lnTo>
                      <a:pt x="1402" y="1178"/>
                    </a:lnTo>
                    <a:lnTo>
                      <a:pt x="1599" y="1262"/>
                    </a:lnTo>
                    <a:lnTo>
                      <a:pt x="1823" y="1346"/>
                    </a:lnTo>
                    <a:lnTo>
                      <a:pt x="2019" y="1402"/>
                    </a:lnTo>
                    <a:lnTo>
                      <a:pt x="2244" y="1430"/>
                    </a:lnTo>
                    <a:lnTo>
                      <a:pt x="2496" y="1458"/>
                    </a:lnTo>
                    <a:lnTo>
                      <a:pt x="2524" y="1458"/>
                    </a:lnTo>
                  </a:path>
                </a:pathLst>
              </a:custGeom>
              <a:noFill/>
              <a:ln cap="rnd" cmpd="sng" w="308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71" name="Google Shape;1171;p44"/>
          <p:cNvGrpSpPr/>
          <p:nvPr/>
        </p:nvGrpSpPr>
        <p:grpSpPr>
          <a:xfrm>
            <a:off x="332475" y="1161187"/>
            <a:ext cx="2371721" cy="1725874"/>
            <a:chOff x="313425" y="1161188"/>
            <a:chExt cx="2371721" cy="1725874"/>
          </a:xfrm>
        </p:grpSpPr>
        <p:sp>
          <p:nvSpPr>
            <p:cNvPr id="1172" name="Google Shape;1172;p44"/>
            <p:cNvSpPr/>
            <p:nvPr/>
          </p:nvSpPr>
          <p:spPr>
            <a:xfrm>
              <a:off x="313425" y="1161187"/>
              <a:ext cx="2371721" cy="1725874"/>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44"/>
            <p:cNvSpPr/>
            <p:nvPr/>
          </p:nvSpPr>
          <p:spPr>
            <a:xfrm>
              <a:off x="664288" y="1347113"/>
              <a:ext cx="373800" cy="373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44"/>
            <p:cNvSpPr txBox="1"/>
            <p:nvPr/>
          </p:nvSpPr>
          <p:spPr>
            <a:xfrm>
              <a:off x="561747" y="1944244"/>
              <a:ext cx="1843200" cy="75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It’s the smallest and innermost planet in the entire Solar System</a:t>
              </a:r>
              <a:endParaRPr sz="1200">
                <a:solidFill>
                  <a:schemeClr val="lt1"/>
                </a:solidFill>
                <a:latin typeface="Nunito"/>
                <a:ea typeface="Nunito"/>
                <a:cs typeface="Nunito"/>
                <a:sym typeface="Nunito"/>
              </a:endParaRPr>
            </a:p>
          </p:txBody>
        </p:sp>
        <p:sp>
          <p:nvSpPr>
            <p:cNvPr id="1175" name="Google Shape;1175;p44"/>
            <p:cNvSpPr txBox="1"/>
            <p:nvPr/>
          </p:nvSpPr>
          <p:spPr>
            <a:xfrm>
              <a:off x="561747" y="1720932"/>
              <a:ext cx="1083600" cy="34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Mercury</a:t>
              </a:r>
              <a:endParaRPr sz="1600">
                <a:solidFill>
                  <a:schemeClr val="lt1"/>
                </a:solidFill>
                <a:latin typeface="Fredoka One"/>
                <a:ea typeface="Fredoka One"/>
                <a:cs typeface="Fredoka One"/>
                <a:sym typeface="Fredoka One"/>
              </a:endParaRPr>
            </a:p>
          </p:txBody>
        </p:sp>
        <p:sp>
          <p:nvSpPr>
            <p:cNvPr id="1176" name="Google Shape;1176;p44"/>
            <p:cNvSpPr txBox="1"/>
            <p:nvPr/>
          </p:nvSpPr>
          <p:spPr>
            <a:xfrm>
              <a:off x="700447" y="1394632"/>
              <a:ext cx="301500" cy="27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accent2"/>
                  </a:solidFill>
                  <a:latin typeface="Fredoka One"/>
                  <a:ea typeface="Fredoka One"/>
                  <a:cs typeface="Fredoka One"/>
                  <a:sym typeface="Fredoka One"/>
                </a:rPr>
                <a:t>1</a:t>
              </a:r>
              <a:endParaRPr sz="1800">
                <a:solidFill>
                  <a:schemeClr val="accent2"/>
                </a:solidFill>
                <a:latin typeface="Fredoka One"/>
                <a:ea typeface="Fredoka One"/>
                <a:cs typeface="Fredoka One"/>
                <a:sym typeface="Fredoka One"/>
              </a:endParaRPr>
            </a:p>
          </p:txBody>
        </p:sp>
      </p:grpSp>
      <p:grpSp>
        <p:nvGrpSpPr>
          <p:cNvPr id="1177" name="Google Shape;1177;p44"/>
          <p:cNvGrpSpPr/>
          <p:nvPr/>
        </p:nvGrpSpPr>
        <p:grpSpPr>
          <a:xfrm>
            <a:off x="6446713" y="3006088"/>
            <a:ext cx="2371721" cy="1725874"/>
            <a:chOff x="6427663" y="3006088"/>
            <a:chExt cx="2371721" cy="1725874"/>
          </a:xfrm>
        </p:grpSpPr>
        <p:sp>
          <p:nvSpPr>
            <p:cNvPr id="1178" name="Google Shape;1178;p44"/>
            <p:cNvSpPr/>
            <p:nvPr/>
          </p:nvSpPr>
          <p:spPr>
            <a:xfrm>
              <a:off x="6427663" y="3006088"/>
              <a:ext cx="2371721" cy="1725874"/>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rgbClr val="7D9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4"/>
            <p:cNvSpPr txBox="1"/>
            <p:nvPr/>
          </p:nvSpPr>
          <p:spPr>
            <a:xfrm flipH="1">
              <a:off x="6691935" y="3785819"/>
              <a:ext cx="1843200" cy="756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lt1"/>
                  </a:solidFill>
                  <a:latin typeface="Nunito"/>
                  <a:ea typeface="Nunito"/>
                  <a:cs typeface="Nunito"/>
                  <a:sym typeface="Nunito"/>
                </a:rPr>
                <a:t>It’s the fifth planet from the Sun and the largest in the Solar System</a:t>
              </a:r>
              <a:endParaRPr sz="1200">
                <a:solidFill>
                  <a:schemeClr val="lt1"/>
                </a:solidFill>
                <a:latin typeface="Nunito"/>
                <a:ea typeface="Nunito"/>
                <a:cs typeface="Nunito"/>
                <a:sym typeface="Nunito"/>
              </a:endParaRPr>
            </a:p>
          </p:txBody>
        </p:sp>
        <p:sp>
          <p:nvSpPr>
            <p:cNvPr id="1180" name="Google Shape;1180;p44"/>
            <p:cNvSpPr txBox="1"/>
            <p:nvPr/>
          </p:nvSpPr>
          <p:spPr>
            <a:xfrm flipH="1">
              <a:off x="7451535" y="3562507"/>
              <a:ext cx="1083600" cy="346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lt1"/>
                  </a:solidFill>
                  <a:latin typeface="Fredoka One"/>
                  <a:ea typeface="Fredoka One"/>
                  <a:cs typeface="Fredoka One"/>
                  <a:sym typeface="Fredoka One"/>
                </a:rPr>
                <a:t>Jupiter</a:t>
              </a:r>
              <a:endParaRPr sz="1600">
                <a:solidFill>
                  <a:schemeClr val="lt1"/>
                </a:solidFill>
                <a:latin typeface="Fredoka One"/>
                <a:ea typeface="Fredoka One"/>
                <a:cs typeface="Fredoka One"/>
                <a:sym typeface="Fredoka One"/>
              </a:endParaRPr>
            </a:p>
          </p:txBody>
        </p:sp>
        <p:sp>
          <p:nvSpPr>
            <p:cNvPr id="1181" name="Google Shape;1181;p44"/>
            <p:cNvSpPr/>
            <p:nvPr/>
          </p:nvSpPr>
          <p:spPr>
            <a:xfrm>
              <a:off x="8065313" y="3195325"/>
              <a:ext cx="373800" cy="373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44"/>
            <p:cNvSpPr txBox="1"/>
            <p:nvPr/>
          </p:nvSpPr>
          <p:spPr>
            <a:xfrm>
              <a:off x="8101463" y="3242845"/>
              <a:ext cx="301500" cy="27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2"/>
                  </a:solidFill>
                  <a:latin typeface="Fredoka One"/>
                  <a:ea typeface="Fredoka One"/>
                  <a:cs typeface="Fredoka One"/>
                  <a:sym typeface="Fredoka One"/>
                </a:rPr>
                <a:t>2</a:t>
              </a:r>
              <a:endParaRPr sz="1800">
                <a:solidFill>
                  <a:schemeClr val="lt2"/>
                </a:solidFill>
                <a:latin typeface="Fredoka One"/>
                <a:ea typeface="Fredoka One"/>
                <a:cs typeface="Fredoka One"/>
                <a:sym typeface="Fredoka One"/>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grpSp>
        <p:nvGrpSpPr>
          <p:cNvPr id="1187" name="Google Shape;1187;p45"/>
          <p:cNvGrpSpPr/>
          <p:nvPr/>
        </p:nvGrpSpPr>
        <p:grpSpPr>
          <a:xfrm>
            <a:off x="927501" y="2408125"/>
            <a:ext cx="7365912" cy="806100"/>
            <a:chOff x="889051" y="2478100"/>
            <a:chExt cx="7365912" cy="806100"/>
          </a:xfrm>
        </p:grpSpPr>
        <p:grpSp>
          <p:nvGrpSpPr>
            <p:cNvPr id="1188" name="Google Shape;1188;p45"/>
            <p:cNvGrpSpPr/>
            <p:nvPr/>
          </p:nvGrpSpPr>
          <p:grpSpPr>
            <a:xfrm>
              <a:off x="889051" y="2857750"/>
              <a:ext cx="7365912" cy="52287"/>
              <a:chOff x="889051" y="2857750"/>
              <a:chExt cx="7365912" cy="52287"/>
            </a:xfrm>
          </p:grpSpPr>
          <p:sp>
            <p:nvSpPr>
              <p:cNvPr id="1189" name="Google Shape;1189;p45"/>
              <p:cNvSpPr/>
              <p:nvPr/>
            </p:nvSpPr>
            <p:spPr>
              <a:xfrm>
                <a:off x="889051" y="2873875"/>
                <a:ext cx="718070" cy="36150"/>
              </a:xfrm>
              <a:custGeom>
                <a:rect b="b" l="l" r="r" t="t"/>
                <a:pathLst>
                  <a:path extrusionOk="0" h="944" w="56742">
                    <a:moveTo>
                      <a:pt x="21596" y="0"/>
                    </a:moveTo>
                    <a:cubicBezTo>
                      <a:pt x="14471" y="0"/>
                      <a:pt x="7353" y="49"/>
                      <a:pt x="272" y="147"/>
                    </a:cubicBezTo>
                    <a:cubicBezTo>
                      <a:pt x="122" y="151"/>
                      <a:pt x="0" y="273"/>
                      <a:pt x="0" y="429"/>
                    </a:cubicBezTo>
                    <a:cubicBezTo>
                      <a:pt x="0" y="576"/>
                      <a:pt x="123" y="702"/>
                      <a:pt x="260" y="702"/>
                    </a:cubicBezTo>
                    <a:cubicBezTo>
                      <a:pt x="267" y="702"/>
                      <a:pt x="274" y="701"/>
                      <a:pt x="281" y="701"/>
                    </a:cubicBezTo>
                    <a:cubicBezTo>
                      <a:pt x="7359" y="603"/>
                      <a:pt x="14474" y="554"/>
                      <a:pt x="21597" y="554"/>
                    </a:cubicBezTo>
                    <a:cubicBezTo>
                      <a:pt x="33235" y="554"/>
                      <a:pt x="44896" y="684"/>
                      <a:pt x="56454" y="943"/>
                    </a:cubicBezTo>
                    <a:lnTo>
                      <a:pt x="56460" y="943"/>
                    </a:lnTo>
                    <a:cubicBezTo>
                      <a:pt x="56610" y="943"/>
                      <a:pt x="56732" y="827"/>
                      <a:pt x="56736" y="676"/>
                    </a:cubicBezTo>
                    <a:cubicBezTo>
                      <a:pt x="56741" y="521"/>
                      <a:pt x="56620" y="394"/>
                      <a:pt x="56465" y="389"/>
                    </a:cubicBezTo>
                    <a:cubicBezTo>
                      <a:pt x="44903" y="130"/>
                      <a:pt x="33239" y="0"/>
                      <a:pt x="215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45"/>
              <p:cNvSpPr/>
              <p:nvPr/>
            </p:nvSpPr>
            <p:spPr>
              <a:xfrm>
                <a:off x="2321575" y="2873875"/>
                <a:ext cx="991141" cy="36150"/>
              </a:xfrm>
              <a:custGeom>
                <a:rect b="b" l="l" r="r" t="t"/>
                <a:pathLst>
                  <a:path extrusionOk="0" h="944" w="56742">
                    <a:moveTo>
                      <a:pt x="21596" y="0"/>
                    </a:moveTo>
                    <a:cubicBezTo>
                      <a:pt x="14471" y="0"/>
                      <a:pt x="7353" y="49"/>
                      <a:pt x="272" y="147"/>
                    </a:cubicBezTo>
                    <a:cubicBezTo>
                      <a:pt x="122" y="151"/>
                      <a:pt x="0" y="273"/>
                      <a:pt x="0" y="429"/>
                    </a:cubicBezTo>
                    <a:cubicBezTo>
                      <a:pt x="0" y="576"/>
                      <a:pt x="123" y="702"/>
                      <a:pt x="260" y="702"/>
                    </a:cubicBezTo>
                    <a:cubicBezTo>
                      <a:pt x="267" y="702"/>
                      <a:pt x="274" y="701"/>
                      <a:pt x="281" y="701"/>
                    </a:cubicBezTo>
                    <a:cubicBezTo>
                      <a:pt x="7359" y="603"/>
                      <a:pt x="14474" y="554"/>
                      <a:pt x="21597" y="554"/>
                    </a:cubicBezTo>
                    <a:cubicBezTo>
                      <a:pt x="33235" y="554"/>
                      <a:pt x="44896" y="684"/>
                      <a:pt x="56454" y="943"/>
                    </a:cubicBezTo>
                    <a:lnTo>
                      <a:pt x="56460" y="943"/>
                    </a:lnTo>
                    <a:cubicBezTo>
                      <a:pt x="56610" y="943"/>
                      <a:pt x="56732" y="827"/>
                      <a:pt x="56736" y="676"/>
                    </a:cubicBezTo>
                    <a:cubicBezTo>
                      <a:pt x="56741" y="521"/>
                      <a:pt x="56620" y="394"/>
                      <a:pt x="56465" y="389"/>
                    </a:cubicBezTo>
                    <a:cubicBezTo>
                      <a:pt x="44903" y="130"/>
                      <a:pt x="33239" y="0"/>
                      <a:pt x="215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45"/>
              <p:cNvSpPr/>
              <p:nvPr/>
            </p:nvSpPr>
            <p:spPr>
              <a:xfrm>
                <a:off x="4053650" y="2863125"/>
                <a:ext cx="1053415" cy="46900"/>
              </a:xfrm>
              <a:custGeom>
                <a:rect b="b" l="l" r="r" t="t"/>
                <a:pathLst>
                  <a:path extrusionOk="0" h="944" w="56742">
                    <a:moveTo>
                      <a:pt x="21596" y="0"/>
                    </a:moveTo>
                    <a:cubicBezTo>
                      <a:pt x="14471" y="0"/>
                      <a:pt x="7353" y="49"/>
                      <a:pt x="272" y="147"/>
                    </a:cubicBezTo>
                    <a:cubicBezTo>
                      <a:pt x="122" y="151"/>
                      <a:pt x="0" y="273"/>
                      <a:pt x="0" y="429"/>
                    </a:cubicBezTo>
                    <a:cubicBezTo>
                      <a:pt x="0" y="576"/>
                      <a:pt x="123" y="702"/>
                      <a:pt x="260" y="702"/>
                    </a:cubicBezTo>
                    <a:cubicBezTo>
                      <a:pt x="267" y="702"/>
                      <a:pt x="274" y="701"/>
                      <a:pt x="281" y="701"/>
                    </a:cubicBezTo>
                    <a:cubicBezTo>
                      <a:pt x="7359" y="603"/>
                      <a:pt x="14474" y="554"/>
                      <a:pt x="21597" y="554"/>
                    </a:cubicBezTo>
                    <a:cubicBezTo>
                      <a:pt x="33235" y="554"/>
                      <a:pt x="44896" y="684"/>
                      <a:pt x="56454" y="943"/>
                    </a:cubicBezTo>
                    <a:lnTo>
                      <a:pt x="56460" y="943"/>
                    </a:lnTo>
                    <a:cubicBezTo>
                      <a:pt x="56610" y="943"/>
                      <a:pt x="56732" y="827"/>
                      <a:pt x="56736" y="676"/>
                    </a:cubicBezTo>
                    <a:cubicBezTo>
                      <a:pt x="56741" y="521"/>
                      <a:pt x="56620" y="394"/>
                      <a:pt x="56465" y="389"/>
                    </a:cubicBezTo>
                    <a:cubicBezTo>
                      <a:pt x="44903" y="130"/>
                      <a:pt x="33239" y="0"/>
                      <a:pt x="215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45"/>
              <p:cNvSpPr/>
              <p:nvPr/>
            </p:nvSpPr>
            <p:spPr>
              <a:xfrm>
                <a:off x="7612217" y="2873863"/>
                <a:ext cx="642745" cy="36174"/>
              </a:xfrm>
              <a:custGeom>
                <a:rect b="b" l="l" r="r" t="t"/>
                <a:pathLst>
                  <a:path extrusionOk="0" h="944" w="56742">
                    <a:moveTo>
                      <a:pt x="21596" y="0"/>
                    </a:moveTo>
                    <a:cubicBezTo>
                      <a:pt x="14471" y="0"/>
                      <a:pt x="7353" y="49"/>
                      <a:pt x="272" y="147"/>
                    </a:cubicBezTo>
                    <a:cubicBezTo>
                      <a:pt x="122" y="151"/>
                      <a:pt x="0" y="273"/>
                      <a:pt x="0" y="429"/>
                    </a:cubicBezTo>
                    <a:cubicBezTo>
                      <a:pt x="0" y="576"/>
                      <a:pt x="123" y="702"/>
                      <a:pt x="260" y="702"/>
                    </a:cubicBezTo>
                    <a:cubicBezTo>
                      <a:pt x="267" y="702"/>
                      <a:pt x="274" y="701"/>
                      <a:pt x="281" y="701"/>
                    </a:cubicBezTo>
                    <a:cubicBezTo>
                      <a:pt x="7359" y="603"/>
                      <a:pt x="14474" y="554"/>
                      <a:pt x="21597" y="554"/>
                    </a:cubicBezTo>
                    <a:cubicBezTo>
                      <a:pt x="33235" y="554"/>
                      <a:pt x="44896" y="684"/>
                      <a:pt x="56454" y="943"/>
                    </a:cubicBezTo>
                    <a:lnTo>
                      <a:pt x="56460" y="943"/>
                    </a:lnTo>
                    <a:cubicBezTo>
                      <a:pt x="56610" y="943"/>
                      <a:pt x="56732" y="827"/>
                      <a:pt x="56736" y="676"/>
                    </a:cubicBezTo>
                    <a:cubicBezTo>
                      <a:pt x="56741" y="521"/>
                      <a:pt x="56620" y="394"/>
                      <a:pt x="56465" y="389"/>
                    </a:cubicBezTo>
                    <a:cubicBezTo>
                      <a:pt x="44903" y="130"/>
                      <a:pt x="33239" y="0"/>
                      <a:pt x="215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45"/>
              <p:cNvSpPr/>
              <p:nvPr/>
            </p:nvSpPr>
            <p:spPr>
              <a:xfrm>
                <a:off x="5759262" y="2857750"/>
                <a:ext cx="1053415" cy="46900"/>
              </a:xfrm>
              <a:custGeom>
                <a:rect b="b" l="l" r="r" t="t"/>
                <a:pathLst>
                  <a:path extrusionOk="0" h="944" w="56742">
                    <a:moveTo>
                      <a:pt x="21596" y="0"/>
                    </a:moveTo>
                    <a:cubicBezTo>
                      <a:pt x="14471" y="0"/>
                      <a:pt x="7353" y="49"/>
                      <a:pt x="272" y="147"/>
                    </a:cubicBezTo>
                    <a:cubicBezTo>
                      <a:pt x="122" y="151"/>
                      <a:pt x="0" y="273"/>
                      <a:pt x="0" y="429"/>
                    </a:cubicBezTo>
                    <a:cubicBezTo>
                      <a:pt x="0" y="576"/>
                      <a:pt x="123" y="702"/>
                      <a:pt x="260" y="702"/>
                    </a:cubicBezTo>
                    <a:cubicBezTo>
                      <a:pt x="267" y="702"/>
                      <a:pt x="274" y="701"/>
                      <a:pt x="281" y="701"/>
                    </a:cubicBezTo>
                    <a:cubicBezTo>
                      <a:pt x="7359" y="603"/>
                      <a:pt x="14474" y="554"/>
                      <a:pt x="21597" y="554"/>
                    </a:cubicBezTo>
                    <a:cubicBezTo>
                      <a:pt x="33235" y="554"/>
                      <a:pt x="44896" y="684"/>
                      <a:pt x="56454" y="943"/>
                    </a:cubicBezTo>
                    <a:lnTo>
                      <a:pt x="56460" y="943"/>
                    </a:lnTo>
                    <a:cubicBezTo>
                      <a:pt x="56610" y="943"/>
                      <a:pt x="56732" y="827"/>
                      <a:pt x="56736" y="676"/>
                    </a:cubicBezTo>
                    <a:cubicBezTo>
                      <a:pt x="56741" y="521"/>
                      <a:pt x="56620" y="394"/>
                      <a:pt x="56465" y="389"/>
                    </a:cubicBezTo>
                    <a:cubicBezTo>
                      <a:pt x="44903" y="130"/>
                      <a:pt x="33239" y="0"/>
                      <a:pt x="215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4" name="Google Shape;1194;p45"/>
            <p:cNvSpPr/>
            <p:nvPr/>
          </p:nvSpPr>
          <p:spPr>
            <a:xfrm>
              <a:off x="1534851" y="2478100"/>
              <a:ext cx="806100" cy="806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45"/>
            <p:cNvSpPr/>
            <p:nvPr/>
          </p:nvSpPr>
          <p:spPr>
            <a:xfrm>
              <a:off x="3280151" y="2478100"/>
              <a:ext cx="806100" cy="806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45"/>
            <p:cNvSpPr/>
            <p:nvPr/>
          </p:nvSpPr>
          <p:spPr>
            <a:xfrm>
              <a:off x="5047976" y="2478100"/>
              <a:ext cx="806100" cy="806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45"/>
            <p:cNvSpPr/>
            <p:nvPr/>
          </p:nvSpPr>
          <p:spPr>
            <a:xfrm>
              <a:off x="6809401" y="2478100"/>
              <a:ext cx="806100" cy="8061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8" name="Google Shape;1198;p45"/>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1199" name="Google Shape;1199;p45"/>
          <p:cNvGrpSpPr/>
          <p:nvPr/>
        </p:nvGrpSpPr>
        <p:grpSpPr>
          <a:xfrm>
            <a:off x="841271" y="1193420"/>
            <a:ext cx="2270271" cy="1117966"/>
            <a:chOff x="802821" y="1263395"/>
            <a:chExt cx="2270271" cy="1117966"/>
          </a:xfrm>
        </p:grpSpPr>
        <p:sp>
          <p:nvSpPr>
            <p:cNvPr id="1200" name="Google Shape;1200;p45"/>
            <p:cNvSpPr/>
            <p:nvPr/>
          </p:nvSpPr>
          <p:spPr>
            <a:xfrm flipH="1">
              <a:off x="802821" y="1263395"/>
              <a:ext cx="2270271" cy="1117966"/>
            </a:xfrm>
            <a:custGeom>
              <a:rect b="b" l="l" r="r" t="t"/>
              <a:pathLst>
                <a:path extrusionOk="0" h="30328" w="43198">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45"/>
            <p:cNvSpPr/>
            <p:nvPr/>
          </p:nvSpPr>
          <p:spPr>
            <a:xfrm>
              <a:off x="1129504" y="1400658"/>
              <a:ext cx="1581900" cy="2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Mercury</a:t>
              </a:r>
              <a:endParaRPr sz="1600">
                <a:solidFill>
                  <a:schemeClr val="lt1"/>
                </a:solidFill>
                <a:latin typeface="Fredoka One"/>
                <a:ea typeface="Fredoka One"/>
                <a:cs typeface="Fredoka One"/>
                <a:sym typeface="Fredoka One"/>
              </a:endParaRPr>
            </a:p>
          </p:txBody>
        </p:sp>
        <p:sp>
          <p:nvSpPr>
            <p:cNvPr id="1202" name="Google Shape;1202;p45"/>
            <p:cNvSpPr txBox="1"/>
            <p:nvPr/>
          </p:nvSpPr>
          <p:spPr>
            <a:xfrm>
              <a:off x="1073612" y="1598200"/>
              <a:ext cx="1693800" cy="48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Mercury is the closest planet to the Sun</a:t>
              </a:r>
              <a:endParaRPr sz="1200">
                <a:solidFill>
                  <a:schemeClr val="lt1"/>
                </a:solidFill>
                <a:latin typeface="Nunito"/>
                <a:ea typeface="Nunito"/>
                <a:cs typeface="Nunito"/>
                <a:sym typeface="Nunito"/>
              </a:endParaRPr>
            </a:p>
          </p:txBody>
        </p:sp>
      </p:grpSp>
      <p:grpSp>
        <p:nvGrpSpPr>
          <p:cNvPr id="1203" name="Google Shape;1203;p45"/>
          <p:cNvGrpSpPr/>
          <p:nvPr/>
        </p:nvGrpSpPr>
        <p:grpSpPr>
          <a:xfrm>
            <a:off x="4441946" y="1193420"/>
            <a:ext cx="2270271" cy="1117966"/>
            <a:chOff x="4403496" y="1263395"/>
            <a:chExt cx="2270271" cy="1117966"/>
          </a:xfrm>
        </p:grpSpPr>
        <p:sp>
          <p:nvSpPr>
            <p:cNvPr id="1204" name="Google Shape;1204;p45"/>
            <p:cNvSpPr/>
            <p:nvPr/>
          </p:nvSpPr>
          <p:spPr>
            <a:xfrm flipH="1">
              <a:off x="4403496" y="1263395"/>
              <a:ext cx="2270271" cy="1117966"/>
            </a:xfrm>
            <a:custGeom>
              <a:rect b="b" l="l" r="r" t="t"/>
              <a:pathLst>
                <a:path extrusionOk="0" h="30328" w="43198">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45"/>
            <p:cNvSpPr/>
            <p:nvPr/>
          </p:nvSpPr>
          <p:spPr>
            <a:xfrm>
              <a:off x="4660087" y="1400656"/>
              <a:ext cx="1581900" cy="2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Jupiter</a:t>
              </a:r>
              <a:endParaRPr sz="1600">
                <a:solidFill>
                  <a:schemeClr val="lt1"/>
                </a:solidFill>
                <a:latin typeface="Fredoka One"/>
                <a:ea typeface="Fredoka One"/>
                <a:cs typeface="Fredoka One"/>
                <a:sym typeface="Fredoka One"/>
              </a:endParaRPr>
            </a:p>
          </p:txBody>
        </p:sp>
        <p:sp>
          <p:nvSpPr>
            <p:cNvPr id="1206" name="Google Shape;1206;p45"/>
            <p:cNvSpPr txBox="1"/>
            <p:nvPr/>
          </p:nvSpPr>
          <p:spPr>
            <a:xfrm>
              <a:off x="4604163" y="1598825"/>
              <a:ext cx="1693800" cy="48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Jupiter is the biggest planet. It’s a</a:t>
              </a:r>
              <a:r>
                <a:rPr lang="en" sz="1200">
                  <a:solidFill>
                    <a:schemeClr val="lt1"/>
                  </a:solidFill>
                  <a:latin typeface="Nunito"/>
                  <a:ea typeface="Nunito"/>
                  <a:cs typeface="Nunito"/>
                  <a:sym typeface="Nunito"/>
                </a:rPr>
                <a:t> gas giant</a:t>
              </a:r>
              <a:endParaRPr sz="1200">
                <a:solidFill>
                  <a:schemeClr val="lt1"/>
                </a:solidFill>
                <a:latin typeface="Nunito"/>
                <a:ea typeface="Nunito"/>
                <a:cs typeface="Nunito"/>
                <a:sym typeface="Nunito"/>
              </a:endParaRPr>
            </a:p>
          </p:txBody>
        </p:sp>
      </p:grpSp>
      <p:grpSp>
        <p:nvGrpSpPr>
          <p:cNvPr id="1207" name="Google Shape;1207;p45"/>
          <p:cNvGrpSpPr/>
          <p:nvPr/>
        </p:nvGrpSpPr>
        <p:grpSpPr>
          <a:xfrm>
            <a:off x="2531421" y="3310970"/>
            <a:ext cx="2270271" cy="1117966"/>
            <a:chOff x="2492971" y="3402545"/>
            <a:chExt cx="2270271" cy="1117966"/>
          </a:xfrm>
        </p:grpSpPr>
        <p:sp>
          <p:nvSpPr>
            <p:cNvPr id="1208" name="Google Shape;1208;p45"/>
            <p:cNvSpPr/>
            <p:nvPr/>
          </p:nvSpPr>
          <p:spPr>
            <a:xfrm flipH="1" rot="10800000">
              <a:off x="2492971" y="3402545"/>
              <a:ext cx="2270271" cy="1117966"/>
            </a:xfrm>
            <a:custGeom>
              <a:rect b="b" l="l" r="r" t="t"/>
              <a:pathLst>
                <a:path extrusionOk="0" h="30328" w="43198">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45"/>
            <p:cNvSpPr/>
            <p:nvPr/>
          </p:nvSpPr>
          <p:spPr>
            <a:xfrm>
              <a:off x="2898126" y="3694127"/>
              <a:ext cx="1581900" cy="2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Neptune</a:t>
              </a:r>
              <a:endParaRPr sz="1600">
                <a:solidFill>
                  <a:schemeClr val="lt1"/>
                </a:solidFill>
                <a:latin typeface="Fredoka One"/>
                <a:ea typeface="Fredoka One"/>
                <a:cs typeface="Fredoka One"/>
                <a:sym typeface="Fredoka One"/>
              </a:endParaRPr>
            </a:p>
          </p:txBody>
        </p:sp>
        <p:sp>
          <p:nvSpPr>
            <p:cNvPr id="1210" name="Google Shape;1210;p45"/>
            <p:cNvSpPr txBox="1"/>
            <p:nvPr/>
          </p:nvSpPr>
          <p:spPr>
            <a:xfrm>
              <a:off x="2842375" y="3892225"/>
              <a:ext cx="1693800" cy="48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It’s the farthest planet from the Sun </a:t>
              </a:r>
              <a:endParaRPr sz="1200">
                <a:solidFill>
                  <a:schemeClr val="lt1"/>
                </a:solidFill>
                <a:latin typeface="Nunito"/>
                <a:ea typeface="Nunito"/>
                <a:cs typeface="Nunito"/>
                <a:sym typeface="Nunito"/>
              </a:endParaRPr>
            </a:p>
          </p:txBody>
        </p:sp>
      </p:grpSp>
      <p:grpSp>
        <p:nvGrpSpPr>
          <p:cNvPr id="1211" name="Google Shape;1211;p45"/>
          <p:cNvGrpSpPr/>
          <p:nvPr/>
        </p:nvGrpSpPr>
        <p:grpSpPr>
          <a:xfrm>
            <a:off x="6032459" y="3310970"/>
            <a:ext cx="2270271" cy="1117966"/>
            <a:chOff x="5994009" y="3402545"/>
            <a:chExt cx="2270271" cy="1117966"/>
          </a:xfrm>
        </p:grpSpPr>
        <p:sp>
          <p:nvSpPr>
            <p:cNvPr id="1212" name="Google Shape;1212;p45"/>
            <p:cNvSpPr/>
            <p:nvPr/>
          </p:nvSpPr>
          <p:spPr>
            <a:xfrm flipH="1" rot="10800000">
              <a:off x="5994009" y="3402545"/>
              <a:ext cx="2270271" cy="1117966"/>
            </a:xfrm>
            <a:custGeom>
              <a:rect b="b" l="l" r="r" t="t"/>
              <a:pathLst>
                <a:path extrusionOk="0" h="30328" w="43198">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45"/>
            <p:cNvSpPr/>
            <p:nvPr/>
          </p:nvSpPr>
          <p:spPr>
            <a:xfrm>
              <a:off x="6422204" y="3694730"/>
              <a:ext cx="1413900" cy="2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Venus</a:t>
              </a:r>
              <a:endParaRPr sz="1600">
                <a:solidFill>
                  <a:schemeClr val="lt1"/>
                </a:solidFill>
                <a:latin typeface="Fredoka One"/>
                <a:ea typeface="Fredoka One"/>
                <a:cs typeface="Fredoka One"/>
                <a:sym typeface="Fredoka One"/>
              </a:endParaRPr>
            </a:p>
          </p:txBody>
        </p:sp>
        <p:sp>
          <p:nvSpPr>
            <p:cNvPr id="1214" name="Google Shape;1214;p45"/>
            <p:cNvSpPr txBox="1"/>
            <p:nvPr/>
          </p:nvSpPr>
          <p:spPr>
            <a:xfrm>
              <a:off x="6338263" y="3892250"/>
              <a:ext cx="1581900" cy="48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Venus is the second planet from the Sun</a:t>
              </a:r>
              <a:endParaRPr sz="1200">
                <a:solidFill>
                  <a:schemeClr val="lt1"/>
                </a:solidFill>
                <a:latin typeface="Nunito"/>
                <a:ea typeface="Nunito"/>
                <a:cs typeface="Nunito"/>
                <a:sym typeface="Nunito"/>
              </a:endParaRPr>
            </a:p>
          </p:txBody>
        </p:sp>
      </p:grpSp>
      <p:sp>
        <p:nvSpPr>
          <p:cNvPr id="1215" name="Google Shape;1215;p45"/>
          <p:cNvSpPr/>
          <p:nvPr/>
        </p:nvSpPr>
        <p:spPr>
          <a:xfrm>
            <a:off x="1763560" y="2681167"/>
            <a:ext cx="425700" cy="2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Fredoka One"/>
                <a:ea typeface="Fredoka One"/>
                <a:cs typeface="Fredoka One"/>
                <a:sym typeface="Fredoka One"/>
              </a:rPr>
              <a:t>1</a:t>
            </a:r>
            <a:endParaRPr sz="2000">
              <a:solidFill>
                <a:schemeClr val="lt1"/>
              </a:solidFill>
              <a:latin typeface="Fredoka One"/>
              <a:ea typeface="Fredoka One"/>
              <a:cs typeface="Fredoka One"/>
              <a:sym typeface="Fredoka One"/>
            </a:endParaRPr>
          </a:p>
        </p:txBody>
      </p:sp>
      <p:sp>
        <p:nvSpPr>
          <p:cNvPr id="1216" name="Google Shape;1216;p45"/>
          <p:cNvSpPr/>
          <p:nvPr/>
        </p:nvSpPr>
        <p:spPr>
          <a:xfrm>
            <a:off x="3508810" y="2681167"/>
            <a:ext cx="425700" cy="2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Fredoka One"/>
                <a:ea typeface="Fredoka One"/>
                <a:cs typeface="Fredoka One"/>
                <a:sym typeface="Fredoka One"/>
              </a:rPr>
              <a:t>2</a:t>
            </a:r>
            <a:endParaRPr sz="2000">
              <a:solidFill>
                <a:schemeClr val="lt1"/>
              </a:solidFill>
              <a:latin typeface="Fredoka One"/>
              <a:ea typeface="Fredoka One"/>
              <a:cs typeface="Fredoka One"/>
              <a:sym typeface="Fredoka One"/>
            </a:endParaRPr>
          </a:p>
        </p:txBody>
      </p:sp>
      <p:sp>
        <p:nvSpPr>
          <p:cNvPr id="1217" name="Google Shape;1217;p45"/>
          <p:cNvSpPr/>
          <p:nvPr/>
        </p:nvSpPr>
        <p:spPr>
          <a:xfrm>
            <a:off x="5254060" y="2681167"/>
            <a:ext cx="425700" cy="2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Fredoka One"/>
                <a:ea typeface="Fredoka One"/>
                <a:cs typeface="Fredoka One"/>
                <a:sym typeface="Fredoka One"/>
              </a:rPr>
              <a:t>3</a:t>
            </a:r>
            <a:endParaRPr sz="2000">
              <a:solidFill>
                <a:schemeClr val="lt1"/>
              </a:solidFill>
              <a:latin typeface="Fredoka One"/>
              <a:ea typeface="Fredoka One"/>
              <a:cs typeface="Fredoka One"/>
              <a:sym typeface="Fredoka One"/>
            </a:endParaRPr>
          </a:p>
        </p:txBody>
      </p:sp>
      <p:sp>
        <p:nvSpPr>
          <p:cNvPr id="1218" name="Google Shape;1218;p45"/>
          <p:cNvSpPr/>
          <p:nvPr/>
        </p:nvSpPr>
        <p:spPr>
          <a:xfrm>
            <a:off x="6999298" y="2681175"/>
            <a:ext cx="503100" cy="2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Fredoka One"/>
                <a:ea typeface="Fredoka One"/>
                <a:cs typeface="Fredoka One"/>
                <a:sym typeface="Fredoka One"/>
              </a:rPr>
              <a:t>4</a:t>
            </a:r>
            <a:endParaRPr sz="2000">
              <a:solidFill>
                <a:schemeClr val="lt1"/>
              </a:solidFill>
              <a:latin typeface="Fredoka One"/>
              <a:ea typeface="Fredoka One"/>
              <a:cs typeface="Fredoka One"/>
              <a:sym typeface="Fredoka On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46"/>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1224" name="Google Shape;1224;p46"/>
          <p:cNvGrpSpPr/>
          <p:nvPr/>
        </p:nvGrpSpPr>
        <p:grpSpPr>
          <a:xfrm>
            <a:off x="2750333" y="1355176"/>
            <a:ext cx="3643334" cy="3376776"/>
            <a:chOff x="3176575" y="1447550"/>
            <a:chExt cx="3186125" cy="2953017"/>
          </a:xfrm>
        </p:grpSpPr>
        <p:grpSp>
          <p:nvGrpSpPr>
            <p:cNvPr id="1225" name="Google Shape;1225;p46"/>
            <p:cNvGrpSpPr/>
            <p:nvPr/>
          </p:nvGrpSpPr>
          <p:grpSpPr>
            <a:xfrm>
              <a:off x="3176575" y="1447550"/>
              <a:ext cx="2790823" cy="2953017"/>
              <a:chOff x="3176575" y="1447550"/>
              <a:chExt cx="2790823" cy="2953017"/>
            </a:xfrm>
          </p:grpSpPr>
          <p:sp>
            <p:nvSpPr>
              <p:cNvPr id="1226" name="Google Shape;1226;p46"/>
              <p:cNvSpPr/>
              <p:nvPr/>
            </p:nvSpPr>
            <p:spPr>
              <a:xfrm>
                <a:off x="3176575" y="1514456"/>
                <a:ext cx="2790823" cy="2886111"/>
              </a:xfrm>
              <a:custGeom>
                <a:rect b="b" l="l" r="r" t="t"/>
                <a:pathLst>
                  <a:path extrusionOk="0" h="89896" w="86928">
                    <a:moveTo>
                      <a:pt x="61370" y="0"/>
                    </a:moveTo>
                    <a:lnTo>
                      <a:pt x="61053" y="34"/>
                    </a:lnTo>
                    <a:lnTo>
                      <a:pt x="60203" y="117"/>
                    </a:lnTo>
                    <a:lnTo>
                      <a:pt x="59052" y="251"/>
                    </a:lnTo>
                    <a:lnTo>
                      <a:pt x="57635" y="434"/>
                    </a:lnTo>
                    <a:lnTo>
                      <a:pt x="55985" y="684"/>
                    </a:lnTo>
                    <a:lnTo>
                      <a:pt x="52050" y="1284"/>
                    </a:lnTo>
                    <a:lnTo>
                      <a:pt x="47432" y="2034"/>
                    </a:lnTo>
                    <a:lnTo>
                      <a:pt x="42264" y="2901"/>
                    </a:lnTo>
                    <a:lnTo>
                      <a:pt x="36762" y="3852"/>
                    </a:lnTo>
                    <a:lnTo>
                      <a:pt x="31060" y="4852"/>
                    </a:lnTo>
                    <a:lnTo>
                      <a:pt x="25375" y="5869"/>
                    </a:lnTo>
                    <a:lnTo>
                      <a:pt x="19856" y="6886"/>
                    </a:lnTo>
                    <a:lnTo>
                      <a:pt x="14688" y="7870"/>
                    </a:lnTo>
                    <a:lnTo>
                      <a:pt x="10037" y="8770"/>
                    </a:lnTo>
                    <a:lnTo>
                      <a:pt x="7969" y="9203"/>
                    </a:lnTo>
                    <a:lnTo>
                      <a:pt x="6085" y="9587"/>
                    </a:lnTo>
                    <a:lnTo>
                      <a:pt x="4418" y="9954"/>
                    </a:lnTo>
                    <a:lnTo>
                      <a:pt x="3001" y="10270"/>
                    </a:lnTo>
                    <a:lnTo>
                      <a:pt x="1834" y="10554"/>
                    </a:lnTo>
                    <a:lnTo>
                      <a:pt x="967" y="10787"/>
                    </a:lnTo>
                    <a:lnTo>
                      <a:pt x="634" y="10887"/>
                    </a:lnTo>
                    <a:lnTo>
                      <a:pt x="384" y="10987"/>
                    </a:lnTo>
                    <a:lnTo>
                      <a:pt x="217" y="11054"/>
                    </a:lnTo>
                    <a:lnTo>
                      <a:pt x="167" y="11087"/>
                    </a:lnTo>
                    <a:lnTo>
                      <a:pt x="150" y="11121"/>
                    </a:lnTo>
                    <a:lnTo>
                      <a:pt x="100" y="11221"/>
                    </a:lnTo>
                    <a:lnTo>
                      <a:pt x="84" y="11371"/>
                    </a:lnTo>
                    <a:lnTo>
                      <a:pt x="50" y="11587"/>
                    </a:lnTo>
                    <a:lnTo>
                      <a:pt x="34" y="11871"/>
                    </a:lnTo>
                    <a:lnTo>
                      <a:pt x="0" y="12621"/>
                    </a:lnTo>
                    <a:lnTo>
                      <a:pt x="0" y="13621"/>
                    </a:lnTo>
                    <a:lnTo>
                      <a:pt x="17" y="14838"/>
                    </a:lnTo>
                    <a:lnTo>
                      <a:pt x="67" y="16256"/>
                    </a:lnTo>
                    <a:lnTo>
                      <a:pt x="150" y="17889"/>
                    </a:lnTo>
                    <a:lnTo>
                      <a:pt x="267" y="19707"/>
                    </a:lnTo>
                    <a:lnTo>
                      <a:pt x="434" y="21691"/>
                    </a:lnTo>
                    <a:lnTo>
                      <a:pt x="617" y="23858"/>
                    </a:lnTo>
                    <a:lnTo>
                      <a:pt x="867" y="26175"/>
                    </a:lnTo>
                    <a:lnTo>
                      <a:pt x="1151" y="28626"/>
                    </a:lnTo>
                    <a:lnTo>
                      <a:pt x="1467" y="31210"/>
                    </a:lnTo>
                    <a:lnTo>
                      <a:pt x="1851" y="33928"/>
                    </a:lnTo>
                    <a:lnTo>
                      <a:pt x="2284" y="36729"/>
                    </a:lnTo>
                    <a:lnTo>
                      <a:pt x="2518" y="38179"/>
                    </a:lnTo>
                    <a:lnTo>
                      <a:pt x="2768" y="39646"/>
                    </a:lnTo>
                    <a:lnTo>
                      <a:pt x="3035" y="41130"/>
                    </a:lnTo>
                    <a:lnTo>
                      <a:pt x="3318" y="42631"/>
                    </a:lnTo>
                    <a:lnTo>
                      <a:pt x="3618" y="44164"/>
                    </a:lnTo>
                    <a:lnTo>
                      <a:pt x="3935" y="45698"/>
                    </a:lnTo>
                    <a:lnTo>
                      <a:pt x="4252" y="47249"/>
                    </a:lnTo>
                    <a:lnTo>
                      <a:pt x="4602" y="48833"/>
                    </a:lnTo>
                    <a:lnTo>
                      <a:pt x="4968" y="50400"/>
                    </a:lnTo>
                    <a:lnTo>
                      <a:pt x="5335" y="52000"/>
                    </a:lnTo>
                    <a:lnTo>
                      <a:pt x="5735" y="53601"/>
                    </a:lnTo>
                    <a:lnTo>
                      <a:pt x="6152" y="55201"/>
                    </a:lnTo>
                    <a:lnTo>
                      <a:pt x="6586" y="56819"/>
                    </a:lnTo>
                    <a:lnTo>
                      <a:pt x="7019" y="58452"/>
                    </a:lnTo>
                    <a:lnTo>
                      <a:pt x="7486" y="60070"/>
                    </a:lnTo>
                    <a:lnTo>
                      <a:pt x="7986" y="61687"/>
                    </a:lnTo>
                    <a:lnTo>
                      <a:pt x="8486" y="63321"/>
                    </a:lnTo>
                    <a:lnTo>
                      <a:pt x="9003" y="64938"/>
                    </a:lnTo>
                    <a:lnTo>
                      <a:pt x="9553" y="66572"/>
                    </a:lnTo>
                    <a:lnTo>
                      <a:pt x="10120" y="68189"/>
                    </a:lnTo>
                    <a:lnTo>
                      <a:pt x="10704" y="69806"/>
                    </a:lnTo>
                    <a:lnTo>
                      <a:pt x="11304" y="71406"/>
                    </a:lnTo>
                    <a:lnTo>
                      <a:pt x="11937" y="73007"/>
                    </a:lnTo>
                    <a:lnTo>
                      <a:pt x="12588" y="74591"/>
                    </a:lnTo>
                    <a:lnTo>
                      <a:pt x="13254" y="76175"/>
                    </a:lnTo>
                    <a:lnTo>
                      <a:pt x="13955" y="77742"/>
                    </a:lnTo>
                    <a:lnTo>
                      <a:pt x="14672" y="79292"/>
                    </a:lnTo>
                    <a:lnTo>
                      <a:pt x="15405" y="80826"/>
                    </a:lnTo>
                    <a:lnTo>
                      <a:pt x="16172" y="82343"/>
                    </a:lnTo>
                    <a:lnTo>
                      <a:pt x="16956" y="83827"/>
                    </a:lnTo>
                    <a:lnTo>
                      <a:pt x="17772" y="85311"/>
                    </a:lnTo>
                    <a:lnTo>
                      <a:pt x="18606" y="86778"/>
                    </a:lnTo>
                    <a:lnTo>
                      <a:pt x="19456" y="88212"/>
                    </a:lnTo>
                    <a:lnTo>
                      <a:pt x="20340" y="89612"/>
                    </a:lnTo>
                    <a:lnTo>
                      <a:pt x="20390" y="89679"/>
                    </a:lnTo>
                    <a:lnTo>
                      <a:pt x="20473" y="89729"/>
                    </a:lnTo>
                    <a:lnTo>
                      <a:pt x="20573" y="89779"/>
                    </a:lnTo>
                    <a:lnTo>
                      <a:pt x="20690" y="89812"/>
                    </a:lnTo>
                    <a:lnTo>
                      <a:pt x="20823" y="89846"/>
                    </a:lnTo>
                    <a:lnTo>
                      <a:pt x="20990" y="89862"/>
                    </a:lnTo>
                    <a:lnTo>
                      <a:pt x="21374" y="89896"/>
                    </a:lnTo>
                    <a:lnTo>
                      <a:pt x="21840" y="89896"/>
                    </a:lnTo>
                    <a:lnTo>
                      <a:pt x="22391" y="89879"/>
                    </a:lnTo>
                    <a:lnTo>
                      <a:pt x="23007" y="89829"/>
                    </a:lnTo>
                    <a:lnTo>
                      <a:pt x="23708" y="89746"/>
                    </a:lnTo>
                    <a:lnTo>
                      <a:pt x="24458" y="89646"/>
                    </a:lnTo>
                    <a:lnTo>
                      <a:pt x="25292" y="89529"/>
                    </a:lnTo>
                    <a:lnTo>
                      <a:pt x="26175" y="89379"/>
                    </a:lnTo>
                    <a:lnTo>
                      <a:pt x="27125" y="89212"/>
                    </a:lnTo>
                    <a:lnTo>
                      <a:pt x="29193" y="88829"/>
                    </a:lnTo>
                    <a:lnTo>
                      <a:pt x="31477" y="88362"/>
                    </a:lnTo>
                    <a:lnTo>
                      <a:pt x="33928" y="87812"/>
                    </a:lnTo>
                    <a:lnTo>
                      <a:pt x="36545" y="87212"/>
                    </a:lnTo>
                    <a:lnTo>
                      <a:pt x="39296" y="86545"/>
                    </a:lnTo>
                    <a:lnTo>
                      <a:pt x="42147" y="85828"/>
                    </a:lnTo>
                    <a:lnTo>
                      <a:pt x="45098" y="85061"/>
                    </a:lnTo>
                    <a:lnTo>
                      <a:pt x="48115" y="84261"/>
                    </a:lnTo>
                    <a:lnTo>
                      <a:pt x="51166" y="83427"/>
                    </a:lnTo>
                    <a:lnTo>
                      <a:pt x="54251" y="82560"/>
                    </a:lnTo>
                    <a:lnTo>
                      <a:pt x="57318" y="81660"/>
                    </a:lnTo>
                    <a:lnTo>
                      <a:pt x="60369" y="80759"/>
                    </a:lnTo>
                    <a:lnTo>
                      <a:pt x="63354" y="79842"/>
                    </a:lnTo>
                    <a:lnTo>
                      <a:pt x="66271" y="78909"/>
                    </a:lnTo>
                    <a:lnTo>
                      <a:pt x="69089" y="77992"/>
                    </a:lnTo>
                    <a:lnTo>
                      <a:pt x="71790" y="77075"/>
                    </a:lnTo>
                    <a:lnTo>
                      <a:pt x="74340" y="76175"/>
                    </a:lnTo>
                    <a:lnTo>
                      <a:pt x="75557" y="75741"/>
                    </a:lnTo>
                    <a:lnTo>
                      <a:pt x="76724" y="75291"/>
                    </a:lnTo>
                    <a:lnTo>
                      <a:pt x="77841" y="74874"/>
                    </a:lnTo>
                    <a:lnTo>
                      <a:pt x="78908" y="74441"/>
                    </a:lnTo>
                    <a:lnTo>
                      <a:pt x="79925" y="74024"/>
                    </a:lnTo>
                    <a:lnTo>
                      <a:pt x="80892" y="73624"/>
                    </a:lnTo>
                    <a:lnTo>
                      <a:pt x="81793" y="73224"/>
                    </a:lnTo>
                    <a:lnTo>
                      <a:pt x="82626" y="72840"/>
                    </a:lnTo>
                    <a:lnTo>
                      <a:pt x="83410" y="72457"/>
                    </a:lnTo>
                    <a:lnTo>
                      <a:pt x="84110" y="72090"/>
                    </a:lnTo>
                    <a:lnTo>
                      <a:pt x="84744" y="71740"/>
                    </a:lnTo>
                    <a:lnTo>
                      <a:pt x="85294" y="71406"/>
                    </a:lnTo>
                    <a:lnTo>
                      <a:pt x="85777" y="71073"/>
                    </a:lnTo>
                    <a:lnTo>
                      <a:pt x="86177" y="70773"/>
                    </a:lnTo>
                    <a:lnTo>
                      <a:pt x="86361" y="70623"/>
                    </a:lnTo>
                    <a:lnTo>
                      <a:pt x="86511" y="70473"/>
                    </a:lnTo>
                    <a:lnTo>
                      <a:pt x="86628" y="70339"/>
                    </a:lnTo>
                    <a:lnTo>
                      <a:pt x="86728" y="70189"/>
                    </a:lnTo>
                    <a:lnTo>
                      <a:pt x="86811" y="70056"/>
                    </a:lnTo>
                    <a:lnTo>
                      <a:pt x="86878" y="69939"/>
                    </a:lnTo>
                    <a:lnTo>
                      <a:pt x="86911" y="69806"/>
                    </a:lnTo>
                    <a:lnTo>
                      <a:pt x="86928" y="69689"/>
                    </a:lnTo>
                    <a:lnTo>
                      <a:pt x="86928" y="69523"/>
                    </a:lnTo>
                    <a:lnTo>
                      <a:pt x="86911" y="69356"/>
                    </a:lnTo>
                    <a:lnTo>
                      <a:pt x="86878" y="69189"/>
                    </a:lnTo>
                    <a:lnTo>
                      <a:pt x="86828" y="69006"/>
                    </a:lnTo>
                    <a:lnTo>
                      <a:pt x="86761" y="68822"/>
                    </a:lnTo>
                    <a:lnTo>
                      <a:pt x="86694" y="68622"/>
                    </a:lnTo>
                    <a:lnTo>
                      <a:pt x="86511" y="68205"/>
                    </a:lnTo>
                    <a:lnTo>
                      <a:pt x="86261" y="67772"/>
                    </a:lnTo>
                    <a:lnTo>
                      <a:pt x="85977" y="67289"/>
                    </a:lnTo>
                    <a:lnTo>
                      <a:pt x="85627" y="66755"/>
                    </a:lnTo>
                    <a:lnTo>
                      <a:pt x="85260" y="66188"/>
                    </a:lnTo>
                    <a:lnTo>
                      <a:pt x="84377" y="64921"/>
                    </a:lnTo>
                    <a:lnTo>
                      <a:pt x="83326" y="63454"/>
                    </a:lnTo>
                    <a:lnTo>
                      <a:pt x="82760" y="62637"/>
                    </a:lnTo>
                    <a:lnTo>
                      <a:pt x="82176" y="61753"/>
                    </a:lnTo>
                    <a:lnTo>
                      <a:pt x="81543" y="60803"/>
                    </a:lnTo>
                    <a:lnTo>
                      <a:pt x="80892" y="59803"/>
                    </a:lnTo>
                    <a:lnTo>
                      <a:pt x="80226" y="58719"/>
                    </a:lnTo>
                    <a:lnTo>
                      <a:pt x="79525" y="57569"/>
                    </a:lnTo>
                    <a:lnTo>
                      <a:pt x="78808" y="56335"/>
                    </a:lnTo>
                    <a:lnTo>
                      <a:pt x="78075" y="55035"/>
                    </a:lnTo>
                    <a:lnTo>
                      <a:pt x="77341" y="53651"/>
                    </a:lnTo>
                    <a:lnTo>
                      <a:pt x="76574" y="52184"/>
                    </a:lnTo>
                    <a:lnTo>
                      <a:pt x="75807" y="50633"/>
                    </a:lnTo>
                    <a:lnTo>
                      <a:pt x="75041" y="48983"/>
                    </a:lnTo>
                    <a:lnTo>
                      <a:pt x="74257" y="47249"/>
                    </a:lnTo>
                    <a:lnTo>
                      <a:pt x="73490" y="45415"/>
                    </a:lnTo>
                    <a:lnTo>
                      <a:pt x="72706" y="43481"/>
                    </a:lnTo>
                    <a:lnTo>
                      <a:pt x="72323" y="42481"/>
                    </a:lnTo>
                    <a:lnTo>
                      <a:pt x="71923" y="41447"/>
                    </a:lnTo>
                    <a:lnTo>
                      <a:pt x="71539" y="40397"/>
                    </a:lnTo>
                    <a:lnTo>
                      <a:pt x="71156" y="39313"/>
                    </a:lnTo>
                    <a:lnTo>
                      <a:pt x="70773" y="38213"/>
                    </a:lnTo>
                    <a:lnTo>
                      <a:pt x="70389" y="37062"/>
                    </a:lnTo>
                    <a:lnTo>
                      <a:pt x="70006" y="35912"/>
                    </a:lnTo>
                    <a:lnTo>
                      <a:pt x="69639" y="34711"/>
                    </a:lnTo>
                    <a:lnTo>
                      <a:pt x="69255" y="33494"/>
                    </a:lnTo>
                    <a:lnTo>
                      <a:pt x="68889" y="32244"/>
                    </a:lnTo>
                    <a:lnTo>
                      <a:pt x="68488" y="30860"/>
                    </a:lnTo>
                    <a:lnTo>
                      <a:pt x="68105" y="29476"/>
                    </a:lnTo>
                    <a:lnTo>
                      <a:pt x="67738" y="28076"/>
                    </a:lnTo>
                    <a:lnTo>
                      <a:pt x="67371" y="26692"/>
                    </a:lnTo>
                    <a:lnTo>
                      <a:pt x="67038" y="25292"/>
                    </a:lnTo>
                    <a:lnTo>
                      <a:pt x="66705" y="23891"/>
                    </a:lnTo>
                    <a:lnTo>
                      <a:pt x="66071" y="21140"/>
                    </a:lnTo>
                    <a:lnTo>
                      <a:pt x="65471" y="18440"/>
                    </a:lnTo>
                    <a:lnTo>
                      <a:pt x="64937" y="15805"/>
                    </a:lnTo>
                    <a:lnTo>
                      <a:pt x="64437" y="13305"/>
                    </a:lnTo>
                    <a:lnTo>
                      <a:pt x="63987" y="10921"/>
                    </a:lnTo>
                    <a:lnTo>
                      <a:pt x="63203" y="6703"/>
                    </a:lnTo>
                    <a:lnTo>
                      <a:pt x="62587" y="3335"/>
                    </a:lnTo>
                    <a:lnTo>
                      <a:pt x="62353" y="2034"/>
                    </a:lnTo>
                    <a:lnTo>
                      <a:pt x="62136" y="1034"/>
                    </a:lnTo>
                    <a:lnTo>
                      <a:pt x="62053" y="667"/>
                    </a:lnTo>
                    <a:lnTo>
                      <a:pt x="61970" y="367"/>
                    </a:lnTo>
                    <a:lnTo>
                      <a:pt x="61903" y="150"/>
                    </a:lnTo>
                    <a:lnTo>
                      <a:pt x="61836" y="34"/>
                    </a:lnTo>
                    <a:lnTo>
                      <a:pt x="61820" y="17"/>
                    </a:lnTo>
                    <a:lnTo>
                      <a:pt x="61770" y="17"/>
                    </a:lnTo>
                    <a:lnTo>
                      <a:pt x="6162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46"/>
              <p:cNvSpPr/>
              <p:nvPr/>
            </p:nvSpPr>
            <p:spPr>
              <a:xfrm>
                <a:off x="3176575" y="1514456"/>
                <a:ext cx="2790823" cy="2886111"/>
              </a:xfrm>
              <a:custGeom>
                <a:rect b="b" l="l" r="r" t="t"/>
                <a:pathLst>
                  <a:path extrusionOk="0" fill="none" h="89896" w="86928">
                    <a:moveTo>
                      <a:pt x="20340" y="89612"/>
                    </a:moveTo>
                    <a:lnTo>
                      <a:pt x="20340" y="89612"/>
                    </a:lnTo>
                    <a:lnTo>
                      <a:pt x="20390" y="89679"/>
                    </a:lnTo>
                    <a:lnTo>
                      <a:pt x="20473" y="89729"/>
                    </a:lnTo>
                    <a:lnTo>
                      <a:pt x="20573" y="89779"/>
                    </a:lnTo>
                    <a:lnTo>
                      <a:pt x="20690" y="89812"/>
                    </a:lnTo>
                    <a:lnTo>
                      <a:pt x="20823" y="89846"/>
                    </a:lnTo>
                    <a:lnTo>
                      <a:pt x="20990" y="89862"/>
                    </a:lnTo>
                    <a:lnTo>
                      <a:pt x="21374" y="89896"/>
                    </a:lnTo>
                    <a:lnTo>
                      <a:pt x="21840" y="89896"/>
                    </a:lnTo>
                    <a:lnTo>
                      <a:pt x="22391" y="89879"/>
                    </a:lnTo>
                    <a:lnTo>
                      <a:pt x="23007" y="89829"/>
                    </a:lnTo>
                    <a:lnTo>
                      <a:pt x="23708" y="89746"/>
                    </a:lnTo>
                    <a:lnTo>
                      <a:pt x="24458" y="89646"/>
                    </a:lnTo>
                    <a:lnTo>
                      <a:pt x="25292" y="89529"/>
                    </a:lnTo>
                    <a:lnTo>
                      <a:pt x="26175" y="89379"/>
                    </a:lnTo>
                    <a:lnTo>
                      <a:pt x="27125" y="89212"/>
                    </a:lnTo>
                    <a:lnTo>
                      <a:pt x="29193" y="88829"/>
                    </a:lnTo>
                    <a:lnTo>
                      <a:pt x="31477" y="88362"/>
                    </a:lnTo>
                    <a:lnTo>
                      <a:pt x="33928" y="87812"/>
                    </a:lnTo>
                    <a:lnTo>
                      <a:pt x="36545" y="87212"/>
                    </a:lnTo>
                    <a:lnTo>
                      <a:pt x="39296" y="86545"/>
                    </a:lnTo>
                    <a:lnTo>
                      <a:pt x="42147" y="85828"/>
                    </a:lnTo>
                    <a:lnTo>
                      <a:pt x="45098" y="85061"/>
                    </a:lnTo>
                    <a:lnTo>
                      <a:pt x="48115" y="84261"/>
                    </a:lnTo>
                    <a:lnTo>
                      <a:pt x="51166" y="83427"/>
                    </a:lnTo>
                    <a:lnTo>
                      <a:pt x="54251" y="82560"/>
                    </a:lnTo>
                    <a:lnTo>
                      <a:pt x="57318" y="81660"/>
                    </a:lnTo>
                    <a:lnTo>
                      <a:pt x="60369" y="80759"/>
                    </a:lnTo>
                    <a:lnTo>
                      <a:pt x="63354" y="79842"/>
                    </a:lnTo>
                    <a:lnTo>
                      <a:pt x="66271" y="78909"/>
                    </a:lnTo>
                    <a:lnTo>
                      <a:pt x="69089" y="77992"/>
                    </a:lnTo>
                    <a:lnTo>
                      <a:pt x="71790" y="77075"/>
                    </a:lnTo>
                    <a:lnTo>
                      <a:pt x="74340" y="76175"/>
                    </a:lnTo>
                    <a:lnTo>
                      <a:pt x="75557" y="75741"/>
                    </a:lnTo>
                    <a:lnTo>
                      <a:pt x="76724" y="75291"/>
                    </a:lnTo>
                    <a:lnTo>
                      <a:pt x="77841" y="74874"/>
                    </a:lnTo>
                    <a:lnTo>
                      <a:pt x="78908" y="74441"/>
                    </a:lnTo>
                    <a:lnTo>
                      <a:pt x="79925" y="74024"/>
                    </a:lnTo>
                    <a:lnTo>
                      <a:pt x="80892" y="73624"/>
                    </a:lnTo>
                    <a:lnTo>
                      <a:pt x="81793" y="73224"/>
                    </a:lnTo>
                    <a:lnTo>
                      <a:pt x="82626" y="72840"/>
                    </a:lnTo>
                    <a:lnTo>
                      <a:pt x="83410" y="72457"/>
                    </a:lnTo>
                    <a:lnTo>
                      <a:pt x="84110" y="72090"/>
                    </a:lnTo>
                    <a:lnTo>
                      <a:pt x="84744" y="71740"/>
                    </a:lnTo>
                    <a:lnTo>
                      <a:pt x="85294" y="71406"/>
                    </a:lnTo>
                    <a:lnTo>
                      <a:pt x="85777" y="71073"/>
                    </a:lnTo>
                    <a:lnTo>
                      <a:pt x="86177" y="70773"/>
                    </a:lnTo>
                    <a:lnTo>
                      <a:pt x="86361" y="70623"/>
                    </a:lnTo>
                    <a:lnTo>
                      <a:pt x="86511" y="70473"/>
                    </a:lnTo>
                    <a:lnTo>
                      <a:pt x="86628" y="70339"/>
                    </a:lnTo>
                    <a:lnTo>
                      <a:pt x="86728" y="70189"/>
                    </a:lnTo>
                    <a:lnTo>
                      <a:pt x="86811" y="70056"/>
                    </a:lnTo>
                    <a:lnTo>
                      <a:pt x="86878" y="69939"/>
                    </a:lnTo>
                    <a:lnTo>
                      <a:pt x="86911" y="69806"/>
                    </a:lnTo>
                    <a:lnTo>
                      <a:pt x="86928" y="69689"/>
                    </a:lnTo>
                    <a:lnTo>
                      <a:pt x="86928" y="69689"/>
                    </a:lnTo>
                    <a:lnTo>
                      <a:pt x="86928" y="69523"/>
                    </a:lnTo>
                    <a:lnTo>
                      <a:pt x="86911" y="69356"/>
                    </a:lnTo>
                    <a:lnTo>
                      <a:pt x="86878" y="69189"/>
                    </a:lnTo>
                    <a:lnTo>
                      <a:pt x="86828" y="69006"/>
                    </a:lnTo>
                    <a:lnTo>
                      <a:pt x="86761" y="68822"/>
                    </a:lnTo>
                    <a:lnTo>
                      <a:pt x="86694" y="68622"/>
                    </a:lnTo>
                    <a:lnTo>
                      <a:pt x="86511" y="68205"/>
                    </a:lnTo>
                    <a:lnTo>
                      <a:pt x="86261" y="67772"/>
                    </a:lnTo>
                    <a:lnTo>
                      <a:pt x="85977" y="67289"/>
                    </a:lnTo>
                    <a:lnTo>
                      <a:pt x="85627" y="66755"/>
                    </a:lnTo>
                    <a:lnTo>
                      <a:pt x="85260" y="66188"/>
                    </a:lnTo>
                    <a:lnTo>
                      <a:pt x="84377" y="64921"/>
                    </a:lnTo>
                    <a:lnTo>
                      <a:pt x="83326" y="63454"/>
                    </a:lnTo>
                    <a:lnTo>
                      <a:pt x="82760" y="62637"/>
                    </a:lnTo>
                    <a:lnTo>
                      <a:pt x="82176" y="61753"/>
                    </a:lnTo>
                    <a:lnTo>
                      <a:pt x="81543" y="60803"/>
                    </a:lnTo>
                    <a:lnTo>
                      <a:pt x="80892" y="59803"/>
                    </a:lnTo>
                    <a:lnTo>
                      <a:pt x="80226" y="58719"/>
                    </a:lnTo>
                    <a:lnTo>
                      <a:pt x="79525" y="57569"/>
                    </a:lnTo>
                    <a:lnTo>
                      <a:pt x="78808" y="56335"/>
                    </a:lnTo>
                    <a:lnTo>
                      <a:pt x="78075" y="55035"/>
                    </a:lnTo>
                    <a:lnTo>
                      <a:pt x="77341" y="53651"/>
                    </a:lnTo>
                    <a:lnTo>
                      <a:pt x="76574" y="52184"/>
                    </a:lnTo>
                    <a:lnTo>
                      <a:pt x="75807" y="50633"/>
                    </a:lnTo>
                    <a:lnTo>
                      <a:pt x="75041" y="48983"/>
                    </a:lnTo>
                    <a:lnTo>
                      <a:pt x="74257" y="47249"/>
                    </a:lnTo>
                    <a:lnTo>
                      <a:pt x="73490" y="45415"/>
                    </a:lnTo>
                    <a:lnTo>
                      <a:pt x="72706" y="43481"/>
                    </a:lnTo>
                    <a:lnTo>
                      <a:pt x="72323" y="42481"/>
                    </a:lnTo>
                    <a:lnTo>
                      <a:pt x="71923" y="41447"/>
                    </a:lnTo>
                    <a:lnTo>
                      <a:pt x="71539" y="40397"/>
                    </a:lnTo>
                    <a:lnTo>
                      <a:pt x="71156" y="39313"/>
                    </a:lnTo>
                    <a:lnTo>
                      <a:pt x="70773" y="38213"/>
                    </a:lnTo>
                    <a:lnTo>
                      <a:pt x="70389" y="37062"/>
                    </a:lnTo>
                    <a:lnTo>
                      <a:pt x="70006" y="35912"/>
                    </a:lnTo>
                    <a:lnTo>
                      <a:pt x="69639" y="34711"/>
                    </a:lnTo>
                    <a:lnTo>
                      <a:pt x="69255" y="33494"/>
                    </a:lnTo>
                    <a:lnTo>
                      <a:pt x="68889" y="32244"/>
                    </a:lnTo>
                    <a:lnTo>
                      <a:pt x="68889" y="32244"/>
                    </a:lnTo>
                    <a:lnTo>
                      <a:pt x="68488" y="30860"/>
                    </a:lnTo>
                    <a:lnTo>
                      <a:pt x="68105" y="29476"/>
                    </a:lnTo>
                    <a:lnTo>
                      <a:pt x="67738" y="28076"/>
                    </a:lnTo>
                    <a:lnTo>
                      <a:pt x="67371" y="26692"/>
                    </a:lnTo>
                    <a:lnTo>
                      <a:pt x="67038" y="25292"/>
                    </a:lnTo>
                    <a:lnTo>
                      <a:pt x="66705" y="23891"/>
                    </a:lnTo>
                    <a:lnTo>
                      <a:pt x="66071" y="21140"/>
                    </a:lnTo>
                    <a:lnTo>
                      <a:pt x="65471" y="18440"/>
                    </a:lnTo>
                    <a:lnTo>
                      <a:pt x="64937" y="15805"/>
                    </a:lnTo>
                    <a:lnTo>
                      <a:pt x="64437" y="13305"/>
                    </a:lnTo>
                    <a:lnTo>
                      <a:pt x="63987" y="10921"/>
                    </a:lnTo>
                    <a:lnTo>
                      <a:pt x="63203" y="6703"/>
                    </a:lnTo>
                    <a:lnTo>
                      <a:pt x="62587" y="3335"/>
                    </a:lnTo>
                    <a:lnTo>
                      <a:pt x="62353" y="2034"/>
                    </a:lnTo>
                    <a:lnTo>
                      <a:pt x="62136" y="1034"/>
                    </a:lnTo>
                    <a:lnTo>
                      <a:pt x="62053" y="667"/>
                    </a:lnTo>
                    <a:lnTo>
                      <a:pt x="61970" y="367"/>
                    </a:lnTo>
                    <a:lnTo>
                      <a:pt x="61903" y="150"/>
                    </a:lnTo>
                    <a:lnTo>
                      <a:pt x="61836" y="34"/>
                    </a:lnTo>
                    <a:lnTo>
                      <a:pt x="61836" y="34"/>
                    </a:lnTo>
                    <a:lnTo>
                      <a:pt x="61820" y="17"/>
                    </a:lnTo>
                    <a:lnTo>
                      <a:pt x="61770" y="17"/>
                    </a:lnTo>
                    <a:lnTo>
                      <a:pt x="61620" y="0"/>
                    </a:lnTo>
                    <a:lnTo>
                      <a:pt x="61370" y="0"/>
                    </a:lnTo>
                    <a:lnTo>
                      <a:pt x="61053" y="34"/>
                    </a:lnTo>
                    <a:lnTo>
                      <a:pt x="60203" y="117"/>
                    </a:lnTo>
                    <a:lnTo>
                      <a:pt x="59052" y="251"/>
                    </a:lnTo>
                    <a:lnTo>
                      <a:pt x="57635" y="434"/>
                    </a:lnTo>
                    <a:lnTo>
                      <a:pt x="55985" y="684"/>
                    </a:lnTo>
                    <a:lnTo>
                      <a:pt x="52050" y="1284"/>
                    </a:lnTo>
                    <a:lnTo>
                      <a:pt x="47432" y="2034"/>
                    </a:lnTo>
                    <a:lnTo>
                      <a:pt x="42264" y="2901"/>
                    </a:lnTo>
                    <a:lnTo>
                      <a:pt x="36762" y="3852"/>
                    </a:lnTo>
                    <a:lnTo>
                      <a:pt x="31060" y="4852"/>
                    </a:lnTo>
                    <a:lnTo>
                      <a:pt x="25375" y="5869"/>
                    </a:lnTo>
                    <a:lnTo>
                      <a:pt x="19856" y="6886"/>
                    </a:lnTo>
                    <a:lnTo>
                      <a:pt x="14688" y="7870"/>
                    </a:lnTo>
                    <a:lnTo>
                      <a:pt x="10037" y="8770"/>
                    </a:lnTo>
                    <a:lnTo>
                      <a:pt x="7969" y="9203"/>
                    </a:lnTo>
                    <a:lnTo>
                      <a:pt x="6085" y="9587"/>
                    </a:lnTo>
                    <a:lnTo>
                      <a:pt x="4418" y="9954"/>
                    </a:lnTo>
                    <a:lnTo>
                      <a:pt x="3001" y="10270"/>
                    </a:lnTo>
                    <a:lnTo>
                      <a:pt x="1834" y="10554"/>
                    </a:lnTo>
                    <a:lnTo>
                      <a:pt x="967" y="10787"/>
                    </a:lnTo>
                    <a:lnTo>
                      <a:pt x="634" y="10887"/>
                    </a:lnTo>
                    <a:lnTo>
                      <a:pt x="384" y="10987"/>
                    </a:lnTo>
                    <a:lnTo>
                      <a:pt x="217" y="11054"/>
                    </a:lnTo>
                    <a:lnTo>
                      <a:pt x="167" y="11087"/>
                    </a:lnTo>
                    <a:lnTo>
                      <a:pt x="150" y="11121"/>
                    </a:lnTo>
                    <a:lnTo>
                      <a:pt x="150" y="11121"/>
                    </a:lnTo>
                    <a:lnTo>
                      <a:pt x="100" y="11221"/>
                    </a:lnTo>
                    <a:lnTo>
                      <a:pt x="84" y="11371"/>
                    </a:lnTo>
                    <a:lnTo>
                      <a:pt x="50" y="11587"/>
                    </a:lnTo>
                    <a:lnTo>
                      <a:pt x="34" y="11871"/>
                    </a:lnTo>
                    <a:lnTo>
                      <a:pt x="0" y="12621"/>
                    </a:lnTo>
                    <a:lnTo>
                      <a:pt x="0" y="13621"/>
                    </a:lnTo>
                    <a:lnTo>
                      <a:pt x="17" y="14838"/>
                    </a:lnTo>
                    <a:lnTo>
                      <a:pt x="67" y="16256"/>
                    </a:lnTo>
                    <a:lnTo>
                      <a:pt x="150" y="17889"/>
                    </a:lnTo>
                    <a:lnTo>
                      <a:pt x="267" y="19707"/>
                    </a:lnTo>
                    <a:lnTo>
                      <a:pt x="434" y="21691"/>
                    </a:lnTo>
                    <a:lnTo>
                      <a:pt x="617" y="23858"/>
                    </a:lnTo>
                    <a:lnTo>
                      <a:pt x="867" y="26175"/>
                    </a:lnTo>
                    <a:lnTo>
                      <a:pt x="1151" y="28626"/>
                    </a:lnTo>
                    <a:lnTo>
                      <a:pt x="1467" y="31210"/>
                    </a:lnTo>
                    <a:lnTo>
                      <a:pt x="1851" y="33928"/>
                    </a:lnTo>
                    <a:lnTo>
                      <a:pt x="2284" y="36729"/>
                    </a:lnTo>
                    <a:lnTo>
                      <a:pt x="2518" y="38179"/>
                    </a:lnTo>
                    <a:lnTo>
                      <a:pt x="2768" y="39646"/>
                    </a:lnTo>
                    <a:lnTo>
                      <a:pt x="3035" y="41130"/>
                    </a:lnTo>
                    <a:lnTo>
                      <a:pt x="3318" y="42631"/>
                    </a:lnTo>
                    <a:lnTo>
                      <a:pt x="3618" y="44164"/>
                    </a:lnTo>
                    <a:lnTo>
                      <a:pt x="3935" y="45698"/>
                    </a:lnTo>
                    <a:lnTo>
                      <a:pt x="4252" y="47249"/>
                    </a:lnTo>
                    <a:lnTo>
                      <a:pt x="4602" y="48833"/>
                    </a:lnTo>
                    <a:lnTo>
                      <a:pt x="4968" y="50400"/>
                    </a:lnTo>
                    <a:lnTo>
                      <a:pt x="5335" y="52000"/>
                    </a:lnTo>
                    <a:lnTo>
                      <a:pt x="5735" y="53601"/>
                    </a:lnTo>
                    <a:lnTo>
                      <a:pt x="6152" y="55201"/>
                    </a:lnTo>
                    <a:lnTo>
                      <a:pt x="6586" y="56819"/>
                    </a:lnTo>
                    <a:lnTo>
                      <a:pt x="7019" y="58452"/>
                    </a:lnTo>
                    <a:lnTo>
                      <a:pt x="7486" y="60070"/>
                    </a:lnTo>
                    <a:lnTo>
                      <a:pt x="7986" y="61687"/>
                    </a:lnTo>
                    <a:lnTo>
                      <a:pt x="8486" y="63321"/>
                    </a:lnTo>
                    <a:lnTo>
                      <a:pt x="9003" y="64938"/>
                    </a:lnTo>
                    <a:lnTo>
                      <a:pt x="9553" y="66572"/>
                    </a:lnTo>
                    <a:lnTo>
                      <a:pt x="10120" y="68189"/>
                    </a:lnTo>
                    <a:lnTo>
                      <a:pt x="10704" y="69806"/>
                    </a:lnTo>
                    <a:lnTo>
                      <a:pt x="11304" y="71406"/>
                    </a:lnTo>
                    <a:lnTo>
                      <a:pt x="11937" y="73007"/>
                    </a:lnTo>
                    <a:lnTo>
                      <a:pt x="12588" y="74591"/>
                    </a:lnTo>
                    <a:lnTo>
                      <a:pt x="13254" y="76175"/>
                    </a:lnTo>
                    <a:lnTo>
                      <a:pt x="13955" y="77742"/>
                    </a:lnTo>
                    <a:lnTo>
                      <a:pt x="14672" y="79292"/>
                    </a:lnTo>
                    <a:lnTo>
                      <a:pt x="15405" y="80826"/>
                    </a:lnTo>
                    <a:lnTo>
                      <a:pt x="16172" y="82343"/>
                    </a:lnTo>
                    <a:lnTo>
                      <a:pt x="16956" y="83827"/>
                    </a:lnTo>
                    <a:lnTo>
                      <a:pt x="17772" y="85311"/>
                    </a:lnTo>
                    <a:lnTo>
                      <a:pt x="18606" y="86778"/>
                    </a:lnTo>
                    <a:lnTo>
                      <a:pt x="19456" y="88212"/>
                    </a:lnTo>
                    <a:lnTo>
                      <a:pt x="20340" y="8961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46"/>
              <p:cNvSpPr/>
              <p:nvPr/>
            </p:nvSpPr>
            <p:spPr>
              <a:xfrm>
                <a:off x="3555507" y="1447550"/>
                <a:ext cx="1101073" cy="331901"/>
              </a:xfrm>
              <a:custGeom>
                <a:rect b="b" l="l" r="r" t="t"/>
                <a:pathLst>
                  <a:path extrusionOk="0" h="10338" w="34296">
                    <a:moveTo>
                      <a:pt x="32061" y="0"/>
                    </a:moveTo>
                    <a:lnTo>
                      <a:pt x="31644" y="17"/>
                    </a:lnTo>
                    <a:lnTo>
                      <a:pt x="30594" y="100"/>
                    </a:lnTo>
                    <a:lnTo>
                      <a:pt x="29243" y="234"/>
                    </a:lnTo>
                    <a:lnTo>
                      <a:pt x="27660" y="417"/>
                    </a:lnTo>
                    <a:lnTo>
                      <a:pt x="25859" y="634"/>
                    </a:lnTo>
                    <a:lnTo>
                      <a:pt x="23875" y="917"/>
                    </a:lnTo>
                    <a:lnTo>
                      <a:pt x="21741" y="1217"/>
                    </a:lnTo>
                    <a:lnTo>
                      <a:pt x="19507" y="1568"/>
                    </a:lnTo>
                    <a:lnTo>
                      <a:pt x="17206" y="1951"/>
                    </a:lnTo>
                    <a:lnTo>
                      <a:pt x="14856" y="2368"/>
                    </a:lnTo>
                    <a:lnTo>
                      <a:pt x="12522" y="2818"/>
                    </a:lnTo>
                    <a:lnTo>
                      <a:pt x="10221" y="3301"/>
                    </a:lnTo>
                    <a:lnTo>
                      <a:pt x="9087" y="3552"/>
                    </a:lnTo>
                    <a:lnTo>
                      <a:pt x="7970" y="3802"/>
                    </a:lnTo>
                    <a:lnTo>
                      <a:pt x="6903" y="4068"/>
                    </a:lnTo>
                    <a:lnTo>
                      <a:pt x="5853" y="4335"/>
                    </a:lnTo>
                    <a:lnTo>
                      <a:pt x="4836" y="4602"/>
                    </a:lnTo>
                    <a:lnTo>
                      <a:pt x="3852" y="4885"/>
                    </a:lnTo>
                    <a:lnTo>
                      <a:pt x="2919" y="5152"/>
                    </a:lnTo>
                    <a:lnTo>
                      <a:pt x="2035" y="5452"/>
                    </a:lnTo>
                    <a:lnTo>
                      <a:pt x="1818" y="5519"/>
                    </a:lnTo>
                    <a:lnTo>
                      <a:pt x="1618" y="5619"/>
                    </a:lnTo>
                    <a:lnTo>
                      <a:pt x="1401" y="5719"/>
                    </a:lnTo>
                    <a:lnTo>
                      <a:pt x="1218" y="5819"/>
                    </a:lnTo>
                    <a:lnTo>
                      <a:pt x="1035" y="5936"/>
                    </a:lnTo>
                    <a:lnTo>
                      <a:pt x="868" y="6052"/>
                    </a:lnTo>
                    <a:lnTo>
                      <a:pt x="701" y="6186"/>
                    </a:lnTo>
                    <a:lnTo>
                      <a:pt x="551" y="6302"/>
                    </a:lnTo>
                    <a:lnTo>
                      <a:pt x="418" y="6436"/>
                    </a:lnTo>
                    <a:lnTo>
                      <a:pt x="301" y="6553"/>
                    </a:lnTo>
                    <a:lnTo>
                      <a:pt x="201" y="6686"/>
                    </a:lnTo>
                    <a:lnTo>
                      <a:pt x="134" y="6803"/>
                    </a:lnTo>
                    <a:lnTo>
                      <a:pt x="68" y="6919"/>
                    </a:lnTo>
                    <a:lnTo>
                      <a:pt x="34" y="7036"/>
                    </a:lnTo>
                    <a:lnTo>
                      <a:pt x="1" y="7136"/>
                    </a:lnTo>
                    <a:lnTo>
                      <a:pt x="18" y="7236"/>
                    </a:lnTo>
                    <a:lnTo>
                      <a:pt x="34" y="7319"/>
                    </a:lnTo>
                    <a:lnTo>
                      <a:pt x="101" y="7403"/>
                    </a:lnTo>
                    <a:lnTo>
                      <a:pt x="184" y="7486"/>
                    </a:lnTo>
                    <a:lnTo>
                      <a:pt x="284" y="7553"/>
                    </a:lnTo>
                    <a:lnTo>
                      <a:pt x="534" y="7703"/>
                    </a:lnTo>
                    <a:lnTo>
                      <a:pt x="818" y="7836"/>
                    </a:lnTo>
                    <a:lnTo>
                      <a:pt x="1085" y="7986"/>
                    </a:lnTo>
                    <a:lnTo>
                      <a:pt x="1318" y="8120"/>
                    </a:lnTo>
                    <a:lnTo>
                      <a:pt x="1418" y="8203"/>
                    </a:lnTo>
                    <a:lnTo>
                      <a:pt x="1485" y="8270"/>
                    </a:lnTo>
                    <a:lnTo>
                      <a:pt x="1535" y="8353"/>
                    </a:lnTo>
                    <a:lnTo>
                      <a:pt x="1551" y="8453"/>
                    </a:lnTo>
                    <a:lnTo>
                      <a:pt x="1535" y="8536"/>
                    </a:lnTo>
                    <a:lnTo>
                      <a:pt x="1501" y="8637"/>
                    </a:lnTo>
                    <a:lnTo>
                      <a:pt x="1451" y="8737"/>
                    </a:lnTo>
                    <a:lnTo>
                      <a:pt x="1368" y="8837"/>
                    </a:lnTo>
                    <a:lnTo>
                      <a:pt x="1201" y="9037"/>
                    </a:lnTo>
                    <a:lnTo>
                      <a:pt x="985" y="9253"/>
                    </a:lnTo>
                    <a:lnTo>
                      <a:pt x="785" y="9453"/>
                    </a:lnTo>
                    <a:lnTo>
                      <a:pt x="601" y="9654"/>
                    </a:lnTo>
                    <a:lnTo>
                      <a:pt x="518" y="9737"/>
                    </a:lnTo>
                    <a:lnTo>
                      <a:pt x="468" y="9837"/>
                    </a:lnTo>
                    <a:lnTo>
                      <a:pt x="434" y="9920"/>
                    </a:lnTo>
                    <a:lnTo>
                      <a:pt x="418" y="9987"/>
                    </a:lnTo>
                    <a:lnTo>
                      <a:pt x="434" y="10054"/>
                    </a:lnTo>
                    <a:lnTo>
                      <a:pt x="451" y="10104"/>
                    </a:lnTo>
                    <a:lnTo>
                      <a:pt x="501" y="10154"/>
                    </a:lnTo>
                    <a:lnTo>
                      <a:pt x="551" y="10187"/>
                    </a:lnTo>
                    <a:lnTo>
                      <a:pt x="718" y="10270"/>
                    </a:lnTo>
                    <a:lnTo>
                      <a:pt x="901" y="10337"/>
                    </a:lnTo>
                    <a:lnTo>
                      <a:pt x="4652" y="9620"/>
                    </a:lnTo>
                    <a:lnTo>
                      <a:pt x="8687" y="8853"/>
                    </a:lnTo>
                    <a:lnTo>
                      <a:pt x="12888" y="8086"/>
                    </a:lnTo>
                    <a:lnTo>
                      <a:pt x="17223" y="7303"/>
                    </a:lnTo>
                    <a:lnTo>
                      <a:pt x="21591" y="6519"/>
                    </a:lnTo>
                    <a:lnTo>
                      <a:pt x="25909" y="5769"/>
                    </a:lnTo>
                    <a:lnTo>
                      <a:pt x="30110" y="5052"/>
                    </a:lnTo>
                    <a:lnTo>
                      <a:pt x="34112" y="4368"/>
                    </a:lnTo>
                    <a:lnTo>
                      <a:pt x="34195" y="4168"/>
                    </a:lnTo>
                    <a:lnTo>
                      <a:pt x="34262" y="3968"/>
                    </a:lnTo>
                    <a:lnTo>
                      <a:pt x="34278" y="3852"/>
                    </a:lnTo>
                    <a:lnTo>
                      <a:pt x="34295" y="3752"/>
                    </a:lnTo>
                    <a:lnTo>
                      <a:pt x="34295" y="3652"/>
                    </a:lnTo>
                    <a:lnTo>
                      <a:pt x="34278" y="3552"/>
                    </a:lnTo>
                    <a:lnTo>
                      <a:pt x="34228" y="3402"/>
                    </a:lnTo>
                    <a:lnTo>
                      <a:pt x="34145" y="3285"/>
                    </a:lnTo>
                    <a:lnTo>
                      <a:pt x="34045" y="3185"/>
                    </a:lnTo>
                    <a:lnTo>
                      <a:pt x="33912" y="3101"/>
                    </a:lnTo>
                    <a:lnTo>
                      <a:pt x="33762" y="3018"/>
                    </a:lnTo>
                    <a:lnTo>
                      <a:pt x="33595" y="2951"/>
                    </a:lnTo>
                    <a:lnTo>
                      <a:pt x="33245" y="2851"/>
                    </a:lnTo>
                    <a:lnTo>
                      <a:pt x="32895" y="2751"/>
                    </a:lnTo>
                    <a:lnTo>
                      <a:pt x="32578" y="2635"/>
                    </a:lnTo>
                    <a:lnTo>
                      <a:pt x="32445" y="2585"/>
                    </a:lnTo>
                    <a:lnTo>
                      <a:pt x="32328" y="2518"/>
                    </a:lnTo>
                    <a:lnTo>
                      <a:pt x="32228" y="2451"/>
                    </a:lnTo>
                    <a:lnTo>
                      <a:pt x="32161" y="2368"/>
                    </a:lnTo>
                    <a:lnTo>
                      <a:pt x="32144" y="2251"/>
                    </a:lnTo>
                    <a:lnTo>
                      <a:pt x="32144" y="2134"/>
                    </a:lnTo>
                    <a:lnTo>
                      <a:pt x="32161" y="2001"/>
                    </a:lnTo>
                    <a:lnTo>
                      <a:pt x="32211" y="1851"/>
                    </a:lnTo>
                    <a:lnTo>
                      <a:pt x="32344" y="1534"/>
                    </a:lnTo>
                    <a:lnTo>
                      <a:pt x="32528" y="1184"/>
                    </a:lnTo>
                    <a:lnTo>
                      <a:pt x="32695" y="851"/>
                    </a:lnTo>
                    <a:lnTo>
                      <a:pt x="32761" y="684"/>
                    </a:lnTo>
                    <a:lnTo>
                      <a:pt x="32811" y="534"/>
                    </a:lnTo>
                    <a:lnTo>
                      <a:pt x="32861" y="384"/>
                    </a:lnTo>
                    <a:lnTo>
                      <a:pt x="32878" y="251"/>
                    </a:lnTo>
                    <a:lnTo>
                      <a:pt x="32861" y="134"/>
                    </a:lnTo>
                    <a:lnTo>
                      <a:pt x="32845" y="84"/>
                    </a:lnTo>
                    <a:lnTo>
                      <a:pt x="32811" y="50"/>
                    </a:lnTo>
                    <a:lnTo>
                      <a:pt x="32778" y="17"/>
                    </a:lnTo>
                    <a:lnTo>
                      <a:pt x="32695" y="0"/>
                    </a:lnTo>
                    <a:close/>
                  </a:path>
                </a:pathLst>
              </a:custGeom>
              <a:solidFill>
                <a:srgbClr val="7D9BFF">
                  <a:alpha val="59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46"/>
              <p:cNvSpPr/>
              <p:nvPr/>
            </p:nvSpPr>
            <p:spPr>
              <a:xfrm>
                <a:off x="3584433" y="1587784"/>
                <a:ext cx="1084988" cy="274080"/>
              </a:xfrm>
              <a:custGeom>
                <a:rect b="b" l="l" r="r" t="t"/>
                <a:pathLst>
                  <a:path extrusionOk="0" h="8537" w="33795">
                    <a:moveTo>
                      <a:pt x="33211" y="0"/>
                    </a:moveTo>
                    <a:lnTo>
                      <a:pt x="29209" y="684"/>
                    </a:lnTo>
                    <a:lnTo>
                      <a:pt x="25008" y="1401"/>
                    </a:lnTo>
                    <a:lnTo>
                      <a:pt x="20690" y="2151"/>
                    </a:lnTo>
                    <a:lnTo>
                      <a:pt x="16322" y="2935"/>
                    </a:lnTo>
                    <a:lnTo>
                      <a:pt x="11987" y="3718"/>
                    </a:lnTo>
                    <a:lnTo>
                      <a:pt x="7786" y="4485"/>
                    </a:lnTo>
                    <a:lnTo>
                      <a:pt x="3751" y="5252"/>
                    </a:lnTo>
                    <a:lnTo>
                      <a:pt x="0" y="5969"/>
                    </a:lnTo>
                    <a:lnTo>
                      <a:pt x="334" y="6069"/>
                    </a:lnTo>
                    <a:lnTo>
                      <a:pt x="667" y="6169"/>
                    </a:lnTo>
                    <a:lnTo>
                      <a:pt x="834" y="6236"/>
                    </a:lnTo>
                    <a:lnTo>
                      <a:pt x="951" y="6302"/>
                    </a:lnTo>
                    <a:lnTo>
                      <a:pt x="1067" y="6386"/>
                    </a:lnTo>
                    <a:lnTo>
                      <a:pt x="1134" y="6486"/>
                    </a:lnTo>
                    <a:lnTo>
                      <a:pt x="1167" y="6569"/>
                    </a:lnTo>
                    <a:lnTo>
                      <a:pt x="1167" y="6669"/>
                    </a:lnTo>
                    <a:lnTo>
                      <a:pt x="1151" y="6769"/>
                    </a:lnTo>
                    <a:lnTo>
                      <a:pt x="1101" y="6869"/>
                    </a:lnTo>
                    <a:lnTo>
                      <a:pt x="984" y="7103"/>
                    </a:lnTo>
                    <a:lnTo>
                      <a:pt x="817" y="7353"/>
                    </a:lnTo>
                    <a:lnTo>
                      <a:pt x="650" y="7620"/>
                    </a:lnTo>
                    <a:lnTo>
                      <a:pt x="584" y="7753"/>
                    </a:lnTo>
                    <a:lnTo>
                      <a:pt x="517" y="7870"/>
                    </a:lnTo>
                    <a:lnTo>
                      <a:pt x="484" y="8003"/>
                    </a:lnTo>
                    <a:lnTo>
                      <a:pt x="450" y="8136"/>
                    </a:lnTo>
                    <a:lnTo>
                      <a:pt x="467" y="8270"/>
                    </a:lnTo>
                    <a:lnTo>
                      <a:pt x="484" y="8386"/>
                    </a:lnTo>
                    <a:lnTo>
                      <a:pt x="517" y="8420"/>
                    </a:lnTo>
                    <a:lnTo>
                      <a:pt x="567" y="8453"/>
                    </a:lnTo>
                    <a:lnTo>
                      <a:pt x="634" y="8487"/>
                    </a:lnTo>
                    <a:lnTo>
                      <a:pt x="717" y="8503"/>
                    </a:lnTo>
                    <a:lnTo>
                      <a:pt x="951" y="8520"/>
                    </a:lnTo>
                    <a:lnTo>
                      <a:pt x="1251" y="8537"/>
                    </a:lnTo>
                    <a:lnTo>
                      <a:pt x="1767" y="8520"/>
                    </a:lnTo>
                    <a:lnTo>
                      <a:pt x="2418" y="8470"/>
                    </a:lnTo>
                    <a:lnTo>
                      <a:pt x="3168" y="8403"/>
                    </a:lnTo>
                    <a:lnTo>
                      <a:pt x="4052" y="8303"/>
                    </a:lnTo>
                    <a:lnTo>
                      <a:pt x="6119" y="8036"/>
                    </a:lnTo>
                    <a:lnTo>
                      <a:pt x="8586" y="7703"/>
                    </a:lnTo>
                    <a:lnTo>
                      <a:pt x="14571" y="6819"/>
                    </a:lnTo>
                    <a:lnTo>
                      <a:pt x="18006" y="6319"/>
                    </a:lnTo>
                    <a:lnTo>
                      <a:pt x="21690" y="5786"/>
                    </a:lnTo>
                    <a:lnTo>
                      <a:pt x="23808" y="5469"/>
                    </a:lnTo>
                    <a:lnTo>
                      <a:pt x="25658" y="5185"/>
                    </a:lnTo>
                    <a:lnTo>
                      <a:pt x="27275" y="4902"/>
                    </a:lnTo>
                    <a:lnTo>
                      <a:pt x="28659" y="4635"/>
                    </a:lnTo>
                    <a:lnTo>
                      <a:pt x="29826" y="4402"/>
                    </a:lnTo>
                    <a:lnTo>
                      <a:pt x="30810" y="4168"/>
                    </a:lnTo>
                    <a:lnTo>
                      <a:pt x="31627" y="3952"/>
                    </a:lnTo>
                    <a:lnTo>
                      <a:pt x="32277" y="3752"/>
                    </a:lnTo>
                    <a:lnTo>
                      <a:pt x="32777" y="3568"/>
                    </a:lnTo>
                    <a:lnTo>
                      <a:pt x="33161" y="3402"/>
                    </a:lnTo>
                    <a:lnTo>
                      <a:pt x="33427" y="3252"/>
                    </a:lnTo>
                    <a:lnTo>
                      <a:pt x="33611" y="3118"/>
                    </a:lnTo>
                    <a:lnTo>
                      <a:pt x="33678" y="3051"/>
                    </a:lnTo>
                    <a:lnTo>
                      <a:pt x="33728" y="2985"/>
                    </a:lnTo>
                    <a:lnTo>
                      <a:pt x="33778" y="2885"/>
                    </a:lnTo>
                    <a:lnTo>
                      <a:pt x="33794" y="2785"/>
                    </a:lnTo>
                    <a:lnTo>
                      <a:pt x="33778" y="2701"/>
                    </a:lnTo>
                    <a:lnTo>
                      <a:pt x="33761" y="2618"/>
                    </a:lnTo>
                    <a:lnTo>
                      <a:pt x="33694" y="2518"/>
                    </a:lnTo>
                    <a:lnTo>
                      <a:pt x="33544" y="2318"/>
                    </a:lnTo>
                    <a:lnTo>
                      <a:pt x="33327" y="2068"/>
                    </a:lnTo>
                    <a:lnTo>
                      <a:pt x="33094" y="1834"/>
                    </a:lnTo>
                    <a:lnTo>
                      <a:pt x="32861" y="1601"/>
                    </a:lnTo>
                    <a:lnTo>
                      <a:pt x="32661" y="1384"/>
                    </a:lnTo>
                    <a:lnTo>
                      <a:pt x="32527" y="1201"/>
                    </a:lnTo>
                    <a:lnTo>
                      <a:pt x="32494" y="1134"/>
                    </a:lnTo>
                    <a:lnTo>
                      <a:pt x="32477" y="1084"/>
                    </a:lnTo>
                    <a:lnTo>
                      <a:pt x="32510" y="1001"/>
                    </a:lnTo>
                    <a:lnTo>
                      <a:pt x="32577" y="901"/>
                    </a:lnTo>
                    <a:lnTo>
                      <a:pt x="32761" y="667"/>
                    </a:lnTo>
                    <a:lnTo>
                      <a:pt x="32977" y="351"/>
                    </a:lnTo>
                    <a:lnTo>
                      <a:pt x="33094" y="184"/>
                    </a:lnTo>
                    <a:lnTo>
                      <a:pt x="33211" y="0"/>
                    </a:lnTo>
                    <a:close/>
                  </a:path>
                </a:pathLst>
              </a:custGeom>
              <a:solidFill>
                <a:srgbClr val="7D9BFF">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46"/>
              <p:cNvSpPr/>
              <p:nvPr/>
            </p:nvSpPr>
            <p:spPr>
              <a:xfrm>
                <a:off x="3584433" y="1587784"/>
                <a:ext cx="1084988" cy="274080"/>
              </a:xfrm>
              <a:custGeom>
                <a:rect b="b" l="l" r="r" t="t"/>
                <a:pathLst>
                  <a:path extrusionOk="0" fill="none" h="8537" w="33795">
                    <a:moveTo>
                      <a:pt x="33211" y="0"/>
                    </a:moveTo>
                    <a:lnTo>
                      <a:pt x="33211" y="0"/>
                    </a:lnTo>
                    <a:lnTo>
                      <a:pt x="29209" y="684"/>
                    </a:lnTo>
                    <a:lnTo>
                      <a:pt x="25008" y="1401"/>
                    </a:lnTo>
                    <a:lnTo>
                      <a:pt x="20690" y="2151"/>
                    </a:lnTo>
                    <a:lnTo>
                      <a:pt x="16322" y="2935"/>
                    </a:lnTo>
                    <a:lnTo>
                      <a:pt x="11987" y="3718"/>
                    </a:lnTo>
                    <a:lnTo>
                      <a:pt x="7786" y="4485"/>
                    </a:lnTo>
                    <a:lnTo>
                      <a:pt x="3751" y="5252"/>
                    </a:lnTo>
                    <a:lnTo>
                      <a:pt x="0" y="5969"/>
                    </a:lnTo>
                    <a:lnTo>
                      <a:pt x="0" y="5969"/>
                    </a:lnTo>
                    <a:lnTo>
                      <a:pt x="334" y="6069"/>
                    </a:lnTo>
                    <a:lnTo>
                      <a:pt x="667" y="6169"/>
                    </a:lnTo>
                    <a:lnTo>
                      <a:pt x="834" y="6236"/>
                    </a:lnTo>
                    <a:lnTo>
                      <a:pt x="951" y="6302"/>
                    </a:lnTo>
                    <a:lnTo>
                      <a:pt x="1067" y="6386"/>
                    </a:lnTo>
                    <a:lnTo>
                      <a:pt x="1134" y="6486"/>
                    </a:lnTo>
                    <a:lnTo>
                      <a:pt x="1134" y="6486"/>
                    </a:lnTo>
                    <a:lnTo>
                      <a:pt x="1167" y="6569"/>
                    </a:lnTo>
                    <a:lnTo>
                      <a:pt x="1167" y="6669"/>
                    </a:lnTo>
                    <a:lnTo>
                      <a:pt x="1151" y="6769"/>
                    </a:lnTo>
                    <a:lnTo>
                      <a:pt x="1101" y="6869"/>
                    </a:lnTo>
                    <a:lnTo>
                      <a:pt x="984" y="7103"/>
                    </a:lnTo>
                    <a:lnTo>
                      <a:pt x="817" y="7353"/>
                    </a:lnTo>
                    <a:lnTo>
                      <a:pt x="650" y="7620"/>
                    </a:lnTo>
                    <a:lnTo>
                      <a:pt x="584" y="7753"/>
                    </a:lnTo>
                    <a:lnTo>
                      <a:pt x="517" y="7870"/>
                    </a:lnTo>
                    <a:lnTo>
                      <a:pt x="484" y="8003"/>
                    </a:lnTo>
                    <a:lnTo>
                      <a:pt x="450" y="8136"/>
                    </a:lnTo>
                    <a:lnTo>
                      <a:pt x="467" y="8270"/>
                    </a:lnTo>
                    <a:lnTo>
                      <a:pt x="484" y="8386"/>
                    </a:lnTo>
                    <a:lnTo>
                      <a:pt x="484" y="8386"/>
                    </a:lnTo>
                    <a:lnTo>
                      <a:pt x="517" y="8420"/>
                    </a:lnTo>
                    <a:lnTo>
                      <a:pt x="567" y="8453"/>
                    </a:lnTo>
                    <a:lnTo>
                      <a:pt x="634" y="8487"/>
                    </a:lnTo>
                    <a:lnTo>
                      <a:pt x="717" y="8503"/>
                    </a:lnTo>
                    <a:lnTo>
                      <a:pt x="951" y="8520"/>
                    </a:lnTo>
                    <a:lnTo>
                      <a:pt x="1251" y="8537"/>
                    </a:lnTo>
                    <a:lnTo>
                      <a:pt x="1251" y="8537"/>
                    </a:lnTo>
                    <a:lnTo>
                      <a:pt x="1767" y="8520"/>
                    </a:lnTo>
                    <a:lnTo>
                      <a:pt x="2418" y="8470"/>
                    </a:lnTo>
                    <a:lnTo>
                      <a:pt x="3168" y="8403"/>
                    </a:lnTo>
                    <a:lnTo>
                      <a:pt x="4052" y="8303"/>
                    </a:lnTo>
                    <a:lnTo>
                      <a:pt x="6119" y="8036"/>
                    </a:lnTo>
                    <a:lnTo>
                      <a:pt x="8586" y="7703"/>
                    </a:lnTo>
                    <a:lnTo>
                      <a:pt x="14571" y="6819"/>
                    </a:lnTo>
                    <a:lnTo>
                      <a:pt x="18006" y="6319"/>
                    </a:lnTo>
                    <a:lnTo>
                      <a:pt x="21690" y="5786"/>
                    </a:lnTo>
                    <a:lnTo>
                      <a:pt x="21690" y="5786"/>
                    </a:lnTo>
                    <a:lnTo>
                      <a:pt x="23808" y="5469"/>
                    </a:lnTo>
                    <a:lnTo>
                      <a:pt x="25658" y="5185"/>
                    </a:lnTo>
                    <a:lnTo>
                      <a:pt x="27275" y="4902"/>
                    </a:lnTo>
                    <a:lnTo>
                      <a:pt x="28659" y="4635"/>
                    </a:lnTo>
                    <a:lnTo>
                      <a:pt x="29826" y="4402"/>
                    </a:lnTo>
                    <a:lnTo>
                      <a:pt x="30810" y="4168"/>
                    </a:lnTo>
                    <a:lnTo>
                      <a:pt x="31627" y="3952"/>
                    </a:lnTo>
                    <a:lnTo>
                      <a:pt x="32277" y="3752"/>
                    </a:lnTo>
                    <a:lnTo>
                      <a:pt x="32777" y="3568"/>
                    </a:lnTo>
                    <a:lnTo>
                      <a:pt x="33161" y="3402"/>
                    </a:lnTo>
                    <a:lnTo>
                      <a:pt x="33427" y="3252"/>
                    </a:lnTo>
                    <a:lnTo>
                      <a:pt x="33611" y="3118"/>
                    </a:lnTo>
                    <a:lnTo>
                      <a:pt x="33678" y="3051"/>
                    </a:lnTo>
                    <a:lnTo>
                      <a:pt x="33728" y="2985"/>
                    </a:lnTo>
                    <a:lnTo>
                      <a:pt x="33778" y="2885"/>
                    </a:lnTo>
                    <a:lnTo>
                      <a:pt x="33794" y="2785"/>
                    </a:lnTo>
                    <a:lnTo>
                      <a:pt x="33778" y="2701"/>
                    </a:lnTo>
                    <a:lnTo>
                      <a:pt x="33778" y="2701"/>
                    </a:lnTo>
                    <a:lnTo>
                      <a:pt x="33761" y="2618"/>
                    </a:lnTo>
                    <a:lnTo>
                      <a:pt x="33694" y="2518"/>
                    </a:lnTo>
                    <a:lnTo>
                      <a:pt x="33544" y="2318"/>
                    </a:lnTo>
                    <a:lnTo>
                      <a:pt x="33327" y="2068"/>
                    </a:lnTo>
                    <a:lnTo>
                      <a:pt x="33094" y="1834"/>
                    </a:lnTo>
                    <a:lnTo>
                      <a:pt x="32861" y="1601"/>
                    </a:lnTo>
                    <a:lnTo>
                      <a:pt x="32661" y="1384"/>
                    </a:lnTo>
                    <a:lnTo>
                      <a:pt x="32527" y="1201"/>
                    </a:lnTo>
                    <a:lnTo>
                      <a:pt x="32494" y="1134"/>
                    </a:lnTo>
                    <a:lnTo>
                      <a:pt x="32477" y="1084"/>
                    </a:lnTo>
                    <a:lnTo>
                      <a:pt x="32477" y="1084"/>
                    </a:lnTo>
                    <a:lnTo>
                      <a:pt x="32510" y="1001"/>
                    </a:lnTo>
                    <a:lnTo>
                      <a:pt x="32577" y="901"/>
                    </a:lnTo>
                    <a:lnTo>
                      <a:pt x="32761" y="667"/>
                    </a:lnTo>
                    <a:lnTo>
                      <a:pt x="32977" y="351"/>
                    </a:lnTo>
                    <a:lnTo>
                      <a:pt x="33094" y="184"/>
                    </a:lnTo>
                    <a:lnTo>
                      <a:pt x="33211" y="0"/>
                    </a:lnTo>
                  </a:path>
                </a:pathLst>
              </a:custGeom>
              <a:solidFill>
                <a:srgbClr val="7D9BFF">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46"/>
              <p:cNvSpPr/>
              <p:nvPr/>
            </p:nvSpPr>
            <p:spPr>
              <a:xfrm>
                <a:off x="3879893" y="2627755"/>
                <a:ext cx="371487" cy="586141"/>
              </a:xfrm>
              <a:custGeom>
                <a:rect b="b" l="l" r="r" t="t"/>
                <a:pathLst>
                  <a:path extrusionOk="0" h="18257" w="11571">
                    <a:moveTo>
                      <a:pt x="2518" y="1"/>
                    </a:moveTo>
                    <a:lnTo>
                      <a:pt x="2234" y="17"/>
                    </a:lnTo>
                    <a:lnTo>
                      <a:pt x="1968" y="67"/>
                    </a:lnTo>
                    <a:lnTo>
                      <a:pt x="1684" y="151"/>
                    </a:lnTo>
                    <a:lnTo>
                      <a:pt x="1417" y="267"/>
                    </a:lnTo>
                    <a:lnTo>
                      <a:pt x="1151" y="434"/>
                    </a:lnTo>
                    <a:lnTo>
                      <a:pt x="934" y="601"/>
                    </a:lnTo>
                    <a:lnTo>
                      <a:pt x="734" y="784"/>
                    </a:lnTo>
                    <a:lnTo>
                      <a:pt x="567" y="984"/>
                    </a:lnTo>
                    <a:lnTo>
                      <a:pt x="434" y="1201"/>
                    </a:lnTo>
                    <a:lnTo>
                      <a:pt x="317" y="1418"/>
                    </a:lnTo>
                    <a:lnTo>
                      <a:pt x="217" y="1668"/>
                    </a:lnTo>
                    <a:lnTo>
                      <a:pt x="134" y="1918"/>
                    </a:lnTo>
                    <a:lnTo>
                      <a:pt x="84" y="2168"/>
                    </a:lnTo>
                    <a:lnTo>
                      <a:pt x="50" y="2435"/>
                    </a:lnTo>
                    <a:lnTo>
                      <a:pt x="17" y="2701"/>
                    </a:lnTo>
                    <a:lnTo>
                      <a:pt x="0" y="2985"/>
                    </a:lnTo>
                    <a:lnTo>
                      <a:pt x="0" y="3252"/>
                    </a:lnTo>
                    <a:lnTo>
                      <a:pt x="17" y="3818"/>
                    </a:lnTo>
                    <a:lnTo>
                      <a:pt x="34" y="4352"/>
                    </a:lnTo>
                    <a:lnTo>
                      <a:pt x="34" y="4469"/>
                    </a:lnTo>
                    <a:lnTo>
                      <a:pt x="67" y="5486"/>
                    </a:lnTo>
                    <a:lnTo>
                      <a:pt x="117" y="6486"/>
                    </a:lnTo>
                    <a:lnTo>
                      <a:pt x="167" y="7503"/>
                    </a:lnTo>
                    <a:lnTo>
                      <a:pt x="250" y="8503"/>
                    </a:lnTo>
                    <a:lnTo>
                      <a:pt x="334" y="9604"/>
                    </a:lnTo>
                    <a:lnTo>
                      <a:pt x="434" y="10721"/>
                    </a:lnTo>
                    <a:lnTo>
                      <a:pt x="550" y="11821"/>
                    </a:lnTo>
                    <a:lnTo>
                      <a:pt x="667" y="12921"/>
                    </a:lnTo>
                    <a:lnTo>
                      <a:pt x="817" y="14022"/>
                    </a:lnTo>
                    <a:lnTo>
                      <a:pt x="967" y="15122"/>
                    </a:lnTo>
                    <a:lnTo>
                      <a:pt x="1117" y="16222"/>
                    </a:lnTo>
                    <a:lnTo>
                      <a:pt x="1301" y="17323"/>
                    </a:lnTo>
                    <a:lnTo>
                      <a:pt x="1334" y="17439"/>
                    </a:lnTo>
                    <a:lnTo>
                      <a:pt x="1384" y="17556"/>
                    </a:lnTo>
                    <a:lnTo>
                      <a:pt x="1434" y="17673"/>
                    </a:lnTo>
                    <a:lnTo>
                      <a:pt x="1501" y="17773"/>
                    </a:lnTo>
                    <a:lnTo>
                      <a:pt x="1601" y="17856"/>
                    </a:lnTo>
                    <a:lnTo>
                      <a:pt x="1684" y="17940"/>
                    </a:lnTo>
                    <a:lnTo>
                      <a:pt x="1784" y="18023"/>
                    </a:lnTo>
                    <a:lnTo>
                      <a:pt x="1901" y="18090"/>
                    </a:lnTo>
                    <a:lnTo>
                      <a:pt x="2018" y="18140"/>
                    </a:lnTo>
                    <a:lnTo>
                      <a:pt x="2134" y="18190"/>
                    </a:lnTo>
                    <a:lnTo>
                      <a:pt x="2268" y="18223"/>
                    </a:lnTo>
                    <a:lnTo>
                      <a:pt x="2384" y="18240"/>
                    </a:lnTo>
                    <a:lnTo>
                      <a:pt x="2518" y="18256"/>
                    </a:lnTo>
                    <a:lnTo>
                      <a:pt x="2634" y="18256"/>
                    </a:lnTo>
                    <a:lnTo>
                      <a:pt x="2768" y="18240"/>
                    </a:lnTo>
                    <a:lnTo>
                      <a:pt x="2885" y="18206"/>
                    </a:lnTo>
                    <a:lnTo>
                      <a:pt x="3018" y="18173"/>
                    </a:lnTo>
                    <a:lnTo>
                      <a:pt x="3135" y="18123"/>
                    </a:lnTo>
                    <a:lnTo>
                      <a:pt x="3235" y="18056"/>
                    </a:lnTo>
                    <a:lnTo>
                      <a:pt x="3335" y="17973"/>
                    </a:lnTo>
                    <a:lnTo>
                      <a:pt x="3435" y="17890"/>
                    </a:lnTo>
                    <a:lnTo>
                      <a:pt x="3518" y="17806"/>
                    </a:lnTo>
                    <a:lnTo>
                      <a:pt x="3585" y="17706"/>
                    </a:lnTo>
                    <a:lnTo>
                      <a:pt x="3651" y="17606"/>
                    </a:lnTo>
                    <a:lnTo>
                      <a:pt x="3701" y="17489"/>
                    </a:lnTo>
                    <a:lnTo>
                      <a:pt x="3735" y="17389"/>
                    </a:lnTo>
                    <a:lnTo>
                      <a:pt x="3768" y="17256"/>
                    </a:lnTo>
                    <a:lnTo>
                      <a:pt x="3785" y="17139"/>
                    </a:lnTo>
                    <a:lnTo>
                      <a:pt x="3802" y="16889"/>
                    </a:lnTo>
                    <a:lnTo>
                      <a:pt x="3768" y="16639"/>
                    </a:lnTo>
                    <a:lnTo>
                      <a:pt x="3618" y="15689"/>
                    </a:lnTo>
                    <a:lnTo>
                      <a:pt x="3485" y="14739"/>
                    </a:lnTo>
                    <a:lnTo>
                      <a:pt x="3351" y="13805"/>
                    </a:lnTo>
                    <a:lnTo>
                      <a:pt x="3218" y="12855"/>
                    </a:lnTo>
                    <a:lnTo>
                      <a:pt x="3101" y="11904"/>
                    </a:lnTo>
                    <a:lnTo>
                      <a:pt x="3001" y="10954"/>
                    </a:lnTo>
                    <a:lnTo>
                      <a:pt x="2918" y="10004"/>
                    </a:lnTo>
                    <a:lnTo>
                      <a:pt x="2835" y="9053"/>
                    </a:lnTo>
                    <a:lnTo>
                      <a:pt x="2751" y="8086"/>
                    </a:lnTo>
                    <a:lnTo>
                      <a:pt x="2701" y="7136"/>
                    </a:lnTo>
                    <a:lnTo>
                      <a:pt x="2651" y="6169"/>
                    </a:lnTo>
                    <a:lnTo>
                      <a:pt x="2618" y="5202"/>
                    </a:lnTo>
                    <a:lnTo>
                      <a:pt x="2584" y="4285"/>
                    </a:lnTo>
                    <a:lnTo>
                      <a:pt x="2718" y="4469"/>
                    </a:lnTo>
                    <a:lnTo>
                      <a:pt x="3451" y="5619"/>
                    </a:lnTo>
                    <a:lnTo>
                      <a:pt x="4202" y="6769"/>
                    </a:lnTo>
                    <a:lnTo>
                      <a:pt x="4885" y="7886"/>
                    </a:lnTo>
                    <a:lnTo>
                      <a:pt x="5552" y="9003"/>
                    </a:lnTo>
                    <a:lnTo>
                      <a:pt x="6202" y="10137"/>
                    </a:lnTo>
                    <a:lnTo>
                      <a:pt x="6819" y="11287"/>
                    </a:lnTo>
                    <a:lnTo>
                      <a:pt x="7086" y="11804"/>
                    </a:lnTo>
                    <a:lnTo>
                      <a:pt x="7369" y="12371"/>
                    </a:lnTo>
                    <a:lnTo>
                      <a:pt x="7519" y="12655"/>
                    </a:lnTo>
                    <a:lnTo>
                      <a:pt x="7686" y="12955"/>
                    </a:lnTo>
                    <a:lnTo>
                      <a:pt x="7869" y="13221"/>
                    </a:lnTo>
                    <a:lnTo>
                      <a:pt x="8070" y="13488"/>
                    </a:lnTo>
                    <a:lnTo>
                      <a:pt x="8270" y="13738"/>
                    </a:lnTo>
                    <a:lnTo>
                      <a:pt x="8503" y="13955"/>
                    </a:lnTo>
                    <a:lnTo>
                      <a:pt x="8620" y="14038"/>
                    </a:lnTo>
                    <a:lnTo>
                      <a:pt x="8736" y="14138"/>
                    </a:lnTo>
                    <a:lnTo>
                      <a:pt x="8870" y="14205"/>
                    </a:lnTo>
                    <a:lnTo>
                      <a:pt x="9003" y="14272"/>
                    </a:lnTo>
                    <a:lnTo>
                      <a:pt x="9137" y="14322"/>
                    </a:lnTo>
                    <a:lnTo>
                      <a:pt x="9270" y="14372"/>
                    </a:lnTo>
                    <a:lnTo>
                      <a:pt x="9420" y="14405"/>
                    </a:lnTo>
                    <a:lnTo>
                      <a:pt x="9570" y="14422"/>
                    </a:lnTo>
                    <a:lnTo>
                      <a:pt x="9737" y="14422"/>
                    </a:lnTo>
                    <a:lnTo>
                      <a:pt x="9903" y="14405"/>
                    </a:lnTo>
                    <a:lnTo>
                      <a:pt x="10070" y="14388"/>
                    </a:lnTo>
                    <a:lnTo>
                      <a:pt x="10237" y="14338"/>
                    </a:lnTo>
                    <a:lnTo>
                      <a:pt x="10387" y="14288"/>
                    </a:lnTo>
                    <a:lnTo>
                      <a:pt x="10520" y="14238"/>
                    </a:lnTo>
                    <a:lnTo>
                      <a:pt x="10637" y="14172"/>
                    </a:lnTo>
                    <a:lnTo>
                      <a:pt x="10770" y="14088"/>
                    </a:lnTo>
                    <a:lnTo>
                      <a:pt x="10887" y="14005"/>
                    </a:lnTo>
                    <a:lnTo>
                      <a:pt x="10987" y="13905"/>
                    </a:lnTo>
                    <a:lnTo>
                      <a:pt x="11087" y="13805"/>
                    </a:lnTo>
                    <a:lnTo>
                      <a:pt x="11170" y="13688"/>
                    </a:lnTo>
                    <a:lnTo>
                      <a:pt x="11254" y="13572"/>
                    </a:lnTo>
                    <a:lnTo>
                      <a:pt x="11337" y="13455"/>
                    </a:lnTo>
                    <a:lnTo>
                      <a:pt x="11404" y="13321"/>
                    </a:lnTo>
                    <a:lnTo>
                      <a:pt x="11454" y="13188"/>
                    </a:lnTo>
                    <a:lnTo>
                      <a:pt x="11504" y="13055"/>
                    </a:lnTo>
                    <a:lnTo>
                      <a:pt x="11537" y="12905"/>
                    </a:lnTo>
                    <a:lnTo>
                      <a:pt x="11554" y="12771"/>
                    </a:lnTo>
                    <a:lnTo>
                      <a:pt x="11571" y="12621"/>
                    </a:lnTo>
                    <a:lnTo>
                      <a:pt x="11571" y="12455"/>
                    </a:lnTo>
                    <a:lnTo>
                      <a:pt x="11571" y="12288"/>
                    </a:lnTo>
                    <a:lnTo>
                      <a:pt x="11521" y="11971"/>
                    </a:lnTo>
                    <a:lnTo>
                      <a:pt x="11437" y="11654"/>
                    </a:lnTo>
                    <a:lnTo>
                      <a:pt x="11337" y="11338"/>
                    </a:lnTo>
                    <a:lnTo>
                      <a:pt x="11204" y="11037"/>
                    </a:lnTo>
                    <a:lnTo>
                      <a:pt x="11070" y="10737"/>
                    </a:lnTo>
                    <a:lnTo>
                      <a:pt x="10770" y="10154"/>
                    </a:lnTo>
                    <a:lnTo>
                      <a:pt x="10454" y="9554"/>
                    </a:lnTo>
                    <a:lnTo>
                      <a:pt x="10120" y="8987"/>
                    </a:lnTo>
                    <a:lnTo>
                      <a:pt x="9453" y="7836"/>
                    </a:lnTo>
                    <a:lnTo>
                      <a:pt x="8053" y="5569"/>
                    </a:lnTo>
                    <a:lnTo>
                      <a:pt x="7403" y="4485"/>
                    </a:lnTo>
                    <a:lnTo>
                      <a:pt x="6769" y="3385"/>
                    </a:lnTo>
                    <a:lnTo>
                      <a:pt x="6419" y="2851"/>
                    </a:lnTo>
                    <a:lnTo>
                      <a:pt x="6069" y="2318"/>
                    </a:lnTo>
                    <a:lnTo>
                      <a:pt x="5685" y="1818"/>
                    </a:lnTo>
                    <a:lnTo>
                      <a:pt x="5502" y="1584"/>
                    </a:lnTo>
                    <a:lnTo>
                      <a:pt x="5285" y="1334"/>
                    </a:lnTo>
                    <a:lnTo>
                      <a:pt x="5085" y="1134"/>
                    </a:lnTo>
                    <a:lnTo>
                      <a:pt x="4869" y="934"/>
                    </a:lnTo>
                    <a:lnTo>
                      <a:pt x="4652" y="751"/>
                    </a:lnTo>
                    <a:lnTo>
                      <a:pt x="4402" y="584"/>
                    </a:lnTo>
                    <a:lnTo>
                      <a:pt x="4152" y="434"/>
                    </a:lnTo>
                    <a:lnTo>
                      <a:pt x="3902" y="317"/>
                    </a:lnTo>
                    <a:lnTo>
                      <a:pt x="3635" y="201"/>
                    </a:lnTo>
                    <a:lnTo>
                      <a:pt x="3368" y="117"/>
                    </a:lnTo>
                    <a:lnTo>
                      <a:pt x="3085" y="51"/>
                    </a:lnTo>
                    <a:lnTo>
                      <a:pt x="2801" y="17"/>
                    </a:lnTo>
                    <a:lnTo>
                      <a:pt x="25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6"/>
              <p:cNvSpPr/>
              <p:nvPr/>
            </p:nvSpPr>
            <p:spPr>
              <a:xfrm>
                <a:off x="3933412" y="2878269"/>
                <a:ext cx="248396" cy="161135"/>
              </a:xfrm>
              <a:custGeom>
                <a:rect b="b" l="l" r="r" t="t"/>
                <a:pathLst>
                  <a:path extrusionOk="0" h="5019" w="7737">
                    <a:moveTo>
                      <a:pt x="6319" y="0"/>
                    </a:moveTo>
                    <a:lnTo>
                      <a:pt x="6202" y="17"/>
                    </a:lnTo>
                    <a:lnTo>
                      <a:pt x="6086" y="33"/>
                    </a:lnTo>
                    <a:lnTo>
                      <a:pt x="5869" y="100"/>
                    </a:lnTo>
                    <a:lnTo>
                      <a:pt x="5636" y="200"/>
                    </a:lnTo>
                    <a:lnTo>
                      <a:pt x="4819" y="567"/>
                    </a:lnTo>
                    <a:lnTo>
                      <a:pt x="4419" y="767"/>
                    </a:lnTo>
                    <a:lnTo>
                      <a:pt x="4002" y="984"/>
                    </a:lnTo>
                    <a:lnTo>
                      <a:pt x="3202" y="1434"/>
                    </a:lnTo>
                    <a:lnTo>
                      <a:pt x="2418" y="1884"/>
                    </a:lnTo>
                    <a:lnTo>
                      <a:pt x="2051" y="2117"/>
                    </a:lnTo>
                    <a:lnTo>
                      <a:pt x="1684" y="2384"/>
                    </a:lnTo>
                    <a:lnTo>
                      <a:pt x="1251" y="2668"/>
                    </a:lnTo>
                    <a:lnTo>
                      <a:pt x="817" y="2984"/>
                    </a:lnTo>
                    <a:lnTo>
                      <a:pt x="617" y="3168"/>
                    </a:lnTo>
                    <a:lnTo>
                      <a:pt x="434" y="3351"/>
                    </a:lnTo>
                    <a:lnTo>
                      <a:pt x="267" y="3551"/>
                    </a:lnTo>
                    <a:lnTo>
                      <a:pt x="117" y="3751"/>
                    </a:lnTo>
                    <a:lnTo>
                      <a:pt x="67" y="3868"/>
                    </a:lnTo>
                    <a:lnTo>
                      <a:pt x="17" y="3985"/>
                    </a:lnTo>
                    <a:lnTo>
                      <a:pt x="1" y="4118"/>
                    </a:lnTo>
                    <a:lnTo>
                      <a:pt x="1" y="4235"/>
                    </a:lnTo>
                    <a:lnTo>
                      <a:pt x="17" y="4368"/>
                    </a:lnTo>
                    <a:lnTo>
                      <a:pt x="67" y="4485"/>
                    </a:lnTo>
                    <a:lnTo>
                      <a:pt x="117" y="4602"/>
                    </a:lnTo>
                    <a:lnTo>
                      <a:pt x="184" y="4702"/>
                    </a:lnTo>
                    <a:lnTo>
                      <a:pt x="267" y="4802"/>
                    </a:lnTo>
                    <a:lnTo>
                      <a:pt x="367" y="4868"/>
                    </a:lnTo>
                    <a:lnTo>
                      <a:pt x="467" y="4935"/>
                    </a:lnTo>
                    <a:lnTo>
                      <a:pt x="584" y="4968"/>
                    </a:lnTo>
                    <a:lnTo>
                      <a:pt x="701" y="5002"/>
                    </a:lnTo>
                    <a:lnTo>
                      <a:pt x="817" y="5018"/>
                    </a:lnTo>
                    <a:lnTo>
                      <a:pt x="934" y="5018"/>
                    </a:lnTo>
                    <a:lnTo>
                      <a:pt x="1068" y="5002"/>
                    </a:lnTo>
                    <a:lnTo>
                      <a:pt x="1334" y="4952"/>
                    </a:lnTo>
                    <a:lnTo>
                      <a:pt x="1534" y="4868"/>
                    </a:lnTo>
                    <a:lnTo>
                      <a:pt x="1984" y="4668"/>
                    </a:lnTo>
                    <a:lnTo>
                      <a:pt x="2368" y="4485"/>
                    </a:lnTo>
                    <a:lnTo>
                      <a:pt x="2735" y="4301"/>
                    </a:lnTo>
                    <a:lnTo>
                      <a:pt x="4168" y="3618"/>
                    </a:lnTo>
                    <a:lnTo>
                      <a:pt x="4869" y="3284"/>
                    </a:lnTo>
                    <a:lnTo>
                      <a:pt x="5569" y="2984"/>
                    </a:lnTo>
                    <a:lnTo>
                      <a:pt x="5602" y="2968"/>
                    </a:lnTo>
                    <a:lnTo>
                      <a:pt x="6002" y="2801"/>
                    </a:lnTo>
                    <a:lnTo>
                      <a:pt x="6169" y="2734"/>
                    </a:lnTo>
                    <a:lnTo>
                      <a:pt x="6186" y="2718"/>
                    </a:lnTo>
                    <a:lnTo>
                      <a:pt x="6669" y="2518"/>
                    </a:lnTo>
                    <a:lnTo>
                      <a:pt x="6819" y="2501"/>
                    </a:lnTo>
                    <a:lnTo>
                      <a:pt x="6953" y="2468"/>
                    </a:lnTo>
                    <a:lnTo>
                      <a:pt x="7086" y="2417"/>
                    </a:lnTo>
                    <a:lnTo>
                      <a:pt x="7203" y="2351"/>
                    </a:lnTo>
                    <a:lnTo>
                      <a:pt x="7319" y="2267"/>
                    </a:lnTo>
                    <a:lnTo>
                      <a:pt x="7420" y="2167"/>
                    </a:lnTo>
                    <a:lnTo>
                      <a:pt x="7503" y="2067"/>
                    </a:lnTo>
                    <a:lnTo>
                      <a:pt x="7570" y="1934"/>
                    </a:lnTo>
                    <a:lnTo>
                      <a:pt x="7586" y="1901"/>
                    </a:lnTo>
                    <a:lnTo>
                      <a:pt x="7653" y="1701"/>
                    </a:lnTo>
                    <a:lnTo>
                      <a:pt x="7703" y="1501"/>
                    </a:lnTo>
                    <a:lnTo>
                      <a:pt x="7736" y="1317"/>
                    </a:lnTo>
                    <a:lnTo>
                      <a:pt x="7720" y="1134"/>
                    </a:lnTo>
                    <a:lnTo>
                      <a:pt x="7686" y="950"/>
                    </a:lnTo>
                    <a:lnTo>
                      <a:pt x="7620" y="767"/>
                    </a:lnTo>
                    <a:lnTo>
                      <a:pt x="7520" y="600"/>
                    </a:lnTo>
                    <a:lnTo>
                      <a:pt x="7386" y="417"/>
                    </a:lnTo>
                    <a:lnTo>
                      <a:pt x="7303" y="333"/>
                    </a:lnTo>
                    <a:lnTo>
                      <a:pt x="7219" y="267"/>
                    </a:lnTo>
                    <a:lnTo>
                      <a:pt x="7119" y="200"/>
                    </a:lnTo>
                    <a:lnTo>
                      <a:pt x="7019" y="150"/>
                    </a:lnTo>
                    <a:lnTo>
                      <a:pt x="6803" y="67"/>
                    </a:lnTo>
                    <a:lnTo>
                      <a:pt x="6569" y="17"/>
                    </a:lnTo>
                    <a:lnTo>
                      <a:pt x="64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6"/>
              <p:cNvSpPr/>
              <p:nvPr/>
            </p:nvSpPr>
            <p:spPr>
              <a:xfrm>
                <a:off x="4132525" y="2512145"/>
                <a:ext cx="457657" cy="540648"/>
              </a:xfrm>
              <a:custGeom>
                <a:rect b="b" l="l" r="r" t="t"/>
                <a:pathLst>
                  <a:path extrusionOk="0" h="16840" w="14255">
                    <a:moveTo>
                      <a:pt x="6036" y="2885"/>
                    </a:moveTo>
                    <a:lnTo>
                      <a:pt x="6219" y="2918"/>
                    </a:lnTo>
                    <a:lnTo>
                      <a:pt x="6419" y="2951"/>
                    </a:lnTo>
                    <a:lnTo>
                      <a:pt x="6619" y="3001"/>
                    </a:lnTo>
                    <a:lnTo>
                      <a:pt x="6803" y="3085"/>
                    </a:lnTo>
                    <a:lnTo>
                      <a:pt x="6969" y="3185"/>
                    </a:lnTo>
                    <a:lnTo>
                      <a:pt x="7136" y="3318"/>
                    </a:lnTo>
                    <a:lnTo>
                      <a:pt x="7336" y="3468"/>
                    </a:lnTo>
                    <a:lnTo>
                      <a:pt x="7486" y="3635"/>
                    </a:lnTo>
                    <a:lnTo>
                      <a:pt x="7620" y="3802"/>
                    </a:lnTo>
                    <a:lnTo>
                      <a:pt x="7720" y="3968"/>
                    </a:lnTo>
                    <a:lnTo>
                      <a:pt x="7803" y="4135"/>
                    </a:lnTo>
                    <a:lnTo>
                      <a:pt x="7870" y="4318"/>
                    </a:lnTo>
                    <a:lnTo>
                      <a:pt x="7903" y="4485"/>
                    </a:lnTo>
                    <a:lnTo>
                      <a:pt x="7903" y="4669"/>
                    </a:lnTo>
                    <a:lnTo>
                      <a:pt x="7903" y="4835"/>
                    </a:lnTo>
                    <a:lnTo>
                      <a:pt x="7870" y="5019"/>
                    </a:lnTo>
                    <a:lnTo>
                      <a:pt x="7836" y="5202"/>
                    </a:lnTo>
                    <a:lnTo>
                      <a:pt x="7770" y="5369"/>
                    </a:lnTo>
                    <a:lnTo>
                      <a:pt x="7703" y="5552"/>
                    </a:lnTo>
                    <a:lnTo>
                      <a:pt x="7603" y="5736"/>
                    </a:lnTo>
                    <a:lnTo>
                      <a:pt x="7403" y="6086"/>
                    </a:lnTo>
                    <a:lnTo>
                      <a:pt x="7253" y="6252"/>
                    </a:lnTo>
                    <a:lnTo>
                      <a:pt x="6886" y="6653"/>
                    </a:lnTo>
                    <a:lnTo>
                      <a:pt x="6503" y="7036"/>
                    </a:lnTo>
                    <a:lnTo>
                      <a:pt x="6119" y="7403"/>
                    </a:lnTo>
                    <a:lnTo>
                      <a:pt x="5719" y="7770"/>
                    </a:lnTo>
                    <a:lnTo>
                      <a:pt x="5469" y="7970"/>
                    </a:lnTo>
                    <a:lnTo>
                      <a:pt x="5002" y="6836"/>
                    </a:lnTo>
                    <a:lnTo>
                      <a:pt x="4619" y="5969"/>
                    </a:lnTo>
                    <a:lnTo>
                      <a:pt x="4235" y="5085"/>
                    </a:lnTo>
                    <a:lnTo>
                      <a:pt x="3868" y="4352"/>
                    </a:lnTo>
                    <a:lnTo>
                      <a:pt x="3702" y="3968"/>
                    </a:lnTo>
                    <a:lnTo>
                      <a:pt x="3652" y="3785"/>
                    </a:lnTo>
                    <a:lnTo>
                      <a:pt x="3602" y="3585"/>
                    </a:lnTo>
                    <a:lnTo>
                      <a:pt x="3985" y="3368"/>
                    </a:lnTo>
                    <a:lnTo>
                      <a:pt x="4385" y="3185"/>
                    </a:lnTo>
                    <a:lnTo>
                      <a:pt x="4802" y="3051"/>
                    </a:lnTo>
                    <a:lnTo>
                      <a:pt x="5002" y="2985"/>
                    </a:lnTo>
                    <a:lnTo>
                      <a:pt x="5219" y="2951"/>
                    </a:lnTo>
                    <a:lnTo>
                      <a:pt x="5419" y="2918"/>
                    </a:lnTo>
                    <a:lnTo>
                      <a:pt x="5619" y="2885"/>
                    </a:lnTo>
                    <a:close/>
                    <a:moveTo>
                      <a:pt x="10187" y="9237"/>
                    </a:moveTo>
                    <a:lnTo>
                      <a:pt x="10404" y="9270"/>
                    </a:lnTo>
                    <a:lnTo>
                      <a:pt x="10520" y="9337"/>
                    </a:lnTo>
                    <a:lnTo>
                      <a:pt x="10637" y="9437"/>
                    </a:lnTo>
                    <a:lnTo>
                      <a:pt x="10737" y="9537"/>
                    </a:lnTo>
                    <a:lnTo>
                      <a:pt x="10837" y="9637"/>
                    </a:lnTo>
                    <a:lnTo>
                      <a:pt x="10921" y="9754"/>
                    </a:lnTo>
                    <a:lnTo>
                      <a:pt x="10987" y="9887"/>
                    </a:lnTo>
                    <a:lnTo>
                      <a:pt x="11054" y="10037"/>
                    </a:lnTo>
                    <a:lnTo>
                      <a:pt x="11104" y="10187"/>
                    </a:lnTo>
                    <a:lnTo>
                      <a:pt x="11154" y="10370"/>
                    </a:lnTo>
                    <a:lnTo>
                      <a:pt x="11171" y="10554"/>
                    </a:lnTo>
                    <a:lnTo>
                      <a:pt x="11187" y="10721"/>
                    </a:lnTo>
                    <a:lnTo>
                      <a:pt x="11187" y="10887"/>
                    </a:lnTo>
                    <a:lnTo>
                      <a:pt x="11171" y="11054"/>
                    </a:lnTo>
                    <a:lnTo>
                      <a:pt x="11154" y="11204"/>
                    </a:lnTo>
                    <a:lnTo>
                      <a:pt x="11104" y="11371"/>
                    </a:lnTo>
                    <a:lnTo>
                      <a:pt x="11054" y="11504"/>
                    </a:lnTo>
                    <a:lnTo>
                      <a:pt x="10987" y="11654"/>
                    </a:lnTo>
                    <a:lnTo>
                      <a:pt x="10904" y="11788"/>
                    </a:lnTo>
                    <a:lnTo>
                      <a:pt x="10821" y="11921"/>
                    </a:lnTo>
                    <a:lnTo>
                      <a:pt x="10721" y="12038"/>
                    </a:lnTo>
                    <a:lnTo>
                      <a:pt x="10504" y="12288"/>
                    </a:lnTo>
                    <a:lnTo>
                      <a:pt x="10254" y="12504"/>
                    </a:lnTo>
                    <a:lnTo>
                      <a:pt x="9987" y="12721"/>
                    </a:lnTo>
                    <a:lnTo>
                      <a:pt x="9687" y="12921"/>
                    </a:lnTo>
                    <a:lnTo>
                      <a:pt x="9387" y="13105"/>
                    </a:lnTo>
                    <a:lnTo>
                      <a:pt x="9070" y="13288"/>
                    </a:lnTo>
                    <a:lnTo>
                      <a:pt x="8436" y="13605"/>
                    </a:lnTo>
                    <a:lnTo>
                      <a:pt x="7836" y="13905"/>
                    </a:lnTo>
                    <a:lnTo>
                      <a:pt x="7786" y="13855"/>
                    </a:lnTo>
                    <a:lnTo>
                      <a:pt x="7620" y="13471"/>
                    </a:lnTo>
                    <a:lnTo>
                      <a:pt x="7469" y="13105"/>
                    </a:lnTo>
                    <a:lnTo>
                      <a:pt x="7153" y="12338"/>
                    </a:lnTo>
                    <a:lnTo>
                      <a:pt x="6586" y="10787"/>
                    </a:lnTo>
                    <a:lnTo>
                      <a:pt x="6769" y="10721"/>
                    </a:lnTo>
                    <a:lnTo>
                      <a:pt x="6853" y="10670"/>
                    </a:lnTo>
                    <a:lnTo>
                      <a:pt x="6936" y="10620"/>
                    </a:lnTo>
                    <a:lnTo>
                      <a:pt x="7269" y="10387"/>
                    </a:lnTo>
                    <a:lnTo>
                      <a:pt x="7653" y="10137"/>
                    </a:lnTo>
                    <a:lnTo>
                      <a:pt x="8086" y="9870"/>
                    </a:lnTo>
                    <a:lnTo>
                      <a:pt x="8536" y="9637"/>
                    </a:lnTo>
                    <a:lnTo>
                      <a:pt x="8787" y="9537"/>
                    </a:lnTo>
                    <a:lnTo>
                      <a:pt x="9020" y="9437"/>
                    </a:lnTo>
                    <a:lnTo>
                      <a:pt x="9270" y="9353"/>
                    </a:lnTo>
                    <a:lnTo>
                      <a:pt x="9503" y="9303"/>
                    </a:lnTo>
                    <a:lnTo>
                      <a:pt x="9737" y="9253"/>
                    </a:lnTo>
                    <a:lnTo>
                      <a:pt x="9970" y="9237"/>
                    </a:lnTo>
                    <a:close/>
                    <a:moveTo>
                      <a:pt x="5252" y="0"/>
                    </a:moveTo>
                    <a:lnTo>
                      <a:pt x="4969" y="17"/>
                    </a:lnTo>
                    <a:lnTo>
                      <a:pt x="4685" y="34"/>
                    </a:lnTo>
                    <a:lnTo>
                      <a:pt x="4402" y="67"/>
                    </a:lnTo>
                    <a:lnTo>
                      <a:pt x="4118" y="117"/>
                    </a:lnTo>
                    <a:lnTo>
                      <a:pt x="3852" y="184"/>
                    </a:lnTo>
                    <a:lnTo>
                      <a:pt x="3568" y="251"/>
                    </a:lnTo>
                    <a:lnTo>
                      <a:pt x="3301" y="351"/>
                    </a:lnTo>
                    <a:lnTo>
                      <a:pt x="3035" y="451"/>
                    </a:lnTo>
                    <a:lnTo>
                      <a:pt x="2768" y="567"/>
                    </a:lnTo>
                    <a:lnTo>
                      <a:pt x="2518" y="684"/>
                    </a:lnTo>
                    <a:lnTo>
                      <a:pt x="2268" y="834"/>
                    </a:lnTo>
                    <a:lnTo>
                      <a:pt x="2018" y="984"/>
                    </a:lnTo>
                    <a:lnTo>
                      <a:pt x="1784" y="1151"/>
                    </a:lnTo>
                    <a:lnTo>
                      <a:pt x="1551" y="1318"/>
                    </a:lnTo>
                    <a:lnTo>
                      <a:pt x="1334" y="1518"/>
                    </a:lnTo>
                    <a:lnTo>
                      <a:pt x="1117" y="1718"/>
                    </a:lnTo>
                    <a:lnTo>
                      <a:pt x="917" y="1934"/>
                    </a:lnTo>
                    <a:lnTo>
                      <a:pt x="717" y="2151"/>
                    </a:lnTo>
                    <a:lnTo>
                      <a:pt x="534" y="2385"/>
                    </a:lnTo>
                    <a:lnTo>
                      <a:pt x="351" y="2635"/>
                    </a:lnTo>
                    <a:lnTo>
                      <a:pt x="184" y="2901"/>
                    </a:lnTo>
                    <a:lnTo>
                      <a:pt x="134" y="3018"/>
                    </a:lnTo>
                    <a:lnTo>
                      <a:pt x="84" y="3118"/>
                    </a:lnTo>
                    <a:lnTo>
                      <a:pt x="34" y="3235"/>
                    </a:lnTo>
                    <a:lnTo>
                      <a:pt x="17" y="3351"/>
                    </a:lnTo>
                    <a:lnTo>
                      <a:pt x="0" y="3452"/>
                    </a:lnTo>
                    <a:lnTo>
                      <a:pt x="0" y="3568"/>
                    </a:lnTo>
                    <a:lnTo>
                      <a:pt x="17" y="3768"/>
                    </a:lnTo>
                    <a:lnTo>
                      <a:pt x="67" y="3968"/>
                    </a:lnTo>
                    <a:lnTo>
                      <a:pt x="151" y="4152"/>
                    </a:lnTo>
                    <a:lnTo>
                      <a:pt x="267" y="4335"/>
                    </a:lnTo>
                    <a:lnTo>
                      <a:pt x="401" y="4485"/>
                    </a:lnTo>
                    <a:lnTo>
                      <a:pt x="567" y="4602"/>
                    </a:lnTo>
                    <a:lnTo>
                      <a:pt x="734" y="4719"/>
                    </a:lnTo>
                    <a:lnTo>
                      <a:pt x="934" y="4802"/>
                    </a:lnTo>
                    <a:lnTo>
                      <a:pt x="1134" y="4852"/>
                    </a:lnTo>
                    <a:lnTo>
                      <a:pt x="1351" y="4869"/>
                    </a:lnTo>
                    <a:lnTo>
                      <a:pt x="1551" y="4852"/>
                    </a:lnTo>
                    <a:lnTo>
                      <a:pt x="1768" y="4819"/>
                    </a:lnTo>
                    <a:lnTo>
                      <a:pt x="1984" y="4735"/>
                    </a:lnTo>
                    <a:lnTo>
                      <a:pt x="2018" y="5002"/>
                    </a:lnTo>
                    <a:lnTo>
                      <a:pt x="2084" y="5269"/>
                    </a:lnTo>
                    <a:lnTo>
                      <a:pt x="2218" y="5786"/>
                    </a:lnTo>
                    <a:lnTo>
                      <a:pt x="2368" y="6319"/>
                    </a:lnTo>
                    <a:lnTo>
                      <a:pt x="2535" y="6836"/>
                    </a:lnTo>
                    <a:lnTo>
                      <a:pt x="2801" y="7686"/>
                    </a:lnTo>
                    <a:lnTo>
                      <a:pt x="3085" y="8536"/>
                    </a:lnTo>
                    <a:lnTo>
                      <a:pt x="3685" y="10220"/>
                    </a:lnTo>
                    <a:lnTo>
                      <a:pt x="3718" y="10420"/>
                    </a:lnTo>
                    <a:lnTo>
                      <a:pt x="3768" y="10604"/>
                    </a:lnTo>
                    <a:lnTo>
                      <a:pt x="3835" y="10787"/>
                    </a:lnTo>
                    <a:lnTo>
                      <a:pt x="3952" y="10954"/>
                    </a:lnTo>
                    <a:lnTo>
                      <a:pt x="4585" y="12738"/>
                    </a:lnTo>
                    <a:lnTo>
                      <a:pt x="4902" y="13638"/>
                    </a:lnTo>
                    <a:lnTo>
                      <a:pt x="5235" y="14522"/>
                    </a:lnTo>
                    <a:lnTo>
                      <a:pt x="5419" y="14922"/>
                    </a:lnTo>
                    <a:lnTo>
                      <a:pt x="5619" y="15305"/>
                    </a:lnTo>
                    <a:lnTo>
                      <a:pt x="5736" y="15489"/>
                    </a:lnTo>
                    <a:lnTo>
                      <a:pt x="5852" y="15655"/>
                    </a:lnTo>
                    <a:lnTo>
                      <a:pt x="5969" y="15822"/>
                    </a:lnTo>
                    <a:lnTo>
                      <a:pt x="6119" y="15972"/>
                    </a:lnTo>
                    <a:lnTo>
                      <a:pt x="6252" y="16106"/>
                    </a:lnTo>
                    <a:lnTo>
                      <a:pt x="6419" y="16239"/>
                    </a:lnTo>
                    <a:lnTo>
                      <a:pt x="6586" y="16372"/>
                    </a:lnTo>
                    <a:lnTo>
                      <a:pt x="6753" y="16472"/>
                    </a:lnTo>
                    <a:lnTo>
                      <a:pt x="6953" y="16572"/>
                    </a:lnTo>
                    <a:lnTo>
                      <a:pt x="7136" y="16656"/>
                    </a:lnTo>
                    <a:lnTo>
                      <a:pt x="7353" y="16722"/>
                    </a:lnTo>
                    <a:lnTo>
                      <a:pt x="7570" y="16772"/>
                    </a:lnTo>
                    <a:lnTo>
                      <a:pt x="7786" y="16806"/>
                    </a:lnTo>
                    <a:lnTo>
                      <a:pt x="7986" y="16839"/>
                    </a:lnTo>
                    <a:lnTo>
                      <a:pt x="8603" y="16839"/>
                    </a:lnTo>
                    <a:lnTo>
                      <a:pt x="8820" y="16822"/>
                    </a:lnTo>
                    <a:lnTo>
                      <a:pt x="9237" y="16756"/>
                    </a:lnTo>
                    <a:lnTo>
                      <a:pt x="9637" y="16656"/>
                    </a:lnTo>
                    <a:lnTo>
                      <a:pt x="10037" y="16522"/>
                    </a:lnTo>
                    <a:lnTo>
                      <a:pt x="10437" y="16356"/>
                    </a:lnTo>
                    <a:lnTo>
                      <a:pt x="10821" y="16172"/>
                    </a:lnTo>
                    <a:lnTo>
                      <a:pt x="11204" y="15956"/>
                    </a:lnTo>
                    <a:lnTo>
                      <a:pt x="11571" y="15722"/>
                    </a:lnTo>
                    <a:lnTo>
                      <a:pt x="11904" y="15455"/>
                    </a:lnTo>
                    <a:lnTo>
                      <a:pt x="12238" y="15172"/>
                    </a:lnTo>
                    <a:lnTo>
                      <a:pt x="12554" y="14888"/>
                    </a:lnTo>
                    <a:lnTo>
                      <a:pt x="12838" y="14572"/>
                    </a:lnTo>
                    <a:lnTo>
                      <a:pt x="13105" y="14255"/>
                    </a:lnTo>
                    <a:lnTo>
                      <a:pt x="13338" y="13938"/>
                    </a:lnTo>
                    <a:lnTo>
                      <a:pt x="13571" y="13588"/>
                    </a:lnTo>
                    <a:lnTo>
                      <a:pt x="13755" y="13221"/>
                    </a:lnTo>
                    <a:lnTo>
                      <a:pt x="13922" y="12838"/>
                    </a:lnTo>
                    <a:lnTo>
                      <a:pt x="14055" y="12454"/>
                    </a:lnTo>
                    <a:lnTo>
                      <a:pt x="14155" y="12038"/>
                    </a:lnTo>
                    <a:lnTo>
                      <a:pt x="14222" y="11637"/>
                    </a:lnTo>
                    <a:lnTo>
                      <a:pt x="14255" y="11221"/>
                    </a:lnTo>
                    <a:lnTo>
                      <a:pt x="14255" y="10821"/>
                    </a:lnTo>
                    <a:lnTo>
                      <a:pt x="14238" y="10404"/>
                    </a:lnTo>
                    <a:lnTo>
                      <a:pt x="14172" y="10004"/>
                    </a:lnTo>
                    <a:lnTo>
                      <a:pt x="14072" y="9603"/>
                    </a:lnTo>
                    <a:lnTo>
                      <a:pt x="13938" y="9220"/>
                    </a:lnTo>
                    <a:lnTo>
                      <a:pt x="13771" y="8837"/>
                    </a:lnTo>
                    <a:lnTo>
                      <a:pt x="13555" y="8486"/>
                    </a:lnTo>
                    <a:lnTo>
                      <a:pt x="13438" y="8303"/>
                    </a:lnTo>
                    <a:lnTo>
                      <a:pt x="13321" y="8136"/>
                    </a:lnTo>
                    <a:lnTo>
                      <a:pt x="13188" y="7986"/>
                    </a:lnTo>
                    <a:lnTo>
                      <a:pt x="13038" y="7820"/>
                    </a:lnTo>
                    <a:lnTo>
                      <a:pt x="12871" y="7653"/>
                    </a:lnTo>
                    <a:lnTo>
                      <a:pt x="12688" y="7503"/>
                    </a:lnTo>
                    <a:lnTo>
                      <a:pt x="12521" y="7353"/>
                    </a:lnTo>
                    <a:lnTo>
                      <a:pt x="12338" y="7236"/>
                    </a:lnTo>
                    <a:lnTo>
                      <a:pt x="12138" y="7119"/>
                    </a:lnTo>
                    <a:lnTo>
                      <a:pt x="11954" y="7019"/>
                    </a:lnTo>
                    <a:lnTo>
                      <a:pt x="11754" y="6919"/>
                    </a:lnTo>
                    <a:lnTo>
                      <a:pt x="11571" y="6853"/>
                    </a:lnTo>
                    <a:lnTo>
                      <a:pt x="11271" y="6703"/>
                    </a:lnTo>
                    <a:lnTo>
                      <a:pt x="10971" y="6586"/>
                    </a:lnTo>
                    <a:lnTo>
                      <a:pt x="10654" y="6502"/>
                    </a:lnTo>
                    <a:lnTo>
                      <a:pt x="10337" y="6436"/>
                    </a:lnTo>
                    <a:lnTo>
                      <a:pt x="10437" y="6169"/>
                    </a:lnTo>
                    <a:lnTo>
                      <a:pt x="10520" y="5902"/>
                    </a:lnTo>
                    <a:lnTo>
                      <a:pt x="10604" y="5619"/>
                    </a:lnTo>
                    <a:lnTo>
                      <a:pt x="10654" y="5352"/>
                    </a:lnTo>
                    <a:lnTo>
                      <a:pt x="10687" y="5069"/>
                    </a:lnTo>
                    <a:lnTo>
                      <a:pt x="10687" y="4802"/>
                    </a:lnTo>
                    <a:lnTo>
                      <a:pt x="10687" y="4519"/>
                    </a:lnTo>
                    <a:lnTo>
                      <a:pt x="10670" y="4252"/>
                    </a:lnTo>
                    <a:lnTo>
                      <a:pt x="10620" y="3968"/>
                    </a:lnTo>
                    <a:lnTo>
                      <a:pt x="10570" y="3702"/>
                    </a:lnTo>
                    <a:lnTo>
                      <a:pt x="10487" y="3435"/>
                    </a:lnTo>
                    <a:lnTo>
                      <a:pt x="10387" y="3168"/>
                    </a:lnTo>
                    <a:lnTo>
                      <a:pt x="10270" y="2918"/>
                    </a:lnTo>
                    <a:lnTo>
                      <a:pt x="10137" y="2668"/>
                    </a:lnTo>
                    <a:lnTo>
                      <a:pt x="9987" y="2418"/>
                    </a:lnTo>
                    <a:lnTo>
                      <a:pt x="9804" y="2184"/>
                    </a:lnTo>
                    <a:lnTo>
                      <a:pt x="9653" y="1984"/>
                    </a:lnTo>
                    <a:lnTo>
                      <a:pt x="9470" y="1801"/>
                    </a:lnTo>
                    <a:lnTo>
                      <a:pt x="9303" y="1618"/>
                    </a:lnTo>
                    <a:lnTo>
                      <a:pt x="9120" y="1451"/>
                    </a:lnTo>
                    <a:lnTo>
                      <a:pt x="8920" y="1301"/>
                    </a:lnTo>
                    <a:lnTo>
                      <a:pt x="8720" y="1151"/>
                    </a:lnTo>
                    <a:lnTo>
                      <a:pt x="8520" y="1017"/>
                    </a:lnTo>
                    <a:lnTo>
                      <a:pt x="8303" y="884"/>
                    </a:lnTo>
                    <a:lnTo>
                      <a:pt x="8036" y="734"/>
                    </a:lnTo>
                    <a:lnTo>
                      <a:pt x="7770" y="584"/>
                    </a:lnTo>
                    <a:lnTo>
                      <a:pt x="7503" y="467"/>
                    </a:lnTo>
                    <a:lnTo>
                      <a:pt x="7236" y="351"/>
                    </a:lnTo>
                    <a:lnTo>
                      <a:pt x="6953" y="267"/>
                    </a:lnTo>
                    <a:lnTo>
                      <a:pt x="6686" y="184"/>
                    </a:lnTo>
                    <a:lnTo>
                      <a:pt x="6402" y="117"/>
                    </a:lnTo>
                    <a:lnTo>
                      <a:pt x="6119" y="67"/>
                    </a:lnTo>
                    <a:lnTo>
                      <a:pt x="5836" y="34"/>
                    </a:lnTo>
                    <a:lnTo>
                      <a:pt x="5536" y="17"/>
                    </a:lnTo>
                    <a:lnTo>
                      <a:pt x="52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46"/>
              <p:cNvSpPr/>
              <p:nvPr/>
            </p:nvSpPr>
            <p:spPr>
              <a:xfrm>
                <a:off x="4581061" y="2385299"/>
                <a:ext cx="360796" cy="502090"/>
              </a:xfrm>
              <a:custGeom>
                <a:rect b="b" l="l" r="r" t="t"/>
                <a:pathLst>
                  <a:path extrusionOk="0" h="15639" w="11238">
                    <a:moveTo>
                      <a:pt x="4902" y="0"/>
                    </a:moveTo>
                    <a:lnTo>
                      <a:pt x="4652" y="17"/>
                    </a:lnTo>
                    <a:lnTo>
                      <a:pt x="4385" y="50"/>
                    </a:lnTo>
                    <a:lnTo>
                      <a:pt x="4135" y="100"/>
                    </a:lnTo>
                    <a:lnTo>
                      <a:pt x="3885" y="150"/>
                    </a:lnTo>
                    <a:lnTo>
                      <a:pt x="3652" y="234"/>
                    </a:lnTo>
                    <a:lnTo>
                      <a:pt x="3352" y="317"/>
                    </a:lnTo>
                    <a:lnTo>
                      <a:pt x="3051" y="434"/>
                    </a:lnTo>
                    <a:lnTo>
                      <a:pt x="2751" y="567"/>
                    </a:lnTo>
                    <a:lnTo>
                      <a:pt x="2451" y="734"/>
                    </a:lnTo>
                    <a:lnTo>
                      <a:pt x="2251" y="867"/>
                    </a:lnTo>
                    <a:lnTo>
                      <a:pt x="2068" y="1000"/>
                    </a:lnTo>
                    <a:lnTo>
                      <a:pt x="1884" y="1151"/>
                    </a:lnTo>
                    <a:lnTo>
                      <a:pt x="1718" y="1317"/>
                    </a:lnTo>
                    <a:lnTo>
                      <a:pt x="1551" y="1467"/>
                    </a:lnTo>
                    <a:lnTo>
                      <a:pt x="1401" y="1634"/>
                    </a:lnTo>
                    <a:lnTo>
                      <a:pt x="1268" y="1817"/>
                    </a:lnTo>
                    <a:lnTo>
                      <a:pt x="1134" y="1984"/>
                    </a:lnTo>
                    <a:lnTo>
                      <a:pt x="884" y="2368"/>
                    </a:lnTo>
                    <a:lnTo>
                      <a:pt x="684" y="2768"/>
                    </a:lnTo>
                    <a:lnTo>
                      <a:pt x="501" y="3168"/>
                    </a:lnTo>
                    <a:lnTo>
                      <a:pt x="351" y="3601"/>
                    </a:lnTo>
                    <a:lnTo>
                      <a:pt x="234" y="4035"/>
                    </a:lnTo>
                    <a:lnTo>
                      <a:pt x="134" y="4485"/>
                    </a:lnTo>
                    <a:lnTo>
                      <a:pt x="67" y="4935"/>
                    </a:lnTo>
                    <a:lnTo>
                      <a:pt x="17" y="5402"/>
                    </a:lnTo>
                    <a:lnTo>
                      <a:pt x="1" y="5852"/>
                    </a:lnTo>
                    <a:lnTo>
                      <a:pt x="1" y="6319"/>
                    </a:lnTo>
                    <a:lnTo>
                      <a:pt x="17" y="6769"/>
                    </a:lnTo>
                    <a:lnTo>
                      <a:pt x="51" y="7219"/>
                    </a:lnTo>
                    <a:lnTo>
                      <a:pt x="101" y="7686"/>
                    </a:lnTo>
                    <a:lnTo>
                      <a:pt x="167" y="8153"/>
                    </a:lnTo>
                    <a:lnTo>
                      <a:pt x="251" y="8620"/>
                    </a:lnTo>
                    <a:lnTo>
                      <a:pt x="334" y="9086"/>
                    </a:lnTo>
                    <a:lnTo>
                      <a:pt x="434" y="9570"/>
                    </a:lnTo>
                    <a:lnTo>
                      <a:pt x="551" y="10037"/>
                    </a:lnTo>
                    <a:lnTo>
                      <a:pt x="684" y="10487"/>
                    </a:lnTo>
                    <a:lnTo>
                      <a:pt x="851" y="10954"/>
                    </a:lnTo>
                    <a:lnTo>
                      <a:pt x="1018" y="11387"/>
                    </a:lnTo>
                    <a:lnTo>
                      <a:pt x="1218" y="11821"/>
                    </a:lnTo>
                    <a:lnTo>
                      <a:pt x="1434" y="12254"/>
                    </a:lnTo>
                    <a:lnTo>
                      <a:pt x="1668" y="12654"/>
                    </a:lnTo>
                    <a:lnTo>
                      <a:pt x="1934" y="13054"/>
                    </a:lnTo>
                    <a:lnTo>
                      <a:pt x="2218" y="13421"/>
                    </a:lnTo>
                    <a:lnTo>
                      <a:pt x="2551" y="13788"/>
                    </a:lnTo>
                    <a:lnTo>
                      <a:pt x="2885" y="14121"/>
                    </a:lnTo>
                    <a:lnTo>
                      <a:pt x="3118" y="14305"/>
                    </a:lnTo>
                    <a:lnTo>
                      <a:pt x="3368" y="14488"/>
                    </a:lnTo>
                    <a:lnTo>
                      <a:pt x="3585" y="14672"/>
                    </a:lnTo>
                    <a:lnTo>
                      <a:pt x="3802" y="14822"/>
                    </a:lnTo>
                    <a:lnTo>
                      <a:pt x="4018" y="14955"/>
                    </a:lnTo>
                    <a:lnTo>
                      <a:pt x="4252" y="15088"/>
                    </a:lnTo>
                    <a:lnTo>
                      <a:pt x="4502" y="15205"/>
                    </a:lnTo>
                    <a:lnTo>
                      <a:pt x="4735" y="15322"/>
                    </a:lnTo>
                    <a:lnTo>
                      <a:pt x="4985" y="15405"/>
                    </a:lnTo>
                    <a:lnTo>
                      <a:pt x="5236" y="15472"/>
                    </a:lnTo>
                    <a:lnTo>
                      <a:pt x="5486" y="15538"/>
                    </a:lnTo>
                    <a:lnTo>
                      <a:pt x="5752" y="15588"/>
                    </a:lnTo>
                    <a:lnTo>
                      <a:pt x="6002" y="15622"/>
                    </a:lnTo>
                    <a:lnTo>
                      <a:pt x="6253" y="15638"/>
                    </a:lnTo>
                    <a:lnTo>
                      <a:pt x="6519" y="15638"/>
                    </a:lnTo>
                    <a:lnTo>
                      <a:pt x="6769" y="15622"/>
                    </a:lnTo>
                    <a:lnTo>
                      <a:pt x="7036" y="15588"/>
                    </a:lnTo>
                    <a:lnTo>
                      <a:pt x="7286" y="15538"/>
                    </a:lnTo>
                    <a:lnTo>
                      <a:pt x="7520" y="15505"/>
                    </a:lnTo>
                    <a:lnTo>
                      <a:pt x="7736" y="15455"/>
                    </a:lnTo>
                    <a:lnTo>
                      <a:pt x="7970" y="15388"/>
                    </a:lnTo>
                    <a:lnTo>
                      <a:pt x="8186" y="15322"/>
                    </a:lnTo>
                    <a:lnTo>
                      <a:pt x="8403" y="15238"/>
                    </a:lnTo>
                    <a:lnTo>
                      <a:pt x="8620" y="15138"/>
                    </a:lnTo>
                    <a:lnTo>
                      <a:pt x="8837" y="15038"/>
                    </a:lnTo>
                    <a:lnTo>
                      <a:pt x="9037" y="14905"/>
                    </a:lnTo>
                    <a:lnTo>
                      <a:pt x="9287" y="14738"/>
                    </a:lnTo>
                    <a:lnTo>
                      <a:pt x="9504" y="14571"/>
                    </a:lnTo>
                    <a:lnTo>
                      <a:pt x="9720" y="14388"/>
                    </a:lnTo>
                    <a:lnTo>
                      <a:pt x="9920" y="14188"/>
                    </a:lnTo>
                    <a:lnTo>
                      <a:pt x="10087" y="13988"/>
                    </a:lnTo>
                    <a:lnTo>
                      <a:pt x="10254" y="13788"/>
                    </a:lnTo>
                    <a:lnTo>
                      <a:pt x="10404" y="13571"/>
                    </a:lnTo>
                    <a:lnTo>
                      <a:pt x="10537" y="13338"/>
                    </a:lnTo>
                    <a:lnTo>
                      <a:pt x="10654" y="13104"/>
                    </a:lnTo>
                    <a:lnTo>
                      <a:pt x="10771" y="12871"/>
                    </a:lnTo>
                    <a:lnTo>
                      <a:pt x="10854" y="12638"/>
                    </a:lnTo>
                    <a:lnTo>
                      <a:pt x="10937" y="12387"/>
                    </a:lnTo>
                    <a:lnTo>
                      <a:pt x="11021" y="12137"/>
                    </a:lnTo>
                    <a:lnTo>
                      <a:pt x="11071" y="11871"/>
                    </a:lnTo>
                    <a:lnTo>
                      <a:pt x="11121" y="11604"/>
                    </a:lnTo>
                    <a:lnTo>
                      <a:pt x="11171" y="11354"/>
                    </a:lnTo>
                    <a:lnTo>
                      <a:pt x="11221" y="10804"/>
                    </a:lnTo>
                    <a:lnTo>
                      <a:pt x="11237" y="10270"/>
                    </a:lnTo>
                    <a:lnTo>
                      <a:pt x="11221" y="9720"/>
                    </a:lnTo>
                    <a:lnTo>
                      <a:pt x="11187" y="9170"/>
                    </a:lnTo>
                    <a:lnTo>
                      <a:pt x="11121" y="8636"/>
                    </a:lnTo>
                    <a:lnTo>
                      <a:pt x="11054" y="8086"/>
                    </a:lnTo>
                    <a:lnTo>
                      <a:pt x="10954" y="7569"/>
                    </a:lnTo>
                    <a:lnTo>
                      <a:pt x="10854" y="7052"/>
                    </a:lnTo>
                    <a:lnTo>
                      <a:pt x="10804" y="6902"/>
                    </a:lnTo>
                    <a:lnTo>
                      <a:pt x="10721" y="6769"/>
                    </a:lnTo>
                    <a:lnTo>
                      <a:pt x="10687" y="6669"/>
                    </a:lnTo>
                    <a:lnTo>
                      <a:pt x="10654" y="6586"/>
                    </a:lnTo>
                    <a:lnTo>
                      <a:pt x="10604" y="6502"/>
                    </a:lnTo>
                    <a:lnTo>
                      <a:pt x="10537" y="6436"/>
                    </a:lnTo>
                    <a:lnTo>
                      <a:pt x="10404" y="6302"/>
                    </a:lnTo>
                    <a:lnTo>
                      <a:pt x="10254" y="6219"/>
                    </a:lnTo>
                    <a:lnTo>
                      <a:pt x="10087" y="6152"/>
                    </a:lnTo>
                    <a:lnTo>
                      <a:pt x="9904" y="6135"/>
                    </a:lnTo>
                    <a:lnTo>
                      <a:pt x="9720" y="6119"/>
                    </a:lnTo>
                    <a:lnTo>
                      <a:pt x="9537" y="6152"/>
                    </a:lnTo>
                    <a:lnTo>
                      <a:pt x="9353" y="6202"/>
                    </a:lnTo>
                    <a:lnTo>
                      <a:pt x="9187" y="6269"/>
                    </a:lnTo>
                    <a:lnTo>
                      <a:pt x="9037" y="6369"/>
                    </a:lnTo>
                    <a:lnTo>
                      <a:pt x="8903" y="6502"/>
                    </a:lnTo>
                    <a:lnTo>
                      <a:pt x="8803" y="6636"/>
                    </a:lnTo>
                    <a:lnTo>
                      <a:pt x="8753" y="6719"/>
                    </a:lnTo>
                    <a:lnTo>
                      <a:pt x="8737" y="6802"/>
                    </a:lnTo>
                    <a:lnTo>
                      <a:pt x="8703" y="6902"/>
                    </a:lnTo>
                    <a:lnTo>
                      <a:pt x="8703" y="7002"/>
                    </a:lnTo>
                    <a:lnTo>
                      <a:pt x="8687" y="7102"/>
                    </a:lnTo>
                    <a:lnTo>
                      <a:pt x="8703" y="7202"/>
                    </a:lnTo>
                    <a:lnTo>
                      <a:pt x="8787" y="7786"/>
                    </a:lnTo>
                    <a:lnTo>
                      <a:pt x="8887" y="8420"/>
                    </a:lnTo>
                    <a:lnTo>
                      <a:pt x="8920" y="8753"/>
                    </a:lnTo>
                    <a:lnTo>
                      <a:pt x="8937" y="9070"/>
                    </a:lnTo>
                    <a:lnTo>
                      <a:pt x="8953" y="9403"/>
                    </a:lnTo>
                    <a:lnTo>
                      <a:pt x="8937" y="9720"/>
                    </a:lnTo>
                    <a:lnTo>
                      <a:pt x="8903" y="10037"/>
                    </a:lnTo>
                    <a:lnTo>
                      <a:pt x="8837" y="10337"/>
                    </a:lnTo>
                    <a:lnTo>
                      <a:pt x="8737" y="10620"/>
                    </a:lnTo>
                    <a:lnTo>
                      <a:pt x="8687" y="10754"/>
                    </a:lnTo>
                    <a:lnTo>
                      <a:pt x="8603" y="10887"/>
                    </a:lnTo>
                    <a:lnTo>
                      <a:pt x="8537" y="11004"/>
                    </a:lnTo>
                    <a:lnTo>
                      <a:pt x="8437" y="11120"/>
                    </a:lnTo>
                    <a:lnTo>
                      <a:pt x="8336" y="11237"/>
                    </a:lnTo>
                    <a:lnTo>
                      <a:pt x="8236" y="11337"/>
                    </a:lnTo>
                    <a:lnTo>
                      <a:pt x="8103" y="11437"/>
                    </a:lnTo>
                    <a:lnTo>
                      <a:pt x="7970" y="11521"/>
                    </a:lnTo>
                    <a:lnTo>
                      <a:pt x="7820" y="11587"/>
                    </a:lnTo>
                    <a:lnTo>
                      <a:pt x="7653" y="11654"/>
                    </a:lnTo>
                    <a:lnTo>
                      <a:pt x="7353" y="11754"/>
                    </a:lnTo>
                    <a:lnTo>
                      <a:pt x="7036" y="11821"/>
                    </a:lnTo>
                    <a:lnTo>
                      <a:pt x="6736" y="11837"/>
                    </a:lnTo>
                    <a:lnTo>
                      <a:pt x="6436" y="11821"/>
                    </a:lnTo>
                    <a:lnTo>
                      <a:pt x="6152" y="11771"/>
                    </a:lnTo>
                    <a:lnTo>
                      <a:pt x="5869" y="11687"/>
                    </a:lnTo>
                    <a:lnTo>
                      <a:pt x="5586" y="11587"/>
                    </a:lnTo>
                    <a:lnTo>
                      <a:pt x="5319" y="11437"/>
                    </a:lnTo>
                    <a:lnTo>
                      <a:pt x="5069" y="11287"/>
                    </a:lnTo>
                    <a:lnTo>
                      <a:pt x="4819" y="11104"/>
                    </a:lnTo>
                    <a:lnTo>
                      <a:pt x="4585" y="10904"/>
                    </a:lnTo>
                    <a:lnTo>
                      <a:pt x="4369" y="10687"/>
                    </a:lnTo>
                    <a:lnTo>
                      <a:pt x="4169" y="10453"/>
                    </a:lnTo>
                    <a:lnTo>
                      <a:pt x="3985" y="10203"/>
                    </a:lnTo>
                    <a:lnTo>
                      <a:pt x="3818" y="9953"/>
                    </a:lnTo>
                    <a:lnTo>
                      <a:pt x="3668" y="9687"/>
                    </a:lnTo>
                    <a:lnTo>
                      <a:pt x="3518" y="9370"/>
                    </a:lnTo>
                    <a:lnTo>
                      <a:pt x="3368" y="9036"/>
                    </a:lnTo>
                    <a:lnTo>
                      <a:pt x="3252" y="8703"/>
                    </a:lnTo>
                    <a:lnTo>
                      <a:pt x="3152" y="8353"/>
                    </a:lnTo>
                    <a:lnTo>
                      <a:pt x="3051" y="8003"/>
                    </a:lnTo>
                    <a:lnTo>
                      <a:pt x="2985" y="7653"/>
                    </a:lnTo>
                    <a:lnTo>
                      <a:pt x="2918" y="7302"/>
                    </a:lnTo>
                    <a:lnTo>
                      <a:pt x="2868" y="6952"/>
                    </a:lnTo>
                    <a:lnTo>
                      <a:pt x="2768" y="6152"/>
                    </a:lnTo>
                    <a:lnTo>
                      <a:pt x="2735" y="5735"/>
                    </a:lnTo>
                    <a:lnTo>
                      <a:pt x="2718" y="5319"/>
                    </a:lnTo>
                    <a:lnTo>
                      <a:pt x="2718" y="4902"/>
                    </a:lnTo>
                    <a:lnTo>
                      <a:pt x="2735" y="4485"/>
                    </a:lnTo>
                    <a:lnTo>
                      <a:pt x="2801" y="4085"/>
                    </a:lnTo>
                    <a:lnTo>
                      <a:pt x="2835" y="3885"/>
                    </a:lnTo>
                    <a:lnTo>
                      <a:pt x="2885" y="3701"/>
                    </a:lnTo>
                    <a:lnTo>
                      <a:pt x="2951" y="3518"/>
                    </a:lnTo>
                    <a:lnTo>
                      <a:pt x="3035" y="3335"/>
                    </a:lnTo>
                    <a:lnTo>
                      <a:pt x="3118" y="3168"/>
                    </a:lnTo>
                    <a:lnTo>
                      <a:pt x="3235" y="3001"/>
                    </a:lnTo>
                    <a:lnTo>
                      <a:pt x="3352" y="2851"/>
                    </a:lnTo>
                    <a:lnTo>
                      <a:pt x="3485" y="2701"/>
                    </a:lnTo>
                    <a:lnTo>
                      <a:pt x="3618" y="2568"/>
                    </a:lnTo>
                    <a:lnTo>
                      <a:pt x="3768" y="2451"/>
                    </a:lnTo>
                    <a:lnTo>
                      <a:pt x="3902" y="2401"/>
                    </a:lnTo>
                    <a:lnTo>
                      <a:pt x="4018" y="2368"/>
                    </a:lnTo>
                    <a:lnTo>
                      <a:pt x="4185" y="2334"/>
                    </a:lnTo>
                    <a:lnTo>
                      <a:pt x="4369" y="2301"/>
                    </a:lnTo>
                    <a:lnTo>
                      <a:pt x="4719" y="2301"/>
                    </a:lnTo>
                    <a:lnTo>
                      <a:pt x="4885" y="2334"/>
                    </a:lnTo>
                    <a:lnTo>
                      <a:pt x="5052" y="2368"/>
                    </a:lnTo>
                    <a:lnTo>
                      <a:pt x="5202" y="2418"/>
                    </a:lnTo>
                    <a:lnTo>
                      <a:pt x="5352" y="2484"/>
                    </a:lnTo>
                    <a:lnTo>
                      <a:pt x="5502" y="2568"/>
                    </a:lnTo>
                    <a:lnTo>
                      <a:pt x="5652" y="2651"/>
                    </a:lnTo>
                    <a:lnTo>
                      <a:pt x="5786" y="2751"/>
                    </a:lnTo>
                    <a:lnTo>
                      <a:pt x="5919" y="2868"/>
                    </a:lnTo>
                    <a:lnTo>
                      <a:pt x="6036" y="2984"/>
                    </a:lnTo>
                    <a:lnTo>
                      <a:pt x="6152" y="3134"/>
                    </a:lnTo>
                    <a:lnTo>
                      <a:pt x="6253" y="3268"/>
                    </a:lnTo>
                    <a:lnTo>
                      <a:pt x="6336" y="3418"/>
                    </a:lnTo>
                    <a:lnTo>
                      <a:pt x="6436" y="3601"/>
                    </a:lnTo>
                    <a:lnTo>
                      <a:pt x="6519" y="3751"/>
                    </a:lnTo>
                    <a:lnTo>
                      <a:pt x="6636" y="3885"/>
                    </a:lnTo>
                    <a:lnTo>
                      <a:pt x="6736" y="4001"/>
                    </a:lnTo>
                    <a:lnTo>
                      <a:pt x="6869" y="4101"/>
                    </a:lnTo>
                    <a:lnTo>
                      <a:pt x="7019" y="4168"/>
                    </a:lnTo>
                    <a:lnTo>
                      <a:pt x="7186" y="4218"/>
                    </a:lnTo>
                    <a:lnTo>
                      <a:pt x="7403" y="4235"/>
                    </a:lnTo>
                    <a:lnTo>
                      <a:pt x="7603" y="4235"/>
                    </a:lnTo>
                    <a:lnTo>
                      <a:pt x="7803" y="4185"/>
                    </a:lnTo>
                    <a:lnTo>
                      <a:pt x="7986" y="4118"/>
                    </a:lnTo>
                    <a:lnTo>
                      <a:pt x="8170" y="4018"/>
                    </a:lnTo>
                    <a:lnTo>
                      <a:pt x="8336" y="3901"/>
                    </a:lnTo>
                    <a:lnTo>
                      <a:pt x="8487" y="3751"/>
                    </a:lnTo>
                    <a:lnTo>
                      <a:pt x="8603" y="3601"/>
                    </a:lnTo>
                    <a:lnTo>
                      <a:pt x="8703" y="3418"/>
                    </a:lnTo>
                    <a:lnTo>
                      <a:pt x="8787" y="3235"/>
                    </a:lnTo>
                    <a:lnTo>
                      <a:pt x="8837" y="3034"/>
                    </a:lnTo>
                    <a:lnTo>
                      <a:pt x="8853" y="2851"/>
                    </a:lnTo>
                    <a:lnTo>
                      <a:pt x="8853" y="2668"/>
                    </a:lnTo>
                    <a:lnTo>
                      <a:pt x="8820" y="2484"/>
                    </a:lnTo>
                    <a:lnTo>
                      <a:pt x="8787" y="2301"/>
                    </a:lnTo>
                    <a:lnTo>
                      <a:pt x="8720" y="2134"/>
                    </a:lnTo>
                    <a:lnTo>
                      <a:pt x="8637" y="1951"/>
                    </a:lnTo>
                    <a:lnTo>
                      <a:pt x="8537" y="1784"/>
                    </a:lnTo>
                    <a:lnTo>
                      <a:pt x="8420" y="1634"/>
                    </a:lnTo>
                    <a:lnTo>
                      <a:pt x="8303" y="1467"/>
                    </a:lnTo>
                    <a:lnTo>
                      <a:pt x="8170" y="1334"/>
                    </a:lnTo>
                    <a:lnTo>
                      <a:pt x="8020" y="1184"/>
                    </a:lnTo>
                    <a:lnTo>
                      <a:pt x="7886" y="1067"/>
                    </a:lnTo>
                    <a:lnTo>
                      <a:pt x="7586" y="834"/>
                    </a:lnTo>
                    <a:lnTo>
                      <a:pt x="7370" y="684"/>
                    </a:lnTo>
                    <a:lnTo>
                      <a:pt x="7136" y="550"/>
                    </a:lnTo>
                    <a:lnTo>
                      <a:pt x="6903" y="417"/>
                    </a:lnTo>
                    <a:lnTo>
                      <a:pt x="6653" y="317"/>
                    </a:lnTo>
                    <a:lnTo>
                      <a:pt x="6419" y="234"/>
                    </a:lnTo>
                    <a:lnTo>
                      <a:pt x="6169" y="150"/>
                    </a:lnTo>
                    <a:lnTo>
                      <a:pt x="5919" y="100"/>
                    </a:lnTo>
                    <a:lnTo>
                      <a:pt x="5669" y="50"/>
                    </a:lnTo>
                    <a:lnTo>
                      <a:pt x="5402" y="17"/>
                    </a:lnTo>
                    <a:lnTo>
                      <a:pt x="51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5" name="Google Shape;1235;p46"/>
            <p:cNvSpPr/>
            <p:nvPr/>
          </p:nvSpPr>
          <p:spPr>
            <a:xfrm>
              <a:off x="4940550" y="3422554"/>
              <a:ext cx="121871" cy="142084"/>
            </a:xfrm>
            <a:custGeom>
              <a:rect b="b" l="l" r="r" t="t"/>
              <a:pathLst>
                <a:path extrusionOk="0" h="4569" w="3919">
                  <a:moveTo>
                    <a:pt x="501" y="0"/>
                  </a:moveTo>
                  <a:lnTo>
                    <a:pt x="351" y="784"/>
                  </a:lnTo>
                  <a:lnTo>
                    <a:pt x="234" y="1517"/>
                  </a:lnTo>
                  <a:lnTo>
                    <a:pt x="134" y="2201"/>
                  </a:lnTo>
                  <a:lnTo>
                    <a:pt x="67" y="2801"/>
                  </a:lnTo>
                  <a:lnTo>
                    <a:pt x="17" y="3335"/>
                  </a:lnTo>
                  <a:lnTo>
                    <a:pt x="1" y="3751"/>
                  </a:lnTo>
                  <a:lnTo>
                    <a:pt x="1" y="3935"/>
                  </a:lnTo>
                  <a:lnTo>
                    <a:pt x="17" y="4068"/>
                  </a:lnTo>
                  <a:lnTo>
                    <a:pt x="51" y="4185"/>
                  </a:lnTo>
                  <a:lnTo>
                    <a:pt x="84" y="4268"/>
                  </a:lnTo>
                  <a:lnTo>
                    <a:pt x="134" y="4318"/>
                  </a:lnTo>
                  <a:lnTo>
                    <a:pt x="217" y="4368"/>
                  </a:lnTo>
                  <a:lnTo>
                    <a:pt x="334" y="4418"/>
                  </a:lnTo>
                  <a:lnTo>
                    <a:pt x="468" y="4468"/>
                  </a:lnTo>
                  <a:lnTo>
                    <a:pt x="634" y="4485"/>
                  </a:lnTo>
                  <a:lnTo>
                    <a:pt x="834" y="4518"/>
                  </a:lnTo>
                  <a:lnTo>
                    <a:pt x="1301" y="4552"/>
                  </a:lnTo>
                  <a:lnTo>
                    <a:pt x="1851" y="4568"/>
                  </a:lnTo>
                  <a:lnTo>
                    <a:pt x="2485" y="4568"/>
                  </a:lnTo>
                  <a:lnTo>
                    <a:pt x="3168" y="4552"/>
                  </a:lnTo>
                  <a:lnTo>
                    <a:pt x="3902" y="4502"/>
                  </a:lnTo>
                  <a:lnTo>
                    <a:pt x="3919" y="4502"/>
                  </a:lnTo>
                  <a:lnTo>
                    <a:pt x="3885" y="4285"/>
                  </a:lnTo>
                  <a:lnTo>
                    <a:pt x="3852" y="4068"/>
                  </a:lnTo>
                  <a:lnTo>
                    <a:pt x="3802" y="3851"/>
                  </a:lnTo>
                  <a:lnTo>
                    <a:pt x="3719" y="3635"/>
                  </a:lnTo>
                  <a:lnTo>
                    <a:pt x="3635" y="3418"/>
                  </a:lnTo>
                  <a:lnTo>
                    <a:pt x="3552" y="3218"/>
                  </a:lnTo>
                  <a:lnTo>
                    <a:pt x="3435" y="3001"/>
                  </a:lnTo>
                  <a:lnTo>
                    <a:pt x="3318" y="2801"/>
                  </a:lnTo>
                  <a:lnTo>
                    <a:pt x="3052" y="2418"/>
                  </a:lnTo>
                  <a:lnTo>
                    <a:pt x="2768" y="2051"/>
                  </a:lnTo>
                  <a:lnTo>
                    <a:pt x="2468" y="1701"/>
                  </a:lnTo>
                  <a:lnTo>
                    <a:pt x="2151" y="1367"/>
                  </a:lnTo>
                  <a:lnTo>
                    <a:pt x="1835" y="1067"/>
                  </a:lnTo>
                  <a:lnTo>
                    <a:pt x="1535" y="800"/>
                  </a:lnTo>
                  <a:lnTo>
                    <a:pt x="1251" y="567"/>
                  </a:lnTo>
                  <a:lnTo>
                    <a:pt x="1001" y="367"/>
                  </a:lnTo>
                  <a:lnTo>
                    <a:pt x="634" y="83"/>
                  </a:lnTo>
                  <a:lnTo>
                    <a:pt x="5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6"/>
            <p:cNvSpPr/>
            <p:nvPr/>
          </p:nvSpPr>
          <p:spPr>
            <a:xfrm>
              <a:off x="4956099" y="3130642"/>
              <a:ext cx="403925" cy="431913"/>
            </a:xfrm>
            <a:custGeom>
              <a:rect b="b" l="l" r="r" t="t"/>
              <a:pathLst>
                <a:path extrusionOk="0" h="13889" w="12989">
                  <a:moveTo>
                    <a:pt x="2635" y="1"/>
                  </a:moveTo>
                  <a:lnTo>
                    <a:pt x="2568" y="84"/>
                  </a:lnTo>
                  <a:lnTo>
                    <a:pt x="2502" y="184"/>
                  </a:lnTo>
                  <a:lnTo>
                    <a:pt x="2352" y="468"/>
                  </a:lnTo>
                  <a:lnTo>
                    <a:pt x="2202" y="834"/>
                  </a:lnTo>
                  <a:lnTo>
                    <a:pt x="2035" y="1268"/>
                  </a:lnTo>
                  <a:lnTo>
                    <a:pt x="1868" y="1768"/>
                  </a:lnTo>
                  <a:lnTo>
                    <a:pt x="1685" y="2318"/>
                  </a:lnTo>
                  <a:lnTo>
                    <a:pt x="1501" y="2935"/>
                  </a:lnTo>
                  <a:lnTo>
                    <a:pt x="1318" y="3585"/>
                  </a:lnTo>
                  <a:lnTo>
                    <a:pt x="951" y="4969"/>
                  </a:lnTo>
                  <a:lnTo>
                    <a:pt x="601" y="6453"/>
                  </a:lnTo>
                  <a:lnTo>
                    <a:pt x="284" y="7937"/>
                  </a:lnTo>
                  <a:lnTo>
                    <a:pt x="1" y="9387"/>
                  </a:lnTo>
                  <a:lnTo>
                    <a:pt x="134" y="9470"/>
                  </a:lnTo>
                  <a:lnTo>
                    <a:pt x="501" y="9754"/>
                  </a:lnTo>
                  <a:lnTo>
                    <a:pt x="751" y="9954"/>
                  </a:lnTo>
                  <a:lnTo>
                    <a:pt x="1035" y="10187"/>
                  </a:lnTo>
                  <a:lnTo>
                    <a:pt x="1335" y="10454"/>
                  </a:lnTo>
                  <a:lnTo>
                    <a:pt x="1651" y="10754"/>
                  </a:lnTo>
                  <a:lnTo>
                    <a:pt x="1968" y="11088"/>
                  </a:lnTo>
                  <a:lnTo>
                    <a:pt x="2268" y="11438"/>
                  </a:lnTo>
                  <a:lnTo>
                    <a:pt x="2552" y="11805"/>
                  </a:lnTo>
                  <a:lnTo>
                    <a:pt x="2818" y="12188"/>
                  </a:lnTo>
                  <a:lnTo>
                    <a:pt x="2935" y="12388"/>
                  </a:lnTo>
                  <a:lnTo>
                    <a:pt x="3052" y="12605"/>
                  </a:lnTo>
                  <a:lnTo>
                    <a:pt x="3135" y="12805"/>
                  </a:lnTo>
                  <a:lnTo>
                    <a:pt x="3219" y="13022"/>
                  </a:lnTo>
                  <a:lnTo>
                    <a:pt x="3302" y="13238"/>
                  </a:lnTo>
                  <a:lnTo>
                    <a:pt x="3352" y="13455"/>
                  </a:lnTo>
                  <a:lnTo>
                    <a:pt x="3385" y="13672"/>
                  </a:lnTo>
                  <a:lnTo>
                    <a:pt x="3418" y="13887"/>
                  </a:lnTo>
                  <a:lnTo>
                    <a:pt x="3418" y="13887"/>
                  </a:lnTo>
                  <a:lnTo>
                    <a:pt x="4869" y="13772"/>
                  </a:lnTo>
                  <a:lnTo>
                    <a:pt x="6403" y="13622"/>
                  </a:lnTo>
                  <a:lnTo>
                    <a:pt x="7920" y="13455"/>
                  </a:lnTo>
                  <a:lnTo>
                    <a:pt x="9371" y="13255"/>
                  </a:lnTo>
                  <a:lnTo>
                    <a:pt x="10671" y="13038"/>
                  </a:lnTo>
                  <a:lnTo>
                    <a:pt x="11755" y="12838"/>
                  </a:lnTo>
                  <a:lnTo>
                    <a:pt x="12205" y="12738"/>
                  </a:lnTo>
                  <a:lnTo>
                    <a:pt x="12555" y="12655"/>
                  </a:lnTo>
                  <a:lnTo>
                    <a:pt x="12822" y="12555"/>
                  </a:lnTo>
                  <a:lnTo>
                    <a:pt x="12988" y="12488"/>
                  </a:lnTo>
                  <a:lnTo>
                    <a:pt x="12805" y="12388"/>
                  </a:lnTo>
                  <a:lnTo>
                    <a:pt x="12655" y="12288"/>
                  </a:lnTo>
                  <a:lnTo>
                    <a:pt x="12505" y="12171"/>
                  </a:lnTo>
                  <a:lnTo>
                    <a:pt x="12388" y="12055"/>
                  </a:lnTo>
                  <a:lnTo>
                    <a:pt x="12271" y="11921"/>
                  </a:lnTo>
                  <a:lnTo>
                    <a:pt x="12188" y="11805"/>
                  </a:lnTo>
                  <a:lnTo>
                    <a:pt x="12105" y="11655"/>
                  </a:lnTo>
                  <a:lnTo>
                    <a:pt x="12038" y="11521"/>
                  </a:lnTo>
                  <a:lnTo>
                    <a:pt x="11988" y="11371"/>
                  </a:lnTo>
                  <a:lnTo>
                    <a:pt x="11938" y="11221"/>
                  </a:lnTo>
                  <a:lnTo>
                    <a:pt x="11871" y="10904"/>
                  </a:lnTo>
                  <a:lnTo>
                    <a:pt x="11855" y="10588"/>
                  </a:lnTo>
                  <a:lnTo>
                    <a:pt x="11855" y="10287"/>
                  </a:lnTo>
                  <a:lnTo>
                    <a:pt x="11871" y="9971"/>
                  </a:lnTo>
                  <a:lnTo>
                    <a:pt x="11888" y="9671"/>
                  </a:lnTo>
                  <a:lnTo>
                    <a:pt x="11938" y="9120"/>
                  </a:lnTo>
                  <a:lnTo>
                    <a:pt x="11938" y="8887"/>
                  </a:lnTo>
                  <a:lnTo>
                    <a:pt x="11921" y="8670"/>
                  </a:lnTo>
                  <a:lnTo>
                    <a:pt x="11905" y="8587"/>
                  </a:lnTo>
                  <a:lnTo>
                    <a:pt x="11871" y="8504"/>
                  </a:lnTo>
                  <a:lnTo>
                    <a:pt x="11821" y="8437"/>
                  </a:lnTo>
                  <a:lnTo>
                    <a:pt x="11771" y="8387"/>
                  </a:lnTo>
                  <a:lnTo>
                    <a:pt x="11638" y="8287"/>
                  </a:lnTo>
                  <a:lnTo>
                    <a:pt x="11471" y="8203"/>
                  </a:lnTo>
                  <a:lnTo>
                    <a:pt x="11254" y="8137"/>
                  </a:lnTo>
                  <a:lnTo>
                    <a:pt x="11021" y="8070"/>
                  </a:lnTo>
                  <a:lnTo>
                    <a:pt x="10471" y="7953"/>
                  </a:lnTo>
                  <a:lnTo>
                    <a:pt x="9854" y="7837"/>
                  </a:lnTo>
                  <a:lnTo>
                    <a:pt x="9204" y="7687"/>
                  </a:lnTo>
                  <a:lnTo>
                    <a:pt x="8887" y="7603"/>
                  </a:lnTo>
                  <a:lnTo>
                    <a:pt x="8587" y="7520"/>
                  </a:lnTo>
                  <a:lnTo>
                    <a:pt x="8287" y="7403"/>
                  </a:lnTo>
                  <a:lnTo>
                    <a:pt x="8003" y="7270"/>
                  </a:lnTo>
                  <a:lnTo>
                    <a:pt x="7753" y="7120"/>
                  </a:lnTo>
                  <a:lnTo>
                    <a:pt x="7520" y="6953"/>
                  </a:lnTo>
                  <a:lnTo>
                    <a:pt x="7420" y="6836"/>
                  </a:lnTo>
                  <a:lnTo>
                    <a:pt x="7320" y="6720"/>
                  </a:lnTo>
                  <a:lnTo>
                    <a:pt x="7220" y="6603"/>
                  </a:lnTo>
                  <a:lnTo>
                    <a:pt x="7153" y="6486"/>
                  </a:lnTo>
                  <a:lnTo>
                    <a:pt x="7086" y="6353"/>
                  </a:lnTo>
                  <a:lnTo>
                    <a:pt x="7036" y="6219"/>
                  </a:lnTo>
                  <a:lnTo>
                    <a:pt x="6986" y="6086"/>
                  </a:lnTo>
                  <a:lnTo>
                    <a:pt x="6970" y="5936"/>
                  </a:lnTo>
                  <a:lnTo>
                    <a:pt x="6920" y="5653"/>
                  </a:lnTo>
                  <a:lnTo>
                    <a:pt x="6903" y="5369"/>
                  </a:lnTo>
                  <a:lnTo>
                    <a:pt x="6920" y="5069"/>
                  </a:lnTo>
                  <a:lnTo>
                    <a:pt x="6953" y="4786"/>
                  </a:lnTo>
                  <a:lnTo>
                    <a:pt x="7020" y="4235"/>
                  </a:lnTo>
                  <a:lnTo>
                    <a:pt x="7103" y="3735"/>
                  </a:lnTo>
                  <a:lnTo>
                    <a:pt x="7136" y="3535"/>
                  </a:lnTo>
                  <a:lnTo>
                    <a:pt x="7136" y="3352"/>
                  </a:lnTo>
                  <a:lnTo>
                    <a:pt x="7120" y="3202"/>
                  </a:lnTo>
                  <a:lnTo>
                    <a:pt x="7086" y="3152"/>
                  </a:lnTo>
                  <a:lnTo>
                    <a:pt x="7070" y="3102"/>
                  </a:lnTo>
                  <a:lnTo>
                    <a:pt x="7020" y="3052"/>
                  </a:lnTo>
                  <a:lnTo>
                    <a:pt x="6986" y="3018"/>
                  </a:lnTo>
                  <a:lnTo>
                    <a:pt x="6870" y="2985"/>
                  </a:lnTo>
                  <a:lnTo>
                    <a:pt x="6720" y="2952"/>
                  </a:lnTo>
                  <a:lnTo>
                    <a:pt x="6370" y="2952"/>
                  </a:lnTo>
                  <a:lnTo>
                    <a:pt x="6170" y="2968"/>
                  </a:lnTo>
                  <a:lnTo>
                    <a:pt x="5719" y="3018"/>
                  </a:lnTo>
                  <a:lnTo>
                    <a:pt x="5236" y="3052"/>
                  </a:lnTo>
                  <a:lnTo>
                    <a:pt x="4986" y="3068"/>
                  </a:lnTo>
                  <a:lnTo>
                    <a:pt x="4736" y="3052"/>
                  </a:lnTo>
                  <a:lnTo>
                    <a:pt x="4502" y="3035"/>
                  </a:lnTo>
                  <a:lnTo>
                    <a:pt x="4286" y="2985"/>
                  </a:lnTo>
                  <a:lnTo>
                    <a:pt x="4069" y="2902"/>
                  </a:lnTo>
                  <a:lnTo>
                    <a:pt x="3869" y="2785"/>
                  </a:lnTo>
                  <a:lnTo>
                    <a:pt x="3619" y="2602"/>
                  </a:lnTo>
                  <a:lnTo>
                    <a:pt x="3419" y="2402"/>
                  </a:lnTo>
                  <a:lnTo>
                    <a:pt x="3235" y="2185"/>
                  </a:lnTo>
                  <a:lnTo>
                    <a:pt x="3085" y="1968"/>
                  </a:lnTo>
                  <a:lnTo>
                    <a:pt x="2969" y="1735"/>
                  </a:lnTo>
                  <a:lnTo>
                    <a:pt x="2868" y="1501"/>
                  </a:lnTo>
                  <a:lnTo>
                    <a:pt x="2802" y="1268"/>
                  </a:lnTo>
                  <a:lnTo>
                    <a:pt x="2735" y="1051"/>
                  </a:lnTo>
                  <a:lnTo>
                    <a:pt x="2685" y="834"/>
                  </a:lnTo>
                  <a:lnTo>
                    <a:pt x="2668" y="634"/>
                  </a:lnTo>
                  <a:lnTo>
                    <a:pt x="2635" y="301"/>
                  </a:lnTo>
                  <a:lnTo>
                    <a:pt x="2635" y="84"/>
                  </a:lnTo>
                  <a:lnTo>
                    <a:pt x="2635" y="1"/>
                  </a:lnTo>
                  <a:close/>
                  <a:moveTo>
                    <a:pt x="3418" y="13887"/>
                  </a:moveTo>
                  <a:lnTo>
                    <a:pt x="3402" y="13889"/>
                  </a:lnTo>
                  <a:lnTo>
                    <a:pt x="3419" y="13889"/>
                  </a:lnTo>
                  <a:lnTo>
                    <a:pt x="3418" y="13887"/>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6"/>
            <p:cNvSpPr/>
            <p:nvPr/>
          </p:nvSpPr>
          <p:spPr>
            <a:xfrm>
              <a:off x="5886224" y="2283488"/>
              <a:ext cx="476476" cy="489972"/>
            </a:xfrm>
            <a:custGeom>
              <a:rect b="b" l="l" r="r" t="t"/>
              <a:pathLst>
                <a:path extrusionOk="0" h="15756" w="15322">
                  <a:moveTo>
                    <a:pt x="6569" y="1"/>
                  </a:moveTo>
                  <a:lnTo>
                    <a:pt x="6319" y="17"/>
                  </a:lnTo>
                  <a:lnTo>
                    <a:pt x="6069" y="17"/>
                  </a:lnTo>
                  <a:lnTo>
                    <a:pt x="5836" y="51"/>
                  </a:lnTo>
                  <a:lnTo>
                    <a:pt x="5585" y="101"/>
                  </a:lnTo>
                  <a:lnTo>
                    <a:pt x="5319" y="201"/>
                  </a:lnTo>
                  <a:lnTo>
                    <a:pt x="5019" y="301"/>
                  </a:lnTo>
                  <a:lnTo>
                    <a:pt x="4702" y="434"/>
                  </a:lnTo>
                  <a:lnTo>
                    <a:pt x="4368" y="601"/>
                  </a:lnTo>
                  <a:lnTo>
                    <a:pt x="4002" y="784"/>
                  </a:lnTo>
                  <a:lnTo>
                    <a:pt x="3618" y="984"/>
                  </a:lnTo>
                  <a:lnTo>
                    <a:pt x="2818" y="1468"/>
                  </a:lnTo>
                  <a:lnTo>
                    <a:pt x="1934" y="2018"/>
                  </a:lnTo>
                  <a:lnTo>
                    <a:pt x="1001" y="2652"/>
                  </a:lnTo>
                  <a:lnTo>
                    <a:pt x="0" y="3352"/>
                  </a:lnTo>
                  <a:lnTo>
                    <a:pt x="17" y="3369"/>
                  </a:lnTo>
                  <a:lnTo>
                    <a:pt x="184" y="3652"/>
                  </a:lnTo>
                  <a:lnTo>
                    <a:pt x="717" y="4436"/>
                  </a:lnTo>
                  <a:lnTo>
                    <a:pt x="1568" y="5669"/>
                  </a:lnTo>
                  <a:lnTo>
                    <a:pt x="2118" y="6420"/>
                  </a:lnTo>
                  <a:lnTo>
                    <a:pt x="2735" y="7253"/>
                  </a:lnTo>
                  <a:lnTo>
                    <a:pt x="3418" y="8170"/>
                  </a:lnTo>
                  <a:lnTo>
                    <a:pt x="4185" y="9137"/>
                  </a:lnTo>
                  <a:lnTo>
                    <a:pt x="5019" y="10154"/>
                  </a:lnTo>
                  <a:lnTo>
                    <a:pt x="5902" y="11238"/>
                  </a:lnTo>
                  <a:lnTo>
                    <a:pt x="6852" y="12338"/>
                  </a:lnTo>
                  <a:lnTo>
                    <a:pt x="7869" y="13455"/>
                  </a:lnTo>
                  <a:lnTo>
                    <a:pt x="8953" y="14605"/>
                  </a:lnTo>
                  <a:lnTo>
                    <a:pt x="10070" y="15756"/>
                  </a:lnTo>
                  <a:lnTo>
                    <a:pt x="11087" y="14722"/>
                  </a:lnTo>
                  <a:lnTo>
                    <a:pt x="12021" y="13755"/>
                  </a:lnTo>
                  <a:lnTo>
                    <a:pt x="12838" y="12855"/>
                  </a:lnTo>
                  <a:lnTo>
                    <a:pt x="13555" y="12038"/>
                  </a:lnTo>
                  <a:lnTo>
                    <a:pt x="14171" y="11288"/>
                  </a:lnTo>
                  <a:lnTo>
                    <a:pt x="14422" y="10954"/>
                  </a:lnTo>
                  <a:lnTo>
                    <a:pt x="14638" y="10638"/>
                  </a:lnTo>
                  <a:lnTo>
                    <a:pt x="14838" y="10354"/>
                  </a:lnTo>
                  <a:lnTo>
                    <a:pt x="14988" y="10087"/>
                  </a:lnTo>
                  <a:lnTo>
                    <a:pt x="15105" y="9854"/>
                  </a:lnTo>
                  <a:lnTo>
                    <a:pt x="15188" y="9637"/>
                  </a:lnTo>
                  <a:lnTo>
                    <a:pt x="15255" y="9337"/>
                  </a:lnTo>
                  <a:lnTo>
                    <a:pt x="15305" y="9020"/>
                  </a:lnTo>
                  <a:lnTo>
                    <a:pt x="15322" y="8670"/>
                  </a:lnTo>
                  <a:lnTo>
                    <a:pt x="15288" y="8320"/>
                  </a:lnTo>
                  <a:lnTo>
                    <a:pt x="15238" y="7953"/>
                  </a:lnTo>
                  <a:lnTo>
                    <a:pt x="15155" y="7570"/>
                  </a:lnTo>
                  <a:lnTo>
                    <a:pt x="15055" y="7186"/>
                  </a:lnTo>
                  <a:lnTo>
                    <a:pt x="14922" y="6786"/>
                  </a:lnTo>
                  <a:lnTo>
                    <a:pt x="14755" y="6370"/>
                  </a:lnTo>
                  <a:lnTo>
                    <a:pt x="14572" y="5969"/>
                  </a:lnTo>
                  <a:lnTo>
                    <a:pt x="14355" y="5553"/>
                  </a:lnTo>
                  <a:lnTo>
                    <a:pt x="14121" y="5136"/>
                  </a:lnTo>
                  <a:lnTo>
                    <a:pt x="13871" y="4736"/>
                  </a:lnTo>
                  <a:lnTo>
                    <a:pt x="13588" y="4319"/>
                  </a:lnTo>
                  <a:lnTo>
                    <a:pt x="13288" y="3919"/>
                  </a:lnTo>
                  <a:lnTo>
                    <a:pt x="12971" y="3535"/>
                  </a:lnTo>
                  <a:lnTo>
                    <a:pt x="12638" y="3152"/>
                  </a:lnTo>
                  <a:lnTo>
                    <a:pt x="12288" y="2785"/>
                  </a:lnTo>
                  <a:lnTo>
                    <a:pt x="11921" y="2418"/>
                  </a:lnTo>
                  <a:lnTo>
                    <a:pt x="11537" y="2085"/>
                  </a:lnTo>
                  <a:lnTo>
                    <a:pt x="11137" y="1768"/>
                  </a:lnTo>
                  <a:lnTo>
                    <a:pt x="10720" y="1468"/>
                  </a:lnTo>
                  <a:lnTo>
                    <a:pt x="10304" y="1185"/>
                  </a:lnTo>
                  <a:lnTo>
                    <a:pt x="9853" y="934"/>
                  </a:lnTo>
                  <a:lnTo>
                    <a:pt x="9420" y="701"/>
                  </a:lnTo>
                  <a:lnTo>
                    <a:pt x="8953" y="501"/>
                  </a:lnTo>
                  <a:lnTo>
                    <a:pt x="8486" y="334"/>
                  </a:lnTo>
                  <a:lnTo>
                    <a:pt x="8020" y="201"/>
                  </a:lnTo>
                  <a:lnTo>
                    <a:pt x="7536" y="101"/>
                  </a:lnTo>
                  <a:lnTo>
                    <a:pt x="7053" y="34"/>
                  </a:lnTo>
                  <a:lnTo>
                    <a:pt x="6802" y="17"/>
                  </a:lnTo>
                  <a:lnTo>
                    <a:pt x="65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6"/>
            <p:cNvSpPr/>
            <p:nvPr/>
          </p:nvSpPr>
          <p:spPr>
            <a:xfrm>
              <a:off x="5808978" y="2387695"/>
              <a:ext cx="390429" cy="442300"/>
            </a:xfrm>
            <a:custGeom>
              <a:rect b="b" l="l" r="r" t="t"/>
              <a:pathLst>
                <a:path extrusionOk="0" h="14223" w="12555">
                  <a:moveTo>
                    <a:pt x="2484" y="1"/>
                  </a:moveTo>
                  <a:lnTo>
                    <a:pt x="1267" y="901"/>
                  </a:lnTo>
                  <a:lnTo>
                    <a:pt x="0" y="1885"/>
                  </a:lnTo>
                  <a:lnTo>
                    <a:pt x="267" y="2318"/>
                  </a:lnTo>
                  <a:lnTo>
                    <a:pt x="1017" y="3452"/>
                  </a:lnTo>
                  <a:lnTo>
                    <a:pt x="1534" y="4236"/>
                  </a:lnTo>
                  <a:lnTo>
                    <a:pt x="2151" y="5103"/>
                  </a:lnTo>
                  <a:lnTo>
                    <a:pt x="2834" y="6069"/>
                  </a:lnTo>
                  <a:lnTo>
                    <a:pt x="3601" y="7086"/>
                  </a:lnTo>
                  <a:lnTo>
                    <a:pt x="4402" y="8137"/>
                  </a:lnTo>
                  <a:lnTo>
                    <a:pt x="5269" y="9187"/>
                  </a:lnTo>
                  <a:lnTo>
                    <a:pt x="5702" y="9704"/>
                  </a:lnTo>
                  <a:lnTo>
                    <a:pt x="6152" y="10221"/>
                  </a:lnTo>
                  <a:lnTo>
                    <a:pt x="6602" y="10721"/>
                  </a:lnTo>
                  <a:lnTo>
                    <a:pt x="7069" y="11204"/>
                  </a:lnTo>
                  <a:lnTo>
                    <a:pt x="7519" y="11671"/>
                  </a:lnTo>
                  <a:lnTo>
                    <a:pt x="7986" y="12121"/>
                  </a:lnTo>
                  <a:lnTo>
                    <a:pt x="8453" y="12538"/>
                  </a:lnTo>
                  <a:lnTo>
                    <a:pt x="8903" y="12938"/>
                  </a:lnTo>
                  <a:lnTo>
                    <a:pt x="9370" y="13322"/>
                  </a:lnTo>
                  <a:lnTo>
                    <a:pt x="9820" y="13655"/>
                  </a:lnTo>
                  <a:lnTo>
                    <a:pt x="10270" y="13955"/>
                  </a:lnTo>
                  <a:lnTo>
                    <a:pt x="10720" y="14222"/>
                  </a:lnTo>
                  <a:lnTo>
                    <a:pt x="11671" y="13288"/>
                  </a:lnTo>
                  <a:lnTo>
                    <a:pt x="12554" y="12405"/>
                  </a:lnTo>
                  <a:lnTo>
                    <a:pt x="11437" y="11254"/>
                  </a:lnTo>
                  <a:lnTo>
                    <a:pt x="10353" y="10104"/>
                  </a:lnTo>
                  <a:lnTo>
                    <a:pt x="9336" y="8987"/>
                  </a:lnTo>
                  <a:lnTo>
                    <a:pt x="8386" y="7887"/>
                  </a:lnTo>
                  <a:lnTo>
                    <a:pt x="7503" y="6803"/>
                  </a:lnTo>
                  <a:lnTo>
                    <a:pt x="6669" y="5786"/>
                  </a:lnTo>
                  <a:lnTo>
                    <a:pt x="5902" y="4819"/>
                  </a:lnTo>
                  <a:lnTo>
                    <a:pt x="5219" y="3902"/>
                  </a:lnTo>
                  <a:lnTo>
                    <a:pt x="4602" y="3069"/>
                  </a:lnTo>
                  <a:lnTo>
                    <a:pt x="4052" y="2318"/>
                  </a:lnTo>
                  <a:lnTo>
                    <a:pt x="3201" y="1085"/>
                  </a:lnTo>
                  <a:lnTo>
                    <a:pt x="2668" y="301"/>
                  </a:lnTo>
                  <a:lnTo>
                    <a:pt x="2501" y="18"/>
                  </a:lnTo>
                  <a:lnTo>
                    <a:pt x="24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46"/>
            <p:cNvSpPr/>
            <p:nvPr/>
          </p:nvSpPr>
          <p:spPr>
            <a:xfrm>
              <a:off x="5038041" y="2446282"/>
              <a:ext cx="1104334" cy="1072739"/>
            </a:xfrm>
            <a:custGeom>
              <a:rect b="b" l="l" r="r" t="t"/>
              <a:pathLst>
                <a:path extrusionOk="0" h="34496" w="35512">
                  <a:moveTo>
                    <a:pt x="24791" y="1"/>
                  </a:moveTo>
                  <a:lnTo>
                    <a:pt x="23841" y="734"/>
                  </a:lnTo>
                  <a:lnTo>
                    <a:pt x="22891" y="1501"/>
                  </a:lnTo>
                  <a:lnTo>
                    <a:pt x="20923" y="3102"/>
                  </a:lnTo>
                  <a:lnTo>
                    <a:pt x="18906" y="4802"/>
                  </a:lnTo>
                  <a:lnTo>
                    <a:pt x="16855" y="6553"/>
                  </a:lnTo>
                  <a:lnTo>
                    <a:pt x="14821" y="8320"/>
                  </a:lnTo>
                  <a:lnTo>
                    <a:pt x="12804" y="10104"/>
                  </a:lnTo>
                  <a:lnTo>
                    <a:pt x="10853" y="11855"/>
                  </a:lnTo>
                  <a:lnTo>
                    <a:pt x="8986" y="13555"/>
                  </a:lnTo>
                  <a:lnTo>
                    <a:pt x="7219" y="15172"/>
                  </a:lnTo>
                  <a:lnTo>
                    <a:pt x="5585" y="16689"/>
                  </a:lnTo>
                  <a:lnTo>
                    <a:pt x="2818" y="19274"/>
                  </a:lnTo>
                  <a:lnTo>
                    <a:pt x="884" y="21124"/>
                  </a:lnTo>
                  <a:lnTo>
                    <a:pt x="300" y="21708"/>
                  </a:lnTo>
                  <a:lnTo>
                    <a:pt x="0" y="22008"/>
                  </a:lnTo>
                  <a:lnTo>
                    <a:pt x="0" y="22091"/>
                  </a:lnTo>
                  <a:lnTo>
                    <a:pt x="0" y="22308"/>
                  </a:lnTo>
                  <a:lnTo>
                    <a:pt x="33" y="22641"/>
                  </a:lnTo>
                  <a:lnTo>
                    <a:pt x="50" y="22841"/>
                  </a:lnTo>
                  <a:lnTo>
                    <a:pt x="100" y="23058"/>
                  </a:lnTo>
                  <a:lnTo>
                    <a:pt x="167" y="23275"/>
                  </a:lnTo>
                  <a:lnTo>
                    <a:pt x="233" y="23508"/>
                  </a:lnTo>
                  <a:lnTo>
                    <a:pt x="334" y="23742"/>
                  </a:lnTo>
                  <a:lnTo>
                    <a:pt x="450" y="23975"/>
                  </a:lnTo>
                  <a:lnTo>
                    <a:pt x="600" y="24192"/>
                  </a:lnTo>
                  <a:lnTo>
                    <a:pt x="784" y="24409"/>
                  </a:lnTo>
                  <a:lnTo>
                    <a:pt x="984" y="24609"/>
                  </a:lnTo>
                  <a:lnTo>
                    <a:pt x="1234" y="24792"/>
                  </a:lnTo>
                  <a:lnTo>
                    <a:pt x="1434" y="24909"/>
                  </a:lnTo>
                  <a:lnTo>
                    <a:pt x="1651" y="24992"/>
                  </a:lnTo>
                  <a:lnTo>
                    <a:pt x="1867" y="25042"/>
                  </a:lnTo>
                  <a:lnTo>
                    <a:pt x="2101" y="25059"/>
                  </a:lnTo>
                  <a:lnTo>
                    <a:pt x="2351" y="25075"/>
                  </a:lnTo>
                  <a:lnTo>
                    <a:pt x="2601" y="25059"/>
                  </a:lnTo>
                  <a:lnTo>
                    <a:pt x="3084" y="25025"/>
                  </a:lnTo>
                  <a:lnTo>
                    <a:pt x="3535" y="24975"/>
                  </a:lnTo>
                  <a:lnTo>
                    <a:pt x="3735" y="24959"/>
                  </a:lnTo>
                  <a:lnTo>
                    <a:pt x="4085" y="24959"/>
                  </a:lnTo>
                  <a:lnTo>
                    <a:pt x="4235" y="24992"/>
                  </a:lnTo>
                  <a:lnTo>
                    <a:pt x="4351" y="25025"/>
                  </a:lnTo>
                  <a:lnTo>
                    <a:pt x="4385" y="25059"/>
                  </a:lnTo>
                  <a:lnTo>
                    <a:pt x="4435" y="25109"/>
                  </a:lnTo>
                  <a:lnTo>
                    <a:pt x="4451" y="25159"/>
                  </a:lnTo>
                  <a:lnTo>
                    <a:pt x="4485" y="25209"/>
                  </a:lnTo>
                  <a:lnTo>
                    <a:pt x="4501" y="25359"/>
                  </a:lnTo>
                  <a:lnTo>
                    <a:pt x="4501" y="25542"/>
                  </a:lnTo>
                  <a:lnTo>
                    <a:pt x="4468" y="25742"/>
                  </a:lnTo>
                  <a:lnTo>
                    <a:pt x="4385" y="26242"/>
                  </a:lnTo>
                  <a:lnTo>
                    <a:pt x="4318" y="26793"/>
                  </a:lnTo>
                  <a:lnTo>
                    <a:pt x="4285" y="27076"/>
                  </a:lnTo>
                  <a:lnTo>
                    <a:pt x="4268" y="27376"/>
                  </a:lnTo>
                  <a:lnTo>
                    <a:pt x="4285" y="27660"/>
                  </a:lnTo>
                  <a:lnTo>
                    <a:pt x="4335" y="27943"/>
                  </a:lnTo>
                  <a:lnTo>
                    <a:pt x="4351" y="28093"/>
                  </a:lnTo>
                  <a:lnTo>
                    <a:pt x="4401" y="28226"/>
                  </a:lnTo>
                  <a:lnTo>
                    <a:pt x="4451" y="28360"/>
                  </a:lnTo>
                  <a:lnTo>
                    <a:pt x="4518" y="28493"/>
                  </a:lnTo>
                  <a:lnTo>
                    <a:pt x="4585" y="28610"/>
                  </a:lnTo>
                  <a:lnTo>
                    <a:pt x="4685" y="28727"/>
                  </a:lnTo>
                  <a:lnTo>
                    <a:pt x="4785" y="28843"/>
                  </a:lnTo>
                  <a:lnTo>
                    <a:pt x="4885" y="28960"/>
                  </a:lnTo>
                  <a:lnTo>
                    <a:pt x="5118" y="29127"/>
                  </a:lnTo>
                  <a:lnTo>
                    <a:pt x="5368" y="29277"/>
                  </a:lnTo>
                  <a:lnTo>
                    <a:pt x="5652" y="29410"/>
                  </a:lnTo>
                  <a:lnTo>
                    <a:pt x="5952" y="29527"/>
                  </a:lnTo>
                  <a:lnTo>
                    <a:pt x="6252" y="29610"/>
                  </a:lnTo>
                  <a:lnTo>
                    <a:pt x="6569" y="29694"/>
                  </a:lnTo>
                  <a:lnTo>
                    <a:pt x="7219" y="29844"/>
                  </a:lnTo>
                  <a:lnTo>
                    <a:pt x="7836" y="29960"/>
                  </a:lnTo>
                  <a:lnTo>
                    <a:pt x="8386" y="30077"/>
                  </a:lnTo>
                  <a:lnTo>
                    <a:pt x="8619" y="30144"/>
                  </a:lnTo>
                  <a:lnTo>
                    <a:pt x="8836" y="30210"/>
                  </a:lnTo>
                  <a:lnTo>
                    <a:pt x="9003" y="30294"/>
                  </a:lnTo>
                  <a:lnTo>
                    <a:pt x="9136" y="30394"/>
                  </a:lnTo>
                  <a:lnTo>
                    <a:pt x="9186" y="30444"/>
                  </a:lnTo>
                  <a:lnTo>
                    <a:pt x="9236" y="30511"/>
                  </a:lnTo>
                  <a:lnTo>
                    <a:pt x="9270" y="30594"/>
                  </a:lnTo>
                  <a:lnTo>
                    <a:pt x="9286" y="30677"/>
                  </a:lnTo>
                  <a:lnTo>
                    <a:pt x="9303" y="30894"/>
                  </a:lnTo>
                  <a:lnTo>
                    <a:pt x="9303" y="31127"/>
                  </a:lnTo>
                  <a:lnTo>
                    <a:pt x="9253" y="31678"/>
                  </a:lnTo>
                  <a:lnTo>
                    <a:pt x="9236" y="31978"/>
                  </a:lnTo>
                  <a:lnTo>
                    <a:pt x="9220" y="32294"/>
                  </a:lnTo>
                  <a:lnTo>
                    <a:pt x="9220" y="32595"/>
                  </a:lnTo>
                  <a:lnTo>
                    <a:pt x="9236" y="32911"/>
                  </a:lnTo>
                  <a:lnTo>
                    <a:pt x="9303" y="33228"/>
                  </a:lnTo>
                  <a:lnTo>
                    <a:pt x="9353" y="33378"/>
                  </a:lnTo>
                  <a:lnTo>
                    <a:pt x="9403" y="33528"/>
                  </a:lnTo>
                  <a:lnTo>
                    <a:pt x="9470" y="33662"/>
                  </a:lnTo>
                  <a:lnTo>
                    <a:pt x="9553" y="33812"/>
                  </a:lnTo>
                  <a:lnTo>
                    <a:pt x="9636" y="33928"/>
                  </a:lnTo>
                  <a:lnTo>
                    <a:pt x="9753" y="34062"/>
                  </a:lnTo>
                  <a:lnTo>
                    <a:pt x="9870" y="34178"/>
                  </a:lnTo>
                  <a:lnTo>
                    <a:pt x="10020" y="34295"/>
                  </a:lnTo>
                  <a:lnTo>
                    <a:pt x="10170" y="34395"/>
                  </a:lnTo>
                  <a:lnTo>
                    <a:pt x="10353" y="34495"/>
                  </a:lnTo>
                  <a:lnTo>
                    <a:pt x="10637" y="34262"/>
                  </a:lnTo>
                  <a:lnTo>
                    <a:pt x="11254" y="33778"/>
                  </a:lnTo>
                  <a:lnTo>
                    <a:pt x="13271" y="32094"/>
                  </a:lnTo>
                  <a:lnTo>
                    <a:pt x="16172" y="29644"/>
                  </a:lnTo>
                  <a:lnTo>
                    <a:pt x="19706" y="26593"/>
                  </a:lnTo>
                  <a:lnTo>
                    <a:pt x="21657" y="24909"/>
                  </a:lnTo>
                  <a:lnTo>
                    <a:pt x="23658" y="23158"/>
                  </a:lnTo>
                  <a:lnTo>
                    <a:pt x="25708" y="21341"/>
                  </a:lnTo>
                  <a:lnTo>
                    <a:pt x="27759" y="19507"/>
                  </a:lnTo>
                  <a:lnTo>
                    <a:pt x="29809" y="17656"/>
                  </a:lnTo>
                  <a:lnTo>
                    <a:pt x="31793" y="15823"/>
                  </a:lnTo>
                  <a:lnTo>
                    <a:pt x="33711" y="14055"/>
                  </a:lnTo>
                  <a:lnTo>
                    <a:pt x="35511" y="12338"/>
                  </a:lnTo>
                  <a:lnTo>
                    <a:pt x="35061" y="12071"/>
                  </a:lnTo>
                  <a:lnTo>
                    <a:pt x="34611" y="11771"/>
                  </a:lnTo>
                  <a:lnTo>
                    <a:pt x="34161" y="11438"/>
                  </a:lnTo>
                  <a:lnTo>
                    <a:pt x="33694" y="11054"/>
                  </a:lnTo>
                  <a:lnTo>
                    <a:pt x="33244" y="10654"/>
                  </a:lnTo>
                  <a:lnTo>
                    <a:pt x="32777" y="10237"/>
                  </a:lnTo>
                  <a:lnTo>
                    <a:pt x="32310" y="9787"/>
                  </a:lnTo>
                  <a:lnTo>
                    <a:pt x="31860" y="9320"/>
                  </a:lnTo>
                  <a:lnTo>
                    <a:pt x="31393" y="8837"/>
                  </a:lnTo>
                  <a:lnTo>
                    <a:pt x="30943" y="8337"/>
                  </a:lnTo>
                  <a:lnTo>
                    <a:pt x="30493" y="7820"/>
                  </a:lnTo>
                  <a:lnTo>
                    <a:pt x="30060" y="7303"/>
                  </a:lnTo>
                  <a:lnTo>
                    <a:pt x="29193" y="6253"/>
                  </a:lnTo>
                  <a:lnTo>
                    <a:pt x="28392" y="5202"/>
                  </a:lnTo>
                  <a:lnTo>
                    <a:pt x="27625" y="4185"/>
                  </a:lnTo>
                  <a:lnTo>
                    <a:pt x="26942" y="3219"/>
                  </a:lnTo>
                  <a:lnTo>
                    <a:pt x="26325" y="2352"/>
                  </a:lnTo>
                  <a:lnTo>
                    <a:pt x="25808" y="1568"/>
                  </a:lnTo>
                  <a:lnTo>
                    <a:pt x="25058" y="434"/>
                  </a:lnTo>
                  <a:lnTo>
                    <a:pt x="2479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46"/>
            <p:cNvSpPr/>
            <p:nvPr/>
          </p:nvSpPr>
          <p:spPr>
            <a:xfrm>
              <a:off x="5195114" y="2599748"/>
              <a:ext cx="688032" cy="591070"/>
            </a:xfrm>
            <a:custGeom>
              <a:rect b="b" l="l" r="r" t="t"/>
              <a:pathLst>
                <a:path extrusionOk="0" h="19007" w="22125">
                  <a:moveTo>
                    <a:pt x="21774" y="1"/>
                  </a:moveTo>
                  <a:lnTo>
                    <a:pt x="21724" y="17"/>
                  </a:lnTo>
                  <a:lnTo>
                    <a:pt x="21674" y="51"/>
                  </a:lnTo>
                  <a:lnTo>
                    <a:pt x="20957" y="584"/>
                  </a:lnTo>
                  <a:lnTo>
                    <a:pt x="20257" y="1118"/>
                  </a:lnTo>
                  <a:lnTo>
                    <a:pt x="19557" y="1668"/>
                  </a:lnTo>
                  <a:lnTo>
                    <a:pt x="18873" y="2235"/>
                  </a:lnTo>
                  <a:lnTo>
                    <a:pt x="18190" y="2802"/>
                  </a:lnTo>
                  <a:lnTo>
                    <a:pt x="17506" y="3385"/>
                  </a:lnTo>
                  <a:lnTo>
                    <a:pt x="16172" y="4552"/>
                  </a:lnTo>
                  <a:lnTo>
                    <a:pt x="14839" y="5719"/>
                  </a:lnTo>
                  <a:lnTo>
                    <a:pt x="13472" y="6853"/>
                  </a:lnTo>
                  <a:lnTo>
                    <a:pt x="12088" y="7970"/>
                  </a:lnTo>
                  <a:lnTo>
                    <a:pt x="11404" y="8520"/>
                  </a:lnTo>
                  <a:lnTo>
                    <a:pt x="10721" y="9104"/>
                  </a:lnTo>
                  <a:lnTo>
                    <a:pt x="10054" y="9670"/>
                  </a:lnTo>
                  <a:lnTo>
                    <a:pt x="9387" y="10271"/>
                  </a:lnTo>
                  <a:lnTo>
                    <a:pt x="8087" y="11471"/>
                  </a:lnTo>
                  <a:lnTo>
                    <a:pt x="7420" y="12071"/>
                  </a:lnTo>
                  <a:lnTo>
                    <a:pt x="6769" y="12655"/>
                  </a:lnTo>
                  <a:lnTo>
                    <a:pt x="6103" y="13238"/>
                  </a:lnTo>
                  <a:lnTo>
                    <a:pt x="5419" y="13805"/>
                  </a:lnTo>
                  <a:lnTo>
                    <a:pt x="4052" y="14939"/>
                  </a:lnTo>
                  <a:lnTo>
                    <a:pt x="2702" y="16106"/>
                  </a:lnTo>
                  <a:lnTo>
                    <a:pt x="2035" y="16689"/>
                  </a:lnTo>
                  <a:lnTo>
                    <a:pt x="1384" y="17290"/>
                  </a:lnTo>
                  <a:lnTo>
                    <a:pt x="734" y="17890"/>
                  </a:lnTo>
                  <a:lnTo>
                    <a:pt x="101" y="18507"/>
                  </a:lnTo>
                  <a:lnTo>
                    <a:pt x="34" y="18590"/>
                  </a:lnTo>
                  <a:lnTo>
                    <a:pt x="1" y="18690"/>
                  </a:lnTo>
                  <a:lnTo>
                    <a:pt x="17" y="18790"/>
                  </a:lnTo>
                  <a:lnTo>
                    <a:pt x="67" y="18890"/>
                  </a:lnTo>
                  <a:lnTo>
                    <a:pt x="101" y="18923"/>
                  </a:lnTo>
                  <a:lnTo>
                    <a:pt x="151" y="18957"/>
                  </a:lnTo>
                  <a:lnTo>
                    <a:pt x="201" y="18990"/>
                  </a:lnTo>
                  <a:lnTo>
                    <a:pt x="251" y="18990"/>
                  </a:lnTo>
                  <a:lnTo>
                    <a:pt x="301" y="19007"/>
                  </a:lnTo>
                  <a:lnTo>
                    <a:pt x="367" y="18990"/>
                  </a:lnTo>
                  <a:lnTo>
                    <a:pt x="417" y="18973"/>
                  </a:lnTo>
                  <a:lnTo>
                    <a:pt x="467" y="18940"/>
                  </a:lnTo>
                  <a:lnTo>
                    <a:pt x="1168" y="18407"/>
                  </a:lnTo>
                  <a:lnTo>
                    <a:pt x="1868" y="17856"/>
                  </a:lnTo>
                  <a:lnTo>
                    <a:pt x="2568" y="17306"/>
                  </a:lnTo>
                  <a:lnTo>
                    <a:pt x="3252" y="16739"/>
                  </a:lnTo>
                  <a:lnTo>
                    <a:pt x="4602" y="15589"/>
                  </a:lnTo>
                  <a:lnTo>
                    <a:pt x="5936" y="14405"/>
                  </a:lnTo>
                  <a:lnTo>
                    <a:pt x="6603" y="13822"/>
                  </a:lnTo>
                  <a:lnTo>
                    <a:pt x="7270" y="13255"/>
                  </a:lnTo>
                  <a:lnTo>
                    <a:pt x="7970" y="12705"/>
                  </a:lnTo>
                  <a:lnTo>
                    <a:pt x="8653" y="12138"/>
                  </a:lnTo>
                  <a:lnTo>
                    <a:pt x="10054" y="11038"/>
                  </a:lnTo>
                  <a:lnTo>
                    <a:pt x="10737" y="10471"/>
                  </a:lnTo>
                  <a:lnTo>
                    <a:pt x="11404" y="9904"/>
                  </a:lnTo>
                  <a:lnTo>
                    <a:pt x="12071" y="9320"/>
                  </a:lnTo>
                  <a:lnTo>
                    <a:pt x="12738" y="8720"/>
                  </a:lnTo>
                  <a:lnTo>
                    <a:pt x="14055" y="7520"/>
                  </a:lnTo>
                  <a:lnTo>
                    <a:pt x="15389" y="6353"/>
                  </a:lnTo>
                  <a:lnTo>
                    <a:pt x="16756" y="5219"/>
                  </a:lnTo>
                  <a:lnTo>
                    <a:pt x="18106" y="4085"/>
                  </a:lnTo>
                  <a:lnTo>
                    <a:pt x="18790" y="3502"/>
                  </a:lnTo>
                  <a:lnTo>
                    <a:pt x="19457" y="2918"/>
                  </a:lnTo>
                  <a:lnTo>
                    <a:pt x="20107" y="2318"/>
                  </a:lnTo>
                  <a:lnTo>
                    <a:pt x="20774" y="1718"/>
                  </a:lnTo>
                  <a:lnTo>
                    <a:pt x="21407" y="1101"/>
                  </a:lnTo>
                  <a:lnTo>
                    <a:pt x="22041" y="484"/>
                  </a:lnTo>
                  <a:lnTo>
                    <a:pt x="22108" y="401"/>
                  </a:lnTo>
                  <a:lnTo>
                    <a:pt x="22124" y="301"/>
                  </a:lnTo>
                  <a:lnTo>
                    <a:pt x="22108" y="201"/>
                  </a:lnTo>
                  <a:lnTo>
                    <a:pt x="22074" y="117"/>
                  </a:lnTo>
                  <a:lnTo>
                    <a:pt x="22041" y="67"/>
                  </a:lnTo>
                  <a:lnTo>
                    <a:pt x="21991" y="34"/>
                  </a:lnTo>
                  <a:lnTo>
                    <a:pt x="21941" y="17"/>
                  </a:lnTo>
                  <a:lnTo>
                    <a:pt x="2189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6"/>
            <p:cNvSpPr/>
            <p:nvPr/>
          </p:nvSpPr>
          <p:spPr>
            <a:xfrm>
              <a:off x="5318509" y="2735084"/>
              <a:ext cx="686477" cy="611284"/>
            </a:xfrm>
            <a:custGeom>
              <a:rect b="b" l="l" r="r" t="t"/>
              <a:pathLst>
                <a:path extrusionOk="0" h="19657" w="22075">
                  <a:moveTo>
                    <a:pt x="21724" y="0"/>
                  </a:moveTo>
                  <a:lnTo>
                    <a:pt x="21674" y="17"/>
                  </a:lnTo>
                  <a:lnTo>
                    <a:pt x="21624" y="50"/>
                  </a:lnTo>
                  <a:lnTo>
                    <a:pt x="20907" y="600"/>
                  </a:lnTo>
                  <a:lnTo>
                    <a:pt x="20207" y="1167"/>
                  </a:lnTo>
                  <a:lnTo>
                    <a:pt x="19507" y="1734"/>
                  </a:lnTo>
                  <a:lnTo>
                    <a:pt x="18823" y="2318"/>
                  </a:lnTo>
                  <a:lnTo>
                    <a:pt x="18140" y="2901"/>
                  </a:lnTo>
                  <a:lnTo>
                    <a:pt x="17473" y="3501"/>
                  </a:lnTo>
                  <a:lnTo>
                    <a:pt x="16139" y="4718"/>
                  </a:lnTo>
                  <a:lnTo>
                    <a:pt x="14805" y="5919"/>
                  </a:lnTo>
                  <a:lnTo>
                    <a:pt x="13438" y="7102"/>
                  </a:lnTo>
                  <a:lnTo>
                    <a:pt x="12054" y="8253"/>
                  </a:lnTo>
                  <a:lnTo>
                    <a:pt x="11371" y="8836"/>
                  </a:lnTo>
                  <a:lnTo>
                    <a:pt x="10687" y="9436"/>
                  </a:lnTo>
                  <a:lnTo>
                    <a:pt x="10020" y="10020"/>
                  </a:lnTo>
                  <a:lnTo>
                    <a:pt x="9354" y="10637"/>
                  </a:lnTo>
                  <a:lnTo>
                    <a:pt x="8053" y="11871"/>
                  </a:lnTo>
                  <a:lnTo>
                    <a:pt x="7403" y="12504"/>
                  </a:lnTo>
                  <a:lnTo>
                    <a:pt x="6736" y="13121"/>
                  </a:lnTo>
                  <a:lnTo>
                    <a:pt x="6069" y="13721"/>
                  </a:lnTo>
                  <a:lnTo>
                    <a:pt x="5386" y="14305"/>
                  </a:lnTo>
                  <a:lnTo>
                    <a:pt x="4035" y="15472"/>
                  </a:lnTo>
                  <a:lnTo>
                    <a:pt x="2685" y="16672"/>
                  </a:lnTo>
                  <a:lnTo>
                    <a:pt x="2018" y="17289"/>
                  </a:lnTo>
                  <a:lnTo>
                    <a:pt x="1368" y="17906"/>
                  </a:lnTo>
                  <a:lnTo>
                    <a:pt x="717" y="18523"/>
                  </a:lnTo>
                  <a:lnTo>
                    <a:pt x="84" y="19173"/>
                  </a:lnTo>
                  <a:lnTo>
                    <a:pt x="17" y="19256"/>
                  </a:lnTo>
                  <a:lnTo>
                    <a:pt x="1" y="19356"/>
                  </a:lnTo>
                  <a:lnTo>
                    <a:pt x="17" y="19456"/>
                  </a:lnTo>
                  <a:lnTo>
                    <a:pt x="51" y="19540"/>
                  </a:lnTo>
                  <a:lnTo>
                    <a:pt x="101" y="19590"/>
                  </a:lnTo>
                  <a:lnTo>
                    <a:pt x="151" y="19623"/>
                  </a:lnTo>
                  <a:lnTo>
                    <a:pt x="201" y="19640"/>
                  </a:lnTo>
                  <a:lnTo>
                    <a:pt x="251" y="19656"/>
                  </a:lnTo>
                  <a:lnTo>
                    <a:pt x="301" y="19656"/>
                  </a:lnTo>
                  <a:lnTo>
                    <a:pt x="351" y="19640"/>
                  </a:lnTo>
                  <a:lnTo>
                    <a:pt x="401" y="19623"/>
                  </a:lnTo>
                  <a:lnTo>
                    <a:pt x="451" y="19590"/>
                  </a:lnTo>
                  <a:lnTo>
                    <a:pt x="1168" y="19039"/>
                  </a:lnTo>
                  <a:lnTo>
                    <a:pt x="1868" y="18473"/>
                  </a:lnTo>
                  <a:lnTo>
                    <a:pt x="2551" y="17889"/>
                  </a:lnTo>
                  <a:lnTo>
                    <a:pt x="3235" y="17306"/>
                  </a:lnTo>
                  <a:lnTo>
                    <a:pt x="4585" y="16105"/>
                  </a:lnTo>
                  <a:lnTo>
                    <a:pt x="5919" y="14905"/>
                  </a:lnTo>
                  <a:lnTo>
                    <a:pt x="6586" y="14288"/>
                  </a:lnTo>
                  <a:lnTo>
                    <a:pt x="7270" y="13704"/>
                  </a:lnTo>
                  <a:lnTo>
                    <a:pt x="7953" y="13121"/>
                  </a:lnTo>
                  <a:lnTo>
                    <a:pt x="8653" y="12554"/>
                  </a:lnTo>
                  <a:lnTo>
                    <a:pt x="10037" y="11404"/>
                  </a:lnTo>
                  <a:lnTo>
                    <a:pt x="10721" y="10820"/>
                  </a:lnTo>
                  <a:lnTo>
                    <a:pt x="11388" y="10220"/>
                  </a:lnTo>
                  <a:lnTo>
                    <a:pt x="12054" y="9620"/>
                  </a:lnTo>
                  <a:lnTo>
                    <a:pt x="12721" y="9003"/>
                  </a:lnTo>
                  <a:lnTo>
                    <a:pt x="14022" y="7769"/>
                  </a:lnTo>
                  <a:lnTo>
                    <a:pt x="15355" y="6552"/>
                  </a:lnTo>
                  <a:lnTo>
                    <a:pt x="16723" y="5368"/>
                  </a:lnTo>
                  <a:lnTo>
                    <a:pt x="18073" y="4201"/>
                  </a:lnTo>
                  <a:lnTo>
                    <a:pt x="18756" y="3601"/>
                  </a:lnTo>
                  <a:lnTo>
                    <a:pt x="19423" y="3001"/>
                  </a:lnTo>
                  <a:lnTo>
                    <a:pt x="20074" y="2384"/>
                  </a:lnTo>
                  <a:lnTo>
                    <a:pt x="20724" y="1751"/>
                  </a:lnTo>
                  <a:lnTo>
                    <a:pt x="21374" y="1117"/>
                  </a:lnTo>
                  <a:lnTo>
                    <a:pt x="22008" y="484"/>
                  </a:lnTo>
                  <a:lnTo>
                    <a:pt x="22058" y="400"/>
                  </a:lnTo>
                  <a:lnTo>
                    <a:pt x="22074" y="300"/>
                  </a:lnTo>
                  <a:lnTo>
                    <a:pt x="22074" y="200"/>
                  </a:lnTo>
                  <a:lnTo>
                    <a:pt x="22024" y="117"/>
                  </a:lnTo>
                  <a:lnTo>
                    <a:pt x="21991" y="67"/>
                  </a:lnTo>
                  <a:lnTo>
                    <a:pt x="21941" y="33"/>
                  </a:lnTo>
                  <a:lnTo>
                    <a:pt x="21891" y="17"/>
                  </a:lnTo>
                  <a:lnTo>
                    <a:pt x="218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2" name="Google Shape;1242;p46"/>
          <p:cNvGrpSpPr/>
          <p:nvPr/>
        </p:nvGrpSpPr>
        <p:grpSpPr>
          <a:xfrm>
            <a:off x="5881804" y="3295552"/>
            <a:ext cx="2938924" cy="1098648"/>
            <a:chOff x="5881804" y="3295552"/>
            <a:chExt cx="2938924" cy="1098648"/>
          </a:xfrm>
        </p:grpSpPr>
        <p:sp>
          <p:nvSpPr>
            <p:cNvPr id="1243" name="Google Shape;1243;p46"/>
            <p:cNvSpPr/>
            <p:nvPr/>
          </p:nvSpPr>
          <p:spPr>
            <a:xfrm rot="10800000">
              <a:off x="7058025" y="3356925"/>
              <a:ext cx="1762703" cy="359426"/>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44" name="Google Shape;1244;p46"/>
            <p:cNvCxnSpPr>
              <a:stCxn id="1245" idx="1"/>
            </p:cNvCxnSpPr>
            <p:nvPr/>
          </p:nvCxnSpPr>
          <p:spPr>
            <a:xfrm rot="10800000">
              <a:off x="5881804" y="3295552"/>
              <a:ext cx="1885200" cy="252600"/>
            </a:xfrm>
            <a:prstGeom prst="curvedConnector3">
              <a:avLst>
                <a:gd fmla="val 50000" name="adj1"/>
              </a:avLst>
            </a:prstGeom>
            <a:noFill/>
            <a:ln cap="flat" cmpd="sng" w="19050">
              <a:solidFill>
                <a:schemeClr val="accent5"/>
              </a:solidFill>
              <a:prstDash val="dot"/>
              <a:round/>
              <a:headEnd len="sm" w="sm" type="none"/>
              <a:tailEnd len="sm" w="sm" type="oval"/>
            </a:ln>
          </p:spPr>
        </p:cxnSp>
        <p:sp>
          <p:nvSpPr>
            <p:cNvPr id="1246" name="Google Shape;1246;p46"/>
            <p:cNvSpPr txBox="1"/>
            <p:nvPr/>
          </p:nvSpPr>
          <p:spPr>
            <a:xfrm>
              <a:off x="6807009" y="3667900"/>
              <a:ext cx="1879800" cy="726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Nunito"/>
                  <a:ea typeface="Nunito"/>
                  <a:cs typeface="Nunito"/>
                  <a:sym typeface="Nunito"/>
                </a:rPr>
                <a:t>Despite being red, Mars is actually a cold place full of iron oxide dust</a:t>
              </a:r>
              <a:endParaRPr sz="1200">
                <a:solidFill>
                  <a:schemeClr val="dk1"/>
                </a:solidFill>
                <a:latin typeface="Nunito"/>
                <a:ea typeface="Nunito"/>
                <a:cs typeface="Nunito"/>
                <a:sym typeface="Nunito"/>
              </a:endParaRPr>
            </a:p>
            <a:p>
              <a:pPr indent="0" lvl="0" marL="0" rtl="0" algn="r">
                <a:lnSpc>
                  <a:spcPct val="100000"/>
                </a:lnSpc>
                <a:spcBef>
                  <a:spcPts val="0"/>
                </a:spcBef>
                <a:spcAft>
                  <a:spcPts val="1600"/>
                </a:spcAft>
                <a:buNone/>
              </a:pPr>
              <a:r>
                <a:t/>
              </a:r>
              <a:endParaRPr sz="1200">
                <a:solidFill>
                  <a:schemeClr val="dk1"/>
                </a:solidFill>
                <a:latin typeface="Nunito"/>
                <a:ea typeface="Nunito"/>
                <a:cs typeface="Nunito"/>
                <a:sym typeface="Nunito"/>
              </a:endParaRPr>
            </a:p>
          </p:txBody>
        </p:sp>
        <p:sp>
          <p:nvSpPr>
            <p:cNvPr id="1245" name="Google Shape;1245;p46"/>
            <p:cNvSpPr txBox="1"/>
            <p:nvPr/>
          </p:nvSpPr>
          <p:spPr>
            <a:xfrm>
              <a:off x="7767004" y="3428452"/>
              <a:ext cx="919800" cy="239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lt1"/>
                  </a:solidFill>
                  <a:latin typeface="Fredoka One"/>
                  <a:ea typeface="Fredoka One"/>
                  <a:cs typeface="Fredoka One"/>
                  <a:sym typeface="Fredoka One"/>
                </a:rPr>
                <a:t>Mars</a:t>
              </a:r>
              <a:endParaRPr sz="1600">
                <a:solidFill>
                  <a:schemeClr val="lt1"/>
                </a:solidFill>
                <a:latin typeface="Fredoka One"/>
                <a:ea typeface="Fredoka One"/>
                <a:cs typeface="Fredoka One"/>
                <a:sym typeface="Fredoka One"/>
              </a:endParaRPr>
            </a:p>
          </p:txBody>
        </p:sp>
      </p:grpSp>
      <p:grpSp>
        <p:nvGrpSpPr>
          <p:cNvPr id="1247" name="Google Shape;1247;p46"/>
          <p:cNvGrpSpPr/>
          <p:nvPr/>
        </p:nvGrpSpPr>
        <p:grpSpPr>
          <a:xfrm>
            <a:off x="323275" y="1632900"/>
            <a:ext cx="2772525" cy="1032238"/>
            <a:chOff x="323275" y="1632900"/>
            <a:chExt cx="2772525" cy="1032238"/>
          </a:xfrm>
        </p:grpSpPr>
        <p:sp>
          <p:nvSpPr>
            <p:cNvPr id="1248" name="Google Shape;1248;p46"/>
            <p:cNvSpPr/>
            <p:nvPr/>
          </p:nvSpPr>
          <p:spPr>
            <a:xfrm>
              <a:off x="323275" y="1632900"/>
              <a:ext cx="1762703" cy="359426"/>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49" name="Google Shape;1249;p46"/>
            <p:cNvCxnSpPr/>
            <p:nvPr/>
          </p:nvCxnSpPr>
          <p:spPr>
            <a:xfrm>
              <a:off x="1960300" y="1838525"/>
              <a:ext cx="1135500" cy="742800"/>
            </a:xfrm>
            <a:prstGeom prst="curvedConnector3">
              <a:avLst>
                <a:gd fmla="val 50000" name="adj1"/>
              </a:avLst>
            </a:prstGeom>
            <a:noFill/>
            <a:ln cap="flat" cmpd="sng" w="19050">
              <a:solidFill>
                <a:schemeClr val="lt2"/>
              </a:solidFill>
              <a:prstDash val="dot"/>
              <a:round/>
              <a:headEnd len="sm" w="sm" type="none"/>
              <a:tailEnd len="sm" w="sm" type="oval"/>
            </a:ln>
          </p:spPr>
        </p:cxnSp>
        <p:sp>
          <p:nvSpPr>
            <p:cNvPr id="1250" name="Google Shape;1250;p46"/>
            <p:cNvSpPr txBox="1"/>
            <p:nvPr/>
          </p:nvSpPr>
          <p:spPr>
            <a:xfrm>
              <a:off x="457259" y="1938838"/>
              <a:ext cx="1879800" cy="72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chemeClr val="dk1"/>
                  </a:solidFill>
                  <a:latin typeface="Nunito"/>
                  <a:ea typeface="Nunito"/>
                  <a:cs typeface="Nunito"/>
                  <a:sym typeface="Nunito"/>
                </a:rPr>
                <a:t>Venus has a beautiful name and is the second planet from the Sun</a:t>
              </a:r>
              <a:endParaRPr sz="1200">
                <a:solidFill>
                  <a:schemeClr val="dk1"/>
                </a:solidFill>
                <a:latin typeface="Nunito"/>
                <a:ea typeface="Nunito"/>
                <a:cs typeface="Nunito"/>
                <a:sym typeface="Nunito"/>
              </a:endParaRPr>
            </a:p>
          </p:txBody>
        </p:sp>
        <p:sp>
          <p:nvSpPr>
            <p:cNvPr id="1251" name="Google Shape;1251;p46"/>
            <p:cNvSpPr txBox="1"/>
            <p:nvPr/>
          </p:nvSpPr>
          <p:spPr>
            <a:xfrm>
              <a:off x="457254" y="1692925"/>
              <a:ext cx="919800" cy="23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Venus</a:t>
              </a:r>
              <a:endParaRPr sz="1600">
                <a:solidFill>
                  <a:schemeClr val="lt1"/>
                </a:solidFill>
                <a:latin typeface="Fredoka One"/>
                <a:ea typeface="Fredoka One"/>
                <a:cs typeface="Fredoka One"/>
                <a:sym typeface="Fredoka One"/>
              </a:endParaRPr>
            </a:p>
          </p:txBody>
        </p:sp>
      </p:grpSp>
      <p:grpSp>
        <p:nvGrpSpPr>
          <p:cNvPr id="1252" name="Google Shape;1252;p46"/>
          <p:cNvGrpSpPr/>
          <p:nvPr/>
        </p:nvGrpSpPr>
        <p:grpSpPr>
          <a:xfrm>
            <a:off x="4705150" y="1632900"/>
            <a:ext cx="4115578" cy="1032238"/>
            <a:chOff x="4705150" y="1632900"/>
            <a:chExt cx="4115578" cy="1032238"/>
          </a:xfrm>
        </p:grpSpPr>
        <p:sp>
          <p:nvSpPr>
            <p:cNvPr id="1253" name="Google Shape;1253;p46"/>
            <p:cNvSpPr/>
            <p:nvPr/>
          </p:nvSpPr>
          <p:spPr>
            <a:xfrm rot="10800000">
              <a:off x="7058025" y="1632900"/>
              <a:ext cx="1762703" cy="359426"/>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46"/>
            <p:cNvSpPr txBox="1"/>
            <p:nvPr/>
          </p:nvSpPr>
          <p:spPr>
            <a:xfrm>
              <a:off x="6807009" y="1938838"/>
              <a:ext cx="1879800" cy="726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sz="1200">
                  <a:solidFill>
                    <a:schemeClr val="dk1"/>
                  </a:solidFill>
                  <a:latin typeface="Nunito"/>
                  <a:ea typeface="Nunito"/>
                  <a:cs typeface="Nunito"/>
                  <a:sym typeface="Nunito"/>
                </a:rPr>
                <a:t>All four gas giant planets have rings made of chunks of ice </a:t>
              </a:r>
              <a:endParaRPr sz="1200">
                <a:solidFill>
                  <a:schemeClr val="dk1"/>
                </a:solidFill>
                <a:latin typeface="Nunito"/>
                <a:ea typeface="Nunito"/>
                <a:cs typeface="Nunito"/>
                <a:sym typeface="Nunito"/>
              </a:endParaRPr>
            </a:p>
          </p:txBody>
        </p:sp>
        <p:sp>
          <p:nvSpPr>
            <p:cNvPr id="1255" name="Google Shape;1255;p46"/>
            <p:cNvSpPr txBox="1"/>
            <p:nvPr/>
          </p:nvSpPr>
          <p:spPr>
            <a:xfrm>
              <a:off x="7767004" y="1692925"/>
              <a:ext cx="919800" cy="239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lt1"/>
                  </a:solidFill>
                  <a:latin typeface="Fredoka One"/>
                  <a:ea typeface="Fredoka One"/>
                  <a:cs typeface="Fredoka One"/>
                  <a:sym typeface="Fredoka One"/>
                </a:rPr>
                <a:t>Saturn</a:t>
              </a:r>
              <a:endParaRPr sz="1600">
                <a:solidFill>
                  <a:schemeClr val="lt1"/>
                </a:solidFill>
                <a:latin typeface="Fredoka One"/>
                <a:ea typeface="Fredoka One"/>
                <a:cs typeface="Fredoka One"/>
                <a:sym typeface="Fredoka One"/>
              </a:endParaRPr>
            </a:p>
          </p:txBody>
        </p:sp>
        <p:cxnSp>
          <p:nvCxnSpPr>
            <p:cNvPr id="1256" name="Google Shape;1256;p46"/>
            <p:cNvCxnSpPr/>
            <p:nvPr/>
          </p:nvCxnSpPr>
          <p:spPr>
            <a:xfrm flipH="1">
              <a:off x="4705150" y="1781375"/>
              <a:ext cx="2646300" cy="628500"/>
            </a:xfrm>
            <a:prstGeom prst="curvedConnector3">
              <a:avLst>
                <a:gd fmla="val 50000" name="adj1"/>
              </a:avLst>
            </a:prstGeom>
            <a:noFill/>
            <a:ln cap="flat" cmpd="sng" w="19050">
              <a:solidFill>
                <a:schemeClr val="accent1"/>
              </a:solidFill>
              <a:prstDash val="dot"/>
              <a:round/>
              <a:headEnd len="sm" w="sm" type="none"/>
              <a:tailEnd len="sm" w="sm" type="oval"/>
            </a:ln>
          </p:spPr>
        </p:cxnSp>
      </p:grpSp>
      <p:grpSp>
        <p:nvGrpSpPr>
          <p:cNvPr id="1257" name="Google Shape;1257;p46"/>
          <p:cNvGrpSpPr/>
          <p:nvPr/>
        </p:nvGrpSpPr>
        <p:grpSpPr>
          <a:xfrm>
            <a:off x="323275" y="3248225"/>
            <a:ext cx="3182025" cy="1145975"/>
            <a:chOff x="323275" y="3248225"/>
            <a:chExt cx="3182025" cy="1145975"/>
          </a:xfrm>
        </p:grpSpPr>
        <p:sp>
          <p:nvSpPr>
            <p:cNvPr id="1258" name="Google Shape;1258;p46"/>
            <p:cNvSpPr/>
            <p:nvPr/>
          </p:nvSpPr>
          <p:spPr>
            <a:xfrm>
              <a:off x="323275" y="3356925"/>
              <a:ext cx="1762703" cy="359426"/>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46"/>
            <p:cNvSpPr txBox="1"/>
            <p:nvPr/>
          </p:nvSpPr>
          <p:spPr>
            <a:xfrm>
              <a:off x="457259" y="3667900"/>
              <a:ext cx="1879800" cy="72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Nunito"/>
                  <a:ea typeface="Nunito"/>
                  <a:cs typeface="Nunito"/>
                  <a:sym typeface="Nunito"/>
                </a:rPr>
                <a:t>Jupiter is a gas giant and the biggest planet in the entire Solar System</a:t>
              </a:r>
              <a:endParaRPr sz="1200">
                <a:solidFill>
                  <a:schemeClr val="dk1"/>
                </a:solidFill>
                <a:latin typeface="Nunito"/>
                <a:ea typeface="Nunito"/>
                <a:cs typeface="Nunito"/>
                <a:sym typeface="Nunito"/>
              </a:endParaRPr>
            </a:p>
          </p:txBody>
        </p:sp>
        <p:sp>
          <p:nvSpPr>
            <p:cNvPr id="1260" name="Google Shape;1260;p46"/>
            <p:cNvSpPr txBox="1"/>
            <p:nvPr/>
          </p:nvSpPr>
          <p:spPr>
            <a:xfrm>
              <a:off x="457254" y="3428452"/>
              <a:ext cx="919800" cy="23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lt1"/>
                  </a:solidFill>
                  <a:latin typeface="Fredoka One"/>
                  <a:ea typeface="Fredoka One"/>
                  <a:cs typeface="Fredoka One"/>
                  <a:sym typeface="Fredoka One"/>
                </a:rPr>
                <a:t>Jupiter</a:t>
              </a:r>
              <a:endParaRPr sz="1600">
                <a:solidFill>
                  <a:schemeClr val="lt1"/>
                </a:solidFill>
                <a:latin typeface="Fredoka One"/>
                <a:ea typeface="Fredoka One"/>
                <a:cs typeface="Fredoka One"/>
                <a:sym typeface="Fredoka One"/>
              </a:endParaRPr>
            </a:p>
          </p:txBody>
        </p:sp>
        <p:cxnSp>
          <p:nvCxnSpPr>
            <p:cNvPr id="1261" name="Google Shape;1261;p46"/>
            <p:cNvCxnSpPr/>
            <p:nvPr/>
          </p:nvCxnSpPr>
          <p:spPr>
            <a:xfrm flipH="1" rot="10800000">
              <a:off x="1884100" y="3248225"/>
              <a:ext cx="1621200" cy="266700"/>
            </a:xfrm>
            <a:prstGeom prst="curvedConnector3">
              <a:avLst>
                <a:gd fmla="val 50000" name="adj1"/>
              </a:avLst>
            </a:prstGeom>
            <a:noFill/>
            <a:ln cap="flat" cmpd="sng" w="19050">
              <a:solidFill>
                <a:schemeClr val="accent2"/>
              </a:solidFill>
              <a:prstDash val="dot"/>
              <a:round/>
              <a:headEnd len="sm" w="sm" type="none"/>
              <a:tailEnd len="sm" w="sm" type="oval"/>
            </a:ln>
          </p:spPr>
        </p:cxn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5" name="Shape 1265"/>
        <p:cNvGrpSpPr/>
        <p:nvPr/>
      </p:nvGrpSpPr>
      <p:grpSpPr>
        <a:xfrm>
          <a:off x="0" y="0"/>
          <a:ext cx="0" cy="0"/>
          <a:chOff x="0" y="0"/>
          <a:chExt cx="0" cy="0"/>
        </a:xfrm>
      </p:grpSpPr>
      <p:grpSp>
        <p:nvGrpSpPr>
          <p:cNvPr id="1266" name="Google Shape;1266;p47"/>
          <p:cNvGrpSpPr/>
          <p:nvPr/>
        </p:nvGrpSpPr>
        <p:grpSpPr>
          <a:xfrm>
            <a:off x="1413150" y="1082606"/>
            <a:ext cx="2581223" cy="1632232"/>
            <a:chOff x="1413150" y="2835218"/>
            <a:chExt cx="2581223" cy="1632232"/>
          </a:xfrm>
        </p:grpSpPr>
        <p:sp>
          <p:nvSpPr>
            <p:cNvPr id="1267" name="Google Shape;1267;p47"/>
            <p:cNvSpPr/>
            <p:nvPr/>
          </p:nvSpPr>
          <p:spPr>
            <a:xfrm>
              <a:off x="1413150" y="3058149"/>
              <a:ext cx="2581223" cy="1409301"/>
            </a:xfrm>
            <a:custGeom>
              <a:rect b="b" l="l" r="r" t="t"/>
              <a:pathLst>
                <a:path extrusionOk="0" h="35835" w="71631">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47"/>
            <p:cNvSpPr/>
            <p:nvPr/>
          </p:nvSpPr>
          <p:spPr>
            <a:xfrm>
              <a:off x="3092586" y="2835218"/>
              <a:ext cx="560333" cy="502317"/>
            </a:xfrm>
            <a:custGeom>
              <a:rect b="b" l="l" r="r" t="t"/>
              <a:pathLst>
                <a:path extrusionOk="0" h="35835" w="71631">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47"/>
            <p:cNvSpPr txBox="1"/>
            <p:nvPr/>
          </p:nvSpPr>
          <p:spPr>
            <a:xfrm>
              <a:off x="1689586" y="3248350"/>
              <a:ext cx="2080200" cy="35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Mercury</a:t>
              </a:r>
              <a:endParaRPr sz="1600">
                <a:solidFill>
                  <a:schemeClr val="lt1"/>
                </a:solidFill>
                <a:latin typeface="Fredoka One"/>
                <a:ea typeface="Fredoka One"/>
                <a:cs typeface="Fredoka One"/>
                <a:sym typeface="Fredoka One"/>
              </a:endParaRPr>
            </a:p>
          </p:txBody>
        </p:sp>
        <p:sp>
          <p:nvSpPr>
            <p:cNvPr id="1270" name="Google Shape;1270;p47"/>
            <p:cNvSpPr txBox="1"/>
            <p:nvPr/>
          </p:nvSpPr>
          <p:spPr>
            <a:xfrm>
              <a:off x="1689575" y="3602950"/>
              <a:ext cx="2080200" cy="5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Mercury is the closest planet to the Sun and also the smallest one</a:t>
              </a:r>
              <a:endParaRPr sz="1200">
                <a:solidFill>
                  <a:schemeClr val="lt1"/>
                </a:solidFill>
                <a:latin typeface="Nunito"/>
                <a:ea typeface="Nunito"/>
                <a:cs typeface="Nunito"/>
                <a:sym typeface="Nunito"/>
              </a:endParaRPr>
            </a:p>
          </p:txBody>
        </p:sp>
        <p:sp>
          <p:nvSpPr>
            <p:cNvPr id="1271" name="Google Shape;1271;p47"/>
            <p:cNvSpPr txBox="1"/>
            <p:nvPr/>
          </p:nvSpPr>
          <p:spPr>
            <a:xfrm>
              <a:off x="3155100" y="2957063"/>
              <a:ext cx="435300" cy="26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01</a:t>
              </a:r>
              <a:endParaRPr sz="1600">
                <a:solidFill>
                  <a:schemeClr val="lt1"/>
                </a:solidFill>
                <a:latin typeface="Fredoka One"/>
                <a:ea typeface="Fredoka One"/>
                <a:cs typeface="Fredoka One"/>
                <a:sym typeface="Fredoka One"/>
              </a:endParaRPr>
            </a:p>
          </p:txBody>
        </p:sp>
      </p:grpSp>
      <p:grpSp>
        <p:nvGrpSpPr>
          <p:cNvPr id="1272" name="Google Shape;1272;p47"/>
          <p:cNvGrpSpPr/>
          <p:nvPr/>
        </p:nvGrpSpPr>
        <p:grpSpPr>
          <a:xfrm>
            <a:off x="5140386" y="1082606"/>
            <a:ext cx="2581223" cy="1632232"/>
            <a:chOff x="5140386" y="2835218"/>
            <a:chExt cx="2581223" cy="1632232"/>
          </a:xfrm>
        </p:grpSpPr>
        <p:sp>
          <p:nvSpPr>
            <p:cNvPr id="1273" name="Google Shape;1273;p47"/>
            <p:cNvSpPr/>
            <p:nvPr/>
          </p:nvSpPr>
          <p:spPr>
            <a:xfrm>
              <a:off x="5140386" y="3058149"/>
              <a:ext cx="2581223" cy="1409301"/>
            </a:xfrm>
            <a:custGeom>
              <a:rect b="b" l="l" r="r" t="t"/>
              <a:pathLst>
                <a:path extrusionOk="0" h="35835" w="71631">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47"/>
            <p:cNvSpPr/>
            <p:nvPr/>
          </p:nvSpPr>
          <p:spPr>
            <a:xfrm>
              <a:off x="6862061" y="2835218"/>
              <a:ext cx="560333" cy="502317"/>
            </a:xfrm>
            <a:custGeom>
              <a:rect b="b" l="l" r="r" t="t"/>
              <a:pathLst>
                <a:path extrusionOk="0" h="35835" w="71631">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47"/>
            <p:cNvSpPr txBox="1"/>
            <p:nvPr/>
          </p:nvSpPr>
          <p:spPr>
            <a:xfrm>
              <a:off x="5416823" y="3248350"/>
              <a:ext cx="2080200" cy="35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Neptune</a:t>
              </a:r>
              <a:endParaRPr sz="1600">
                <a:solidFill>
                  <a:schemeClr val="lt1"/>
                </a:solidFill>
                <a:latin typeface="Fredoka One"/>
                <a:ea typeface="Fredoka One"/>
                <a:cs typeface="Fredoka One"/>
                <a:sym typeface="Fredoka One"/>
              </a:endParaRPr>
            </a:p>
          </p:txBody>
        </p:sp>
        <p:sp>
          <p:nvSpPr>
            <p:cNvPr id="1276" name="Google Shape;1276;p47"/>
            <p:cNvSpPr txBox="1"/>
            <p:nvPr/>
          </p:nvSpPr>
          <p:spPr>
            <a:xfrm>
              <a:off x="5416821" y="3602950"/>
              <a:ext cx="2080200" cy="5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Neptune is the farthest planet from the Sun and the fourth-largest one</a:t>
              </a:r>
              <a:endParaRPr sz="1200">
                <a:solidFill>
                  <a:schemeClr val="lt1"/>
                </a:solidFill>
                <a:latin typeface="Nunito"/>
                <a:ea typeface="Nunito"/>
                <a:cs typeface="Nunito"/>
                <a:sym typeface="Nunito"/>
              </a:endParaRPr>
            </a:p>
          </p:txBody>
        </p:sp>
        <p:sp>
          <p:nvSpPr>
            <p:cNvPr id="1277" name="Google Shape;1277;p47"/>
            <p:cNvSpPr txBox="1"/>
            <p:nvPr/>
          </p:nvSpPr>
          <p:spPr>
            <a:xfrm>
              <a:off x="6924575" y="2957063"/>
              <a:ext cx="435300" cy="26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02</a:t>
              </a:r>
              <a:endParaRPr sz="1600">
                <a:solidFill>
                  <a:schemeClr val="lt1"/>
                </a:solidFill>
                <a:latin typeface="Fredoka One"/>
                <a:ea typeface="Fredoka One"/>
                <a:cs typeface="Fredoka One"/>
                <a:sym typeface="Fredoka One"/>
              </a:endParaRPr>
            </a:p>
          </p:txBody>
        </p:sp>
      </p:grpSp>
      <p:sp>
        <p:nvSpPr>
          <p:cNvPr id="1278" name="Google Shape;1278;p47"/>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sp>
        <p:nvSpPr>
          <p:cNvPr id="1279" name="Google Shape;1279;p47"/>
          <p:cNvSpPr/>
          <p:nvPr/>
        </p:nvSpPr>
        <p:spPr>
          <a:xfrm flipH="1" rot="-5776165">
            <a:off x="4393927" y="1022743"/>
            <a:ext cx="356232" cy="1100694"/>
          </a:xfrm>
          <a:custGeom>
            <a:rect b="b" l="l" r="r" t="t"/>
            <a:pathLst>
              <a:path extrusionOk="0" h="21856" w="12651">
                <a:moveTo>
                  <a:pt x="10782" y="19711"/>
                </a:moveTo>
                <a:cubicBezTo>
                  <a:pt x="11029" y="19957"/>
                  <a:pt x="11296" y="20224"/>
                  <a:pt x="11542" y="20553"/>
                </a:cubicBezTo>
                <a:cubicBezTo>
                  <a:pt x="11296" y="20470"/>
                  <a:pt x="11111" y="20388"/>
                  <a:pt x="10864" y="20306"/>
                </a:cubicBezTo>
                <a:cubicBezTo>
                  <a:pt x="10782" y="20142"/>
                  <a:pt x="10597" y="19957"/>
                  <a:pt x="10515" y="19793"/>
                </a:cubicBezTo>
                <a:lnTo>
                  <a:pt x="10597" y="19793"/>
                </a:lnTo>
                <a:cubicBezTo>
                  <a:pt x="10680" y="19793"/>
                  <a:pt x="10782" y="19793"/>
                  <a:pt x="10782" y="19711"/>
                </a:cubicBezTo>
                <a:close/>
                <a:moveTo>
                  <a:pt x="6982" y="1"/>
                </a:moveTo>
                <a:cubicBezTo>
                  <a:pt x="6963" y="1"/>
                  <a:pt x="6943" y="6"/>
                  <a:pt x="6921" y="16"/>
                </a:cubicBezTo>
                <a:cubicBezTo>
                  <a:pt x="2568" y="1824"/>
                  <a:pt x="1" y="6875"/>
                  <a:pt x="843" y="11496"/>
                </a:cubicBezTo>
                <a:cubicBezTo>
                  <a:pt x="1787" y="16712"/>
                  <a:pt x="5812" y="19279"/>
                  <a:pt x="10433" y="20737"/>
                </a:cubicBezTo>
                <a:cubicBezTo>
                  <a:pt x="10433" y="20819"/>
                  <a:pt x="10433" y="20819"/>
                  <a:pt x="10515" y="20819"/>
                </a:cubicBezTo>
                <a:cubicBezTo>
                  <a:pt x="10515" y="20902"/>
                  <a:pt x="10597" y="20984"/>
                  <a:pt x="10597" y="20984"/>
                </a:cubicBezTo>
                <a:cubicBezTo>
                  <a:pt x="10084" y="21169"/>
                  <a:pt x="9571" y="21251"/>
                  <a:pt x="8975" y="21333"/>
                </a:cubicBezTo>
                <a:cubicBezTo>
                  <a:pt x="8652" y="21409"/>
                  <a:pt x="8786" y="21855"/>
                  <a:pt x="9069" y="21855"/>
                </a:cubicBezTo>
                <a:cubicBezTo>
                  <a:pt x="9092" y="21855"/>
                  <a:pt x="9115" y="21852"/>
                  <a:pt x="9139" y="21846"/>
                </a:cubicBezTo>
                <a:cubicBezTo>
                  <a:pt x="9838" y="21764"/>
                  <a:pt x="10515" y="21682"/>
                  <a:pt x="11111" y="21579"/>
                </a:cubicBezTo>
                <a:cubicBezTo>
                  <a:pt x="11166" y="21610"/>
                  <a:pt x="11220" y="21622"/>
                  <a:pt x="11270" y="21622"/>
                </a:cubicBezTo>
                <a:cubicBezTo>
                  <a:pt x="11387" y="21622"/>
                  <a:pt x="11484" y="21555"/>
                  <a:pt x="11542" y="21497"/>
                </a:cubicBezTo>
                <a:cubicBezTo>
                  <a:pt x="11809" y="21497"/>
                  <a:pt x="12055" y="21415"/>
                  <a:pt x="12405" y="21415"/>
                </a:cubicBezTo>
                <a:cubicBezTo>
                  <a:pt x="12569" y="21333"/>
                  <a:pt x="12651" y="21066"/>
                  <a:pt x="12569" y="20984"/>
                </a:cubicBezTo>
                <a:cubicBezTo>
                  <a:pt x="11891" y="19875"/>
                  <a:pt x="11111" y="19012"/>
                  <a:pt x="10002" y="18417"/>
                </a:cubicBezTo>
                <a:cubicBezTo>
                  <a:pt x="9959" y="18402"/>
                  <a:pt x="9915" y="18396"/>
                  <a:pt x="9872" y="18396"/>
                </a:cubicBezTo>
                <a:cubicBezTo>
                  <a:pt x="9672" y="18396"/>
                  <a:pt x="9503" y="18546"/>
                  <a:pt x="9571" y="18766"/>
                </a:cubicBezTo>
                <a:cubicBezTo>
                  <a:pt x="9571" y="18930"/>
                  <a:pt x="9653" y="19115"/>
                  <a:pt x="9653" y="19197"/>
                </a:cubicBezTo>
                <a:cubicBezTo>
                  <a:pt x="9406" y="19279"/>
                  <a:pt x="9324" y="19526"/>
                  <a:pt x="9488" y="19711"/>
                </a:cubicBezTo>
                <a:cubicBezTo>
                  <a:pt x="9571" y="19793"/>
                  <a:pt x="9571" y="19875"/>
                  <a:pt x="9653" y="19957"/>
                </a:cubicBezTo>
                <a:cubicBezTo>
                  <a:pt x="5895" y="18499"/>
                  <a:pt x="2568" y="16363"/>
                  <a:pt x="1541" y="12092"/>
                </a:cubicBezTo>
                <a:cubicBezTo>
                  <a:pt x="247" y="7204"/>
                  <a:pt x="2896" y="2768"/>
                  <a:pt x="7004" y="283"/>
                </a:cubicBezTo>
                <a:cubicBezTo>
                  <a:pt x="7164" y="212"/>
                  <a:pt x="7108" y="1"/>
                  <a:pt x="69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47"/>
          <p:cNvSpPr/>
          <p:nvPr/>
        </p:nvSpPr>
        <p:spPr>
          <a:xfrm flipH="1" rot="-579557">
            <a:off x="7703522" y="2456063"/>
            <a:ext cx="375107" cy="943636"/>
          </a:xfrm>
          <a:custGeom>
            <a:rect b="b" l="l" r="r" t="t"/>
            <a:pathLst>
              <a:path extrusionOk="0" h="21856" w="12651">
                <a:moveTo>
                  <a:pt x="10782" y="19711"/>
                </a:moveTo>
                <a:cubicBezTo>
                  <a:pt x="11029" y="19957"/>
                  <a:pt x="11296" y="20224"/>
                  <a:pt x="11542" y="20553"/>
                </a:cubicBezTo>
                <a:cubicBezTo>
                  <a:pt x="11296" y="20470"/>
                  <a:pt x="11111" y="20388"/>
                  <a:pt x="10864" y="20306"/>
                </a:cubicBezTo>
                <a:cubicBezTo>
                  <a:pt x="10782" y="20142"/>
                  <a:pt x="10597" y="19957"/>
                  <a:pt x="10515" y="19793"/>
                </a:cubicBezTo>
                <a:lnTo>
                  <a:pt x="10597" y="19793"/>
                </a:lnTo>
                <a:cubicBezTo>
                  <a:pt x="10680" y="19793"/>
                  <a:pt x="10782" y="19793"/>
                  <a:pt x="10782" y="19711"/>
                </a:cubicBezTo>
                <a:close/>
                <a:moveTo>
                  <a:pt x="6982" y="1"/>
                </a:moveTo>
                <a:cubicBezTo>
                  <a:pt x="6963" y="1"/>
                  <a:pt x="6943" y="6"/>
                  <a:pt x="6921" y="16"/>
                </a:cubicBezTo>
                <a:cubicBezTo>
                  <a:pt x="2568" y="1824"/>
                  <a:pt x="1" y="6875"/>
                  <a:pt x="843" y="11496"/>
                </a:cubicBezTo>
                <a:cubicBezTo>
                  <a:pt x="1787" y="16712"/>
                  <a:pt x="5812" y="19279"/>
                  <a:pt x="10433" y="20737"/>
                </a:cubicBezTo>
                <a:cubicBezTo>
                  <a:pt x="10433" y="20819"/>
                  <a:pt x="10433" y="20819"/>
                  <a:pt x="10515" y="20819"/>
                </a:cubicBezTo>
                <a:cubicBezTo>
                  <a:pt x="10515" y="20902"/>
                  <a:pt x="10597" y="20984"/>
                  <a:pt x="10597" y="20984"/>
                </a:cubicBezTo>
                <a:cubicBezTo>
                  <a:pt x="10084" y="21169"/>
                  <a:pt x="9571" y="21251"/>
                  <a:pt x="8975" y="21333"/>
                </a:cubicBezTo>
                <a:cubicBezTo>
                  <a:pt x="8652" y="21409"/>
                  <a:pt x="8786" y="21855"/>
                  <a:pt x="9069" y="21855"/>
                </a:cubicBezTo>
                <a:cubicBezTo>
                  <a:pt x="9092" y="21855"/>
                  <a:pt x="9115" y="21852"/>
                  <a:pt x="9139" y="21846"/>
                </a:cubicBezTo>
                <a:cubicBezTo>
                  <a:pt x="9838" y="21764"/>
                  <a:pt x="10515" y="21682"/>
                  <a:pt x="11111" y="21579"/>
                </a:cubicBezTo>
                <a:cubicBezTo>
                  <a:pt x="11166" y="21610"/>
                  <a:pt x="11220" y="21622"/>
                  <a:pt x="11270" y="21622"/>
                </a:cubicBezTo>
                <a:cubicBezTo>
                  <a:pt x="11387" y="21622"/>
                  <a:pt x="11484" y="21555"/>
                  <a:pt x="11542" y="21497"/>
                </a:cubicBezTo>
                <a:cubicBezTo>
                  <a:pt x="11809" y="21497"/>
                  <a:pt x="12055" y="21415"/>
                  <a:pt x="12405" y="21415"/>
                </a:cubicBezTo>
                <a:cubicBezTo>
                  <a:pt x="12569" y="21333"/>
                  <a:pt x="12651" y="21066"/>
                  <a:pt x="12569" y="20984"/>
                </a:cubicBezTo>
                <a:cubicBezTo>
                  <a:pt x="11891" y="19875"/>
                  <a:pt x="11111" y="19012"/>
                  <a:pt x="10002" y="18417"/>
                </a:cubicBezTo>
                <a:cubicBezTo>
                  <a:pt x="9959" y="18402"/>
                  <a:pt x="9915" y="18396"/>
                  <a:pt x="9872" y="18396"/>
                </a:cubicBezTo>
                <a:cubicBezTo>
                  <a:pt x="9672" y="18396"/>
                  <a:pt x="9503" y="18546"/>
                  <a:pt x="9571" y="18766"/>
                </a:cubicBezTo>
                <a:cubicBezTo>
                  <a:pt x="9571" y="18930"/>
                  <a:pt x="9653" y="19115"/>
                  <a:pt x="9653" y="19197"/>
                </a:cubicBezTo>
                <a:cubicBezTo>
                  <a:pt x="9406" y="19279"/>
                  <a:pt x="9324" y="19526"/>
                  <a:pt x="9488" y="19711"/>
                </a:cubicBezTo>
                <a:cubicBezTo>
                  <a:pt x="9571" y="19793"/>
                  <a:pt x="9571" y="19875"/>
                  <a:pt x="9653" y="19957"/>
                </a:cubicBezTo>
                <a:cubicBezTo>
                  <a:pt x="5895" y="18499"/>
                  <a:pt x="2568" y="16363"/>
                  <a:pt x="1541" y="12092"/>
                </a:cubicBezTo>
                <a:cubicBezTo>
                  <a:pt x="247" y="7204"/>
                  <a:pt x="2896" y="2768"/>
                  <a:pt x="7004" y="283"/>
                </a:cubicBezTo>
                <a:cubicBezTo>
                  <a:pt x="7164" y="212"/>
                  <a:pt x="7108" y="1"/>
                  <a:pt x="69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47"/>
          <p:cNvSpPr/>
          <p:nvPr/>
        </p:nvSpPr>
        <p:spPr>
          <a:xfrm flipH="1" rot="5023835">
            <a:off x="4393916" y="3732338"/>
            <a:ext cx="356232" cy="1100694"/>
          </a:xfrm>
          <a:custGeom>
            <a:rect b="b" l="l" r="r" t="t"/>
            <a:pathLst>
              <a:path extrusionOk="0" h="21856" w="12651">
                <a:moveTo>
                  <a:pt x="10782" y="19711"/>
                </a:moveTo>
                <a:cubicBezTo>
                  <a:pt x="11029" y="19957"/>
                  <a:pt x="11296" y="20224"/>
                  <a:pt x="11542" y="20553"/>
                </a:cubicBezTo>
                <a:cubicBezTo>
                  <a:pt x="11296" y="20470"/>
                  <a:pt x="11111" y="20388"/>
                  <a:pt x="10864" y="20306"/>
                </a:cubicBezTo>
                <a:cubicBezTo>
                  <a:pt x="10782" y="20142"/>
                  <a:pt x="10597" y="19957"/>
                  <a:pt x="10515" y="19793"/>
                </a:cubicBezTo>
                <a:lnTo>
                  <a:pt x="10597" y="19793"/>
                </a:lnTo>
                <a:cubicBezTo>
                  <a:pt x="10680" y="19793"/>
                  <a:pt x="10782" y="19793"/>
                  <a:pt x="10782" y="19711"/>
                </a:cubicBezTo>
                <a:close/>
                <a:moveTo>
                  <a:pt x="6982" y="1"/>
                </a:moveTo>
                <a:cubicBezTo>
                  <a:pt x="6963" y="1"/>
                  <a:pt x="6943" y="6"/>
                  <a:pt x="6921" y="16"/>
                </a:cubicBezTo>
                <a:cubicBezTo>
                  <a:pt x="2568" y="1824"/>
                  <a:pt x="1" y="6875"/>
                  <a:pt x="843" y="11496"/>
                </a:cubicBezTo>
                <a:cubicBezTo>
                  <a:pt x="1787" y="16712"/>
                  <a:pt x="5812" y="19279"/>
                  <a:pt x="10433" y="20737"/>
                </a:cubicBezTo>
                <a:cubicBezTo>
                  <a:pt x="10433" y="20819"/>
                  <a:pt x="10433" y="20819"/>
                  <a:pt x="10515" y="20819"/>
                </a:cubicBezTo>
                <a:cubicBezTo>
                  <a:pt x="10515" y="20902"/>
                  <a:pt x="10597" y="20984"/>
                  <a:pt x="10597" y="20984"/>
                </a:cubicBezTo>
                <a:cubicBezTo>
                  <a:pt x="10084" y="21169"/>
                  <a:pt x="9571" y="21251"/>
                  <a:pt x="8975" y="21333"/>
                </a:cubicBezTo>
                <a:cubicBezTo>
                  <a:pt x="8652" y="21409"/>
                  <a:pt x="8786" y="21855"/>
                  <a:pt x="9069" y="21855"/>
                </a:cubicBezTo>
                <a:cubicBezTo>
                  <a:pt x="9092" y="21855"/>
                  <a:pt x="9115" y="21852"/>
                  <a:pt x="9139" y="21846"/>
                </a:cubicBezTo>
                <a:cubicBezTo>
                  <a:pt x="9838" y="21764"/>
                  <a:pt x="10515" y="21682"/>
                  <a:pt x="11111" y="21579"/>
                </a:cubicBezTo>
                <a:cubicBezTo>
                  <a:pt x="11166" y="21610"/>
                  <a:pt x="11220" y="21622"/>
                  <a:pt x="11270" y="21622"/>
                </a:cubicBezTo>
                <a:cubicBezTo>
                  <a:pt x="11387" y="21622"/>
                  <a:pt x="11484" y="21555"/>
                  <a:pt x="11542" y="21497"/>
                </a:cubicBezTo>
                <a:cubicBezTo>
                  <a:pt x="11809" y="21497"/>
                  <a:pt x="12055" y="21415"/>
                  <a:pt x="12405" y="21415"/>
                </a:cubicBezTo>
                <a:cubicBezTo>
                  <a:pt x="12569" y="21333"/>
                  <a:pt x="12651" y="21066"/>
                  <a:pt x="12569" y="20984"/>
                </a:cubicBezTo>
                <a:cubicBezTo>
                  <a:pt x="11891" y="19875"/>
                  <a:pt x="11111" y="19012"/>
                  <a:pt x="10002" y="18417"/>
                </a:cubicBezTo>
                <a:cubicBezTo>
                  <a:pt x="9959" y="18402"/>
                  <a:pt x="9915" y="18396"/>
                  <a:pt x="9872" y="18396"/>
                </a:cubicBezTo>
                <a:cubicBezTo>
                  <a:pt x="9672" y="18396"/>
                  <a:pt x="9503" y="18546"/>
                  <a:pt x="9571" y="18766"/>
                </a:cubicBezTo>
                <a:cubicBezTo>
                  <a:pt x="9571" y="18930"/>
                  <a:pt x="9653" y="19115"/>
                  <a:pt x="9653" y="19197"/>
                </a:cubicBezTo>
                <a:cubicBezTo>
                  <a:pt x="9406" y="19279"/>
                  <a:pt x="9324" y="19526"/>
                  <a:pt x="9488" y="19711"/>
                </a:cubicBezTo>
                <a:cubicBezTo>
                  <a:pt x="9571" y="19793"/>
                  <a:pt x="9571" y="19875"/>
                  <a:pt x="9653" y="19957"/>
                </a:cubicBezTo>
                <a:cubicBezTo>
                  <a:pt x="5895" y="18499"/>
                  <a:pt x="2568" y="16363"/>
                  <a:pt x="1541" y="12092"/>
                </a:cubicBezTo>
                <a:cubicBezTo>
                  <a:pt x="247" y="7204"/>
                  <a:pt x="2896" y="2768"/>
                  <a:pt x="7004" y="283"/>
                </a:cubicBezTo>
                <a:cubicBezTo>
                  <a:pt x="7164" y="212"/>
                  <a:pt x="7108" y="1"/>
                  <a:pt x="69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47"/>
          <p:cNvSpPr/>
          <p:nvPr/>
        </p:nvSpPr>
        <p:spPr>
          <a:xfrm flipH="1" rot="10220443">
            <a:off x="1065429" y="2456063"/>
            <a:ext cx="375107" cy="943636"/>
          </a:xfrm>
          <a:custGeom>
            <a:rect b="b" l="l" r="r" t="t"/>
            <a:pathLst>
              <a:path extrusionOk="0" h="21856" w="12651">
                <a:moveTo>
                  <a:pt x="10782" y="19711"/>
                </a:moveTo>
                <a:cubicBezTo>
                  <a:pt x="11029" y="19957"/>
                  <a:pt x="11296" y="20224"/>
                  <a:pt x="11542" y="20553"/>
                </a:cubicBezTo>
                <a:cubicBezTo>
                  <a:pt x="11296" y="20470"/>
                  <a:pt x="11111" y="20388"/>
                  <a:pt x="10864" y="20306"/>
                </a:cubicBezTo>
                <a:cubicBezTo>
                  <a:pt x="10782" y="20142"/>
                  <a:pt x="10597" y="19957"/>
                  <a:pt x="10515" y="19793"/>
                </a:cubicBezTo>
                <a:lnTo>
                  <a:pt x="10597" y="19793"/>
                </a:lnTo>
                <a:cubicBezTo>
                  <a:pt x="10680" y="19793"/>
                  <a:pt x="10782" y="19793"/>
                  <a:pt x="10782" y="19711"/>
                </a:cubicBezTo>
                <a:close/>
                <a:moveTo>
                  <a:pt x="6982" y="1"/>
                </a:moveTo>
                <a:cubicBezTo>
                  <a:pt x="6963" y="1"/>
                  <a:pt x="6943" y="6"/>
                  <a:pt x="6921" y="16"/>
                </a:cubicBezTo>
                <a:cubicBezTo>
                  <a:pt x="2568" y="1824"/>
                  <a:pt x="1" y="6875"/>
                  <a:pt x="843" y="11496"/>
                </a:cubicBezTo>
                <a:cubicBezTo>
                  <a:pt x="1787" y="16712"/>
                  <a:pt x="5812" y="19279"/>
                  <a:pt x="10433" y="20737"/>
                </a:cubicBezTo>
                <a:cubicBezTo>
                  <a:pt x="10433" y="20819"/>
                  <a:pt x="10433" y="20819"/>
                  <a:pt x="10515" y="20819"/>
                </a:cubicBezTo>
                <a:cubicBezTo>
                  <a:pt x="10515" y="20902"/>
                  <a:pt x="10597" y="20984"/>
                  <a:pt x="10597" y="20984"/>
                </a:cubicBezTo>
                <a:cubicBezTo>
                  <a:pt x="10084" y="21169"/>
                  <a:pt x="9571" y="21251"/>
                  <a:pt x="8975" y="21333"/>
                </a:cubicBezTo>
                <a:cubicBezTo>
                  <a:pt x="8652" y="21409"/>
                  <a:pt x="8786" y="21855"/>
                  <a:pt x="9069" y="21855"/>
                </a:cubicBezTo>
                <a:cubicBezTo>
                  <a:pt x="9092" y="21855"/>
                  <a:pt x="9115" y="21852"/>
                  <a:pt x="9139" y="21846"/>
                </a:cubicBezTo>
                <a:cubicBezTo>
                  <a:pt x="9838" y="21764"/>
                  <a:pt x="10515" y="21682"/>
                  <a:pt x="11111" y="21579"/>
                </a:cubicBezTo>
                <a:cubicBezTo>
                  <a:pt x="11166" y="21610"/>
                  <a:pt x="11220" y="21622"/>
                  <a:pt x="11270" y="21622"/>
                </a:cubicBezTo>
                <a:cubicBezTo>
                  <a:pt x="11387" y="21622"/>
                  <a:pt x="11484" y="21555"/>
                  <a:pt x="11542" y="21497"/>
                </a:cubicBezTo>
                <a:cubicBezTo>
                  <a:pt x="11809" y="21497"/>
                  <a:pt x="12055" y="21415"/>
                  <a:pt x="12405" y="21415"/>
                </a:cubicBezTo>
                <a:cubicBezTo>
                  <a:pt x="12569" y="21333"/>
                  <a:pt x="12651" y="21066"/>
                  <a:pt x="12569" y="20984"/>
                </a:cubicBezTo>
                <a:cubicBezTo>
                  <a:pt x="11891" y="19875"/>
                  <a:pt x="11111" y="19012"/>
                  <a:pt x="10002" y="18417"/>
                </a:cubicBezTo>
                <a:cubicBezTo>
                  <a:pt x="9959" y="18402"/>
                  <a:pt x="9915" y="18396"/>
                  <a:pt x="9872" y="18396"/>
                </a:cubicBezTo>
                <a:cubicBezTo>
                  <a:pt x="9672" y="18396"/>
                  <a:pt x="9503" y="18546"/>
                  <a:pt x="9571" y="18766"/>
                </a:cubicBezTo>
                <a:cubicBezTo>
                  <a:pt x="9571" y="18930"/>
                  <a:pt x="9653" y="19115"/>
                  <a:pt x="9653" y="19197"/>
                </a:cubicBezTo>
                <a:cubicBezTo>
                  <a:pt x="9406" y="19279"/>
                  <a:pt x="9324" y="19526"/>
                  <a:pt x="9488" y="19711"/>
                </a:cubicBezTo>
                <a:cubicBezTo>
                  <a:pt x="9571" y="19793"/>
                  <a:pt x="9571" y="19875"/>
                  <a:pt x="9653" y="19957"/>
                </a:cubicBezTo>
                <a:cubicBezTo>
                  <a:pt x="5895" y="18499"/>
                  <a:pt x="2568" y="16363"/>
                  <a:pt x="1541" y="12092"/>
                </a:cubicBezTo>
                <a:cubicBezTo>
                  <a:pt x="247" y="7204"/>
                  <a:pt x="2896" y="2768"/>
                  <a:pt x="7004" y="283"/>
                </a:cubicBezTo>
                <a:cubicBezTo>
                  <a:pt x="7164" y="212"/>
                  <a:pt x="7108" y="1"/>
                  <a:pt x="69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3" name="Google Shape;1283;p47"/>
          <p:cNvGrpSpPr/>
          <p:nvPr/>
        </p:nvGrpSpPr>
        <p:grpSpPr>
          <a:xfrm>
            <a:off x="1413150" y="2835218"/>
            <a:ext cx="2581223" cy="1632232"/>
            <a:chOff x="1413150" y="2835218"/>
            <a:chExt cx="2581223" cy="1632232"/>
          </a:xfrm>
        </p:grpSpPr>
        <p:sp>
          <p:nvSpPr>
            <p:cNvPr id="1284" name="Google Shape;1284;p47"/>
            <p:cNvSpPr/>
            <p:nvPr/>
          </p:nvSpPr>
          <p:spPr>
            <a:xfrm>
              <a:off x="1413150" y="3058149"/>
              <a:ext cx="2581223" cy="1409301"/>
            </a:xfrm>
            <a:custGeom>
              <a:rect b="b" l="l" r="r" t="t"/>
              <a:pathLst>
                <a:path extrusionOk="0" h="35835" w="71631">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47"/>
            <p:cNvSpPr/>
            <p:nvPr/>
          </p:nvSpPr>
          <p:spPr>
            <a:xfrm>
              <a:off x="3092586" y="2835218"/>
              <a:ext cx="560333" cy="502317"/>
            </a:xfrm>
            <a:custGeom>
              <a:rect b="b" l="l" r="r" t="t"/>
              <a:pathLst>
                <a:path extrusionOk="0" h="35835" w="71631">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47"/>
            <p:cNvSpPr txBox="1"/>
            <p:nvPr/>
          </p:nvSpPr>
          <p:spPr>
            <a:xfrm>
              <a:off x="1689586" y="3248350"/>
              <a:ext cx="2080200" cy="35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Mars</a:t>
              </a:r>
              <a:endParaRPr sz="1600">
                <a:solidFill>
                  <a:schemeClr val="lt1"/>
                </a:solidFill>
                <a:latin typeface="Fredoka One"/>
                <a:ea typeface="Fredoka One"/>
                <a:cs typeface="Fredoka One"/>
                <a:sym typeface="Fredoka One"/>
              </a:endParaRPr>
            </a:p>
          </p:txBody>
        </p:sp>
        <p:sp>
          <p:nvSpPr>
            <p:cNvPr id="1287" name="Google Shape;1287;p47"/>
            <p:cNvSpPr txBox="1"/>
            <p:nvPr/>
          </p:nvSpPr>
          <p:spPr>
            <a:xfrm>
              <a:off x="1689575" y="3602950"/>
              <a:ext cx="2080200" cy="5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Despite being red, Mars is a very cold place full of iron oxide dust</a:t>
              </a:r>
              <a:endParaRPr sz="1200">
                <a:solidFill>
                  <a:schemeClr val="lt1"/>
                </a:solidFill>
                <a:latin typeface="Nunito"/>
                <a:ea typeface="Nunito"/>
                <a:cs typeface="Nunito"/>
                <a:sym typeface="Nunito"/>
              </a:endParaRPr>
            </a:p>
          </p:txBody>
        </p:sp>
        <p:sp>
          <p:nvSpPr>
            <p:cNvPr id="1288" name="Google Shape;1288;p47"/>
            <p:cNvSpPr txBox="1"/>
            <p:nvPr/>
          </p:nvSpPr>
          <p:spPr>
            <a:xfrm>
              <a:off x="3155100" y="2957063"/>
              <a:ext cx="435300" cy="26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04</a:t>
              </a:r>
              <a:endParaRPr sz="1600">
                <a:solidFill>
                  <a:schemeClr val="lt1"/>
                </a:solidFill>
                <a:latin typeface="Fredoka One"/>
                <a:ea typeface="Fredoka One"/>
                <a:cs typeface="Fredoka One"/>
                <a:sym typeface="Fredoka One"/>
              </a:endParaRPr>
            </a:p>
          </p:txBody>
        </p:sp>
      </p:grpSp>
      <p:grpSp>
        <p:nvGrpSpPr>
          <p:cNvPr id="1289" name="Google Shape;1289;p47"/>
          <p:cNvGrpSpPr/>
          <p:nvPr/>
        </p:nvGrpSpPr>
        <p:grpSpPr>
          <a:xfrm>
            <a:off x="5140386" y="2835218"/>
            <a:ext cx="2581223" cy="1632232"/>
            <a:chOff x="5140386" y="2835218"/>
            <a:chExt cx="2581223" cy="1632232"/>
          </a:xfrm>
        </p:grpSpPr>
        <p:sp>
          <p:nvSpPr>
            <p:cNvPr id="1290" name="Google Shape;1290;p47"/>
            <p:cNvSpPr/>
            <p:nvPr/>
          </p:nvSpPr>
          <p:spPr>
            <a:xfrm>
              <a:off x="5140386" y="3058149"/>
              <a:ext cx="2581223" cy="1409301"/>
            </a:xfrm>
            <a:custGeom>
              <a:rect b="b" l="l" r="r" t="t"/>
              <a:pathLst>
                <a:path extrusionOk="0" h="35835" w="71631">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47"/>
            <p:cNvSpPr/>
            <p:nvPr/>
          </p:nvSpPr>
          <p:spPr>
            <a:xfrm>
              <a:off x="6862061" y="2835218"/>
              <a:ext cx="560333" cy="502317"/>
            </a:xfrm>
            <a:custGeom>
              <a:rect b="b" l="l" r="r" t="t"/>
              <a:pathLst>
                <a:path extrusionOk="0" h="35835" w="71631">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47"/>
            <p:cNvSpPr txBox="1"/>
            <p:nvPr/>
          </p:nvSpPr>
          <p:spPr>
            <a:xfrm>
              <a:off x="5416823" y="3248350"/>
              <a:ext cx="2080200" cy="35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Earth</a:t>
              </a:r>
              <a:endParaRPr sz="1600">
                <a:solidFill>
                  <a:schemeClr val="lt1"/>
                </a:solidFill>
                <a:latin typeface="Fredoka One"/>
                <a:ea typeface="Fredoka One"/>
                <a:cs typeface="Fredoka One"/>
                <a:sym typeface="Fredoka One"/>
              </a:endParaRPr>
            </a:p>
          </p:txBody>
        </p:sp>
        <p:sp>
          <p:nvSpPr>
            <p:cNvPr id="1293" name="Google Shape;1293;p47"/>
            <p:cNvSpPr txBox="1"/>
            <p:nvPr/>
          </p:nvSpPr>
          <p:spPr>
            <a:xfrm>
              <a:off x="5416821" y="3602950"/>
              <a:ext cx="2080200" cy="5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Earth is the third planet from the Sun and the only one that harbors life</a:t>
              </a:r>
              <a:endParaRPr sz="1200">
                <a:solidFill>
                  <a:schemeClr val="lt1"/>
                </a:solidFill>
                <a:latin typeface="Nunito"/>
                <a:ea typeface="Nunito"/>
                <a:cs typeface="Nunito"/>
                <a:sym typeface="Nunito"/>
              </a:endParaRPr>
            </a:p>
          </p:txBody>
        </p:sp>
        <p:sp>
          <p:nvSpPr>
            <p:cNvPr id="1294" name="Google Shape;1294;p47"/>
            <p:cNvSpPr txBox="1"/>
            <p:nvPr/>
          </p:nvSpPr>
          <p:spPr>
            <a:xfrm>
              <a:off x="6924575" y="2957063"/>
              <a:ext cx="435300" cy="26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03</a:t>
              </a:r>
              <a:endParaRPr sz="1600">
                <a:solidFill>
                  <a:schemeClr val="lt1"/>
                </a:solidFill>
                <a:latin typeface="Fredoka One"/>
                <a:ea typeface="Fredoka One"/>
                <a:cs typeface="Fredoka One"/>
                <a:sym typeface="Fredoka One"/>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p:nvPr/>
        </p:nvSpPr>
        <p:spPr>
          <a:xfrm>
            <a:off x="-317850" y="1431950"/>
            <a:ext cx="9077261" cy="265831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0"/>
          <p:cNvSpPr txBox="1"/>
          <p:nvPr>
            <p:ph idx="1" type="body"/>
          </p:nvPr>
        </p:nvSpPr>
        <p:spPr>
          <a:xfrm>
            <a:off x="606000" y="1629450"/>
            <a:ext cx="7587600" cy="24033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lt1"/>
              </a:buClr>
              <a:buSzPts val="1300"/>
              <a:buFont typeface="Nunito"/>
              <a:buChar char="●"/>
            </a:pPr>
            <a:r>
              <a:rPr lang="en">
                <a:solidFill>
                  <a:schemeClr val="lt1"/>
                </a:solidFill>
              </a:rPr>
              <a:t>This template contains an assortment of complementary infographic resources for the </a:t>
            </a:r>
            <a:r>
              <a:rPr b="1" lang="en">
                <a:solidFill>
                  <a:schemeClr val="lt1"/>
                </a:solidFill>
                <a:uFill>
                  <a:noFill/>
                </a:uFill>
                <a:hlinkClick r:id="rId3">
                  <a:extLst>
                    <a:ext uri="{A12FA001-AC4F-418D-AE19-62706E023703}">
                      <ahyp:hlinkClr val="tx"/>
                    </a:ext>
                  </a:extLst>
                </a:hlinkClick>
              </a:rPr>
              <a:t>Elementary School Weekly Planner</a:t>
            </a:r>
            <a:r>
              <a:rPr lang="en">
                <a:solidFill>
                  <a:schemeClr val="lt1"/>
                </a:solidFill>
                <a:uFill>
                  <a:noFill/>
                </a:uFill>
                <a:hlinkClick r:id="rId4">
                  <a:extLst>
                    <a:ext uri="{A12FA001-AC4F-418D-AE19-62706E023703}">
                      <ahyp:hlinkClr val="tx"/>
                    </a:ext>
                  </a:extLst>
                </a:hlinkClick>
              </a:rPr>
              <a:t> </a:t>
            </a:r>
            <a:r>
              <a:rPr lang="en">
                <a:solidFill>
                  <a:schemeClr val="lt1"/>
                </a:solidFill>
              </a:rPr>
              <a:t>presentation.</a:t>
            </a:r>
            <a:endParaRPr>
              <a:solidFill>
                <a:schemeClr val="lt1"/>
              </a:solidFill>
            </a:endParaRPr>
          </a:p>
          <a:p>
            <a:pPr indent="-311150" lvl="0" marL="457200" rtl="0" algn="l">
              <a:spcBef>
                <a:spcPts val="0"/>
              </a:spcBef>
              <a:spcAft>
                <a:spcPts val="0"/>
              </a:spcAft>
              <a:buClr>
                <a:schemeClr val="lt1"/>
              </a:buClr>
              <a:buSzPts val="1300"/>
              <a:buFont typeface="Nunito"/>
              <a:buChar char="●"/>
            </a:pPr>
            <a:r>
              <a:rPr lang="en">
                <a:solidFill>
                  <a:schemeClr val="lt1"/>
                </a:solidFill>
              </a:rPr>
              <a:t>These infographics are adapted to the style of the aforementioned presentation, so you can insert them easily and have them completely integrated at once. You just need to do the following:</a:t>
            </a:r>
            <a:endParaRPr>
              <a:solidFill>
                <a:schemeClr val="lt1"/>
              </a:solidFill>
            </a:endParaRPr>
          </a:p>
          <a:p>
            <a:pPr indent="-311150" lvl="1" marL="914400" rtl="0" algn="l">
              <a:spcBef>
                <a:spcPts val="0"/>
              </a:spcBef>
              <a:spcAft>
                <a:spcPts val="0"/>
              </a:spcAft>
              <a:buClr>
                <a:schemeClr val="lt1"/>
              </a:buClr>
              <a:buSzPts val="1300"/>
              <a:buFont typeface="Nunito"/>
              <a:buChar char="○"/>
            </a:pPr>
            <a:r>
              <a:rPr lang="en">
                <a:solidFill>
                  <a:schemeClr val="lt1"/>
                </a:solidFill>
              </a:rPr>
              <a:t>Select the element that you want to copy</a:t>
            </a:r>
            <a:endParaRPr>
              <a:solidFill>
                <a:schemeClr val="lt1"/>
              </a:solidFill>
            </a:endParaRPr>
          </a:p>
          <a:p>
            <a:pPr indent="-311150" lvl="1" marL="914400" rtl="0" algn="l">
              <a:spcBef>
                <a:spcPts val="0"/>
              </a:spcBef>
              <a:spcAft>
                <a:spcPts val="0"/>
              </a:spcAft>
              <a:buClr>
                <a:schemeClr val="lt1"/>
              </a:buClr>
              <a:buSzPts val="1300"/>
              <a:buFont typeface="Nunito"/>
              <a:buChar char="○"/>
            </a:pPr>
            <a:r>
              <a:rPr lang="en">
                <a:solidFill>
                  <a:schemeClr val="lt1"/>
                </a:solidFill>
              </a:rPr>
              <a:t>Right-click and choose “Copy”</a:t>
            </a:r>
            <a:endParaRPr>
              <a:solidFill>
                <a:schemeClr val="lt1"/>
              </a:solidFill>
            </a:endParaRPr>
          </a:p>
          <a:p>
            <a:pPr indent="-311150" lvl="1" marL="914400" rtl="0" algn="l">
              <a:spcBef>
                <a:spcPts val="0"/>
              </a:spcBef>
              <a:spcAft>
                <a:spcPts val="0"/>
              </a:spcAft>
              <a:buClr>
                <a:schemeClr val="lt1"/>
              </a:buClr>
              <a:buSzPts val="1300"/>
              <a:buFont typeface="Nunito"/>
              <a:buChar char="○"/>
            </a:pPr>
            <a:r>
              <a:rPr lang="en">
                <a:solidFill>
                  <a:schemeClr val="lt1"/>
                </a:solidFill>
              </a:rPr>
              <a:t>Go to the slide where you want the element to appear</a:t>
            </a:r>
            <a:endParaRPr>
              <a:solidFill>
                <a:schemeClr val="lt1"/>
              </a:solidFill>
            </a:endParaRPr>
          </a:p>
          <a:p>
            <a:pPr indent="-311150" lvl="1" marL="914400" rtl="0" algn="l">
              <a:spcBef>
                <a:spcPts val="0"/>
              </a:spcBef>
              <a:spcAft>
                <a:spcPts val="0"/>
              </a:spcAft>
              <a:buClr>
                <a:schemeClr val="lt1"/>
              </a:buClr>
              <a:buSzPts val="1300"/>
              <a:buFont typeface="Nunito"/>
              <a:buChar char="○"/>
            </a:pPr>
            <a:r>
              <a:rPr lang="en">
                <a:solidFill>
                  <a:schemeClr val="lt1"/>
                </a:solidFill>
              </a:rPr>
              <a:t>Right-click and choose “Paste”</a:t>
            </a:r>
            <a:endParaRPr>
              <a:solidFill>
                <a:schemeClr val="lt1"/>
              </a:solidFill>
            </a:endParaRPr>
          </a:p>
        </p:txBody>
      </p:sp>
      <p:sp>
        <p:nvSpPr>
          <p:cNvPr id="158" name="Google Shape;158;p30"/>
          <p:cNvSpPr txBox="1"/>
          <p:nvPr>
            <p:ph type="title"/>
          </p:nvPr>
        </p:nvSpPr>
        <p:spPr>
          <a:xfrm>
            <a:off x="457175" y="411475"/>
            <a:ext cx="8229600" cy="78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About elementary </a:t>
            </a:r>
            <a:r>
              <a:rPr lang="en"/>
              <a:t>school weekly planner infographics</a:t>
            </a:r>
            <a:endParaRPr/>
          </a:p>
        </p:txBody>
      </p:sp>
      <p:grpSp>
        <p:nvGrpSpPr>
          <p:cNvPr id="159" name="Google Shape;159;p30"/>
          <p:cNvGrpSpPr/>
          <p:nvPr/>
        </p:nvGrpSpPr>
        <p:grpSpPr>
          <a:xfrm rot="5721019">
            <a:off x="6968173" y="3355027"/>
            <a:ext cx="1471796" cy="1325874"/>
            <a:chOff x="4940550" y="2283488"/>
            <a:chExt cx="1422150" cy="1281151"/>
          </a:xfrm>
        </p:grpSpPr>
        <p:sp>
          <p:nvSpPr>
            <p:cNvPr id="160" name="Google Shape;160;p30"/>
            <p:cNvSpPr/>
            <p:nvPr/>
          </p:nvSpPr>
          <p:spPr>
            <a:xfrm>
              <a:off x="4940550" y="3422554"/>
              <a:ext cx="121871" cy="142084"/>
            </a:xfrm>
            <a:custGeom>
              <a:rect b="b" l="l" r="r" t="t"/>
              <a:pathLst>
                <a:path extrusionOk="0" h="4569" w="3919">
                  <a:moveTo>
                    <a:pt x="501" y="0"/>
                  </a:moveTo>
                  <a:lnTo>
                    <a:pt x="351" y="784"/>
                  </a:lnTo>
                  <a:lnTo>
                    <a:pt x="234" y="1517"/>
                  </a:lnTo>
                  <a:lnTo>
                    <a:pt x="134" y="2201"/>
                  </a:lnTo>
                  <a:lnTo>
                    <a:pt x="67" y="2801"/>
                  </a:lnTo>
                  <a:lnTo>
                    <a:pt x="17" y="3335"/>
                  </a:lnTo>
                  <a:lnTo>
                    <a:pt x="1" y="3751"/>
                  </a:lnTo>
                  <a:lnTo>
                    <a:pt x="1" y="3935"/>
                  </a:lnTo>
                  <a:lnTo>
                    <a:pt x="17" y="4068"/>
                  </a:lnTo>
                  <a:lnTo>
                    <a:pt x="51" y="4185"/>
                  </a:lnTo>
                  <a:lnTo>
                    <a:pt x="84" y="4268"/>
                  </a:lnTo>
                  <a:lnTo>
                    <a:pt x="134" y="4318"/>
                  </a:lnTo>
                  <a:lnTo>
                    <a:pt x="217" y="4368"/>
                  </a:lnTo>
                  <a:lnTo>
                    <a:pt x="334" y="4418"/>
                  </a:lnTo>
                  <a:lnTo>
                    <a:pt x="468" y="4468"/>
                  </a:lnTo>
                  <a:lnTo>
                    <a:pt x="634" y="4485"/>
                  </a:lnTo>
                  <a:lnTo>
                    <a:pt x="834" y="4518"/>
                  </a:lnTo>
                  <a:lnTo>
                    <a:pt x="1301" y="4552"/>
                  </a:lnTo>
                  <a:lnTo>
                    <a:pt x="1851" y="4568"/>
                  </a:lnTo>
                  <a:lnTo>
                    <a:pt x="2485" y="4568"/>
                  </a:lnTo>
                  <a:lnTo>
                    <a:pt x="3168" y="4552"/>
                  </a:lnTo>
                  <a:lnTo>
                    <a:pt x="3902" y="4502"/>
                  </a:lnTo>
                  <a:lnTo>
                    <a:pt x="3919" y="4502"/>
                  </a:lnTo>
                  <a:lnTo>
                    <a:pt x="3885" y="4285"/>
                  </a:lnTo>
                  <a:lnTo>
                    <a:pt x="3852" y="4068"/>
                  </a:lnTo>
                  <a:lnTo>
                    <a:pt x="3802" y="3851"/>
                  </a:lnTo>
                  <a:lnTo>
                    <a:pt x="3719" y="3635"/>
                  </a:lnTo>
                  <a:lnTo>
                    <a:pt x="3635" y="3418"/>
                  </a:lnTo>
                  <a:lnTo>
                    <a:pt x="3552" y="3218"/>
                  </a:lnTo>
                  <a:lnTo>
                    <a:pt x="3435" y="3001"/>
                  </a:lnTo>
                  <a:lnTo>
                    <a:pt x="3318" y="2801"/>
                  </a:lnTo>
                  <a:lnTo>
                    <a:pt x="3052" y="2418"/>
                  </a:lnTo>
                  <a:lnTo>
                    <a:pt x="2768" y="2051"/>
                  </a:lnTo>
                  <a:lnTo>
                    <a:pt x="2468" y="1701"/>
                  </a:lnTo>
                  <a:lnTo>
                    <a:pt x="2151" y="1367"/>
                  </a:lnTo>
                  <a:lnTo>
                    <a:pt x="1835" y="1067"/>
                  </a:lnTo>
                  <a:lnTo>
                    <a:pt x="1535" y="800"/>
                  </a:lnTo>
                  <a:lnTo>
                    <a:pt x="1251" y="567"/>
                  </a:lnTo>
                  <a:lnTo>
                    <a:pt x="1001" y="367"/>
                  </a:lnTo>
                  <a:lnTo>
                    <a:pt x="634" y="83"/>
                  </a:lnTo>
                  <a:lnTo>
                    <a:pt x="5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0"/>
            <p:cNvSpPr/>
            <p:nvPr/>
          </p:nvSpPr>
          <p:spPr>
            <a:xfrm>
              <a:off x="4956099" y="3130642"/>
              <a:ext cx="403925" cy="431913"/>
            </a:xfrm>
            <a:custGeom>
              <a:rect b="b" l="l" r="r" t="t"/>
              <a:pathLst>
                <a:path extrusionOk="0" h="13889" w="12989">
                  <a:moveTo>
                    <a:pt x="2635" y="1"/>
                  </a:moveTo>
                  <a:lnTo>
                    <a:pt x="2568" y="84"/>
                  </a:lnTo>
                  <a:lnTo>
                    <a:pt x="2502" y="184"/>
                  </a:lnTo>
                  <a:lnTo>
                    <a:pt x="2352" y="468"/>
                  </a:lnTo>
                  <a:lnTo>
                    <a:pt x="2202" y="834"/>
                  </a:lnTo>
                  <a:lnTo>
                    <a:pt x="2035" y="1268"/>
                  </a:lnTo>
                  <a:lnTo>
                    <a:pt x="1868" y="1768"/>
                  </a:lnTo>
                  <a:lnTo>
                    <a:pt x="1685" y="2318"/>
                  </a:lnTo>
                  <a:lnTo>
                    <a:pt x="1501" y="2935"/>
                  </a:lnTo>
                  <a:lnTo>
                    <a:pt x="1318" y="3585"/>
                  </a:lnTo>
                  <a:lnTo>
                    <a:pt x="951" y="4969"/>
                  </a:lnTo>
                  <a:lnTo>
                    <a:pt x="601" y="6453"/>
                  </a:lnTo>
                  <a:lnTo>
                    <a:pt x="284" y="7937"/>
                  </a:lnTo>
                  <a:lnTo>
                    <a:pt x="1" y="9387"/>
                  </a:lnTo>
                  <a:lnTo>
                    <a:pt x="134" y="9470"/>
                  </a:lnTo>
                  <a:lnTo>
                    <a:pt x="501" y="9754"/>
                  </a:lnTo>
                  <a:lnTo>
                    <a:pt x="751" y="9954"/>
                  </a:lnTo>
                  <a:lnTo>
                    <a:pt x="1035" y="10187"/>
                  </a:lnTo>
                  <a:lnTo>
                    <a:pt x="1335" y="10454"/>
                  </a:lnTo>
                  <a:lnTo>
                    <a:pt x="1651" y="10754"/>
                  </a:lnTo>
                  <a:lnTo>
                    <a:pt x="1968" y="11088"/>
                  </a:lnTo>
                  <a:lnTo>
                    <a:pt x="2268" y="11438"/>
                  </a:lnTo>
                  <a:lnTo>
                    <a:pt x="2552" y="11805"/>
                  </a:lnTo>
                  <a:lnTo>
                    <a:pt x="2818" y="12188"/>
                  </a:lnTo>
                  <a:lnTo>
                    <a:pt x="2935" y="12388"/>
                  </a:lnTo>
                  <a:lnTo>
                    <a:pt x="3052" y="12605"/>
                  </a:lnTo>
                  <a:lnTo>
                    <a:pt x="3135" y="12805"/>
                  </a:lnTo>
                  <a:lnTo>
                    <a:pt x="3219" y="13022"/>
                  </a:lnTo>
                  <a:lnTo>
                    <a:pt x="3302" y="13238"/>
                  </a:lnTo>
                  <a:lnTo>
                    <a:pt x="3352" y="13455"/>
                  </a:lnTo>
                  <a:lnTo>
                    <a:pt x="3385" y="13672"/>
                  </a:lnTo>
                  <a:lnTo>
                    <a:pt x="3418" y="13887"/>
                  </a:lnTo>
                  <a:lnTo>
                    <a:pt x="3418" y="13887"/>
                  </a:lnTo>
                  <a:lnTo>
                    <a:pt x="4869" y="13772"/>
                  </a:lnTo>
                  <a:lnTo>
                    <a:pt x="6403" y="13622"/>
                  </a:lnTo>
                  <a:lnTo>
                    <a:pt x="7920" y="13455"/>
                  </a:lnTo>
                  <a:lnTo>
                    <a:pt x="9371" y="13255"/>
                  </a:lnTo>
                  <a:lnTo>
                    <a:pt x="10671" y="13038"/>
                  </a:lnTo>
                  <a:lnTo>
                    <a:pt x="11755" y="12838"/>
                  </a:lnTo>
                  <a:lnTo>
                    <a:pt x="12205" y="12738"/>
                  </a:lnTo>
                  <a:lnTo>
                    <a:pt x="12555" y="12655"/>
                  </a:lnTo>
                  <a:lnTo>
                    <a:pt x="12822" y="12555"/>
                  </a:lnTo>
                  <a:lnTo>
                    <a:pt x="12988" y="12488"/>
                  </a:lnTo>
                  <a:lnTo>
                    <a:pt x="12805" y="12388"/>
                  </a:lnTo>
                  <a:lnTo>
                    <a:pt x="12655" y="12288"/>
                  </a:lnTo>
                  <a:lnTo>
                    <a:pt x="12505" y="12171"/>
                  </a:lnTo>
                  <a:lnTo>
                    <a:pt x="12388" y="12055"/>
                  </a:lnTo>
                  <a:lnTo>
                    <a:pt x="12271" y="11921"/>
                  </a:lnTo>
                  <a:lnTo>
                    <a:pt x="12188" y="11805"/>
                  </a:lnTo>
                  <a:lnTo>
                    <a:pt x="12105" y="11655"/>
                  </a:lnTo>
                  <a:lnTo>
                    <a:pt x="12038" y="11521"/>
                  </a:lnTo>
                  <a:lnTo>
                    <a:pt x="11988" y="11371"/>
                  </a:lnTo>
                  <a:lnTo>
                    <a:pt x="11938" y="11221"/>
                  </a:lnTo>
                  <a:lnTo>
                    <a:pt x="11871" y="10904"/>
                  </a:lnTo>
                  <a:lnTo>
                    <a:pt x="11855" y="10588"/>
                  </a:lnTo>
                  <a:lnTo>
                    <a:pt x="11855" y="10287"/>
                  </a:lnTo>
                  <a:lnTo>
                    <a:pt x="11871" y="9971"/>
                  </a:lnTo>
                  <a:lnTo>
                    <a:pt x="11888" y="9671"/>
                  </a:lnTo>
                  <a:lnTo>
                    <a:pt x="11938" y="9120"/>
                  </a:lnTo>
                  <a:lnTo>
                    <a:pt x="11938" y="8887"/>
                  </a:lnTo>
                  <a:lnTo>
                    <a:pt x="11921" y="8670"/>
                  </a:lnTo>
                  <a:lnTo>
                    <a:pt x="11905" y="8587"/>
                  </a:lnTo>
                  <a:lnTo>
                    <a:pt x="11871" y="8504"/>
                  </a:lnTo>
                  <a:lnTo>
                    <a:pt x="11821" y="8437"/>
                  </a:lnTo>
                  <a:lnTo>
                    <a:pt x="11771" y="8387"/>
                  </a:lnTo>
                  <a:lnTo>
                    <a:pt x="11638" y="8287"/>
                  </a:lnTo>
                  <a:lnTo>
                    <a:pt x="11471" y="8203"/>
                  </a:lnTo>
                  <a:lnTo>
                    <a:pt x="11254" y="8137"/>
                  </a:lnTo>
                  <a:lnTo>
                    <a:pt x="11021" y="8070"/>
                  </a:lnTo>
                  <a:lnTo>
                    <a:pt x="10471" y="7953"/>
                  </a:lnTo>
                  <a:lnTo>
                    <a:pt x="9854" y="7837"/>
                  </a:lnTo>
                  <a:lnTo>
                    <a:pt x="9204" y="7687"/>
                  </a:lnTo>
                  <a:lnTo>
                    <a:pt x="8887" y="7603"/>
                  </a:lnTo>
                  <a:lnTo>
                    <a:pt x="8587" y="7520"/>
                  </a:lnTo>
                  <a:lnTo>
                    <a:pt x="8287" y="7403"/>
                  </a:lnTo>
                  <a:lnTo>
                    <a:pt x="8003" y="7270"/>
                  </a:lnTo>
                  <a:lnTo>
                    <a:pt x="7753" y="7120"/>
                  </a:lnTo>
                  <a:lnTo>
                    <a:pt x="7520" y="6953"/>
                  </a:lnTo>
                  <a:lnTo>
                    <a:pt x="7420" y="6836"/>
                  </a:lnTo>
                  <a:lnTo>
                    <a:pt x="7320" y="6720"/>
                  </a:lnTo>
                  <a:lnTo>
                    <a:pt x="7220" y="6603"/>
                  </a:lnTo>
                  <a:lnTo>
                    <a:pt x="7153" y="6486"/>
                  </a:lnTo>
                  <a:lnTo>
                    <a:pt x="7086" y="6353"/>
                  </a:lnTo>
                  <a:lnTo>
                    <a:pt x="7036" y="6219"/>
                  </a:lnTo>
                  <a:lnTo>
                    <a:pt x="6986" y="6086"/>
                  </a:lnTo>
                  <a:lnTo>
                    <a:pt x="6970" y="5936"/>
                  </a:lnTo>
                  <a:lnTo>
                    <a:pt x="6920" y="5653"/>
                  </a:lnTo>
                  <a:lnTo>
                    <a:pt x="6903" y="5369"/>
                  </a:lnTo>
                  <a:lnTo>
                    <a:pt x="6920" y="5069"/>
                  </a:lnTo>
                  <a:lnTo>
                    <a:pt x="6953" y="4786"/>
                  </a:lnTo>
                  <a:lnTo>
                    <a:pt x="7020" y="4235"/>
                  </a:lnTo>
                  <a:lnTo>
                    <a:pt x="7103" y="3735"/>
                  </a:lnTo>
                  <a:lnTo>
                    <a:pt x="7136" y="3535"/>
                  </a:lnTo>
                  <a:lnTo>
                    <a:pt x="7136" y="3352"/>
                  </a:lnTo>
                  <a:lnTo>
                    <a:pt x="7120" y="3202"/>
                  </a:lnTo>
                  <a:lnTo>
                    <a:pt x="7086" y="3152"/>
                  </a:lnTo>
                  <a:lnTo>
                    <a:pt x="7070" y="3102"/>
                  </a:lnTo>
                  <a:lnTo>
                    <a:pt x="7020" y="3052"/>
                  </a:lnTo>
                  <a:lnTo>
                    <a:pt x="6986" y="3018"/>
                  </a:lnTo>
                  <a:lnTo>
                    <a:pt x="6870" y="2985"/>
                  </a:lnTo>
                  <a:lnTo>
                    <a:pt x="6720" y="2952"/>
                  </a:lnTo>
                  <a:lnTo>
                    <a:pt x="6370" y="2952"/>
                  </a:lnTo>
                  <a:lnTo>
                    <a:pt x="6170" y="2968"/>
                  </a:lnTo>
                  <a:lnTo>
                    <a:pt x="5719" y="3018"/>
                  </a:lnTo>
                  <a:lnTo>
                    <a:pt x="5236" y="3052"/>
                  </a:lnTo>
                  <a:lnTo>
                    <a:pt x="4986" y="3068"/>
                  </a:lnTo>
                  <a:lnTo>
                    <a:pt x="4736" y="3052"/>
                  </a:lnTo>
                  <a:lnTo>
                    <a:pt x="4502" y="3035"/>
                  </a:lnTo>
                  <a:lnTo>
                    <a:pt x="4286" y="2985"/>
                  </a:lnTo>
                  <a:lnTo>
                    <a:pt x="4069" y="2902"/>
                  </a:lnTo>
                  <a:lnTo>
                    <a:pt x="3869" y="2785"/>
                  </a:lnTo>
                  <a:lnTo>
                    <a:pt x="3619" y="2602"/>
                  </a:lnTo>
                  <a:lnTo>
                    <a:pt x="3419" y="2402"/>
                  </a:lnTo>
                  <a:lnTo>
                    <a:pt x="3235" y="2185"/>
                  </a:lnTo>
                  <a:lnTo>
                    <a:pt x="3085" y="1968"/>
                  </a:lnTo>
                  <a:lnTo>
                    <a:pt x="2969" y="1735"/>
                  </a:lnTo>
                  <a:lnTo>
                    <a:pt x="2868" y="1501"/>
                  </a:lnTo>
                  <a:lnTo>
                    <a:pt x="2802" y="1268"/>
                  </a:lnTo>
                  <a:lnTo>
                    <a:pt x="2735" y="1051"/>
                  </a:lnTo>
                  <a:lnTo>
                    <a:pt x="2685" y="834"/>
                  </a:lnTo>
                  <a:lnTo>
                    <a:pt x="2668" y="634"/>
                  </a:lnTo>
                  <a:lnTo>
                    <a:pt x="2635" y="301"/>
                  </a:lnTo>
                  <a:lnTo>
                    <a:pt x="2635" y="84"/>
                  </a:lnTo>
                  <a:lnTo>
                    <a:pt x="2635" y="1"/>
                  </a:lnTo>
                  <a:close/>
                  <a:moveTo>
                    <a:pt x="3418" y="13887"/>
                  </a:moveTo>
                  <a:lnTo>
                    <a:pt x="3402" y="13889"/>
                  </a:lnTo>
                  <a:lnTo>
                    <a:pt x="3419" y="13889"/>
                  </a:lnTo>
                  <a:lnTo>
                    <a:pt x="3418" y="13887"/>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0"/>
            <p:cNvSpPr/>
            <p:nvPr/>
          </p:nvSpPr>
          <p:spPr>
            <a:xfrm>
              <a:off x="5886224" y="2283488"/>
              <a:ext cx="476476" cy="489972"/>
            </a:xfrm>
            <a:custGeom>
              <a:rect b="b" l="l" r="r" t="t"/>
              <a:pathLst>
                <a:path extrusionOk="0" h="15756" w="15322">
                  <a:moveTo>
                    <a:pt x="6569" y="1"/>
                  </a:moveTo>
                  <a:lnTo>
                    <a:pt x="6319" y="17"/>
                  </a:lnTo>
                  <a:lnTo>
                    <a:pt x="6069" y="17"/>
                  </a:lnTo>
                  <a:lnTo>
                    <a:pt x="5836" y="51"/>
                  </a:lnTo>
                  <a:lnTo>
                    <a:pt x="5585" y="101"/>
                  </a:lnTo>
                  <a:lnTo>
                    <a:pt x="5319" y="201"/>
                  </a:lnTo>
                  <a:lnTo>
                    <a:pt x="5019" y="301"/>
                  </a:lnTo>
                  <a:lnTo>
                    <a:pt x="4702" y="434"/>
                  </a:lnTo>
                  <a:lnTo>
                    <a:pt x="4368" y="601"/>
                  </a:lnTo>
                  <a:lnTo>
                    <a:pt x="4002" y="784"/>
                  </a:lnTo>
                  <a:lnTo>
                    <a:pt x="3618" y="984"/>
                  </a:lnTo>
                  <a:lnTo>
                    <a:pt x="2818" y="1468"/>
                  </a:lnTo>
                  <a:lnTo>
                    <a:pt x="1934" y="2018"/>
                  </a:lnTo>
                  <a:lnTo>
                    <a:pt x="1001" y="2652"/>
                  </a:lnTo>
                  <a:lnTo>
                    <a:pt x="0" y="3352"/>
                  </a:lnTo>
                  <a:lnTo>
                    <a:pt x="17" y="3369"/>
                  </a:lnTo>
                  <a:lnTo>
                    <a:pt x="184" y="3652"/>
                  </a:lnTo>
                  <a:lnTo>
                    <a:pt x="717" y="4436"/>
                  </a:lnTo>
                  <a:lnTo>
                    <a:pt x="1568" y="5669"/>
                  </a:lnTo>
                  <a:lnTo>
                    <a:pt x="2118" y="6420"/>
                  </a:lnTo>
                  <a:lnTo>
                    <a:pt x="2735" y="7253"/>
                  </a:lnTo>
                  <a:lnTo>
                    <a:pt x="3418" y="8170"/>
                  </a:lnTo>
                  <a:lnTo>
                    <a:pt x="4185" y="9137"/>
                  </a:lnTo>
                  <a:lnTo>
                    <a:pt x="5019" y="10154"/>
                  </a:lnTo>
                  <a:lnTo>
                    <a:pt x="5902" y="11238"/>
                  </a:lnTo>
                  <a:lnTo>
                    <a:pt x="6852" y="12338"/>
                  </a:lnTo>
                  <a:lnTo>
                    <a:pt x="7869" y="13455"/>
                  </a:lnTo>
                  <a:lnTo>
                    <a:pt x="8953" y="14605"/>
                  </a:lnTo>
                  <a:lnTo>
                    <a:pt x="10070" y="15756"/>
                  </a:lnTo>
                  <a:lnTo>
                    <a:pt x="11087" y="14722"/>
                  </a:lnTo>
                  <a:lnTo>
                    <a:pt x="12021" y="13755"/>
                  </a:lnTo>
                  <a:lnTo>
                    <a:pt x="12838" y="12855"/>
                  </a:lnTo>
                  <a:lnTo>
                    <a:pt x="13555" y="12038"/>
                  </a:lnTo>
                  <a:lnTo>
                    <a:pt x="14171" y="11288"/>
                  </a:lnTo>
                  <a:lnTo>
                    <a:pt x="14422" y="10954"/>
                  </a:lnTo>
                  <a:lnTo>
                    <a:pt x="14638" y="10638"/>
                  </a:lnTo>
                  <a:lnTo>
                    <a:pt x="14838" y="10354"/>
                  </a:lnTo>
                  <a:lnTo>
                    <a:pt x="14988" y="10087"/>
                  </a:lnTo>
                  <a:lnTo>
                    <a:pt x="15105" y="9854"/>
                  </a:lnTo>
                  <a:lnTo>
                    <a:pt x="15188" y="9637"/>
                  </a:lnTo>
                  <a:lnTo>
                    <a:pt x="15255" y="9337"/>
                  </a:lnTo>
                  <a:lnTo>
                    <a:pt x="15305" y="9020"/>
                  </a:lnTo>
                  <a:lnTo>
                    <a:pt x="15322" y="8670"/>
                  </a:lnTo>
                  <a:lnTo>
                    <a:pt x="15288" y="8320"/>
                  </a:lnTo>
                  <a:lnTo>
                    <a:pt x="15238" y="7953"/>
                  </a:lnTo>
                  <a:lnTo>
                    <a:pt x="15155" y="7570"/>
                  </a:lnTo>
                  <a:lnTo>
                    <a:pt x="15055" y="7186"/>
                  </a:lnTo>
                  <a:lnTo>
                    <a:pt x="14922" y="6786"/>
                  </a:lnTo>
                  <a:lnTo>
                    <a:pt x="14755" y="6370"/>
                  </a:lnTo>
                  <a:lnTo>
                    <a:pt x="14572" y="5969"/>
                  </a:lnTo>
                  <a:lnTo>
                    <a:pt x="14355" y="5553"/>
                  </a:lnTo>
                  <a:lnTo>
                    <a:pt x="14121" y="5136"/>
                  </a:lnTo>
                  <a:lnTo>
                    <a:pt x="13871" y="4736"/>
                  </a:lnTo>
                  <a:lnTo>
                    <a:pt x="13588" y="4319"/>
                  </a:lnTo>
                  <a:lnTo>
                    <a:pt x="13288" y="3919"/>
                  </a:lnTo>
                  <a:lnTo>
                    <a:pt x="12971" y="3535"/>
                  </a:lnTo>
                  <a:lnTo>
                    <a:pt x="12638" y="3152"/>
                  </a:lnTo>
                  <a:lnTo>
                    <a:pt x="12288" y="2785"/>
                  </a:lnTo>
                  <a:lnTo>
                    <a:pt x="11921" y="2418"/>
                  </a:lnTo>
                  <a:lnTo>
                    <a:pt x="11537" y="2085"/>
                  </a:lnTo>
                  <a:lnTo>
                    <a:pt x="11137" y="1768"/>
                  </a:lnTo>
                  <a:lnTo>
                    <a:pt x="10720" y="1468"/>
                  </a:lnTo>
                  <a:lnTo>
                    <a:pt x="10304" y="1185"/>
                  </a:lnTo>
                  <a:lnTo>
                    <a:pt x="9853" y="934"/>
                  </a:lnTo>
                  <a:lnTo>
                    <a:pt x="9420" y="701"/>
                  </a:lnTo>
                  <a:lnTo>
                    <a:pt x="8953" y="501"/>
                  </a:lnTo>
                  <a:lnTo>
                    <a:pt x="8486" y="334"/>
                  </a:lnTo>
                  <a:lnTo>
                    <a:pt x="8020" y="201"/>
                  </a:lnTo>
                  <a:lnTo>
                    <a:pt x="7536" y="101"/>
                  </a:lnTo>
                  <a:lnTo>
                    <a:pt x="7053" y="34"/>
                  </a:lnTo>
                  <a:lnTo>
                    <a:pt x="6802" y="17"/>
                  </a:lnTo>
                  <a:lnTo>
                    <a:pt x="65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0"/>
            <p:cNvSpPr/>
            <p:nvPr/>
          </p:nvSpPr>
          <p:spPr>
            <a:xfrm>
              <a:off x="5808978" y="2387695"/>
              <a:ext cx="390429" cy="442300"/>
            </a:xfrm>
            <a:custGeom>
              <a:rect b="b" l="l" r="r" t="t"/>
              <a:pathLst>
                <a:path extrusionOk="0" h="14223" w="12555">
                  <a:moveTo>
                    <a:pt x="2484" y="1"/>
                  </a:moveTo>
                  <a:lnTo>
                    <a:pt x="1267" y="901"/>
                  </a:lnTo>
                  <a:lnTo>
                    <a:pt x="0" y="1885"/>
                  </a:lnTo>
                  <a:lnTo>
                    <a:pt x="267" y="2318"/>
                  </a:lnTo>
                  <a:lnTo>
                    <a:pt x="1017" y="3452"/>
                  </a:lnTo>
                  <a:lnTo>
                    <a:pt x="1534" y="4236"/>
                  </a:lnTo>
                  <a:lnTo>
                    <a:pt x="2151" y="5103"/>
                  </a:lnTo>
                  <a:lnTo>
                    <a:pt x="2834" y="6069"/>
                  </a:lnTo>
                  <a:lnTo>
                    <a:pt x="3601" y="7086"/>
                  </a:lnTo>
                  <a:lnTo>
                    <a:pt x="4402" y="8137"/>
                  </a:lnTo>
                  <a:lnTo>
                    <a:pt x="5269" y="9187"/>
                  </a:lnTo>
                  <a:lnTo>
                    <a:pt x="5702" y="9704"/>
                  </a:lnTo>
                  <a:lnTo>
                    <a:pt x="6152" y="10221"/>
                  </a:lnTo>
                  <a:lnTo>
                    <a:pt x="6602" y="10721"/>
                  </a:lnTo>
                  <a:lnTo>
                    <a:pt x="7069" y="11204"/>
                  </a:lnTo>
                  <a:lnTo>
                    <a:pt x="7519" y="11671"/>
                  </a:lnTo>
                  <a:lnTo>
                    <a:pt x="7986" y="12121"/>
                  </a:lnTo>
                  <a:lnTo>
                    <a:pt x="8453" y="12538"/>
                  </a:lnTo>
                  <a:lnTo>
                    <a:pt x="8903" y="12938"/>
                  </a:lnTo>
                  <a:lnTo>
                    <a:pt x="9370" y="13322"/>
                  </a:lnTo>
                  <a:lnTo>
                    <a:pt x="9820" y="13655"/>
                  </a:lnTo>
                  <a:lnTo>
                    <a:pt x="10270" y="13955"/>
                  </a:lnTo>
                  <a:lnTo>
                    <a:pt x="10720" y="14222"/>
                  </a:lnTo>
                  <a:lnTo>
                    <a:pt x="11671" y="13288"/>
                  </a:lnTo>
                  <a:lnTo>
                    <a:pt x="12554" y="12405"/>
                  </a:lnTo>
                  <a:lnTo>
                    <a:pt x="11437" y="11254"/>
                  </a:lnTo>
                  <a:lnTo>
                    <a:pt x="10353" y="10104"/>
                  </a:lnTo>
                  <a:lnTo>
                    <a:pt x="9336" y="8987"/>
                  </a:lnTo>
                  <a:lnTo>
                    <a:pt x="8386" y="7887"/>
                  </a:lnTo>
                  <a:lnTo>
                    <a:pt x="7503" y="6803"/>
                  </a:lnTo>
                  <a:lnTo>
                    <a:pt x="6669" y="5786"/>
                  </a:lnTo>
                  <a:lnTo>
                    <a:pt x="5902" y="4819"/>
                  </a:lnTo>
                  <a:lnTo>
                    <a:pt x="5219" y="3902"/>
                  </a:lnTo>
                  <a:lnTo>
                    <a:pt x="4602" y="3069"/>
                  </a:lnTo>
                  <a:lnTo>
                    <a:pt x="4052" y="2318"/>
                  </a:lnTo>
                  <a:lnTo>
                    <a:pt x="3201" y="1085"/>
                  </a:lnTo>
                  <a:lnTo>
                    <a:pt x="2668" y="301"/>
                  </a:lnTo>
                  <a:lnTo>
                    <a:pt x="2501" y="18"/>
                  </a:lnTo>
                  <a:lnTo>
                    <a:pt x="24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0"/>
            <p:cNvSpPr/>
            <p:nvPr/>
          </p:nvSpPr>
          <p:spPr>
            <a:xfrm>
              <a:off x="5038041" y="2446282"/>
              <a:ext cx="1104334" cy="1072739"/>
            </a:xfrm>
            <a:custGeom>
              <a:rect b="b" l="l" r="r" t="t"/>
              <a:pathLst>
                <a:path extrusionOk="0" h="34496" w="35512">
                  <a:moveTo>
                    <a:pt x="24791" y="1"/>
                  </a:moveTo>
                  <a:lnTo>
                    <a:pt x="23841" y="734"/>
                  </a:lnTo>
                  <a:lnTo>
                    <a:pt x="22891" y="1501"/>
                  </a:lnTo>
                  <a:lnTo>
                    <a:pt x="20923" y="3102"/>
                  </a:lnTo>
                  <a:lnTo>
                    <a:pt x="18906" y="4802"/>
                  </a:lnTo>
                  <a:lnTo>
                    <a:pt x="16855" y="6553"/>
                  </a:lnTo>
                  <a:lnTo>
                    <a:pt x="14821" y="8320"/>
                  </a:lnTo>
                  <a:lnTo>
                    <a:pt x="12804" y="10104"/>
                  </a:lnTo>
                  <a:lnTo>
                    <a:pt x="10853" y="11855"/>
                  </a:lnTo>
                  <a:lnTo>
                    <a:pt x="8986" y="13555"/>
                  </a:lnTo>
                  <a:lnTo>
                    <a:pt x="7219" y="15172"/>
                  </a:lnTo>
                  <a:lnTo>
                    <a:pt x="5585" y="16689"/>
                  </a:lnTo>
                  <a:lnTo>
                    <a:pt x="2818" y="19274"/>
                  </a:lnTo>
                  <a:lnTo>
                    <a:pt x="884" y="21124"/>
                  </a:lnTo>
                  <a:lnTo>
                    <a:pt x="300" y="21708"/>
                  </a:lnTo>
                  <a:lnTo>
                    <a:pt x="0" y="22008"/>
                  </a:lnTo>
                  <a:lnTo>
                    <a:pt x="0" y="22091"/>
                  </a:lnTo>
                  <a:lnTo>
                    <a:pt x="0" y="22308"/>
                  </a:lnTo>
                  <a:lnTo>
                    <a:pt x="33" y="22641"/>
                  </a:lnTo>
                  <a:lnTo>
                    <a:pt x="50" y="22841"/>
                  </a:lnTo>
                  <a:lnTo>
                    <a:pt x="100" y="23058"/>
                  </a:lnTo>
                  <a:lnTo>
                    <a:pt x="167" y="23275"/>
                  </a:lnTo>
                  <a:lnTo>
                    <a:pt x="233" y="23508"/>
                  </a:lnTo>
                  <a:lnTo>
                    <a:pt x="334" y="23742"/>
                  </a:lnTo>
                  <a:lnTo>
                    <a:pt x="450" y="23975"/>
                  </a:lnTo>
                  <a:lnTo>
                    <a:pt x="600" y="24192"/>
                  </a:lnTo>
                  <a:lnTo>
                    <a:pt x="784" y="24409"/>
                  </a:lnTo>
                  <a:lnTo>
                    <a:pt x="984" y="24609"/>
                  </a:lnTo>
                  <a:lnTo>
                    <a:pt x="1234" y="24792"/>
                  </a:lnTo>
                  <a:lnTo>
                    <a:pt x="1434" y="24909"/>
                  </a:lnTo>
                  <a:lnTo>
                    <a:pt x="1651" y="24992"/>
                  </a:lnTo>
                  <a:lnTo>
                    <a:pt x="1867" y="25042"/>
                  </a:lnTo>
                  <a:lnTo>
                    <a:pt x="2101" y="25059"/>
                  </a:lnTo>
                  <a:lnTo>
                    <a:pt x="2351" y="25075"/>
                  </a:lnTo>
                  <a:lnTo>
                    <a:pt x="2601" y="25059"/>
                  </a:lnTo>
                  <a:lnTo>
                    <a:pt x="3084" y="25025"/>
                  </a:lnTo>
                  <a:lnTo>
                    <a:pt x="3535" y="24975"/>
                  </a:lnTo>
                  <a:lnTo>
                    <a:pt x="3735" y="24959"/>
                  </a:lnTo>
                  <a:lnTo>
                    <a:pt x="4085" y="24959"/>
                  </a:lnTo>
                  <a:lnTo>
                    <a:pt x="4235" y="24992"/>
                  </a:lnTo>
                  <a:lnTo>
                    <a:pt x="4351" y="25025"/>
                  </a:lnTo>
                  <a:lnTo>
                    <a:pt x="4385" y="25059"/>
                  </a:lnTo>
                  <a:lnTo>
                    <a:pt x="4435" y="25109"/>
                  </a:lnTo>
                  <a:lnTo>
                    <a:pt x="4451" y="25159"/>
                  </a:lnTo>
                  <a:lnTo>
                    <a:pt x="4485" y="25209"/>
                  </a:lnTo>
                  <a:lnTo>
                    <a:pt x="4501" y="25359"/>
                  </a:lnTo>
                  <a:lnTo>
                    <a:pt x="4501" y="25542"/>
                  </a:lnTo>
                  <a:lnTo>
                    <a:pt x="4468" y="25742"/>
                  </a:lnTo>
                  <a:lnTo>
                    <a:pt x="4385" y="26242"/>
                  </a:lnTo>
                  <a:lnTo>
                    <a:pt x="4318" y="26793"/>
                  </a:lnTo>
                  <a:lnTo>
                    <a:pt x="4285" y="27076"/>
                  </a:lnTo>
                  <a:lnTo>
                    <a:pt x="4268" y="27376"/>
                  </a:lnTo>
                  <a:lnTo>
                    <a:pt x="4285" y="27660"/>
                  </a:lnTo>
                  <a:lnTo>
                    <a:pt x="4335" y="27943"/>
                  </a:lnTo>
                  <a:lnTo>
                    <a:pt x="4351" y="28093"/>
                  </a:lnTo>
                  <a:lnTo>
                    <a:pt x="4401" y="28226"/>
                  </a:lnTo>
                  <a:lnTo>
                    <a:pt x="4451" y="28360"/>
                  </a:lnTo>
                  <a:lnTo>
                    <a:pt x="4518" y="28493"/>
                  </a:lnTo>
                  <a:lnTo>
                    <a:pt x="4585" y="28610"/>
                  </a:lnTo>
                  <a:lnTo>
                    <a:pt x="4685" y="28727"/>
                  </a:lnTo>
                  <a:lnTo>
                    <a:pt x="4785" y="28843"/>
                  </a:lnTo>
                  <a:lnTo>
                    <a:pt x="4885" y="28960"/>
                  </a:lnTo>
                  <a:lnTo>
                    <a:pt x="5118" y="29127"/>
                  </a:lnTo>
                  <a:lnTo>
                    <a:pt x="5368" y="29277"/>
                  </a:lnTo>
                  <a:lnTo>
                    <a:pt x="5652" y="29410"/>
                  </a:lnTo>
                  <a:lnTo>
                    <a:pt x="5952" y="29527"/>
                  </a:lnTo>
                  <a:lnTo>
                    <a:pt x="6252" y="29610"/>
                  </a:lnTo>
                  <a:lnTo>
                    <a:pt x="6569" y="29694"/>
                  </a:lnTo>
                  <a:lnTo>
                    <a:pt x="7219" y="29844"/>
                  </a:lnTo>
                  <a:lnTo>
                    <a:pt x="7836" y="29960"/>
                  </a:lnTo>
                  <a:lnTo>
                    <a:pt x="8386" y="30077"/>
                  </a:lnTo>
                  <a:lnTo>
                    <a:pt x="8619" y="30144"/>
                  </a:lnTo>
                  <a:lnTo>
                    <a:pt x="8836" y="30210"/>
                  </a:lnTo>
                  <a:lnTo>
                    <a:pt x="9003" y="30294"/>
                  </a:lnTo>
                  <a:lnTo>
                    <a:pt x="9136" y="30394"/>
                  </a:lnTo>
                  <a:lnTo>
                    <a:pt x="9186" y="30444"/>
                  </a:lnTo>
                  <a:lnTo>
                    <a:pt x="9236" y="30511"/>
                  </a:lnTo>
                  <a:lnTo>
                    <a:pt x="9270" y="30594"/>
                  </a:lnTo>
                  <a:lnTo>
                    <a:pt x="9286" y="30677"/>
                  </a:lnTo>
                  <a:lnTo>
                    <a:pt x="9303" y="30894"/>
                  </a:lnTo>
                  <a:lnTo>
                    <a:pt x="9303" y="31127"/>
                  </a:lnTo>
                  <a:lnTo>
                    <a:pt x="9253" y="31678"/>
                  </a:lnTo>
                  <a:lnTo>
                    <a:pt x="9236" y="31978"/>
                  </a:lnTo>
                  <a:lnTo>
                    <a:pt x="9220" y="32294"/>
                  </a:lnTo>
                  <a:lnTo>
                    <a:pt x="9220" y="32595"/>
                  </a:lnTo>
                  <a:lnTo>
                    <a:pt x="9236" y="32911"/>
                  </a:lnTo>
                  <a:lnTo>
                    <a:pt x="9303" y="33228"/>
                  </a:lnTo>
                  <a:lnTo>
                    <a:pt x="9353" y="33378"/>
                  </a:lnTo>
                  <a:lnTo>
                    <a:pt x="9403" y="33528"/>
                  </a:lnTo>
                  <a:lnTo>
                    <a:pt x="9470" y="33662"/>
                  </a:lnTo>
                  <a:lnTo>
                    <a:pt x="9553" y="33812"/>
                  </a:lnTo>
                  <a:lnTo>
                    <a:pt x="9636" y="33928"/>
                  </a:lnTo>
                  <a:lnTo>
                    <a:pt x="9753" y="34062"/>
                  </a:lnTo>
                  <a:lnTo>
                    <a:pt x="9870" y="34178"/>
                  </a:lnTo>
                  <a:lnTo>
                    <a:pt x="10020" y="34295"/>
                  </a:lnTo>
                  <a:lnTo>
                    <a:pt x="10170" y="34395"/>
                  </a:lnTo>
                  <a:lnTo>
                    <a:pt x="10353" y="34495"/>
                  </a:lnTo>
                  <a:lnTo>
                    <a:pt x="10637" y="34262"/>
                  </a:lnTo>
                  <a:lnTo>
                    <a:pt x="11254" y="33778"/>
                  </a:lnTo>
                  <a:lnTo>
                    <a:pt x="13271" y="32094"/>
                  </a:lnTo>
                  <a:lnTo>
                    <a:pt x="16172" y="29644"/>
                  </a:lnTo>
                  <a:lnTo>
                    <a:pt x="19706" y="26593"/>
                  </a:lnTo>
                  <a:lnTo>
                    <a:pt x="21657" y="24909"/>
                  </a:lnTo>
                  <a:lnTo>
                    <a:pt x="23658" y="23158"/>
                  </a:lnTo>
                  <a:lnTo>
                    <a:pt x="25708" y="21341"/>
                  </a:lnTo>
                  <a:lnTo>
                    <a:pt x="27759" y="19507"/>
                  </a:lnTo>
                  <a:lnTo>
                    <a:pt x="29809" y="17656"/>
                  </a:lnTo>
                  <a:lnTo>
                    <a:pt x="31793" y="15823"/>
                  </a:lnTo>
                  <a:lnTo>
                    <a:pt x="33711" y="14055"/>
                  </a:lnTo>
                  <a:lnTo>
                    <a:pt x="35511" y="12338"/>
                  </a:lnTo>
                  <a:lnTo>
                    <a:pt x="35061" y="12071"/>
                  </a:lnTo>
                  <a:lnTo>
                    <a:pt x="34611" y="11771"/>
                  </a:lnTo>
                  <a:lnTo>
                    <a:pt x="34161" y="11438"/>
                  </a:lnTo>
                  <a:lnTo>
                    <a:pt x="33694" y="11054"/>
                  </a:lnTo>
                  <a:lnTo>
                    <a:pt x="33244" y="10654"/>
                  </a:lnTo>
                  <a:lnTo>
                    <a:pt x="32777" y="10237"/>
                  </a:lnTo>
                  <a:lnTo>
                    <a:pt x="32310" y="9787"/>
                  </a:lnTo>
                  <a:lnTo>
                    <a:pt x="31860" y="9320"/>
                  </a:lnTo>
                  <a:lnTo>
                    <a:pt x="31393" y="8837"/>
                  </a:lnTo>
                  <a:lnTo>
                    <a:pt x="30943" y="8337"/>
                  </a:lnTo>
                  <a:lnTo>
                    <a:pt x="30493" y="7820"/>
                  </a:lnTo>
                  <a:lnTo>
                    <a:pt x="30060" y="7303"/>
                  </a:lnTo>
                  <a:lnTo>
                    <a:pt x="29193" y="6253"/>
                  </a:lnTo>
                  <a:lnTo>
                    <a:pt x="28392" y="5202"/>
                  </a:lnTo>
                  <a:lnTo>
                    <a:pt x="27625" y="4185"/>
                  </a:lnTo>
                  <a:lnTo>
                    <a:pt x="26942" y="3219"/>
                  </a:lnTo>
                  <a:lnTo>
                    <a:pt x="26325" y="2352"/>
                  </a:lnTo>
                  <a:lnTo>
                    <a:pt x="25808" y="1568"/>
                  </a:lnTo>
                  <a:lnTo>
                    <a:pt x="25058" y="434"/>
                  </a:lnTo>
                  <a:lnTo>
                    <a:pt x="2479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0"/>
            <p:cNvSpPr/>
            <p:nvPr/>
          </p:nvSpPr>
          <p:spPr>
            <a:xfrm>
              <a:off x="5195114" y="2599748"/>
              <a:ext cx="688032" cy="591070"/>
            </a:xfrm>
            <a:custGeom>
              <a:rect b="b" l="l" r="r" t="t"/>
              <a:pathLst>
                <a:path extrusionOk="0" h="19007" w="22125">
                  <a:moveTo>
                    <a:pt x="21774" y="1"/>
                  </a:moveTo>
                  <a:lnTo>
                    <a:pt x="21724" y="17"/>
                  </a:lnTo>
                  <a:lnTo>
                    <a:pt x="21674" y="51"/>
                  </a:lnTo>
                  <a:lnTo>
                    <a:pt x="20957" y="584"/>
                  </a:lnTo>
                  <a:lnTo>
                    <a:pt x="20257" y="1118"/>
                  </a:lnTo>
                  <a:lnTo>
                    <a:pt x="19557" y="1668"/>
                  </a:lnTo>
                  <a:lnTo>
                    <a:pt x="18873" y="2235"/>
                  </a:lnTo>
                  <a:lnTo>
                    <a:pt x="18190" y="2802"/>
                  </a:lnTo>
                  <a:lnTo>
                    <a:pt x="17506" y="3385"/>
                  </a:lnTo>
                  <a:lnTo>
                    <a:pt x="16172" y="4552"/>
                  </a:lnTo>
                  <a:lnTo>
                    <a:pt x="14839" y="5719"/>
                  </a:lnTo>
                  <a:lnTo>
                    <a:pt x="13472" y="6853"/>
                  </a:lnTo>
                  <a:lnTo>
                    <a:pt x="12088" y="7970"/>
                  </a:lnTo>
                  <a:lnTo>
                    <a:pt x="11404" y="8520"/>
                  </a:lnTo>
                  <a:lnTo>
                    <a:pt x="10721" y="9104"/>
                  </a:lnTo>
                  <a:lnTo>
                    <a:pt x="10054" y="9670"/>
                  </a:lnTo>
                  <a:lnTo>
                    <a:pt x="9387" y="10271"/>
                  </a:lnTo>
                  <a:lnTo>
                    <a:pt x="8087" y="11471"/>
                  </a:lnTo>
                  <a:lnTo>
                    <a:pt x="7420" y="12071"/>
                  </a:lnTo>
                  <a:lnTo>
                    <a:pt x="6769" y="12655"/>
                  </a:lnTo>
                  <a:lnTo>
                    <a:pt x="6103" y="13238"/>
                  </a:lnTo>
                  <a:lnTo>
                    <a:pt x="5419" y="13805"/>
                  </a:lnTo>
                  <a:lnTo>
                    <a:pt x="4052" y="14939"/>
                  </a:lnTo>
                  <a:lnTo>
                    <a:pt x="2702" y="16106"/>
                  </a:lnTo>
                  <a:lnTo>
                    <a:pt x="2035" y="16689"/>
                  </a:lnTo>
                  <a:lnTo>
                    <a:pt x="1384" y="17290"/>
                  </a:lnTo>
                  <a:lnTo>
                    <a:pt x="734" y="17890"/>
                  </a:lnTo>
                  <a:lnTo>
                    <a:pt x="101" y="18507"/>
                  </a:lnTo>
                  <a:lnTo>
                    <a:pt x="34" y="18590"/>
                  </a:lnTo>
                  <a:lnTo>
                    <a:pt x="1" y="18690"/>
                  </a:lnTo>
                  <a:lnTo>
                    <a:pt x="17" y="18790"/>
                  </a:lnTo>
                  <a:lnTo>
                    <a:pt x="67" y="18890"/>
                  </a:lnTo>
                  <a:lnTo>
                    <a:pt x="101" y="18923"/>
                  </a:lnTo>
                  <a:lnTo>
                    <a:pt x="151" y="18957"/>
                  </a:lnTo>
                  <a:lnTo>
                    <a:pt x="201" y="18990"/>
                  </a:lnTo>
                  <a:lnTo>
                    <a:pt x="251" y="18990"/>
                  </a:lnTo>
                  <a:lnTo>
                    <a:pt x="301" y="19007"/>
                  </a:lnTo>
                  <a:lnTo>
                    <a:pt x="367" y="18990"/>
                  </a:lnTo>
                  <a:lnTo>
                    <a:pt x="417" y="18973"/>
                  </a:lnTo>
                  <a:lnTo>
                    <a:pt x="467" y="18940"/>
                  </a:lnTo>
                  <a:lnTo>
                    <a:pt x="1168" y="18407"/>
                  </a:lnTo>
                  <a:lnTo>
                    <a:pt x="1868" y="17856"/>
                  </a:lnTo>
                  <a:lnTo>
                    <a:pt x="2568" y="17306"/>
                  </a:lnTo>
                  <a:lnTo>
                    <a:pt x="3252" y="16739"/>
                  </a:lnTo>
                  <a:lnTo>
                    <a:pt x="4602" y="15589"/>
                  </a:lnTo>
                  <a:lnTo>
                    <a:pt x="5936" y="14405"/>
                  </a:lnTo>
                  <a:lnTo>
                    <a:pt x="6603" y="13822"/>
                  </a:lnTo>
                  <a:lnTo>
                    <a:pt x="7270" y="13255"/>
                  </a:lnTo>
                  <a:lnTo>
                    <a:pt x="7970" y="12705"/>
                  </a:lnTo>
                  <a:lnTo>
                    <a:pt x="8653" y="12138"/>
                  </a:lnTo>
                  <a:lnTo>
                    <a:pt x="10054" y="11038"/>
                  </a:lnTo>
                  <a:lnTo>
                    <a:pt x="10737" y="10471"/>
                  </a:lnTo>
                  <a:lnTo>
                    <a:pt x="11404" y="9904"/>
                  </a:lnTo>
                  <a:lnTo>
                    <a:pt x="12071" y="9320"/>
                  </a:lnTo>
                  <a:lnTo>
                    <a:pt x="12738" y="8720"/>
                  </a:lnTo>
                  <a:lnTo>
                    <a:pt x="14055" y="7520"/>
                  </a:lnTo>
                  <a:lnTo>
                    <a:pt x="15389" y="6353"/>
                  </a:lnTo>
                  <a:lnTo>
                    <a:pt x="16756" y="5219"/>
                  </a:lnTo>
                  <a:lnTo>
                    <a:pt x="18106" y="4085"/>
                  </a:lnTo>
                  <a:lnTo>
                    <a:pt x="18790" y="3502"/>
                  </a:lnTo>
                  <a:lnTo>
                    <a:pt x="19457" y="2918"/>
                  </a:lnTo>
                  <a:lnTo>
                    <a:pt x="20107" y="2318"/>
                  </a:lnTo>
                  <a:lnTo>
                    <a:pt x="20774" y="1718"/>
                  </a:lnTo>
                  <a:lnTo>
                    <a:pt x="21407" y="1101"/>
                  </a:lnTo>
                  <a:lnTo>
                    <a:pt x="22041" y="484"/>
                  </a:lnTo>
                  <a:lnTo>
                    <a:pt x="22108" y="401"/>
                  </a:lnTo>
                  <a:lnTo>
                    <a:pt x="22124" y="301"/>
                  </a:lnTo>
                  <a:lnTo>
                    <a:pt x="22108" y="201"/>
                  </a:lnTo>
                  <a:lnTo>
                    <a:pt x="22074" y="117"/>
                  </a:lnTo>
                  <a:lnTo>
                    <a:pt x="22041" y="67"/>
                  </a:lnTo>
                  <a:lnTo>
                    <a:pt x="21991" y="34"/>
                  </a:lnTo>
                  <a:lnTo>
                    <a:pt x="21941" y="17"/>
                  </a:lnTo>
                  <a:lnTo>
                    <a:pt x="2189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0"/>
            <p:cNvSpPr/>
            <p:nvPr/>
          </p:nvSpPr>
          <p:spPr>
            <a:xfrm>
              <a:off x="5318509" y="2735084"/>
              <a:ext cx="686477" cy="611284"/>
            </a:xfrm>
            <a:custGeom>
              <a:rect b="b" l="l" r="r" t="t"/>
              <a:pathLst>
                <a:path extrusionOk="0" h="19657" w="22075">
                  <a:moveTo>
                    <a:pt x="21724" y="0"/>
                  </a:moveTo>
                  <a:lnTo>
                    <a:pt x="21674" y="17"/>
                  </a:lnTo>
                  <a:lnTo>
                    <a:pt x="21624" y="50"/>
                  </a:lnTo>
                  <a:lnTo>
                    <a:pt x="20907" y="600"/>
                  </a:lnTo>
                  <a:lnTo>
                    <a:pt x="20207" y="1167"/>
                  </a:lnTo>
                  <a:lnTo>
                    <a:pt x="19507" y="1734"/>
                  </a:lnTo>
                  <a:lnTo>
                    <a:pt x="18823" y="2318"/>
                  </a:lnTo>
                  <a:lnTo>
                    <a:pt x="18140" y="2901"/>
                  </a:lnTo>
                  <a:lnTo>
                    <a:pt x="17473" y="3501"/>
                  </a:lnTo>
                  <a:lnTo>
                    <a:pt x="16139" y="4718"/>
                  </a:lnTo>
                  <a:lnTo>
                    <a:pt x="14805" y="5919"/>
                  </a:lnTo>
                  <a:lnTo>
                    <a:pt x="13438" y="7102"/>
                  </a:lnTo>
                  <a:lnTo>
                    <a:pt x="12054" y="8253"/>
                  </a:lnTo>
                  <a:lnTo>
                    <a:pt x="11371" y="8836"/>
                  </a:lnTo>
                  <a:lnTo>
                    <a:pt x="10687" y="9436"/>
                  </a:lnTo>
                  <a:lnTo>
                    <a:pt x="10020" y="10020"/>
                  </a:lnTo>
                  <a:lnTo>
                    <a:pt x="9354" y="10637"/>
                  </a:lnTo>
                  <a:lnTo>
                    <a:pt x="8053" y="11871"/>
                  </a:lnTo>
                  <a:lnTo>
                    <a:pt x="7403" y="12504"/>
                  </a:lnTo>
                  <a:lnTo>
                    <a:pt x="6736" y="13121"/>
                  </a:lnTo>
                  <a:lnTo>
                    <a:pt x="6069" y="13721"/>
                  </a:lnTo>
                  <a:lnTo>
                    <a:pt x="5386" y="14305"/>
                  </a:lnTo>
                  <a:lnTo>
                    <a:pt x="4035" y="15472"/>
                  </a:lnTo>
                  <a:lnTo>
                    <a:pt x="2685" y="16672"/>
                  </a:lnTo>
                  <a:lnTo>
                    <a:pt x="2018" y="17289"/>
                  </a:lnTo>
                  <a:lnTo>
                    <a:pt x="1368" y="17906"/>
                  </a:lnTo>
                  <a:lnTo>
                    <a:pt x="717" y="18523"/>
                  </a:lnTo>
                  <a:lnTo>
                    <a:pt x="84" y="19173"/>
                  </a:lnTo>
                  <a:lnTo>
                    <a:pt x="17" y="19256"/>
                  </a:lnTo>
                  <a:lnTo>
                    <a:pt x="1" y="19356"/>
                  </a:lnTo>
                  <a:lnTo>
                    <a:pt x="17" y="19456"/>
                  </a:lnTo>
                  <a:lnTo>
                    <a:pt x="51" y="19540"/>
                  </a:lnTo>
                  <a:lnTo>
                    <a:pt x="101" y="19590"/>
                  </a:lnTo>
                  <a:lnTo>
                    <a:pt x="151" y="19623"/>
                  </a:lnTo>
                  <a:lnTo>
                    <a:pt x="201" y="19640"/>
                  </a:lnTo>
                  <a:lnTo>
                    <a:pt x="251" y="19656"/>
                  </a:lnTo>
                  <a:lnTo>
                    <a:pt x="301" y="19656"/>
                  </a:lnTo>
                  <a:lnTo>
                    <a:pt x="351" y="19640"/>
                  </a:lnTo>
                  <a:lnTo>
                    <a:pt x="401" y="19623"/>
                  </a:lnTo>
                  <a:lnTo>
                    <a:pt x="451" y="19590"/>
                  </a:lnTo>
                  <a:lnTo>
                    <a:pt x="1168" y="19039"/>
                  </a:lnTo>
                  <a:lnTo>
                    <a:pt x="1868" y="18473"/>
                  </a:lnTo>
                  <a:lnTo>
                    <a:pt x="2551" y="17889"/>
                  </a:lnTo>
                  <a:lnTo>
                    <a:pt x="3235" y="17306"/>
                  </a:lnTo>
                  <a:lnTo>
                    <a:pt x="4585" y="16105"/>
                  </a:lnTo>
                  <a:lnTo>
                    <a:pt x="5919" y="14905"/>
                  </a:lnTo>
                  <a:lnTo>
                    <a:pt x="6586" y="14288"/>
                  </a:lnTo>
                  <a:lnTo>
                    <a:pt x="7270" y="13704"/>
                  </a:lnTo>
                  <a:lnTo>
                    <a:pt x="7953" y="13121"/>
                  </a:lnTo>
                  <a:lnTo>
                    <a:pt x="8653" y="12554"/>
                  </a:lnTo>
                  <a:lnTo>
                    <a:pt x="10037" y="11404"/>
                  </a:lnTo>
                  <a:lnTo>
                    <a:pt x="10721" y="10820"/>
                  </a:lnTo>
                  <a:lnTo>
                    <a:pt x="11388" y="10220"/>
                  </a:lnTo>
                  <a:lnTo>
                    <a:pt x="12054" y="9620"/>
                  </a:lnTo>
                  <a:lnTo>
                    <a:pt x="12721" y="9003"/>
                  </a:lnTo>
                  <a:lnTo>
                    <a:pt x="14022" y="7769"/>
                  </a:lnTo>
                  <a:lnTo>
                    <a:pt x="15355" y="6552"/>
                  </a:lnTo>
                  <a:lnTo>
                    <a:pt x="16723" y="5368"/>
                  </a:lnTo>
                  <a:lnTo>
                    <a:pt x="18073" y="4201"/>
                  </a:lnTo>
                  <a:lnTo>
                    <a:pt x="18756" y="3601"/>
                  </a:lnTo>
                  <a:lnTo>
                    <a:pt x="19423" y="3001"/>
                  </a:lnTo>
                  <a:lnTo>
                    <a:pt x="20074" y="2384"/>
                  </a:lnTo>
                  <a:lnTo>
                    <a:pt x="20724" y="1751"/>
                  </a:lnTo>
                  <a:lnTo>
                    <a:pt x="21374" y="1117"/>
                  </a:lnTo>
                  <a:lnTo>
                    <a:pt x="22008" y="484"/>
                  </a:lnTo>
                  <a:lnTo>
                    <a:pt x="22058" y="400"/>
                  </a:lnTo>
                  <a:lnTo>
                    <a:pt x="22074" y="300"/>
                  </a:lnTo>
                  <a:lnTo>
                    <a:pt x="22074" y="200"/>
                  </a:lnTo>
                  <a:lnTo>
                    <a:pt x="22024" y="117"/>
                  </a:lnTo>
                  <a:lnTo>
                    <a:pt x="21991" y="67"/>
                  </a:lnTo>
                  <a:lnTo>
                    <a:pt x="21941" y="33"/>
                  </a:lnTo>
                  <a:lnTo>
                    <a:pt x="21891" y="17"/>
                  </a:lnTo>
                  <a:lnTo>
                    <a:pt x="218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48"/>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1300" name="Google Shape;1300;p48"/>
          <p:cNvGrpSpPr/>
          <p:nvPr/>
        </p:nvGrpSpPr>
        <p:grpSpPr>
          <a:xfrm>
            <a:off x="7554137" y="2779016"/>
            <a:ext cx="1091105" cy="695559"/>
            <a:chOff x="5977562" y="2432603"/>
            <a:chExt cx="1091105" cy="695559"/>
          </a:xfrm>
        </p:grpSpPr>
        <p:sp>
          <p:nvSpPr>
            <p:cNvPr id="1301" name="Google Shape;1301;p48"/>
            <p:cNvSpPr/>
            <p:nvPr/>
          </p:nvSpPr>
          <p:spPr>
            <a:xfrm>
              <a:off x="5977562" y="2432603"/>
              <a:ext cx="1091105" cy="695559"/>
            </a:xfrm>
            <a:custGeom>
              <a:rect b="b" l="l" r="r" t="t"/>
              <a:pathLst>
                <a:path extrusionOk="0" h="30900" w="48472">
                  <a:moveTo>
                    <a:pt x="27985" y="0"/>
                  </a:moveTo>
                  <a:cubicBezTo>
                    <a:pt x="24718" y="0"/>
                    <a:pt x="21478" y="2184"/>
                    <a:pt x="20413" y="5290"/>
                  </a:cubicBezTo>
                  <a:cubicBezTo>
                    <a:pt x="18763" y="3365"/>
                    <a:pt x="16295" y="1993"/>
                    <a:pt x="13827" y="1993"/>
                  </a:cubicBezTo>
                  <a:cubicBezTo>
                    <a:pt x="13227" y="1993"/>
                    <a:pt x="12627" y="2074"/>
                    <a:pt x="12040" y="2248"/>
                  </a:cubicBezTo>
                  <a:cubicBezTo>
                    <a:pt x="8998" y="3137"/>
                    <a:pt x="7016" y="7067"/>
                    <a:pt x="8759" y="9698"/>
                  </a:cubicBezTo>
                  <a:cubicBezTo>
                    <a:pt x="7901" y="9292"/>
                    <a:pt x="7017" y="9104"/>
                    <a:pt x="6155" y="9104"/>
                  </a:cubicBezTo>
                  <a:cubicBezTo>
                    <a:pt x="3034" y="9104"/>
                    <a:pt x="219" y="11567"/>
                    <a:pt x="112" y="14996"/>
                  </a:cubicBezTo>
                  <a:cubicBezTo>
                    <a:pt x="1" y="18554"/>
                    <a:pt x="2897" y="21254"/>
                    <a:pt x="6171" y="21254"/>
                  </a:cubicBezTo>
                  <a:cubicBezTo>
                    <a:pt x="6922" y="21254"/>
                    <a:pt x="7692" y="21112"/>
                    <a:pt x="8451" y="20806"/>
                  </a:cubicBezTo>
                  <a:lnTo>
                    <a:pt x="8451" y="20806"/>
                  </a:lnTo>
                  <a:cubicBezTo>
                    <a:pt x="8212" y="24975"/>
                    <a:pt x="10741" y="29384"/>
                    <a:pt x="14774" y="30614"/>
                  </a:cubicBezTo>
                  <a:cubicBezTo>
                    <a:pt x="15408" y="30808"/>
                    <a:pt x="16064" y="30899"/>
                    <a:pt x="16721" y="30899"/>
                  </a:cubicBezTo>
                  <a:cubicBezTo>
                    <a:pt x="20241" y="30899"/>
                    <a:pt x="23782" y="28279"/>
                    <a:pt x="24070" y="24736"/>
                  </a:cubicBezTo>
                  <a:cubicBezTo>
                    <a:pt x="25505" y="27163"/>
                    <a:pt x="27897" y="29111"/>
                    <a:pt x="30666" y="29658"/>
                  </a:cubicBezTo>
                  <a:cubicBezTo>
                    <a:pt x="31167" y="29757"/>
                    <a:pt x="31679" y="29805"/>
                    <a:pt x="32193" y="29805"/>
                  </a:cubicBezTo>
                  <a:cubicBezTo>
                    <a:pt x="34514" y="29805"/>
                    <a:pt x="36853" y="28811"/>
                    <a:pt x="38253" y="26992"/>
                  </a:cubicBezTo>
                  <a:cubicBezTo>
                    <a:pt x="40133" y="24599"/>
                    <a:pt x="39859" y="21558"/>
                    <a:pt x="38253" y="19131"/>
                  </a:cubicBezTo>
                  <a:lnTo>
                    <a:pt x="38253" y="19131"/>
                  </a:lnTo>
                  <a:cubicBezTo>
                    <a:pt x="39869" y="19365"/>
                    <a:pt x="41421" y="20049"/>
                    <a:pt x="43008" y="20049"/>
                  </a:cubicBezTo>
                  <a:cubicBezTo>
                    <a:pt x="43736" y="20049"/>
                    <a:pt x="44472" y="19905"/>
                    <a:pt x="45225" y="19507"/>
                  </a:cubicBezTo>
                  <a:cubicBezTo>
                    <a:pt x="46353" y="18858"/>
                    <a:pt x="47241" y="17798"/>
                    <a:pt x="47651" y="16534"/>
                  </a:cubicBezTo>
                  <a:cubicBezTo>
                    <a:pt x="48472" y="14449"/>
                    <a:pt x="48267" y="12125"/>
                    <a:pt x="47139" y="10211"/>
                  </a:cubicBezTo>
                  <a:cubicBezTo>
                    <a:pt x="46100" y="8559"/>
                    <a:pt x="44000" y="7934"/>
                    <a:pt x="41808" y="7934"/>
                  </a:cubicBezTo>
                  <a:cubicBezTo>
                    <a:pt x="39601" y="7934"/>
                    <a:pt x="37301" y="8568"/>
                    <a:pt x="35895" y="9425"/>
                  </a:cubicBezTo>
                  <a:cubicBezTo>
                    <a:pt x="36202" y="9186"/>
                    <a:pt x="36271" y="8707"/>
                    <a:pt x="36168" y="8092"/>
                  </a:cubicBezTo>
                  <a:cubicBezTo>
                    <a:pt x="35826" y="6588"/>
                    <a:pt x="35245" y="5119"/>
                    <a:pt x="34425" y="3786"/>
                  </a:cubicBezTo>
                  <a:cubicBezTo>
                    <a:pt x="33195" y="2077"/>
                    <a:pt x="31588" y="608"/>
                    <a:pt x="29504" y="163"/>
                  </a:cubicBezTo>
                  <a:cubicBezTo>
                    <a:pt x="29002" y="53"/>
                    <a:pt x="28494" y="0"/>
                    <a:pt x="279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48"/>
            <p:cNvSpPr/>
            <p:nvPr/>
          </p:nvSpPr>
          <p:spPr>
            <a:xfrm>
              <a:off x="5980849" y="2777074"/>
              <a:ext cx="1067042" cy="351088"/>
            </a:xfrm>
            <a:custGeom>
              <a:rect b="b" l="l" r="r" t="t"/>
              <a:pathLst>
                <a:path extrusionOk="0" h="15597" w="47403">
                  <a:moveTo>
                    <a:pt x="0" y="0"/>
                  </a:moveTo>
                  <a:lnTo>
                    <a:pt x="0" y="0"/>
                  </a:lnTo>
                  <a:cubicBezTo>
                    <a:pt x="34" y="1231"/>
                    <a:pt x="410" y="2427"/>
                    <a:pt x="1128" y="3452"/>
                  </a:cubicBezTo>
                  <a:cubicBezTo>
                    <a:pt x="2328" y="5020"/>
                    <a:pt x="4177" y="5885"/>
                    <a:pt x="6072" y="5885"/>
                  </a:cubicBezTo>
                  <a:cubicBezTo>
                    <a:pt x="6822" y="5885"/>
                    <a:pt x="7578" y="5750"/>
                    <a:pt x="8305" y="5469"/>
                  </a:cubicBezTo>
                  <a:lnTo>
                    <a:pt x="8305" y="5469"/>
                  </a:lnTo>
                  <a:cubicBezTo>
                    <a:pt x="8066" y="9672"/>
                    <a:pt x="10595" y="14081"/>
                    <a:pt x="14628" y="15311"/>
                  </a:cubicBezTo>
                  <a:cubicBezTo>
                    <a:pt x="15262" y="15505"/>
                    <a:pt x="15918" y="15596"/>
                    <a:pt x="16575" y="15596"/>
                  </a:cubicBezTo>
                  <a:cubicBezTo>
                    <a:pt x="20095" y="15596"/>
                    <a:pt x="23636" y="12976"/>
                    <a:pt x="23924" y="9433"/>
                  </a:cubicBezTo>
                  <a:cubicBezTo>
                    <a:pt x="25359" y="11860"/>
                    <a:pt x="27751" y="13774"/>
                    <a:pt x="30520" y="14355"/>
                  </a:cubicBezTo>
                  <a:cubicBezTo>
                    <a:pt x="31021" y="14454"/>
                    <a:pt x="31533" y="14502"/>
                    <a:pt x="32047" y="14502"/>
                  </a:cubicBezTo>
                  <a:cubicBezTo>
                    <a:pt x="34368" y="14502"/>
                    <a:pt x="36707" y="13508"/>
                    <a:pt x="38107" y="11689"/>
                  </a:cubicBezTo>
                  <a:cubicBezTo>
                    <a:pt x="39987" y="9296"/>
                    <a:pt x="39713" y="6255"/>
                    <a:pt x="38107" y="3828"/>
                  </a:cubicBezTo>
                  <a:lnTo>
                    <a:pt x="38107" y="3828"/>
                  </a:lnTo>
                  <a:cubicBezTo>
                    <a:pt x="39723" y="4062"/>
                    <a:pt x="41275" y="4746"/>
                    <a:pt x="42862" y="4746"/>
                  </a:cubicBezTo>
                  <a:cubicBezTo>
                    <a:pt x="43590" y="4746"/>
                    <a:pt x="44326" y="4602"/>
                    <a:pt x="45079" y="4204"/>
                  </a:cubicBezTo>
                  <a:cubicBezTo>
                    <a:pt x="46138" y="3589"/>
                    <a:pt x="46924" y="2666"/>
                    <a:pt x="47403" y="1538"/>
                  </a:cubicBezTo>
                  <a:lnTo>
                    <a:pt x="47403" y="1538"/>
                  </a:lnTo>
                  <a:cubicBezTo>
                    <a:pt x="46343" y="1778"/>
                    <a:pt x="45284" y="1983"/>
                    <a:pt x="44190" y="2085"/>
                  </a:cubicBezTo>
                  <a:cubicBezTo>
                    <a:pt x="43694" y="2129"/>
                    <a:pt x="43195" y="2152"/>
                    <a:pt x="42695" y="2152"/>
                  </a:cubicBezTo>
                  <a:cubicBezTo>
                    <a:pt x="40094" y="2152"/>
                    <a:pt x="37483" y="1536"/>
                    <a:pt x="35304" y="103"/>
                  </a:cubicBezTo>
                  <a:lnTo>
                    <a:pt x="35304" y="103"/>
                  </a:lnTo>
                  <a:cubicBezTo>
                    <a:pt x="35509" y="2154"/>
                    <a:pt x="35168" y="4238"/>
                    <a:pt x="34313" y="6118"/>
                  </a:cubicBezTo>
                  <a:cubicBezTo>
                    <a:pt x="33698" y="7519"/>
                    <a:pt x="32673" y="8886"/>
                    <a:pt x="31237" y="9296"/>
                  </a:cubicBezTo>
                  <a:cubicBezTo>
                    <a:pt x="30942" y="9379"/>
                    <a:pt x="30641" y="9417"/>
                    <a:pt x="30337" y="9417"/>
                  </a:cubicBezTo>
                  <a:cubicBezTo>
                    <a:pt x="29130" y="9417"/>
                    <a:pt x="27901" y="8810"/>
                    <a:pt x="27000" y="7964"/>
                  </a:cubicBezTo>
                  <a:cubicBezTo>
                    <a:pt x="25872" y="6904"/>
                    <a:pt x="25154" y="5503"/>
                    <a:pt x="24470" y="4136"/>
                  </a:cubicBezTo>
                  <a:cubicBezTo>
                    <a:pt x="24095" y="5879"/>
                    <a:pt x="23719" y="7690"/>
                    <a:pt x="22591" y="9091"/>
                  </a:cubicBezTo>
                  <a:cubicBezTo>
                    <a:pt x="21820" y="10025"/>
                    <a:pt x="20587" y="10672"/>
                    <a:pt x="19403" y="10672"/>
                  </a:cubicBezTo>
                  <a:cubicBezTo>
                    <a:pt x="18855" y="10672"/>
                    <a:pt x="18317" y="10533"/>
                    <a:pt x="17840" y="10219"/>
                  </a:cubicBezTo>
                  <a:cubicBezTo>
                    <a:pt x="16644" y="9433"/>
                    <a:pt x="16234" y="7827"/>
                    <a:pt x="16200" y="6391"/>
                  </a:cubicBezTo>
                  <a:cubicBezTo>
                    <a:pt x="16200" y="4956"/>
                    <a:pt x="16405" y="3486"/>
                    <a:pt x="16063" y="2085"/>
                  </a:cubicBezTo>
                  <a:cubicBezTo>
                    <a:pt x="13873" y="3108"/>
                    <a:pt x="11513" y="3622"/>
                    <a:pt x="9152" y="3622"/>
                  </a:cubicBezTo>
                  <a:cubicBezTo>
                    <a:pt x="7018" y="3622"/>
                    <a:pt x="4883" y="3202"/>
                    <a:pt x="2871" y="2359"/>
                  </a:cubicBezTo>
                  <a:cubicBezTo>
                    <a:pt x="1504" y="1778"/>
                    <a:pt x="820" y="889"/>
                    <a:pt x="0" y="0"/>
                  </a:cubicBezTo>
                  <a:close/>
                </a:path>
              </a:pathLst>
            </a:custGeom>
            <a:solidFill>
              <a:srgbClr val="7D9BFF">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3" name="Google Shape;1303;p48"/>
          <p:cNvGrpSpPr/>
          <p:nvPr/>
        </p:nvGrpSpPr>
        <p:grpSpPr>
          <a:xfrm>
            <a:off x="4593530" y="1231447"/>
            <a:ext cx="1351703" cy="782493"/>
            <a:chOff x="1447267" y="1417109"/>
            <a:chExt cx="1351703" cy="782493"/>
          </a:xfrm>
        </p:grpSpPr>
        <p:sp>
          <p:nvSpPr>
            <p:cNvPr id="1304" name="Google Shape;1304;p48"/>
            <p:cNvSpPr/>
            <p:nvPr/>
          </p:nvSpPr>
          <p:spPr>
            <a:xfrm>
              <a:off x="1447267" y="1417109"/>
              <a:ext cx="1351703" cy="782493"/>
            </a:xfrm>
            <a:custGeom>
              <a:rect b="b" l="l" r="r" t="t"/>
              <a:pathLst>
                <a:path extrusionOk="0" h="34762" w="60049">
                  <a:moveTo>
                    <a:pt x="33763" y="1"/>
                  </a:moveTo>
                  <a:cubicBezTo>
                    <a:pt x="31706" y="1"/>
                    <a:pt x="29624" y="840"/>
                    <a:pt x="28094" y="2248"/>
                  </a:cubicBezTo>
                  <a:cubicBezTo>
                    <a:pt x="26119" y="4096"/>
                    <a:pt x="25094" y="7250"/>
                    <a:pt x="24853" y="10050"/>
                  </a:cubicBezTo>
                  <a:lnTo>
                    <a:pt x="24853" y="10050"/>
                  </a:lnTo>
                  <a:cubicBezTo>
                    <a:pt x="24859" y="7656"/>
                    <a:pt x="23079" y="5342"/>
                    <a:pt x="20746" y="4743"/>
                  </a:cubicBezTo>
                  <a:cubicBezTo>
                    <a:pt x="20310" y="4647"/>
                    <a:pt x="19873" y="4600"/>
                    <a:pt x="19440" y="4600"/>
                  </a:cubicBezTo>
                  <a:cubicBezTo>
                    <a:pt x="17258" y="4600"/>
                    <a:pt x="15194" y="5783"/>
                    <a:pt x="14081" y="7750"/>
                  </a:cubicBezTo>
                  <a:cubicBezTo>
                    <a:pt x="12646" y="10416"/>
                    <a:pt x="13774" y="14107"/>
                    <a:pt x="15380" y="16705"/>
                  </a:cubicBezTo>
                  <a:cubicBezTo>
                    <a:pt x="13253" y="16073"/>
                    <a:pt x="11029" y="15506"/>
                    <a:pt x="8841" y="15506"/>
                  </a:cubicBezTo>
                  <a:cubicBezTo>
                    <a:pt x="7830" y="15506"/>
                    <a:pt x="6827" y="15627"/>
                    <a:pt x="5845" y="15919"/>
                  </a:cubicBezTo>
                  <a:cubicBezTo>
                    <a:pt x="2701" y="16841"/>
                    <a:pt x="1" y="19815"/>
                    <a:pt x="548" y="23027"/>
                  </a:cubicBezTo>
                  <a:cubicBezTo>
                    <a:pt x="1386" y="27756"/>
                    <a:pt x="6495" y="29389"/>
                    <a:pt x="11464" y="29389"/>
                  </a:cubicBezTo>
                  <a:cubicBezTo>
                    <a:pt x="14396" y="29389"/>
                    <a:pt x="17280" y="28820"/>
                    <a:pt x="19208" y="27983"/>
                  </a:cubicBezTo>
                  <a:cubicBezTo>
                    <a:pt x="19408" y="27883"/>
                    <a:pt x="19645" y="27819"/>
                    <a:pt x="19878" y="27819"/>
                  </a:cubicBezTo>
                  <a:cubicBezTo>
                    <a:pt x="19963" y="27819"/>
                    <a:pt x="20048" y="27828"/>
                    <a:pt x="20131" y="27846"/>
                  </a:cubicBezTo>
                  <a:cubicBezTo>
                    <a:pt x="20370" y="27983"/>
                    <a:pt x="20575" y="28222"/>
                    <a:pt x="20678" y="28461"/>
                  </a:cubicBezTo>
                  <a:cubicBezTo>
                    <a:pt x="23021" y="32712"/>
                    <a:pt x="27339" y="34762"/>
                    <a:pt x="31786" y="34762"/>
                  </a:cubicBezTo>
                  <a:cubicBezTo>
                    <a:pt x="34668" y="34762"/>
                    <a:pt x="37603" y="33901"/>
                    <a:pt x="40090" y="32221"/>
                  </a:cubicBezTo>
                  <a:cubicBezTo>
                    <a:pt x="42004" y="30922"/>
                    <a:pt x="44157" y="29008"/>
                    <a:pt x="44704" y="26753"/>
                  </a:cubicBezTo>
                  <a:cubicBezTo>
                    <a:pt x="46687" y="27799"/>
                    <a:pt x="48892" y="28331"/>
                    <a:pt x="51108" y="28331"/>
                  </a:cubicBezTo>
                  <a:cubicBezTo>
                    <a:pt x="52366" y="28331"/>
                    <a:pt x="53628" y="28159"/>
                    <a:pt x="54854" y="27812"/>
                  </a:cubicBezTo>
                  <a:cubicBezTo>
                    <a:pt x="56905" y="27265"/>
                    <a:pt x="58921" y="26035"/>
                    <a:pt x="59639" y="24053"/>
                  </a:cubicBezTo>
                  <a:cubicBezTo>
                    <a:pt x="59981" y="23130"/>
                    <a:pt x="60049" y="22139"/>
                    <a:pt x="59844" y="21148"/>
                  </a:cubicBezTo>
                  <a:cubicBezTo>
                    <a:pt x="59253" y="17694"/>
                    <a:pt x="55914" y="14948"/>
                    <a:pt x="52432" y="14948"/>
                  </a:cubicBezTo>
                  <a:cubicBezTo>
                    <a:pt x="52089" y="14948"/>
                    <a:pt x="51745" y="14975"/>
                    <a:pt x="51402" y="15030"/>
                  </a:cubicBezTo>
                  <a:cubicBezTo>
                    <a:pt x="51607" y="13390"/>
                    <a:pt x="51778" y="11749"/>
                    <a:pt x="51402" y="10143"/>
                  </a:cubicBezTo>
                  <a:cubicBezTo>
                    <a:pt x="50787" y="7887"/>
                    <a:pt x="49010" y="6110"/>
                    <a:pt x="46754" y="5461"/>
                  </a:cubicBezTo>
                  <a:cubicBezTo>
                    <a:pt x="46295" y="5342"/>
                    <a:pt x="45811" y="5286"/>
                    <a:pt x="45317" y="5286"/>
                  </a:cubicBezTo>
                  <a:cubicBezTo>
                    <a:pt x="43384" y="5286"/>
                    <a:pt x="41308" y="6143"/>
                    <a:pt x="40056" y="7477"/>
                  </a:cubicBezTo>
                  <a:cubicBezTo>
                    <a:pt x="40808" y="4640"/>
                    <a:pt x="38962" y="1496"/>
                    <a:pt x="36228" y="437"/>
                  </a:cubicBezTo>
                  <a:cubicBezTo>
                    <a:pt x="35436" y="140"/>
                    <a:pt x="34602" y="1"/>
                    <a:pt x="337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48"/>
            <p:cNvSpPr/>
            <p:nvPr/>
          </p:nvSpPr>
          <p:spPr>
            <a:xfrm>
              <a:off x="1456496" y="1840815"/>
              <a:ext cx="1340178" cy="358787"/>
            </a:xfrm>
            <a:custGeom>
              <a:rect b="b" l="l" r="r" t="t"/>
              <a:pathLst>
                <a:path extrusionOk="0" h="15939" w="59537">
                  <a:moveTo>
                    <a:pt x="41799" y="1"/>
                  </a:moveTo>
                  <a:cubicBezTo>
                    <a:pt x="39748" y="4204"/>
                    <a:pt x="35544" y="7485"/>
                    <a:pt x="30862" y="7725"/>
                  </a:cubicBezTo>
                  <a:cubicBezTo>
                    <a:pt x="30676" y="7735"/>
                    <a:pt x="30489" y="7741"/>
                    <a:pt x="30303" y="7741"/>
                  </a:cubicBezTo>
                  <a:cubicBezTo>
                    <a:pt x="25834" y="7741"/>
                    <a:pt x="21354" y="4636"/>
                    <a:pt x="20370" y="240"/>
                  </a:cubicBezTo>
                  <a:cubicBezTo>
                    <a:pt x="18149" y="2188"/>
                    <a:pt x="15688" y="3931"/>
                    <a:pt x="12885" y="4888"/>
                  </a:cubicBezTo>
                  <a:cubicBezTo>
                    <a:pt x="11473" y="5370"/>
                    <a:pt x="9974" y="5644"/>
                    <a:pt x="8489" y="5644"/>
                  </a:cubicBezTo>
                  <a:cubicBezTo>
                    <a:pt x="7027" y="5644"/>
                    <a:pt x="5578" y="5379"/>
                    <a:pt x="4239" y="4785"/>
                  </a:cubicBezTo>
                  <a:cubicBezTo>
                    <a:pt x="2769" y="4136"/>
                    <a:pt x="1539" y="3111"/>
                    <a:pt x="616" y="1812"/>
                  </a:cubicBezTo>
                  <a:cubicBezTo>
                    <a:pt x="548" y="1675"/>
                    <a:pt x="479" y="1573"/>
                    <a:pt x="445" y="1436"/>
                  </a:cubicBezTo>
                  <a:cubicBezTo>
                    <a:pt x="103" y="2325"/>
                    <a:pt x="1" y="3282"/>
                    <a:pt x="138" y="4204"/>
                  </a:cubicBezTo>
                  <a:cubicBezTo>
                    <a:pt x="976" y="8933"/>
                    <a:pt x="6085" y="10566"/>
                    <a:pt x="11054" y="10566"/>
                  </a:cubicBezTo>
                  <a:cubicBezTo>
                    <a:pt x="13986" y="10566"/>
                    <a:pt x="16870" y="9997"/>
                    <a:pt x="18798" y="9160"/>
                  </a:cubicBezTo>
                  <a:cubicBezTo>
                    <a:pt x="18998" y="9060"/>
                    <a:pt x="19235" y="8996"/>
                    <a:pt x="19468" y="8996"/>
                  </a:cubicBezTo>
                  <a:cubicBezTo>
                    <a:pt x="19553" y="8996"/>
                    <a:pt x="19638" y="9005"/>
                    <a:pt x="19721" y="9023"/>
                  </a:cubicBezTo>
                  <a:cubicBezTo>
                    <a:pt x="19960" y="9160"/>
                    <a:pt x="20165" y="9399"/>
                    <a:pt x="20268" y="9638"/>
                  </a:cubicBezTo>
                  <a:cubicBezTo>
                    <a:pt x="22590" y="13889"/>
                    <a:pt x="26913" y="15939"/>
                    <a:pt x="31366" y="15939"/>
                  </a:cubicBezTo>
                  <a:cubicBezTo>
                    <a:pt x="34253" y="15939"/>
                    <a:pt x="37193" y="15078"/>
                    <a:pt x="39680" y="13398"/>
                  </a:cubicBezTo>
                  <a:cubicBezTo>
                    <a:pt x="41594" y="12099"/>
                    <a:pt x="43747" y="10185"/>
                    <a:pt x="44294" y="7930"/>
                  </a:cubicBezTo>
                  <a:cubicBezTo>
                    <a:pt x="46282" y="9000"/>
                    <a:pt x="48494" y="9540"/>
                    <a:pt x="50715" y="9540"/>
                  </a:cubicBezTo>
                  <a:cubicBezTo>
                    <a:pt x="51968" y="9540"/>
                    <a:pt x="53224" y="9368"/>
                    <a:pt x="54444" y="9023"/>
                  </a:cubicBezTo>
                  <a:cubicBezTo>
                    <a:pt x="56495" y="8442"/>
                    <a:pt x="58511" y="7212"/>
                    <a:pt x="59229" y="5230"/>
                  </a:cubicBezTo>
                  <a:cubicBezTo>
                    <a:pt x="59400" y="4785"/>
                    <a:pt x="59502" y="4341"/>
                    <a:pt x="59536" y="3897"/>
                  </a:cubicBezTo>
                  <a:lnTo>
                    <a:pt x="59536" y="3897"/>
                  </a:lnTo>
                  <a:cubicBezTo>
                    <a:pt x="58000" y="4232"/>
                    <a:pt x="56426" y="4398"/>
                    <a:pt x="54853" y="4398"/>
                  </a:cubicBezTo>
                  <a:cubicBezTo>
                    <a:pt x="50165" y="4398"/>
                    <a:pt x="45484" y="2918"/>
                    <a:pt x="41799" y="1"/>
                  </a:cubicBezTo>
                  <a:close/>
                </a:path>
              </a:pathLst>
            </a:custGeom>
            <a:solidFill>
              <a:srgbClr val="7D9BFF">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6" name="Google Shape;1306;p48"/>
          <p:cNvSpPr/>
          <p:nvPr/>
        </p:nvSpPr>
        <p:spPr>
          <a:xfrm>
            <a:off x="-636925" y="1847850"/>
            <a:ext cx="8095000" cy="1486475"/>
          </a:xfrm>
          <a:custGeom>
            <a:rect b="b" l="l" r="r" t="t"/>
            <a:pathLst>
              <a:path extrusionOk="0" h="59459" w="323800">
                <a:moveTo>
                  <a:pt x="0" y="22172"/>
                </a:moveTo>
                <a:cubicBezTo>
                  <a:pt x="9199" y="26224"/>
                  <a:pt x="27009" y="48907"/>
                  <a:pt x="55195" y="46482"/>
                </a:cubicBezTo>
                <a:cubicBezTo>
                  <a:pt x="83381" y="44057"/>
                  <a:pt x="137809" y="5461"/>
                  <a:pt x="169114" y="7620"/>
                </a:cubicBezTo>
                <a:cubicBezTo>
                  <a:pt x="200420" y="9779"/>
                  <a:pt x="217247" y="60706"/>
                  <a:pt x="243028" y="59436"/>
                </a:cubicBezTo>
                <a:cubicBezTo>
                  <a:pt x="268809" y="58166"/>
                  <a:pt x="310338" y="9906"/>
                  <a:pt x="323800" y="0"/>
                </a:cubicBezTo>
              </a:path>
            </a:pathLst>
          </a:custGeom>
          <a:noFill/>
          <a:ln cap="rnd" cmpd="sng" w="19050">
            <a:solidFill>
              <a:schemeClr val="dk1"/>
            </a:solidFill>
            <a:prstDash val="dash"/>
            <a:round/>
            <a:headEnd len="med" w="med" type="none"/>
            <a:tailEnd len="med" w="med" type="none"/>
          </a:ln>
        </p:spPr>
      </p:sp>
      <p:grpSp>
        <p:nvGrpSpPr>
          <p:cNvPr id="1307" name="Google Shape;1307;p48"/>
          <p:cNvGrpSpPr/>
          <p:nvPr/>
        </p:nvGrpSpPr>
        <p:grpSpPr>
          <a:xfrm>
            <a:off x="569905" y="1358773"/>
            <a:ext cx="1140807" cy="713027"/>
            <a:chOff x="3322958" y="4070048"/>
            <a:chExt cx="1140807" cy="713027"/>
          </a:xfrm>
        </p:grpSpPr>
        <p:sp>
          <p:nvSpPr>
            <p:cNvPr id="1308" name="Google Shape;1308;p48"/>
            <p:cNvSpPr/>
            <p:nvPr/>
          </p:nvSpPr>
          <p:spPr>
            <a:xfrm>
              <a:off x="3322958" y="4070048"/>
              <a:ext cx="1140807" cy="713027"/>
            </a:xfrm>
            <a:custGeom>
              <a:rect b="b" l="l" r="r" t="t"/>
              <a:pathLst>
                <a:path extrusionOk="0" h="31676" w="50680">
                  <a:moveTo>
                    <a:pt x="27879" y="1"/>
                  </a:moveTo>
                  <a:cubicBezTo>
                    <a:pt x="25875" y="1"/>
                    <a:pt x="23884" y="627"/>
                    <a:pt x="22211" y="1822"/>
                  </a:cubicBezTo>
                  <a:cubicBezTo>
                    <a:pt x="20775" y="2916"/>
                    <a:pt x="17187" y="7051"/>
                    <a:pt x="18588" y="9136"/>
                  </a:cubicBezTo>
                  <a:cubicBezTo>
                    <a:pt x="17250" y="7184"/>
                    <a:pt x="14857" y="6091"/>
                    <a:pt x="12501" y="6091"/>
                  </a:cubicBezTo>
                  <a:cubicBezTo>
                    <a:pt x="11185" y="6091"/>
                    <a:pt x="9881" y="6432"/>
                    <a:pt x="8780" y="7154"/>
                  </a:cubicBezTo>
                  <a:cubicBezTo>
                    <a:pt x="5669" y="9170"/>
                    <a:pt x="4610" y="13784"/>
                    <a:pt x="6558" y="16928"/>
                  </a:cubicBezTo>
                  <a:cubicBezTo>
                    <a:pt x="6124" y="16766"/>
                    <a:pt x="5683" y="16691"/>
                    <a:pt x="5246" y="16691"/>
                  </a:cubicBezTo>
                  <a:cubicBezTo>
                    <a:pt x="2549" y="16691"/>
                    <a:pt x="0" y="19544"/>
                    <a:pt x="235" y="22397"/>
                  </a:cubicBezTo>
                  <a:cubicBezTo>
                    <a:pt x="543" y="25712"/>
                    <a:pt x="3653" y="28241"/>
                    <a:pt x="6934" y="28754"/>
                  </a:cubicBezTo>
                  <a:cubicBezTo>
                    <a:pt x="7500" y="28843"/>
                    <a:pt x="8069" y="28884"/>
                    <a:pt x="8638" y="28884"/>
                  </a:cubicBezTo>
                  <a:cubicBezTo>
                    <a:pt x="11336" y="28884"/>
                    <a:pt x="14042" y="27951"/>
                    <a:pt x="16469" y="26737"/>
                  </a:cubicBezTo>
                  <a:cubicBezTo>
                    <a:pt x="18690" y="30016"/>
                    <a:pt x="22238" y="31676"/>
                    <a:pt x="25792" y="31676"/>
                  </a:cubicBezTo>
                  <a:cubicBezTo>
                    <a:pt x="29128" y="31676"/>
                    <a:pt x="32469" y="30212"/>
                    <a:pt x="34720" y="27250"/>
                  </a:cubicBezTo>
                  <a:cubicBezTo>
                    <a:pt x="36761" y="28543"/>
                    <a:pt x="39194" y="29384"/>
                    <a:pt x="41588" y="29384"/>
                  </a:cubicBezTo>
                  <a:cubicBezTo>
                    <a:pt x="42802" y="29384"/>
                    <a:pt x="44005" y="29168"/>
                    <a:pt x="45143" y="28685"/>
                  </a:cubicBezTo>
                  <a:cubicBezTo>
                    <a:pt x="48493" y="27284"/>
                    <a:pt x="50680" y="23012"/>
                    <a:pt x="49039" y="19765"/>
                  </a:cubicBezTo>
                  <a:cubicBezTo>
                    <a:pt x="48014" y="17646"/>
                    <a:pt x="45690" y="16416"/>
                    <a:pt x="43366" y="16142"/>
                  </a:cubicBezTo>
                  <a:cubicBezTo>
                    <a:pt x="43001" y="16099"/>
                    <a:pt x="42642" y="16079"/>
                    <a:pt x="42288" y="16079"/>
                  </a:cubicBezTo>
                  <a:cubicBezTo>
                    <a:pt x="40157" y="16079"/>
                    <a:pt x="38202" y="16787"/>
                    <a:pt x="36121" y="17168"/>
                  </a:cubicBezTo>
                  <a:cubicBezTo>
                    <a:pt x="35847" y="15903"/>
                    <a:pt x="36838" y="14639"/>
                    <a:pt x="37180" y="13340"/>
                  </a:cubicBezTo>
                  <a:cubicBezTo>
                    <a:pt x="37830" y="11084"/>
                    <a:pt x="37761" y="8692"/>
                    <a:pt x="36975" y="6505"/>
                  </a:cubicBezTo>
                  <a:cubicBezTo>
                    <a:pt x="35882" y="3531"/>
                    <a:pt x="33455" y="1276"/>
                    <a:pt x="30447" y="353"/>
                  </a:cubicBezTo>
                  <a:cubicBezTo>
                    <a:pt x="29605" y="117"/>
                    <a:pt x="28741" y="1"/>
                    <a:pt x="278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48"/>
            <p:cNvSpPr/>
            <p:nvPr/>
          </p:nvSpPr>
          <p:spPr>
            <a:xfrm>
              <a:off x="3326717" y="4524187"/>
              <a:ext cx="1127819" cy="258888"/>
            </a:xfrm>
            <a:custGeom>
              <a:rect b="b" l="l" r="r" t="t"/>
              <a:pathLst>
                <a:path extrusionOk="0" h="11501" w="50103">
                  <a:moveTo>
                    <a:pt x="17567" y="0"/>
                  </a:moveTo>
                  <a:cubicBezTo>
                    <a:pt x="15414" y="2861"/>
                    <a:pt x="12064" y="4500"/>
                    <a:pt x="8573" y="4500"/>
                  </a:cubicBezTo>
                  <a:cubicBezTo>
                    <a:pt x="8019" y="4500"/>
                    <a:pt x="7461" y="4459"/>
                    <a:pt x="6904" y="4375"/>
                  </a:cubicBezTo>
                  <a:cubicBezTo>
                    <a:pt x="3657" y="3862"/>
                    <a:pt x="2427" y="1948"/>
                    <a:pt x="308" y="205"/>
                  </a:cubicBezTo>
                  <a:cubicBezTo>
                    <a:pt x="103" y="855"/>
                    <a:pt x="0" y="1538"/>
                    <a:pt x="68" y="2222"/>
                  </a:cubicBezTo>
                  <a:cubicBezTo>
                    <a:pt x="342" y="5503"/>
                    <a:pt x="3486" y="8066"/>
                    <a:pt x="6733" y="8579"/>
                  </a:cubicBezTo>
                  <a:cubicBezTo>
                    <a:pt x="7305" y="8668"/>
                    <a:pt x="7877" y="8709"/>
                    <a:pt x="8449" y="8709"/>
                  </a:cubicBezTo>
                  <a:cubicBezTo>
                    <a:pt x="11159" y="8709"/>
                    <a:pt x="13847" y="7776"/>
                    <a:pt x="16302" y="6562"/>
                  </a:cubicBezTo>
                  <a:cubicBezTo>
                    <a:pt x="18506" y="9841"/>
                    <a:pt x="22045" y="11501"/>
                    <a:pt x="25594" y="11501"/>
                  </a:cubicBezTo>
                  <a:cubicBezTo>
                    <a:pt x="28927" y="11501"/>
                    <a:pt x="32268" y="10037"/>
                    <a:pt x="34518" y="7075"/>
                  </a:cubicBezTo>
                  <a:cubicBezTo>
                    <a:pt x="36560" y="8368"/>
                    <a:pt x="39008" y="9209"/>
                    <a:pt x="41402" y="9209"/>
                  </a:cubicBezTo>
                  <a:cubicBezTo>
                    <a:pt x="42616" y="9209"/>
                    <a:pt x="43816" y="8993"/>
                    <a:pt x="44942" y="8510"/>
                  </a:cubicBezTo>
                  <a:cubicBezTo>
                    <a:pt x="48018" y="7246"/>
                    <a:pt x="50103" y="3623"/>
                    <a:pt x="49248" y="513"/>
                  </a:cubicBezTo>
                  <a:lnTo>
                    <a:pt x="49248" y="513"/>
                  </a:lnTo>
                  <a:cubicBezTo>
                    <a:pt x="47165" y="2255"/>
                    <a:pt x="44616" y="3112"/>
                    <a:pt x="42075" y="3112"/>
                  </a:cubicBezTo>
                  <a:cubicBezTo>
                    <a:pt x="39281" y="3112"/>
                    <a:pt x="36495" y="2075"/>
                    <a:pt x="34347" y="34"/>
                  </a:cubicBezTo>
                  <a:cubicBezTo>
                    <a:pt x="32194" y="3213"/>
                    <a:pt x="29460" y="6767"/>
                    <a:pt x="25632" y="6767"/>
                  </a:cubicBezTo>
                  <a:cubicBezTo>
                    <a:pt x="21907" y="6767"/>
                    <a:pt x="19173" y="3350"/>
                    <a:pt x="17567" y="0"/>
                  </a:cubicBezTo>
                  <a:close/>
                </a:path>
              </a:pathLst>
            </a:custGeom>
            <a:solidFill>
              <a:srgbClr val="7D9BFF">
                <a:alpha val="262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0" name="Google Shape;1310;p48"/>
          <p:cNvGrpSpPr/>
          <p:nvPr/>
        </p:nvGrpSpPr>
        <p:grpSpPr>
          <a:xfrm flipH="1" rot="-4210957">
            <a:off x="7367470" y="1145071"/>
            <a:ext cx="1008411" cy="955259"/>
            <a:chOff x="3001375" y="1809238"/>
            <a:chExt cx="396975" cy="365275"/>
          </a:xfrm>
        </p:grpSpPr>
        <p:sp>
          <p:nvSpPr>
            <p:cNvPr id="1311" name="Google Shape;1311;p48"/>
            <p:cNvSpPr/>
            <p:nvPr/>
          </p:nvSpPr>
          <p:spPr>
            <a:xfrm>
              <a:off x="3020550" y="1878438"/>
              <a:ext cx="351125" cy="286900"/>
            </a:xfrm>
            <a:custGeom>
              <a:rect b="b" l="l" r="r" t="t"/>
              <a:pathLst>
                <a:path extrusionOk="0" h="11476" w="14045">
                  <a:moveTo>
                    <a:pt x="9308" y="1"/>
                  </a:moveTo>
                  <a:cubicBezTo>
                    <a:pt x="9274" y="1"/>
                    <a:pt x="1" y="11142"/>
                    <a:pt x="68" y="11242"/>
                  </a:cubicBezTo>
                  <a:cubicBezTo>
                    <a:pt x="101" y="11342"/>
                    <a:pt x="234" y="11476"/>
                    <a:pt x="401" y="11476"/>
                  </a:cubicBezTo>
                  <a:lnTo>
                    <a:pt x="468" y="11476"/>
                  </a:lnTo>
                  <a:lnTo>
                    <a:pt x="6305" y="9908"/>
                  </a:lnTo>
                  <a:lnTo>
                    <a:pt x="12143" y="8307"/>
                  </a:lnTo>
                  <a:lnTo>
                    <a:pt x="13444" y="7973"/>
                  </a:lnTo>
                  <a:cubicBezTo>
                    <a:pt x="13511" y="7706"/>
                    <a:pt x="13611" y="7473"/>
                    <a:pt x="13644" y="7173"/>
                  </a:cubicBezTo>
                  <a:cubicBezTo>
                    <a:pt x="13811" y="6472"/>
                    <a:pt x="13911" y="5805"/>
                    <a:pt x="13978" y="5138"/>
                  </a:cubicBezTo>
                  <a:cubicBezTo>
                    <a:pt x="13978" y="4838"/>
                    <a:pt x="14044" y="4604"/>
                    <a:pt x="14044" y="4304"/>
                  </a:cubicBezTo>
                  <a:cubicBezTo>
                    <a:pt x="14044" y="4171"/>
                    <a:pt x="13944" y="4104"/>
                    <a:pt x="13878" y="4004"/>
                  </a:cubicBezTo>
                  <a:cubicBezTo>
                    <a:pt x="13856" y="3987"/>
                    <a:pt x="13778" y="3979"/>
                    <a:pt x="13657" y="3979"/>
                  </a:cubicBezTo>
                  <a:cubicBezTo>
                    <a:pt x="12825" y="3979"/>
                    <a:pt x="9948" y="4346"/>
                    <a:pt x="9308" y="4638"/>
                  </a:cubicBezTo>
                  <a:cubicBezTo>
                    <a:pt x="9608" y="4104"/>
                    <a:pt x="9808" y="3437"/>
                    <a:pt x="9875" y="2770"/>
                  </a:cubicBezTo>
                  <a:cubicBezTo>
                    <a:pt x="9941" y="2002"/>
                    <a:pt x="9875" y="1235"/>
                    <a:pt x="9641" y="234"/>
                  </a:cubicBezTo>
                  <a:cubicBezTo>
                    <a:pt x="9641" y="134"/>
                    <a:pt x="9574" y="34"/>
                    <a:pt x="9474" y="34"/>
                  </a:cubicBezTo>
                  <a:cubicBezTo>
                    <a:pt x="9441" y="1"/>
                    <a:pt x="9408" y="1"/>
                    <a:pt x="9308" y="1"/>
                  </a:cubicBezTo>
                  <a:close/>
                </a:path>
              </a:pathLst>
            </a:custGeom>
            <a:solidFill>
              <a:srgbClr val="E4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48"/>
            <p:cNvSpPr/>
            <p:nvPr/>
          </p:nvSpPr>
          <p:spPr>
            <a:xfrm>
              <a:off x="3001375" y="1809238"/>
              <a:ext cx="396975" cy="365275"/>
            </a:xfrm>
            <a:custGeom>
              <a:rect b="b" l="l" r="r" t="t"/>
              <a:pathLst>
                <a:path extrusionOk="0" h="14611" w="15879">
                  <a:moveTo>
                    <a:pt x="7339" y="0"/>
                  </a:moveTo>
                  <a:cubicBezTo>
                    <a:pt x="7306" y="0"/>
                    <a:pt x="7206" y="0"/>
                    <a:pt x="7173" y="34"/>
                  </a:cubicBezTo>
                  <a:cubicBezTo>
                    <a:pt x="7139" y="34"/>
                    <a:pt x="7072" y="34"/>
                    <a:pt x="7072" y="67"/>
                  </a:cubicBezTo>
                  <a:cubicBezTo>
                    <a:pt x="6972" y="100"/>
                    <a:pt x="6872" y="234"/>
                    <a:pt x="6839" y="300"/>
                  </a:cubicBezTo>
                  <a:lnTo>
                    <a:pt x="3803" y="6338"/>
                  </a:lnTo>
                  <a:lnTo>
                    <a:pt x="735" y="12342"/>
                  </a:lnTo>
                  <a:lnTo>
                    <a:pt x="301" y="13276"/>
                  </a:lnTo>
                  <a:lnTo>
                    <a:pt x="34" y="13743"/>
                  </a:lnTo>
                  <a:cubicBezTo>
                    <a:pt x="1" y="13844"/>
                    <a:pt x="1" y="13944"/>
                    <a:pt x="1" y="14044"/>
                  </a:cubicBezTo>
                  <a:cubicBezTo>
                    <a:pt x="1" y="14177"/>
                    <a:pt x="34" y="14277"/>
                    <a:pt x="134" y="14377"/>
                  </a:cubicBezTo>
                  <a:cubicBezTo>
                    <a:pt x="168" y="14411"/>
                    <a:pt x="168" y="14444"/>
                    <a:pt x="201" y="14511"/>
                  </a:cubicBezTo>
                  <a:cubicBezTo>
                    <a:pt x="234" y="14544"/>
                    <a:pt x="301" y="14544"/>
                    <a:pt x="334" y="14577"/>
                  </a:cubicBezTo>
                  <a:cubicBezTo>
                    <a:pt x="368" y="14611"/>
                    <a:pt x="401" y="14611"/>
                    <a:pt x="468" y="14611"/>
                  </a:cubicBezTo>
                  <a:lnTo>
                    <a:pt x="534" y="14611"/>
                  </a:lnTo>
                  <a:cubicBezTo>
                    <a:pt x="635" y="14611"/>
                    <a:pt x="701" y="14577"/>
                    <a:pt x="801" y="14544"/>
                  </a:cubicBezTo>
                  <a:cubicBezTo>
                    <a:pt x="968" y="14444"/>
                    <a:pt x="1068" y="14377"/>
                    <a:pt x="1235" y="14277"/>
                  </a:cubicBezTo>
                  <a:cubicBezTo>
                    <a:pt x="1569" y="14110"/>
                    <a:pt x="1902" y="13944"/>
                    <a:pt x="2202" y="13777"/>
                  </a:cubicBezTo>
                  <a:lnTo>
                    <a:pt x="4204" y="12743"/>
                  </a:lnTo>
                  <a:lnTo>
                    <a:pt x="7006" y="11275"/>
                  </a:lnTo>
                  <a:lnTo>
                    <a:pt x="12576" y="8406"/>
                  </a:lnTo>
                  <a:lnTo>
                    <a:pt x="13811" y="7773"/>
                  </a:lnTo>
                  <a:lnTo>
                    <a:pt x="15645" y="6872"/>
                  </a:lnTo>
                  <a:cubicBezTo>
                    <a:pt x="15812" y="6772"/>
                    <a:pt x="15879" y="6672"/>
                    <a:pt x="15879" y="6505"/>
                  </a:cubicBezTo>
                  <a:cubicBezTo>
                    <a:pt x="15879" y="6405"/>
                    <a:pt x="15845" y="6238"/>
                    <a:pt x="15812" y="6171"/>
                  </a:cubicBezTo>
                  <a:cubicBezTo>
                    <a:pt x="15412" y="5604"/>
                    <a:pt x="14911" y="5071"/>
                    <a:pt x="14344" y="4604"/>
                  </a:cubicBezTo>
                  <a:cubicBezTo>
                    <a:pt x="13744" y="4170"/>
                    <a:pt x="13177" y="3770"/>
                    <a:pt x="12510" y="3536"/>
                  </a:cubicBezTo>
                  <a:cubicBezTo>
                    <a:pt x="12476" y="3503"/>
                    <a:pt x="12376" y="3503"/>
                    <a:pt x="12343" y="3503"/>
                  </a:cubicBezTo>
                  <a:lnTo>
                    <a:pt x="12209" y="3503"/>
                  </a:lnTo>
                  <a:cubicBezTo>
                    <a:pt x="12043" y="3503"/>
                    <a:pt x="11976" y="3569"/>
                    <a:pt x="11876" y="3603"/>
                  </a:cubicBezTo>
                  <a:cubicBezTo>
                    <a:pt x="9774" y="5437"/>
                    <a:pt x="7673" y="7272"/>
                    <a:pt x="5571" y="9174"/>
                  </a:cubicBezTo>
                  <a:lnTo>
                    <a:pt x="5571" y="9174"/>
                  </a:lnTo>
                  <a:cubicBezTo>
                    <a:pt x="7439" y="7005"/>
                    <a:pt x="9107" y="4937"/>
                    <a:pt x="10742" y="2936"/>
                  </a:cubicBezTo>
                  <a:cubicBezTo>
                    <a:pt x="10842" y="2836"/>
                    <a:pt x="10875" y="2669"/>
                    <a:pt x="10775" y="2535"/>
                  </a:cubicBezTo>
                  <a:cubicBezTo>
                    <a:pt x="10775" y="2502"/>
                    <a:pt x="10742" y="2435"/>
                    <a:pt x="10708" y="2369"/>
                  </a:cubicBezTo>
                  <a:cubicBezTo>
                    <a:pt x="10308" y="1868"/>
                    <a:pt x="9808" y="1401"/>
                    <a:pt x="9241" y="1001"/>
                  </a:cubicBezTo>
                  <a:cubicBezTo>
                    <a:pt x="8674" y="567"/>
                    <a:pt x="8073" y="234"/>
                    <a:pt x="7506" y="34"/>
                  </a:cubicBezTo>
                  <a:cubicBezTo>
                    <a:pt x="7473" y="34"/>
                    <a:pt x="7406" y="0"/>
                    <a:pt x="7339" y="0"/>
                  </a:cubicBezTo>
                  <a:close/>
                </a:path>
              </a:pathLst>
            </a:custGeom>
            <a:solidFill>
              <a:srgbClr val="FFB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3" name="Google Shape;1313;p48"/>
          <p:cNvGrpSpPr/>
          <p:nvPr/>
        </p:nvGrpSpPr>
        <p:grpSpPr>
          <a:xfrm>
            <a:off x="1205167" y="2131485"/>
            <a:ext cx="1937413" cy="2624650"/>
            <a:chOff x="1205167" y="2131485"/>
            <a:chExt cx="1937413" cy="2624650"/>
          </a:xfrm>
        </p:grpSpPr>
        <p:grpSp>
          <p:nvGrpSpPr>
            <p:cNvPr id="1314" name="Google Shape;1314;p48"/>
            <p:cNvGrpSpPr/>
            <p:nvPr/>
          </p:nvGrpSpPr>
          <p:grpSpPr>
            <a:xfrm>
              <a:off x="1205167" y="2131485"/>
              <a:ext cx="1937413" cy="2624650"/>
              <a:chOff x="1205167" y="2131485"/>
              <a:chExt cx="1937413" cy="2624650"/>
            </a:xfrm>
          </p:grpSpPr>
          <p:sp>
            <p:nvSpPr>
              <p:cNvPr id="1315" name="Google Shape;1315;p48"/>
              <p:cNvSpPr txBox="1"/>
              <p:nvPr/>
            </p:nvSpPr>
            <p:spPr>
              <a:xfrm>
                <a:off x="1205179" y="3718729"/>
                <a:ext cx="1937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2"/>
                    </a:solidFill>
                    <a:latin typeface="Fredoka One"/>
                    <a:ea typeface="Fredoka One"/>
                    <a:cs typeface="Fredoka One"/>
                    <a:sym typeface="Fredoka One"/>
                  </a:rPr>
                  <a:t>Neptune</a:t>
                </a:r>
                <a:endParaRPr sz="1600">
                  <a:solidFill>
                    <a:schemeClr val="lt2"/>
                  </a:solidFill>
                  <a:latin typeface="Fredoka One"/>
                  <a:ea typeface="Fredoka One"/>
                  <a:cs typeface="Fredoka One"/>
                  <a:sym typeface="Fredoka One"/>
                </a:endParaRPr>
              </a:p>
            </p:txBody>
          </p:sp>
          <p:sp>
            <p:nvSpPr>
              <p:cNvPr id="1316" name="Google Shape;1316;p48"/>
              <p:cNvSpPr txBox="1"/>
              <p:nvPr/>
            </p:nvSpPr>
            <p:spPr>
              <a:xfrm>
                <a:off x="1205167" y="4059235"/>
                <a:ext cx="19374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Neptune is the farthest planet from the Sun. It is the fourth-largest</a:t>
                </a:r>
                <a:endParaRPr sz="1200">
                  <a:solidFill>
                    <a:schemeClr val="dk1"/>
                  </a:solidFill>
                  <a:latin typeface="Nunito"/>
                  <a:ea typeface="Nunito"/>
                  <a:cs typeface="Nunito"/>
                  <a:sym typeface="Nunito"/>
                </a:endParaRPr>
              </a:p>
            </p:txBody>
          </p:sp>
          <p:grpSp>
            <p:nvGrpSpPr>
              <p:cNvPr id="1317" name="Google Shape;1317;p48"/>
              <p:cNvGrpSpPr/>
              <p:nvPr/>
            </p:nvGrpSpPr>
            <p:grpSpPr>
              <a:xfrm>
                <a:off x="1893786" y="2131485"/>
                <a:ext cx="561300" cy="1369543"/>
                <a:chOff x="1893786" y="2264497"/>
                <a:chExt cx="561300" cy="1369543"/>
              </a:xfrm>
            </p:grpSpPr>
            <p:sp>
              <p:nvSpPr>
                <p:cNvPr id="1318" name="Google Shape;1318;p48"/>
                <p:cNvSpPr/>
                <p:nvPr/>
              </p:nvSpPr>
              <p:spPr>
                <a:xfrm>
                  <a:off x="1893786" y="2264497"/>
                  <a:ext cx="561300" cy="5613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19" name="Google Shape;1319;p48"/>
                <p:cNvCxnSpPr/>
                <p:nvPr/>
              </p:nvCxnSpPr>
              <p:spPr>
                <a:xfrm>
                  <a:off x="2174450" y="2825840"/>
                  <a:ext cx="0" cy="808200"/>
                </a:xfrm>
                <a:prstGeom prst="straightConnector1">
                  <a:avLst/>
                </a:prstGeom>
                <a:noFill/>
                <a:ln cap="rnd" cmpd="sng" w="19050">
                  <a:solidFill>
                    <a:schemeClr val="dk1"/>
                  </a:solidFill>
                  <a:prstDash val="solid"/>
                  <a:round/>
                  <a:headEnd len="med" w="med" type="none"/>
                  <a:tailEnd len="med" w="med" type="oval"/>
                </a:ln>
              </p:spPr>
            </p:cxnSp>
          </p:grpSp>
        </p:grpSp>
        <p:sp>
          <p:nvSpPr>
            <p:cNvPr id="1320" name="Google Shape;1320;p48"/>
            <p:cNvSpPr txBox="1"/>
            <p:nvPr/>
          </p:nvSpPr>
          <p:spPr>
            <a:xfrm>
              <a:off x="1956225" y="2285125"/>
              <a:ext cx="435300" cy="26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01</a:t>
              </a:r>
              <a:endParaRPr sz="1600">
                <a:solidFill>
                  <a:schemeClr val="lt1"/>
                </a:solidFill>
                <a:latin typeface="Fredoka One"/>
                <a:ea typeface="Fredoka One"/>
                <a:cs typeface="Fredoka One"/>
                <a:sym typeface="Fredoka One"/>
              </a:endParaRPr>
            </a:p>
          </p:txBody>
        </p:sp>
      </p:grpSp>
      <p:grpSp>
        <p:nvGrpSpPr>
          <p:cNvPr id="1321" name="Google Shape;1321;p48"/>
          <p:cNvGrpSpPr/>
          <p:nvPr/>
        </p:nvGrpSpPr>
        <p:grpSpPr>
          <a:xfrm>
            <a:off x="3603331" y="2504449"/>
            <a:ext cx="1937438" cy="2251685"/>
            <a:chOff x="3603331" y="2504449"/>
            <a:chExt cx="1937438" cy="2251685"/>
          </a:xfrm>
        </p:grpSpPr>
        <p:grpSp>
          <p:nvGrpSpPr>
            <p:cNvPr id="1322" name="Google Shape;1322;p48"/>
            <p:cNvGrpSpPr/>
            <p:nvPr/>
          </p:nvGrpSpPr>
          <p:grpSpPr>
            <a:xfrm>
              <a:off x="3603331" y="2504449"/>
              <a:ext cx="1937438" cy="2251685"/>
              <a:chOff x="3603331" y="2504449"/>
              <a:chExt cx="1937438" cy="2251685"/>
            </a:xfrm>
          </p:grpSpPr>
          <p:sp>
            <p:nvSpPr>
              <p:cNvPr id="1323" name="Google Shape;1323;p48"/>
              <p:cNvSpPr txBox="1"/>
              <p:nvPr/>
            </p:nvSpPr>
            <p:spPr>
              <a:xfrm>
                <a:off x="3603331" y="3718729"/>
                <a:ext cx="1937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accent5"/>
                    </a:solidFill>
                    <a:latin typeface="Fredoka One"/>
                    <a:ea typeface="Fredoka One"/>
                    <a:cs typeface="Fredoka One"/>
                    <a:sym typeface="Fredoka One"/>
                  </a:rPr>
                  <a:t>Earth</a:t>
                </a:r>
                <a:endParaRPr sz="1600">
                  <a:solidFill>
                    <a:schemeClr val="accent5"/>
                  </a:solidFill>
                  <a:latin typeface="Fredoka One"/>
                  <a:ea typeface="Fredoka One"/>
                  <a:cs typeface="Fredoka One"/>
                  <a:sym typeface="Fredoka One"/>
                </a:endParaRPr>
              </a:p>
            </p:txBody>
          </p:sp>
          <p:sp>
            <p:nvSpPr>
              <p:cNvPr id="1324" name="Google Shape;1324;p48"/>
              <p:cNvSpPr txBox="1"/>
              <p:nvPr/>
            </p:nvSpPr>
            <p:spPr>
              <a:xfrm>
                <a:off x="3603369" y="4059235"/>
                <a:ext cx="19374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Earth is the third planet from the Sun. It’s where we all live on</a:t>
                </a:r>
                <a:endParaRPr sz="1200">
                  <a:solidFill>
                    <a:schemeClr val="dk1"/>
                  </a:solidFill>
                  <a:latin typeface="Nunito"/>
                  <a:ea typeface="Nunito"/>
                  <a:cs typeface="Nunito"/>
                  <a:sym typeface="Nunito"/>
                </a:endParaRPr>
              </a:p>
            </p:txBody>
          </p:sp>
          <p:grpSp>
            <p:nvGrpSpPr>
              <p:cNvPr id="1325" name="Google Shape;1325;p48"/>
              <p:cNvGrpSpPr/>
              <p:nvPr/>
            </p:nvGrpSpPr>
            <p:grpSpPr>
              <a:xfrm>
                <a:off x="4291350" y="2504449"/>
                <a:ext cx="561300" cy="996578"/>
                <a:chOff x="4291350" y="2637462"/>
                <a:chExt cx="561300" cy="996578"/>
              </a:xfrm>
            </p:grpSpPr>
            <p:sp>
              <p:nvSpPr>
                <p:cNvPr id="1326" name="Google Shape;1326;p48"/>
                <p:cNvSpPr/>
                <p:nvPr/>
              </p:nvSpPr>
              <p:spPr>
                <a:xfrm>
                  <a:off x="4291350" y="2637462"/>
                  <a:ext cx="561300" cy="5613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cxnSp>
              <p:nvCxnSpPr>
                <p:cNvPr id="1327" name="Google Shape;1327;p48"/>
                <p:cNvCxnSpPr>
                  <a:stCxn id="1328" idx="4"/>
                </p:cNvCxnSpPr>
                <p:nvPr/>
              </p:nvCxnSpPr>
              <p:spPr>
                <a:xfrm>
                  <a:off x="4572000" y="3198740"/>
                  <a:ext cx="0" cy="435300"/>
                </a:xfrm>
                <a:prstGeom prst="straightConnector1">
                  <a:avLst/>
                </a:prstGeom>
                <a:noFill/>
                <a:ln cap="rnd" cmpd="sng" w="19050">
                  <a:solidFill>
                    <a:schemeClr val="dk1"/>
                  </a:solidFill>
                  <a:prstDash val="solid"/>
                  <a:round/>
                  <a:headEnd len="med" w="med" type="none"/>
                  <a:tailEnd len="med" w="med" type="oval"/>
                </a:ln>
              </p:spPr>
            </p:cxnSp>
          </p:grpSp>
        </p:grpSp>
        <p:sp>
          <p:nvSpPr>
            <p:cNvPr id="1329" name="Google Shape;1329;p48"/>
            <p:cNvSpPr txBox="1"/>
            <p:nvPr/>
          </p:nvSpPr>
          <p:spPr>
            <a:xfrm>
              <a:off x="4354375" y="2666125"/>
              <a:ext cx="435300" cy="26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02</a:t>
              </a:r>
              <a:endParaRPr sz="1600">
                <a:solidFill>
                  <a:schemeClr val="lt1"/>
                </a:solidFill>
                <a:latin typeface="Fredoka One"/>
                <a:ea typeface="Fredoka One"/>
                <a:cs typeface="Fredoka One"/>
                <a:sym typeface="Fredoka One"/>
              </a:endParaRPr>
            </a:p>
          </p:txBody>
        </p:sp>
      </p:grpSp>
      <p:grpSp>
        <p:nvGrpSpPr>
          <p:cNvPr id="1330" name="Google Shape;1330;p48"/>
          <p:cNvGrpSpPr/>
          <p:nvPr/>
        </p:nvGrpSpPr>
        <p:grpSpPr>
          <a:xfrm>
            <a:off x="6001467" y="2131527"/>
            <a:ext cx="1937404" cy="2624608"/>
            <a:chOff x="6001467" y="2131527"/>
            <a:chExt cx="1937404" cy="2624608"/>
          </a:xfrm>
        </p:grpSpPr>
        <p:grpSp>
          <p:nvGrpSpPr>
            <p:cNvPr id="1331" name="Google Shape;1331;p48"/>
            <p:cNvGrpSpPr/>
            <p:nvPr/>
          </p:nvGrpSpPr>
          <p:grpSpPr>
            <a:xfrm>
              <a:off x="6001467" y="2131527"/>
              <a:ext cx="1937404" cy="2624608"/>
              <a:chOff x="6001467" y="2131527"/>
              <a:chExt cx="1937404" cy="2624608"/>
            </a:xfrm>
          </p:grpSpPr>
          <p:sp>
            <p:nvSpPr>
              <p:cNvPr id="1332" name="Google Shape;1332;p48"/>
              <p:cNvSpPr txBox="1"/>
              <p:nvPr/>
            </p:nvSpPr>
            <p:spPr>
              <a:xfrm>
                <a:off x="6001471" y="3718729"/>
                <a:ext cx="1937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accent2"/>
                    </a:solidFill>
                    <a:latin typeface="Fredoka One"/>
                    <a:ea typeface="Fredoka One"/>
                    <a:cs typeface="Fredoka One"/>
                    <a:sym typeface="Fredoka One"/>
                  </a:rPr>
                  <a:t>Saturn</a:t>
                </a:r>
                <a:endParaRPr sz="1600">
                  <a:solidFill>
                    <a:schemeClr val="accent2"/>
                  </a:solidFill>
                  <a:latin typeface="Fredoka One"/>
                  <a:ea typeface="Fredoka One"/>
                  <a:cs typeface="Fredoka One"/>
                  <a:sym typeface="Fredoka One"/>
                </a:endParaRPr>
              </a:p>
            </p:txBody>
          </p:sp>
          <p:sp>
            <p:nvSpPr>
              <p:cNvPr id="1333" name="Google Shape;1333;p48"/>
              <p:cNvSpPr txBox="1"/>
              <p:nvPr/>
            </p:nvSpPr>
            <p:spPr>
              <a:xfrm>
                <a:off x="6001467" y="4059235"/>
                <a:ext cx="19374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Saturn is one of the biggest planets. It has several rings</a:t>
                </a:r>
                <a:endParaRPr sz="1200">
                  <a:solidFill>
                    <a:schemeClr val="dk1"/>
                  </a:solidFill>
                  <a:latin typeface="Nunito"/>
                  <a:ea typeface="Nunito"/>
                  <a:cs typeface="Nunito"/>
                  <a:sym typeface="Nunito"/>
                </a:endParaRPr>
              </a:p>
            </p:txBody>
          </p:sp>
          <p:grpSp>
            <p:nvGrpSpPr>
              <p:cNvPr id="1334" name="Google Shape;1334;p48"/>
              <p:cNvGrpSpPr/>
              <p:nvPr/>
            </p:nvGrpSpPr>
            <p:grpSpPr>
              <a:xfrm>
                <a:off x="6689551" y="2131527"/>
                <a:ext cx="561300" cy="1369501"/>
                <a:chOff x="6689551" y="2264539"/>
                <a:chExt cx="561300" cy="1369501"/>
              </a:xfrm>
            </p:grpSpPr>
            <p:sp>
              <p:nvSpPr>
                <p:cNvPr id="1335" name="Google Shape;1335;p48"/>
                <p:cNvSpPr/>
                <p:nvPr/>
              </p:nvSpPr>
              <p:spPr>
                <a:xfrm>
                  <a:off x="6689551" y="2264539"/>
                  <a:ext cx="561300" cy="561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36" name="Google Shape;1336;p48"/>
                <p:cNvCxnSpPr/>
                <p:nvPr/>
              </p:nvCxnSpPr>
              <p:spPr>
                <a:xfrm>
                  <a:off x="6970175" y="2825840"/>
                  <a:ext cx="0" cy="808200"/>
                </a:xfrm>
                <a:prstGeom prst="straightConnector1">
                  <a:avLst/>
                </a:prstGeom>
                <a:noFill/>
                <a:ln cap="rnd" cmpd="sng" w="19050">
                  <a:solidFill>
                    <a:schemeClr val="dk1"/>
                  </a:solidFill>
                  <a:prstDash val="solid"/>
                  <a:round/>
                  <a:headEnd len="med" w="med" type="none"/>
                  <a:tailEnd len="med" w="med" type="oval"/>
                </a:ln>
              </p:spPr>
            </p:cxnSp>
          </p:grpSp>
        </p:grpSp>
        <p:sp>
          <p:nvSpPr>
            <p:cNvPr id="1337" name="Google Shape;1337;p48"/>
            <p:cNvSpPr txBox="1"/>
            <p:nvPr/>
          </p:nvSpPr>
          <p:spPr>
            <a:xfrm>
              <a:off x="6752575" y="2285125"/>
              <a:ext cx="435300" cy="26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03</a:t>
              </a:r>
              <a:endParaRPr sz="1600">
                <a:solidFill>
                  <a:schemeClr val="lt1"/>
                </a:solidFill>
                <a:latin typeface="Fredoka One"/>
                <a:ea typeface="Fredoka One"/>
                <a:cs typeface="Fredoka One"/>
                <a:sym typeface="Fredoka One"/>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1" name="Shape 1341"/>
        <p:cNvGrpSpPr/>
        <p:nvPr/>
      </p:nvGrpSpPr>
      <p:grpSpPr>
        <a:xfrm>
          <a:off x="0" y="0"/>
          <a:ext cx="0" cy="0"/>
          <a:chOff x="0" y="0"/>
          <a:chExt cx="0" cy="0"/>
        </a:xfrm>
      </p:grpSpPr>
      <p:grpSp>
        <p:nvGrpSpPr>
          <p:cNvPr id="1342" name="Google Shape;1342;p49"/>
          <p:cNvGrpSpPr/>
          <p:nvPr/>
        </p:nvGrpSpPr>
        <p:grpSpPr>
          <a:xfrm>
            <a:off x="2255534" y="1428886"/>
            <a:ext cx="4833021" cy="2718469"/>
            <a:chOff x="5520825" y="696384"/>
            <a:chExt cx="1774628" cy="998189"/>
          </a:xfrm>
        </p:grpSpPr>
        <p:sp>
          <p:nvSpPr>
            <p:cNvPr id="1343" name="Google Shape;1343;p49"/>
            <p:cNvSpPr/>
            <p:nvPr/>
          </p:nvSpPr>
          <p:spPr>
            <a:xfrm>
              <a:off x="5520825" y="1045475"/>
              <a:ext cx="452000" cy="246125"/>
            </a:xfrm>
            <a:custGeom>
              <a:rect b="b" l="l" r="r" t="t"/>
              <a:pathLst>
                <a:path extrusionOk="0" h="9845" w="18080">
                  <a:moveTo>
                    <a:pt x="12736" y="0"/>
                  </a:moveTo>
                  <a:lnTo>
                    <a:pt x="12298" y="31"/>
                  </a:lnTo>
                  <a:lnTo>
                    <a:pt x="11860" y="94"/>
                  </a:lnTo>
                  <a:lnTo>
                    <a:pt x="11439" y="203"/>
                  </a:lnTo>
                  <a:lnTo>
                    <a:pt x="11017" y="344"/>
                  </a:lnTo>
                  <a:lnTo>
                    <a:pt x="10814" y="422"/>
                  </a:lnTo>
                  <a:lnTo>
                    <a:pt x="10626" y="516"/>
                  </a:lnTo>
                  <a:lnTo>
                    <a:pt x="10423" y="610"/>
                  </a:lnTo>
                  <a:lnTo>
                    <a:pt x="10235" y="719"/>
                  </a:lnTo>
                  <a:lnTo>
                    <a:pt x="9876" y="969"/>
                  </a:lnTo>
                  <a:lnTo>
                    <a:pt x="9532" y="1219"/>
                  </a:lnTo>
                  <a:lnTo>
                    <a:pt x="9204" y="1516"/>
                  </a:lnTo>
                  <a:lnTo>
                    <a:pt x="8907" y="1828"/>
                  </a:lnTo>
                  <a:lnTo>
                    <a:pt x="8642" y="2157"/>
                  </a:lnTo>
                  <a:lnTo>
                    <a:pt x="8376" y="2516"/>
                  </a:lnTo>
                  <a:lnTo>
                    <a:pt x="8157" y="2875"/>
                  </a:lnTo>
                  <a:lnTo>
                    <a:pt x="7938" y="3266"/>
                  </a:lnTo>
                  <a:lnTo>
                    <a:pt x="7766" y="3657"/>
                  </a:lnTo>
                  <a:lnTo>
                    <a:pt x="7610" y="4079"/>
                  </a:lnTo>
                  <a:lnTo>
                    <a:pt x="7470" y="4485"/>
                  </a:lnTo>
                  <a:lnTo>
                    <a:pt x="7360" y="4922"/>
                  </a:lnTo>
                  <a:lnTo>
                    <a:pt x="7282" y="5344"/>
                  </a:lnTo>
                  <a:lnTo>
                    <a:pt x="7220" y="5782"/>
                  </a:lnTo>
                  <a:lnTo>
                    <a:pt x="7188" y="6219"/>
                  </a:lnTo>
                  <a:lnTo>
                    <a:pt x="7188" y="6657"/>
                  </a:lnTo>
                  <a:lnTo>
                    <a:pt x="6641" y="6501"/>
                  </a:lnTo>
                  <a:lnTo>
                    <a:pt x="6095" y="6376"/>
                  </a:lnTo>
                  <a:lnTo>
                    <a:pt x="5813" y="6329"/>
                  </a:lnTo>
                  <a:lnTo>
                    <a:pt x="5532" y="6282"/>
                  </a:lnTo>
                  <a:lnTo>
                    <a:pt x="5251" y="6250"/>
                  </a:lnTo>
                  <a:lnTo>
                    <a:pt x="4969" y="6235"/>
                  </a:lnTo>
                  <a:lnTo>
                    <a:pt x="4688" y="6219"/>
                  </a:lnTo>
                  <a:lnTo>
                    <a:pt x="4407" y="6219"/>
                  </a:lnTo>
                  <a:lnTo>
                    <a:pt x="4126" y="6235"/>
                  </a:lnTo>
                  <a:lnTo>
                    <a:pt x="3860" y="6266"/>
                  </a:lnTo>
                  <a:lnTo>
                    <a:pt x="3579" y="6313"/>
                  </a:lnTo>
                  <a:lnTo>
                    <a:pt x="3297" y="6360"/>
                  </a:lnTo>
                  <a:lnTo>
                    <a:pt x="3032" y="6438"/>
                  </a:lnTo>
                  <a:lnTo>
                    <a:pt x="2766" y="6516"/>
                  </a:lnTo>
                  <a:lnTo>
                    <a:pt x="2501" y="6626"/>
                  </a:lnTo>
                  <a:lnTo>
                    <a:pt x="2251" y="6735"/>
                  </a:lnTo>
                  <a:lnTo>
                    <a:pt x="2001" y="6876"/>
                  </a:lnTo>
                  <a:lnTo>
                    <a:pt x="1751" y="7016"/>
                  </a:lnTo>
                  <a:lnTo>
                    <a:pt x="1516" y="7188"/>
                  </a:lnTo>
                  <a:lnTo>
                    <a:pt x="1297" y="7360"/>
                  </a:lnTo>
                  <a:lnTo>
                    <a:pt x="1094" y="7563"/>
                  </a:lnTo>
                  <a:lnTo>
                    <a:pt x="907" y="7766"/>
                  </a:lnTo>
                  <a:lnTo>
                    <a:pt x="719" y="7985"/>
                  </a:lnTo>
                  <a:lnTo>
                    <a:pt x="563" y="8204"/>
                  </a:lnTo>
                  <a:lnTo>
                    <a:pt x="407" y="8438"/>
                  </a:lnTo>
                  <a:lnTo>
                    <a:pt x="282" y="8688"/>
                  </a:lnTo>
                  <a:lnTo>
                    <a:pt x="188" y="8954"/>
                  </a:lnTo>
                  <a:lnTo>
                    <a:pt x="94" y="9204"/>
                  </a:lnTo>
                  <a:lnTo>
                    <a:pt x="32" y="9485"/>
                  </a:lnTo>
                  <a:lnTo>
                    <a:pt x="0" y="9766"/>
                  </a:lnTo>
                  <a:lnTo>
                    <a:pt x="1016" y="9798"/>
                  </a:lnTo>
                  <a:lnTo>
                    <a:pt x="2032" y="9829"/>
                  </a:lnTo>
                  <a:lnTo>
                    <a:pt x="3047" y="9844"/>
                  </a:lnTo>
                  <a:lnTo>
                    <a:pt x="5079" y="9844"/>
                  </a:lnTo>
                  <a:lnTo>
                    <a:pt x="6095" y="9829"/>
                  </a:lnTo>
                  <a:lnTo>
                    <a:pt x="7110" y="9813"/>
                  </a:lnTo>
                  <a:lnTo>
                    <a:pt x="8126" y="9782"/>
                  </a:lnTo>
                  <a:lnTo>
                    <a:pt x="9142" y="9751"/>
                  </a:lnTo>
                  <a:lnTo>
                    <a:pt x="10157" y="9704"/>
                  </a:lnTo>
                  <a:lnTo>
                    <a:pt x="11173" y="9641"/>
                  </a:lnTo>
                  <a:lnTo>
                    <a:pt x="12189" y="9579"/>
                  </a:lnTo>
                  <a:lnTo>
                    <a:pt x="13204" y="9501"/>
                  </a:lnTo>
                  <a:lnTo>
                    <a:pt x="14204" y="9407"/>
                  </a:lnTo>
                  <a:lnTo>
                    <a:pt x="15220" y="9313"/>
                  </a:lnTo>
                  <a:lnTo>
                    <a:pt x="16236" y="9204"/>
                  </a:lnTo>
                  <a:lnTo>
                    <a:pt x="15814" y="8860"/>
                  </a:lnTo>
                  <a:lnTo>
                    <a:pt x="15954" y="8923"/>
                  </a:lnTo>
                  <a:lnTo>
                    <a:pt x="16095" y="8954"/>
                  </a:lnTo>
                  <a:lnTo>
                    <a:pt x="16236" y="8969"/>
                  </a:lnTo>
                  <a:lnTo>
                    <a:pt x="16361" y="8969"/>
                  </a:lnTo>
                  <a:lnTo>
                    <a:pt x="16501" y="8954"/>
                  </a:lnTo>
                  <a:lnTo>
                    <a:pt x="16642" y="8923"/>
                  </a:lnTo>
                  <a:lnTo>
                    <a:pt x="16783" y="8876"/>
                  </a:lnTo>
                  <a:lnTo>
                    <a:pt x="16908" y="8813"/>
                  </a:lnTo>
                  <a:lnTo>
                    <a:pt x="17048" y="8751"/>
                  </a:lnTo>
                  <a:lnTo>
                    <a:pt x="17158" y="8672"/>
                  </a:lnTo>
                  <a:lnTo>
                    <a:pt x="17283" y="8594"/>
                  </a:lnTo>
                  <a:lnTo>
                    <a:pt x="17392" y="8485"/>
                  </a:lnTo>
                  <a:lnTo>
                    <a:pt x="17501" y="8391"/>
                  </a:lnTo>
                  <a:lnTo>
                    <a:pt x="17595" y="8282"/>
                  </a:lnTo>
                  <a:lnTo>
                    <a:pt x="17673" y="8157"/>
                  </a:lnTo>
                  <a:lnTo>
                    <a:pt x="17751" y="8032"/>
                  </a:lnTo>
                  <a:lnTo>
                    <a:pt x="17876" y="7766"/>
                  </a:lnTo>
                  <a:lnTo>
                    <a:pt x="17955" y="7501"/>
                  </a:lnTo>
                  <a:lnTo>
                    <a:pt x="18017" y="7219"/>
                  </a:lnTo>
                  <a:lnTo>
                    <a:pt x="18064" y="6938"/>
                  </a:lnTo>
                  <a:lnTo>
                    <a:pt x="18080" y="6641"/>
                  </a:lnTo>
                  <a:lnTo>
                    <a:pt x="18080" y="6360"/>
                  </a:lnTo>
                  <a:lnTo>
                    <a:pt x="18064" y="6063"/>
                  </a:lnTo>
                  <a:lnTo>
                    <a:pt x="18048" y="5782"/>
                  </a:lnTo>
                  <a:lnTo>
                    <a:pt x="17986" y="5204"/>
                  </a:lnTo>
                  <a:lnTo>
                    <a:pt x="17908" y="4641"/>
                  </a:lnTo>
                  <a:lnTo>
                    <a:pt x="17798" y="4079"/>
                  </a:lnTo>
                  <a:lnTo>
                    <a:pt x="17736" y="3813"/>
                  </a:lnTo>
                  <a:lnTo>
                    <a:pt x="17658" y="3532"/>
                  </a:lnTo>
                  <a:lnTo>
                    <a:pt x="17564" y="3266"/>
                  </a:lnTo>
                  <a:lnTo>
                    <a:pt x="17470" y="3000"/>
                  </a:lnTo>
                  <a:lnTo>
                    <a:pt x="17361" y="2750"/>
                  </a:lnTo>
                  <a:lnTo>
                    <a:pt x="17236" y="2500"/>
                  </a:lnTo>
                  <a:lnTo>
                    <a:pt x="17095" y="2250"/>
                  </a:lnTo>
                  <a:lnTo>
                    <a:pt x="16954" y="2016"/>
                  </a:lnTo>
                  <a:lnTo>
                    <a:pt x="16783" y="1782"/>
                  </a:lnTo>
                  <a:lnTo>
                    <a:pt x="16611" y="1563"/>
                  </a:lnTo>
                  <a:lnTo>
                    <a:pt x="16470" y="1406"/>
                  </a:lnTo>
                  <a:lnTo>
                    <a:pt x="16314" y="1250"/>
                  </a:lnTo>
                  <a:lnTo>
                    <a:pt x="16158" y="1110"/>
                  </a:lnTo>
                  <a:lnTo>
                    <a:pt x="15986" y="969"/>
                  </a:lnTo>
                  <a:lnTo>
                    <a:pt x="15814" y="844"/>
                  </a:lnTo>
                  <a:lnTo>
                    <a:pt x="15626" y="719"/>
                  </a:lnTo>
                  <a:lnTo>
                    <a:pt x="15454" y="610"/>
                  </a:lnTo>
                  <a:lnTo>
                    <a:pt x="15251" y="516"/>
                  </a:lnTo>
                  <a:lnTo>
                    <a:pt x="15064" y="422"/>
                  </a:lnTo>
                  <a:lnTo>
                    <a:pt x="14861" y="344"/>
                  </a:lnTo>
                  <a:lnTo>
                    <a:pt x="14657" y="266"/>
                  </a:lnTo>
                  <a:lnTo>
                    <a:pt x="14454" y="203"/>
                  </a:lnTo>
                  <a:lnTo>
                    <a:pt x="14032" y="94"/>
                  </a:lnTo>
                  <a:lnTo>
                    <a:pt x="13611" y="31"/>
                  </a:lnTo>
                  <a:lnTo>
                    <a:pt x="1317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9"/>
            <p:cNvSpPr/>
            <p:nvPr/>
          </p:nvSpPr>
          <p:spPr>
            <a:xfrm>
              <a:off x="5520825" y="1045475"/>
              <a:ext cx="452000" cy="246125"/>
            </a:xfrm>
            <a:custGeom>
              <a:rect b="b" l="l" r="r" t="t"/>
              <a:pathLst>
                <a:path extrusionOk="0" fill="none" h="9845" w="18080">
                  <a:moveTo>
                    <a:pt x="16236" y="9204"/>
                  </a:moveTo>
                  <a:lnTo>
                    <a:pt x="16236" y="9204"/>
                  </a:lnTo>
                  <a:lnTo>
                    <a:pt x="15220" y="9313"/>
                  </a:lnTo>
                  <a:lnTo>
                    <a:pt x="14204" y="9407"/>
                  </a:lnTo>
                  <a:lnTo>
                    <a:pt x="13204" y="9501"/>
                  </a:lnTo>
                  <a:lnTo>
                    <a:pt x="12189" y="9579"/>
                  </a:lnTo>
                  <a:lnTo>
                    <a:pt x="11173" y="9641"/>
                  </a:lnTo>
                  <a:lnTo>
                    <a:pt x="10157" y="9704"/>
                  </a:lnTo>
                  <a:lnTo>
                    <a:pt x="9142" y="9751"/>
                  </a:lnTo>
                  <a:lnTo>
                    <a:pt x="8126" y="9782"/>
                  </a:lnTo>
                  <a:lnTo>
                    <a:pt x="7110" y="9813"/>
                  </a:lnTo>
                  <a:lnTo>
                    <a:pt x="6095" y="9829"/>
                  </a:lnTo>
                  <a:lnTo>
                    <a:pt x="5079" y="9844"/>
                  </a:lnTo>
                  <a:lnTo>
                    <a:pt x="4063" y="9844"/>
                  </a:lnTo>
                  <a:lnTo>
                    <a:pt x="3047" y="9844"/>
                  </a:lnTo>
                  <a:lnTo>
                    <a:pt x="2032" y="9829"/>
                  </a:lnTo>
                  <a:lnTo>
                    <a:pt x="1016" y="9798"/>
                  </a:lnTo>
                  <a:lnTo>
                    <a:pt x="0" y="9766"/>
                  </a:lnTo>
                  <a:lnTo>
                    <a:pt x="0" y="9766"/>
                  </a:lnTo>
                  <a:lnTo>
                    <a:pt x="32" y="9485"/>
                  </a:lnTo>
                  <a:lnTo>
                    <a:pt x="94" y="9204"/>
                  </a:lnTo>
                  <a:lnTo>
                    <a:pt x="188" y="8954"/>
                  </a:lnTo>
                  <a:lnTo>
                    <a:pt x="282" y="8688"/>
                  </a:lnTo>
                  <a:lnTo>
                    <a:pt x="407" y="8438"/>
                  </a:lnTo>
                  <a:lnTo>
                    <a:pt x="563" y="8204"/>
                  </a:lnTo>
                  <a:lnTo>
                    <a:pt x="719" y="7985"/>
                  </a:lnTo>
                  <a:lnTo>
                    <a:pt x="907" y="7766"/>
                  </a:lnTo>
                  <a:lnTo>
                    <a:pt x="1094" y="7563"/>
                  </a:lnTo>
                  <a:lnTo>
                    <a:pt x="1297" y="7360"/>
                  </a:lnTo>
                  <a:lnTo>
                    <a:pt x="1516" y="7188"/>
                  </a:lnTo>
                  <a:lnTo>
                    <a:pt x="1751" y="7016"/>
                  </a:lnTo>
                  <a:lnTo>
                    <a:pt x="2001" y="6876"/>
                  </a:lnTo>
                  <a:lnTo>
                    <a:pt x="2251" y="6735"/>
                  </a:lnTo>
                  <a:lnTo>
                    <a:pt x="2501" y="6626"/>
                  </a:lnTo>
                  <a:lnTo>
                    <a:pt x="2766" y="6516"/>
                  </a:lnTo>
                  <a:lnTo>
                    <a:pt x="2766" y="6516"/>
                  </a:lnTo>
                  <a:lnTo>
                    <a:pt x="3032" y="6438"/>
                  </a:lnTo>
                  <a:lnTo>
                    <a:pt x="3297" y="6360"/>
                  </a:lnTo>
                  <a:lnTo>
                    <a:pt x="3579" y="6313"/>
                  </a:lnTo>
                  <a:lnTo>
                    <a:pt x="3860" y="6266"/>
                  </a:lnTo>
                  <a:lnTo>
                    <a:pt x="4126" y="6235"/>
                  </a:lnTo>
                  <a:lnTo>
                    <a:pt x="4407" y="6219"/>
                  </a:lnTo>
                  <a:lnTo>
                    <a:pt x="4688" y="6219"/>
                  </a:lnTo>
                  <a:lnTo>
                    <a:pt x="4969" y="6235"/>
                  </a:lnTo>
                  <a:lnTo>
                    <a:pt x="5251" y="6250"/>
                  </a:lnTo>
                  <a:lnTo>
                    <a:pt x="5532" y="6282"/>
                  </a:lnTo>
                  <a:lnTo>
                    <a:pt x="5813" y="6329"/>
                  </a:lnTo>
                  <a:lnTo>
                    <a:pt x="6095" y="6376"/>
                  </a:lnTo>
                  <a:lnTo>
                    <a:pt x="6641" y="6501"/>
                  </a:lnTo>
                  <a:lnTo>
                    <a:pt x="7188" y="6657"/>
                  </a:lnTo>
                  <a:lnTo>
                    <a:pt x="7188" y="6657"/>
                  </a:lnTo>
                  <a:lnTo>
                    <a:pt x="7188" y="6219"/>
                  </a:lnTo>
                  <a:lnTo>
                    <a:pt x="7220" y="5782"/>
                  </a:lnTo>
                  <a:lnTo>
                    <a:pt x="7282" y="5344"/>
                  </a:lnTo>
                  <a:lnTo>
                    <a:pt x="7360" y="4922"/>
                  </a:lnTo>
                  <a:lnTo>
                    <a:pt x="7470" y="4485"/>
                  </a:lnTo>
                  <a:lnTo>
                    <a:pt x="7610" y="4079"/>
                  </a:lnTo>
                  <a:lnTo>
                    <a:pt x="7766" y="3657"/>
                  </a:lnTo>
                  <a:lnTo>
                    <a:pt x="7938" y="3266"/>
                  </a:lnTo>
                  <a:lnTo>
                    <a:pt x="8157" y="2875"/>
                  </a:lnTo>
                  <a:lnTo>
                    <a:pt x="8376" y="2516"/>
                  </a:lnTo>
                  <a:lnTo>
                    <a:pt x="8642" y="2157"/>
                  </a:lnTo>
                  <a:lnTo>
                    <a:pt x="8907" y="1828"/>
                  </a:lnTo>
                  <a:lnTo>
                    <a:pt x="9204" y="1516"/>
                  </a:lnTo>
                  <a:lnTo>
                    <a:pt x="9532" y="1219"/>
                  </a:lnTo>
                  <a:lnTo>
                    <a:pt x="9876" y="969"/>
                  </a:lnTo>
                  <a:lnTo>
                    <a:pt x="10235" y="719"/>
                  </a:lnTo>
                  <a:lnTo>
                    <a:pt x="10235" y="719"/>
                  </a:lnTo>
                  <a:lnTo>
                    <a:pt x="10423" y="610"/>
                  </a:lnTo>
                  <a:lnTo>
                    <a:pt x="10626" y="516"/>
                  </a:lnTo>
                  <a:lnTo>
                    <a:pt x="10814" y="422"/>
                  </a:lnTo>
                  <a:lnTo>
                    <a:pt x="11017" y="344"/>
                  </a:lnTo>
                  <a:lnTo>
                    <a:pt x="11439" y="203"/>
                  </a:lnTo>
                  <a:lnTo>
                    <a:pt x="11860" y="94"/>
                  </a:lnTo>
                  <a:lnTo>
                    <a:pt x="12298" y="31"/>
                  </a:lnTo>
                  <a:lnTo>
                    <a:pt x="12736" y="0"/>
                  </a:lnTo>
                  <a:lnTo>
                    <a:pt x="13173" y="0"/>
                  </a:lnTo>
                  <a:lnTo>
                    <a:pt x="13611" y="31"/>
                  </a:lnTo>
                  <a:lnTo>
                    <a:pt x="14032" y="94"/>
                  </a:lnTo>
                  <a:lnTo>
                    <a:pt x="14454" y="203"/>
                  </a:lnTo>
                  <a:lnTo>
                    <a:pt x="14657" y="266"/>
                  </a:lnTo>
                  <a:lnTo>
                    <a:pt x="14861" y="344"/>
                  </a:lnTo>
                  <a:lnTo>
                    <a:pt x="15064" y="422"/>
                  </a:lnTo>
                  <a:lnTo>
                    <a:pt x="15251" y="516"/>
                  </a:lnTo>
                  <a:lnTo>
                    <a:pt x="15454" y="610"/>
                  </a:lnTo>
                  <a:lnTo>
                    <a:pt x="15626" y="719"/>
                  </a:lnTo>
                  <a:lnTo>
                    <a:pt x="15814" y="844"/>
                  </a:lnTo>
                  <a:lnTo>
                    <a:pt x="15986" y="969"/>
                  </a:lnTo>
                  <a:lnTo>
                    <a:pt x="16158" y="1110"/>
                  </a:lnTo>
                  <a:lnTo>
                    <a:pt x="16314" y="1250"/>
                  </a:lnTo>
                  <a:lnTo>
                    <a:pt x="16470" y="1406"/>
                  </a:lnTo>
                  <a:lnTo>
                    <a:pt x="16611" y="1563"/>
                  </a:lnTo>
                  <a:lnTo>
                    <a:pt x="16611" y="1563"/>
                  </a:lnTo>
                  <a:lnTo>
                    <a:pt x="16783" y="1782"/>
                  </a:lnTo>
                  <a:lnTo>
                    <a:pt x="16954" y="2016"/>
                  </a:lnTo>
                  <a:lnTo>
                    <a:pt x="17095" y="2250"/>
                  </a:lnTo>
                  <a:lnTo>
                    <a:pt x="17236" y="2500"/>
                  </a:lnTo>
                  <a:lnTo>
                    <a:pt x="17361" y="2750"/>
                  </a:lnTo>
                  <a:lnTo>
                    <a:pt x="17470" y="3000"/>
                  </a:lnTo>
                  <a:lnTo>
                    <a:pt x="17564" y="3266"/>
                  </a:lnTo>
                  <a:lnTo>
                    <a:pt x="17658" y="3532"/>
                  </a:lnTo>
                  <a:lnTo>
                    <a:pt x="17736" y="3813"/>
                  </a:lnTo>
                  <a:lnTo>
                    <a:pt x="17798" y="4079"/>
                  </a:lnTo>
                  <a:lnTo>
                    <a:pt x="17908" y="4641"/>
                  </a:lnTo>
                  <a:lnTo>
                    <a:pt x="17986" y="5204"/>
                  </a:lnTo>
                  <a:lnTo>
                    <a:pt x="18048" y="5782"/>
                  </a:lnTo>
                  <a:lnTo>
                    <a:pt x="18048" y="5782"/>
                  </a:lnTo>
                  <a:lnTo>
                    <a:pt x="18064" y="6063"/>
                  </a:lnTo>
                  <a:lnTo>
                    <a:pt x="18080" y="6360"/>
                  </a:lnTo>
                  <a:lnTo>
                    <a:pt x="18080" y="6641"/>
                  </a:lnTo>
                  <a:lnTo>
                    <a:pt x="18064" y="6938"/>
                  </a:lnTo>
                  <a:lnTo>
                    <a:pt x="18017" y="7219"/>
                  </a:lnTo>
                  <a:lnTo>
                    <a:pt x="17955" y="7501"/>
                  </a:lnTo>
                  <a:lnTo>
                    <a:pt x="17876" y="7766"/>
                  </a:lnTo>
                  <a:lnTo>
                    <a:pt x="17751" y="8032"/>
                  </a:lnTo>
                  <a:lnTo>
                    <a:pt x="17751" y="8032"/>
                  </a:lnTo>
                  <a:lnTo>
                    <a:pt x="17673" y="8157"/>
                  </a:lnTo>
                  <a:lnTo>
                    <a:pt x="17595" y="8282"/>
                  </a:lnTo>
                  <a:lnTo>
                    <a:pt x="17501" y="8391"/>
                  </a:lnTo>
                  <a:lnTo>
                    <a:pt x="17392" y="8485"/>
                  </a:lnTo>
                  <a:lnTo>
                    <a:pt x="17283" y="8594"/>
                  </a:lnTo>
                  <a:lnTo>
                    <a:pt x="17158" y="8672"/>
                  </a:lnTo>
                  <a:lnTo>
                    <a:pt x="17048" y="8751"/>
                  </a:lnTo>
                  <a:lnTo>
                    <a:pt x="16908" y="8813"/>
                  </a:lnTo>
                  <a:lnTo>
                    <a:pt x="16783" y="8876"/>
                  </a:lnTo>
                  <a:lnTo>
                    <a:pt x="16642" y="8923"/>
                  </a:lnTo>
                  <a:lnTo>
                    <a:pt x="16501" y="8954"/>
                  </a:lnTo>
                  <a:lnTo>
                    <a:pt x="16361" y="8969"/>
                  </a:lnTo>
                  <a:lnTo>
                    <a:pt x="16236" y="8969"/>
                  </a:lnTo>
                  <a:lnTo>
                    <a:pt x="16095" y="8954"/>
                  </a:lnTo>
                  <a:lnTo>
                    <a:pt x="15954" y="8923"/>
                  </a:lnTo>
                  <a:lnTo>
                    <a:pt x="15814" y="886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9"/>
            <p:cNvSpPr/>
            <p:nvPr/>
          </p:nvSpPr>
          <p:spPr>
            <a:xfrm>
              <a:off x="6648226" y="1041071"/>
              <a:ext cx="647226" cy="361548"/>
            </a:xfrm>
            <a:custGeom>
              <a:rect b="b" l="l" r="r" t="t"/>
              <a:pathLst>
                <a:path extrusionOk="0" h="16393" w="29346">
                  <a:moveTo>
                    <a:pt x="8579" y="1"/>
                  </a:moveTo>
                  <a:lnTo>
                    <a:pt x="8329" y="17"/>
                  </a:lnTo>
                  <a:lnTo>
                    <a:pt x="8079" y="32"/>
                  </a:lnTo>
                  <a:lnTo>
                    <a:pt x="7829" y="63"/>
                  </a:lnTo>
                  <a:lnTo>
                    <a:pt x="7595" y="95"/>
                  </a:lnTo>
                  <a:lnTo>
                    <a:pt x="7345" y="157"/>
                  </a:lnTo>
                  <a:lnTo>
                    <a:pt x="7110" y="220"/>
                  </a:lnTo>
                  <a:lnTo>
                    <a:pt x="6876" y="282"/>
                  </a:lnTo>
                  <a:lnTo>
                    <a:pt x="6642" y="360"/>
                  </a:lnTo>
                  <a:lnTo>
                    <a:pt x="6423" y="454"/>
                  </a:lnTo>
                  <a:lnTo>
                    <a:pt x="6204" y="563"/>
                  </a:lnTo>
                  <a:lnTo>
                    <a:pt x="5985" y="673"/>
                  </a:lnTo>
                  <a:lnTo>
                    <a:pt x="5782" y="798"/>
                  </a:lnTo>
                  <a:lnTo>
                    <a:pt x="5579" y="923"/>
                  </a:lnTo>
                  <a:lnTo>
                    <a:pt x="5392" y="1079"/>
                  </a:lnTo>
                  <a:lnTo>
                    <a:pt x="5204" y="1235"/>
                  </a:lnTo>
                  <a:lnTo>
                    <a:pt x="5032" y="1392"/>
                  </a:lnTo>
                  <a:lnTo>
                    <a:pt x="4860" y="1563"/>
                  </a:lnTo>
                  <a:lnTo>
                    <a:pt x="4704" y="1751"/>
                  </a:lnTo>
                  <a:lnTo>
                    <a:pt x="4548" y="1954"/>
                  </a:lnTo>
                  <a:lnTo>
                    <a:pt x="5669" y="1558"/>
                  </a:lnTo>
                  <a:lnTo>
                    <a:pt x="5392" y="1688"/>
                  </a:lnTo>
                  <a:lnTo>
                    <a:pt x="4923" y="1954"/>
                  </a:lnTo>
                  <a:lnTo>
                    <a:pt x="4454" y="2267"/>
                  </a:lnTo>
                  <a:lnTo>
                    <a:pt x="4017" y="2595"/>
                  </a:lnTo>
                  <a:lnTo>
                    <a:pt x="3595" y="2954"/>
                  </a:lnTo>
                  <a:lnTo>
                    <a:pt x="3188" y="3345"/>
                  </a:lnTo>
                  <a:lnTo>
                    <a:pt x="2798" y="3751"/>
                  </a:lnTo>
                  <a:lnTo>
                    <a:pt x="2438" y="4173"/>
                  </a:lnTo>
                  <a:lnTo>
                    <a:pt x="2110" y="4611"/>
                  </a:lnTo>
                  <a:lnTo>
                    <a:pt x="1798" y="5079"/>
                  </a:lnTo>
                  <a:lnTo>
                    <a:pt x="1501" y="5564"/>
                  </a:lnTo>
                  <a:lnTo>
                    <a:pt x="1251" y="6048"/>
                  </a:lnTo>
                  <a:lnTo>
                    <a:pt x="1016" y="6564"/>
                  </a:lnTo>
                  <a:lnTo>
                    <a:pt x="798" y="7079"/>
                  </a:lnTo>
                  <a:lnTo>
                    <a:pt x="626" y="7595"/>
                  </a:lnTo>
                  <a:lnTo>
                    <a:pt x="469" y="8126"/>
                  </a:lnTo>
                  <a:lnTo>
                    <a:pt x="329" y="8658"/>
                  </a:lnTo>
                  <a:lnTo>
                    <a:pt x="219" y="9205"/>
                  </a:lnTo>
                  <a:lnTo>
                    <a:pt x="141" y="9751"/>
                  </a:lnTo>
                  <a:lnTo>
                    <a:pt x="79" y="10298"/>
                  </a:lnTo>
                  <a:lnTo>
                    <a:pt x="32" y="10861"/>
                  </a:lnTo>
                  <a:lnTo>
                    <a:pt x="16" y="11408"/>
                  </a:lnTo>
                  <a:lnTo>
                    <a:pt x="1" y="11970"/>
                  </a:lnTo>
                  <a:lnTo>
                    <a:pt x="16" y="12533"/>
                  </a:lnTo>
                  <a:lnTo>
                    <a:pt x="63" y="13080"/>
                  </a:lnTo>
                  <a:lnTo>
                    <a:pt x="110" y="13642"/>
                  </a:lnTo>
                  <a:lnTo>
                    <a:pt x="188" y="14189"/>
                  </a:lnTo>
                  <a:lnTo>
                    <a:pt x="266" y="14752"/>
                  </a:lnTo>
                  <a:lnTo>
                    <a:pt x="376" y="15299"/>
                  </a:lnTo>
                  <a:lnTo>
                    <a:pt x="407" y="15408"/>
                  </a:lnTo>
                  <a:lnTo>
                    <a:pt x="438" y="15533"/>
                  </a:lnTo>
                  <a:lnTo>
                    <a:pt x="485" y="15642"/>
                  </a:lnTo>
                  <a:lnTo>
                    <a:pt x="563" y="15736"/>
                  </a:lnTo>
                  <a:lnTo>
                    <a:pt x="626" y="15783"/>
                  </a:lnTo>
                  <a:lnTo>
                    <a:pt x="688" y="15814"/>
                  </a:lnTo>
                  <a:lnTo>
                    <a:pt x="829" y="15861"/>
                  </a:lnTo>
                  <a:lnTo>
                    <a:pt x="985" y="15892"/>
                  </a:lnTo>
                  <a:lnTo>
                    <a:pt x="1141" y="15908"/>
                  </a:lnTo>
                  <a:lnTo>
                    <a:pt x="4110" y="16033"/>
                  </a:lnTo>
                  <a:lnTo>
                    <a:pt x="7064" y="16158"/>
                  </a:lnTo>
                  <a:lnTo>
                    <a:pt x="10032" y="16267"/>
                  </a:lnTo>
                  <a:lnTo>
                    <a:pt x="13001" y="16346"/>
                  </a:lnTo>
                  <a:lnTo>
                    <a:pt x="14486" y="16377"/>
                  </a:lnTo>
                  <a:lnTo>
                    <a:pt x="15970" y="16392"/>
                  </a:lnTo>
                  <a:lnTo>
                    <a:pt x="18939" y="16392"/>
                  </a:lnTo>
                  <a:lnTo>
                    <a:pt x="20408" y="16361"/>
                  </a:lnTo>
                  <a:lnTo>
                    <a:pt x="21892" y="16330"/>
                  </a:lnTo>
                  <a:lnTo>
                    <a:pt x="23377" y="16267"/>
                  </a:lnTo>
                  <a:lnTo>
                    <a:pt x="24861" y="16189"/>
                  </a:lnTo>
                  <a:lnTo>
                    <a:pt x="25986" y="16127"/>
                  </a:lnTo>
                  <a:lnTo>
                    <a:pt x="26549" y="16080"/>
                  </a:lnTo>
                  <a:lnTo>
                    <a:pt x="27112" y="16017"/>
                  </a:lnTo>
                  <a:lnTo>
                    <a:pt x="27674" y="15939"/>
                  </a:lnTo>
                  <a:lnTo>
                    <a:pt x="28237" y="15845"/>
                  </a:lnTo>
                  <a:lnTo>
                    <a:pt x="28799" y="15736"/>
                  </a:lnTo>
                  <a:lnTo>
                    <a:pt x="29346" y="15611"/>
                  </a:lnTo>
                  <a:lnTo>
                    <a:pt x="29221" y="14908"/>
                  </a:lnTo>
                  <a:lnTo>
                    <a:pt x="29159" y="14564"/>
                  </a:lnTo>
                  <a:lnTo>
                    <a:pt x="29080" y="14205"/>
                  </a:lnTo>
                  <a:lnTo>
                    <a:pt x="29002" y="13861"/>
                  </a:lnTo>
                  <a:lnTo>
                    <a:pt x="28908" y="13533"/>
                  </a:lnTo>
                  <a:lnTo>
                    <a:pt x="28783" y="13189"/>
                  </a:lnTo>
                  <a:lnTo>
                    <a:pt x="28658" y="12861"/>
                  </a:lnTo>
                  <a:lnTo>
                    <a:pt x="28487" y="12548"/>
                  </a:lnTo>
                  <a:lnTo>
                    <a:pt x="28315" y="12236"/>
                  </a:lnTo>
                  <a:lnTo>
                    <a:pt x="28096" y="11955"/>
                  </a:lnTo>
                  <a:lnTo>
                    <a:pt x="27862" y="11673"/>
                  </a:lnTo>
                  <a:lnTo>
                    <a:pt x="27612" y="11439"/>
                  </a:lnTo>
                  <a:lnTo>
                    <a:pt x="27471" y="11330"/>
                  </a:lnTo>
                  <a:lnTo>
                    <a:pt x="27330" y="11220"/>
                  </a:lnTo>
                  <a:lnTo>
                    <a:pt x="27190" y="11126"/>
                  </a:lnTo>
                  <a:lnTo>
                    <a:pt x="27033" y="11048"/>
                  </a:lnTo>
                  <a:lnTo>
                    <a:pt x="26877" y="10970"/>
                  </a:lnTo>
                  <a:lnTo>
                    <a:pt x="26705" y="10908"/>
                  </a:lnTo>
                  <a:lnTo>
                    <a:pt x="26486" y="10830"/>
                  </a:lnTo>
                  <a:lnTo>
                    <a:pt x="26252" y="10783"/>
                  </a:lnTo>
                  <a:lnTo>
                    <a:pt x="26018" y="10751"/>
                  </a:lnTo>
                  <a:lnTo>
                    <a:pt x="25783" y="10736"/>
                  </a:lnTo>
                  <a:lnTo>
                    <a:pt x="25549" y="10751"/>
                  </a:lnTo>
                  <a:lnTo>
                    <a:pt x="25299" y="10767"/>
                  </a:lnTo>
                  <a:lnTo>
                    <a:pt x="25065" y="10814"/>
                  </a:lnTo>
                  <a:lnTo>
                    <a:pt x="24830" y="10861"/>
                  </a:lnTo>
                  <a:lnTo>
                    <a:pt x="24596" y="10939"/>
                  </a:lnTo>
                  <a:lnTo>
                    <a:pt x="24377" y="11017"/>
                  </a:lnTo>
                  <a:lnTo>
                    <a:pt x="24143" y="11111"/>
                  </a:lnTo>
                  <a:lnTo>
                    <a:pt x="23924" y="11220"/>
                  </a:lnTo>
                  <a:lnTo>
                    <a:pt x="23705" y="11330"/>
                  </a:lnTo>
                  <a:lnTo>
                    <a:pt x="23502" y="11455"/>
                  </a:lnTo>
                  <a:lnTo>
                    <a:pt x="23283" y="11595"/>
                  </a:lnTo>
                  <a:lnTo>
                    <a:pt x="23096" y="11736"/>
                  </a:lnTo>
                  <a:lnTo>
                    <a:pt x="22986" y="10908"/>
                  </a:lnTo>
                  <a:lnTo>
                    <a:pt x="22924" y="10501"/>
                  </a:lnTo>
                  <a:lnTo>
                    <a:pt x="22846" y="10080"/>
                  </a:lnTo>
                  <a:lnTo>
                    <a:pt x="22752" y="9673"/>
                  </a:lnTo>
                  <a:lnTo>
                    <a:pt x="22658" y="9283"/>
                  </a:lnTo>
                  <a:lnTo>
                    <a:pt x="22533" y="8892"/>
                  </a:lnTo>
                  <a:lnTo>
                    <a:pt x="22377" y="8501"/>
                  </a:lnTo>
                  <a:lnTo>
                    <a:pt x="22205" y="8126"/>
                  </a:lnTo>
                  <a:lnTo>
                    <a:pt x="22002" y="7751"/>
                  </a:lnTo>
                  <a:lnTo>
                    <a:pt x="21767" y="7408"/>
                  </a:lnTo>
                  <a:lnTo>
                    <a:pt x="21642" y="7236"/>
                  </a:lnTo>
                  <a:lnTo>
                    <a:pt x="21502" y="7079"/>
                  </a:lnTo>
                  <a:lnTo>
                    <a:pt x="21361" y="6939"/>
                  </a:lnTo>
                  <a:lnTo>
                    <a:pt x="21221" y="6798"/>
                  </a:lnTo>
                  <a:lnTo>
                    <a:pt x="21064" y="6658"/>
                  </a:lnTo>
                  <a:lnTo>
                    <a:pt x="20892" y="6533"/>
                  </a:lnTo>
                  <a:lnTo>
                    <a:pt x="20721" y="6407"/>
                  </a:lnTo>
                  <a:lnTo>
                    <a:pt x="20549" y="6314"/>
                  </a:lnTo>
                  <a:lnTo>
                    <a:pt x="20361" y="6220"/>
                  </a:lnTo>
                  <a:lnTo>
                    <a:pt x="20174" y="6126"/>
                  </a:lnTo>
                  <a:lnTo>
                    <a:pt x="19861" y="6032"/>
                  </a:lnTo>
                  <a:lnTo>
                    <a:pt x="19533" y="5954"/>
                  </a:lnTo>
                  <a:lnTo>
                    <a:pt x="19189" y="5923"/>
                  </a:lnTo>
                  <a:lnTo>
                    <a:pt x="18861" y="5907"/>
                  </a:lnTo>
                  <a:lnTo>
                    <a:pt x="18533" y="5939"/>
                  </a:lnTo>
                  <a:lnTo>
                    <a:pt x="18205" y="5986"/>
                  </a:lnTo>
                  <a:lnTo>
                    <a:pt x="17877" y="6064"/>
                  </a:lnTo>
                  <a:lnTo>
                    <a:pt x="17548" y="6173"/>
                  </a:lnTo>
                  <a:lnTo>
                    <a:pt x="17220" y="6298"/>
                  </a:lnTo>
                  <a:lnTo>
                    <a:pt x="16892" y="6439"/>
                  </a:lnTo>
                  <a:lnTo>
                    <a:pt x="16580" y="6595"/>
                  </a:lnTo>
                  <a:lnTo>
                    <a:pt x="16283" y="6783"/>
                  </a:lnTo>
                  <a:lnTo>
                    <a:pt x="15986" y="6970"/>
                  </a:lnTo>
                  <a:lnTo>
                    <a:pt x="15689" y="7173"/>
                  </a:lnTo>
                  <a:lnTo>
                    <a:pt x="15423" y="7392"/>
                  </a:lnTo>
                  <a:lnTo>
                    <a:pt x="15158" y="7626"/>
                  </a:lnTo>
                  <a:lnTo>
                    <a:pt x="15126" y="7126"/>
                  </a:lnTo>
                  <a:lnTo>
                    <a:pt x="15064" y="6626"/>
                  </a:lnTo>
                  <a:lnTo>
                    <a:pt x="14986" y="6126"/>
                  </a:lnTo>
                  <a:lnTo>
                    <a:pt x="14892" y="5642"/>
                  </a:lnTo>
                  <a:lnTo>
                    <a:pt x="14751" y="5157"/>
                  </a:lnTo>
                  <a:lnTo>
                    <a:pt x="14595" y="4689"/>
                  </a:lnTo>
                  <a:lnTo>
                    <a:pt x="14423" y="4220"/>
                  </a:lnTo>
                  <a:lnTo>
                    <a:pt x="14220" y="3767"/>
                  </a:lnTo>
                  <a:lnTo>
                    <a:pt x="13986" y="3329"/>
                  </a:lnTo>
                  <a:lnTo>
                    <a:pt x="13720" y="2907"/>
                  </a:lnTo>
                  <a:lnTo>
                    <a:pt x="13439" y="2501"/>
                  </a:lnTo>
                  <a:lnTo>
                    <a:pt x="13142" y="2126"/>
                  </a:lnTo>
                  <a:lnTo>
                    <a:pt x="12798" y="1767"/>
                  </a:lnTo>
                  <a:lnTo>
                    <a:pt x="12454" y="1438"/>
                  </a:lnTo>
                  <a:lnTo>
                    <a:pt x="12267" y="1282"/>
                  </a:lnTo>
                  <a:lnTo>
                    <a:pt x="12064" y="1126"/>
                  </a:lnTo>
                  <a:lnTo>
                    <a:pt x="11861" y="985"/>
                  </a:lnTo>
                  <a:lnTo>
                    <a:pt x="11658" y="845"/>
                  </a:lnTo>
                  <a:lnTo>
                    <a:pt x="11439" y="720"/>
                  </a:lnTo>
                  <a:lnTo>
                    <a:pt x="11220" y="610"/>
                  </a:lnTo>
                  <a:lnTo>
                    <a:pt x="11001" y="501"/>
                  </a:lnTo>
                  <a:lnTo>
                    <a:pt x="10767" y="407"/>
                  </a:lnTo>
                  <a:lnTo>
                    <a:pt x="10532" y="313"/>
                  </a:lnTo>
                  <a:lnTo>
                    <a:pt x="10298" y="251"/>
                  </a:lnTo>
                  <a:lnTo>
                    <a:pt x="10064" y="173"/>
                  </a:lnTo>
                  <a:lnTo>
                    <a:pt x="9814" y="126"/>
                  </a:lnTo>
                  <a:lnTo>
                    <a:pt x="9564" y="79"/>
                  </a:lnTo>
                  <a:lnTo>
                    <a:pt x="9314" y="48"/>
                  </a:lnTo>
                  <a:lnTo>
                    <a:pt x="9079" y="17"/>
                  </a:lnTo>
                  <a:lnTo>
                    <a:pt x="8829" y="17"/>
                  </a:lnTo>
                  <a:lnTo>
                    <a:pt x="85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9"/>
            <p:cNvSpPr/>
            <p:nvPr/>
          </p:nvSpPr>
          <p:spPr>
            <a:xfrm>
              <a:off x="5873975" y="803650"/>
              <a:ext cx="70325" cy="69175"/>
            </a:xfrm>
            <a:custGeom>
              <a:rect b="b" l="l" r="r" t="t"/>
              <a:pathLst>
                <a:path extrusionOk="0" h="2767" w="2813">
                  <a:moveTo>
                    <a:pt x="1407" y="1"/>
                  </a:moveTo>
                  <a:lnTo>
                    <a:pt x="1375" y="16"/>
                  </a:lnTo>
                  <a:lnTo>
                    <a:pt x="1344" y="32"/>
                  </a:lnTo>
                  <a:lnTo>
                    <a:pt x="1282" y="79"/>
                  </a:lnTo>
                  <a:lnTo>
                    <a:pt x="1235" y="173"/>
                  </a:lnTo>
                  <a:lnTo>
                    <a:pt x="1188" y="298"/>
                  </a:lnTo>
                  <a:lnTo>
                    <a:pt x="1141" y="454"/>
                  </a:lnTo>
                  <a:lnTo>
                    <a:pt x="1110" y="626"/>
                  </a:lnTo>
                  <a:lnTo>
                    <a:pt x="1078" y="829"/>
                  </a:lnTo>
                  <a:lnTo>
                    <a:pt x="1063" y="1048"/>
                  </a:lnTo>
                  <a:lnTo>
                    <a:pt x="844" y="1063"/>
                  </a:lnTo>
                  <a:lnTo>
                    <a:pt x="641" y="1095"/>
                  </a:lnTo>
                  <a:lnTo>
                    <a:pt x="453" y="1126"/>
                  </a:lnTo>
                  <a:lnTo>
                    <a:pt x="297" y="1173"/>
                  </a:lnTo>
                  <a:lnTo>
                    <a:pt x="172" y="1220"/>
                  </a:lnTo>
                  <a:lnTo>
                    <a:pt x="78" y="1266"/>
                  </a:lnTo>
                  <a:lnTo>
                    <a:pt x="16" y="1329"/>
                  </a:lnTo>
                  <a:lnTo>
                    <a:pt x="0" y="1360"/>
                  </a:lnTo>
                  <a:lnTo>
                    <a:pt x="0" y="1391"/>
                  </a:lnTo>
                  <a:lnTo>
                    <a:pt x="0" y="1423"/>
                  </a:lnTo>
                  <a:lnTo>
                    <a:pt x="16" y="1454"/>
                  </a:lnTo>
                  <a:lnTo>
                    <a:pt x="78" y="1501"/>
                  </a:lnTo>
                  <a:lnTo>
                    <a:pt x="172" y="1563"/>
                  </a:lnTo>
                  <a:lnTo>
                    <a:pt x="297" y="1610"/>
                  </a:lnTo>
                  <a:lnTo>
                    <a:pt x="453" y="1642"/>
                  </a:lnTo>
                  <a:lnTo>
                    <a:pt x="641" y="1688"/>
                  </a:lnTo>
                  <a:lnTo>
                    <a:pt x="844" y="1704"/>
                  </a:lnTo>
                  <a:lnTo>
                    <a:pt x="1063" y="1720"/>
                  </a:lnTo>
                  <a:lnTo>
                    <a:pt x="1078" y="1938"/>
                  </a:lnTo>
                  <a:lnTo>
                    <a:pt x="1110" y="2142"/>
                  </a:lnTo>
                  <a:lnTo>
                    <a:pt x="1141" y="2329"/>
                  </a:lnTo>
                  <a:lnTo>
                    <a:pt x="1188" y="2470"/>
                  </a:lnTo>
                  <a:lnTo>
                    <a:pt x="1235" y="2595"/>
                  </a:lnTo>
                  <a:lnTo>
                    <a:pt x="1282" y="2688"/>
                  </a:lnTo>
                  <a:lnTo>
                    <a:pt x="1344" y="2751"/>
                  </a:lnTo>
                  <a:lnTo>
                    <a:pt x="1375" y="2767"/>
                  </a:lnTo>
                  <a:lnTo>
                    <a:pt x="1438" y="2767"/>
                  </a:lnTo>
                  <a:lnTo>
                    <a:pt x="1469" y="2751"/>
                  </a:lnTo>
                  <a:lnTo>
                    <a:pt x="1516" y="2688"/>
                  </a:lnTo>
                  <a:lnTo>
                    <a:pt x="1578" y="2595"/>
                  </a:lnTo>
                  <a:lnTo>
                    <a:pt x="1625" y="2470"/>
                  </a:lnTo>
                  <a:lnTo>
                    <a:pt x="1657" y="2329"/>
                  </a:lnTo>
                  <a:lnTo>
                    <a:pt x="1703" y="2142"/>
                  </a:lnTo>
                  <a:lnTo>
                    <a:pt x="1719" y="1938"/>
                  </a:lnTo>
                  <a:lnTo>
                    <a:pt x="1750" y="1720"/>
                  </a:lnTo>
                  <a:lnTo>
                    <a:pt x="1969" y="1704"/>
                  </a:lnTo>
                  <a:lnTo>
                    <a:pt x="2172" y="1688"/>
                  </a:lnTo>
                  <a:lnTo>
                    <a:pt x="2344" y="1642"/>
                  </a:lnTo>
                  <a:lnTo>
                    <a:pt x="2516" y="1610"/>
                  </a:lnTo>
                  <a:lnTo>
                    <a:pt x="2641" y="1563"/>
                  </a:lnTo>
                  <a:lnTo>
                    <a:pt x="2735" y="1501"/>
                  </a:lnTo>
                  <a:lnTo>
                    <a:pt x="2797" y="1454"/>
                  </a:lnTo>
                  <a:lnTo>
                    <a:pt x="2813" y="1423"/>
                  </a:lnTo>
                  <a:lnTo>
                    <a:pt x="2813" y="1391"/>
                  </a:lnTo>
                  <a:lnTo>
                    <a:pt x="2813" y="1360"/>
                  </a:lnTo>
                  <a:lnTo>
                    <a:pt x="2797" y="1329"/>
                  </a:lnTo>
                  <a:lnTo>
                    <a:pt x="2735" y="1266"/>
                  </a:lnTo>
                  <a:lnTo>
                    <a:pt x="2641" y="1220"/>
                  </a:lnTo>
                  <a:lnTo>
                    <a:pt x="2516" y="1173"/>
                  </a:lnTo>
                  <a:lnTo>
                    <a:pt x="2344" y="1126"/>
                  </a:lnTo>
                  <a:lnTo>
                    <a:pt x="2172" y="1095"/>
                  </a:lnTo>
                  <a:lnTo>
                    <a:pt x="1969" y="1063"/>
                  </a:lnTo>
                  <a:lnTo>
                    <a:pt x="1750" y="1048"/>
                  </a:lnTo>
                  <a:lnTo>
                    <a:pt x="1719" y="829"/>
                  </a:lnTo>
                  <a:lnTo>
                    <a:pt x="1703" y="626"/>
                  </a:lnTo>
                  <a:lnTo>
                    <a:pt x="1657" y="454"/>
                  </a:lnTo>
                  <a:lnTo>
                    <a:pt x="1625" y="298"/>
                  </a:lnTo>
                  <a:lnTo>
                    <a:pt x="1578" y="173"/>
                  </a:lnTo>
                  <a:lnTo>
                    <a:pt x="1516" y="79"/>
                  </a:lnTo>
                  <a:lnTo>
                    <a:pt x="1469" y="32"/>
                  </a:lnTo>
                  <a:lnTo>
                    <a:pt x="1438" y="16"/>
                  </a:lnTo>
                  <a:lnTo>
                    <a:pt x="14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9"/>
            <p:cNvSpPr/>
            <p:nvPr/>
          </p:nvSpPr>
          <p:spPr>
            <a:xfrm>
              <a:off x="6833028" y="1625398"/>
              <a:ext cx="70350" cy="69175"/>
            </a:xfrm>
            <a:custGeom>
              <a:rect b="b" l="l" r="r" t="t"/>
              <a:pathLst>
                <a:path extrusionOk="0" h="2767" w="2814">
                  <a:moveTo>
                    <a:pt x="1376" y="1"/>
                  </a:moveTo>
                  <a:lnTo>
                    <a:pt x="1360" y="16"/>
                  </a:lnTo>
                  <a:lnTo>
                    <a:pt x="1298" y="79"/>
                  </a:lnTo>
                  <a:lnTo>
                    <a:pt x="1251" y="173"/>
                  </a:lnTo>
                  <a:lnTo>
                    <a:pt x="1204" y="298"/>
                  </a:lnTo>
                  <a:lnTo>
                    <a:pt x="1157" y="454"/>
                  </a:lnTo>
                  <a:lnTo>
                    <a:pt x="1126" y="626"/>
                  </a:lnTo>
                  <a:lnTo>
                    <a:pt x="1094" y="829"/>
                  </a:lnTo>
                  <a:lnTo>
                    <a:pt x="1079" y="1048"/>
                  </a:lnTo>
                  <a:lnTo>
                    <a:pt x="844" y="1063"/>
                  </a:lnTo>
                  <a:lnTo>
                    <a:pt x="641" y="1095"/>
                  </a:lnTo>
                  <a:lnTo>
                    <a:pt x="469" y="1126"/>
                  </a:lnTo>
                  <a:lnTo>
                    <a:pt x="313" y="1173"/>
                  </a:lnTo>
                  <a:lnTo>
                    <a:pt x="188" y="1220"/>
                  </a:lnTo>
                  <a:lnTo>
                    <a:pt x="79" y="1266"/>
                  </a:lnTo>
                  <a:lnTo>
                    <a:pt x="32" y="1329"/>
                  </a:lnTo>
                  <a:lnTo>
                    <a:pt x="16" y="1360"/>
                  </a:lnTo>
                  <a:lnTo>
                    <a:pt x="1" y="1391"/>
                  </a:lnTo>
                  <a:lnTo>
                    <a:pt x="16" y="1407"/>
                  </a:lnTo>
                  <a:lnTo>
                    <a:pt x="32" y="1438"/>
                  </a:lnTo>
                  <a:lnTo>
                    <a:pt x="79" y="1501"/>
                  </a:lnTo>
                  <a:lnTo>
                    <a:pt x="188" y="1548"/>
                  </a:lnTo>
                  <a:lnTo>
                    <a:pt x="313" y="1595"/>
                  </a:lnTo>
                  <a:lnTo>
                    <a:pt x="469" y="1641"/>
                  </a:lnTo>
                  <a:lnTo>
                    <a:pt x="641" y="1673"/>
                  </a:lnTo>
                  <a:lnTo>
                    <a:pt x="844" y="1704"/>
                  </a:lnTo>
                  <a:lnTo>
                    <a:pt x="1079" y="1720"/>
                  </a:lnTo>
                  <a:lnTo>
                    <a:pt x="1094" y="1938"/>
                  </a:lnTo>
                  <a:lnTo>
                    <a:pt x="1126" y="2141"/>
                  </a:lnTo>
                  <a:lnTo>
                    <a:pt x="1157" y="2313"/>
                  </a:lnTo>
                  <a:lnTo>
                    <a:pt x="1204" y="2470"/>
                  </a:lnTo>
                  <a:lnTo>
                    <a:pt x="1251" y="2595"/>
                  </a:lnTo>
                  <a:lnTo>
                    <a:pt x="1298" y="2688"/>
                  </a:lnTo>
                  <a:lnTo>
                    <a:pt x="1360" y="2751"/>
                  </a:lnTo>
                  <a:lnTo>
                    <a:pt x="1376" y="2766"/>
                  </a:lnTo>
                  <a:lnTo>
                    <a:pt x="1438" y="2766"/>
                  </a:lnTo>
                  <a:lnTo>
                    <a:pt x="1470" y="2751"/>
                  </a:lnTo>
                  <a:lnTo>
                    <a:pt x="1532" y="2688"/>
                  </a:lnTo>
                  <a:lnTo>
                    <a:pt x="1579" y="2595"/>
                  </a:lnTo>
                  <a:lnTo>
                    <a:pt x="1626" y="2470"/>
                  </a:lnTo>
                  <a:lnTo>
                    <a:pt x="1673" y="2313"/>
                  </a:lnTo>
                  <a:lnTo>
                    <a:pt x="1704" y="2141"/>
                  </a:lnTo>
                  <a:lnTo>
                    <a:pt x="1735" y="1938"/>
                  </a:lnTo>
                  <a:lnTo>
                    <a:pt x="1751" y="1720"/>
                  </a:lnTo>
                  <a:lnTo>
                    <a:pt x="1970" y="1704"/>
                  </a:lnTo>
                  <a:lnTo>
                    <a:pt x="2173" y="1673"/>
                  </a:lnTo>
                  <a:lnTo>
                    <a:pt x="2360" y="1641"/>
                  </a:lnTo>
                  <a:lnTo>
                    <a:pt x="2516" y="1595"/>
                  </a:lnTo>
                  <a:lnTo>
                    <a:pt x="2641" y="1548"/>
                  </a:lnTo>
                  <a:lnTo>
                    <a:pt x="2735" y="1501"/>
                  </a:lnTo>
                  <a:lnTo>
                    <a:pt x="2798" y="1438"/>
                  </a:lnTo>
                  <a:lnTo>
                    <a:pt x="2813" y="1407"/>
                  </a:lnTo>
                  <a:lnTo>
                    <a:pt x="2813" y="1391"/>
                  </a:lnTo>
                  <a:lnTo>
                    <a:pt x="2813" y="1360"/>
                  </a:lnTo>
                  <a:lnTo>
                    <a:pt x="2798" y="1329"/>
                  </a:lnTo>
                  <a:lnTo>
                    <a:pt x="2735" y="1266"/>
                  </a:lnTo>
                  <a:lnTo>
                    <a:pt x="2641" y="1220"/>
                  </a:lnTo>
                  <a:lnTo>
                    <a:pt x="2516" y="1173"/>
                  </a:lnTo>
                  <a:lnTo>
                    <a:pt x="2360" y="1126"/>
                  </a:lnTo>
                  <a:lnTo>
                    <a:pt x="2173" y="1095"/>
                  </a:lnTo>
                  <a:lnTo>
                    <a:pt x="1970" y="1063"/>
                  </a:lnTo>
                  <a:lnTo>
                    <a:pt x="1751" y="1048"/>
                  </a:lnTo>
                  <a:lnTo>
                    <a:pt x="1735" y="829"/>
                  </a:lnTo>
                  <a:lnTo>
                    <a:pt x="1704" y="626"/>
                  </a:lnTo>
                  <a:lnTo>
                    <a:pt x="1673" y="454"/>
                  </a:lnTo>
                  <a:lnTo>
                    <a:pt x="1626" y="298"/>
                  </a:lnTo>
                  <a:lnTo>
                    <a:pt x="1579" y="173"/>
                  </a:lnTo>
                  <a:lnTo>
                    <a:pt x="1532" y="79"/>
                  </a:lnTo>
                  <a:lnTo>
                    <a:pt x="1470" y="16"/>
                  </a:lnTo>
                  <a:lnTo>
                    <a:pt x="143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9"/>
            <p:cNvSpPr/>
            <p:nvPr/>
          </p:nvSpPr>
          <p:spPr>
            <a:xfrm>
              <a:off x="5796579" y="1497489"/>
              <a:ext cx="105100" cy="103550"/>
            </a:xfrm>
            <a:custGeom>
              <a:rect b="b" l="l" r="r" t="t"/>
              <a:pathLst>
                <a:path extrusionOk="0" h="4142" w="4204">
                  <a:moveTo>
                    <a:pt x="2063" y="1"/>
                  </a:moveTo>
                  <a:lnTo>
                    <a:pt x="2016" y="32"/>
                  </a:lnTo>
                  <a:lnTo>
                    <a:pt x="1969" y="63"/>
                  </a:lnTo>
                  <a:lnTo>
                    <a:pt x="1922" y="110"/>
                  </a:lnTo>
                  <a:lnTo>
                    <a:pt x="1844" y="251"/>
                  </a:lnTo>
                  <a:lnTo>
                    <a:pt x="1782" y="438"/>
                  </a:lnTo>
                  <a:lnTo>
                    <a:pt x="1719" y="673"/>
                  </a:lnTo>
                  <a:lnTo>
                    <a:pt x="1672" y="939"/>
                  </a:lnTo>
                  <a:lnTo>
                    <a:pt x="1625" y="1235"/>
                  </a:lnTo>
                  <a:lnTo>
                    <a:pt x="1594" y="1564"/>
                  </a:lnTo>
                  <a:lnTo>
                    <a:pt x="1266" y="1595"/>
                  </a:lnTo>
                  <a:lnTo>
                    <a:pt x="953" y="1626"/>
                  </a:lnTo>
                  <a:lnTo>
                    <a:pt x="688" y="1689"/>
                  </a:lnTo>
                  <a:lnTo>
                    <a:pt x="453" y="1751"/>
                  </a:lnTo>
                  <a:lnTo>
                    <a:pt x="266" y="1814"/>
                  </a:lnTo>
                  <a:lnTo>
                    <a:pt x="110" y="1892"/>
                  </a:lnTo>
                  <a:lnTo>
                    <a:pt x="63" y="1939"/>
                  </a:lnTo>
                  <a:lnTo>
                    <a:pt x="31" y="1985"/>
                  </a:lnTo>
                  <a:lnTo>
                    <a:pt x="0" y="2032"/>
                  </a:lnTo>
                  <a:lnTo>
                    <a:pt x="0" y="2064"/>
                  </a:lnTo>
                  <a:lnTo>
                    <a:pt x="0" y="2110"/>
                  </a:lnTo>
                  <a:lnTo>
                    <a:pt x="31" y="2157"/>
                  </a:lnTo>
                  <a:lnTo>
                    <a:pt x="63" y="2204"/>
                  </a:lnTo>
                  <a:lnTo>
                    <a:pt x="110" y="2251"/>
                  </a:lnTo>
                  <a:lnTo>
                    <a:pt x="266" y="2329"/>
                  </a:lnTo>
                  <a:lnTo>
                    <a:pt x="453" y="2392"/>
                  </a:lnTo>
                  <a:lnTo>
                    <a:pt x="688" y="2454"/>
                  </a:lnTo>
                  <a:lnTo>
                    <a:pt x="953" y="2517"/>
                  </a:lnTo>
                  <a:lnTo>
                    <a:pt x="1266" y="2548"/>
                  </a:lnTo>
                  <a:lnTo>
                    <a:pt x="1594" y="2579"/>
                  </a:lnTo>
                  <a:lnTo>
                    <a:pt x="1625" y="2907"/>
                  </a:lnTo>
                  <a:lnTo>
                    <a:pt x="1672" y="3204"/>
                  </a:lnTo>
                  <a:lnTo>
                    <a:pt x="1719" y="3470"/>
                  </a:lnTo>
                  <a:lnTo>
                    <a:pt x="1782" y="3704"/>
                  </a:lnTo>
                  <a:lnTo>
                    <a:pt x="1844" y="3876"/>
                  </a:lnTo>
                  <a:lnTo>
                    <a:pt x="1922" y="4017"/>
                  </a:lnTo>
                  <a:lnTo>
                    <a:pt x="1969" y="4079"/>
                  </a:lnTo>
                  <a:lnTo>
                    <a:pt x="2016" y="4111"/>
                  </a:lnTo>
                  <a:lnTo>
                    <a:pt x="2063" y="4142"/>
                  </a:lnTo>
                  <a:lnTo>
                    <a:pt x="2141" y="4142"/>
                  </a:lnTo>
                  <a:lnTo>
                    <a:pt x="2188" y="4111"/>
                  </a:lnTo>
                  <a:lnTo>
                    <a:pt x="2235" y="4079"/>
                  </a:lnTo>
                  <a:lnTo>
                    <a:pt x="2282" y="4017"/>
                  </a:lnTo>
                  <a:lnTo>
                    <a:pt x="2360" y="3876"/>
                  </a:lnTo>
                  <a:lnTo>
                    <a:pt x="2422" y="3704"/>
                  </a:lnTo>
                  <a:lnTo>
                    <a:pt x="2485" y="3470"/>
                  </a:lnTo>
                  <a:lnTo>
                    <a:pt x="2532" y="3204"/>
                  </a:lnTo>
                  <a:lnTo>
                    <a:pt x="2578" y="2907"/>
                  </a:lnTo>
                  <a:lnTo>
                    <a:pt x="2610" y="2579"/>
                  </a:lnTo>
                  <a:lnTo>
                    <a:pt x="2938" y="2548"/>
                  </a:lnTo>
                  <a:lnTo>
                    <a:pt x="3250" y="2517"/>
                  </a:lnTo>
                  <a:lnTo>
                    <a:pt x="3516" y="2454"/>
                  </a:lnTo>
                  <a:lnTo>
                    <a:pt x="3750" y="2392"/>
                  </a:lnTo>
                  <a:lnTo>
                    <a:pt x="3938" y="2329"/>
                  </a:lnTo>
                  <a:lnTo>
                    <a:pt x="4094" y="2251"/>
                  </a:lnTo>
                  <a:lnTo>
                    <a:pt x="4141" y="2204"/>
                  </a:lnTo>
                  <a:lnTo>
                    <a:pt x="4172" y="2157"/>
                  </a:lnTo>
                  <a:lnTo>
                    <a:pt x="4204" y="2110"/>
                  </a:lnTo>
                  <a:lnTo>
                    <a:pt x="4204" y="2064"/>
                  </a:lnTo>
                  <a:lnTo>
                    <a:pt x="4204" y="2032"/>
                  </a:lnTo>
                  <a:lnTo>
                    <a:pt x="4172" y="1985"/>
                  </a:lnTo>
                  <a:lnTo>
                    <a:pt x="4141" y="1939"/>
                  </a:lnTo>
                  <a:lnTo>
                    <a:pt x="4094" y="1892"/>
                  </a:lnTo>
                  <a:lnTo>
                    <a:pt x="3938" y="1814"/>
                  </a:lnTo>
                  <a:lnTo>
                    <a:pt x="3750" y="1751"/>
                  </a:lnTo>
                  <a:lnTo>
                    <a:pt x="3516" y="1689"/>
                  </a:lnTo>
                  <a:lnTo>
                    <a:pt x="3250" y="1626"/>
                  </a:lnTo>
                  <a:lnTo>
                    <a:pt x="2938" y="1595"/>
                  </a:lnTo>
                  <a:lnTo>
                    <a:pt x="2610" y="1564"/>
                  </a:lnTo>
                  <a:lnTo>
                    <a:pt x="2578" y="1235"/>
                  </a:lnTo>
                  <a:lnTo>
                    <a:pt x="2532" y="939"/>
                  </a:lnTo>
                  <a:lnTo>
                    <a:pt x="2485" y="673"/>
                  </a:lnTo>
                  <a:lnTo>
                    <a:pt x="2422" y="438"/>
                  </a:lnTo>
                  <a:lnTo>
                    <a:pt x="2360" y="251"/>
                  </a:lnTo>
                  <a:lnTo>
                    <a:pt x="2282" y="110"/>
                  </a:lnTo>
                  <a:lnTo>
                    <a:pt x="2235" y="63"/>
                  </a:lnTo>
                  <a:lnTo>
                    <a:pt x="2188" y="32"/>
                  </a:lnTo>
                  <a:lnTo>
                    <a:pt x="214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9"/>
            <p:cNvSpPr/>
            <p:nvPr/>
          </p:nvSpPr>
          <p:spPr>
            <a:xfrm>
              <a:off x="6727897" y="696384"/>
              <a:ext cx="105125" cy="103550"/>
            </a:xfrm>
            <a:custGeom>
              <a:rect b="b" l="l" r="r" t="t"/>
              <a:pathLst>
                <a:path extrusionOk="0" h="4142" w="4205">
                  <a:moveTo>
                    <a:pt x="2063" y="0"/>
                  </a:moveTo>
                  <a:lnTo>
                    <a:pt x="2017" y="31"/>
                  </a:lnTo>
                  <a:lnTo>
                    <a:pt x="1970" y="63"/>
                  </a:lnTo>
                  <a:lnTo>
                    <a:pt x="1923" y="110"/>
                  </a:lnTo>
                  <a:lnTo>
                    <a:pt x="1845" y="250"/>
                  </a:lnTo>
                  <a:lnTo>
                    <a:pt x="1782" y="438"/>
                  </a:lnTo>
                  <a:lnTo>
                    <a:pt x="1720" y="672"/>
                  </a:lnTo>
                  <a:lnTo>
                    <a:pt x="1657" y="938"/>
                  </a:lnTo>
                  <a:lnTo>
                    <a:pt x="1626" y="1235"/>
                  </a:lnTo>
                  <a:lnTo>
                    <a:pt x="1595" y="1563"/>
                  </a:lnTo>
                  <a:lnTo>
                    <a:pt x="1267" y="1594"/>
                  </a:lnTo>
                  <a:lnTo>
                    <a:pt x="954" y="1625"/>
                  </a:lnTo>
                  <a:lnTo>
                    <a:pt x="688" y="1688"/>
                  </a:lnTo>
                  <a:lnTo>
                    <a:pt x="454" y="1750"/>
                  </a:lnTo>
                  <a:lnTo>
                    <a:pt x="266" y="1813"/>
                  </a:lnTo>
                  <a:lnTo>
                    <a:pt x="110" y="1891"/>
                  </a:lnTo>
                  <a:lnTo>
                    <a:pt x="63" y="1938"/>
                  </a:lnTo>
                  <a:lnTo>
                    <a:pt x="32" y="1985"/>
                  </a:lnTo>
                  <a:lnTo>
                    <a:pt x="1" y="2016"/>
                  </a:lnTo>
                  <a:lnTo>
                    <a:pt x="1" y="2063"/>
                  </a:lnTo>
                  <a:lnTo>
                    <a:pt x="1" y="2110"/>
                  </a:lnTo>
                  <a:lnTo>
                    <a:pt x="32" y="2157"/>
                  </a:lnTo>
                  <a:lnTo>
                    <a:pt x="63" y="2203"/>
                  </a:lnTo>
                  <a:lnTo>
                    <a:pt x="110" y="2235"/>
                  </a:lnTo>
                  <a:lnTo>
                    <a:pt x="266" y="2328"/>
                  </a:lnTo>
                  <a:lnTo>
                    <a:pt x="454" y="2391"/>
                  </a:lnTo>
                  <a:lnTo>
                    <a:pt x="688" y="2453"/>
                  </a:lnTo>
                  <a:lnTo>
                    <a:pt x="954" y="2500"/>
                  </a:lnTo>
                  <a:lnTo>
                    <a:pt x="1267" y="2547"/>
                  </a:lnTo>
                  <a:lnTo>
                    <a:pt x="1595" y="2578"/>
                  </a:lnTo>
                  <a:lnTo>
                    <a:pt x="1626" y="2907"/>
                  </a:lnTo>
                  <a:lnTo>
                    <a:pt x="1657" y="3203"/>
                  </a:lnTo>
                  <a:lnTo>
                    <a:pt x="1720" y="3469"/>
                  </a:lnTo>
                  <a:lnTo>
                    <a:pt x="1782" y="3688"/>
                  </a:lnTo>
                  <a:lnTo>
                    <a:pt x="1845" y="3875"/>
                  </a:lnTo>
                  <a:lnTo>
                    <a:pt x="1923" y="4016"/>
                  </a:lnTo>
                  <a:lnTo>
                    <a:pt x="1970" y="4079"/>
                  </a:lnTo>
                  <a:lnTo>
                    <a:pt x="2017" y="4110"/>
                  </a:lnTo>
                  <a:lnTo>
                    <a:pt x="2063" y="4125"/>
                  </a:lnTo>
                  <a:lnTo>
                    <a:pt x="2095" y="4141"/>
                  </a:lnTo>
                  <a:lnTo>
                    <a:pt x="2142" y="4125"/>
                  </a:lnTo>
                  <a:lnTo>
                    <a:pt x="2188" y="4110"/>
                  </a:lnTo>
                  <a:lnTo>
                    <a:pt x="2235" y="4079"/>
                  </a:lnTo>
                  <a:lnTo>
                    <a:pt x="2282" y="4016"/>
                  </a:lnTo>
                  <a:lnTo>
                    <a:pt x="2360" y="3875"/>
                  </a:lnTo>
                  <a:lnTo>
                    <a:pt x="2423" y="3688"/>
                  </a:lnTo>
                  <a:lnTo>
                    <a:pt x="2485" y="3469"/>
                  </a:lnTo>
                  <a:lnTo>
                    <a:pt x="2532" y="3203"/>
                  </a:lnTo>
                  <a:lnTo>
                    <a:pt x="2579" y="2907"/>
                  </a:lnTo>
                  <a:lnTo>
                    <a:pt x="2610" y="2578"/>
                  </a:lnTo>
                  <a:lnTo>
                    <a:pt x="2939" y="2547"/>
                  </a:lnTo>
                  <a:lnTo>
                    <a:pt x="3251" y="2500"/>
                  </a:lnTo>
                  <a:lnTo>
                    <a:pt x="3517" y="2453"/>
                  </a:lnTo>
                  <a:lnTo>
                    <a:pt x="3751" y="2391"/>
                  </a:lnTo>
                  <a:lnTo>
                    <a:pt x="3939" y="2328"/>
                  </a:lnTo>
                  <a:lnTo>
                    <a:pt x="4095" y="2235"/>
                  </a:lnTo>
                  <a:lnTo>
                    <a:pt x="4142" y="2203"/>
                  </a:lnTo>
                  <a:lnTo>
                    <a:pt x="4173" y="2157"/>
                  </a:lnTo>
                  <a:lnTo>
                    <a:pt x="4204" y="2110"/>
                  </a:lnTo>
                  <a:lnTo>
                    <a:pt x="4204" y="2063"/>
                  </a:lnTo>
                  <a:lnTo>
                    <a:pt x="4204" y="2016"/>
                  </a:lnTo>
                  <a:lnTo>
                    <a:pt x="4173" y="1985"/>
                  </a:lnTo>
                  <a:lnTo>
                    <a:pt x="4142" y="1938"/>
                  </a:lnTo>
                  <a:lnTo>
                    <a:pt x="4095" y="1891"/>
                  </a:lnTo>
                  <a:lnTo>
                    <a:pt x="3939" y="1813"/>
                  </a:lnTo>
                  <a:lnTo>
                    <a:pt x="3751" y="1750"/>
                  </a:lnTo>
                  <a:lnTo>
                    <a:pt x="3517" y="1688"/>
                  </a:lnTo>
                  <a:lnTo>
                    <a:pt x="3251" y="1625"/>
                  </a:lnTo>
                  <a:lnTo>
                    <a:pt x="2939" y="1594"/>
                  </a:lnTo>
                  <a:lnTo>
                    <a:pt x="2610" y="1563"/>
                  </a:lnTo>
                  <a:lnTo>
                    <a:pt x="2579" y="1235"/>
                  </a:lnTo>
                  <a:lnTo>
                    <a:pt x="2532" y="938"/>
                  </a:lnTo>
                  <a:lnTo>
                    <a:pt x="2485" y="672"/>
                  </a:lnTo>
                  <a:lnTo>
                    <a:pt x="2423" y="438"/>
                  </a:lnTo>
                  <a:lnTo>
                    <a:pt x="2360" y="250"/>
                  </a:lnTo>
                  <a:lnTo>
                    <a:pt x="2282" y="110"/>
                  </a:lnTo>
                  <a:lnTo>
                    <a:pt x="2235" y="63"/>
                  </a:lnTo>
                  <a:lnTo>
                    <a:pt x="2188" y="31"/>
                  </a:lnTo>
                  <a:lnTo>
                    <a:pt x="21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9"/>
            <p:cNvSpPr/>
            <p:nvPr/>
          </p:nvSpPr>
          <p:spPr>
            <a:xfrm>
              <a:off x="5867725" y="717325"/>
              <a:ext cx="965300" cy="965300"/>
            </a:xfrm>
            <a:custGeom>
              <a:rect b="b" l="l" r="r" t="t"/>
              <a:pathLst>
                <a:path extrusionOk="0" h="38612" w="38612">
                  <a:moveTo>
                    <a:pt x="18814" y="0"/>
                  </a:moveTo>
                  <a:lnTo>
                    <a:pt x="18314" y="16"/>
                  </a:lnTo>
                  <a:lnTo>
                    <a:pt x="17829" y="47"/>
                  </a:lnTo>
                  <a:lnTo>
                    <a:pt x="17345" y="94"/>
                  </a:lnTo>
                  <a:lnTo>
                    <a:pt x="16845" y="157"/>
                  </a:lnTo>
                  <a:lnTo>
                    <a:pt x="16376" y="219"/>
                  </a:lnTo>
                  <a:lnTo>
                    <a:pt x="15892" y="297"/>
                  </a:lnTo>
                  <a:lnTo>
                    <a:pt x="15423" y="391"/>
                  </a:lnTo>
                  <a:lnTo>
                    <a:pt x="14954" y="485"/>
                  </a:lnTo>
                  <a:lnTo>
                    <a:pt x="14485" y="610"/>
                  </a:lnTo>
                  <a:lnTo>
                    <a:pt x="14032" y="735"/>
                  </a:lnTo>
                  <a:lnTo>
                    <a:pt x="13563" y="860"/>
                  </a:lnTo>
                  <a:lnTo>
                    <a:pt x="13126" y="1016"/>
                  </a:lnTo>
                  <a:lnTo>
                    <a:pt x="12673" y="1172"/>
                  </a:lnTo>
                  <a:lnTo>
                    <a:pt x="12235" y="1344"/>
                  </a:lnTo>
                  <a:lnTo>
                    <a:pt x="11798" y="1516"/>
                  </a:lnTo>
                  <a:lnTo>
                    <a:pt x="11360" y="1704"/>
                  </a:lnTo>
                  <a:lnTo>
                    <a:pt x="10938" y="1907"/>
                  </a:lnTo>
                  <a:lnTo>
                    <a:pt x="10516" y="2110"/>
                  </a:lnTo>
                  <a:lnTo>
                    <a:pt x="10110" y="2329"/>
                  </a:lnTo>
                  <a:lnTo>
                    <a:pt x="9704" y="2563"/>
                  </a:lnTo>
                  <a:lnTo>
                    <a:pt x="9298" y="2798"/>
                  </a:lnTo>
                  <a:lnTo>
                    <a:pt x="8907" y="3032"/>
                  </a:lnTo>
                  <a:lnTo>
                    <a:pt x="8516" y="3298"/>
                  </a:lnTo>
                  <a:lnTo>
                    <a:pt x="8141" y="3563"/>
                  </a:lnTo>
                  <a:lnTo>
                    <a:pt x="7766" y="3829"/>
                  </a:lnTo>
                  <a:lnTo>
                    <a:pt x="7391" y="4110"/>
                  </a:lnTo>
                  <a:lnTo>
                    <a:pt x="7032" y="4407"/>
                  </a:lnTo>
                  <a:lnTo>
                    <a:pt x="6672" y="4704"/>
                  </a:lnTo>
                  <a:lnTo>
                    <a:pt x="6329" y="5016"/>
                  </a:lnTo>
                  <a:lnTo>
                    <a:pt x="5985" y="5329"/>
                  </a:lnTo>
                  <a:lnTo>
                    <a:pt x="5657" y="5657"/>
                  </a:lnTo>
                  <a:lnTo>
                    <a:pt x="5344" y="5985"/>
                  </a:lnTo>
                  <a:lnTo>
                    <a:pt x="5016" y="6329"/>
                  </a:lnTo>
                  <a:lnTo>
                    <a:pt x="4719" y="6673"/>
                  </a:lnTo>
                  <a:lnTo>
                    <a:pt x="4422" y="7016"/>
                  </a:lnTo>
                  <a:lnTo>
                    <a:pt x="4125" y="7391"/>
                  </a:lnTo>
                  <a:lnTo>
                    <a:pt x="3844" y="7751"/>
                  </a:lnTo>
                  <a:lnTo>
                    <a:pt x="3563" y="8126"/>
                  </a:lnTo>
                  <a:lnTo>
                    <a:pt x="3297" y="8517"/>
                  </a:lnTo>
                  <a:lnTo>
                    <a:pt x="3047" y="8892"/>
                  </a:lnTo>
                  <a:lnTo>
                    <a:pt x="2797" y="9298"/>
                  </a:lnTo>
                  <a:lnTo>
                    <a:pt x="2563" y="9688"/>
                  </a:lnTo>
                  <a:lnTo>
                    <a:pt x="2344" y="10095"/>
                  </a:lnTo>
                  <a:lnTo>
                    <a:pt x="2125" y="10517"/>
                  </a:lnTo>
                  <a:lnTo>
                    <a:pt x="1907" y="10939"/>
                  </a:lnTo>
                  <a:lnTo>
                    <a:pt x="1719" y="11360"/>
                  </a:lnTo>
                  <a:lnTo>
                    <a:pt x="1516" y="11782"/>
                  </a:lnTo>
                  <a:lnTo>
                    <a:pt x="1344" y="12220"/>
                  </a:lnTo>
                  <a:lnTo>
                    <a:pt x="1172" y="12673"/>
                  </a:lnTo>
                  <a:lnTo>
                    <a:pt x="1016" y="13111"/>
                  </a:lnTo>
                  <a:lnTo>
                    <a:pt x="875" y="13564"/>
                  </a:lnTo>
                  <a:lnTo>
                    <a:pt x="735" y="14017"/>
                  </a:lnTo>
                  <a:lnTo>
                    <a:pt x="610" y="14486"/>
                  </a:lnTo>
                  <a:lnTo>
                    <a:pt x="500" y="14939"/>
                  </a:lnTo>
                  <a:lnTo>
                    <a:pt x="391" y="15408"/>
                  </a:lnTo>
                  <a:lnTo>
                    <a:pt x="313" y="15892"/>
                  </a:lnTo>
                  <a:lnTo>
                    <a:pt x="235" y="16361"/>
                  </a:lnTo>
                  <a:lnTo>
                    <a:pt x="156" y="16845"/>
                  </a:lnTo>
                  <a:lnTo>
                    <a:pt x="110" y="17330"/>
                  </a:lnTo>
                  <a:lnTo>
                    <a:pt x="63" y="17814"/>
                  </a:lnTo>
                  <a:lnTo>
                    <a:pt x="31" y="18314"/>
                  </a:lnTo>
                  <a:lnTo>
                    <a:pt x="16" y="18798"/>
                  </a:lnTo>
                  <a:lnTo>
                    <a:pt x="0" y="19298"/>
                  </a:lnTo>
                  <a:lnTo>
                    <a:pt x="16" y="19798"/>
                  </a:lnTo>
                  <a:lnTo>
                    <a:pt x="31" y="20298"/>
                  </a:lnTo>
                  <a:lnTo>
                    <a:pt x="63" y="20783"/>
                  </a:lnTo>
                  <a:lnTo>
                    <a:pt x="110" y="21283"/>
                  </a:lnTo>
                  <a:lnTo>
                    <a:pt x="156" y="21767"/>
                  </a:lnTo>
                  <a:lnTo>
                    <a:pt x="235" y="22236"/>
                  </a:lnTo>
                  <a:lnTo>
                    <a:pt x="313" y="22720"/>
                  </a:lnTo>
                  <a:lnTo>
                    <a:pt x="391" y="23189"/>
                  </a:lnTo>
                  <a:lnTo>
                    <a:pt x="500" y="23658"/>
                  </a:lnTo>
                  <a:lnTo>
                    <a:pt x="610" y="24127"/>
                  </a:lnTo>
                  <a:lnTo>
                    <a:pt x="735" y="24596"/>
                  </a:lnTo>
                  <a:lnTo>
                    <a:pt x="875" y="25049"/>
                  </a:lnTo>
                  <a:lnTo>
                    <a:pt x="1016" y="25502"/>
                  </a:lnTo>
                  <a:lnTo>
                    <a:pt x="1172" y="25939"/>
                  </a:lnTo>
                  <a:lnTo>
                    <a:pt x="1344" y="26377"/>
                  </a:lnTo>
                  <a:lnTo>
                    <a:pt x="1516" y="26814"/>
                  </a:lnTo>
                  <a:lnTo>
                    <a:pt x="1719" y="27252"/>
                  </a:lnTo>
                  <a:lnTo>
                    <a:pt x="1907" y="27674"/>
                  </a:lnTo>
                  <a:lnTo>
                    <a:pt x="2125" y="28096"/>
                  </a:lnTo>
                  <a:lnTo>
                    <a:pt x="2344" y="28502"/>
                  </a:lnTo>
                  <a:lnTo>
                    <a:pt x="2563" y="28908"/>
                  </a:lnTo>
                  <a:lnTo>
                    <a:pt x="2797" y="29315"/>
                  </a:lnTo>
                  <a:lnTo>
                    <a:pt x="3047" y="29705"/>
                  </a:lnTo>
                  <a:lnTo>
                    <a:pt x="3297" y="30096"/>
                  </a:lnTo>
                  <a:lnTo>
                    <a:pt x="3563" y="30471"/>
                  </a:lnTo>
                  <a:lnTo>
                    <a:pt x="3844" y="30846"/>
                  </a:lnTo>
                  <a:lnTo>
                    <a:pt x="4125" y="31221"/>
                  </a:lnTo>
                  <a:lnTo>
                    <a:pt x="4422" y="31580"/>
                  </a:lnTo>
                  <a:lnTo>
                    <a:pt x="4719" y="31940"/>
                  </a:lnTo>
                  <a:lnTo>
                    <a:pt x="5016" y="32283"/>
                  </a:lnTo>
                  <a:lnTo>
                    <a:pt x="5344" y="32627"/>
                  </a:lnTo>
                  <a:lnTo>
                    <a:pt x="5657" y="32955"/>
                  </a:lnTo>
                  <a:lnTo>
                    <a:pt x="5985" y="33283"/>
                  </a:lnTo>
                  <a:lnTo>
                    <a:pt x="6329" y="33596"/>
                  </a:lnTo>
                  <a:lnTo>
                    <a:pt x="6672" y="33893"/>
                  </a:lnTo>
                  <a:lnTo>
                    <a:pt x="7032" y="34205"/>
                  </a:lnTo>
                  <a:lnTo>
                    <a:pt x="7391" y="34487"/>
                  </a:lnTo>
                  <a:lnTo>
                    <a:pt x="7766" y="34768"/>
                  </a:lnTo>
                  <a:lnTo>
                    <a:pt x="8141" y="35049"/>
                  </a:lnTo>
                  <a:lnTo>
                    <a:pt x="8516" y="35315"/>
                  </a:lnTo>
                  <a:lnTo>
                    <a:pt x="8907" y="35565"/>
                  </a:lnTo>
                  <a:lnTo>
                    <a:pt x="9298" y="35815"/>
                  </a:lnTo>
                  <a:lnTo>
                    <a:pt x="9704" y="36049"/>
                  </a:lnTo>
                  <a:lnTo>
                    <a:pt x="10110" y="36284"/>
                  </a:lnTo>
                  <a:lnTo>
                    <a:pt x="10516" y="36502"/>
                  </a:lnTo>
                  <a:lnTo>
                    <a:pt x="10938" y="36706"/>
                  </a:lnTo>
                  <a:lnTo>
                    <a:pt x="11360" y="36909"/>
                  </a:lnTo>
                  <a:lnTo>
                    <a:pt x="11798" y="37096"/>
                  </a:lnTo>
                  <a:lnTo>
                    <a:pt x="12235" y="37268"/>
                  </a:lnTo>
                  <a:lnTo>
                    <a:pt x="12673" y="37440"/>
                  </a:lnTo>
                  <a:lnTo>
                    <a:pt x="13126" y="37596"/>
                  </a:lnTo>
                  <a:lnTo>
                    <a:pt x="13563" y="37737"/>
                  </a:lnTo>
                  <a:lnTo>
                    <a:pt x="14032" y="37877"/>
                  </a:lnTo>
                  <a:lnTo>
                    <a:pt x="14485" y="38002"/>
                  </a:lnTo>
                  <a:lnTo>
                    <a:pt x="14954" y="38112"/>
                  </a:lnTo>
                  <a:lnTo>
                    <a:pt x="15423" y="38221"/>
                  </a:lnTo>
                  <a:lnTo>
                    <a:pt x="15892" y="38299"/>
                  </a:lnTo>
                  <a:lnTo>
                    <a:pt x="16376" y="38393"/>
                  </a:lnTo>
                  <a:lnTo>
                    <a:pt x="16845" y="38456"/>
                  </a:lnTo>
                  <a:lnTo>
                    <a:pt x="17345" y="38502"/>
                  </a:lnTo>
                  <a:lnTo>
                    <a:pt x="17829" y="38549"/>
                  </a:lnTo>
                  <a:lnTo>
                    <a:pt x="18314" y="38581"/>
                  </a:lnTo>
                  <a:lnTo>
                    <a:pt x="18814" y="38596"/>
                  </a:lnTo>
                  <a:lnTo>
                    <a:pt x="19314" y="38612"/>
                  </a:lnTo>
                  <a:lnTo>
                    <a:pt x="19814" y="38596"/>
                  </a:lnTo>
                  <a:lnTo>
                    <a:pt x="20298" y="38581"/>
                  </a:lnTo>
                  <a:lnTo>
                    <a:pt x="20798" y="38549"/>
                  </a:lnTo>
                  <a:lnTo>
                    <a:pt x="21283" y="38502"/>
                  </a:lnTo>
                  <a:lnTo>
                    <a:pt x="21767" y="38456"/>
                  </a:lnTo>
                  <a:lnTo>
                    <a:pt x="22251" y="38393"/>
                  </a:lnTo>
                  <a:lnTo>
                    <a:pt x="22736" y="38299"/>
                  </a:lnTo>
                  <a:lnTo>
                    <a:pt x="23205" y="38221"/>
                  </a:lnTo>
                  <a:lnTo>
                    <a:pt x="23673" y="38112"/>
                  </a:lnTo>
                  <a:lnTo>
                    <a:pt x="24142" y="38002"/>
                  </a:lnTo>
                  <a:lnTo>
                    <a:pt x="24595" y="37877"/>
                  </a:lnTo>
                  <a:lnTo>
                    <a:pt x="25048" y="37737"/>
                  </a:lnTo>
                  <a:lnTo>
                    <a:pt x="25502" y="37596"/>
                  </a:lnTo>
                  <a:lnTo>
                    <a:pt x="25955" y="37440"/>
                  </a:lnTo>
                  <a:lnTo>
                    <a:pt x="26392" y="37268"/>
                  </a:lnTo>
                  <a:lnTo>
                    <a:pt x="26830" y="37096"/>
                  </a:lnTo>
                  <a:lnTo>
                    <a:pt x="27252" y="36909"/>
                  </a:lnTo>
                  <a:lnTo>
                    <a:pt x="27674" y="36706"/>
                  </a:lnTo>
                  <a:lnTo>
                    <a:pt x="28095" y="36502"/>
                  </a:lnTo>
                  <a:lnTo>
                    <a:pt x="28517" y="36284"/>
                  </a:lnTo>
                  <a:lnTo>
                    <a:pt x="28924" y="36049"/>
                  </a:lnTo>
                  <a:lnTo>
                    <a:pt x="29314" y="35815"/>
                  </a:lnTo>
                  <a:lnTo>
                    <a:pt x="29721" y="35565"/>
                  </a:lnTo>
                  <a:lnTo>
                    <a:pt x="30111" y="35315"/>
                  </a:lnTo>
                  <a:lnTo>
                    <a:pt x="30486" y="35049"/>
                  </a:lnTo>
                  <a:lnTo>
                    <a:pt x="30861" y="34768"/>
                  </a:lnTo>
                  <a:lnTo>
                    <a:pt x="31236" y="34487"/>
                  </a:lnTo>
                  <a:lnTo>
                    <a:pt x="31596" y="34205"/>
                  </a:lnTo>
                  <a:lnTo>
                    <a:pt x="31939" y="33893"/>
                  </a:lnTo>
                  <a:lnTo>
                    <a:pt x="32299" y="33596"/>
                  </a:lnTo>
                  <a:lnTo>
                    <a:pt x="32627" y="33283"/>
                  </a:lnTo>
                  <a:lnTo>
                    <a:pt x="32955" y="32955"/>
                  </a:lnTo>
                  <a:lnTo>
                    <a:pt x="33283" y="32627"/>
                  </a:lnTo>
                  <a:lnTo>
                    <a:pt x="33596" y="32283"/>
                  </a:lnTo>
                  <a:lnTo>
                    <a:pt x="33908" y="31940"/>
                  </a:lnTo>
                  <a:lnTo>
                    <a:pt x="34205" y="31580"/>
                  </a:lnTo>
                  <a:lnTo>
                    <a:pt x="34502" y="31221"/>
                  </a:lnTo>
                  <a:lnTo>
                    <a:pt x="34783" y="30846"/>
                  </a:lnTo>
                  <a:lnTo>
                    <a:pt x="35049" y="30471"/>
                  </a:lnTo>
                  <a:lnTo>
                    <a:pt x="35315" y="30096"/>
                  </a:lnTo>
                  <a:lnTo>
                    <a:pt x="35580" y="29705"/>
                  </a:lnTo>
                  <a:lnTo>
                    <a:pt x="35815" y="29315"/>
                  </a:lnTo>
                  <a:lnTo>
                    <a:pt x="36065" y="28908"/>
                  </a:lnTo>
                  <a:lnTo>
                    <a:pt x="36283" y="28502"/>
                  </a:lnTo>
                  <a:lnTo>
                    <a:pt x="36502" y="28096"/>
                  </a:lnTo>
                  <a:lnTo>
                    <a:pt x="36705" y="27674"/>
                  </a:lnTo>
                  <a:lnTo>
                    <a:pt x="36908" y="27252"/>
                  </a:lnTo>
                  <a:lnTo>
                    <a:pt x="37096" y="26814"/>
                  </a:lnTo>
                  <a:lnTo>
                    <a:pt x="37283" y="26377"/>
                  </a:lnTo>
                  <a:lnTo>
                    <a:pt x="37440" y="25939"/>
                  </a:lnTo>
                  <a:lnTo>
                    <a:pt x="37596" y="25502"/>
                  </a:lnTo>
                  <a:lnTo>
                    <a:pt x="37752" y="25049"/>
                  </a:lnTo>
                  <a:lnTo>
                    <a:pt x="37877" y="24596"/>
                  </a:lnTo>
                  <a:lnTo>
                    <a:pt x="38002" y="24127"/>
                  </a:lnTo>
                  <a:lnTo>
                    <a:pt x="38127" y="23658"/>
                  </a:lnTo>
                  <a:lnTo>
                    <a:pt x="38221" y="23189"/>
                  </a:lnTo>
                  <a:lnTo>
                    <a:pt x="38315" y="22720"/>
                  </a:lnTo>
                  <a:lnTo>
                    <a:pt x="38393" y="22236"/>
                  </a:lnTo>
                  <a:lnTo>
                    <a:pt x="38455" y="21767"/>
                  </a:lnTo>
                  <a:lnTo>
                    <a:pt x="38518" y="21283"/>
                  </a:lnTo>
                  <a:lnTo>
                    <a:pt x="38565" y="20783"/>
                  </a:lnTo>
                  <a:lnTo>
                    <a:pt x="38596" y="20298"/>
                  </a:lnTo>
                  <a:lnTo>
                    <a:pt x="38612" y="19798"/>
                  </a:lnTo>
                  <a:lnTo>
                    <a:pt x="38612" y="19298"/>
                  </a:lnTo>
                  <a:lnTo>
                    <a:pt x="38612" y="18798"/>
                  </a:lnTo>
                  <a:lnTo>
                    <a:pt x="38596" y="18314"/>
                  </a:lnTo>
                  <a:lnTo>
                    <a:pt x="38565" y="17814"/>
                  </a:lnTo>
                  <a:lnTo>
                    <a:pt x="38518" y="17330"/>
                  </a:lnTo>
                  <a:lnTo>
                    <a:pt x="38455" y="16845"/>
                  </a:lnTo>
                  <a:lnTo>
                    <a:pt x="38393" y="16361"/>
                  </a:lnTo>
                  <a:lnTo>
                    <a:pt x="38315" y="15892"/>
                  </a:lnTo>
                  <a:lnTo>
                    <a:pt x="38221" y="15408"/>
                  </a:lnTo>
                  <a:lnTo>
                    <a:pt x="38127" y="14939"/>
                  </a:lnTo>
                  <a:lnTo>
                    <a:pt x="38002" y="14486"/>
                  </a:lnTo>
                  <a:lnTo>
                    <a:pt x="37877" y="14017"/>
                  </a:lnTo>
                  <a:lnTo>
                    <a:pt x="37752" y="13564"/>
                  </a:lnTo>
                  <a:lnTo>
                    <a:pt x="37596" y="13111"/>
                  </a:lnTo>
                  <a:lnTo>
                    <a:pt x="37440" y="12673"/>
                  </a:lnTo>
                  <a:lnTo>
                    <a:pt x="37283" y="12220"/>
                  </a:lnTo>
                  <a:lnTo>
                    <a:pt x="37096" y="11782"/>
                  </a:lnTo>
                  <a:lnTo>
                    <a:pt x="36908" y="11360"/>
                  </a:lnTo>
                  <a:lnTo>
                    <a:pt x="36705" y="10939"/>
                  </a:lnTo>
                  <a:lnTo>
                    <a:pt x="36502" y="10517"/>
                  </a:lnTo>
                  <a:lnTo>
                    <a:pt x="36283" y="10095"/>
                  </a:lnTo>
                  <a:lnTo>
                    <a:pt x="36065" y="9688"/>
                  </a:lnTo>
                  <a:lnTo>
                    <a:pt x="35815" y="9298"/>
                  </a:lnTo>
                  <a:lnTo>
                    <a:pt x="35580" y="8892"/>
                  </a:lnTo>
                  <a:lnTo>
                    <a:pt x="35315" y="8517"/>
                  </a:lnTo>
                  <a:lnTo>
                    <a:pt x="35049" y="8126"/>
                  </a:lnTo>
                  <a:lnTo>
                    <a:pt x="34783" y="7751"/>
                  </a:lnTo>
                  <a:lnTo>
                    <a:pt x="34502" y="7391"/>
                  </a:lnTo>
                  <a:lnTo>
                    <a:pt x="34205" y="7016"/>
                  </a:lnTo>
                  <a:lnTo>
                    <a:pt x="33908" y="6673"/>
                  </a:lnTo>
                  <a:lnTo>
                    <a:pt x="33596" y="6329"/>
                  </a:lnTo>
                  <a:lnTo>
                    <a:pt x="33283" y="5985"/>
                  </a:lnTo>
                  <a:lnTo>
                    <a:pt x="32955" y="5657"/>
                  </a:lnTo>
                  <a:lnTo>
                    <a:pt x="32627" y="5329"/>
                  </a:lnTo>
                  <a:lnTo>
                    <a:pt x="32299" y="5016"/>
                  </a:lnTo>
                  <a:lnTo>
                    <a:pt x="31939" y="4704"/>
                  </a:lnTo>
                  <a:lnTo>
                    <a:pt x="31596" y="4407"/>
                  </a:lnTo>
                  <a:lnTo>
                    <a:pt x="31236" y="4110"/>
                  </a:lnTo>
                  <a:lnTo>
                    <a:pt x="30861" y="3829"/>
                  </a:lnTo>
                  <a:lnTo>
                    <a:pt x="30486" y="3563"/>
                  </a:lnTo>
                  <a:lnTo>
                    <a:pt x="30111" y="3298"/>
                  </a:lnTo>
                  <a:lnTo>
                    <a:pt x="29721" y="3032"/>
                  </a:lnTo>
                  <a:lnTo>
                    <a:pt x="29314" y="2798"/>
                  </a:lnTo>
                  <a:lnTo>
                    <a:pt x="28924" y="2563"/>
                  </a:lnTo>
                  <a:lnTo>
                    <a:pt x="28517" y="2329"/>
                  </a:lnTo>
                  <a:lnTo>
                    <a:pt x="28095" y="2110"/>
                  </a:lnTo>
                  <a:lnTo>
                    <a:pt x="27674" y="1907"/>
                  </a:lnTo>
                  <a:lnTo>
                    <a:pt x="27252" y="1704"/>
                  </a:lnTo>
                  <a:lnTo>
                    <a:pt x="26830" y="1516"/>
                  </a:lnTo>
                  <a:lnTo>
                    <a:pt x="26392" y="1344"/>
                  </a:lnTo>
                  <a:lnTo>
                    <a:pt x="25955" y="1172"/>
                  </a:lnTo>
                  <a:lnTo>
                    <a:pt x="25502" y="1016"/>
                  </a:lnTo>
                  <a:lnTo>
                    <a:pt x="25048" y="860"/>
                  </a:lnTo>
                  <a:lnTo>
                    <a:pt x="24595" y="735"/>
                  </a:lnTo>
                  <a:lnTo>
                    <a:pt x="24142" y="610"/>
                  </a:lnTo>
                  <a:lnTo>
                    <a:pt x="23673" y="485"/>
                  </a:lnTo>
                  <a:lnTo>
                    <a:pt x="23205" y="391"/>
                  </a:lnTo>
                  <a:lnTo>
                    <a:pt x="22736" y="297"/>
                  </a:lnTo>
                  <a:lnTo>
                    <a:pt x="22251" y="219"/>
                  </a:lnTo>
                  <a:lnTo>
                    <a:pt x="21767" y="157"/>
                  </a:lnTo>
                  <a:lnTo>
                    <a:pt x="21283" y="94"/>
                  </a:lnTo>
                  <a:lnTo>
                    <a:pt x="20798" y="47"/>
                  </a:lnTo>
                  <a:lnTo>
                    <a:pt x="20298" y="16"/>
                  </a:lnTo>
                  <a:lnTo>
                    <a:pt x="1981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9"/>
            <p:cNvSpPr/>
            <p:nvPr/>
          </p:nvSpPr>
          <p:spPr>
            <a:xfrm>
              <a:off x="6428300" y="804825"/>
              <a:ext cx="404725" cy="628975"/>
            </a:xfrm>
            <a:custGeom>
              <a:rect b="b" l="l" r="r" t="t"/>
              <a:pathLst>
                <a:path extrusionOk="0" h="25159" w="16189">
                  <a:moveTo>
                    <a:pt x="7969" y="1"/>
                  </a:moveTo>
                  <a:lnTo>
                    <a:pt x="7469" y="126"/>
                  </a:lnTo>
                  <a:lnTo>
                    <a:pt x="6969" y="251"/>
                  </a:lnTo>
                  <a:lnTo>
                    <a:pt x="6454" y="407"/>
                  </a:lnTo>
                  <a:lnTo>
                    <a:pt x="5969" y="563"/>
                  </a:lnTo>
                  <a:lnTo>
                    <a:pt x="5469" y="735"/>
                  </a:lnTo>
                  <a:lnTo>
                    <a:pt x="5001" y="923"/>
                  </a:lnTo>
                  <a:lnTo>
                    <a:pt x="4516" y="1126"/>
                  </a:lnTo>
                  <a:lnTo>
                    <a:pt x="4063" y="1344"/>
                  </a:lnTo>
                  <a:lnTo>
                    <a:pt x="3610" y="1579"/>
                  </a:lnTo>
                  <a:lnTo>
                    <a:pt x="3172" y="1829"/>
                  </a:lnTo>
                  <a:lnTo>
                    <a:pt x="2750" y="2110"/>
                  </a:lnTo>
                  <a:lnTo>
                    <a:pt x="2344" y="2407"/>
                  </a:lnTo>
                  <a:lnTo>
                    <a:pt x="1938" y="2720"/>
                  </a:lnTo>
                  <a:lnTo>
                    <a:pt x="1563" y="3063"/>
                  </a:lnTo>
                  <a:lnTo>
                    <a:pt x="1219" y="3423"/>
                  </a:lnTo>
                  <a:lnTo>
                    <a:pt x="875" y="3813"/>
                  </a:lnTo>
                  <a:lnTo>
                    <a:pt x="641" y="4126"/>
                  </a:lnTo>
                  <a:lnTo>
                    <a:pt x="422" y="4470"/>
                  </a:lnTo>
                  <a:lnTo>
                    <a:pt x="328" y="4642"/>
                  </a:lnTo>
                  <a:lnTo>
                    <a:pt x="250" y="4829"/>
                  </a:lnTo>
                  <a:lnTo>
                    <a:pt x="172" y="5001"/>
                  </a:lnTo>
                  <a:lnTo>
                    <a:pt x="110" y="5188"/>
                  </a:lnTo>
                  <a:lnTo>
                    <a:pt x="63" y="5376"/>
                  </a:lnTo>
                  <a:lnTo>
                    <a:pt x="32" y="5563"/>
                  </a:lnTo>
                  <a:lnTo>
                    <a:pt x="0" y="5751"/>
                  </a:lnTo>
                  <a:lnTo>
                    <a:pt x="0" y="5938"/>
                  </a:lnTo>
                  <a:lnTo>
                    <a:pt x="16" y="6126"/>
                  </a:lnTo>
                  <a:lnTo>
                    <a:pt x="47" y="6313"/>
                  </a:lnTo>
                  <a:lnTo>
                    <a:pt x="110" y="6485"/>
                  </a:lnTo>
                  <a:lnTo>
                    <a:pt x="188" y="6657"/>
                  </a:lnTo>
                  <a:lnTo>
                    <a:pt x="282" y="6829"/>
                  </a:lnTo>
                  <a:lnTo>
                    <a:pt x="391" y="6985"/>
                  </a:lnTo>
                  <a:lnTo>
                    <a:pt x="516" y="7126"/>
                  </a:lnTo>
                  <a:lnTo>
                    <a:pt x="657" y="7251"/>
                  </a:lnTo>
                  <a:lnTo>
                    <a:pt x="797" y="7360"/>
                  </a:lnTo>
                  <a:lnTo>
                    <a:pt x="953" y="7454"/>
                  </a:lnTo>
                  <a:lnTo>
                    <a:pt x="1125" y="7548"/>
                  </a:lnTo>
                  <a:lnTo>
                    <a:pt x="1313" y="7626"/>
                  </a:lnTo>
                  <a:lnTo>
                    <a:pt x="1485" y="7689"/>
                  </a:lnTo>
                  <a:lnTo>
                    <a:pt x="1688" y="7751"/>
                  </a:lnTo>
                  <a:lnTo>
                    <a:pt x="2063" y="7860"/>
                  </a:lnTo>
                  <a:lnTo>
                    <a:pt x="2469" y="7939"/>
                  </a:lnTo>
                  <a:lnTo>
                    <a:pt x="2860" y="8001"/>
                  </a:lnTo>
                  <a:lnTo>
                    <a:pt x="5188" y="8345"/>
                  </a:lnTo>
                  <a:lnTo>
                    <a:pt x="5501" y="8407"/>
                  </a:lnTo>
                  <a:lnTo>
                    <a:pt x="5813" y="8470"/>
                  </a:lnTo>
                  <a:lnTo>
                    <a:pt x="5954" y="8517"/>
                  </a:lnTo>
                  <a:lnTo>
                    <a:pt x="6094" y="8579"/>
                  </a:lnTo>
                  <a:lnTo>
                    <a:pt x="6219" y="8657"/>
                  </a:lnTo>
                  <a:lnTo>
                    <a:pt x="6344" y="8751"/>
                  </a:lnTo>
                  <a:lnTo>
                    <a:pt x="6454" y="8861"/>
                  </a:lnTo>
                  <a:lnTo>
                    <a:pt x="6548" y="8986"/>
                  </a:lnTo>
                  <a:lnTo>
                    <a:pt x="6626" y="9126"/>
                  </a:lnTo>
                  <a:lnTo>
                    <a:pt x="6673" y="9267"/>
                  </a:lnTo>
                  <a:lnTo>
                    <a:pt x="6719" y="9407"/>
                  </a:lnTo>
                  <a:lnTo>
                    <a:pt x="6751" y="9564"/>
                  </a:lnTo>
                  <a:lnTo>
                    <a:pt x="6751" y="9720"/>
                  </a:lnTo>
                  <a:lnTo>
                    <a:pt x="6751" y="9876"/>
                  </a:lnTo>
                  <a:lnTo>
                    <a:pt x="6735" y="10048"/>
                  </a:lnTo>
                  <a:lnTo>
                    <a:pt x="6719" y="10220"/>
                  </a:lnTo>
                  <a:lnTo>
                    <a:pt x="6641" y="10548"/>
                  </a:lnTo>
                  <a:lnTo>
                    <a:pt x="6548" y="10876"/>
                  </a:lnTo>
                  <a:lnTo>
                    <a:pt x="6438" y="11189"/>
                  </a:lnTo>
                  <a:lnTo>
                    <a:pt x="6329" y="11501"/>
                  </a:lnTo>
                  <a:lnTo>
                    <a:pt x="6235" y="11829"/>
                  </a:lnTo>
                  <a:lnTo>
                    <a:pt x="6157" y="12158"/>
                  </a:lnTo>
                  <a:lnTo>
                    <a:pt x="6126" y="12329"/>
                  </a:lnTo>
                  <a:lnTo>
                    <a:pt x="6110" y="12501"/>
                  </a:lnTo>
                  <a:lnTo>
                    <a:pt x="6110" y="12658"/>
                  </a:lnTo>
                  <a:lnTo>
                    <a:pt x="6110" y="12814"/>
                  </a:lnTo>
                  <a:lnTo>
                    <a:pt x="6126" y="12970"/>
                  </a:lnTo>
                  <a:lnTo>
                    <a:pt x="6173" y="13126"/>
                  </a:lnTo>
                  <a:lnTo>
                    <a:pt x="6219" y="13267"/>
                  </a:lnTo>
                  <a:lnTo>
                    <a:pt x="6282" y="13392"/>
                  </a:lnTo>
                  <a:lnTo>
                    <a:pt x="6376" y="13517"/>
                  </a:lnTo>
                  <a:lnTo>
                    <a:pt x="6485" y="13642"/>
                  </a:lnTo>
                  <a:lnTo>
                    <a:pt x="6594" y="13736"/>
                  </a:lnTo>
                  <a:lnTo>
                    <a:pt x="6704" y="13798"/>
                  </a:lnTo>
                  <a:lnTo>
                    <a:pt x="6813" y="13876"/>
                  </a:lnTo>
                  <a:lnTo>
                    <a:pt x="6938" y="13923"/>
                  </a:lnTo>
                  <a:lnTo>
                    <a:pt x="7204" y="14001"/>
                  </a:lnTo>
                  <a:lnTo>
                    <a:pt x="7485" y="14080"/>
                  </a:lnTo>
                  <a:lnTo>
                    <a:pt x="7751" y="14126"/>
                  </a:lnTo>
                  <a:lnTo>
                    <a:pt x="8032" y="14205"/>
                  </a:lnTo>
                  <a:lnTo>
                    <a:pt x="8298" y="14283"/>
                  </a:lnTo>
                  <a:lnTo>
                    <a:pt x="8423" y="14345"/>
                  </a:lnTo>
                  <a:lnTo>
                    <a:pt x="8548" y="14423"/>
                  </a:lnTo>
                  <a:lnTo>
                    <a:pt x="8673" y="14501"/>
                  </a:lnTo>
                  <a:lnTo>
                    <a:pt x="8782" y="14595"/>
                  </a:lnTo>
                  <a:lnTo>
                    <a:pt x="8876" y="14705"/>
                  </a:lnTo>
                  <a:lnTo>
                    <a:pt x="8970" y="14814"/>
                  </a:lnTo>
                  <a:lnTo>
                    <a:pt x="9048" y="14939"/>
                  </a:lnTo>
                  <a:lnTo>
                    <a:pt x="9126" y="15080"/>
                  </a:lnTo>
                  <a:lnTo>
                    <a:pt x="9235" y="15345"/>
                  </a:lnTo>
                  <a:lnTo>
                    <a:pt x="9329" y="15642"/>
                  </a:lnTo>
                  <a:lnTo>
                    <a:pt x="9407" y="15939"/>
                  </a:lnTo>
                  <a:lnTo>
                    <a:pt x="9532" y="16548"/>
                  </a:lnTo>
                  <a:lnTo>
                    <a:pt x="9657" y="17127"/>
                  </a:lnTo>
                  <a:lnTo>
                    <a:pt x="9782" y="17705"/>
                  </a:lnTo>
                  <a:lnTo>
                    <a:pt x="9938" y="18267"/>
                  </a:lnTo>
                  <a:lnTo>
                    <a:pt x="10110" y="18814"/>
                  </a:lnTo>
                  <a:lnTo>
                    <a:pt x="10313" y="19377"/>
                  </a:lnTo>
                  <a:lnTo>
                    <a:pt x="10517" y="19924"/>
                  </a:lnTo>
                  <a:lnTo>
                    <a:pt x="10751" y="20455"/>
                  </a:lnTo>
                  <a:lnTo>
                    <a:pt x="10985" y="20986"/>
                  </a:lnTo>
                  <a:lnTo>
                    <a:pt x="11251" y="21517"/>
                  </a:lnTo>
                  <a:lnTo>
                    <a:pt x="11532" y="22033"/>
                  </a:lnTo>
                  <a:lnTo>
                    <a:pt x="11829" y="22533"/>
                  </a:lnTo>
                  <a:lnTo>
                    <a:pt x="12142" y="23033"/>
                  </a:lnTo>
                  <a:lnTo>
                    <a:pt x="12470" y="23518"/>
                  </a:lnTo>
                  <a:lnTo>
                    <a:pt x="12814" y="23986"/>
                  </a:lnTo>
                  <a:lnTo>
                    <a:pt x="13173" y="24455"/>
                  </a:lnTo>
                  <a:lnTo>
                    <a:pt x="13548" y="24893"/>
                  </a:lnTo>
                  <a:lnTo>
                    <a:pt x="13782" y="25158"/>
                  </a:lnTo>
                  <a:lnTo>
                    <a:pt x="14064" y="24627"/>
                  </a:lnTo>
                  <a:lnTo>
                    <a:pt x="14329" y="24096"/>
                  </a:lnTo>
                  <a:lnTo>
                    <a:pt x="14579" y="23549"/>
                  </a:lnTo>
                  <a:lnTo>
                    <a:pt x="14798" y="23002"/>
                  </a:lnTo>
                  <a:lnTo>
                    <a:pt x="15017" y="22439"/>
                  </a:lnTo>
                  <a:lnTo>
                    <a:pt x="15220" y="21877"/>
                  </a:lnTo>
                  <a:lnTo>
                    <a:pt x="15392" y="21299"/>
                  </a:lnTo>
                  <a:lnTo>
                    <a:pt x="15564" y="20705"/>
                  </a:lnTo>
                  <a:lnTo>
                    <a:pt x="15704" y="20127"/>
                  </a:lnTo>
                  <a:lnTo>
                    <a:pt x="15829" y="19517"/>
                  </a:lnTo>
                  <a:lnTo>
                    <a:pt x="15939" y="18924"/>
                  </a:lnTo>
                  <a:lnTo>
                    <a:pt x="16032" y="18298"/>
                  </a:lnTo>
                  <a:lnTo>
                    <a:pt x="16095" y="17689"/>
                  </a:lnTo>
                  <a:lnTo>
                    <a:pt x="16157" y="17064"/>
                  </a:lnTo>
                  <a:lnTo>
                    <a:pt x="16189" y="16439"/>
                  </a:lnTo>
                  <a:lnTo>
                    <a:pt x="16189" y="15798"/>
                  </a:lnTo>
                  <a:lnTo>
                    <a:pt x="16189" y="15189"/>
                  </a:lnTo>
                  <a:lnTo>
                    <a:pt x="16157" y="14580"/>
                  </a:lnTo>
                  <a:lnTo>
                    <a:pt x="16111" y="13986"/>
                  </a:lnTo>
                  <a:lnTo>
                    <a:pt x="16048" y="13392"/>
                  </a:lnTo>
                  <a:lnTo>
                    <a:pt x="15954" y="12798"/>
                  </a:lnTo>
                  <a:lnTo>
                    <a:pt x="15861" y="12220"/>
                  </a:lnTo>
                  <a:lnTo>
                    <a:pt x="15736" y="11642"/>
                  </a:lnTo>
                  <a:lnTo>
                    <a:pt x="15611" y="11064"/>
                  </a:lnTo>
                  <a:lnTo>
                    <a:pt x="15454" y="10501"/>
                  </a:lnTo>
                  <a:lnTo>
                    <a:pt x="15282" y="9954"/>
                  </a:lnTo>
                  <a:lnTo>
                    <a:pt x="15111" y="9392"/>
                  </a:lnTo>
                  <a:lnTo>
                    <a:pt x="14907" y="8861"/>
                  </a:lnTo>
                  <a:lnTo>
                    <a:pt x="14689" y="8314"/>
                  </a:lnTo>
                  <a:lnTo>
                    <a:pt x="14454" y="7798"/>
                  </a:lnTo>
                  <a:lnTo>
                    <a:pt x="14204" y="7267"/>
                  </a:lnTo>
                  <a:lnTo>
                    <a:pt x="13954" y="6767"/>
                  </a:lnTo>
                  <a:lnTo>
                    <a:pt x="13673" y="6267"/>
                  </a:lnTo>
                  <a:lnTo>
                    <a:pt x="13376" y="5767"/>
                  </a:lnTo>
                  <a:lnTo>
                    <a:pt x="13079" y="5282"/>
                  </a:lnTo>
                  <a:lnTo>
                    <a:pt x="12767" y="4813"/>
                  </a:lnTo>
                  <a:lnTo>
                    <a:pt x="12423" y="4345"/>
                  </a:lnTo>
                  <a:lnTo>
                    <a:pt x="12079" y="3907"/>
                  </a:lnTo>
                  <a:lnTo>
                    <a:pt x="11720" y="3454"/>
                  </a:lnTo>
                  <a:lnTo>
                    <a:pt x="11360" y="3032"/>
                  </a:lnTo>
                  <a:lnTo>
                    <a:pt x="10970" y="2610"/>
                  </a:lnTo>
                  <a:lnTo>
                    <a:pt x="10579" y="2204"/>
                  </a:lnTo>
                  <a:lnTo>
                    <a:pt x="10173" y="1798"/>
                  </a:lnTo>
                  <a:lnTo>
                    <a:pt x="9751" y="1423"/>
                  </a:lnTo>
                  <a:lnTo>
                    <a:pt x="9329" y="1048"/>
                  </a:lnTo>
                  <a:lnTo>
                    <a:pt x="8891" y="688"/>
                  </a:lnTo>
                  <a:lnTo>
                    <a:pt x="8438" y="344"/>
                  </a:lnTo>
                  <a:lnTo>
                    <a:pt x="796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9"/>
            <p:cNvSpPr/>
            <p:nvPr/>
          </p:nvSpPr>
          <p:spPr>
            <a:xfrm>
              <a:off x="6075925" y="717325"/>
              <a:ext cx="459425" cy="152775"/>
            </a:xfrm>
            <a:custGeom>
              <a:rect b="b" l="l" r="r" t="t"/>
              <a:pathLst>
                <a:path extrusionOk="0" h="6111" w="18377">
                  <a:moveTo>
                    <a:pt x="10986" y="0"/>
                  </a:moveTo>
                  <a:lnTo>
                    <a:pt x="10220" y="16"/>
                  </a:lnTo>
                  <a:lnTo>
                    <a:pt x="9470" y="63"/>
                  </a:lnTo>
                  <a:lnTo>
                    <a:pt x="8720" y="125"/>
                  </a:lnTo>
                  <a:lnTo>
                    <a:pt x="7986" y="235"/>
                  </a:lnTo>
                  <a:lnTo>
                    <a:pt x="7251" y="360"/>
                  </a:lnTo>
                  <a:lnTo>
                    <a:pt x="6532" y="516"/>
                  </a:lnTo>
                  <a:lnTo>
                    <a:pt x="5829" y="688"/>
                  </a:lnTo>
                  <a:lnTo>
                    <a:pt x="5142" y="907"/>
                  </a:lnTo>
                  <a:lnTo>
                    <a:pt x="4454" y="1141"/>
                  </a:lnTo>
                  <a:lnTo>
                    <a:pt x="3782" y="1391"/>
                  </a:lnTo>
                  <a:lnTo>
                    <a:pt x="3110" y="1672"/>
                  </a:lnTo>
                  <a:lnTo>
                    <a:pt x="2470" y="1985"/>
                  </a:lnTo>
                  <a:lnTo>
                    <a:pt x="1829" y="2313"/>
                  </a:lnTo>
                  <a:lnTo>
                    <a:pt x="1204" y="2657"/>
                  </a:lnTo>
                  <a:lnTo>
                    <a:pt x="595" y="3032"/>
                  </a:lnTo>
                  <a:lnTo>
                    <a:pt x="1" y="3423"/>
                  </a:lnTo>
                  <a:lnTo>
                    <a:pt x="220" y="3782"/>
                  </a:lnTo>
                  <a:lnTo>
                    <a:pt x="470" y="4110"/>
                  </a:lnTo>
                  <a:lnTo>
                    <a:pt x="735" y="4438"/>
                  </a:lnTo>
                  <a:lnTo>
                    <a:pt x="1016" y="4719"/>
                  </a:lnTo>
                  <a:lnTo>
                    <a:pt x="1313" y="5001"/>
                  </a:lnTo>
                  <a:lnTo>
                    <a:pt x="1641" y="5251"/>
                  </a:lnTo>
                  <a:lnTo>
                    <a:pt x="1970" y="5470"/>
                  </a:lnTo>
                  <a:lnTo>
                    <a:pt x="2329" y="5673"/>
                  </a:lnTo>
                  <a:lnTo>
                    <a:pt x="2501" y="5766"/>
                  </a:lnTo>
                  <a:lnTo>
                    <a:pt x="2688" y="5845"/>
                  </a:lnTo>
                  <a:lnTo>
                    <a:pt x="2876" y="5907"/>
                  </a:lnTo>
                  <a:lnTo>
                    <a:pt x="3063" y="5970"/>
                  </a:lnTo>
                  <a:lnTo>
                    <a:pt x="3267" y="6016"/>
                  </a:lnTo>
                  <a:lnTo>
                    <a:pt x="3454" y="6063"/>
                  </a:lnTo>
                  <a:lnTo>
                    <a:pt x="3657" y="6095"/>
                  </a:lnTo>
                  <a:lnTo>
                    <a:pt x="3860" y="6110"/>
                  </a:lnTo>
                  <a:lnTo>
                    <a:pt x="4220" y="6110"/>
                  </a:lnTo>
                  <a:lnTo>
                    <a:pt x="4564" y="6063"/>
                  </a:lnTo>
                  <a:lnTo>
                    <a:pt x="4907" y="6001"/>
                  </a:lnTo>
                  <a:lnTo>
                    <a:pt x="5251" y="5907"/>
                  </a:lnTo>
                  <a:lnTo>
                    <a:pt x="5579" y="5782"/>
                  </a:lnTo>
                  <a:lnTo>
                    <a:pt x="5907" y="5641"/>
                  </a:lnTo>
                  <a:lnTo>
                    <a:pt x="6235" y="5485"/>
                  </a:lnTo>
                  <a:lnTo>
                    <a:pt x="6548" y="5329"/>
                  </a:lnTo>
                  <a:lnTo>
                    <a:pt x="7189" y="4969"/>
                  </a:lnTo>
                  <a:lnTo>
                    <a:pt x="7845" y="4610"/>
                  </a:lnTo>
                  <a:lnTo>
                    <a:pt x="8173" y="4438"/>
                  </a:lnTo>
                  <a:lnTo>
                    <a:pt x="8501" y="4266"/>
                  </a:lnTo>
                  <a:lnTo>
                    <a:pt x="8829" y="4126"/>
                  </a:lnTo>
                  <a:lnTo>
                    <a:pt x="9173" y="4001"/>
                  </a:lnTo>
                  <a:lnTo>
                    <a:pt x="9439" y="3907"/>
                  </a:lnTo>
                  <a:lnTo>
                    <a:pt x="9720" y="3829"/>
                  </a:lnTo>
                  <a:lnTo>
                    <a:pt x="10001" y="3766"/>
                  </a:lnTo>
                  <a:lnTo>
                    <a:pt x="10283" y="3704"/>
                  </a:lnTo>
                  <a:lnTo>
                    <a:pt x="10861" y="3626"/>
                  </a:lnTo>
                  <a:lnTo>
                    <a:pt x="11439" y="3579"/>
                  </a:lnTo>
                  <a:lnTo>
                    <a:pt x="12017" y="3548"/>
                  </a:lnTo>
                  <a:lnTo>
                    <a:pt x="12611" y="3532"/>
                  </a:lnTo>
                  <a:lnTo>
                    <a:pt x="13189" y="3516"/>
                  </a:lnTo>
                  <a:lnTo>
                    <a:pt x="13783" y="3485"/>
                  </a:lnTo>
                  <a:lnTo>
                    <a:pt x="14361" y="3454"/>
                  </a:lnTo>
                  <a:lnTo>
                    <a:pt x="14939" y="3376"/>
                  </a:lnTo>
                  <a:lnTo>
                    <a:pt x="15236" y="3329"/>
                  </a:lnTo>
                  <a:lnTo>
                    <a:pt x="15533" y="3266"/>
                  </a:lnTo>
                  <a:lnTo>
                    <a:pt x="15814" y="3188"/>
                  </a:lnTo>
                  <a:lnTo>
                    <a:pt x="16095" y="3110"/>
                  </a:lnTo>
                  <a:lnTo>
                    <a:pt x="16361" y="3016"/>
                  </a:lnTo>
                  <a:lnTo>
                    <a:pt x="16627" y="2907"/>
                  </a:lnTo>
                  <a:lnTo>
                    <a:pt x="16892" y="2782"/>
                  </a:lnTo>
                  <a:lnTo>
                    <a:pt x="17142" y="2641"/>
                  </a:lnTo>
                  <a:lnTo>
                    <a:pt x="17377" y="2485"/>
                  </a:lnTo>
                  <a:lnTo>
                    <a:pt x="17611" y="2313"/>
                  </a:lnTo>
                  <a:lnTo>
                    <a:pt x="17830" y="2126"/>
                  </a:lnTo>
                  <a:lnTo>
                    <a:pt x="18033" y="1922"/>
                  </a:lnTo>
                  <a:lnTo>
                    <a:pt x="18221" y="1704"/>
                  </a:lnTo>
                  <a:lnTo>
                    <a:pt x="18377" y="1469"/>
                  </a:lnTo>
                  <a:lnTo>
                    <a:pt x="17955" y="1297"/>
                  </a:lnTo>
                  <a:lnTo>
                    <a:pt x="17517" y="1141"/>
                  </a:lnTo>
                  <a:lnTo>
                    <a:pt x="17080" y="985"/>
                  </a:lnTo>
                  <a:lnTo>
                    <a:pt x="16627" y="844"/>
                  </a:lnTo>
                  <a:lnTo>
                    <a:pt x="16189" y="704"/>
                  </a:lnTo>
                  <a:lnTo>
                    <a:pt x="15736" y="594"/>
                  </a:lnTo>
                  <a:lnTo>
                    <a:pt x="15267" y="485"/>
                  </a:lnTo>
                  <a:lnTo>
                    <a:pt x="14814" y="376"/>
                  </a:lnTo>
                  <a:lnTo>
                    <a:pt x="14345" y="297"/>
                  </a:lnTo>
                  <a:lnTo>
                    <a:pt x="13877" y="219"/>
                  </a:lnTo>
                  <a:lnTo>
                    <a:pt x="13408" y="141"/>
                  </a:lnTo>
                  <a:lnTo>
                    <a:pt x="12923" y="94"/>
                  </a:lnTo>
                  <a:lnTo>
                    <a:pt x="12439" y="47"/>
                  </a:lnTo>
                  <a:lnTo>
                    <a:pt x="11955" y="16"/>
                  </a:lnTo>
                  <a:lnTo>
                    <a:pt x="1147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9"/>
            <p:cNvSpPr/>
            <p:nvPr/>
          </p:nvSpPr>
          <p:spPr>
            <a:xfrm>
              <a:off x="6429475" y="1549000"/>
              <a:ext cx="234800" cy="127000"/>
            </a:xfrm>
            <a:custGeom>
              <a:rect b="b" l="l" r="r" t="t"/>
              <a:pathLst>
                <a:path extrusionOk="0" h="5080" w="9392">
                  <a:moveTo>
                    <a:pt x="4813" y="1"/>
                  </a:moveTo>
                  <a:lnTo>
                    <a:pt x="4438" y="32"/>
                  </a:lnTo>
                  <a:lnTo>
                    <a:pt x="4063" y="63"/>
                  </a:lnTo>
                  <a:lnTo>
                    <a:pt x="3704" y="110"/>
                  </a:lnTo>
                  <a:lnTo>
                    <a:pt x="3344" y="188"/>
                  </a:lnTo>
                  <a:lnTo>
                    <a:pt x="3000" y="298"/>
                  </a:lnTo>
                  <a:lnTo>
                    <a:pt x="2672" y="423"/>
                  </a:lnTo>
                  <a:lnTo>
                    <a:pt x="2344" y="579"/>
                  </a:lnTo>
                  <a:lnTo>
                    <a:pt x="2032" y="767"/>
                  </a:lnTo>
                  <a:lnTo>
                    <a:pt x="1735" y="985"/>
                  </a:lnTo>
                  <a:lnTo>
                    <a:pt x="1516" y="1173"/>
                  </a:lnTo>
                  <a:lnTo>
                    <a:pt x="1313" y="1360"/>
                  </a:lnTo>
                  <a:lnTo>
                    <a:pt x="1125" y="1579"/>
                  </a:lnTo>
                  <a:lnTo>
                    <a:pt x="953" y="1798"/>
                  </a:lnTo>
                  <a:lnTo>
                    <a:pt x="797" y="2032"/>
                  </a:lnTo>
                  <a:lnTo>
                    <a:pt x="672" y="2282"/>
                  </a:lnTo>
                  <a:lnTo>
                    <a:pt x="547" y="2532"/>
                  </a:lnTo>
                  <a:lnTo>
                    <a:pt x="422" y="2798"/>
                  </a:lnTo>
                  <a:lnTo>
                    <a:pt x="328" y="3064"/>
                  </a:lnTo>
                  <a:lnTo>
                    <a:pt x="250" y="3329"/>
                  </a:lnTo>
                  <a:lnTo>
                    <a:pt x="172" y="3610"/>
                  </a:lnTo>
                  <a:lnTo>
                    <a:pt x="125" y="3907"/>
                  </a:lnTo>
                  <a:lnTo>
                    <a:pt x="78" y="4189"/>
                  </a:lnTo>
                  <a:lnTo>
                    <a:pt x="31" y="4485"/>
                  </a:lnTo>
                  <a:lnTo>
                    <a:pt x="16" y="4782"/>
                  </a:lnTo>
                  <a:lnTo>
                    <a:pt x="0" y="5079"/>
                  </a:lnTo>
                  <a:lnTo>
                    <a:pt x="656" y="4954"/>
                  </a:lnTo>
                  <a:lnTo>
                    <a:pt x="1313" y="4814"/>
                  </a:lnTo>
                  <a:lnTo>
                    <a:pt x="1969" y="4657"/>
                  </a:lnTo>
                  <a:lnTo>
                    <a:pt x="2594" y="4470"/>
                  </a:lnTo>
                  <a:lnTo>
                    <a:pt x="3219" y="4251"/>
                  </a:lnTo>
                  <a:lnTo>
                    <a:pt x="3844" y="4032"/>
                  </a:lnTo>
                  <a:lnTo>
                    <a:pt x="4454" y="3782"/>
                  </a:lnTo>
                  <a:lnTo>
                    <a:pt x="5047" y="3517"/>
                  </a:lnTo>
                  <a:lnTo>
                    <a:pt x="5641" y="3220"/>
                  </a:lnTo>
                  <a:lnTo>
                    <a:pt x="6204" y="2907"/>
                  </a:lnTo>
                  <a:lnTo>
                    <a:pt x="6766" y="2595"/>
                  </a:lnTo>
                  <a:lnTo>
                    <a:pt x="7329" y="2251"/>
                  </a:lnTo>
                  <a:lnTo>
                    <a:pt x="7860" y="1876"/>
                  </a:lnTo>
                  <a:lnTo>
                    <a:pt x="8391" y="1501"/>
                  </a:lnTo>
                  <a:lnTo>
                    <a:pt x="8907" y="1110"/>
                  </a:lnTo>
                  <a:lnTo>
                    <a:pt x="9391" y="688"/>
                  </a:lnTo>
                  <a:lnTo>
                    <a:pt x="8407" y="485"/>
                  </a:lnTo>
                  <a:lnTo>
                    <a:pt x="7422" y="282"/>
                  </a:lnTo>
                  <a:lnTo>
                    <a:pt x="6688" y="157"/>
                  </a:lnTo>
                  <a:lnTo>
                    <a:pt x="6313" y="95"/>
                  </a:lnTo>
                  <a:lnTo>
                    <a:pt x="5938" y="63"/>
                  </a:lnTo>
                  <a:lnTo>
                    <a:pt x="5563" y="32"/>
                  </a:lnTo>
                  <a:lnTo>
                    <a:pt x="5188" y="16"/>
                  </a:lnTo>
                  <a:lnTo>
                    <a:pt x="48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9"/>
            <p:cNvSpPr/>
            <p:nvPr/>
          </p:nvSpPr>
          <p:spPr>
            <a:xfrm>
              <a:off x="5867725" y="988050"/>
              <a:ext cx="535200" cy="694575"/>
            </a:xfrm>
            <a:custGeom>
              <a:rect b="b" l="l" r="r" t="t"/>
              <a:pathLst>
                <a:path extrusionOk="0" h="27783" w="21408">
                  <a:moveTo>
                    <a:pt x="2594" y="0"/>
                  </a:moveTo>
                  <a:lnTo>
                    <a:pt x="2266" y="16"/>
                  </a:lnTo>
                  <a:lnTo>
                    <a:pt x="1938" y="47"/>
                  </a:lnTo>
                  <a:lnTo>
                    <a:pt x="1719" y="516"/>
                  </a:lnTo>
                  <a:lnTo>
                    <a:pt x="1500" y="1016"/>
                  </a:lnTo>
                  <a:lnTo>
                    <a:pt x="1297" y="1500"/>
                  </a:lnTo>
                  <a:lnTo>
                    <a:pt x="1125" y="2000"/>
                  </a:lnTo>
                  <a:lnTo>
                    <a:pt x="938" y="2516"/>
                  </a:lnTo>
                  <a:lnTo>
                    <a:pt x="781" y="3032"/>
                  </a:lnTo>
                  <a:lnTo>
                    <a:pt x="641" y="3547"/>
                  </a:lnTo>
                  <a:lnTo>
                    <a:pt x="516" y="4079"/>
                  </a:lnTo>
                  <a:lnTo>
                    <a:pt x="391" y="4610"/>
                  </a:lnTo>
                  <a:lnTo>
                    <a:pt x="297" y="5141"/>
                  </a:lnTo>
                  <a:lnTo>
                    <a:pt x="203" y="5688"/>
                  </a:lnTo>
                  <a:lnTo>
                    <a:pt x="141" y="6235"/>
                  </a:lnTo>
                  <a:lnTo>
                    <a:pt x="78" y="6797"/>
                  </a:lnTo>
                  <a:lnTo>
                    <a:pt x="31" y="7344"/>
                  </a:lnTo>
                  <a:lnTo>
                    <a:pt x="16" y="7907"/>
                  </a:lnTo>
                  <a:lnTo>
                    <a:pt x="0" y="8469"/>
                  </a:lnTo>
                  <a:lnTo>
                    <a:pt x="16" y="8969"/>
                  </a:lnTo>
                  <a:lnTo>
                    <a:pt x="31" y="9469"/>
                  </a:lnTo>
                  <a:lnTo>
                    <a:pt x="63" y="9954"/>
                  </a:lnTo>
                  <a:lnTo>
                    <a:pt x="110" y="10454"/>
                  </a:lnTo>
                  <a:lnTo>
                    <a:pt x="156" y="10938"/>
                  </a:lnTo>
                  <a:lnTo>
                    <a:pt x="235" y="11407"/>
                  </a:lnTo>
                  <a:lnTo>
                    <a:pt x="313" y="11891"/>
                  </a:lnTo>
                  <a:lnTo>
                    <a:pt x="391" y="12360"/>
                  </a:lnTo>
                  <a:lnTo>
                    <a:pt x="500" y="12829"/>
                  </a:lnTo>
                  <a:lnTo>
                    <a:pt x="610" y="13298"/>
                  </a:lnTo>
                  <a:lnTo>
                    <a:pt x="735" y="13767"/>
                  </a:lnTo>
                  <a:lnTo>
                    <a:pt x="875" y="14220"/>
                  </a:lnTo>
                  <a:lnTo>
                    <a:pt x="1016" y="14673"/>
                  </a:lnTo>
                  <a:lnTo>
                    <a:pt x="1172" y="15110"/>
                  </a:lnTo>
                  <a:lnTo>
                    <a:pt x="1344" y="15548"/>
                  </a:lnTo>
                  <a:lnTo>
                    <a:pt x="1516" y="15985"/>
                  </a:lnTo>
                  <a:lnTo>
                    <a:pt x="1719" y="16423"/>
                  </a:lnTo>
                  <a:lnTo>
                    <a:pt x="1907" y="16845"/>
                  </a:lnTo>
                  <a:lnTo>
                    <a:pt x="2125" y="17267"/>
                  </a:lnTo>
                  <a:lnTo>
                    <a:pt x="2344" y="17673"/>
                  </a:lnTo>
                  <a:lnTo>
                    <a:pt x="2563" y="18079"/>
                  </a:lnTo>
                  <a:lnTo>
                    <a:pt x="2797" y="18486"/>
                  </a:lnTo>
                  <a:lnTo>
                    <a:pt x="3047" y="18876"/>
                  </a:lnTo>
                  <a:lnTo>
                    <a:pt x="3297" y="19267"/>
                  </a:lnTo>
                  <a:lnTo>
                    <a:pt x="3563" y="19642"/>
                  </a:lnTo>
                  <a:lnTo>
                    <a:pt x="3844" y="20017"/>
                  </a:lnTo>
                  <a:lnTo>
                    <a:pt x="4125" y="20392"/>
                  </a:lnTo>
                  <a:lnTo>
                    <a:pt x="4422" y="20751"/>
                  </a:lnTo>
                  <a:lnTo>
                    <a:pt x="4719" y="21111"/>
                  </a:lnTo>
                  <a:lnTo>
                    <a:pt x="5016" y="21454"/>
                  </a:lnTo>
                  <a:lnTo>
                    <a:pt x="5344" y="21798"/>
                  </a:lnTo>
                  <a:lnTo>
                    <a:pt x="5657" y="22126"/>
                  </a:lnTo>
                  <a:lnTo>
                    <a:pt x="5985" y="22454"/>
                  </a:lnTo>
                  <a:lnTo>
                    <a:pt x="6329" y="22767"/>
                  </a:lnTo>
                  <a:lnTo>
                    <a:pt x="6672" y="23064"/>
                  </a:lnTo>
                  <a:lnTo>
                    <a:pt x="7032" y="23376"/>
                  </a:lnTo>
                  <a:lnTo>
                    <a:pt x="7391" y="23658"/>
                  </a:lnTo>
                  <a:lnTo>
                    <a:pt x="7766" y="23939"/>
                  </a:lnTo>
                  <a:lnTo>
                    <a:pt x="8141" y="24220"/>
                  </a:lnTo>
                  <a:lnTo>
                    <a:pt x="8516" y="24486"/>
                  </a:lnTo>
                  <a:lnTo>
                    <a:pt x="8907" y="24736"/>
                  </a:lnTo>
                  <a:lnTo>
                    <a:pt x="9298" y="24986"/>
                  </a:lnTo>
                  <a:lnTo>
                    <a:pt x="9704" y="25220"/>
                  </a:lnTo>
                  <a:lnTo>
                    <a:pt x="10110" y="25455"/>
                  </a:lnTo>
                  <a:lnTo>
                    <a:pt x="10516" y="25673"/>
                  </a:lnTo>
                  <a:lnTo>
                    <a:pt x="10938" y="25877"/>
                  </a:lnTo>
                  <a:lnTo>
                    <a:pt x="11360" y="26080"/>
                  </a:lnTo>
                  <a:lnTo>
                    <a:pt x="11798" y="26267"/>
                  </a:lnTo>
                  <a:lnTo>
                    <a:pt x="12235" y="26439"/>
                  </a:lnTo>
                  <a:lnTo>
                    <a:pt x="12673" y="26611"/>
                  </a:lnTo>
                  <a:lnTo>
                    <a:pt x="13126" y="26767"/>
                  </a:lnTo>
                  <a:lnTo>
                    <a:pt x="13563" y="26908"/>
                  </a:lnTo>
                  <a:lnTo>
                    <a:pt x="14032" y="27048"/>
                  </a:lnTo>
                  <a:lnTo>
                    <a:pt x="14485" y="27173"/>
                  </a:lnTo>
                  <a:lnTo>
                    <a:pt x="14954" y="27283"/>
                  </a:lnTo>
                  <a:lnTo>
                    <a:pt x="15423" y="27392"/>
                  </a:lnTo>
                  <a:lnTo>
                    <a:pt x="15892" y="27470"/>
                  </a:lnTo>
                  <a:lnTo>
                    <a:pt x="16376" y="27564"/>
                  </a:lnTo>
                  <a:lnTo>
                    <a:pt x="16845" y="27627"/>
                  </a:lnTo>
                  <a:lnTo>
                    <a:pt x="17345" y="27673"/>
                  </a:lnTo>
                  <a:lnTo>
                    <a:pt x="17829" y="27720"/>
                  </a:lnTo>
                  <a:lnTo>
                    <a:pt x="18314" y="27752"/>
                  </a:lnTo>
                  <a:lnTo>
                    <a:pt x="18814" y="27767"/>
                  </a:lnTo>
                  <a:lnTo>
                    <a:pt x="19314" y="27783"/>
                  </a:lnTo>
                  <a:lnTo>
                    <a:pt x="19845" y="27767"/>
                  </a:lnTo>
                  <a:lnTo>
                    <a:pt x="20376" y="27752"/>
                  </a:lnTo>
                  <a:lnTo>
                    <a:pt x="20892" y="27720"/>
                  </a:lnTo>
                  <a:lnTo>
                    <a:pt x="21408" y="27658"/>
                  </a:lnTo>
                  <a:lnTo>
                    <a:pt x="21361" y="27455"/>
                  </a:lnTo>
                  <a:lnTo>
                    <a:pt x="21298" y="27252"/>
                  </a:lnTo>
                  <a:lnTo>
                    <a:pt x="21236" y="27048"/>
                  </a:lnTo>
                  <a:lnTo>
                    <a:pt x="21126" y="26845"/>
                  </a:lnTo>
                  <a:lnTo>
                    <a:pt x="21001" y="26627"/>
                  </a:lnTo>
                  <a:lnTo>
                    <a:pt x="20876" y="26439"/>
                  </a:lnTo>
                  <a:lnTo>
                    <a:pt x="20720" y="26252"/>
                  </a:lnTo>
                  <a:lnTo>
                    <a:pt x="20548" y="26064"/>
                  </a:lnTo>
                  <a:lnTo>
                    <a:pt x="20376" y="25908"/>
                  </a:lnTo>
                  <a:lnTo>
                    <a:pt x="20189" y="25736"/>
                  </a:lnTo>
                  <a:lnTo>
                    <a:pt x="19986" y="25595"/>
                  </a:lnTo>
                  <a:lnTo>
                    <a:pt x="19798" y="25455"/>
                  </a:lnTo>
                  <a:lnTo>
                    <a:pt x="19376" y="25173"/>
                  </a:lnTo>
                  <a:lnTo>
                    <a:pt x="18939" y="24908"/>
                  </a:lnTo>
                  <a:lnTo>
                    <a:pt x="18064" y="24408"/>
                  </a:lnTo>
                  <a:lnTo>
                    <a:pt x="17642" y="24126"/>
                  </a:lnTo>
                  <a:lnTo>
                    <a:pt x="17439" y="23986"/>
                  </a:lnTo>
                  <a:lnTo>
                    <a:pt x="17236" y="23814"/>
                  </a:lnTo>
                  <a:lnTo>
                    <a:pt x="17048" y="23642"/>
                  </a:lnTo>
                  <a:lnTo>
                    <a:pt x="16860" y="23470"/>
                  </a:lnTo>
                  <a:lnTo>
                    <a:pt x="16689" y="23283"/>
                  </a:lnTo>
                  <a:lnTo>
                    <a:pt x="16532" y="23095"/>
                  </a:lnTo>
                  <a:lnTo>
                    <a:pt x="16392" y="22892"/>
                  </a:lnTo>
                  <a:lnTo>
                    <a:pt x="16267" y="22689"/>
                  </a:lnTo>
                  <a:lnTo>
                    <a:pt x="16157" y="22470"/>
                  </a:lnTo>
                  <a:lnTo>
                    <a:pt x="16064" y="22251"/>
                  </a:lnTo>
                  <a:lnTo>
                    <a:pt x="16001" y="22017"/>
                  </a:lnTo>
                  <a:lnTo>
                    <a:pt x="15954" y="21783"/>
                  </a:lnTo>
                  <a:lnTo>
                    <a:pt x="15954" y="21548"/>
                  </a:lnTo>
                  <a:lnTo>
                    <a:pt x="15954" y="21298"/>
                  </a:lnTo>
                  <a:lnTo>
                    <a:pt x="15985" y="21158"/>
                  </a:lnTo>
                  <a:lnTo>
                    <a:pt x="16017" y="21001"/>
                  </a:lnTo>
                  <a:lnTo>
                    <a:pt x="16110" y="20720"/>
                  </a:lnTo>
                  <a:lnTo>
                    <a:pt x="16235" y="20439"/>
                  </a:lnTo>
                  <a:lnTo>
                    <a:pt x="16376" y="20173"/>
                  </a:lnTo>
                  <a:lnTo>
                    <a:pt x="16689" y="19642"/>
                  </a:lnTo>
                  <a:lnTo>
                    <a:pt x="16845" y="19376"/>
                  </a:lnTo>
                  <a:lnTo>
                    <a:pt x="16985" y="19095"/>
                  </a:lnTo>
                  <a:lnTo>
                    <a:pt x="17111" y="18814"/>
                  </a:lnTo>
                  <a:lnTo>
                    <a:pt x="17204" y="18501"/>
                  </a:lnTo>
                  <a:lnTo>
                    <a:pt x="17236" y="18345"/>
                  </a:lnTo>
                  <a:lnTo>
                    <a:pt x="17267" y="18189"/>
                  </a:lnTo>
                  <a:lnTo>
                    <a:pt x="17282" y="18032"/>
                  </a:lnTo>
                  <a:lnTo>
                    <a:pt x="17282" y="17876"/>
                  </a:lnTo>
                  <a:lnTo>
                    <a:pt x="17267" y="17735"/>
                  </a:lnTo>
                  <a:lnTo>
                    <a:pt x="17251" y="17579"/>
                  </a:lnTo>
                  <a:lnTo>
                    <a:pt x="17204" y="17439"/>
                  </a:lnTo>
                  <a:lnTo>
                    <a:pt x="17157" y="17298"/>
                  </a:lnTo>
                  <a:lnTo>
                    <a:pt x="17095" y="17173"/>
                  </a:lnTo>
                  <a:lnTo>
                    <a:pt x="17017" y="17064"/>
                  </a:lnTo>
                  <a:lnTo>
                    <a:pt x="16907" y="16954"/>
                  </a:lnTo>
                  <a:lnTo>
                    <a:pt x="16798" y="16860"/>
                  </a:lnTo>
                  <a:lnTo>
                    <a:pt x="16689" y="16782"/>
                  </a:lnTo>
                  <a:lnTo>
                    <a:pt x="16579" y="16720"/>
                  </a:lnTo>
                  <a:lnTo>
                    <a:pt x="16454" y="16673"/>
                  </a:lnTo>
                  <a:lnTo>
                    <a:pt x="16329" y="16642"/>
                  </a:lnTo>
                  <a:lnTo>
                    <a:pt x="16064" y="16579"/>
                  </a:lnTo>
                  <a:lnTo>
                    <a:pt x="15798" y="16548"/>
                  </a:lnTo>
                  <a:lnTo>
                    <a:pt x="14985" y="16454"/>
                  </a:lnTo>
                  <a:lnTo>
                    <a:pt x="14173" y="16392"/>
                  </a:lnTo>
                  <a:lnTo>
                    <a:pt x="13345" y="16345"/>
                  </a:lnTo>
                  <a:lnTo>
                    <a:pt x="11704" y="16345"/>
                  </a:lnTo>
                  <a:lnTo>
                    <a:pt x="10891" y="16392"/>
                  </a:lnTo>
                  <a:lnTo>
                    <a:pt x="10063" y="16454"/>
                  </a:lnTo>
                  <a:lnTo>
                    <a:pt x="9251" y="16548"/>
                  </a:lnTo>
                  <a:lnTo>
                    <a:pt x="8813" y="16610"/>
                  </a:lnTo>
                  <a:lnTo>
                    <a:pt x="8579" y="16626"/>
                  </a:lnTo>
                  <a:lnTo>
                    <a:pt x="8360" y="16642"/>
                  </a:lnTo>
                  <a:lnTo>
                    <a:pt x="8141" y="16642"/>
                  </a:lnTo>
                  <a:lnTo>
                    <a:pt x="7923" y="16626"/>
                  </a:lnTo>
                  <a:lnTo>
                    <a:pt x="7704" y="16595"/>
                  </a:lnTo>
                  <a:lnTo>
                    <a:pt x="7485" y="16532"/>
                  </a:lnTo>
                  <a:lnTo>
                    <a:pt x="7313" y="16470"/>
                  </a:lnTo>
                  <a:lnTo>
                    <a:pt x="7157" y="16376"/>
                  </a:lnTo>
                  <a:lnTo>
                    <a:pt x="7016" y="16282"/>
                  </a:lnTo>
                  <a:lnTo>
                    <a:pt x="6876" y="16173"/>
                  </a:lnTo>
                  <a:lnTo>
                    <a:pt x="6751" y="16048"/>
                  </a:lnTo>
                  <a:lnTo>
                    <a:pt x="6626" y="15923"/>
                  </a:lnTo>
                  <a:lnTo>
                    <a:pt x="6516" y="15782"/>
                  </a:lnTo>
                  <a:lnTo>
                    <a:pt x="6422" y="15626"/>
                  </a:lnTo>
                  <a:lnTo>
                    <a:pt x="6329" y="15470"/>
                  </a:lnTo>
                  <a:lnTo>
                    <a:pt x="6251" y="15298"/>
                  </a:lnTo>
                  <a:lnTo>
                    <a:pt x="6188" y="15126"/>
                  </a:lnTo>
                  <a:lnTo>
                    <a:pt x="6126" y="14954"/>
                  </a:lnTo>
                  <a:lnTo>
                    <a:pt x="6079" y="14782"/>
                  </a:lnTo>
                  <a:lnTo>
                    <a:pt x="6047" y="14595"/>
                  </a:lnTo>
                  <a:lnTo>
                    <a:pt x="6032" y="14407"/>
                  </a:lnTo>
                  <a:lnTo>
                    <a:pt x="6016" y="14235"/>
                  </a:lnTo>
                  <a:lnTo>
                    <a:pt x="6016" y="13860"/>
                  </a:lnTo>
                  <a:lnTo>
                    <a:pt x="6047" y="13501"/>
                  </a:lnTo>
                  <a:lnTo>
                    <a:pt x="6110" y="13157"/>
                  </a:lnTo>
                  <a:lnTo>
                    <a:pt x="6204" y="12798"/>
                  </a:lnTo>
                  <a:lnTo>
                    <a:pt x="6313" y="12454"/>
                  </a:lnTo>
                  <a:lnTo>
                    <a:pt x="6422" y="12110"/>
                  </a:lnTo>
                  <a:lnTo>
                    <a:pt x="6688" y="11423"/>
                  </a:lnTo>
                  <a:lnTo>
                    <a:pt x="8954" y="5532"/>
                  </a:lnTo>
                  <a:lnTo>
                    <a:pt x="9141" y="5016"/>
                  </a:lnTo>
                  <a:lnTo>
                    <a:pt x="9219" y="4766"/>
                  </a:lnTo>
                  <a:lnTo>
                    <a:pt x="9298" y="4500"/>
                  </a:lnTo>
                  <a:lnTo>
                    <a:pt x="9344" y="4235"/>
                  </a:lnTo>
                  <a:lnTo>
                    <a:pt x="9376" y="3969"/>
                  </a:lnTo>
                  <a:lnTo>
                    <a:pt x="9376" y="3703"/>
                  </a:lnTo>
                  <a:lnTo>
                    <a:pt x="9344" y="3453"/>
                  </a:lnTo>
                  <a:lnTo>
                    <a:pt x="9282" y="3188"/>
                  </a:lnTo>
                  <a:lnTo>
                    <a:pt x="9188" y="2953"/>
                  </a:lnTo>
                  <a:lnTo>
                    <a:pt x="9063" y="2719"/>
                  </a:lnTo>
                  <a:lnTo>
                    <a:pt x="8923" y="2500"/>
                  </a:lnTo>
                  <a:lnTo>
                    <a:pt x="8766" y="2297"/>
                  </a:lnTo>
                  <a:lnTo>
                    <a:pt x="8579" y="2094"/>
                  </a:lnTo>
                  <a:lnTo>
                    <a:pt x="8391" y="1907"/>
                  </a:lnTo>
                  <a:lnTo>
                    <a:pt x="8188" y="1735"/>
                  </a:lnTo>
                  <a:lnTo>
                    <a:pt x="7891" y="1500"/>
                  </a:lnTo>
                  <a:lnTo>
                    <a:pt x="7594" y="1297"/>
                  </a:lnTo>
                  <a:lnTo>
                    <a:pt x="7282" y="1094"/>
                  </a:lnTo>
                  <a:lnTo>
                    <a:pt x="6954" y="922"/>
                  </a:lnTo>
                  <a:lnTo>
                    <a:pt x="6610" y="766"/>
                  </a:lnTo>
                  <a:lnTo>
                    <a:pt x="6266" y="610"/>
                  </a:lnTo>
                  <a:lnTo>
                    <a:pt x="5922" y="485"/>
                  </a:lnTo>
                  <a:lnTo>
                    <a:pt x="5563" y="375"/>
                  </a:lnTo>
                  <a:lnTo>
                    <a:pt x="5204" y="281"/>
                  </a:lnTo>
                  <a:lnTo>
                    <a:pt x="4829" y="203"/>
                  </a:lnTo>
                  <a:lnTo>
                    <a:pt x="4469" y="125"/>
                  </a:lnTo>
                  <a:lnTo>
                    <a:pt x="4094" y="78"/>
                  </a:lnTo>
                  <a:lnTo>
                    <a:pt x="3719" y="47"/>
                  </a:lnTo>
                  <a:lnTo>
                    <a:pt x="3344" y="16"/>
                  </a:lnTo>
                  <a:lnTo>
                    <a:pt x="296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9"/>
            <p:cNvSpPr/>
            <p:nvPr/>
          </p:nvSpPr>
          <p:spPr>
            <a:xfrm>
              <a:off x="6141950" y="1055225"/>
              <a:ext cx="43775" cy="72300"/>
            </a:xfrm>
            <a:custGeom>
              <a:rect b="b" l="l" r="r" t="t"/>
              <a:pathLst>
                <a:path extrusionOk="0" h="2892" w="1751">
                  <a:moveTo>
                    <a:pt x="547" y="1"/>
                  </a:moveTo>
                  <a:lnTo>
                    <a:pt x="469" y="16"/>
                  </a:lnTo>
                  <a:lnTo>
                    <a:pt x="391" y="32"/>
                  </a:lnTo>
                  <a:lnTo>
                    <a:pt x="313" y="79"/>
                  </a:lnTo>
                  <a:lnTo>
                    <a:pt x="251" y="141"/>
                  </a:lnTo>
                  <a:lnTo>
                    <a:pt x="204" y="204"/>
                  </a:lnTo>
                  <a:lnTo>
                    <a:pt x="141" y="282"/>
                  </a:lnTo>
                  <a:lnTo>
                    <a:pt x="110" y="376"/>
                  </a:lnTo>
                  <a:lnTo>
                    <a:pt x="63" y="485"/>
                  </a:lnTo>
                  <a:lnTo>
                    <a:pt x="47" y="595"/>
                  </a:lnTo>
                  <a:lnTo>
                    <a:pt x="16" y="829"/>
                  </a:lnTo>
                  <a:lnTo>
                    <a:pt x="1" y="1095"/>
                  </a:lnTo>
                  <a:lnTo>
                    <a:pt x="47" y="1376"/>
                  </a:lnTo>
                  <a:lnTo>
                    <a:pt x="110" y="1673"/>
                  </a:lnTo>
                  <a:lnTo>
                    <a:pt x="204" y="1954"/>
                  </a:lnTo>
                  <a:lnTo>
                    <a:pt x="329" y="2204"/>
                  </a:lnTo>
                  <a:lnTo>
                    <a:pt x="469" y="2438"/>
                  </a:lnTo>
                  <a:lnTo>
                    <a:pt x="626" y="2610"/>
                  </a:lnTo>
                  <a:lnTo>
                    <a:pt x="704" y="2688"/>
                  </a:lnTo>
                  <a:lnTo>
                    <a:pt x="797" y="2767"/>
                  </a:lnTo>
                  <a:lnTo>
                    <a:pt x="876" y="2813"/>
                  </a:lnTo>
                  <a:lnTo>
                    <a:pt x="954" y="2860"/>
                  </a:lnTo>
                  <a:lnTo>
                    <a:pt x="1047" y="2876"/>
                  </a:lnTo>
                  <a:lnTo>
                    <a:pt x="1126" y="2892"/>
                  </a:lnTo>
                  <a:lnTo>
                    <a:pt x="1219" y="2892"/>
                  </a:lnTo>
                  <a:lnTo>
                    <a:pt x="1297" y="2876"/>
                  </a:lnTo>
                  <a:lnTo>
                    <a:pt x="1376" y="2845"/>
                  </a:lnTo>
                  <a:lnTo>
                    <a:pt x="1438" y="2813"/>
                  </a:lnTo>
                  <a:lnTo>
                    <a:pt x="1501" y="2751"/>
                  </a:lnTo>
                  <a:lnTo>
                    <a:pt x="1563" y="2688"/>
                  </a:lnTo>
                  <a:lnTo>
                    <a:pt x="1610" y="2595"/>
                  </a:lnTo>
                  <a:lnTo>
                    <a:pt x="1657" y="2517"/>
                  </a:lnTo>
                  <a:lnTo>
                    <a:pt x="1688" y="2407"/>
                  </a:lnTo>
                  <a:lnTo>
                    <a:pt x="1719" y="2298"/>
                  </a:lnTo>
                  <a:lnTo>
                    <a:pt x="1751" y="2063"/>
                  </a:lnTo>
                  <a:lnTo>
                    <a:pt x="1751" y="1798"/>
                  </a:lnTo>
                  <a:lnTo>
                    <a:pt x="1719" y="1517"/>
                  </a:lnTo>
                  <a:lnTo>
                    <a:pt x="1657" y="1220"/>
                  </a:lnTo>
                  <a:lnTo>
                    <a:pt x="1548" y="938"/>
                  </a:lnTo>
                  <a:lnTo>
                    <a:pt x="1422" y="688"/>
                  </a:lnTo>
                  <a:lnTo>
                    <a:pt x="1282" y="454"/>
                  </a:lnTo>
                  <a:lnTo>
                    <a:pt x="1126" y="266"/>
                  </a:lnTo>
                  <a:lnTo>
                    <a:pt x="1047" y="204"/>
                  </a:lnTo>
                  <a:lnTo>
                    <a:pt x="969" y="126"/>
                  </a:lnTo>
                  <a:lnTo>
                    <a:pt x="876" y="79"/>
                  </a:lnTo>
                  <a:lnTo>
                    <a:pt x="797" y="32"/>
                  </a:lnTo>
                  <a:lnTo>
                    <a:pt x="71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9"/>
            <p:cNvSpPr/>
            <p:nvPr/>
          </p:nvSpPr>
          <p:spPr>
            <a:xfrm>
              <a:off x="6525175" y="944675"/>
              <a:ext cx="43375" cy="72700"/>
            </a:xfrm>
            <a:custGeom>
              <a:rect b="b" l="l" r="r" t="t"/>
              <a:pathLst>
                <a:path extrusionOk="0" h="2908" w="1735">
                  <a:moveTo>
                    <a:pt x="532" y="1"/>
                  </a:moveTo>
                  <a:lnTo>
                    <a:pt x="454" y="16"/>
                  </a:lnTo>
                  <a:lnTo>
                    <a:pt x="376" y="48"/>
                  </a:lnTo>
                  <a:lnTo>
                    <a:pt x="297" y="94"/>
                  </a:lnTo>
                  <a:lnTo>
                    <a:pt x="235" y="157"/>
                  </a:lnTo>
                  <a:lnTo>
                    <a:pt x="188" y="219"/>
                  </a:lnTo>
                  <a:lnTo>
                    <a:pt x="141" y="298"/>
                  </a:lnTo>
                  <a:lnTo>
                    <a:pt x="94" y="391"/>
                  </a:lnTo>
                  <a:lnTo>
                    <a:pt x="63" y="485"/>
                  </a:lnTo>
                  <a:lnTo>
                    <a:pt x="32" y="594"/>
                  </a:lnTo>
                  <a:lnTo>
                    <a:pt x="1" y="829"/>
                  </a:lnTo>
                  <a:lnTo>
                    <a:pt x="1" y="1095"/>
                  </a:lnTo>
                  <a:lnTo>
                    <a:pt x="32" y="1376"/>
                  </a:lnTo>
                  <a:lnTo>
                    <a:pt x="94" y="1673"/>
                  </a:lnTo>
                  <a:lnTo>
                    <a:pt x="188" y="1970"/>
                  </a:lnTo>
                  <a:lnTo>
                    <a:pt x="313" y="2220"/>
                  </a:lnTo>
                  <a:lnTo>
                    <a:pt x="454" y="2438"/>
                  </a:lnTo>
                  <a:lnTo>
                    <a:pt x="610" y="2626"/>
                  </a:lnTo>
                  <a:lnTo>
                    <a:pt x="688" y="2704"/>
                  </a:lnTo>
                  <a:lnTo>
                    <a:pt x="782" y="2766"/>
                  </a:lnTo>
                  <a:lnTo>
                    <a:pt x="860" y="2829"/>
                  </a:lnTo>
                  <a:lnTo>
                    <a:pt x="954" y="2860"/>
                  </a:lnTo>
                  <a:lnTo>
                    <a:pt x="1032" y="2891"/>
                  </a:lnTo>
                  <a:lnTo>
                    <a:pt x="1110" y="2907"/>
                  </a:lnTo>
                  <a:lnTo>
                    <a:pt x="1204" y="2907"/>
                  </a:lnTo>
                  <a:lnTo>
                    <a:pt x="1282" y="2891"/>
                  </a:lnTo>
                  <a:lnTo>
                    <a:pt x="1360" y="2860"/>
                  </a:lnTo>
                  <a:lnTo>
                    <a:pt x="1422" y="2813"/>
                  </a:lnTo>
                  <a:lnTo>
                    <a:pt x="1485" y="2766"/>
                  </a:lnTo>
                  <a:lnTo>
                    <a:pt x="1547" y="2688"/>
                  </a:lnTo>
                  <a:lnTo>
                    <a:pt x="1594" y="2610"/>
                  </a:lnTo>
                  <a:lnTo>
                    <a:pt x="1641" y="2516"/>
                  </a:lnTo>
                  <a:lnTo>
                    <a:pt x="1672" y="2423"/>
                  </a:lnTo>
                  <a:lnTo>
                    <a:pt x="1704" y="2313"/>
                  </a:lnTo>
                  <a:lnTo>
                    <a:pt x="1735" y="2079"/>
                  </a:lnTo>
                  <a:lnTo>
                    <a:pt x="1735" y="1813"/>
                  </a:lnTo>
                  <a:lnTo>
                    <a:pt x="1704" y="1532"/>
                  </a:lnTo>
                  <a:lnTo>
                    <a:pt x="1641" y="1235"/>
                  </a:lnTo>
                  <a:lnTo>
                    <a:pt x="1532" y="954"/>
                  </a:lnTo>
                  <a:lnTo>
                    <a:pt x="1407" y="688"/>
                  </a:lnTo>
                  <a:lnTo>
                    <a:pt x="1266" y="469"/>
                  </a:lnTo>
                  <a:lnTo>
                    <a:pt x="1110" y="282"/>
                  </a:lnTo>
                  <a:lnTo>
                    <a:pt x="1032" y="204"/>
                  </a:lnTo>
                  <a:lnTo>
                    <a:pt x="954" y="141"/>
                  </a:lnTo>
                  <a:lnTo>
                    <a:pt x="876" y="79"/>
                  </a:lnTo>
                  <a:lnTo>
                    <a:pt x="782" y="48"/>
                  </a:lnTo>
                  <a:lnTo>
                    <a:pt x="704" y="16"/>
                  </a:lnTo>
                  <a:lnTo>
                    <a:pt x="61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9"/>
            <p:cNvSpPr/>
            <p:nvPr/>
          </p:nvSpPr>
          <p:spPr>
            <a:xfrm>
              <a:off x="6286875" y="1015775"/>
              <a:ext cx="127775" cy="90650"/>
            </a:xfrm>
            <a:custGeom>
              <a:rect b="b" l="l" r="r" t="t"/>
              <a:pathLst>
                <a:path extrusionOk="0" h="3626" w="5111">
                  <a:moveTo>
                    <a:pt x="4939" y="1"/>
                  </a:moveTo>
                  <a:lnTo>
                    <a:pt x="1" y="1423"/>
                  </a:lnTo>
                  <a:lnTo>
                    <a:pt x="32" y="1548"/>
                  </a:lnTo>
                  <a:lnTo>
                    <a:pt x="126" y="1829"/>
                  </a:lnTo>
                  <a:lnTo>
                    <a:pt x="235" y="2079"/>
                  </a:lnTo>
                  <a:lnTo>
                    <a:pt x="376" y="2329"/>
                  </a:lnTo>
                  <a:lnTo>
                    <a:pt x="532" y="2548"/>
                  </a:lnTo>
                  <a:lnTo>
                    <a:pt x="704" y="2751"/>
                  </a:lnTo>
                  <a:lnTo>
                    <a:pt x="891" y="2938"/>
                  </a:lnTo>
                  <a:lnTo>
                    <a:pt x="1095" y="3110"/>
                  </a:lnTo>
                  <a:lnTo>
                    <a:pt x="1298" y="3251"/>
                  </a:lnTo>
                  <a:lnTo>
                    <a:pt x="1532" y="3376"/>
                  </a:lnTo>
                  <a:lnTo>
                    <a:pt x="1766" y="3485"/>
                  </a:lnTo>
                  <a:lnTo>
                    <a:pt x="2016" y="3563"/>
                  </a:lnTo>
                  <a:lnTo>
                    <a:pt x="2266" y="3610"/>
                  </a:lnTo>
                  <a:lnTo>
                    <a:pt x="2517" y="3626"/>
                  </a:lnTo>
                  <a:lnTo>
                    <a:pt x="2767" y="3626"/>
                  </a:lnTo>
                  <a:lnTo>
                    <a:pt x="3032" y="3595"/>
                  </a:lnTo>
                  <a:lnTo>
                    <a:pt x="3282" y="3548"/>
                  </a:lnTo>
                  <a:lnTo>
                    <a:pt x="3532" y="3454"/>
                  </a:lnTo>
                  <a:lnTo>
                    <a:pt x="3767" y="3345"/>
                  </a:lnTo>
                  <a:lnTo>
                    <a:pt x="3985" y="3204"/>
                  </a:lnTo>
                  <a:lnTo>
                    <a:pt x="4188" y="3048"/>
                  </a:lnTo>
                  <a:lnTo>
                    <a:pt x="4376" y="2876"/>
                  </a:lnTo>
                  <a:lnTo>
                    <a:pt x="4532" y="2688"/>
                  </a:lnTo>
                  <a:lnTo>
                    <a:pt x="4688" y="2469"/>
                  </a:lnTo>
                  <a:lnTo>
                    <a:pt x="4814" y="2251"/>
                  </a:lnTo>
                  <a:lnTo>
                    <a:pt x="4923" y="2001"/>
                  </a:lnTo>
                  <a:lnTo>
                    <a:pt x="5001" y="1751"/>
                  </a:lnTo>
                  <a:lnTo>
                    <a:pt x="5064" y="1501"/>
                  </a:lnTo>
                  <a:lnTo>
                    <a:pt x="5095" y="1235"/>
                  </a:lnTo>
                  <a:lnTo>
                    <a:pt x="5110" y="954"/>
                  </a:lnTo>
                  <a:lnTo>
                    <a:pt x="5095" y="688"/>
                  </a:lnTo>
                  <a:lnTo>
                    <a:pt x="5048" y="407"/>
                  </a:lnTo>
                  <a:lnTo>
                    <a:pt x="4985" y="126"/>
                  </a:lnTo>
                  <a:lnTo>
                    <a:pt x="49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49"/>
            <p:cNvSpPr/>
            <p:nvPr/>
          </p:nvSpPr>
          <p:spPr>
            <a:xfrm>
              <a:off x="6314297" y="1057381"/>
              <a:ext cx="96132" cy="50197"/>
            </a:xfrm>
            <a:custGeom>
              <a:rect b="b" l="l" r="r" t="t"/>
              <a:pathLst>
                <a:path extrusionOk="0" h="1891" w="3814">
                  <a:moveTo>
                    <a:pt x="2532" y="0"/>
                  </a:moveTo>
                  <a:lnTo>
                    <a:pt x="2251" y="16"/>
                  </a:lnTo>
                  <a:lnTo>
                    <a:pt x="1985" y="63"/>
                  </a:lnTo>
                  <a:lnTo>
                    <a:pt x="1704" y="125"/>
                  </a:lnTo>
                  <a:lnTo>
                    <a:pt x="1438" y="219"/>
                  </a:lnTo>
                  <a:lnTo>
                    <a:pt x="1188" y="328"/>
                  </a:lnTo>
                  <a:lnTo>
                    <a:pt x="954" y="453"/>
                  </a:lnTo>
                  <a:lnTo>
                    <a:pt x="719" y="609"/>
                  </a:lnTo>
                  <a:lnTo>
                    <a:pt x="516" y="781"/>
                  </a:lnTo>
                  <a:lnTo>
                    <a:pt x="329" y="969"/>
                  </a:lnTo>
                  <a:lnTo>
                    <a:pt x="157" y="1172"/>
                  </a:lnTo>
                  <a:lnTo>
                    <a:pt x="1" y="1375"/>
                  </a:lnTo>
                  <a:lnTo>
                    <a:pt x="251" y="1547"/>
                  </a:lnTo>
                  <a:lnTo>
                    <a:pt x="501" y="1672"/>
                  </a:lnTo>
                  <a:lnTo>
                    <a:pt x="766" y="1781"/>
                  </a:lnTo>
                  <a:lnTo>
                    <a:pt x="1047" y="1844"/>
                  </a:lnTo>
                  <a:lnTo>
                    <a:pt x="1329" y="1891"/>
                  </a:lnTo>
                  <a:lnTo>
                    <a:pt x="1610" y="1891"/>
                  </a:lnTo>
                  <a:lnTo>
                    <a:pt x="1907" y="1875"/>
                  </a:lnTo>
                  <a:lnTo>
                    <a:pt x="2188" y="1813"/>
                  </a:lnTo>
                  <a:lnTo>
                    <a:pt x="2469" y="1703"/>
                  </a:lnTo>
                  <a:lnTo>
                    <a:pt x="2735" y="1578"/>
                  </a:lnTo>
                  <a:lnTo>
                    <a:pt x="2969" y="1422"/>
                  </a:lnTo>
                  <a:lnTo>
                    <a:pt x="3188" y="1235"/>
                  </a:lnTo>
                  <a:lnTo>
                    <a:pt x="3376" y="1031"/>
                  </a:lnTo>
                  <a:lnTo>
                    <a:pt x="3548" y="797"/>
                  </a:lnTo>
                  <a:lnTo>
                    <a:pt x="3704" y="547"/>
                  </a:lnTo>
                  <a:lnTo>
                    <a:pt x="3813" y="281"/>
                  </a:lnTo>
                  <a:lnTo>
                    <a:pt x="3579" y="188"/>
                  </a:lnTo>
                  <a:lnTo>
                    <a:pt x="3329" y="109"/>
                  </a:lnTo>
                  <a:lnTo>
                    <a:pt x="3063" y="47"/>
                  </a:lnTo>
                  <a:lnTo>
                    <a:pt x="2798" y="16"/>
                  </a:lnTo>
                  <a:lnTo>
                    <a:pt x="25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9"/>
            <p:cNvSpPr/>
            <p:nvPr/>
          </p:nvSpPr>
          <p:spPr>
            <a:xfrm>
              <a:off x="6075925" y="916550"/>
              <a:ext cx="90650" cy="62150"/>
            </a:xfrm>
            <a:custGeom>
              <a:rect b="b" l="l" r="r" t="t"/>
              <a:pathLst>
                <a:path extrusionOk="0" h="2486" w="3626">
                  <a:moveTo>
                    <a:pt x="2595" y="1"/>
                  </a:moveTo>
                  <a:lnTo>
                    <a:pt x="2438" y="16"/>
                  </a:lnTo>
                  <a:lnTo>
                    <a:pt x="2282" y="32"/>
                  </a:lnTo>
                  <a:lnTo>
                    <a:pt x="2110" y="63"/>
                  </a:lnTo>
                  <a:lnTo>
                    <a:pt x="1923" y="110"/>
                  </a:lnTo>
                  <a:lnTo>
                    <a:pt x="1751" y="157"/>
                  </a:lnTo>
                  <a:lnTo>
                    <a:pt x="1563" y="219"/>
                  </a:lnTo>
                  <a:lnTo>
                    <a:pt x="1376" y="298"/>
                  </a:lnTo>
                  <a:lnTo>
                    <a:pt x="1204" y="391"/>
                  </a:lnTo>
                  <a:lnTo>
                    <a:pt x="1032" y="485"/>
                  </a:lnTo>
                  <a:lnTo>
                    <a:pt x="876" y="579"/>
                  </a:lnTo>
                  <a:lnTo>
                    <a:pt x="735" y="688"/>
                  </a:lnTo>
                  <a:lnTo>
                    <a:pt x="595" y="798"/>
                  </a:lnTo>
                  <a:lnTo>
                    <a:pt x="470" y="907"/>
                  </a:lnTo>
                  <a:lnTo>
                    <a:pt x="360" y="1032"/>
                  </a:lnTo>
                  <a:lnTo>
                    <a:pt x="266" y="1141"/>
                  </a:lnTo>
                  <a:lnTo>
                    <a:pt x="173" y="1266"/>
                  </a:lnTo>
                  <a:lnTo>
                    <a:pt x="110" y="1376"/>
                  </a:lnTo>
                  <a:lnTo>
                    <a:pt x="63" y="1501"/>
                  </a:lnTo>
                  <a:lnTo>
                    <a:pt x="16" y="1610"/>
                  </a:lnTo>
                  <a:lnTo>
                    <a:pt x="1" y="1735"/>
                  </a:lnTo>
                  <a:lnTo>
                    <a:pt x="1" y="1844"/>
                  </a:lnTo>
                  <a:lnTo>
                    <a:pt x="16" y="1954"/>
                  </a:lnTo>
                  <a:lnTo>
                    <a:pt x="48" y="2048"/>
                  </a:lnTo>
                  <a:lnTo>
                    <a:pt x="95" y="2141"/>
                  </a:lnTo>
                  <a:lnTo>
                    <a:pt x="173" y="2220"/>
                  </a:lnTo>
                  <a:lnTo>
                    <a:pt x="251" y="2298"/>
                  </a:lnTo>
                  <a:lnTo>
                    <a:pt x="360" y="2345"/>
                  </a:lnTo>
                  <a:lnTo>
                    <a:pt x="470" y="2407"/>
                  </a:lnTo>
                  <a:lnTo>
                    <a:pt x="595" y="2438"/>
                  </a:lnTo>
                  <a:lnTo>
                    <a:pt x="720" y="2470"/>
                  </a:lnTo>
                  <a:lnTo>
                    <a:pt x="876" y="2485"/>
                  </a:lnTo>
                  <a:lnTo>
                    <a:pt x="1016" y="2485"/>
                  </a:lnTo>
                  <a:lnTo>
                    <a:pt x="1188" y="2470"/>
                  </a:lnTo>
                  <a:lnTo>
                    <a:pt x="1345" y="2454"/>
                  </a:lnTo>
                  <a:lnTo>
                    <a:pt x="1516" y="2423"/>
                  </a:lnTo>
                  <a:lnTo>
                    <a:pt x="1704" y="2391"/>
                  </a:lnTo>
                  <a:lnTo>
                    <a:pt x="1876" y="2329"/>
                  </a:lnTo>
                  <a:lnTo>
                    <a:pt x="2063" y="2266"/>
                  </a:lnTo>
                  <a:lnTo>
                    <a:pt x="2235" y="2188"/>
                  </a:lnTo>
                  <a:lnTo>
                    <a:pt x="2423" y="2095"/>
                  </a:lnTo>
                  <a:lnTo>
                    <a:pt x="2595" y="2001"/>
                  </a:lnTo>
                  <a:lnTo>
                    <a:pt x="2751" y="1907"/>
                  </a:lnTo>
                  <a:lnTo>
                    <a:pt x="2892" y="1798"/>
                  </a:lnTo>
                  <a:lnTo>
                    <a:pt x="3032" y="1688"/>
                  </a:lnTo>
                  <a:lnTo>
                    <a:pt x="3157" y="1579"/>
                  </a:lnTo>
                  <a:lnTo>
                    <a:pt x="3267" y="1469"/>
                  </a:lnTo>
                  <a:lnTo>
                    <a:pt x="3360" y="1344"/>
                  </a:lnTo>
                  <a:lnTo>
                    <a:pt x="3438" y="1219"/>
                  </a:lnTo>
                  <a:lnTo>
                    <a:pt x="3517" y="1110"/>
                  </a:lnTo>
                  <a:lnTo>
                    <a:pt x="3563" y="985"/>
                  </a:lnTo>
                  <a:lnTo>
                    <a:pt x="3610" y="876"/>
                  </a:lnTo>
                  <a:lnTo>
                    <a:pt x="3626" y="766"/>
                  </a:lnTo>
                  <a:lnTo>
                    <a:pt x="3626" y="657"/>
                  </a:lnTo>
                  <a:lnTo>
                    <a:pt x="3610" y="548"/>
                  </a:lnTo>
                  <a:lnTo>
                    <a:pt x="3579" y="438"/>
                  </a:lnTo>
                  <a:lnTo>
                    <a:pt x="3517" y="344"/>
                  </a:lnTo>
                  <a:lnTo>
                    <a:pt x="3454" y="266"/>
                  </a:lnTo>
                  <a:lnTo>
                    <a:pt x="3360" y="204"/>
                  </a:lnTo>
                  <a:lnTo>
                    <a:pt x="3267" y="141"/>
                  </a:lnTo>
                  <a:lnTo>
                    <a:pt x="3157" y="94"/>
                  </a:lnTo>
                  <a:lnTo>
                    <a:pt x="3032" y="48"/>
                  </a:lnTo>
                  <a:lnTo>
                    <a:pt x="2892" y="32"/>
                  </a:lnTo>
                  <a:lnTo>
                    <a:pt x="2751" y="16"/>
                  </a:lnTo>
                  <a:lnTo>
                    <a:pt x="25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9"/>
            <p:cNvSpPr/>
            <p:nvPr/>
          </p:nvSpPr>
          <p:spPr>
            <a:xfrm>
              <a:off x="6458375" y="810300"/>
              <a:ext cx="96125" cy="52750"/>
            </a:xfrm>
            <a:custGeom>
              <a:rect b="b" l="l" r="r" t="t"/>
              <a:pathLst>
                <a:path extrusionOk="0" h="2110" w="3845">
                  <a:moveTo>
                    <a:pt x="1985" y="0"/>
                  </a:moveTo>
                  <a:lnTo>
                    <a:pt x="1782" y="32"/>
                  </a:lnTo>
                  <a:lnTo>
                    <a:pt x="1594" y="63"/>
                  </a:lnTo>
                  <a:lnTo>
                    <a:pt x="1407" y="94"/>
                  </a:lnTo>
                  <a:lnTo>
                    <a:pt x="1219" y="157"/>
                  </a:lnTo>
                  <a:lnTo>
                    <a:pt x="1047" y="204"/>
                  </a:lnTo>
                  <a:lnTo>
                    <a:pt x="891" y="282"/>
                  </a:lnTo>
                  <a:lnTo>
                    <a:pt x="735" y="344"/>
                  </a:lnTo>
                  <a:lnTo>
                    <a:pt x="594" y="422"/>
                  </a:lnTo>
                  <a:lnTo>
                    <a:pt x="469" y="516"/>
                  </a:lnTo>
                  <a:lnTo>
                    <a:pt x="360" y="594"/>
                  </a:lnTo>
                  <a:lnTo>
                    <a:pt x="251" y="704"/>
                  </a:lnTo>
                  <a:lnTo>
                    <a:pt x="172" y="797"/>
                  </a:lnTo>
                  <a:lnTo>
                    <a:pt x="110" y="891"/>
                  </a:lnTo>
                  <a:lnTo>
                    <a:pt x="47" y="1000"/>
                  </a:lnTo>
                  <a:lnTo>
                    <a:pt x="16" y="1094"/>
                  </a:lnTo>
                  <a:lnTo>
                    <a:pt x="0" y="1204"/>
                  </a:lnTo>
                  <a:lnTo>
                    <a:pt x="0" y="1313"/>
                  </a:lnTo>
                  <a:lnTo>
                    <a:pt x="32" y="1422"/>
                  </a:lnTo>
                  <a:lnTo>
                    <a:pt x="79" y="1516"/>
                  </a:lnTo>
                  <a:lnTo>
                    <a:pt x="141" y="1610"/>
                  </a:lnTo>
                  <a:lnTo>
                    <a:pt x="204" y="1688"/>
                  </a:lnTo>
                  <a:lnTo>
                    <a:pt x="297" y="1766"/>
                  </a:lnTo>
                  <a:lnTo>
                    <a:pt x="407" y="1844"/>
                  </a:lnTo>
                  <a:lnTo>
                    <a:pt x="532" y="1907"/>
                  </a:lnTo>
                  <a:lnTo>
                    <a:pt x="672" y="1969"/>
                  </a:lnTo>
                  <a:lnTo>
                    <a:pt x="813" y="2016"/>
                  </a:lnTo>
                  <a:lnTo>
                    <a:pt x="969" y="2047"/>
                  </a:lnTo>
                  <a:lnTo>
                    <a:pt x="1126" y="2079"/>
                  </a:lnTo>
                  <a:lnTo>
                    <a:pt x="1313" y="2094"/>
                  </a:lnTo>
                  <a:lnTo>
                    <a:pt x="1485" y="2110"/>
                  </a:lnTo>
                  <a:lnTo>
                    <a:pt x="1860" y="2110"/>
                  </a:lnTo>
                  <a:lnTo>
                    <a:pt x="2063" y="2079"/>
                  </a:lnTo>
                  <a:lnTo>
                    <a:pt x="2266" y="2047"/>
                  </a:lnTo>
                  <a:lnTo>
                    <a:pt x="2454" y="2001"/>
                  </a:lnTo>
                  <a:lnTo>
                    <a:pt x="2626" y="1954"/>
                  </a:lnTo>
                  <a:lnTo>
                    <a:pt x="2798" y="1907"/>
                  </a:lnTo>
                  <a:lnTo>
                    <a:pt x="2969" y="1829"/>
                  </a:lnTo>
                  <a:lnTo>
                    <a:pt x="3110" y="1766"/>
                  </a:lnTo>
                  <a:lnTo>
                    <a:pt x="3251" y="1688"/>
                  </a:lnTo>
                  <a:lnTo>
                    <a:pt x="3376" y="1594"/>
                  </a:lnTo>
                  <a:lnTo>
                    <a:pt x="3501" y="1501"/>
                  </a:lnTo>
                  <a:lnTo>
                    <a:pt x="3594" y="1407"/>
                  </a:lnTo>
                  <a:lnTo>
                    <a:pt x="3673" y="1313"/>
                  </a:lnTo>
                  <a:lnTo>
                    <a:pt x="3751" y="1219"/>
                  </a:lnTo>
                  <a:lnTo>
                    <a:pt x="3798" y="1110"/>
                  </a:lnTo>
                  <a:lnTo>
                    <a:pt x="3829" y="1000"/>
                  </a:lnTo>
                  <a:lnTo>
                    <a:pt x="3844" y="907"/>
                  </a:lnTo>
                  <a:lnTo>
                    <a:pt x="3844" y="797"/>
                  </a:lnTo>
                  <a:lnTo>
                    <a:pt x="3829" y="688"/>
                  </a:lnTo>
                  <a:lnTo>
                    <a:pt x="3782" y="594"/>
                  </a:lnTo>
                  <a:lnTo>
                    <a:pt x="3719" y="500"/>
                  </a:lnTo>
                  <a:lnTo>
                    <a:pt x="3641" y="422"/>
                  </a:lnTo>
                  <a:lnTo>
                    <a:pt x="3548" y="344"/>
                  </a:lnTo>
                  <a:lnTo>
                    <a:pt x="3438" y="266"/>
                  </a:lnTo>
                  <a:lnTo>
                    <a:pt x="3313" y="204"/>
                  </a:lnTo>
                  <a:lnTo>
                    <a:pt x="3188" y="141"/>
                  </a:lnTo>
                  <a:lnTo>
                    <a:pt x="3048" y="94"/>
                  </a:lnTo>
                  <a:lnTo>
                    <a:pt x="2891" y="63"/>
                  </a:lnTo>
                  <a:lnTo>
                    <a:pt x="2719" y="32"/>
                  </a:lnTo>
                  <a:lnTo>
                    <a:pt x="2548" y="16"/>
                  </a:lnTo>
                  <a:lnTo>
                    <a:pt x="236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1" name="Google Shape;1361;p49"/>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1362" name="Google Shape;1362;p49"/>
          <p:cNvGrpSpPr/>
          <p:nvPr/>
        </p:nvGrpSpPr>
        <p:grpSpPr>
          <a:xfrm>
            <a:off x="5229300" y="3368438"/>
            <a:ext cx="3543228" cy="1025763"/>
            <a:chOff x="5229300" y="3368438"/>
            <a:chExt cx="3543228" cy="1025763"/>
          </a:xfrm>
        </p:grpSpPr>
        <p:sp>
          <p:nvSpPr>
            <p:cNvPr id="1363" name="Google Shape;1363;p49"/>
            <p:cNvSpPr/>
            <p:nvPr/>
          </p:nvSpPr>
          <p:spPr>
            <a:xfrm>
              <a:off x="7009825" y="3368438"/>
              <a:ext cx="1762703" cy="359426"/>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64" name="Google Shape;1364;p49"/>
            <p:cNvCxnSpPr>
              <a:stCxn id="1365" idx="1"/>
            </p:cNvCxnSpPr>
            <p:nvPr/>
          </p:nvCxnSpPr>
          <p:spPr>
            <a:xfrm flipH="1">
              <a:off x="5229300" y="3548150"/>
              <a:ext cx="2537700" cy="119100"/>
            </a:xfrm>
            <a:prstGeom prst="curvedConnector3">
              <a:avLst>
                <a:gd fmla="val 50000" name="adj1"/>
              </a:avLst>
            </a:prstGeom>
            <a:noFill/>
            <a:ln cap="flat" cmpd="sng" w="19050">
              <a:solidFill>
                <a:schemeClr val="accent5"/>
              </a:solidFill>
              <a:prstDash val="dot"/>
              <a:round/>
              <a:headEnd len="sm" w="sm" type="none"/>
              <a:tailEnd len="sm" w="sm" type="oval"/>
            </a:ln>
          </p:spPr>
        </p:cxnSp>
        <p:sp>
          <p:nvSpPr>
            <p:cNvPr id="1366" name="Google Shape;1366;p49"/>
            <p:cNvSpPr txBox="1"/>
            <p:nvPr/>
          </p:nvSpPr>
          <p:spPr>
            <a:xfrm>
              <a:off x="6807009" y="3667900"/>
              <a:ext cx="1879800" cy="726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Nunito"/>
                  <a:ea typeface="Nunito"/>
                  <a:cs typeface="Nunito"/>
                  <a:sym typeface="Nunito"/>
                </a:rPr>
                <a:t>Despite being red, Mars is actually a cold place full of iron oxide dust</a:t>
              </a:r>
              <a:endParaRPr sz="1200">
                <a:solidFill>
                  <a:schemeClr val="dk1"/>
                </a:solidFill>
                <a:latin typeface="Nunito"/>
                <a:ea typeface="Nunito"/>
                <a:cs typeface="Nunito"/>
                <a:sym typeface="Nunito"/>
              </a:endParaRPr>
            </a:p>
          </p:txBody>
        </p:sp>
        <p:sp>
          <p:nvSpPr>
            <p:cNvPr id="1365" name="Google Shape;1365;p49"/>
            <p:cNvSpPr txBox="1"/>
            <p:nvPr/>
          </p:nvSpPr>
          <p:spPr>
            <a:xfrm>
              <a:off x="7767000" y="3428450"/>
              <a:ext cx="919800" cy="239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lt1"/>
                  </a:solidFill>
                  <a:latin typeface="Fredoka One"/>
                  <a:ea typeface="Fredoka One"/>
                  <a:cs typeface="Fredoka One"/>
                  <a:sym typeface="Fredoka One"/>
                </a:rPr>
                <a:t>Mars</a:t>
              </a:r>
              <a:endParaRPr sz="1600">
                <a:solidFill>
                  <a:schemeClr val="lt1"/>
                </a:solidFill>
                <a:latin typeface="Fredoka One"/>
                <a:ea typeface="Fredoka One"/>
                <a:cs typeface="Fredoka One"/>
                <a:sym typeface="Fredoka One"/>
              </a:endParaRPr>
            </a:p>
          </p:txBody>
        </p:sp>
      </p:grpSp>
      <p:grpSp>
        <p:nvGrpSpPr>
          <p:cNvPr id="1367" name="Google Shape;1367;p49"/>
          <p:cNvGrpSpPr/>
          <p:nvPr/>
        </p:nvGrpSpPr>
        <p:grpSpPr>
          <a:xfrm>
            <a:off x="323275" y="1632900"/>
            <a:ext cx="3077300" cy="1032238"/>
            <a:chOff x="323275" y="1632900"/>
            <a:chExt cx="3077300" cy="1032238"/>
          </a:xfrm>
        </p:grpSpPr>
        <p:cxnSp>
          <p:nvCxnSpPr>
            <p:cNvPr id="1368" name="Google Shape;1368;p49"/>
            <p:cNvCxnSpPr/>
            <p:nvPr/>
          </p:nvCxnSpPr>
          <p:spPr>
            <a:xfrm>
              <a:off x="2009775" y="1828800"/>
              <a:ext cx="1390800" cy="723900"/>
            </a:xfrm>
            <a:prstGeom prst="curvedConnector3">
              <a:avLst>
                <a:gd fmla="val 50000" name="adj1"/>
              </a:avLst>
            </a:prstGeom>
            <a:noFill/>
            <a:ln cap="flat" cmpd="sng" w="19050">
              <a:solidFill>
                <a:schemeClr val="lt2"/>
              </a:solidFill>
              <a:prstDash val="dot"/>
              <a:round/>
              <a:headEnd len="sm" w="sm" type="none"/>
              <a:tailEnd len="sm" w="sm" type="oval"/>
            </a:ln>
          </p:spPr>
        </p:cxnSp>
        <p:sp>
          <p:nvSpPr>
            <p:cNvPr id="1369" name="Google Shape;1369;p49"/>
            <p:cNvSpPr/>
            <p:nvPr/>
          </p:nvSpPr>
          <p:spPr>
            <a:xfrm>
              <a:off x="323275" y="1632900"/>
              <a:ext cx="1762703" cy="359426"/>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49"/>
            <p:cNvSpPr txBox="1"/>
            <p:nvPr/>
          </p:nvSpPr>
          <p:spPr>
            <a:xfrm>
              <a:off x="457259" y="1938838"/>
              <a:ext cx="1879800" cy="72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chemeClr val="dk1"/>
                  </a:solidFill>
                  <a:latin typeface="Nunito"/>
                  <a:ea typeface="Nunito"/>
                  <a:cs typeface="Nunito"/>
                  <a:sym typeface="Nunito"/>
                </a:rPr>
                <a:t>Venus has a beautiful name and is the second planet from the Sun</a:t>
              </a:r>
              <a:endParaRPr sz="1200">
                <a:solidFill>
                  <a:schemeClr val="dk1"/>
                </a:solidFill>
                <a:latin typeface="Nunito"/>
                <a:ea typeface="Nunito"/>
                <a:cs typeface="Nunito"/>
                <a:sym typeface="Nunito"/>
              </a:endParaRPr>
            </a:p>
          </p:txBody>
        </p:sp>
        <p:sp>
          <p:nvSpPr>
            <p:cNvPr id="1371" name="Google Shape;1371;p49"/>
            <p:cNvSpPr txBox="1"/>
            <p:nvPr/>
          </p:nvSpPr>
          <p:spPr>
            <a:xfrm>
              <a:off x="457254" y="1692925"/>
              <a:ext cx="919800" cy="23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Venus</a:t>
              </a:r>
              <a:endParaRPr sz="1600">
                <a:solidFill>
                  <a:schemeClr val="lt1"/>
                </a:solidFill>
                <a:latin typeface="Fredoka One"/>
                <a:ea typeface="Fredoka One"/>
                <a:cs typeface="Fredoka One"/>
                <a:sym typeface="Fredoka One"/>
              </a:endParaRPr>
            </a:p>
          </p:txBody>
        </p:sp>
      </p:grpSp>
      <p:grpSp>
        <p:nvGrpSpPr>
          <p:cNvPr id="1372" name="Google Shape;1372;p49"/>
          <p:cNvGrpSpPr/>
          <p:nvPr/>
        </p:nvGrpSpPr>
        <p:grpSpPr>
          <a:xfrm>
            <a:off x="5353125" y="1632900"/>
            <a:ext cx="3419403" cy="1032238"/>
            <a:chOff x="5353125" y="1632900"/>
            <a:chExt cx="3419403" cy="1032238"/>
          </a:xfrm>
        </p:grpSpPr>
        <p:sp>
          <p:nvSpPr>
            <p:cNvPr id="1373" name="Google Shape;1373;p49"/>
            <p:cNvSpPr/>
            <p:nvPr/>
          </p:nvSpPr>
          <p:spPr>
            <a:xfrm>
              <a:off x="7009825" y="1632900"/>
              <a:ext cx="1762703" cy="359426"/>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49"/>
            <p:cNvSpPr txBox="1"/>
            <p:nvPr/>
          </p:nvSpPr>
          <p:spPr>
            <a:xfrm>
              <a:off x="6807009" y="1938838"/>
              <a:ext cx="1879800" cy="726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sz="1200">
                  <a:solidFill>
                    <a:schemeClr val="dk1"/>
                  </a:solidFill>
                  <a:latin typeface="Nunito"/>
                  <a:ea typeface="Nunito"/>
                  <a:cs typeface="Nunito"/>
                  <a:sym typeface="Nunito"/>
                </a:rPr>
                <a:t>All four gas giant planets have rings made of chunks of i</a:t>
              </a:r>
              <a:r>
                <a:rPr lang="en" sz="1200">
                  <a:solidFill>
                    <a:schemeClr val="dk1"/>
                  </a:solidFill>
                  <a:latin typeface="Nunito"/>
                  <a:ea typeface="Nunito"/>
                  <a:cs typeface="Nunito"/>
                  <a:sym typeface="Nunito"/>
                </a:rPr>
                <a:t>ce</a:t>
              </a:r>
              <a:r>
                <a:rPr lang="en" sz="1200">
                  <a:solidFill>
                    <a:schemeClr val="dk1"/>
                  </a:solidFill>
                  <a:latin typeface="Nunito"/>
                  <a:ea typeface="Nunito"/>
                  <a:cs typeface="Nunito"/>
                  <a:sym typeface="Nunito"/>
                </a:rPr>
                <a:t> </a:t>
              </a:r>
              <a:endParaRPr sz="1200">
                <a:solidFill>
                  <a:schemeClr val="dk1"/>
                </a:solidFill>
                <a:latin typeface="Nunito"/>
                <a:ea typeface="Nunito"/>
                <a:cs typeface="Nunito"/>
                <a:sym typeface="Nunito"/>
              </a:endParaRPr>
            </a:p>
          </p:txBody>
        </p:sp>
        <p:sp>
          <p:nvSpPr>
            <p:cNvPr id="1375" name="Google Shape;1375;p49"/>
            <p:cNvSpPr txBox="1"/>
            <p:nvPr/>
          </p:nvSpPr>
          <p:spPr>
            <a:xfrm>
              <a:off x="7767000" y="1692925"/>
              <a:ext cx="919800" cy="239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lt1"/>
                  </a:solidFill>
                  <a:latin typeface="Fredoka One"/>
                  <a:ea typeface="Fredoka One"/>
                  <a:cs typeface="Fredoka One"/>
                  <a:sym typeface="Fredoka One"/>
                </a:rPr>
                <a:t>Saturn</a:t>
              </a:r>
              <a:endParaRPr sz="1600">
                <a:solidFill>
                  <a:schemeClr val="lt1"/>
                </a:solidFill>
                <a:latin typeface="Fredoka One"/>
                <a:ea typeface="Fredoka One"/>
                <a:cs typeface="Fredoka One"/>
                <a:sym typeface="Fredoka One"/>
              </a:endParaRPr>
            </a:p>
          </p:txBody>
        </p:sp>
        <p:cxnSp>
          <p:nvCxnSpPr>
            <p:cNvPr id="1376" name="Google Shape;1376;p49"/>
            <p:cNvCxnSpPr/>
            <p:nvPr/>
          </p:nvCxnSpPr>
          <p:spPr>
            <a:xfrm flipH="1">
              <a:off x="5353125" y="1828800"/>
              <a:ext cx="1819200" cy="342900"/>
            </a:xfrm>
            <a:prstGeom prst="curvedConnector3">
              <a:avLst>
                <a:gd fmla="val 50000" name="adj1"/>
              </a:avLst>
            </a:prstGeom>
            <a:noFill/>
            <a:ln cap="flat" cmpd="sng" w="19050">
              <a:solidFill>
                <a:schemeClr val="accent2"/>
              </a:solidFill>
              <a:prstDash val="dot"/>
              <a:round/>
              <a:headEnd len="sm" w="sm" type="none"/>
              <a:tailEnd len="sm" w="sm" type="oval"/>
            </a:ln>
          </p:spPr>
        </p:cxnSp>
      </p:grpSp>
      <p:grpSp>
        <p:nvGrpSpPr>
          <p:cNvPr id="1377" name="Google Shape;1377;p49"/>
          <p:cNvGrpSpPr/>
          <p:nvPr/>
        </p:nvGrpSpPr>
        <p:grpSpPr>
          <a:xfrm>
            <a:off x="323275" y="3248175"/>
            <a:ext cx="3182075" cy="1146025"/>
            <a:chOff x="323275" y="3248175"/>
            <a:chExt cx="3182075" cy="1146025"/>
          </a:xfrm>
        </p:grpSpPr>
        <p:sp>
          <p:nvSpPr>
            <p:cNvPr id="1378" name="Google Shape;1378;p49"/>
            <p:cNvSpPr/>
            <p:nvPr/>
          </p:nvSpPr>
          <p:spPr>
            <a:xfrm>
              <a:off x="323275" y="3368438"/>
              <a:ext cx="1762703" cy="359426"/>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49"/>
            <p:cNvSpPr txBox="1"/>
            <p:nvPr/>
          </p:nvSpPr>
          <p:spPr>
            <a:xfrm>
              <a:off x="457259" y="3667900"/>
              <a:ext cx="1879800" cy="72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Nunito"/>
                  <a:ea typeface="Nunito"/>
                  <a:cs typeface="Nunito"/>
                  <a:sym typeface="Nunito"/>
                </a:rPr>
                <a:t>Jupiter is a gas giant and the biggest planet in the entire Solar System</a:t>
              </a:r>
              <a:endParaRPr sz="1200">
                <a:solidFill>
                  <a:schemeClr val="dk1"/>
                </a:solidFill>
                <a:latin typeface="Nunito"/>
                <a:ea typeface="Nunito"/>
                <a:cs typeface="Nunito"/>
                <a:sym typeface="Nunito"/>
              </a:endParaRPr>
            </a:p>
          </p:txBody>
        </p:sp>
        <p:sp>
          <p:nvSpPr>
            <p:cNvPr id="1380" name="Google Shape;1380;p49"/>
            <p:cNvSpPr txBox="1"/>
            <p:nvPr/>
          </p:nvSpPr>
          <p:spPr>
            <a:xfrm>
              <a:off x="457254" y="3428452"/>
              <a:ext cx="919800" cy="23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lt1"/>
                  </a:solidFill>
                  <a:latin typeface="Fredoka One"/>
                  <a:ea typeface="Fredoka One"/>
                  <a:cs typeface="Fredoka One"/>
                  <a:sym typeface="Fredoka One"/>
                </a:rPr>
                <a:t>Jupiter</a:t>
              </a:r>
              <a:endParaRPr sz="1600">
                <a:solidFill>
                  <a:schemeClr val="lt1"/>
                </a:solidFill>
                <a:latin typeface="Fredoka One"/>
                <a:ea typeface="Fredoka One"/>
                <a:cs typeface="Fredoka One"/>
                <a:sym typeface="Fredoka One"/>
              </a:endParaRPr>
            </a:p>
          </p:txBody>
        </p:sp>
        <p:cxnSp>
          <p:nvCxnSpPr>
            <p:cNvPr id="1381" name="Google Shape;1381;p49"/>
            <p:cNvCxnSpPr/>
            <p:nvPr/>
          </p:nvCxnSpPr>
          <p:spPr>
            <a:xfrm flipH="1" rot="10800000">
              <a:off x="2000250" y="3248175"/>
              <a:ext cx="1505100" cy="323700"/>
            </a:xfrm>
            <a:prstGeom prst="curvedConnector3">
              <a:avLst>
                <a:gd fmla="val 50000" name="adj1"/>
              </a:avLst>
            </a:prstGeom>
            <a:noFill/>
            <a:ln cap="flat" cmpd="sng" w="19050">
              <a:solidFill>
                <a:schemeClr val="accent1"/>
              </a:solidFill>
              <a:prstDash val="dot"/>
              <a:round/>
              <a:headEnd len="sm" w="sm" type="none"/>
              <a:tailEnd len="sm" w="sm" type="oval"/>
            </a:ln>
          </p:spPr>
        </p:cxn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5" name="Shape 1385"/>
        <p:cNvGrpSpPr/>
        <p:nvPr/>
      </p:nvGrpSpPr>
      <p:grpSpPr>
        <a:xfrm>
          <a:off x="0" y="0"/>
          <a:ext cx="0" cy="0"/>
          <a:chOff x="0" y="0"/>
          <a:chExt cx="0" cy="0"/>
        </a:xfrm>
      </p:grpSpPr>
      <p:sp>
        <p:nvSpPr>
          <p:cNvPr id="1386" name="Google Shape;1386;p50"/>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1387" name="Google Shape;1387;p50"/>
          <p:cNvGrpSpPr/>
          <p:nvPr/>
        </p:nvGrpSpPr>
        <p:grpSpPr>
          <a:xfrm>
            <a:off x="1177625" y="1117863"/>
            <a:ext cx="3053160" cy="1777788"/>
            <a:chOff x="1177625" y="1117863"/>
            <a:chExt cx="3053160" cy="1777788"/>
          </a:xfrm>
        </p:grpSpPr>
        <p:sp>
          <p:nvSpPr>
            <p:cNvPr id="1388" name="Google Shape;1388;p50"/>
            <p:cNvSpPr/>
            <p:nvPr/>
          </p:nvSpPr>
          <p:spPr>
            <a:xfrm>
              <a:off x="1177625" y="1117863"/>
              <a:ext cx="3053160" cy="1777788"/>
            </a:xfrm>
            <a:prstGeom prst="cloud">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50"/>
            <p:cNvSpPr txBox="1"/>
            <p:nvPr/>
          </p:nvSpPr>
          <p:spPr>
            <a:xfrm>
              <a:off x="2334613" y="1654850"/>
              <a:ext cx="976200" cy="2670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Mercury</a:t>
              </a:r>
              <a:endParaRPr sz="1600">
                <a:solidFill>
                  <a:schemeClr val="lt1"/>
                </a:solidFill>
                <a:latin typeface="Fredoka One"/>
                <a:ea typeface="Fredoka One"/>
                <a:cs typeface="Fredoka One"/>
                <a:sym typeface="Fredoka One"/>
              </a:endParaRPr>
            </a:p>
          </p:txBody>
        </p:sp>
        <p:sp>
          <p:nvSpPr>
            <p:cNvPr id="1390" name="Google Shape;1390;p50"/>
            <p:cNvSpPr txBox="1"/>
            <p:nvPr/>
          </p:nvSpPr>
          <p:spPr>
            <a:xfrm>
              <a:off x="2334613" y="1922546"/>
              <a:ext cx="1539900" cy="444300"/>
            </a:xfrm>
            <a:prstGeom prst="rect">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Mercury is the closest planet to the Sun</a:t>
              </a:r>
              <a:endParaRPr sz="1200">
                <a:solidFill>
                  <a:schemeClr val="lt1"/>
                </a:solidFill>
                <a:latin typeface="Nunito"/>
                <a:ea typeface="Nunito"/>
                <a:cs typeface="Nunito"/>
                <a:sym typeface="Nunito"/>
              </a:endParaRPr>
            </a:p>
          </p:txBody>
        </p:sp>
      </p:grpSp>
      <p:grpSp>
        <p:nvGrpSpPr>
          <p:cNvPr id="1391" name="Google Shape;1391;p50"/>
          <p:cNvGrpSpPr/>
          <p:nvPr/>
        </p:nvGrpSpPr>
        <p:grpSpPr>
          <a:xfrm>
            <a:off x="1491078" y="1616225"/>
            <a:ext cx="640800" cy="637500"/>
            <a:chOff x="1491078" y="1616225"/>
            <a:chExt cx="640800" cy="637500"/>
          </a:xfrm>
        </p:grpSpPr>
        <p:sp>
          <p:nvSpPr>
            <p:cNvPr id="1392" name="Google Shape;1392;p50"/>
            <p:cNvSpPr/>
            <p:nvPr/>
          </p:nvSpPr>
          <p:spPr>
            <a:xfrm>
              <a:off x="1491078" y="1616225"/>
              <a:ext cx="640800" cy="6375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3" name="Google Shape;1393;p50"/>
            <p:cNvGrpSpPr/>
            <p:nvPr/>
          </p:nvGrpSpPr>
          <p:grpSpPr>
            <a:xfrm>
              <a:off x="1596721" y="1749517"/>
              <a:ext cx="429504" cy="370879"/>
              <a:chOff x="1813946" y="1654842"/>
              <a:chExt cx="429504" cy="370879"/>
            </a:xfrm>
          </p:grpSpPr>
          <p:sp>
            <p:nvSpPr>
              <p:cNvPr id="1394" name="Google Shape;1394;p50"/>
              <p:cNvSpPr/>
              <p:nvPr/>
            </p:nvSpPr>
            <p:spPr>
              <a:xfrm>
                <a:off x="1813946" y="1679670"/>
                <a:ext cx="429504" cy="346051"/>
              </a:xfrm>
              <a:custGeom>
                <a:rect b="b" l="l" r="r" t="t"/>
                <a:pathLst>
                  <a:path extrusionOk="0" h="11847" w="14704">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50"/>
              <p:cNvSpPr/>
              <p:nvPr/>
            </p:nvSpPr>
            <p:spPr>
              <a:xfrm>
                <a:off x="2085132" y="1654842"/>
                <a:ext cx="124259" cy="124259"/>
              </a:xfrm>
              <a:custGeom>
                <a:rect b="b" l="l" r="r" t="t"/>
                <a:pathLst>
                  <a:path extrusionOk="0" h="4254" w="4254">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50"/>
              <p:cNvSpPr/>
              <p:nvPr/>
            </p:nvSpPr>
            <p:spPr>
              <a:xfrm>
                <a:off x="1846778" y="1655747"/>
                <a:ext cx="124259" cy="124289"/>
              </a:xfrm>
              <a:custGeom>
                <a:rect b="b" l="l" r="r" t="t"/>
                <a:pathLst>
                  <a:path extrusionOk="0" h="4255" w="4254">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50"/>
              <p:cNvSpPr/>
              <p:nvPr/>
            </p:nvSpPr>
            <p:spPr>
              <a:xfrm>
                <a:off x="1919482" y="1726611"/>
                <a:ext cx="217206" cy="218140"/>
              </a:xfrm>
              <a:custGeom>
                <a:rect b="b" l="l" r="r" t="t"/>
                <a:pathLst>
                  <a:path extrusionOk="0" h="7468" w="7436">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98" name="Google Shape;1398;p50"/>
          <p:cNvGrpSpPr/>
          <p:nvPr/>
        </p:nvGrpSpPr>
        <p:grpSpPr>
          <a:xfrm>
            <a:off x="4723588" y="1117863"/>
            <a:ext cx="3053160" cy="1777788"/>
            <a:chOff x="4723588" y="1117863"/>
            <a:chExt cx="3053160" cy="1777788"/>
          </a:xfrm>
        </p:grpSpPr>
        <p:sp>
          <p:nvSpPr>
            <p:cNvPr id="1399" name="Google Shape;1399;p50"/>
            <p:cNvSpPr/>
            <p:nvPr/>
          </p:nvSpPr>
          <p:spPr>
            <a:xfrm>
              <a:off x="4723588" y="1117863"/>
              <a:ext cx="3053160" cy="1777788"/>
            </a:xfrm>
            <a:prstGeom prst="clou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50"/>
            <p:cNvSpPr txBox="1"/>
            <p:nvPr/>
          </p:nvSpPr>
          <p:spPr>
            <a:xfrm>
              <a:off x="5887288" y="1654850"/>
              <a:ext cx="976200" cy="2670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Mars</a:t>
              </a:r>
              <a:endParaRPr sz="1600">
                <a:solidFill>
                  <a:schemeClr val="lt1"/>
                </a:solidFill>
                <a:latin typeface="Fredoka One"/>
                <a:ea typeface="Fredoka One"/>
                <a:cs typeface="Fredoka One"/>
                <a:sym typeface="Fredoka One"/>
              </a:endParaRPr>
            </a:p>
          </p:txBody>
        </p:sp>
        <p:sp>
          <p:nvSpPr>
            <p:cNvPr id="1401" name="Google Shape;1401;p50"/>
            <p:cNvSpPr txBox="1"/>
            <p:nvPr/>
          </p:nvSpPr>
          <p:spPr>
            <a:xfrm>
              <a:off x="5887288" y="1922546"/>
              <a:ext cx="1539900" cy="444300"/>
            </a:xfrm>
            <a:prstGeom prst="rect">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Despite being red, it’s actually a cold place</a:t>
              </a:r>
              <a:endParaRPr sz="1200">
                <a:solidFill>
                  <a:schemeClr val="lt1"/>
                </a:solidFill>
                <a:latin typeface="Nunito"/>
                <a:ea typeface="Nunito"/>
                <a:cs typeface="Nunito"/>
                <a:sym typeface="Nunito"/>
              </a:endParaRPr>
            </a:p>
          </p:txBody>
        </p:sp>
      </p:grpSp>
      <p:grpSp>
        <p:nvGrpSpPr>
          <p:cNvPr id="1402" name="Google Shape;1402;p50"/>
          <p:cNvGrpSpPr/>
          <p:nvPr/>
        </p:nvGrpSpPr>
        <p:grpSpPr>
          <a:xfrm>
            <a:off x="5072478" y="1593962"/>
            <a:ext cx="640800" cy="637500"/>
            <a:chOff x="5072478" y="1593962"/>
            <a:chExt cx="640800" cy="637500"/>
          </a:xfrm>
        </p:grpSpPr>
        <p:sp>
          <p:nvSpPr>
            <p:cNvPr id="1403" name="Google Shape;1403;p50"/>
            <p:cNvSpPr/>
            <p:nvPr/>
          </p:nvSpPr>
          <p:spPr>
            <a:xfrm>
              <a:off x="5072478" y="1593962"/>
              <a:ext cx="640800" cy="6375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04" name="Google Shape;1404;p50"/>
            <p:cNvGrpSpPr/>
            <p:nvPr/>
          </p:nvGrpSpPr>
          <p:grpSpPr>
            <a:xfrm>
              <a:off x="5204406" y="1749807"/>
              <a:ext cx="376926" cy="370324"/>
              <a:chOff x="-40748275" y="3238700"/>
              <a:chExt cx="322600" cy="316950"/>
            </a:xfrm>
          </p:grpSpPr>
          <p:sp>
            <p:nvSpPr>
              <p:cNvPr id="1405" name="Google Shape;1405;p50"/>
              <p:cNvSpPr/>
              <p:nvPr/>
            </p:nvSpPr>
            <p:spPr>
              <a:xfrm>
                <a:off x="-40709675" y="3273750"/>
                <a:ext cx="84300" cy="84300"/>
              </a:xfrm>
              <a:custGeom>
                <a:rect b="b" l="l" r="r" t="t"/>
                <a:pathLst>
                  <a:path extrusionOk="0" h="3372" w="3372">
                    <a:moveTo>
                      <a:pt x="2710" y="0"/>
                    </a:moveTo>
                    <a:lnTo>
                      <a:pt x="1" y="2710"/>
                    </a:lnTo>
                    <a:lnTo>
                      <a:pt x="694" y="3371"/>
                    </a:lnTo>
                    <a:lnTo>
                      <a:pt x="3372" y="662"/>
                    </a:lnTo>
                    <a:lnTo>
                      <a:pt x="271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50"/>
              <p:cNvSpPr/>
              <p:nvPr/>
            </p:nvSpPr>
            <p:spPr>
              <a:xfrm>
                <a:off x="-40578925" y="3247175"/>
                <a:ext cx="151250" cy="149475"/>
              </a:xfrm>
              <a:custGeom>
                <a:rect b="b" l="l" r="r" t="t"/>
                <a:pathLst>
                  <a:path extrusionOk="0" h="5979" w="605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50"/>
              <p:cNvSpPr/>
              <p:nvPr/>
            </p:nvSpPr>
            <p:spPr>
              <a:xfrm>
                <a:off x="-40678175" y="3305250"/>
                <a:ext cx="213475" cy="213475"/>
              </a:xfrm>
              <a:custGeom>
                <a:rect b="b" l="l" r="r" t="t"/>
                <a:pathLst>
                  <a:path extrusionOk="0" h="8539" w="8539">
                    <a:moveTo>
                      <a:pt x="2679" y="0"/>
                    </a:moveTo>
                    <a:lnTo>
                      <a:pt x="1" y="2678"/>
                    </a:lnTo>
                    <a:lnTo>
                      <a:pt x="5861" y="8538"/>
                    </a:lnTo>
                    <a:lnTo>
                      <a:pt x="8539" y="5860"/>
                    </a:lnTo>
                    <a:lnTo>
                      <a:pt x="26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50"/>
              <p:cNvSpPr/>
              <p:nvPr/>
            </p:nvSpPr>
            <p:spPr>
              <a:xfrm>
                <a:off x="-40513550" y="3469850"/>
                <a:ext cx="87875" cy="85800"/>
              </a:xfrm>
              <a:custGeom>
                <a:rect b="b" l="l" r="r" t="t"/>
                <a:pathLst>
                  <a:path extrusionOk="0" h="3432" w="3515">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50"/>
              <p:cNvSpPr/>
              <p:nvPr/>
            </p:nvSpPr>
            <p:spPr>
              <a:xfrm>
                <a:off x="-40738025" y="3404500"/>
                <a:ext cx="150450" cy="149475"/>
              </a:xfrm>
              <a:custGeom>
                <a:rect b="b" l="l" r="r" t="t"/>
                <a:pathLst>
                  <a:path extrusionOk="0" h="5979" w="6018">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50"/>
              <p:cNvSpPr/>
              <p:nvPr/>
            </p:nvSpPr>
            <p:spPr>
              <a:xfrm>
                <a:off x="-40748275" y="3238700"/>
                <a:ext cx="92175" cy="87850"/>
              </a:xfrm>
              <a:custGeom>
                <a:rect b="b" l="l" r="r" t="t"/>
                <a:pathLst>
                  <a:path extrusionOk="0" h="3514" w="3687">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11" name="Google Shape;1411;p50"/>
          <p:cNvGrpSpPr/>
          <p:nvPr/>
        </p:nvGrpSpPr>
        <p:grpSpPr>
          <a:xfrm>
            <a:off x="4723588" y="3054513"/>
            <a:ext cx="3053160" cy="1777788"/>
            <a:chOff x="4723588" y="3054513"/>
            <a:chExt cx="3053160" cy="1777788"/>
          </a:xfrm>
        </p:grpSpPr>
        <p:sp>
          <p:nvSpPr>
            <p:cNvPr id="1412" name="Google Shape;1412;p50"/>
            <p:cNvSpPr/>
            <p:nvPr/>
          </p:nvSpPr>
          <p:spPr>
            <a:xfrm>
              <a:off x="4723588" y="3054513"/>
              <a:ext cx="3053160" cy="1777788"/>
            </a:xfrm>
            <a:prstGeom prst="cloud">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50"/>
            <p:cNvSpPr txBox="1"/>
            <p:nvPr/>
          </p:nvSpPr>
          <p:spPr>
            <a:xfrm>
              <a:off x="5887288" y="3599550"/>
              <a:ext cx="976200" cy="2670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Saturn</a:t>
              </a:r>
              <a:endParaRPr sz="1600">
                <a:solidFill>
                  <a:schemeClr val="lt1"/>
                </a:solidFill>
                <a:latin typeface="Fredoka One"/>
                <a:ea typeface="Fredoka One"/>
                <a:cs typeface="Fredoka One"/>
                <a:sym typeface="Fredoka One"/>
              </a:endParaRPr>
            </a:p>
          </p:txBody>
        </p:sp>
        <p:sp>
          <p:nvSpPr>
            <p:cNvPr id="1414" name="Google Shape;1414;p50"/>
            <p:cNvSpPr txBox="1"/>
            <p:nvPr/>
          </p:nvSpPr>
          <p:spPr>
            <a:xfrm>
              <a:off x="5887288" y="3867246"/>
              <a:ext cx="1539900" cy="444300"/>
            </a:xfrm>
            <a:prstGeom prst="rect">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Saturn is the ringed one. It’s a gas giant</a:t>
              </a:r>
              <a:endParaRPr sz="1200">
                <a:solidFill>
                  <a:schemeClr val="lt1"/>
                </a:solidFill>
                <a:latin typeface="Nunito"/>
                <a:ea typeface="Nunito"/>
                <a:cs typeface="Nunito"/>
                <a:sym typeface="Nunito"/>
              </a:endParaRPr>
            </a:p>
          </p:txBody>
        </p:sp>
      </p:grpSp>
      <p:grpSp>
        <p:nvGrpSpPr>
          <p:cNvPr id="1415" name="Google Shape;1415;p50"/>
          <p:cNvGrpSpPr/>
          <p:nvPr/>
        </p:nvGrpSpPr>
        <p:grpSpPr>
          <a:xfrm>
            <a:off x="5072478" y="3538937"/>
            <a:ext cx="640800" cy="637500"/>
            <a:chOff x="5072478" y="3538937"/>
            <a:chExt cx="640800" cy="637500"/>
          </a:xfrm>
        </p:grpSpPr>
        <p:sp>
          <p:nvSpPr>
            <p:cNvPr id="1416" name="Google Shape;1416;p50"/>
            <p:cNvSpPr/>
            <p:nvPr/>
          </p:nvSpPr>
          <p:spPr>
            <a:xfrm>
              <a:off x="5072478" y="3538937"/>
              <a:ext cx="640800" cy="637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17" name="Google Shape;1417;p50"/>
            <p:cNvGrpSpPr/>
            <p:nvPr/>
          </p:nvGrpSpPr>
          <p:grpSpPr>
            <a:xfrm>
              <a:off x="5207439" y="3688799"/>
              <a:ext cx="370879" cy="337755"/>
              <a:chOff x="-40378075" y="3267450"/>
              <a:chExt cx="317425" cy="289075"/>
            </a:xfrm>
          </p:grpSpPr>
          <p:sp>
            <p:nvSpPr>
              <p:cNvPr id="1418" name="Google Shape;1418;p50"/>
              <p:cNvSpPr/>
              <p:nvPr/>
            </p:nvSpPr>
            <p:spPr>
              <a:xfrm>
                <a:off x="-40218975" y="3308400"/>
                <a:ext cx="158325" cy="248125"/>
              </a:xfrm>
              <a:custGeom>
                <a:rect b="b" l="l" r="r" t="t"/>
                <a:pathLst>
                  <a:path extrusionOk="0" h="9925" w="6333">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50"/>
              <p:cNvSpPr/>
              <p:nvPr/>
            </p:nvSpPr>
            <p:spPr>
              <a:xfrm>
                <a:off x="-40316650" y="3267450"/>
                <a:ext cx="86675" cy="257575"/>
              </a:xfrm>
              <a:custGeom>
                <a:rect b="b" l="l" r="r" t="t"/>
                <a:pathLst>
                  <a:path extrusionOk="0" h="10303" w="3467">
                    <a:moveTo>
                      <a:pt x="1" y="0"/>
                    </a:moveTo>
                    <a:lnTo>
                      <a:pt x="1" y="9105"/>
                    </a:lnTo>
                    <a:cubicBezTo>
                      <a:pt x="1166" y="9200"/>
                      <a:pt x="2489" y="9578"/>
                      <a:pt x="3466" y="10302"/>
                    </a:cubicBezTo>
                    <a:lnTo>
                      <a:pt x="3466" y="1197"/>
                    </a:lnTo>
                    <a:cubicBezTo>
                      <a:pt x="2489" y="473"/>
                      <a:pt x="1229" y="95"/>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50"/>
              <p:cNvSpPr/>
              <p:nvPr/>
            </p:nvSpPr>
            <p:spPr>
              <a:xfrm>
                <a:off x="-40209525" y="3267450"/>
                <a:ext cx="86650" cy="257575"/>
              </a:xfrm>
              <a:custGeom>
                <a:rect b="b" l="l" r="r" t="t"/>
                <a:pathLst>
                  <a:path extrusionOk="0" h="10303" w="3466">
                    <a:moveTo>
                      <a:pt x="3466" y="0"/>
                    </a:moveTo>
                    <a:cubicBezTo>
                      <a:pt x="2300" y="95"/>
                      <a:pt x="977" y="473"/>
                      <a:pt x="0" y="1197"/>
                    </a:cubicBezTo>
                    <a:lnTo>
                      <a:pt x="0" y="10302"/>
                    </a:lnTo>
                    <a:cubicBezTo>
                      <a:pt x="977" y="9578"/>
                      <a:pt x="2237" y="9200"/>
                      <a:pt x="3466" y="9105"/>
                    </a:cubicBezTo>
                    <a:lnTo>
                      <a:pt x="346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50"/>
              <p:cNvSpPr/>
              <p:nvPr/>
            </p:nvSpPr>
            <p:spPr>
              <a:xfrm>
                <a:off x="-40378075" y="3308400"/>
                <a:ext cx="157550" cy="248125"/>
              </a:xfrm>
              <a:custGeom>
                <a:rect b="b" l="l" r="r" t="t"/>
                <a:pathLst>
                  <a:path extrusionOk="0" h="9925" w="6302">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22" name="Google Shape;1422;p50"/>
          <p:cNvGrpSpPr/>
          <p:nvPr/>
        </p:nvGrpSpPr>
        <p:grpSpPr>
          <a:xfrm>
            <a:off x="1177625" y="3054513"/>
            <a:ext cx="3053160" cy="1777788"/>
            <a:chOff x="1177625" y="3054513"/>
            <a:chExt cx="3053160" cy="1777788"/>
          </a:xfrm>
        </p:grpSpPr>
        <p:sp>
          <p:nvSpPr>
            <p:cNvPr id="1423" name="Google Shape;1423;p50"/>
            <p:cNvSpPr/>
            <p:nvPr/>
          </p:nvSpPr>
          <p:spPr>
            <a:xfrm>
              <a:off x="1177625" y="3054513"/>
              <a:ext cx="3053160" cy="1777788"/>
            </a:xfrm>
            <a:prstGeom prst="cloud">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50"/>
            <p:cNvSpPr txBox="1"/>
            <p:nvPr/>
          </p:nvSpPr>
          <p:spPr>
            <a:xfrm>
              <a:off x="2334613" y="3599550"/>
              <a:ext cx="976200" cy="2670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Jupiter</a:t>
              </a:r>
              <a:endParaRPr sz="1600">
                <a:solidFill>
                  <a:schemeClr val="lt1"/>
                </a:solidFill>
                <a:latin typeface="Fredoka One"/>
                <a:ea typeface="Fredoka One"/>
                <a:cs typeface="Fredoka One"/>
                <a:sym typeface="Fredoka One"/>
              </a:endParaRPr>
            </a:p>
          </p:txBody>
        </p:sp>
        <p:sp>
          <p:nvSpPr>
            <p:cNvPr id="1425" name="Google Shape;1425;p50"/>
            <p:cNvSpPr txBox="1"/>
            <p:nvPr/>
          </p:nvSpPr>
          <p:spPr>
            <a:xfrm>
              <a:off x="2334613" y="3867246"/>
              <a:ext cx="1539900" cy="444300"/>
            </a:xfrm>
            <a:prstGeom prst="rect">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It’s a gas giant and the biggest planet</a:t>
              </a:r>
              <a:endParaRPr sz="1200">
                <a:solidFill>
                  <a:schemeClr val="lt1"/>
                </a:solidFill>
                <a:latin typeface="Nunito"/>
                <a:ea typeface="Nunito"/>
                <a:cs typeface="Nunito"/>
                <a:sym typeface="Nunito"/>
              </a:endParaRPr>
            </a:p>
          </p:txBody>
        </p:sp>
      </p:grpSp>
      <p:grpSp>
        <p:nvGrpSpPr>
          <p:cNvPr id="1426" name="Google Shape;1426;p50"/>
          <p:cNvGrpSpPr/>
          <p:nvPr/>
        </p:nvGrpSpPr>
        <p:grpSpPr>
          <a:xfrm>
            <a:off x="1491078" y="3538937"/>
            <a:ext cx="640800" cy="637500"/>
            <a:chOff x="1491078" y="3538937"/>
            <a:chExt cx="640800" cy="637500"/>
          </a:xfrm>
        </p:grpSpPr>
        <p:sp>
          <p:nvSpPr>
            <p:cNvPr id="1427" name="Google Shape;1427;p50"/>
            <p:cNvSpPr/>
            <p:nvPr/>
          </p:nvSpPr>
          <p:spPr>
            <a:xfrm>
              <a:off x="1491078" y="3538937"/>
              <a:ext cx="640800" cy="6375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8" name="Google Shape;1428;p50"/>
            <p:cNvGrpSpPr/>
            <p:nvPr/>
          </p:nvGrpSpPr>
          <p:grpSpPr>
            <a:xfrm>
              <a:off x="1625573" y="3672699"/>
              <a:ext cx="371814" cy="369974"/>
              <a:chOff x="-41893475" y="3584850"/>
              <a:chExt cx="318225" cy="316650"/>
            </a:xfrm>
          </p:grpSpPr>
          <p:sp>
            <p:nvSpPr>
              <p:cNvPr id="1429" name="Google Shape;1429;p50"/>
              <p:cNvSpPr/>
              <p:nvPr/>
            </p:nvSpPr>
            <p:spPr>
              <a:xfrm>
                <a:off x="-41827300" y="3715600"/>
                <a:ext cx="186675" cy="185900"/>
              </a:xfrm>
              <a:custGeom>
                <a:rect b="b" l="l" r="r" t="t"/>
                <a:pathLst>
                  <a:path extrusionOk="0" h="7436" w="7467">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50"/>
              <p:cNvSpPr/>
              <p:nvPr/>
            </p:nvSpPr>
            <p:spPr>
              <a:xfrm>
                <a:off x="-41726500" y="3586725"/>
                <a:ext cx="151250" cy="147800"/>
              </a:xfrm>
              <a:custGeom>
                <a:rect b="b" l="l" r="r" t="t"/>
                <a:pathLst>
                  <a:path extrusionOk="0" h="5912" w="605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50"/>
              <p:cNvSpPr/>
              <p:nvPr/>
            </p:nvSpPr>
            <p:spPr>
              <a:xfrm>
                <a:off x="-41808400" y="3584850"/>
                <a:ext cx="148100" cy="89825"/>
              </a:xfrm>
              <a:custGeom>
                <a:rect b="b" l="l" r="r" t="t"/>
                <a:pathLst>
                  <a:path extrusionOk="0" h="3593" w="5924">
                    <a:moveTo>
                      <a:pt x="0" y="1"/>
                    </a:moveTo>
                    <a:lnTo>
                      <a:pt x="2962" y="3592"/>
                    </a:lnTo>
                    <a:lnTo>
                      <a:pt x="592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50"/>
              <p:cNvSpPr/>
              <p:nvPr/>
            </p:nvSpPr>
            <p:spPr>
              <a:xfrm>
                <a:off x="-41893475" y="3586725"/>
                <a:ext cx="148875" cy="147025"/>
              </a:xfrm>
              <a:custGeom>
                <a:rect b="b" l="l" r="r" t="t"/>
                <a:pathLst>
                  <a:path extrusionOk="0" h="5881" w="5955">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6" name="Shape 1436"/>
        <p:cNvGrpSpPr/>
        <p:nvPr/>
      </p:nvGrpSpPr>
      <p:grpSpPr>
        <a:xfrm>
          <a:off x="0" y="0"/>
          <a:ext cx="0" cy="0"/>
          <a:chOff x="0" y="0"/>
          <a:chExt cx="0" cy="0"/>
        </a:xfrm>
      </p:grpSpPr>
      <p:grpSp>
        <p:nvGrpSpPr>
          <p:cNvPr id="1437" name="Google Shape;1437;p51"/>
          <p:cNvGrpSpPr/>
          <p:nvPr/>
        </p:nvGrpSpPr>
        <p:grpSpPr>
          <a:xfrm>
            <a:off x="1041000" y="1185600"/>
            <a:ext cx="1578966" cy="3560027"/>
            <a:chOff x="1041000" y="1185600"/>
            <a:chExt cx="1578966" cy="3560027"/>
          </a:xfrm>
        </p:grpSpPr>
        <p:sp>
          <p:nvSpPr>
            <p:cNvPr id="1438" name="Google Shape;1438;p51"/>
            <p:cNvSpPr/>
            <p:nvPr/>
          </p:nvSpPr>
          <p:spPr>
            <a:xfrm>
              <a:off x="1041000" y="1504700"/>
              <a:ext cx="1578966" cy="3240927"/>
            </a:xfrm>
            <a:custGeom>
              <a:rect b="b" l="l" r="r" t="t"/>
              <a:pathLst>
                <a:path extrusionOk="0" h="61419" w="46389">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51"/>
            <p:cNvSpPr/>
            <p:nvPr/>
          </p:nvSpPr>
          <p:spPr>
            <a:xfrm>
              <a:off x="1492328" y="1185600"/>
              <a:ext cx="675670" cy="672028"/>
            </a:xfrm>
            <a:custGeom>
              <a:rect b="b" l="l" r="r" t="t"/>
              <a:pathLst>
                <a:path extrusionOk="0" h="1600" w="1608">
                  <a:moveTo>
                    <a:pt x="1607" y="804"/>
                  </a:moveTo>
                  <a:lnTo>
                    <a:pt x="1607" y="804"/>
                  </a:lnTo>
                  <a:cubicBezTo>
                    <a:pt x="1607" y="1243"/>
                    <a:pt x="1251" y="1599"/>
                    <a:pt x="804" y="1599"/>
                  </a:cubicBezTo>
                  <a:cubicBezTo>
                    <a:pt x="365" y="1599"/>
                    <a:pt x="0" y="1243"/>
                    <a:pt x="0" y="804"/>
                  </a:cubicBezTo>
                  <a:cubicBezTo>
                    <a:pt x="0" y="357"/>
                    <a:pt x="365" y="0"/>
                    <a:pt x="804" y="0"/>
                  </a:cubicBezTo>
                  <a:cubicBezTo>
                    <a:pt x="1251" y="0"/>
                    <a:pt x="1607" y="357"/>
                    <a:pt x="1607" y="804"/>
                  </a:cubicBezTo>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600" u="none">
                <a:solidFill>
                  <a:srgbClr val="999999"/>
                </a:solidFill>
                <a:latin typeface="Calibri"/>
                <a:ea typeface="Calibri"/>
                <a:cs typeface="Calibri"/>
                <a:sym typeface="Calibri"/>
              </a:endParaRPr>
            </a:p>
          </p:txBody>
        </p:sp>
        <p:sp>
          <p:nvSpPr>
            <p:cNvPr id="1440" name="Google Shape;1440;p51"/>
            <p:cNvSpPr txBox="1"/>
            <p:nvPr/>
          </p:nvSpPr>
          <p:spPr>
            <a:xfrm>
              <a:off x="1623912" y="1268402"/>
              <a:ext cx="412500" cy="506400"/>
            </a:xfrm>
            <a:prstGeom prst="rect">
              <a:avLst/>
            </a:prstGeom>
            <a:no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8000"/>
                <a:buFont typeface="Lato Black"/>
                <a:buNone/>
              </a:pPr>
              <a:r>
                <a:rPr i="0" lang="en" sz="2000" u="none">
                  <a:solidFill>
                    <a:schemeClr val="lt1"/>
                  </a:solidFill>
                  <a:latin typeface="Fredoka One"/>
                  <a:ea typeface="Fredoka One"/>
                  <a:cs typeface="Fredoka One"/>
                  <a:sym typeface="Fredoka One"/>
                </a:rPr>
                <a:t>1</a:t>
              </a:r>
              <a:endParaRPr sz="2000">
                <a:solidFill>
                  <a:schemeClr val="lt1"/>
                </a:solidFill>
                <a:latin typeface="Fredoka One"/>
                <a:ea typeface="Fredoka One"/>
                <a:cs typeface="Fredoka One"/>
                <a:sym typeface="Fredoka One"/>
              </a:endParaRPr>
            </a:p>
          </p:txBody>
        </p:sp>
        <p:sp>
          <p:nvSpPr>
            <p:cNvPr id="1441" name="Google Shape;1441;p51"/>
            <p:cNvSpPr txBox="1"/>
            <p:nvPr/>
          </p:nvSpPr>
          <p:spPr>
            <a:xfrm>
              <a:off x="1230038" y="2585450"/>
              <a:ext cx="1200900" cy="79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Mars is a very cold place. It’s full of iron oxide dust</a:t>
              </a:r>
              <a:endParaRPr sz="1200">
                <a:solidFill>
                  <a:schemeClr val="lt1"/>
                </a:solidFill>
                <a:latin typeface="Nunito"/>
                <a:ea typeface="Nunito"/>
                <a:cs typeface="Nunito"/>
                <a:sym typeface="Nunito"/>
              </a:endParaRPr>
            </a:p>
          </p:txBody>
        </p:sp>
        <p:sp>
          <p:nvSpPr>
            <p:cNvPr id="1442" name="Google Shape;1442;p51"/>
            <p:cNvSpPr txBox="1"/>
            <p:nvPr/>
          </p:nvSpPr>
          <p:spPr>
            <a:xfrm>
              <a:off x="1289293" y="2027121"/>
              <a:ext cx="1082400" cy="61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Fredoka One"/>
                  <a:ea typeface="Fredoka One"/>
                  <a:cs typeface="Fredoka One"/>
                  <a:sym typeface="Fredoka One"/>
                </a:rPr>
                <a:t>Mars</a:t>
              </a:r>
              <a:endParaRPr sz="2000">
                <a:solidFill>
                  <a:schemeClr val="lt1"/>
                </a:solidFill>
                <a:latin typeface="Fredoka One"/>
                <a:ea typeface="Fredoka One"/>
                <a:cs typeface="Fredoka One"/>
                <a:sym typeface="Fredoka One"/>
              </a:endParaRPr>
            </a:p>
          </p:txBody>
        </p:sp>
      </p:grpSp>
      <p:grpSp>
        <p:nvGrpSpPr>
          <p:cNvPr id="1443" name="Google Shape;1443;p51"/>
          <p:cNvGrpSpPr/>
          <p:nvPr/>
        </p:nvGrpSpPr>
        <p:grpSpPr>
          <a:xfrm>
            <a:off x="2870238" y="1185600"/>
            <a:ext cx="1578966" cy="3560027"/>
            <a:chOff x="2870238" y="1185600"/>
            <a:chExt cx="1578966" cy="3560027"/>
          </a:xfrm>
        </p:grpSpPr>
        <p:sp>
          <p:nvSpPr>
            <p:cNvPr id="1444" name="Google Shape;1444;p51"/>
            <p:cNvSpPr/>
            <p:nvPr/>
          </p:nvSpPr>
          <p:spPr>
            <a:xfrm>
              <a:off x="2870238" y="1504700"/>
              <a:ext cx="1578966" cy="3240927"/>
            </a:xfrm>
            <a:custGeom>
              <a:rect b="b" l="l" r="r" t="t"/>
              <a:pathLst>
                <a:path extrusionOk="0" h="61419" w="46389">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51"/>
            <p:cNvSpPr/>
            <p:nvPr/>
          </p:nvSpPr>
          <p:spPr>
            <a:xfrm>
              <a:off x="3321565" y="1185600"/>
              <a:ext cx="675670" cy="672028"/>
            </a:xfrm>
            <a:custGeom>
              <a:rect b="b" l="l" r="r" t="t"/>
              <a:pathLst>
                <a:path extrusionOk="0" h="1600" w="1608">
                  <a:moveTo>
                    <a:pt x="1607" y="804"/>
                  </a:moveTo>
                  <a:lnTo>
                    <a:pt x="1607" y="804"/>
                  </a:lnTo>
                  <a:cubicBezTo>
                    <a:pt x="1607" y="1243"/>
                    <a:pt x="1251" y="1599"/>
                    <a:pt x="804" y="1599"/>
                  </a:cubicBezTo>
                  <a:cubicBezTo>
                    <a:pt x="365" y="1599"/>
                    <a:pt x="0" y="1243"/>
                    <a:pt x="0" y="804"/>
                  </a:cubicBezTo>
                  <a:cubicBezTo>
                    <a:pt x="0" y="357"/>
                    <a:pt x="365" y="0"/>
                    <a:pt x="804" y="0"/>
                  </a:cubicBezTo>
                  <a:cubicBezTo>
                    <a:pt x="1251" y="0"/>
                    <a:pt x="1607" y="357"/>
                    <a:pt x="1607" y="804"/>
                  </a:cubicBezTo>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600" u="none">
                <a:solidFill>
                  <a:srgbClr val="999999"/>
                </a:solidFill>
                <a:latin typeface="Calibri"/>
                <a:ea typeface="Calibri"/>
                <a:cs typeface="Calibri"/>
                <a:sym typeface="Calibri"/>
              </a:endParaRPr>
            </a:p>
          </p:txBody>
        </p:sp>
        <p:sp>
          <p:nvSpPr>
            <p:cNvPr id="1446" name="Google Shape;1446;p51"/>
            <p:cNvSpPr txBox="1"/>
            <p:nvPr/>
          </p:nvSpPr>
          <p:spPr>
            <a:xfrm>
              <a:off x="3059258" y="2585450"/>
              <a:ext cx="1200900" cy="79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Venus has a beautiful name, but it’s really hot</a:t>
              </a:r>
              <a:endParaRPr sz="1200">
                <a:solidFill>
                  <a:schemeClr val="lt1"/>
                </a:solidFill>
                <a:latin typeface="Nunito"/>
                <a:ea typeface="Nunito"/>
                <a:cs typeface="Nunito"/>
                <a:sym typeface="Nunito"/>
              </a:endParaRPr>
            </a:p>
          </p:txBody>
        </p:sp>
        <p:sp>
          <p:nvSpPr>
            <p:cNvPr id="1447" name="Google Shape;1447;p51"/>
            <p:cNvSpPr txBox="1"/>
            <p:nvPr/>
          </p:nvSpPr>
          <p:spPr>
            <a:xfrm>
              <a:off x="3118516" y="2027121"/>
              <a:ext cx="1082400" cy="61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Fredoka One"/>
                  <a:ea typeface="Fredoka One"/>
                  <a:cs typeface="Fredoka One"/>
                  <a:sym typeface="Fredoka One"/>
                </a:rPr>
                <a:t>Venus</a:t>
              </a:r>
              <a:endParaRPr sz="2000">
                <a:solidFill>
                  <a:schemeClr val="lt1"/>
                </a:solidFill>
                <a:latin typeface="Fredoka One"/>
                <a:ea typeface="Fredoka One"/>
                <a:cs typeface="Fredoka One"/>
                <a:sym typeface="Fredoka One"/>
              </a:endParaRPr>
            </a:p>
          </p:txBody>
        </p:sp>
        <p:sp>
          <p:nvSpPr>
            <p:cNvPr id="1448" name="Google Shape;1448;p51"/>
            <p:cNvSpPr txBox="1"/>
            <p:nvPr/>
          </p:nvSpPr>
          <p:spPr>
            <a:xfrm>
              <a:off x="3453150" y="1268402"/>
              <a:ext cx="412500" cy="506400"/>
            </a:xfrm>
            <a:prstGeom prst="rect">
              <a:avLst/>
            </a:prstGeom>
            <a:no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8000"/>
                <a:buFont typeface="Lato Black"/>
                <a:buNone/>
              </a:pPr>
              <a:r>
                <a:rPr lang="en" sz="2000">
                  <a:solidFill>
                    <a:schemeClr val="lt1"/>
                  </a:solidFill>
                  <a:latin typeface="Fredoka One"/>
                  <a:ea typeface="Fredoka One"/>
                  <a:cs typeface="Fredoka One"/>
                  <a:sym typeface="Fredoka One"/>
                </a:rPr>
                <a:t>2</a:t>
              </a:r>
              <a:endParaRPr sz="2000">
                <a:solidFill>
                  <a:schemeClr val="lt1"/>
                </a:solidFill>
                <a:latin typeface="Fredoka One"/>
                <a:ea typeface="Fredoka One"/>
                <a:cs typeface="Fredoka One"/>
                <a:sym typeface="Fredoka One"/>
              </a:endParaRPr>
            </a:p>
          </p:txBody>
        </p:sp>
      </p:grpSp>
      <p:grpSp>
        <p:nvGrpSpPr>
          <p:cNvPr id="1449" name="Google Shape;1449;p51"/>
          <p:cNvGrpSpPr/>
          <p:nvPr/>
        </p:nvGrpSpPr>
        <p:grpSpPr>
          <a:xfrm>
            <a:off x="4697138" y="1185600"/>
            <a:ext cx="1578966" cy="3560027"/>
            <a:chOff x="4697138" y="1185600"/>
            <a:chExt cx="1578966" cy="3560027"/>
          </a:xfrm>
        </p:grpSpPr>
        <p:sp>
          <p:nvSpPr>
            <p:cNvPr id="1450" name="Google Shape;1450;p51"/>
            <p:cNvSpPr/>
            <p:nvPr/>
          </p:nvSpPr>
          <p:spPr>
            <a:xfrm>
              <a:off x="4697138" y="1504700"/>
              <a:ext cx="1578966" cy="3240927"/>
            </a:xfrm>
            <a:custGeom>
              <a:rect b="b" l="l" r="r" t="t"/>
              <a:pathLst>
                <a:path extrusionOk="0" h="61419" w="46389">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51"/>
            <p:cNvSpPr/>
            <p:nvPr/>
          </p:nvSpPr>
          <p:spPr>
            <a:xfrm>
              <a:off x="5148465" y="1185600"/>
              <a:ext cx="675670" cy="672028"/>
            </a:xfrm>
            <a:custGeom>
              <a:rect b="b" l="l" r="r" t="t"/>
              <a:pathLst>
                <a:path extrusionOk="0" h="1600" w="1608">
                  <a:moveTo>
                    <a:pt x="1607" y="804"/>
                  </a:moveTo>
                  <a:lnTo>
                    <a:pt x="1607" y="804"/>
                  </a:lnTo>
                  <a:cubicBezTo>
                    <a:pt x="1607" y="1243"/>
                    <a:pt x="1251" y="1599"/>
                    <a:pt x="804" y="1599"/>
                  </a:cubicBezTo>
                  <a:cubicBezTo>
                    <a:pt x="365" y="1599"/>
                    <a:pt x="0" y="1243"/>
                    <a:pt x="0" y="804"/>
                  </a:cubicBezTo>
                  <a:cubicBezTo>
                    <a:pt x="0" y="357"/>
                    <a:pt x="365" y="0"/>
                    <a:pt x="804" y="0"/>
                  </a:cubicBezTo>
                  <a:cubicBezTo>
                    <a:pt x="1251" y="0"/>
                    <a:pt x="1607" y="357"/>
                    <a:pt x="1607" y="804"/>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600" u="none">
                <a:solidFill>
                  <a:srgbClr val="999999"/>
                </a:solidFill>
                <a:latin typeface="Calibri"/>
                <a:ea typeface="Calibri"/>
                <a:cs typeface="Calibri"/>
                <a:sym typeface="Calibri"/>
              </a:endParaRPr>
            </a:p>
          </p:txBody>
        </p:sp>
        <p:sp>
          <p:nvSpPr>
            <p:cNvPr id="1452" name="Google Shape;1452;p51"/>
            <p:cNvSpPr txBox="1"/>
            <p:nvPr/>
          </p:nvSpPr>
          <p:spPr>
            <a:xfrm>
              <a:off x="4888483" y="2585450"/>
              <a:ext cx="1201200" cy="79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Saturn is ringed and made of lots of gases</a:t>
              </a:r>
              <a:endParaRPr sz="1200">
                <a:solidFill>
                  <a:schemeClr val="lt1"/>
                </a:solidFill>
                <a:latin typeface="Nunito"/>
                <a:ea typeface="Nunito"/>
                <a:cs typeface="Nunito"/>
                <a:sym typeface="Nunito"/>
              </a:endParaRPr>
            </a:p>
          </p:txBody>
        </p:sp>
        <p:sp>
          <p:nvSpPr>
            <p:cNvPr id="1453" name="Google Shape;1453;p51"/>
            <p:cNvSpPr txBox="1"/>
            <p:nvPr/>
          </p:nvSpPr>
          <p:spPr>
            <a:xfrm>
              <a:off x="4947892" y="2026944"/>
              <a:ext cx="1082400" cy="61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Fredoka One"/>
                  <a:ea typeface="Fredoka One"/>
                  <a:cs typeface="Fredoka One"/>
                  <a:sym typeface="Fredoka One"/>
                </a:rPr>
                <a:t>Saturn</a:t>
              </a:r>
              <a:endParaRPr sz="2000">
                <a:solidFill>
                  <a:schemeClr val="lt1"/>
                </a:solidFill>
                <a:latin typeface="Fredoka One"/>
                <a:ea typeface="Fredoka One"/>
                <a:cs typeface="Fredoka One"/>
                <a:sym typeface="Fredoka One"/>
              </a:endParaRPr>
            </a:p>
          </p:txBody>
        </p:sp>
        <p:sp>
          <p:nvSpPr>
            <p:cNvPr id="1454" name="Google Shape;1454;p51"/>
            <p:cNvSpPr txBox="1"/>
            <p:nvPr/>
          </p:nvSpPr>
          <p:spPr>
            <a:xfrm>
              <a:off x="5280050" y="1268402"/>
              <a:ext cx="412500" cy="506400"/>
            </a:xfrm>
            <a:prstGeom prst="rect">
              <a:avLst/>
            </a:prstGeom>
            <a:no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8000"/>
                <a:buFont typeface="Lato Black"/>
                <a:buNone/>
              </a:pPr>
              <a:r>
                <a:rPr lang="en" sz="2000">
                  <a:solidFill>
                    <a:schemeClr val="lt1"/>
                  </a:solidFill>
                  <a:latin typeface="Fredoka One"/>
                  <a:ea typeface="Fredoka One"/>
                  <a:cs typeface="Fredoka One"/>
                  <a:sym typeface="Fredoka One"/>
                </a:rPr>
                <a:t>3</a:t>
              </a:r>
              <a:endParaRPr sz="2000">
                <a:solidFill>
                  <a:schemeClr val="lt1"/>
                </a:solidFill>
                <a:latin typeface="Fredoka One"/>
                <a:ea typeface="Fredoka One"/>
                <a:cs typeface="Fredoka One"/>
                <a:sym typeface="Fredoka One"/>
              </a:endParaRPr>
            </a:p>
          </p:txBody>
        </p:sp>
      </p:grpSp>
      <p:grpSp>
        <p:nvGrpSpPr>
          <p:cNvPr id="1455" name="Google Shape;1455;p51"/>
          <p:cNvGrpSpPr/>
          <p:nvPr/>
        </p:nvGrpSpPr>
        <p:grpSpPr>
          <a:xfrm>
            <a:off x="6524038" y="1185600"/>
            <a:ext cx="1578966" cy="3560027"/>
            <a:chOff x="6524038" y="1185600"/>
            <a:chExt cx="1578966" cy="3560027"/>
          </a:xfrm>
        </p:grpSpPr>
        <p:sp>
          <p:nvSpPr>
            <p:cNvPr id="1456" name="Google Shape;1456;p51"/>
            <p:cNvSpPr/>
            <p:nvPr/>
          </p:nvSpPr>
          <p:spPr>
            <a:xfrm>
              <a:off x="6524038" y="1504700"/>
              <a:ext cx="1578966" cy="3240927"/>
            </a:xfrm>
            <a:custGeom>
              <a:rect b="b" l="l" r="r" t="t"/>
              <a:pathLst>
                <a:path extrusionOk="0" h="61419" w="46389">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51"/>
            <p:cNvSpPr/>
            <p:nvPr/>
          </p:nvSpPr>
          <p:spPr>
            <a:xfrm>
              <a:off x="6975365" y="1185600"/>
              <a:ext cx="675670" cy="672028"/>
            </a:xfrm>
            <a:custGeom>
              <a:rect b="b" l="l" r="r" t="t"/>
              <a:pathLst>
                <a:path extrusionOk="0" h="1600" w="1608">
                  <a:moveTo>
                    <a:pt x="1607" y="804"/>
                  </a:moveTo>
                  <a:lnTo>
                    <a:pt x="1607" y="804"/>
                  </a:lnTo>
                  <a:cubicBezTo>
                    <a:pt x="1607" y="1243"/>
                    <a:pt x="1251" y="1599"/>
                    <a:pt x="804" y="1599"/>
                  </a:cubicBezTo>
                  <a:cubicBezTo>
                    <a:pt x="365" y="1599"/>
                    <a:pt x="0" y="1243"/>
                    <a:pt x="0" y="804"/>
                  </a:cubicBezTo>
                  <a:cubicBezTo>
                    <a:pt x="0" y="357"/>
                    <a:pt x="365" y="0"/>
                    <a:pt x="804" y="0"/>
                  </a:cubicBezTo>
                  <a:cubicBezTo>
                    <a:pt x="1251" y="0"/>
                    <a:pt x="1607" y="357"/>
                    <a:pt x="1607" y="804"/>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3600" u="none">
                <a:solidFill>
                  <a:srgbClr val="999999"/>
                </a:solidFill>
                <a:latin typeface="Calibri"/>
                <a:ea typeface="Calibri"/>
                <a:cs typeface="Calibri"/>
                <a:sym typeface="Calibri"/>
              </a:endParaRPr>
            </a:p>
          </p:txBody>
        </p:sp>
        <p:sp>
          <p:nvSpPr>
            <p:cNvPr id="1458" name="Google Shape;1458;p51"/>
            <p:cNvSpPr txBox="1"/>
            <p:nvPr/>
          </p:nvSpPr>
          <p:spPr>
            <a:xfrm>
              <a:off x="6713088" y="2585450"/>
              <a:ext cx="1201200" cy="79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It’s a gas giant and the biggest planet of them all</a:t>
              </a:r>
              <a:endParaRPr sz="1200">
                <a:solidFill>
                  <a:schemeClr val="lt1"/>
                </a:solidFill>
                <a:latin typeface="Nunito"/>
                <a:ea typeface="Nunito"/>
                <a:cs typeface="Nunito"/>
                <a:sym typeface="Nunito"/>
              </a:endParaRPr>
            </a:p>
          </p:txBody>
        </p:sp>
        <p:sp>
          <p:nvSpPr>
            <p:cNvPr id="1459" name="Google Shape;1459;p51"/>
            <p:cNvSpPr txBox="1"/>
            <p:nvPr/>
          </p:nvSpPr>
          <p:spPr>
            <a:xfrm>
              <a:off x="6772392" y="2027121"/>
              <a:ext cx="1082400" cy="61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Fredoka One"/>
                  <a:ea typeface="Fredoka One"/>
                  <a:cs typeface="Fredoka One"/>
                  <a:sym typeface="Fredoka One"/>
                </a:rPr>
                <a:t>Jupiter</a:t>
              </a:r>
              <a:endParaRPr sz="2000">
                <a:solidFill>
                  <a:schemeClr val="lt1"/>
                </a:solidFill>
                <a:latin typeface="Fredoka One"/>
                <a:ea typeface="Fredoka One"/>
                <a:cs typeface="Fredoka One"/>
                <a:sym typeface="Fredoka One"/>
              </a:endParaRPr>
            </a:p>
          </p:txBody>
        </p:sp>
        <p:sp>
          <p:nvSpPr>
            <p:cNvPr id="1460" name="Google Shape;1460;p51"/>
            <p:cNvSpPr txBox="1"/>
            <p:nvPr/>
          </p:nvSpPr>
          <p:spPr>
            <a:xfrm>
              <a:off x="7106950" y="1268402"/>
              <a:ext cx="412500" cy="506400"/>
            </a:xfrm>
            <a:prstGeom prst="rect">
              <a:avLst/>
            </a:prstGeom>
            <a:no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8000"/>
                <a:buFont typeface="Lato Black"/>
                <a:buNone/>
              </a:pPr>
              <a:r>
                <a:rPr lang="en" sz="2000">
                  <a:solidFill>
                    <a:schemeClr val="lt1"/>
                  </a:solidFill>
                  <a:latin typeface="Fredoka One"/>
                  <a:ea typeface="Fredoka One"/>
                  <a:cs typeface="Fredoka One"/>
                  <a:sym typeface="Fredoka One"/>
                </a:rPr>
                <a:t>4</a:t>
              </a:r>
              <a:endParaRPr sz="2000">
                <a:solidFill>
                  <a:schemeClr val="lt1"/>
                </a:solidFill>
                <a:latin typeface="Fredoka One"/>
                <a:ea typeface="Fredoka One"/>
                <a:cs typeface="Fredoka One"/>
                <a:sym typeface="Fredoka One"/>
              </a:endParaRPr>
            </a:p>
          </p:txBody>
        </p:sp>
      </p:grpSp>
      <p:sp>
        <p:nvSpPr>
          <p:cNvPr id="1461" name="Google Shape;1461;p51"/>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1462" name="Google Shape;1462;p51"/>
          <p:cNvGrpSpPr/>
          <p:nvPr/>
        </p:nvGrpSpPr>
        <p:grpSpPr>
          <a:xfrm>
            <a:off x="1434725" y="3633125"/>
            <a:ext cx="790800" cy="790800"/>
            <a:chOff x="1434725" y="3633125"/>
            <a:chExt cx="790800" cy="790800"/>
          </a:xfrm>
        </p:grpSpPr>
        <p:sp>
          <p:nvSpPr>
            <p:cNvPr id="1463" name="Google Shape;1463;p51"/>
            <p:cNvSpPr/>
            <p:nvPr/>
          </p:nvSpPr>
          <p:spPr>
            <a:xfrm>
              <a:off x="1434725" y="3633125"/>
              <a:ext cx="790800" cy="79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4" name="Google Shape;1464;p51"/>
            <p:cNvGrpSpPr/>
            <p:nvPr/>
          </p:nvGrpSpPr>
          <p:grpSpPr>
            <a:xfrm>
              <a:off x="1605463" y="3865690"/>
              <a:ext cx="449325" cy="325670"/>
              <a:chOff x="-20571700" y="3722875"/>
              <a:chExt cx="304050" cy="220375"/>
            </a:xfrm>
          </p:grpSpPr>
          <p:sp>
            <p:nvSpPr>
              <p:cNvPr id="1465" name="Google Shape;1465;p51"/>
              <p:cNvSpPr/>
              <p:nvPr/>
            </p:nvSpPr>
            <p:spPr>
              <a:xfrm>
                <a:off x="-20333850" y="3728200"/>
                <a:ext cx="66200" cy="35475"/>
              </a:xfrm>
              <a:custGeom>
                <a:rect b="b" l="l" r="r" t="t"/>
                <a:pathLst>
                  <a:path extrusionOk="0" h="1419" w="2648">
                    <a:moveTo>
                      <a:pt x="2301" y="1"/>
                    </a:moveTo>
                    <a:cubicBezTo>
                      <a:pt x="1324" y="1"/>
                      <a:pt x="411" y="599"/>
                      <a:pt x="1" y="1418"/>
                    </a:cubicBezTo>
                    <a:lnTo>
                      <a:pt x="820" y="1418"/>
                    </a:lnTo>
                    <a:cubicBezTo>
                      <a:pt x="1135" y="1040"/>
                      <a:pt x="1702" y="725"/>
                      <a:pt x="2301" y="725"/>
                    </a:cubicBezTo>
                    <a:cubicBezTo>
                      <a:pt x="2490" y="725"/>
                      <a:pt x="2647" y="568"/>
                      <a:pt x="2647" y="379"/>
                    </a:cubicBezTo>
                    <a:cubicBezTo>
                      <a:pt x="2647" y="158"/>
                      <a:pt x="2490" y="1"/>
                      <a:pt x="23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51"/>
              <p:cNvSpPr/>
              <p:nvPr/>
            </p:nvSpPr>
            <p:spPr>
              <a:xfrm>
                <a:off x="-20571700" y="3782550"/>
                <a:ext cx="49650" cy="51225"/>
              </a:xfrm>
              <a:custGeom>
                <a:rect b="b" l="l" r="r" t="t"/>
                <a:pathLst>
                  <a:path extrusionOk="0" h="2049" w="1986">
                    <a:moveTo>
                      <a:pt x="379" y="0"/>
                    </a:moveTo>
                    <a:cubicBezTo>
                      <a:pt x="189" y="0"/>
                      <a:pt x="32" y="158"/>
                      <a:pt x="32" y="347"/>
                    </a:cubicBezTo>
                    <a:cubicBezTo>
                      <a:pt x="0" y="473"/>
                      <a:pt x="0" y="599"/>
                      <a:pt x="32" y="725"/>
                    </a:cubicBezTo>
                    <a:cubicBezTo>
                      <a:pt x="158" y="1355"/>
                      <a:pt x="662" y="1891"/>
                      <a:pt x="1292" y="2048"/>
                    </a:cubicBezTo>
                    <a:lnTo>
                      <a:pt x="198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51"/>
              <p:cNvSpPr/>
              <p:nvPr/>
            </p:nvSpPr>
            <p:spPr>
              <a:xfrm>
                <a:off x="-20320450" y="3782550"/>
                <a:ext cx="52800" cy="52800"/>
              </a:xfrm>
              <a:custGeom>
                <a:rect b="b" l="l" r="r" t="t"/>
                <a:pathLst>
                  <a:path extrusionOk="0" h="2112" w="2112">
                    <a:moveTo>
                      <a:pt x="1040" y="0"/>
                    </a:moveTo>
                    <a:cubicBezTo>
                      <a:pt x="442" y="0"/>
                      <a:pt x="1" y="473"/>
                      <a:pt x="1" y="1072"/>
                    </a:cubicBezTo>
                    <a:cubicBezTo>
                      <a:pt x="1" y="1670"/>
                      <a:pt x="442" y="2111"/>
                      <a:pt x="1040" y="2111"/>
                    </a:cubicBezTo>
                    <a:cubicBezTo>
                      <a:pt x="1639" y="2111"/>
                      <a:pt x="2111" y="1670"/>
                      <a:pt x="2111" y="1072"/>
                    </a:cubicBezTo>
                    <a:cubicBezTo>
                      <a:pt x="2111" y="473"/>
                      <a:pt x="1639" y="0"/>
                      <a:pt x="10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51"/>
              <p:cNvSpPr/>
              <p:nvPr/>
            </p:nvSpPr>
            <p:spPr>
              <a:xfrm>
                <a:off x="-20571700" y="3722875"/>
                <a:ext cx="178025" cy="220375"/>
              </a:xfrm>
              <a:custGeom>
                <a:rect b="b" l="l" r="r" t="t"/>
                <a:pathLst>
                  <a:path extrusionOk="0" h="8815" w="7121">
                    <a:moveTo>
                      <a:pt x="4017" y="1"/>
                    </a:moveTo>
                    <a:cubicBezTo>
                      <a:pt x="3729" y="1"/>
                      <a:pt x="3444" y="168"/>
                      <a:pt x="3340" y="497"/>
                    </a:cubicBezTo>
                    <a:lnTo>
                      <a:pt x="820" y="8090"/>
                    </a:lnTo>
                    <a:lnTo>
                      <a:pt x="347" y="8090"/>
                    </a:lnTo>
                    <a:cubicBezTo>
                      <a:pt x="158" y="8090"/>
                      <a:pt x="0" y="8247"/>
                      <a:pt x="0" y="8436"/>
                    </a:cubicBezTo>
                    <a:cubicBezTo>
                      <a:pt x="0" y="8657"/>
                      <a:pt x="158" y="8814"/>
                      <a:pt x="347" y="8814"/>
                    </a:cubicBezTo>
                    <a:lnTo>
                      <a:pt x="1040" y="8814"/>
                    </a:lnTo>
                    <a:cubicBezTo>
                      <a:pt x="1198" y="8814"/>
                      <a:pt x="1324" y="8720"/>
                      <a:pt x="1418" y="8562"/>
                    </a:cubicBezTo>
                    <a:lnTo>
                      <a:pt x="3781" y="1442"/>
                    </a:lnTo>
                    <a:lnTo>
                      <a:pt x="4285" y="5002"/>
                    </a:lnTo>
                    <a:cubicBezTo>
                      <a:pt x="4348" y="5664"/>
                      <a:pt x="4884" y="6199"/>
                      <a:pt x="5545" y="6294"/>
                    </a:cubicBezTo>
                    <a:cubicBezTo>
                      <a:pt x="5583" y="6297"/>
                      <a:pt x="5620" y="6298"/>
                      <a:pt x="5657" y="6298"/>
                    </a:cubicBezTo>
                    <a:cubicBezTo>
                      <a:pt x="6459" y="6298"/>
                      <a:pt x="7121" y="5659"/>
                      <a:pt x="7121" y="4876"/>
                    </a:cubicBezTo>
                    <a:cubicBezTo>
                      <a:pt x="7121" y="4593"/>
                      <a:pt x="7026" y="4372"/>
                      <a:pt x="6932" y="4120"/>
                    </a:cubicBezTo>
                    <a:lnTo>
                      <a:pt x="4632" y="340"/>
                    </a:lnTo>
                    <a:cubicBezTo>
                      <a:pt x="4490" y="113"/>
                      <a:pt x="4252" y="1"/>
                      <a:pt x="40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51"/>
              <p:cNvSpPr/>
              <p:nvPr/>
            </p:nvSpPr>
            <p:spPr>
              <a:xfrm>
                <a:off x="-20404725" y="3782550"/>
                <a:ext cx="28375" cy="41775"/>
              </a:xfrm>
              <a:custGeom>
                <a:rect b="b" l="l" r="r" t="t"/>
                <a:pathLst>
                  <a:path extrusionOk="0" h="1671" w="1135">
                    <a:moveTo>
                      <a:pt x="0" y="0"/>
                    </a:moveTo>
                    <a:lnTo>
                      <a:pt x="820" y="1387"/>
                    </a:lnTo>
                    <a:cubicBezTo>
                      <a:pt x="914" y="1450"/>
                      <a:pt x="914" y="1576"/>
                      <a:pt x="946" y="1670"/>
                    </a:cubicBezTo>
                    <a:cubicBezTo>
                      <a:pt x="1072" y="1513"/>
                      <a:pt x="1135" y="1292"/>
                      <a:pt x="1135" y="1072"/>
                    </a:cubicBezTo>
                    <a:lnTo>
                      <a:pt x="113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51"/>
              <p:cNvSpPr/>
              <p:nvPr/>
            </p:nvSpPr>
            <p:spPr>
              <a:xfrm>
                <a:off x="-20502400" y="3887300"/>
                <a:ext cx="1600" cy="25"/>
              </a:xfrm>
              <a:custGeom>
                <a:rect b="b" l="l" r="r" t="t"/>
                <a:pathLst>
                  <a:path extrusionOk="0" h="1" w="64">
                    <a:moveTo>
                      <a:pt x="64" y="1"/>
                    </a:moveTo>
                    <a:cubicBezTo>
                      <a:pt x="1" y="1"/>
                      <a:pt x="1" y="1"/>
                      <a:pt x="6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51"/>
              <p:cNvSpPr/>
              <p:nvPr/>
            </p:nvSpPr>
            <p:spPr>
              <a:xfrm>
                <a:off x="-20500825" y="3782550"/>
                <a:ext cx="220575" cy="159125"/>
              </a:xfrm>
              <a:custGeom>
                <a:rect b="b" l="l" r="r" t="t"/>
                <a:pathLst>
                  <a:path extrusionOk="0" h="6365" w="8823">
                    <a:moveTo>
                      <a:pt x="5703" y="0"/>
                    </a:moveTo>
                    <a:lnTo>
                      <a:pt x="5703" y="1072"/>
                    </a:lnTo>
                    <a:cubicBezTo>
                      <a:pt x="5703" y="1670"/>
                      <a:pt x="5420" y="2174"/>
                      <a:pt x="4979" y="2489"/>
                    </a:cubicBezTo>
                    <a:cubicBezTo>
                      <a:pt x="4979" y="3655"/>
                      <a:pt x="4034" y="4600"/>
                      <a:pt x="2868" y="4600"/>
                    </a:cubicBezTo>
                    <a:cubicBezTo>
                      <a:pt x="1828" y="4600"/>
                      <a:pt x="946" y="3875"/>
                      <a:pt x="789" y="2836"/>
                    </a:cubicBezTo>
                    <a:cubicBezTo>
                      <a:pt x="694" y="2489"/>
                      <a:pt x="694" y="2395"/>
                      <a:pt x="662" y="2111"/>
                    </a:cubicBezTo>
                    <a:cubicBezTo>
                      <a:pt x="631" y="2206"/>
                      <a:pt x="32" y="4065"/>
                      <a:pt x="1" y="4159"/>
                    </a:cubicBezTo>
                    <a:cubicBezTo>
                      <a:pt x="473" y="4632"/>
                      <a:pt x="1104" y="4947"/>
                      <a:pt x="1797" y="4947"/>
                    </a:cubicBezTo>
                    <a:lnTo>
                      <a:pt x="3971" y="4947"/>
                    </a:lnTo>
                    <a:lnTo>
                      <a:pt x="3687" y="5671"/>
                    </a:lnTo>
                    <a:lnTo>
                      <a:pt x="3214" y="5671"/>
                    </a:lnTo>
                    <a:cubicBezTo>
                      <a:pt x="3025" y="5671"/>
                      <a:pt x="2868" y="5829"/>
                      <a:pt x="2868" y="6018"/>
                    </a:cubicBezTo>
                    <a:cubicBezTo>
                      <a:pt x="2868" y="6207"/>
                      <a:pt x="3025" y="6364"/>
                      <a:pt x="3214" y="6364"/>
                    </a:cubicBezTo>
                    <a:lnTo>
                      <a:pt x="3939" y="6364"/>
                    </a:lnTo>
                    <a:cubicBezTo>
                      <a:pt x="4097" y="6364"/>
                      <a:pt x="4191" y="6301"/>
                      <a:pt x="4254" y="6144"/>
                    </a:cubicBezTo>
                    <a:lnTo>
                      <a:pt x="4727" y="4915"/>
                    </a:lnTo>
                    <a:lnTo>
                      <a:pt x="5924" y="4915"/>
                    </a:lnTo>
                    <a:lnTo>
                      <a:pt x="6396" y="6144"/>
                    </a:lnTo>
                    <a:cubicBezTo>
                      <a:pt x="6459" y="6270"/>
                      <a:pt x="6617" y="6364"/>
                      <a:pt x="6711" y="6364"/>
                    </a:cubicBezTo>
                    <a:lnTo>
                      <a:pt x="7436" y="6364"/>
                    </a:lnTo>
                    <a:cubicBezTo>
                      <a:pt x="7625" y="6364"/>
                      <a:pt x="7783" y="6207"/>
                      <a:pt x="7783" y="6018"/>
                    </a:cubicBezTo>
                    <a:cubicBezTo>
                      <a:pt x="7783" y="5829"/>
                      <a:pt x="7625" y="5671"/>
                      <a:pt x="7436" y="5671"/>
                    </a:cubicBezTo>
                    <a:lnTo>
                      <a:pt x="6963" y="5671"/>
                    </a:lnTo>
                    <a:lnTo>
                      <a:pt x="6680" y="4947"/>
                    </a:lnTo>
                    <a:lnTo>
                      <a:pt x="6743" y="4947"/>
                    </a:lnTo>
                    <a:cubicBezTo>
                      <a:pt x="7310" y="4947"/>
                      <a:pt x="7846" y="4632"/>
                      <a:pt x="8066" y="4128"/>
                    </a:cubicBezTo>
                    <a:lnTo>
                      <a:pt x="8822" y="2710"/>
                    </a:lnTo>
                    <a:lnTo>
                      <a:pt x="8822" y="2710"/>
                    </a:lnTo>
                    <a:cubicBezTo>
                      <a:pt x="8633" y="2804"/>
                      <a:pt x="8381" y="2836"/>
                      <a:pt x="8192" y="2836"/>
                    </a:cubicBezTo>
                    <a:cubicBezTo>
                      <a:pt x="7279" y="2836"/>
                      <a:pt x="6491" y="2048"/>
                      <a:pt x="6491" y="1072"/>
                    </a:cubicBezTo>
                    <a:cubicBezTo>
                      <a:pt x="6491" y="662"/>
                      <a:pt x="6648" y="284"/>
                      <a:pt x="683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72" name="Google Shape;1472;p51"/>
          <p:cNvGrpSpPr/>
          <p:nvPr/>
        </p:nvGrpSpPr>
        <p:grpSpPr>
          <a:xfrm>
            <a:off x="5091225" y="3633125"/>
            <a:ext cx="790800" cy="790800"/>
            <a:chOff x="5091225" y="3633125"/>
            <a:chExt cx="790800" cy="790800"/>
          </a:xfrm>
        </p:grpSpPr>
        <p:sp>
          <p:nvSpPr>
            <p:cNvPr id="1473" name="Google Shape;1473;p51"/>
            <p:cNvSpPr/>
            <p:nvPr/>
          </p:nvSpPr>
          <p:spPr>
            <a:xfrm>
              <a:off x="5091225" y="3633125"/>
              <a:ext cx="790800" cy="79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4" name="Google Shape;1474;p51"/>
            <p:cNvGrpSpPr/>
            <p:nvPr/>
          </p:nvGrpSpPr>
          <p:grpSpPr>
            <a:xfrm>
              <a:off x="5260231" y="3803137"/>
              <a:ext cx="452798" cy="450766"/>
              <a:chOff x="-20199150" y="3693150"/>
              <a:chExt cx="306400" cy="305025"/>
            </a:xfrm>
          </p:grpSpPr>
          <p:sp>
            <p:nvSpPr>
              <p:cNvPr id="1475" name="Google Shape;1475;p51"/>
              <p:cNvSpPr/>
              <p:nvPr/>
            </p:nvSpPr>
            <p:spPr>
              <a:xfrm>
                <a:off x="-20182625" y="3762250"/>
                <a:ext cx="227650" cy="212650"/>
              </a:xfrm>
              <a:custGeom>
                <a:rect b="b" l="l" r="r" t="t"/>
                <a:pathLst>
                  <a:path extrusionOk="0" h="8506" w="9106">
                    <a:moveTo>
                      <a:pt x="1862" y="1"/>
                    </a:moveTo>
                    <a:cubicBezTo>
                      <a:pt x="1462" y="1"/>
                      <a:pt x="1056" y="148"/>
                      <a:pt x="726" y="466"/>
                    </a:cubicBezTo>
                    <a:cubicBezTo>
                      <a:pt x="1" y="1222"/>
                      <a:pt x="158" y="2514"/>
                      <a:pt x="1104" y="3018"/>
                    </a:cubicBezTo>
                    <a:lnTo>
                      <a:pt x="4097" y="4687"/>
                    </a:lnTo>
                    <a:lnTo>
                      <a:pt x="5735" y="7680"/>
                    </a:lnTo>
                    <a:cubicBezTo>
                      <a:pt x="6024" y="8223"/>
                      <a:pt x="6562" y="8506"/>
                      <a:pt x="7117" y="8506"/>
                    </a:cubicBezTo>
                    <a:cubicBezTo>
                      <a:pt x="7529" y="8506"/>
                      <a:pt x="7951" y="8349"/>
                      <a:pt x="8287" y="8027"/>
                    </a:cubicBezTo>
                    <a:cubicBezTo>
                      <a:pt x="9106" y="7239"/>
                      <a:pt x="8854" y="5853"/>
                      <a:pt x="7783" y="5412"/>
                    </a:cubicBezTo>
                    <a:lnTo>
                      <a:pt x="4632" y="4152"/>
                    </a:lnTo>
                    <a:lnTo>
                      <a:pt x="3372" y="1001"/>
                    </a:lnTo>
                    <a:cubicBezTo>
                      <a:pt x="3102" y="366"/>
                      <a:pt x="2491" y="1"/>
                      <a:pt x="18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51"/>
              <p:cNvSpPr/>
              <p:nvPr/>
            </p:nvSpPr>
            <p:spPr>
              <a:xfrm>
                <a:off x="-20077075" y="3785225"/>
                <a:ext cx="97700" cy="91075"/>
              </a:xfrm>
              <a:custGeom>
                <a:rect b="b" l="l" r="r" t="t"/>
                <a:pathLst>
                  <a:path extrusionOk="0" h="3643" w="3908">
                    <a:moveTo>
                      <a:pt x="1187" y="1"/>
                    </a:moveTo>
                    <a:cubicBezTo>
                      <a:pt x="799" y="1"/>
                      <a:pt x="395" y="94"/>
                      <a:pt x="1" y="303"/>
                    </a:cubicBezTo>
                    <a:lnTo>
                      <a:pt x="946" y="2697"/>
                    </a:lnTo>
                    <a:lnTo>
                      <a:pt x="3372" y="3642"/>
                    </a:lnTo>
                    <a:cubicBezTo>
                      <a:pt x="3907" y="2571"/>
                      <a:pt x="3624" y="1469"/>
                      <a:pt x="2931" y="713"/>
                    </a:cubicBezTo>
                    <a:cubicBezTo>
                      <a:pt x="2473" y="275"/>
                      <a:pt x="1852" y="1"/>
                      <a:pt x="11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51"/>
              <p:cNvSpPr/>
              <p:nvPr/>
            </p:nvSpPr>
            <p:spPr>
              <a:xfrm>
                <a:off x="-20051875" y="3693150"/>
                <a:ext cx="159125" cy="176850"/>
              </a:xfrm>
              <a:custGeom>
                <a:rect b="b" l="l" r="r" t="t"/>
                <a:pathLst>
                  <a:path extrusionOk="0" h="7074" w="6365">
                    <a:moveTo>
                      <a:pt x="3159" y="1"/>
                    </a:moveTo>
                    <a:cubicBezTo>
                      <a:pt x="3104" y="1"/>
                      <a:pt x="3057" y="16"/>
                      <a:pt x="3025" y="48"/>
                    </a:cubicBezTo>
                    <a:lnTo>
                      <a:pt x="190" y="1466"/>
                    </a:lnTo>
                    <a:cubicBezTo>
                      <a:pt x="64" y="1529"/>
                      <a:pt x="1" y="1655"/>
                      <a:pt x="1" y="1781"/>
                    </a:cubicBezTo>
                    <a:lnTo>
                      <a:pt x="1" y="2978"/>
                    </a:lnTo>
                    <a:cubicBezTo>
                      <a:pt x="54" y="2975"/>
                      <a:pt x="107" y="2974"/>
                      <a:pt x="159" y="2974"/>
                    </a:cubicBezTo>
                    <a:cubicBezTo>
                      <a:pt x="727" y="2974"/>
                      <a:pt x="1246" y="3128"/>
                      <a:pt x="1765" y="3387"/>
                    </a:cubicBezTo>
                    <a:lnTo>
                      <a:pt x="2206" y="2631"/>
                    </a:lnTo>
                    <a:cubicBezTo>
                      <a:pt x="2249" y="2524"/>
                      <a:pt x="2379" y="2461"/>
                      <a:pt x="2507" y="2461"/>
                    </a:cubicBezTo>
                    <a:cubicBezTo>
                      <a:pt x="2568" y="2461"/>
                      <a:pt x="2628" y="2475"/>
                      <a:pt x="2679" y="2505"/>
                    </a:cubicBezTo>
                    <a:cubicBezTo>
                      <a:pt x="2836" y="2600"/>
                      <a:pt x="2899" y="2820"/>
                      <a:pt x="2773" y="2978"/>
                    </a:cubicBezTo>
                    <a:lnTo>
                      <a:pt x="2301" y="3828"/>
                    </a:lnTo>
                    <a:cubicBezTo>
                      <a:pt x="2553" y="4017"/>
                      <a:pt x="2679" y="4080"/>
                      <a:pt x="2899" y="4490"/>
                    </a:cubicBezTo>
                    <a:lnTo>
                      <a:pt x="3813" y="4238"/>
                    </a:lnTo>
                    <a:cubicBezTo>
                      <a:pt x="3832" y="4235"/>
                      <a:pt x="3852" y="4233"/>
                      <a:pt x="3872" y="4233"/>
                    </a:cubicBezTo>
                    <a:cubicBezTo>
                      <a:pt x="4045" y="4233"/>
                      <a:pt x="4226" y="4352"/>
                      <a:pt x="4254" y="4522"/>
                    </a:cubicBezTo>
                    <a:cubicBezTo>
                      <a:pt x="4285" y="4711"/>
                      <a:pt x="4159" y="4931"/>
                      <a:pt x="3970" y="4963"/>
                    </a:cubicBezTo>
                    <a:lnTo>
                      <a:pt x="3183" y="5152"/>
                    </a:lnTo>
                    <a:cubicBezTo>
                      <a:pt x="3372" y="5750"/>
                      <a:pt x="3435" y="6412"/>
                      <a:pt x="3214" y="7073"/>
                    </a:cubicBezTo>
                    <a:cubicBezTo>
                      <a:pt x="3340" y="7042"/>
                      <a:pt x="6050" y="5719"/>
                      <a:pt x="6176" y="5624"/>
                    </a:cubicBezTo>
                    <a:cubicBezTo>
                      <a:pt x="6302" y="5561"/>
                      <a:pt x="6365" y="5435"/>
                      <a:pt x="6365" y="5309"/>
                    </a:cubicBezTo>
                    <a:lnTo>
                      <a:pt x="6365" y="1718"/>
                    </a:lnTo>
                    <a:cubicBezTo>
                      <a:pt x="6365" y="1623"/>
                      <a:pt x="6302" y="1497"/>
                      <a:pt x="6176" y="1466"/>
                    </a:cubicBezTo>
                    <a:lnTo>
                      <a:pt x="3340" y="48"/>
                    </a:lnTo>
                    <a:cubicBezTo>
                      <a:pt x="3277" y="16"/>
                      <a:pt x="3214" y="1"/>
                      <a:pt x="31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51"/>
              <p:cNvSpPr/>
              <p:nvPr/>
            </p:nvSpPr>
            <p:spPr>
              <a:xfrm>
                <a:off x="-20155825" y="3861300"/>
                <a:ext cx="92950" cy="92175"/>
              </a:xfrm>
              <a:custGeom>
                <a:rect b="b" l="l" r="r" t="t"/>
                <a:pathLst>
                  <a:path extrusionOk="0" h="3687" w="3718">
                    <a:moveTo>
                      <a:pt x="221" y="1"/>
                    </a:moveTo>
                    <a:lnTo>
                      <a:pt x="63" y="158"/>
                    </a:lnTo>
                    <a:lnTo>
                      <a:pt x="0" y="190"/>
                    </a:lnTo>
                    <a:lnTo>
                      <a:pt x="3529" y="3687"/>
                    </a:lnTo>
                    <a:lnTo>
                      <a:pt x="3560" y="3655"/>
                    </a:lnTo>
                    <a:lnTo>
                      <a:pt x="3718" y="3498"/>
                    </a:lnTo>
                    <a:lnTo>
                      <a:pt x="2457" y="1230"/>
                    </a:lnTo>
                    <a:lnTo>
                      <a:pt x="22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51"/>
              <p:cNvSpPr/>
              <p:nvPr/>
            </p:nvSpPr>
            <p:spPr>
              <a:xfrm>
                <a:off x="-20199150" y="3918025"/>
                <a:ext cx="81150" cy="80150"/>
              </a:xfrm>
              <a:custGeom>
                <a:rect b="b" l="l" r="r" t="t"/>
                <a:pathLst>
                  <a:path extrusionOk="0" h="3206" w="3246">
                    <a:moveTo>
                      <a:pt x="851" y="0"/>
                    </a:moveTo>
                    <a:lnTo>
                      <a:pt x="851" y="0"/>
                    </a:lnTo>
                    <a:cubicBezTo>
                      <a:pt x="756" y="536"/>
                      <a:pt x="851" y="1134"/>
                      <a:pt x="1071" y="1670"/>
                    </a:cubicBezTo>
                    <a:lnTo>
                      <a:pt x="158" y="2584"/>
                    </a:lnTo>
                    <a:cubicBezTo>
                      <a:pt x="0" y="2741"/>
                      <a:pt x="0" y="2930"/>
                      <a:pt x="158" y="3088"/>
                    </a:cubicBezTo>
                    <a:cubicBezTo>
                      <a:pt x="237" y="3166"/>
                      <a:pt x="331" y="3206"/>
                      <a:pt x="426" y="3206"/>
                    </a:cubicBezTo>
                    <a:cubicBezTo>
                      <a:pt x="520" y="3206"/>
                      <a:pt x="615" y="3166"/>
                      <a:pt x="693" y="3088"/>
                    </a:cubicBezTo>
                    <a:lnTo>
                      <a:pt x="1607" y="2174"/>
                    </a:lnTo>
                    <a:cubicBezTo>
                      <a:pt x="2017" y="2332"/>
                      <a:pt x="2458" y="2458"/>
                      <a:pt x="2899" y="2458"/>
                    </a:cubicBezTo>
                    <a:cubicBezTo>
                      <a:pt x="3025" y="2458"/>
                      <a:pt x="3119" y="2426"/>
                      <a:pt x="3245" y="2426"/>
                    </a:cubicBezTo>
                    <a:lnTo>
                      <a:pt x="8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51"/>
              <p:cNvSpPr/>
              <p:nvPr/>
            </p:nvSpPr>
            <p:spPr>
              <a:xfrm>
                <a:off x="-20173950" y="3880200"/>
                <a:ext cx="92175" cy="92200"/>
              </a:xfrm>
              <a:custGeom>
                <a:rect b="b" l="l" r="r" t="t"/>
                <a:pathLst>
                  <a:path extrusionOk="0" h="3688" w="3687">
                    <a:moveTo>
                      <a:pt x="316" y="1"/>
                    </a:moveTo>
                    <a:cubicBezTo>
                      <a:pt x="189" y="222"/>
                      <a:pt x="63" y="442"/>
                      <a:pt x="0" y="663"/>
                    </a:cubicBezTo>
                    <a:lnTo>
                      <a:pt x="3025" y="3687"/>
                    </a:lnTo>
                    <a:cubicBezTo>
                      <a:pt x="3245" y="3624"/>
                      <a:pt x="3498" y="3498"/>
                      <a:pt x="3687" y="3372"/>
                    </a:cubicBezTo>
                    <a:lnTo>
                      <a:pt x="31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81" name="Google Shape;1481;p51"/>
          <p:cNvGrpSpPr/>
          <p:nvPr/>
        </p:nvGrpSpPr>
        <p:grpSpPr>
          <a:xfrm>
            <a:off x="3245250" y="3633125"/>
            <a:ext cx="790800" cy="790800"/>
            <a:chOff x="3245250" y="3633125"/>
            <a:chExt cx="790800" cy="790800"/>
          </a:xfrm>
        </p:grpSpPr>
        <p:sp>
          <p:nvSpPr>
            <p:cNvPr id="1482" name="Google Shape;1482;p51"/>
            <p:cNvSpPr/>
            <p:nvPr/>
          </p:nvSpPr>
          <p:spPr>
            <a:xfrm>
              <a:off x="3245250" y="3633125"/>
              <a:ext cx="790800" cy="79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3" name="Google Shape;1483;p51"/>
            <p:cNvGrpSpPr/>
            <p:nvPr/>
          </p:nvGrpSpPr>
          <p:grpSpPr>
            <a:xfrm>
              <a:off x="3414829" y="3802693"/>
              <a:ext cx="451653" cy="451653"/>
              <a:chOff x="-20197575" y="4066875"/>
              <a:chExt cx="305625" cy="305625"/>
            </a:xfrm>
          </p:grpSpPr>
          <p:sp>
            <p:nvSpPr>
              <p:cNvPr id="1484" name="Google Shape;1484;p51"/>
              <p:cNvSpPr/>
              <p:nvPr/>
            </p:nvSpPr>
            <p:spPr>
              <a:xfrm>
                <a:off x="-20089675" y="4066875"/>
                <a:ext cx="89025" cy="92175"/>
              </a:xfrm>
              <a:custGeom>
                <a:rect b="b" l="l" r="r" t="t"/>
                <a:pathLst>
                  <a:path extrusionOk="0" h="3687" w="3561">
                    <a:moveTo>
                      <a:pt x="347" y="1"/>
                    </a:moveTo>
                    <a:cubicBezTo>
                      <a:pt x="158" y="1"/>
                      <a:pt x="0" y="158"/>
                      <a:pt x="0" y="379"/>
                    </a:cubicBezTo>
                    <a:cubicBezTo>
                      <a:pt x="0" y="568"/>
                      <a:pt x="158" y="725"/>
                      <a:pt x="347" y="725"/>
                    </a:cubicBezTo>
                    <a:cubicBezTo>
                      <a:pt x="946" y="725"/>
                      <a:pt x="1418" y="1229"/>
                      <a:pt x="1418" y="1828"/>
                    </a:cubicBezTo>
                    <a:lnTo>
                      <a:pt x="1418" y="3687"/>
                    </a:lnTo>
                    <a:cubicBezTo>
                      <a:pt x="1544" y="3624"/>
                      <a:pt x="1670" y="3592"/>
                      <a:pt x="1765" y="3592"/>
                    </a:cubicBezTo>
                    <a:cubicBezTo>
                      <a:pt x="1891" y="3592"/>
                      <a:pt x="2017" y="3624"/>
                      <a:pt x="2143" y="3687"/>
                    </a:cubicBezTo>
                    <a:lnTo>
                      <a:pt x="2143" y="1828"/>
                    </a:lnTo>
                    <a:cubicBezTo>
                      <a:pt x="2143" y="1229"/>
                      <a:pt x="2615" y="725"/>
                      <a:pt x="3182" y="725"/>
                    </a:cubicBezTo>
                    <a:cubicBezTo>
                      <a:pt x="3403" y="725"/>
                      <a:pt x="3561" y="568"/>
                      <a:pt x="3561" y="379"/>
                    </a:cubicBezTo>
                    <a:cubicBezTo>
                      <a:pt x="3561" y="158"/>
                      <a:pt x="3403" y="1"/>
                      <a:pt x="3182" y="1"/>
                    </a:cubicBezTo>
                    <a:cubicBezTo>
                      <a:pt x="2615" y="1"/>
                      <a:pt x="2080" y="284"/>
                      <a:pt x="1765" y="725"/>
                    </a:cubicBezTo>
                    <a:cubicBezTo>
                      <a:pt x="1450" y="284"/>
                      <a:pt x="946" y="1"/>
                      <a:pt x="3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51"/>
              <p:cNvSpPr/>
              <p:nvPr/>
            </p:nvSpPr>
            <p:spPr>
              <a:xfrm>
                <a:off x="-20024300" y="4085775"/>
                <a:ext cx="132350" cy="125250"/>
              </a:xfrm>
              <a:custGeom>
                <a:rect b="b" l="l" r="r" t="t"/>
                <a:pathLst>
                  <a:path extrusionOk="0" h="5010" w="5294">
                    <a:moveTo>
                      <a:pt x="2741" y="2175"/>
                    </a:moveTo>
                    <a:cubicBezTo>
                      <a:pt x="2930" y="2175"/>
                      <a:pt x="3119" y="2332"/>
                      <a:pt x="3119" y="2521"/>
                    </a:cubicBezTo>
                    <a:cubicBezTo>
                      <a:pt x="3119" y="2710"/>
                      <a:pt x="2930" y="2868"/>
                      <a:pt x="2741" y="2868"/>
                    </a:cubicBezTo>
                    <a:cubicBezTo>
                      <a:pt x="2552" y="2868"/>
                      <a:pt x="2395" y="2710"/>
                      <a:pt x="2395" y="2521"/>
                    </a:cubicBezTo>
                    <a:cubicBezTo>
                      <a:pt x="2395" y="2332"/>
                      <a:pt x="2552" y="2175"/>
                      <a:pt x="2741" y="2175"/>
                    </a:cubicBezTo>
                    <a:close/>
                    <a:moveTo>
                      <a:pt x="1985" y="3592"/>
                    </a:moveTo>
                    <a:cubicBezTo>
                      <a:pt x="2206" y="3592"/>
                      <a:pt x="2363" y="3750"/>
                      <a:pt x="2363" y="3939"/>
                    </a:cubicBezTo>
                    <a:cubicBezTo>
                      <a:pt x="2395" y="4128"/>
                      <a:pt x="2206" y="4285"/>
                      <a:pt x="1985" y="4285"/>
                    </a:cubicBezTo>
                    <a:cubicBezTo>
                      <a:pt x="1796" y="4285"/>
                      <a:pt x="1639" y="4128"/>
                      <a:pt x="1639" y="3939"/>
                    </a:cubicBezTo>
                    <a:cubicBezTo>
                      <a:pt x="1639" y="3750"/>
                      <a:pt x="1796" y="3592"/>
                      <a:pt x="1985" y="3592"/>
                    </a:cubicBezTo>
                    <a:close/>
                    <a:moveTo>
                      <a:pt x="4915" y="1"/>
                    </a:moveTo>
                    <a:cubicBezTo>
                      <a:pt x="2710" y="1"/>
                      <a:pt x="820" y="1355"/>
                      <a:pt x="0" y="3246"/>
                    </a:cubicBezTo>
                    <a:cubicBezTo>
                      <a:pt x="158" y="3435"/>
                      <a:pt x="252" y="3655"/>
                      <a:pt x="252" y="3939"/>
                    </a:cubicBezTo>
                    <a:lnTo>
                      <a:pt x="252" y="5010"/>
                    </a:lnTo>
                    <a:lnTo>
                      <a:pt x="2899" y="5010"/>
                    </a:lnTo>
                    <a:cubicBezTo>
                      <a:pt x="3340" y="5010"/>
                      <a:pt x="3718" y="4695"/>
                      <a:pt x="3812" y="4254"/>
                    </a:cubicBezTo>
                    <a:cubicBezTo>
                      <a:pt x="4632" y="4096"/>
                      <a:pt x="5293" y="3403"/>
                      <a:pt x="5293" y="2490"/>
                    </a:cubicBezTo>
                    <a:lnTo>
                      <a:pt x="5293" y="347"/>
                    </a:lnTo>
                    <a:cubicBezTo>
                      <a:pt x="5262" y="158"/>
                      <a:pt x="5104" y="1"/>
                      <a:pt x="49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51"/>
              <p:cNvSpPr/>
              <p:nvPr/>
            </p:nvSpPr>
            <p:spPr>
              <a:xfrm>
                <a:off x="-19983350" y="4263775"/>
                <a:ext cx="18925" cy="18150"/>
              </a:xfrm>
              <a:custGeom>
                <a:rect b="b" l="l" r="r" t="t"/>
                <a:pathLst>
                  <a:path extrusionOk="0" h="726" w="757">
                    <a:moveTo>
                      <a:pt x="347" y="1"/>
                    </a:moveTo>
                    <a:cubicBezTo>
                      <a:pt x="158" y="1"/>
                      <a:pt x="1" y="158"/>
                      <a:pt x="1" y="347"/>
                    </a:cubicBezTo>
                    <a:cubicBezTo>
                      <a:pt x="1" y="568"/>
                      <a:pt x="158" y="725"/>
                      <a:pt x="347" y="725"/>
                    </a:cubicBezTo>
                    <a:cubicBezTo>
                      <a:pt x="568" y="725"/>
                      <a:pt x="725" y="568"/>
                      <a:pt x="725" y="347"/>
                    </a:cubicBezTo>
                    <a:cubicBezTo>
                      <a:pt x="757" y="221"/>
                      <a:pt x="568" y="1"/>
                      <a:pt x="3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51"/>
              <p:cNvSpPr/>
              <p:nvPr/>
            </p:nvSpPr>
            <p:spPr>
              <a:xfrm>
                <a:off x="-20035325" y="4228350"/>
                <a:ext cx="125250" cy="143350"/>
              </a:xfrm>
              <a:custGeom>
                <a:rect b="b" l="l" r="r" t="t"/>
                <a:pathLst>
                  <a:path extrusionOk="0" h="5734" w="5010">
                    <a:moveTo>
                      <a:pt x="2426" y="756"/>
                    </a:moveTo>
                    <a:cubicBezTo>
                      <a:pt x="3025" y="756"/>
                      <a:pt x="3497" y="1229"/>
                      <a:pt x="3497" y="1827"/>
                    </a:cubicBezTo>
                    <a:cubicBezTo>
                      <a:pt x="3560" y="2363"/>
                      <a:pt x="3025" y="2899"/>
                      <a:pt x="2426" y="2899"/>
                    </a:cubicBezTo>
                    <a:cubicBezTo>
                      <a:pt x="1859" y="2899"/>
                      <a:pt x="1387" y="2426"/>
                      <a:pt x="1387" y="1827"/>
                    </a:cubicBezTo>
                    <a:cubicBezTo>
                      <a:pt x="1387" y="1229"/>
                      <a:pt x="1859" y="756"/>
                      <a:pt x="2426" y="756"/>
                    </a:cubicBezTo>
                    <a:close/>
                    <a:moveTo>
                      <a:pt x="693" y="0"/>
                    </a:moveTo>
                    <a:lnTo>
                      <a:pt x="693" y="2489"/>
                    </a:lnTo>
                    <a:cubicBezTo>
                      <a:pt x="693" y="2962"/>
                      <a:pt x="378" y="3371"/>
                      <a:pt x="0" y="3529"/>
                    </a:cubicBezTo>
                    <a:lnTo>
                      <a:pt x="0" y="4663"/>
                    </a:lnTo>
                    <a:cubicBezTo>
                      <a:pt x="0" y="5261"/>
                      <a:pt x="473" y="5734"/>
                      <a:pt x="1071" y="5734"/>
                    </a:cubicBezTo>
                    <a:cubicBezTo>
                      <a:pt x="1639" y="5734"/>
                      <a:pt x="2111" y="5261"/>
                      <a:pt x="2111" y="4663"/>
                    </a:cubicBezTo>
                    <a:cubicBezTo>
                      <a:pt x="2111" y="4474"/>
                      <a:pt x="2269" y="4316"/>
                      <a:pt x="2489" y="4316"/>
                    </a:cubicBezTo>
                    <a:cubicBezTo>
                      <a:pt x="3182" y="4316"/>
                      <a:pt x="3812" y="4033"/>
                      <a:pt x="4285" y="3529"/>
                    </a:cubicBezTo>
                    <a:cubicBezTo>
                      <a:pt x="4758" y="2993"/>
                      <a:pt x="5010" y="2331"/>
                      <a:pt x="4947" y="1670"/>
                    </a:cubicBezTo>
                    <a:cubicBezTo>
                      <a:pt x="4884" y="725"/>
                      <a:pt x="4127" y="0"/>
                      <a:pt x="32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51"/>
              <p:cNvSpPr/>
              <p:nvPr/>
            </p:nvSpPr>
            <p:spPr>
              <a:xfrm>
                <a:off x="-20054225" y="4175575"/>
                <a:ext cx="18125" cy="125250"/>
              </a:xfrm>
              <a:custGeom>
                <a:rect b="b" l="l" r="r" t="t"/>
                <a:pathLst>
                  <a:path extrusionOk="0" h="5010" w="725">
                    <a:moveTo>
                      <a:pt x="347" y="0"/>
                    </a:moveTo>
                    <a:cubicBezTo>
                      <a:pt x="158" y="0"/>
                      <a:pt x="0" y="158"/>
                      <a:pt x="0" y="347"/>
                    </a:cubicBezTo>
                    <a:lnTo>
                      <a:pt x="0" y="4632"/>
                    </a:lnTo>
                    <a:cubicBezTo>
                      <a:pt x="0" y="4852"/>
                      <a:pt x="158" y="5010"/>
                      <a:pt x="347" y="5010"/>
                    </a:cubicBezTo>
                    <a:cubicBezTo>
                      <a:pt x="567" y="5010"/>
                      <a:pt x="725" y="4852"/>
                      <a:pt x="725" y="4632"/>
                    </a:cubicBezTo>
                    <a:lnTo>
                      <a:pt x="725" y="347"/>
                    </a:lnTo>
                    <a:cubicBezTo>
                      <a:pt x="725" y="158"/>
                      <a:pt x="567" y="0"/>
                      <a:pt x="3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51"/>
              <p:cNvSpPr/>
              <p:nvPr/>
            </p:nvSpPr>
            <p:spPr>
              <a:xfrm>
                <a:off x="-20197575" y="4085775"/>
                <a:ext cx="132350" cy="125250"/>
              </a:xfrm>
              <a:custGeom>
                <a:rect b="b" l="l" r="r" t="t"/>
                <a:pathLst>
                  <a:path extrusionOk="0" h="5010" w="5294">
                    <a:moveTo>
                      <a:pt x="2521" y="2175"/>
                    </a:moveTo>
                    <a:cubicBezTo>
                      <a:pt x="2710" y="2175"/>
                      <a:pt x="2867" y="2332"/>
                      <a:pt x="2867" y="2521"/>
                    </a:cubicBezTo>
                    <a:cubicBezTo>
                      <a:pt x="2867" y="2710"/>
                      <a:pt x="2710" y="2868"/>
                      <a:pt x="2521" y="2868"/>
                    </a:cubicBezTo>
                    <a:cubicBezTo>
                      <a:pt x="2300" y="2868"/>
                      <a:pt x="2143" y="2710"/>
                      <a:pt x="2143" y="2521"/>
                    </a:cubicBezTo>
                    <a:cubicBezTo>
                      <a:pt x="2174" y="2332"/>
                      <a:pt x="2300" y="2175"/>
                      <a:pt x="2521" y="2175"/>
                    </a:cubicBezTo>
                    <a:close/>
                    <a:moveTo>
                      <a:pt x="3245" y="3592"/>
                    </a:moveTo>
                    <a:cubicBezTo>
                      <a:pt x="3466" y="3592"/>
                      <a:pt x="3623" y="3750"/>
                      <a:pt x="3623" y="3939"/>
                    </a:cubicBezTo>
                    <a:cubicBezTo>
                      <a:pt x="3623" y="4128"/>
                      <a:pt x="3466" y="4285"/>
                      <a:pt x="3245" y="4285"/>
                    </a:cubicBezTo>
                    <a:cubicBezTo>
                      <a:pt x="3056" y="4285"/>
                      <a:pt x="2899" y="4128"/>
                      <a:pt x="2899" y="3939"/>
                    </a:cubicBezTo>
                    <a:cubicBezTo>
                      <a:pt x="2867" y="3750"/>
                      <a:pt x="3056" y="3592"/>
                      <a:pt x="3245" y="3592"/>
                    </a:cubicBezTo>
                    <a:close/>
                    <a:moveTo>
                      <a:pt x="378" y="1"/>
                    </a:moveTo>
                    <a:cubicBezTo>
                      <a:pt x="189" y="1"/>
                      <a:pt x="32" y="158"/>
                      <a:pt x="32" y="347"/>
                    </a:cubicBezTo>
                    <a:lnTo>
                      <a:pt x="32" y="2490"/>
                    </a:lnTo>
                    <a:cubicBezTo>
                      <a:pt x="0" y="3403"/>
                      <a:pt x="662" y="4096"/>
                      <a:pt x="1481" y="4254"/>
                    </a:cubicBezTo>
                    <a:cubicBezTo>
                      <a:pt x="1576" y="4695"/>
                      <a:pt x="1954" y="5010"/>
                      <a:pt x="2395" y="5010"/>
                    </a:cubicBezTo>
                    <a:lnTo>
                      <a:pt x="5041" y="5010"/>
                    </a:lnTo>
                    <a:lnTo>
                      <a:pt x="5041" y="3939"/>
                    </a:lnTo>
                    <a:cubicBezTo>
                      <a:pt x="5041" y="3655"/>
                      <a:pt x="5136" y="3435"/>
                      <a:pt x="5293" y="3246"/>
                    </a:cubicBezTo>
                    <a:cubicBezTo>
                      <a:pt x="4474" y="1355"/>
                      <a:pt x="2584" y="1"/>
                      <a:pt x="3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51"/>
              <p:cNvSpPr/>
              <p:nvPr/>
            </p:nvSpPr>
            <p:spPr>
              <a:xfrm>
                <a:off x="-20179475" y="4229925"/>
                <a:ext cx="125275" cy="142575"/>
              </a:xfrm>
              <a:custGeom>
                <a:rect b="b" l="l" r="r" t="t"/>
                <a:pathLst>
                  <a:path extrusionOk="0" h="5703" w="5011">
                    <a:moveTo>
                      <a:pt x="2521" y="693"/>
                    </a:moveTo>
                    <a:cubicBezTo>
                      <a:pt x="3120" y="693"/>
                      <a:pt x="3592" y="1166"/>
                      <a:pt x="3592" y="1764"/>
                    </a:cubicBezTo>
                    <a:cubicBezTo>
                      <a:pt x="3592" y="2300"/>
                      <a:pt x="3120" y="2836"/>
                      <a:pt x="2521" y="2836"/>
                    </a:cubicBezTo>
                    <a:cubicBezTo>
                      <a:pt x="1954" y="2836"/>
                      <a:pt x="1482" y="2363"/>
                      <a:pt x="1482" y="1764"/>
                    </a:cubicBezTo>
                    <a:cubicBezTo>
                      <a:pt x="1482" y="1166"/>
                      <a:pt x="1954" y="693"/>
                      <a:pt x="2521" y="693"/>
                    </a:cubicBezTo>
                    <a:close/>
                    <a:moveTo>
                      <a:pt x="1797" y="0"/>
                    </a:moveTo>
                    <a:cubicBezTo>
                      <a:pt x="883" y="0"/>
                      <a:pt x="95" y="693"/>
                      <a:pt x="64" y="1638"/>
                    </a:cubicBezTo>
                    <a:cubicBezTo>
                      <a:pt x="1" y="2363"/>
                      <a:pt x="253" y="2962"/>
                      <a:pt x="726" y="3497"/>
                    </a:cubicBezTo>
                    <a:cubicBezTo>
                      <a:pt x="1198" y="4001"/>
                      <a:pt x="1828" y="4285"/>
                      <a:pt x="2521" y="4285"/>
                    </a:cubicBezTo>
                    <a:cubicBezTo>
                      <a:pt x="2742" y="4285"/>
                      <a:pt x="2899" y="4442"/>
                      <a:pt x="2899" y="4631"/>
                    </a:cubicBezTo>
                    <a:cubicBezTo>
                      <a:pt x="2899" y="5230"/>
                      <a:pt x="3372" y="5702"/>
                      <a:pt x="3939" y="5702"/>
                    </a:cubicBezTo>
                    <a:cubicBezTo>
                      <a:pt x="4538" y="5702"/>
                      <a:pt x="5010" y="5230"/>
                      <a:pt x="5010" y="4631"/>
                    </a:cubicBezTo>
                    <a:lnTo>
                      <a:pt x="5010" y="3497"/>
                    </a:lnTo>
                    <a:cubicBezTo>
                      <a:pt x="4601" y="3340"/>
                      <a:pt x="4317" y="2899"/>
                      <a:pt x="4317" y="2458"/>
                    </a:cubicBezTo>
                    <a:lnTo>
                      <a:pt x="43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51"/>
              <p:cNvSpPr/>
              <p:nvPr/>
            </p:nvSpPr>
            <p:spPr>
              <a:xfrm>
                <a:off x="-20125125" y="4263775"/>
                <a:ext cx="18150" cy="18150"/>
              </a:xfrm>
              <a:custGeom>
                <a:rect b="b" l="l" r="r" t="t"/>
                <a:pathLst>
                  <a:path extrusionOk="0" h="726" w="726">
                    <a:moveTo>
                      <a:pt x="347" y="1"/>
                    </a:moveTo>
                    <a:cubicBezTo>
                      <a:pt x="158" y="1"/>
                      <a:pt x="1" y="158"/>
                      <a:pt x="1" y="347"/>
                    </a:cubicBezTo>
                    <a:cubicBezTo>
                      <a:pt x="1" y="568"/>
                      <a:pt x="158" y="725"/>
                      <a:pt x="347" y="725"/>
                    </a:cubicBezTo>
                    <a:cubicBezTo>
                      <a:pt x="568" y="725"/>
                      <a:pt x="725" y="568"/>
                      <a:pt x="725" y="347"/>
                    </a:cubicBezTo>
                    <a:cubicBezTo>
                      <a:pt x="725" y="221"/>
                      <a:pt x="568" y="1"/>
                      <a:pt x="3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92" name="Google Shape;1492;p51"/>
          <p:cNvGrpSpPr/>
          <p:nvPr/>
        </p:nvGrpSpPr>
        <p:grpSpPr>
          <a:xfrm>
            <a:off x="6937200" y="3633125"/>
            <a:ext cx="790800" cy="790800"/>
            <a:chOff x="6937200" y="3633125"/>
            <a:chExt cx="790800" cy="790800"/>
          </a:xfrm>
        </p:grpSpPr>
        <p:sp>
          <p:nvSpPr>
            <p:cNvPr id="1493" name="Google Shape;1493;p51"/>
            <p:cNvSpPr/>
            <p:nvPr/>
          </p:nvSpPr>
          <p:spPr>
            <a:xfrm>
              <a:off x="6937200" y="3633125"/>
              <a:ext cx="790800" cy="79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4" name="Google Shape;1494;p51"/>
            <p:cNvGrpSpPr/>
            <p:nvPr/>
          </p:nvGrpSpPr>
          <p:grpSpPr>
            <a:xfrm>
              <a:off x="7106775" y="3803746"/>
              <a:ext cx="450507" cy="449547"/>
              <a:chOff x="-19822675" y="3692750"/>
              <a:chExt cx="304850" cy="304200"/>
            </a:xfrm>
          </p:grpSpPr>
          <p:sp>
            <p:nvSpPr>
              <p:cNvPr id="1495" name="Google Shape;1495;p51"/>
              <p:cNvSpPr/>
              <p:nvPr/>
            </p:nvSpPr>
            <p:spPr>
              <a:xfrm>
                <a:off x="-19715550" y="3692750"/>
                <a:ext cx="90600" cy="60675"/>
              </a:xfrm>
              <a:custGeom>
                <a:rect b="b" l="l" r="r" t="t"/>
                <a:pathLst>
                  <a:path extrusionOk="0" h="2427" w="3624">
                    <a:moveTo>
                      <a:pt x="441" y="1"/>
                    </a:moveTo>
                    <a:cubicBezTo>
                      <a:pt x="252" y="1"/>
                      <a:pt x="95" y="158"/>
                      <a:pt x="95" y="379"/>
                    </a:cubicBezTo>
                    <a:cubicBezTo>
                      <a:pt x="0" y="946"/>
                      <a:pt x="315" y="1482"/>
                      <a:pt x="756" y="1828"/>
                    </a:cubicBezTo>
                    <a:cubicBezTo>
                      <a:pt x="567" y="1986"/>
                      <a:pt x="347" y="2175"/>
                      <a:pt x="252" y="2427"/>
                    </a:cubicBezTo>
                    <a:cubicBezTo>
                      <a:pt x="756" y="2269"/>
                      <a:pt x="1261" y="2175"/>
                      <a:pt x="1828" y="2175"/>
                    </a:cubicBezTo>
                    <a:cubicBezTo>
                      <a:pt x="2363" y="2175"/>
                      <a:pt x="2867" y="2238"/>
                      <a:pt x="3403" y="2427"/>
                    </a:cubicBezTo>
                    <a:cubicBezTo>
                      <a:pt x="3277" y="2175"/>
                      <a:pt x="3088" y="1986"/>
                      <a:pt x="2867" y="1828"/>
                    </a:cubicBezTo>
                    <a:cubicBezTo>
                      <a:pt x="3308" y="1513"/>
                      <a:pt x="3623" y="946"/>
                      <a:pt x="3623" y="379"/>
                    </a:cubicBezTo>
                    <a:cubicBezTo>
                      <a:pt x="3623" y="158"/>
                      <a:pt x="3466" y="1"/>
                      <a:pt x="3277" y="1"/>
                    </a:cubicBezTo>
                    <a:cubicBezTo>
                      <a:pt x="3088" y="1"/>
                      <a:pt x="2930" y="158"/>
                      <a:pt x="2930" y="379"/>
                    </a:cubicBezTo>
                    <a:cubicBezTo>
                      <a:pt x="2930" y="946"/>
                      <a:pt x="2458" y="1482"/>
                      <a:pt x="1859" y="1482"/>
                    </a:cubicBezTo>
                    <a:cubicBezTo>
                      <a:pt x="1261" y="1482"/>
                      <a:pt x="788" y="946"/>
                      <a:pt x="788" y="379"/>
                    </a:cubicBezTo>
                    <a:cubicBezTo>
                      <a:pt x="788" y="158"/>
                      <a:pt x="630" y="1"/>
                      <a:pt x="4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51"/>
              <p:cNvSpPr/>
              <p:nvPr/>
            </p:nvSpPr>
            <p:spPr>
              <a:xfrm>
                <a:off x="-19660425" y="3766200"/>
                <a:ext cx="142600" cy="230750"/>
              </a:xfrm>
              <a:custGeom>
                <a:rect b="b" l="l" r="r" t="t"/>
                <a:pathLst>
                  <a:path extrusionOk="0" h="9230" w="5704">
                    <a:moveTo>
                      <a:pt x="1733" y="3521"/>
                    </a:moveTo>
                    <a:cubicBezTo>
                      <a:pt x="1922" y="3521"/>
                      <a:pt x="2080" y="3679"/>
                      <a:pt x="2080" y="3899"/>
                    </a:cubicBezTo>
                    <a:cubicBezTo>
                      <a:pt x="2080" y="4088"/>
                      <a:pt x="1922" y="4246"/>
                      <a:pt x="1733" y="4246"/>
                    </a:cubicBezTo>
                    <a:cubicBezTo>
                      <a:pt x="1544" y="4246"/>
                      <a:pt x="1387" y="4088"/>
                      <a:pt x="1387" y="3899"/>
                    </a:cubicBezTo>
                    <a:cubicBezTo>
                      <a:pt x="1387" y="3679"/>
                      <a:pt x="1544" y="3521"/>
                      <a:pt x="1733" y="3521"/>
                    </a:cubicBezTo>
                    <a:close/>
                    <a:moveTo>
                      <a:pt x="2080" y="4939"/>
                    </a:moveTo>
                    <a:cubicBezTo>
                      <a:pt x="2490" y="4939"/>
                      <a:pt x="2805" y="5254"/>
                      <a:pt x="2805" y="5664"/>
                    </a:cubicBezTo>
                    <a:cubicBezTo>
                      <a:pt x="2805" y="6042"/>
                      <a:pt x="2490" y="6357"/>
                      <a:pt x="2080" y="6357"/>
                    </a:cubicBezTo>
                    <a:cubicBezTo>
                      <a:pt x="1702" y="6357"/>
                      <a:pt x="1387" y="6042"/>
                      <a:pt x="1387" y="5664"/>
                    </a:cubicBezTo>
                    <a:cubicBezTo>
                      <a:pt x="1387" y="5254"/>
                      <a:pt x="1702" y="4939"/>
                      <a:pt x="2080" y="4939"/>
                    </a:cubicBezTo>
                    <a:close/>
                    <a:moveTo>
                      <a:pt x="5346" y="0"/>
                    </a:moveTo>
                    <a:cubicBezTo>
                      <a:pt x="5207" y="0"/>
                      <a:pt x="5057" y="65"/>
                      <a:pt x="5010" y="182"/>
                    </a:cubicBezTo>
                    <a:lnTo>
                      <a:pt x="4348" y="1474"/>
                    </a:lnTo>
                    <a:lnTo>
                      <a:pt x="3309" y="1883"/>
                    </a:lnTo>
                    <a:cubicBezTo>
                      <a:pt x="3088" y="1568"/>
                      <a:pt x="2805" y="1253"/>
                      <a:pt x="2490" y="1001"/>
                    </a:cubicBezTo>
                    <a:cubicBezTo>
                      <a:pt x="2017" y="1946"/>
                      <a:pt x="1103" y="2671"/>
                      <a:pt x="1" y="2797"/>
                    </a:cubicBezTo>
                    <a:lnTo>
                      <a:pt x="1387" y="8877"/>
                    </a:lnTo>
                    <a:cubicBezTo>
                      <a:pt x="2175" y="8562"/>
                      <a:pt x="2805" y="8027"/>
                      <a:pt x="3309" y="7365"/>
                    </a:cubicBezTo>
                    <a:lnTo>
                      <a:pt x="4348" y="7743"/>
                    </a:lnTo>
                    <a:lnTo>
                      <a:pt x="5010" y="9035"/>
                    </a:lnTo>
                    <a:cubicBezTo>
                      <a:pt x="5078" y="9149"/>
                      <a:pt x="5213" y="9230"/>
                      <a:pt x="5342" y="9230"/>
                    </a:cubicBezTo>
                    <a:cubicBezTo>
                      <a:pt x="5391" y="9230"/>
                      <a:pt x="5439" y="9218"/>
                      <a:pt x="5483" y="9192"/>
                    </a:cubicBezTo>
                    <a:cubicBezTo>
                      <a:pt x="5640" y="9129"/>
                      <a:pt x="5703" y="8877"/>
                      <a:pt x="5640" y="8720"/>
                    </a:cubicBezTo>
                    <a:lnTo>
                      <a:pt x="4915" y="7270"/>
                    </a:lnTo>
                    <a:cubicBezTo>
                      <a:pt x="4884" y="7207"/>
                      <a:pt x="4821" y="7113"/>
                      <a:pt x="4726" y="7113"/>
                    </a:cubicBezTo>
                    <a:lnTo>
                      <a:pt x="3718" y="6735"/>
                    </a:lnTo>
                    <a:cubicBezTo>
                      <a:pt x="4002" y="6168"/>
                      <a:pt x="4128" y="5569"/>
                      <a:pt x="4222" y="4939"/>
                    </a:cubicBezTo>
                    <a:lnTo>
                      <a:pt x="5325" y="4939"/>
                    </a:lnTo>
                    <a:cubicBezTo>
                      <a:pt x="5514" y="4939"/>
                      <a:pt x="5672" y="4782"/>
                      <a:pt x="5672" y="4592"/>
                    </a:cubicBezTo>
                    <a:cubicBezTo>
                      <a:pt x="5672" y="4403"/>
                      <a:pt x="5514" y="4246"/>
                      <a:pt x="5325" y="4246"/>
                    </a:cubicBezTo>
                    <a:lnTo>
                      <a:pt x="4222" y="4246"/>
                    </a:lnTo>
                    <a:cubicBezTo>
                      <a:pt x="4191" y="3616"/>
                      <a:pt x="4002" y="2986"/>
                      <a:pt x="3718" y="2482"/>
                    </a:cubicBezTo>
                    <a:lnTo>
                      <a:pt x="4726" y="2072"/>
                    </a:lnTo>
                    <a:cubicBezTo>
                      <a:pt x="4821" y="2041"/>
                      <a:pt x="4884" y="2009"/>
                      <a:pt x="4915" y="1915"/>
                    </a:cubicBezTo>
                    <a:lnTo>
                      <a:pt x="5640" y="497"/>
                    </a:lnTo>
                    <a:cubicBezTo>
                      <a:pt x="5703" y="339"/>
                      <a:pt x="5640" y="119"/>
                      <a:pt x="5483" y="24"/>
                    </a:cubicBezTo>
                    <a:cubicBezTo>
                      <a:pt x="5442" y="8"/>
                      <a:pt x="5395" y="0"/>
                      <a:pt x="534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51"/>
              <p:cNvSpPr/>
              <p:nvPr/>
            </p:nvSpPr>
            <p:spPr>
              <a:xfrm>
                <a:off x="-19728150" y="3763650"/>
                <a:ext cx="114225" cy="54375"/>
              </a:xfrm>
              <a:custGeom>
                <a:rect b="b" l="l" r="r" t="t"/>
                <a:pathLst>
                  <a:path extrusionOk="0" h="2175" w="4569">
                    <a:moveTo>
                      <a:pt x="2269" y="0"/>
                    </a:moveTo>
                    <a:cubicBezTo>
                      <a:pt x="1449" y="0"/>
                      <a:pt x="662" y="252"/>
                      <a:pt x="0" y="630"/>
                    </a:cubicBezTo>
                    <a:cubicBezTo>
                      <a:pt x="126" y="914"/>
                      <a:pt x="315" y="1197"/>
                      <a:pt x="504" y="1418"/>
                    </a:cubicBezTo>
                    <a:cubicBezTo>
                      <a:pt x="977" y="1891"/>
                      <a:pt x="1607" y="2174"/>
                      <a:pt x="2269" y="2174"/>
                    </a:cubicBezTo>
                    <a:cubicBezTo>
                      <a:pt x="3308" y="2174"/>
                      <a:pt x="4222" y="1544"/>
                      <a:pt x="4568" y="630"/>
                    </a:cubicBezTo>
                    <a:cubicBezTo>
                      <a:pt x="3907" y="252"/>
                      <a:pt x="3119" y="0"/>
                      <a:pt x="22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51"/>
              <p:cNvSpPr/>
              <p:nvPr/>
            </p:nvSpPr>
            <p:spPr>
              <a:xfrm>
                <a:off x="-19695075" y="3868400"/>
                <a:ext cx="48075" cy="110300"/>
              </a:xfrm>
              <a:custGeom>
                <a:rect b="b" l="l" r="r" t="t"/>
                <a:pathLst>
                  <a:path extrusionOk="0" h="4412" w="1923">
                    <a:moveTo>
                      <a:pt x="977" y="0"/>
                    </a:moveTo>
                    <a:lnTo>
                      <a:pt x="0" y="4285"/>
                    </a:lnTo>
                    <a:cubicBezTo>
                      <a:pt x="316" y="4380"/>
                      <a:pt x="631" y="4411"/>
                      <a:pt x="977" y="4411"/>
                    </a:cubicBezTo>
                    <a:cubicBezTo>
                      <a:pt x="1261" y="4411"/>
                      <a:pt x="1576" y="4380"/>
                      <a:pt x="1922" y="4285"/>
                    </a:cubicBezTo>
                    <a:lnTo>
                      <a:pt x="97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51"/>
              <p:cNvSpPr/>
              <p:nvPr/>
            </p:nvSpPr>
            <p:spPr>
              <a:xfrm>
                <a:off x="-19822675" y="3764250"/>
                <a:ext cx="142575" cy="229550"/>
              </a:xfrm>
              <a:custGeom>
                <a:rect b="b" l="l" r="r" t="t"/>
                <a:pathLst>
                  <a:path extrusionOk="0" h="9182" w="5703">
                    <a:moveTo>
                      <a:pt x="3939" y="3599"/>
                    </a:moveTo>
                    <a:cubicBezTo>
                      <a:pt x="4128" y="3599"/>
                      <a:pt x="4285" y="3757"/>
                      <a:pt x="4285" y="3977"/>
                    </a:cubicBezTo>
                    <a:cubicBezTo>
                      <a:pt x="4285" y="4166"/>
                      <a:pt x="4128" y="4324"/>
                      <a:pt x="3939" y="4324"/>
                    </a:cubicBezTo>
                    <a:cubicBezTo>
                      <a:pt x="3750" y="4324"/>
                      <a:pt x="3592" y="4166"/>
                      <a:pt x="3592" y="3977"/>
                    </a:cubicBezTo>
                    <a:cubicBezTo>
                      <a:pt x="3592" y="3757"/>
                      <a:pt x="3750" y="3599"/>
                      <a:pt x="3939" y="3599"/>
                    </a:cubicBezTo>
                    <a:close/>
                    <a:moveTo>
                      <a:pt x="3592" y="5017"/>
                    </a:moveTo>
                    <a:cubicBezTo>
                      <a:pt x="3970" y="5017"/>
                      <a:pt x="4285" y="5332"/>
                      <a:pt x="4285" y="5742"/>
                    </a:cubicBezTo>
                    <a:cubicBezTo>
                      <a:pt x="4285" y="6120"/>
                      <a:pt x="3970" y="6435"/>
                      <a:pt x="3592" y="6435"/>
                    </a:cubicBezTo>
                    <a:cubicBezTo>
                      <a:pt x="3183" y="6435"/>
                      <a:pt x="2868" y="6120"/>
                      <a:pt x="2868" y="5742"/>
                    </a:cubicBezTo>
                    <a:cubicBezTo>
                      <a:pt x="2868" y="5332"/>
                      <a:pt x="3183" y="5017"/>
                      <a:pt x="3592" y="5017"/>
                    </a:cubicBezTo>
                    <a:close/>
                    <a:moveTo>
                      <a:pt x="371" y="1"/>
                    </a:moveTo>
                    <a:cubicBezTo>
                      <a:pt x="318" y="1"/>
                      <a:pt x="266" y="12"/>
                      <a:pt x="221" y="39"/>
                    </a:cubicBezTo>
                    <a:cubicBezTo>
                      <a:pt x="64" y="102"/>
                      <a:pt x="1" y="354"/>
                      <a:pt x="64" y="480"/>
                    </a:cubicBezTo>
                    <a:lnTo>
                      <a:pt x="788" y="1930"/>
                    </a:lnTo>
                    <a:cubicBezTo>
                      <a:pt x="820" y="1993"/>
                      <a:pt x="914" y="2056"/>
                      <a:pt x="977" y="2056"/>
                    </a:cubicBezTo>
                    <a:lnTo>
                      <a:pt x="2017" y="2465"/>
                    </a:lnTo>
                    <a:cubicBezTo>
                      <a:pt x="1733" y="3001"/>
                      <a:pt x="1576" y="3599"/>
                      <a:pt x="1481" y="4229"/>
                    </a:cubicBezTo>
                    <a:lnTo>
                      <a:pt x="379" y="4229"/>
                    </a:lnTo>
                    <a:cubicBezTo>
                      <a:pt x="190" y="4229"/>
                      <a:pt x="32" y="4387"/>
                      <a:pt x="32" y="4576"/>
                    </a:cubicBezTo>
                    <a:cubicBezTo>
                      <a:pt x="32" y="4797"/>
                      <a:pt x="190" y="4954"/>
                      <a:pt x="379" y="4954"/>
                    </a:cubicBezTo>
                    <a:lnTo>
                      <a:pt x="1481" y="4954"/>
                    </a:lnTo>
                    <a:cubicBezTo>
                      <a:pt x="1544" y="5584"/>
                      <a:pt x="1733" y="6151"/>
                      <a:pt x="2017" y="6718"/>
                    </a:cubicBezTo>
                    <a:lnTo>
                      <a:pt x="977" y="7096"/>
                    </a:lnTo>
                    <a:cubicBezTo>
                      <a:pt x="914" y="7159"/>
                      <a:pt x="820" y="7191"/>
                      <a:pt x="788" y="7254"/>
                    </a:cubicBezTo>
                    <a:lnTo>
                      <a:pt x="64" y="8672"/>
                    </a:lnTo>
                    <a:cubicBezTo>
                      <a:pt x="1" y="8829"/>
                      <a:pt x="64" y="9081"/>
                      <a:pt x="221" y="9144"/>
                    </a:cubicBezTo>
                    <a:cubicBezTo>
                      <a:pt x="282" y="9170"/>
                      <a:pt x="340" y="9182"/>
                      <a:pt x="394" y="9182"/>
                    </a:cubicBezTo>
                    <a:cubicBezTo>
                      <a:pt x="536" y="9182"/>
                      <a:pt x="648" y="9101"/>
                      <a:pt x="694" y="8987"/>
                    </a:cubicBezTo>
                    <a:lnTo>
                      <a:pt x="1387" y="7695"/>
                    </a:lnTo>
                    <a:lnTo>
                      <a:pt x="2395" y="7317"/>
                    </a:lnTo>
                    <a:cubicBezTo>
                      <a:pt x="2868" y="7979"/>
                      <a:pt x="3529" y="8483"/>
                      <a:pt x="4317" y="8829"/>
                    </a:cubicBezTo>
                    <a:lnTo>
                      <a:pt x="5703" y="2749"/>
                    </a:lnTo>
                    <a:cubicBezTo>
                      <a:pt x="4947" y="2749"/>
                      <a:pt x="4285" y="2434"/>
                      <a:pt x="3813" y="1930"/>
                    </a:cubicBezTo>
                    <a:cubicBezTo>
                      <a:pt x="3529" y="1646"/>
                      <a:pt x="3340" y="1362"/>
                      <a:pt x="3214" y="1016"/>
                    </a:cubicBezTo>
                    <a:cubicBezTo>
                      <a:pt x="2899" y="1236"/>
                      <a:pt x="2647" y="1552"/>
                      <a:pt x="2395" y="1867"/>
                    </a:cubicBezTo>
                    <a:lnTo>
                      <a:pt x="1387" y="1489"/>
                    </a:lnTo>
                    <a:lnTo>
                      <a:pt x="694" y="165"/>
                    </a:lnTo>
                    <a:cubicBezTo>
                      <a:pt x="649" y="75"/>
                      <a:pt x="506" y="1"/>
                      <a:pt x="3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52"/>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1505" name="Google Shape;1505;p52"/>
          <p:cNvGrpSpPr/>
          <p:nvPr/>
        </p:nvGrpSpPr>
        <p:grpSpPr>
          <a:xfrm>
            <a:off x="660123" y="1382690"/>
            <a:ext cx="2868396" cy="3020364"/>
            <a:chOff x="-2110325" y="1207025"/>
            <a:chExt cx="1320016" cy="1390015"/>
          </a:xfrm>
        </p:grpSpPr>
        <p:sp>
          <p:nvSpPr>
            <p:cNvPr id="1506" name="Google Shape;1506;p52"/>
            <p:cNvSpPr/>
            <p:nvPr/>
          </p:nvSpPr>
          <p:spPr>
            <a:xfrm>
              <a:off x="-2110325" y="1207025"/>
              <a:ext cx="1320016" cy="1390015"/>
            </a:xfrm>
            <a:custGeom>
              <a:rect b="b" l="l" r="r" t="t"/>
              <a:pathLst>
                <a:path extrusionOk="0" h="30144" w="28626">
                  <a:moveTo>
                    <a:pt x="10837" y="21224"/>
                  </a:moveTo>
                  <a:lnTo>
                    <a:pt x="11104" y="21240"/>
                  </a:lnTo>
                  <a:lnTo>
                    <a:pt x="11354" y="21274"/>
                  </a:lnTo>
                  <a:lnTo>
                    <a:pt x="11587" y="21340"/>
                  </a:lnTo>
                  <a:lnTo>
                    <a:pt x="11820" y="21424"/>
                  </a:lnTo>
                  <a:lnTo>
                    <a:pt x="12037" y="21524"/>
                  </a:lnTo>
                  <a:lnTo>
                    <a:pt x="12254" y="21657"/>
                  </a:lnTo>
                  <a:lnTo>
                    <a:pt x="12454" y="21791"/>
                  </a:lnTo>
                  <a:lnTo>
                    <a:pt x="12621" y="21957"/>
                  </a:lnTo>
                  <a:lnTo>
                    <a:pt x="12787" y="22141"/>
                  </a:lnTo>
                  <a:lnTo>
                    <a:pt x="12937" y="22341"/>
                  </a:lnTo>
                  <a:lnTo>
                    <a:pt x="13054" y="22541"/>
                  </a:lnTo>
                  <a:lnTo>
                    <a:pt x="13171" y="22758"/>
                  </a:lnTo>
                  <a:lnTo>
                    <a:pt x="13254" y="22991"/>
                  </a:lnTo>
                  <a:lnTo>
                    <a:pt x="13321" y="23241"/>
                  </a:lnTo>
                  <a:lnTo>
                    <a:pt x="13354" y="23491"/>
                  </a:lnTo>
                  <a:lnTo>
                    <a:pt x="13371" y="23741"/>
                  </a:lnTo>
                  <a:lnTo>
                    <a:pt x="13354" y="24008"/>
                  </a:lnTo>
                  <a:lnTo>
                    <a:pt x="13321" y="24258"/>
                  </a:lnTo>
                  <a:lnTo>
                    <a:pt x="13254" y="24491"/>
                  </a:lnTo>
                  <a:lnTo>
                    <a:pt x="13171" y="24725"/>
                  </a:lnTo>
                  <a:lnTo>
                    <a:pt x="13054" y="24958"/>
                  </a:lnTo>
                  <a:lnTo>
                    <a:pt x="12937" y="25158"/>
                  </a:lnTo>
                  <a:lnTo>
                    <a:pt x="12787" y="25358"/>
                  </a:lnTo>
                  <a:lnTo>
                    <a:pt x="12621" y="25525"/>
                  </a:lnTo>
                  <a:lnTo>
                    <a:pt x="12454" y="25692"/>
                  </a:lnTo>
                  <a:lnTo>
                    <a:pt x="12254" y="25842"/>
                  </a:lnTo>
                  <a:lnTo>
                    <a:pt x="12037" y="25975"/>
                  </a:lnTo>
                  <a:lnTo>
                    <a:pt x="11820" y="26075"/>
                  </a:lnTo>
                  <a:lnTo>
                    <a:pt x="11587" y="26159"/>
                  </a:lnTo>
                  <a:lnTo>
                    <a:pt x="11354" y="26225"/>
                  </a:lnTo>
                  <a:lnTo>
                    <a:pt x="11104" y="26259"/>
                  </a:lnTo>
                  <a:lnTo>
                    <a:pt x="10837" y="26275"/>
                  </a:lnTo>
                  <a:lnTo>
                    <a:pt x="10587" y="26259"/>
                  </a:lnTo>
                  <a:lnTo>
                    <a:pt x="10337" y="26225"/>
                  </a:lnTo>
                  <a:lnTo>
                    <a:pt x="10087" y="26159"/>
                  </a:lnTo>
                  <a:lnTo>
                    <a:pt x="9853" y="26075"/>
                  </a:lnTo>
                  <a:lnTo>
                    <a:pt x="9636" y="25975"/>
                  </a:lnTo>
                  <a:lnTo>
                    <a:pt x="9420" y="25842"/>
                  </a:lnTo>
                  <a:lnTo>
                    <a:pt x="9236" y="25692"/>
                  </a:lnTo>
                  <a:lnTo>
                    <a:pt x="9053" y="25525"/>
                  </a:lnTo>
                  <a:lnTo>
                    <a:pt x="8886" y="25358"/>
                  </a:lnTo>
                  <a:lnTo>
                    <a:pt x="8736" y="25158"/>
                  </a:lnTo>
                  <a:lnTo>
                    <a:pt x="8619" y="24958"/>
                  </a:lnTo>
                  <a:lnTo>
                    <a:pt x="8503" y="24725"/>
                  </a:lnTo>
                  <a:lnTo>
                    <a:pt x="8419" y="24491"/>
                  </a:lnTo>
                  <a:lnTo>
                    <a:pt x="8369" y="24258"/>
                  </a:lnTo>
                  <a:lnTo>
                    <a:pt x="8319" y="24008"/>
                  </a:lnTo>
                  <a:lnTo>
                    <a:pt x="8319" y="23741"/>
                  </a:lnTo>
                  <a:lnTo>
                    <a:pt x="8319" y="23491"/>
                  </a:lnTo>
                  <a:lnTo>
                    <a:pt x="8369" y="23241"/>
                  </a:lnTo>
                  <a:lnTo>
                    <a:pt x="8419" y="22991"/>
                  </a:lnTo>
                  <a:lnTo>
                    <a:pt x="8503" y="22758"/>
                  </a:lnTo>
                  <a:lnTo>
                    <a:pt x="8619" y="22541"/>
                  </a:lnTo>
                  <a:lnTo>
                    <a:pt x="8736" y="22341"/>
                  </a:lnTo>
                  <a:lnTo>
                    <a:pt x="8886" y="22141"/>
                  </a:lnTo>
                  <a:lnTo>
                    <a:pt x="9053" y="21957"/>
                  </a:lnTo>
                  <a:lnTo>
                    <a:pt x="9236" y="21791"/>
                  </a:lnTo>
                  <a:lnTo>
                    <a:pt x="9420" y="21657"/>
                  </a:lnTo>
                  <a:lnTo>
                    <a:pt x="9636" y="21524"/>
                  </a:lnTo>
                  <a:lnTo>
                    <a:pt x="9853" y="21424"/>
                  </a:lnTo>
                  <a:lnTo>
                    <a:pt x="10087" y="21340"/>
                  </a:lnTo>
                  <a:lnTo>
                    <a:pt x="10337" y="21274"/>
                  </a:lnTo>
                  <a:lnTo>
                    <a:pt x="10587" y="21240"/>
                  </a:lnTo>
                  <a:lnTo>
                    <a:pt x="10837" y="21224"/>
                  </a:lnTo>
                  <a:close/>
                  <a:moveTo>
                    <a:pt x="15722" y="0"/>
                  </a:moveTo>
                  <a:lnTo>
                    <a:pt x="15272" y="34"/>
                  </a:lnTo>
                  <a:lnTo>
                    <a:pt x="14821" y="67"/>
                  </a:lnTo>
                  <a:lnTo>
                    <a:pt x="14355" y="100"/>
                  </a:lnTo>
                  <a:lnTo>
                    <a:pt x="13904" y="167"/>
                  </a:lnTo>
                  <a:lnTo>
                    <a:pt x="13438" y="234"/>
                  </a:lnTo>
                  <a:lnTo>
                    <a:pt x="12971" y="317"/>
                  </a:lnTo>
                  <a:lnTo>
                    <a:pt x="12521" y="417"/>
                  </a:lnTo>
                  <a:lnTo>
                    <a:pt x="12054" y="534"/>
                  </a:lnTo>
                  <a:lnTo>
                    <a:pt x="11604" y="667"/>
                  </a:lnTo>
                  <a:lnTo>
                    <a:pt x="11137" y="817"/>
                  </a:lnTo>
                  <a:lnTo>
                    <a:pt x="10687" y="967"/>
                  </a:lnTo>
                  <a:lnTo>
                    <a:pt x="10237" y="1151"/>
                  </a:lnTo>
                  <a:lnTo>
                    <a:pt x="9786" y="1334"/>
                  </a:lnTo>
                  <a:lnTo>
                    <a:pt x="9336" y="1534"/>
                  </a:lnTo>
                  <a:lnTo>
                    <a:pt x="8903" y="1751"/>
                  </a:lnTo>
                  <a:lnTo>
                    <a:pt x="8453" y="1984"/>
                  </a:lnTo>
                  <a:lnTo>
                    <a:pt x="8019" y="2234"/>
                  </a:lnTo>
                  <a:lnTo>
                    <a:pt x="7602" y="2501"/>
                  </a:lnTo>
                  <a:lnTo>
                    <a:pt x="7169" y="2785"/>
                  </a:lnTo>
                  <a:lnTo>
                    <a:pt x="6752" y="3085"/>
                  </a:lnTo>
                  <a:lnTo>
                    <a:pt x="6335" y="3401"/>
                  </a:lnTo>
                  <a:lnTo>
                    <a:pt x="5935" y="3718"/>
                  </a:lnTo>
                  <a:lnTo>
                    <a:pt x="5535" y="4068"/>
                  </a:lnTo>
                  <a:lnTo>
                    <a:pt x="5152" y="4435"/>
                  </a:lnTo>
                  <a:lnTo>
                    <a:pt x="4768" y="4819"/>
                  </a:lnTo>
                  <a:lnTo>
                    <a:pt x="4385" y="5219"/>
                  </a:lnTo>
                  <a:lnTo>
                    <a:pt x="4035" y="5635"/>
                  </a:lnTo>
                  <a:lnTo>
                    <a:pt x="3668" y="6069"/>
                  </a:lnTo>
                  <a:lnTo>
                    <a:pt x="3318" y="6519"/>
                  </a:lnTo>
                  <a:lnTo>
                    <a:pt x="2984" y="6986"/>
                  </a:lnTo>
                  <a:lnTo>
                    <a:pt x="2668" y="7469"/>
                  </a:lnTo>
                  <a:lnTo>
                    <a:pt x="2351" y="7986"/>
                  </a:lnTo>
                  <a:lnTo>
                    <a:pt x="2051" y="8503"/>
                  </a:lnTo>
                  <a:lnTo>
                    <a:pt x="1767" y="9020"/>
                  </a:lnTo>
                  <a:lnTo>
                    <a:pt x="1517" y="9537"/>
                  </a:lnTo>
                  <a:lnTo>
                    <a:pt x="1284" y="10070"/>
                  </a:lnTo>
                  <a:lnTo>
                    <a:pt x="1067" y="10587"/>
                  </a:lnTo>
                  <a:lnTo>
                    <a:pt x="884" y="11104"/>
                  </a:lnTo>
                  <a:lnTo>
                    <a:pt x="700" y="11621"/>
                  </a:lnTo>
                  <a:lnTo>
                    <a:pt x="550" y="12154"/>
                  </a:lnTo>
                  <a:lnTo>
                    <a:pt x="417" y="12671"/>
                  </a:lnTo>
                  <a:lnTo>
                    <a:pt x="317" y="13188"/>
                  </a:lnTo>
                  <a:lnTo>
                    <a:pt x="217" y="13721"/>
                  </a:lnTo>
                  <a:lnTo>
                    <a:pt x="133" y="14238"/>
                  </a:lnTo>
                  <a:lnTo>
                    <a:pt x="83" y="14755"/>
                  </a:lnTo>
                  <a:lnTo>
                    <a:pt x="33" y="15272"/>
                  </a:lnTo>
                  <a:lnTo>
                    <a:pt x="17" y="15772"/>
                  </a:lnTo>
                  <a:lnTo>
                    <a:pt x="0" y="16289"/>
                  </a:lnTo>
                  <a:lnTo>
                    <a:pt x="17" y="16789"/>
                  </a:lnTo>
                  <a:lnTo>
                    <a:pt x="33" y="17289"/>
                  </a:lnTo>
                  <a:lnTo>
                    <a:pt x="83" y="17789"/>
                  </a:lnTo>
                  <a:lnTo>
                    <a:pt x="133" y="18289"/>
                  </a:lnTo>
                  <a:lnTo>
                    <a:pt x="200" y="18773"/>
                  </a:lnTo>
                  <a:lnTo>
                    <a:pt x="284" y="19256"/>
                  </a:lnTo>
                  <a:lnTo>
                    <a:pt x="384" y="19740"/>
                  </a:lnTo>
                  <a:lnTo>
                    <a:pt x="500" y="20207"/>
                  </a:lnTo>
                  <a:lnTo>
                    <a:pt x="617" y="20674"/>
                  </a:lnTo>
                  <a:lnTo>
                    <a:pt x="750" y="21140"/>
                  </a:lnTo>
                  <a:lnTo>
                    <a:pt x="900" y="21591"/>
                  </a:lnTo>
                  <a:lnTo>
                    <a:pt x="1067" y="22041"/>
                  </a:lnTo>
                  <a:lnTo>
                    <a:pt x="1250" y="22474"/>
                  </a:lnTo>
                  <a:lnTo>
                    <a:pt x="1434" y="22908"/>
                  </a:lnTo>
                  <a:lnTo>
                    <a:pt x="1617" y="23324"/>
                  </a:lnTo>
                  <a:lnTo>
                    <a:pt x="1834" y="23741"/>
                  </a:lnTo>
                  <a:lnTo>
                    <a:pt x="2051" y="24141"/>
                  </a:lnTo>
                  <a:lnTo>
                    <a:pt x="2267" y="24525"/>
                  </a:lnTo>
                  <a:lnTo>
                    <a:pt x="2518" y="24908"/>
                  </a:lnTo>
                  <a:lnTo>
                    <a:pt x="2751" y="25292"/>
                  </a:lnTo>
                  <a:lnTo>
                    <a:pt x="3001" y="25642"/>
                  </a:lnTo>
                  <a:lnTo>
                    <a:pt x="3268" y="25992"/>
                  </a:lnTo>
                  <a:lnTo>
                    <a:pt x="3535" y="26342"/>
                  </a:lnTo>
                  <a:lnTo>
                    <a:pt x="3818" y="26659"/>
                  </a:lnTo>
                  <a:lnTo>
                    <a:pt x="4101" y="26976"/>
                  </a:lnTo>
                  <a:lnTo>
                    <a:pt x="4385" y="27276"/>
                  </a:lnTo>
                  <a:lnTo>
                    <a:pt x="4685" y="27576"/>
                  </a:lnTo>
                  <a:lnTo>
                    <a:pt x="4985" y="27842"/>
                  </a:lnTo>
                  <a:lnTo>
                    <a:pt x="5302" y="28109"/>
                  </a:lnTo>
                  <a:lnTo>
                    <a:pt x="5619" y="28359"/>
                  </a:lnTo>
                  <a:lnTo>
                    <a:pt x="5935" y="28593"/>
                  </a:lnTo>
                  <a:lnTo>
                    <a:pt x="6252" y="28809"/>
                  </a:lnTo>
                  <a:lnTo>
                    <a:pt x="6585" y="29010"/>
                  </a:lnTo>
                  <a:lnTo>
                    <a:pt x="6919" y="29210"/>
                  </a:lnTo>
                  <a:lnTo>
                    <a:pt x="7252" y="29376"/>
                  </a:lnTo>
                  <a:lnTo>
                    <a:pt x="7586" y="29526"/>
                  </a:lnTo>
                  <a:lnTo>
                    <a:pt x="7919" y="29676"/>
                  </a:lnTo>
                  <a:lnTo>
                    <a:pt x="8269" y="29793"/>
                  </a:lnTo>
                  <a:lnTo>
                    <a:pt x="8603" y="29893"/>
                  </a:lnTo>
                  <a:lnTo>
                    <a:pt x="8953" y="29977"/>
                  </a:lnTo>
                  <a:lnTo>
                    <a:pt x="9303" y="30043"/>
                  </a:lnTo>
                  <a:lnTo>
                    <a:pt x="9636" y="30093"/>
                  </a:lnTo>
                  <a:lnTo>
                    <a:pt x="9987" y="30127"/>
                  </a:lnTo>
                  <a:lnTo>
                    <a:pt x="10337" y="30143"/>
                  </a:lnTo>
                  <a:lnTo>
                    <a:pt x="10687" y="30143"/>
                  </a:lnTo>
                  <a:lnTo>
                    <a:pt x="11020" y="30110"/>
                  </a:lnTo>
                  <a:lnTo>
                    <a:pt x="11370" y="30060"/>
                  </a:lnTo>
                  <a:lnTo>
                    <a:pt x="11704" y="29993"/>
                  </a:lnTo>
                  <a:lnTo>
                    <a:pt x="12054" y="29910"/>
                  </a:lnTo>
                  <a:lnTo>
                    <a:pt x="12571" y="29726"/>
                  </a:lnTo>
                  <a:lnTo>
                    <a:pt x="13071" y="29526"/>
                  </a:lnTo>
                  <a:lnTo>
                    <a:pt x="13504" y="29310"/>
                  </a:lnTo>
                  <a:lnTo>
                    <a:pt x="13904" y="29093"/>
                  </a:lnTo>
                  <a:lnTo>
                    <a:pt x="14271" y="28843"/>
                  </a:lnTo>
                  <a:lnTo>
                    <a:pt x="14605" y="28576"/>
                  </a:lnTo>
                  <a:lnTo>
                    <a:pt x="14905" y="28309"/>
                  </a:lnTo>
                  <a:lnTo>
                    <a:pt x="15172" y="28026"/>
                  </a:lnTo>
                  <a:lnTo>
                    <a:pt x="15405" y="27726"/>
                  </a:lnTo>
                  <a:lnTo>
                    <a:pt x="15622" y="27426"/>
                  </a:lnTo>
                  <a:lnTo>
                    <a:pt x="15805" y="27109"/>
                  </a:lnTo>
                  <a:lnTo>
                    <a:pt x="15988" y="26792"/>
                  </a:lnTo>
                  <a:lnTo>
                    <a:pt x="16138" y="26459"/>
                  </a:lnTo>
                  <a:lnTo>
                    <a:pt x="16272" y="26125"/>
                  </a:lnTo>
                  <a:lnTo>
                    <a:pt x="16389" y="25809"/>
                  </a:lnTo>
                  <a:lnTo>
                    <a:pt x="16505" y="25475"/>
                  </a:lnTo>
                  <a:lnTo>
                    <a:pt x="16722" y="24808"/>
                  </a:lnTo>
                  <a:lnTo>
                    <a:pt x="16922" y="24158"/>
                  </a:lnTo>
                  <a:lnTo>
                    <a:pt x="17122" y="23524"/>
                  </a:lnTo>
                  <a:lnTo>
                    <a:pt x="17239" y="23208"/>
                  </a:lnTo>
                  <a:lnTo>
                    <a:pt x="17372" y="22908"/>
                  </a:lnTo>
                  <a:lnTo>
                    <a:pt x="17506" y="22624"/>
                  </a:lnTo>
                  <a:lnTo>
                    <a:pt x="17656" y="22357"/>
                  </a:lnTo>
                  <a:lnTo>
                    <a:pt x="17822" y="22091"/>
                  </a:lnTo>
                  <a:lnTo>
                    <a:pt x="18022" y="21841"/>
                  </a:lnTo>
                  <a:lnTo>
                    <a:pt x="18239" y="21624"/>
                  </a:lnTo>
                  <a:lnTo>
                    <a:pt x="18473" y="21407"/>
                  </a:lnTo>
                  <a:lnTo>
                    <a:pt x="18739" y="21207"/>
                  </a:lnTo>
                  <a:lnTo>
                    <a:pt x="19039" y="21024"/>
                  </a:lnTo>
                  <a:lnTo>
                    <a:pt x="19740" y="20674"/>
                  </a:lnTo>
                  <a:lnTo>
                    <a:pt x="20573" y="20273"/>
                  </a:lnTo>
                  <a:lnTo>
                    <a:pt x="21524" y="19823"/>
                  </a:lnTo>
                  <a:lnTo>
                    <a:pt x="22024" y="19573"/>
                  </a:lnTo>
                  <a:lnTo>
                    <a:pt x="22524" y="19306"/>
                  </a:lnTo>
                  <a:lnTo>
                    <a:pt x="23041" y="19006"/>
                  </a:lnTo>
                  <a:lnTo>
                    <a:pt x="23574" y="18706"/>
                  </a:lnTo>
                  <a:lnTo>
                    <a:pt x="24091" y="18373"/>
                  </a:lnTo>
                  <a:lnTo>
                    <a:pt x="24591" y="18023"/>
                  </a:lnTo>
                  <a:lnTo>
                    <a:pt x="25091" y="17656"/>
                  </a:lnTo>
                  <a:lnTo>
                    <a:pt x="25575" y="17256"/>
                  </a:lnTo>
                  <a:lnTo>
                    <a:pt x="26042" y="16839"/>
                  </a:lnTo>
                  <a:lnTo>
                    <a:pt x="26492" y="16389"/>
                  </a:lnTo>
                  <a:lnTo>
                    <a:pt x="26692" y="16155"/>
                  </a:lnTo>
                  <a:lnTo>
                    <a:pt x="26909" y="15922"/>
                  </a:lnTo>
                  <a:lnTo>
                    <a:pt x="27092" y="15672"/>
                  </a:lnTo>
                  <a:lnTo>
                    <a:pt x="27275" y="15422"/>
                  </a:lnTo>
                  <a:lnTo>
                    <a:pt x="27459" y="15155"/>
                  </a:lnTo>
                  <a:lnTo>
                    <a:pt x="27625" y="14888"/>
                  </a:lnTo>
                  <a:lnTo>
                    <a:pt x="27775" y="14605"/>
                  </a:lnTo>
                  <a:lnTo>
                    <a:pt x="27926" y="14322"/>
                  </a:lnTo>
                  <a:lnTo>
                    <a:pt x="28059" y="14038"/>
                  </a:lnTo>
                  <a:lnTo>
                    <a:pt x="28176" y="13738"/>
                  </a:lnTo>
                  <a:lnTo>
                    <a:pt x="28276" y="13421"/>
                  </a:lnTo>
                  <a:lnTo>
                    <a:pt x="28376" y="13104"/>
                  </a:lnTo>
                  <a:lnTo>
                    <a:pt x="28459" y="12788"/>
                  </a:lnTo>
                  <a:lnTo>
                    <a:pt x="28509" y="12454"/>
                  </a:lnTo>
                  <a:lnTo>
                    <a:pt x="28559" y="12104"/>
                  </a:lnTo>
                  <a:lnTo>
                    <a:pt x="28592" y="11754"/>
                  </a:lnTo>
                  <a:lnTo>
                    <a:pt x="28626" y="11404"/>
                  </a:lnTo>
                  <a:lnTo>
                    <a:pt x="28626" y="11037"/>
                  </a:lnTo>
                  <a:lnTo>
                    <a:pt x="28609" y="10654"/>
                  </a:lnTo>
                  <a:lnTo>
                    <a:pt x="28576" y="10270"/>
                  </a:lnTo>
                  <a:lnTo>
                    <a:pt x="28509" y="9870"/>
                  </a:lnTo>
                  <a:lnTo>
                    <a:pt x="28442" y="9470"/>
                  </a:lnTo>
                  <a:lnTo>
                    <a:pt x="28359" y="9053"/>
                  </a:lnTo>
                  <a:lnTo>
                    <a:pt x="28242" y="8620"/>
                  </a:lnTo>
                  <a:lnTo>
                    <a:pt x="28109" y="8186"/>
                  </a:lnTo>
                  <a:lnTo>
                    <a:pt x="27959" y="7736"/>
                  </a:lnTo>
                  <a:lnTo>
                    <a:pt x="27775" y="7286"/>
                  </a:lnTo>
                  <a:lnTo>
                    <a:pt x="27592" y="6819"/>
                  </a:lnTo>
                  <a:lnTo>
                    <a:pt x="27359" y="6352"/>
                  </a:lnTo>
                  <a:lnTo>
                    <a:pt x="27125" y="5852"/>
                  </a:lnTo>
                  <a:lnTo>
                    <a:pt x="26859" y="5352"/>
                  </a:lnTo>
                  <a:lnTo>
                    <a:pt x="26558" y="4852"/>
                  </a:lnTo>
                  <a:lnTo>
                    <a:pt x="26375" y="4552"/>
                  </a:lnTo>
                  <a:lnTo>
                    <a:pt x="26175" y="4268"/>
                  </a:lnTo>
                  <a:lnTo>
                    <a:pt x="25958" y="3985"/>
                  </a:lnTo>
                  <a:lnTo>
                    <a:pt x="25742" y="3718"/>
                  </a:lnTo>
                  <a:lnTo>
                    <a:pt x="25491" y="3451"/>
                  </a:lnTo>
                  <a:lnTo>
                    <a:pt x="25241" y="3201"/>
                  </a:lnTo>
                  <a:lnTo>
                    <a:pt x="24975" y="2951"/>
                  </a:lnTo>
                  <a:lnTo>
                    <a:pt x="24691" y="2718"/>
                  </a:lnTo>
                  <a:lnTo>
                    <a:pt x="24391" y="2484"/>
                  </a:lnTo>
                  <a:lnTo>
                    <a:pt x="24091" y="2268"/>
                  </a:lnTo>
                  <a:lnTo>
                    <a:pt x="23774" y="2051"/>
                  </a:lnTo>
                  <a:lnTo>
                    <a:pt x="23441" y="1851"/>
                  </a:lnTo>
                  <a:lnTo>
                    <a:pt x="23107" y="1667"/>
                  </a:lnTo>
                  <a:lnTo>
                    <a:pt x="22757" y="1484"/>
                  </a:lnTo>
                  <a:lnTo>
                    <a:pt x="22407" y="1301"/>
                  </a:lnTo>
                  <a:lnTo>
                    <a:pt x="22040" y="1151"/>
                  </a:lnTo>
                  <a:lnTo>
                    <a:pt x="21657" y="984"/>
                  </a:lnTo>
                  <a:lnTo>
                    <a:pt x="21273" y="851"/>
                  </a:lnTo>
                  <a:lnTo>
                    <a:pt x="20890" y="717"/>
                  </a:lnTo>
                  <a:lnTo>
                    <a:pt x="20490" y="600"/>
                  </a:lnTo>
                  <a:lnTo>
                    <a:pt x="20073" y="484"/>
                  </a:lnTo>
                  <a:lnTo>
                    <a:pt x="19673" y="384"/>
                  </a:lnTo>
                  <a:lnTo>
                    <a:pt x="19239" y="300"/>
                  </a:lnTo>
                  <a:lnTo>
                    <a:pt x="18823" y="217"/>
                  </a:lnTo>
                  <a:lnTo>
                    <a:pt x="18389" y="150"/>
                  </a:lnTo>
                  <a:lnTo>
                    <a:pt x="17956" y="100"/>
                  </a:lnTo>
                  <a:lnTo>
                    <a:pt x="17522" y="50"/>
                  </a:lnTo>
                  <a:lnTo>
                    <a:pt x="17072" y="17"/>
                  </a:lnTo>
                  <a:lnTo>
                    <a:pt x="16622"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52"/>
            <p:cNvSpPr/>
            <p:nvPr/>
          </p:nvSpPr>
          <p:spPr>
            <a:xfrm>
              <a:off x="-1987343" y="2051160"/>
              <a:ext cx="182237" cy="202987"/>
            </a:xfrm>
            <a:custGeom>
              <a:rect b="b" l="l" r="r" t="t"/>
              <a:pathLst>
                <a:path extrusionOk="0" h="4402" w="3952">
                  <a:moveTo>
                    <a:pt x="1851" y="0"/>
                  </a:moveTo>
                  <a:lnTo>
                    <a:pt x="1718" y="17"/>
                  </a:lnTo>
                  <a:lnTo>
                    <a:pt x="1534" y="33"/>
                  </a:lnTo>
                  <a:lnTo>
                    <a:pt x="1351" y="67"/>
                  </a:lnTo>
                  <a:lnTo>
                    <a:pt x="1184" y="134"/>
                  </a:lnTo>
                  <a:lnTo>
                    <a:pt x="1018" y="217"/>
                  </a:lnTo>
                  <a:lnTo>
                    <a:pt x="884" y="317"/>
                  </a:lnTo>
                  <a:lnTo>
                    <a:pt x="767" y="417"/>
                  </a:lnTo>
                  <a:lnTo>
                    <a:pt x="667" y="534"/>
                  </a:lnTo>
                  <a:lnTo>
                    <a:pt x="567" y="650"/>
                  </a:lnTo>
                  <a:lnTo>
                    <a:pt x="484" y="784"/>
                  </a:lnTo>
                  <a:lnTo>
                    <a:pt x="417" y="917"/>
                  </a:lnTo>
                  <a:lnTo>
                    <a:pt x="351" y="1067"/>
                  </a:lnTo>
                  <a:lnTo>
                    <a:pt x="301" y="1217"/>
                  </a:lnTo>
                  <a:lnTo>
                    <a:pt x="234" y="1317"/>
                  </a:lnTo>
                  <a:lnTo>
                    <a:pt x="167" y="1417"/>
                  </a:lnTo>
                  <a:lnTo>
                    <a:pt x="117" y="1534"/>
                  </a:lnTo>
                  <a:lnTo>
                    <a:pt x="67" y="1667"/>
                  </a:lnTo>
                  <a:lnTo>
                    <a:pt x="34" y="1784"/>
                  </a:lnTo>
                  <a:lnTo>
                    <a:pt x="17" y="1917"/>
                  </a:lnTo>
                  <a:lnTo>
                    <a:pt x="1" y="2034"/>
                  </a:lnTo>
                  <a:lnTo>
                    <a:pt x="1" y="2167"/>
                  </a:lnTo>
                  <a:lnTo>
                    <a:pt x="1" y="2284"/>
                  </a:lnTo>
                  <a:lnTo>
                    <a:pt x="34" y="2568"/>
                  </a:lnTo>
                  <a:lnTo>
                    <a:pt x="101" y="2818"/>
                  </a:lnTo>
                  <a:lnTo>
                    <a:pt x="167" y="3068"/>
                  </a:lnTo>
                  <a:lnTo>
                    <a:pt x="284" y="3318"/>
                  </a:lnTo>
                  <a:lnTo>
                    <a:pt x="334" y="3435"/>
                  </a:lnTo>
                  <a:lnTo>
                    <a:pt x="401" y="3551"/>
                  </a:lnTo>
                  <a:lnTo>
                    <a:pt x="551" y="3751"/>
                  </a:lnTo>
                  <a:lnTo>
                    <a:pt x="734" y="3918"/>
                  </a:lnTo>
                  <a:lnTo>
                    <a:pt x="934" y="4085"/>
                  </a:lnTo>
                  <a:lnTo>
                    <a:pt x="1034" y="4151"/>
                  </a:lnTo>
                  <a:lnTo>
                    <a:pt x="1151" y="4218"/>
                  </a:lnTo>
                  <a:lnTo>
                    <a:pt x="1368" y="4301"/>
                  </a:lnTo>
                  <a:lnTo>
                    <a:pt x="1618" y="4352"/>
                  </a:lnTo>
                  <a:lnTo>
                    <a:pt x="1868" y="4385"/>
                  </a:lnTo>
                  <a:lnTo>
                    <a:pt x="2051" y="4402"/>
                  </a:lnTo>
                  <a:lnTo>
                    <a:pt x="2235" y="4385"/>
                  </a:lnTo>
                  <a:lnTo>
                    <a:pt x="2418" y="4352"/>
                  </a:lnTo>
                  <a:lnTo>
                    <a:pt x="2601" y="4285"/>
                  </a:lnTo>
                  <a:lnTo>
                    <a:pt x="2818" y="4185"/>
                  </a:lnTo>
                  <a:lnTo>
                    <a:pt x="3035" y="4068"/>
                  </a:lnTo>
                  <a:lnTo>
                    <a:pt x="3235" y="3935"/>
                  </a:lnTo>
                  <a:lnTo>
                    <a:pt x="3318" y="3851"/>
                  </a:lnTo>
                  <a:lnTo>
                    <a:pt x="3402" y="3751"/>
                  </a:lnTo>
                  <a:lnTo>
                    <a:pt x="3568" y="3551"/>
                  </a:lnTo>
                  <a:lnTo>
                    <a:pt x="3702" y="3351"/>
                  </a:lnTo>
                  <a:lnTo>
                    <a:pt x="3802" y="3118"/>
                  </a:lnTo>
                  <a:lnTo>
                    <a:pt x="3885" y="2884"/>
                  </a:lnTo>
                  <a:lnTo>
                    <a:pt x="3935" y="2668"/>
                  </a:lnTo>
                  <a:lnTo>
                    <a:pt x="3952" y="2434"/>
                  </a:lnTo>
                  <a:lnTo>
                    <a:pt x="3952" y="2201"/>
                  </a:lnTo>
                  <a:lnTo>
                    <a:pt x="3935" y="1984"/>
                  </a:lnTo>
                  <a:lnTo>
                    <a:pt x="3885" y="1751"/>
                  </a:lnTo>
                  <a:lnTo>
                    <a:pt x="3818" y="1534"/>
                  </a:lnTo>
                  <a:lnTo>
                    <a:pt x="3735" y="1334"/>
                  </a:lnTo>
                  <a:lnTo>
                    <a:pt x="3618" y="1134"/>
                  </a:lnTo>
                  <a:lnTo>
                    <a:pt x="3518" y="967"/>
                  </a:lnTo>
                  <a:lnTo>
                    <a:pt x="3402" y="817"/>
                  </a:lnTo>
                  <a:lnTo>
                    <a:pt x="3268" y="667"/>
                  </a:lnTo>
                  <a:lnTo>
                    <a:pt x="3118" y="534"/>
                  </a:lnTo>
                  <a:lnTo>
                    <a:pt x="2918" y="384"/>
                  </a:lnTo>
                  <a:lnTo>
                    <a:pt x="2701" y="250"/>
                  </a:lnTo>
                  <a:lnTo>
                    <a:pt x="2485" y="134"/>
                  </a:lnTo>
                  <a:lnTo>
                    <a:pt x="2368" y="100"/>
                  </a:lnTo>
                  <a:lnTo>
                    <a:pt x="2235" y="67"/>
                  </a:lnTo>
                  <a:lnTo>
                    <a:pt x="1985" y="17"/>
                  </a:lnTo>
                  <a:lnTo>
                    <a:pt x="185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52"/>
            <p:cNvSpPr/>
            <p:nvPr/>
          </p:nvSpPr>
          <p:spPr>
            <a:xfrm>
              <a:off x="-2019622" y="1677511"/>
              <a:ext cx="217605" cy="236050"/>
            </a:xfrm>
            <a:custGeom>
              <a:rect b="b" l="l" r="r" t="t"/>
              <a:pathLst>
                <a:path extrusionOk="0" h="5119" w="4719">
                  <a:moveTo>
                    <a:pt x="2184" y="1"/>
                  </a:moveTo>
                  <a:lnTo>
                    <a:pt x="1951" y="34"/>
                  </a:lnTo>
                  <a:lnTo>
                    <a:pt x="1718" y="84"/>
                  </a:lnTo>
                  <a:lnTo>
                    <a:pt x="1501" y="184"/>
                  </a:lnTo>
                  <a:lnTo>
                    <a:pt x="1301" y="301"/>
                  </a:lnTo>
                  <a:lnTo>
                    <a:pt x="1134" y="434"/>
                  </a:lnTo>
                  <a:lnTo>
                    <a:pt x="984" y="567"/>
                  </a:lnTo>
                  <a:lnTo>
                    <a:pt x="867" y="717"/>
                  </a:lnTo>
                  <a:lnTo>
                    <a:pt x="751" y="867"/>
                  </a:lnTo>
                  <a:lnTo>
                    <a:pt x="651" y="1034"/>
                  </a:lnTo>
                  <a:lnTo>
                    <a:pt x="567" y="1201"/>
                  </a:lnTo>
                  <a:lnTo>
                    <a:pt x="501" y="1384"/>
                  </a:lnTo>
                  <a:lnTo>
                    <a:pt x="451" y="1584"/>
                  </a:lnTo>
                  <a:lnTo>
                    <a:pt x="300" y="1801"/>
                  </a:lnTo>
                  <a:lnTo>
                    <a:pt x="184" y="2018"/>
                  </a:lnTo>
                  <a:lnTo>
                    <a:pt x="117" y="2201"/>
                  </a:lnTo>
                  <a:lnTo>
                    <a:pt x="50" y="2368"/>
                  </a:lnTo>
                  <a:lnTo>
                    <a:pt x="17" y="2551"/>
                  </a:lnTo>
                  <a:lnTo>
                    <a:pt x="0" y="2735"/>
                  </a:lnTo>
                  <a:lnTo>
                    <a:pt x="0" y="2918"/>
                  </a:lnTo>
                  <a:lnTo>
                    <a:pt x="34" y="3102"/>
                  </a:lnTo>
                  <a:lnTo>
                    <a:pt x="100" y="3285"/>
                  </a:lnTo>
                  <a:lnTo>
                    <a:pt x="167" y="3452"/>
                  </a:lnTo>
                  <a:lnTo>
                    <a:pt x="234" y="3568"/>
                  </a:lnTo>
                  <a:lnTo>
                    <a:pt x="300" y="3652"/>
                  </a:lnTo>
                  <a:lnTo>
                    <a:pt x="384" y="3752"/>
                  </a:lnTo>
                  <a:lnTo>
                    <a:pt x="467" y="3818"/>
                  </a:lnTo>
                  <a:lnTo>
                    <a:pt x="651" y="3968"/>
                  </a:lnTo>
                  <a:lnTo>
                    <a:pt x="834" y="4102"/>
                  </a:lnTo>
                  <a:lnTo>
                    <a:pt x="901" y="4152"/>
                  </a:lnTo>
                  <a:lnTo>
                    <a:pt x="1051" y="4385"/>
                  </a:lnTo>
                  <a:lnTo>
                    <a:pt x="1217" y="4602"/>
                  </a:lnTo>
                  <a:lnTo>
                    <a:pt x="1384" y="4769"/>
                  </a:lnTo>
                  <a:lnTo>
                    <a:pt x="1568" y="4902"/>
                  </a:lnTo>
                  <a:lnTo>
                    <a:pt x="1768" y="5019"/>
                  </a:lnTo>
                  <a:lnTo>
                    <a:pt x="1984" y="5086"/>
                  </a:lnTo>
                  <a:lnTo>
                    <a:pt x="2134" y="5102"/>
                  </a:lnTo>
                  <a:lnTo>
                    <a:pt x="2268" y="5119"/>
                  </a:lnTo>
                  <a:lnTo>
                    <a:pt x="2534" y="5119"/>
                  </a:lnTo>
                  <a:lnTo>
                    <a:pt x="2668" y="5086"/>
                  </a:lnTo>
                  <a:lnTo>
                    <a:pt x="2785" y="5069"/>
                  </a:lnTo>
                  <a:lnTo>
                    <a:pt x="3035" y="4969"/>
                  </a:lnTo>
                  <a:lnTo>
                    <a:pt x="3285" y="4852"/>
                  </a:lnTo>
                  <a:lnTo>
                    <a:pt x="3518" y="4702"/>
                  </a:lnTo>
                  <a:lnTo>
                    <a:pt x="3718" y="4535"/>
                  </a:lnTo>
                  <a:lnTo>
                    <a:pt x="3918" y="4352"/>
                  </a:lnTo>
                  <a:lnTo>
                    <a:pt x="4118" y="4152"/>
                  </a:lnTo>
                  <a:lnTo>
                    <a:pt x="4285" y="3952"/>
                  </a:lnTo>
                  <a:lnTo>
                    <a:pt x="4435" y="3735"/>
                  </a:lnTo>
                  <a:lnTo>
                    <a:pt x="4568" y="3502"/>
                  </a:lnTo>
                  <a:lnTo>
                    <a:pt x="4652" y="3252"/>
                  </a:lnTo>
                  <a:lnTo>
                    <a:pt x="4685" y="3135"/>
                  </a:lnTo>
                  <a:lnTo>
                    <a:pt x="4702" y="3002"/>
                  </a:lnTo>
                  <a:lnTo>
                    <a:pt x="4719" y="2868"/>
                  </a:lnTo>
                  <a:lnTo>
                    <a:pt x="4702" y="2735"/>
                  </a:lnTo>
                  <a:lnTo>
                    <a:pt x="4685" y="2601"/>
                  </a:lnTo>
                  <a:lnTo>
                    <a:pt x="4669" y="2468"/>
                  </a:lnTo>
                  <a:lnTo>
                    <a:pt x="4618" y="2335"/>
                  </a:lnTo>
                  <a:lnTo>
                    <a:pt x="4568" y="2218"/>
                  </a:lnTo>
                  <a:lnTo>
                    <a:pt x="4502" y="2101"/>
                  </a:lnTo>
                  <a:lnTo>
                    <a:pt x="4418" y="2001"/>
                  </a:lnTo>
                  <a:lnTo>
                    <a:pt x="4252" y="1784"/>
                  </a:lnTo>
                  <a:lnTo>
                    <a:pt x="4068" y="1618"/>
                  </a:lnTo>
                  <a:lnTo>
                    <a:pt x="3935" y="1518"/>
                  </a:lnTo>
                  <a:lnTo>
                    <a:pt x="3818" y="1434"/>
                  </a:lnTo>
                  <a:lnTo>
                    <a:pt x="3802" y="1268"/>
                  </a:lnTo>
                  <a:lnTo>
                    <a:pt x="3785" y="1101"/>
                  </a:lnTo>
                  <a:lnTo>
                    <a:pt x="3735" y="951"/>
                  </a:lnTo>
                  <a:lnTo>
                    <a:pt x="3668" y="834"/>
                  </a:lnTo>
                  <a:lnTo>
                    <a:pt x="3601" y="701"/>
                  </a:lnTo>
                  <a:lnTo>
                    <a:pt x="3518" y="584"/>
                  </a:lnTo>
                  <a:lnTo>
                    <a:pt x="3435" y="484"/>
                  </a:lnTo>
                  <a:lnTo>
                    <a:pt x="3335" y="384"/>
                  </a:lnTo>
                  <a:lnTo>
                    <a:pt x="3218" y="301"/>
                  </a:lnTo>
                  <a:lnTo>
                    <a:pt x="3101" y="217"/>
                  </a:lnTo>
                  <a:lnTo>
                    <a:pt x="2885" y="117"/>
                  </a:lnTo>
                  <a:lnTo>
                    <a:pt x="2668" y="51"/>
                  </a:lnTo>
                  <a:lnTo>
                    <a:pt x="2418" y="17"/>
                  </a:lnTo>
                  <a:lnTo>
                    <a:pt x="218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52"/>
            <p:cNvSpPr/>
            <p:nvPr/>
          </p:nvSpPr>
          <p:spPr>
            <a:xfrm>
              <a:off x="-1784402" y="1395349"/>
              <a:ext cx="223000" cy="211472"/>
            </a:xfrm>
            <a:custGeom>
              <a:rect b="b" l="l" r="r" t="t"/>
              <a:pathLst>
                <a:path extrusionOk="0" h="4586" w="4836">
                  <a:moveTo>
                    <a:pt x="2218" y="1"/>
                  </a:moveTo>
                  <a:lnTo>
                    <a:pt x="2052" y="18"/>
                  </a:lnTo>
                  <a:lnTo>
                    <a:pt x="1852" y="51"/>
                  </a:lnTo>
                  <a:lnTo>
                    <a:pt x="1735" y="68"/>
                  </a:lnTo>
                  <a:lnTo>
                    <a:pt x="1618" y="101"/>
                  </a:lnTo>
                  <a:lnTo>
                    <a:pt x="1385" y="201"/>
                  </a:lnTo>
                  <a:lnTo>
                    <a:pt x="1168" y="318"/>
                  </a:lnTo>
                  <a:lnTo>
                    <a:pt x="968" y="468"/>
                  </a:lnTo>
                  <a:lnTo>
                    <a:pt x="768" y="634"/>
                  </a:lnTo>
                  <a:lnTo>
                    <a:pt x="601" y="818"/>
                  </a:lnTo>
                  <a:lnTo>
                    <a:pt x="451" y="1018"/>
                  </a:lnTo>
                  <a:lnTo>
                    <a:pt x="318" y="1235"/>
                  </a:lnTo>
                  <a:lnTo>
                    <a:pt x="201" y="1518"/>
                  </a:lnTo>
                  <a:lnTo>
                    <a:pt x="101" y="1802"/>
                  </a:lnTo>
                  <a:lnTo>
                    <a:pt x="34" y="2102"/>
                  </a:lnTo>
                  <a:lnTo>
                    <a:pt x="1" y="2418"/>
                  </a:lnTo>
                  <a:lnTo>
                    <a:pt x="1" y="2602"/>
                  </a:lnTo>
                  <a:lnTo>
                    <a:pt x="18" y="2785"/>
                  </a:lnTo>
                  <a:lnTo>
                    <a:pt x="51" y="2969"/>
                  </a:lnTo>
                  <a:lnTo>
                    <a:pt x="101" y="3152"/>
                  </a:lnTo>
                  <a:lnTo>
                    <a:pt x="168" y="3319"/>
                  </a:lnTo>
                  <a:lnTo>
                    <a:pt x="251" y="3485"/>
                  </a:lnTo>
                  <a:lnTo>
                    <a:pt x="351" y="3635"/>
                  </a:lnTo>
                  <a:lnTo>
                    <a:pt x="468" y="3785"/>
                  </a:lnTo>
                  <a:lnTo>
                    <a:pt x="601" y="3919"/>
                  </a:lnTo>
                  <a:lnTo>
                    <a:pt x="751" y="4036"/>
                  </a:lnTo>
                  <a:lnTo>
                    <a:pt x="935" y="4152"/>
                  </a:lnTo>
                  <a:lnTo>
                    <a:pt x="1118" y="4219"/>
                  </a:lnTo>
                  <a:lnTo>
                    <a:pt x="1285" y="4336"/>
                  </a:lnTo>
                  <a:lnTo>
                    <a:pt x="1485" y="4436"/>
                  </a:lnTo>
                  <a:lnTo>
                    <a:pt x="1685" y="4502"/>
                  </a:lnTo>
                  <a:lnTo>
                    <a:pt x="1885" y="4536"/>
                  </a:lnTo>
                  <a:lnTo>
                    <a:pt x="2168" y="4569"/>
                  </a:lnTo>
                  <a:lnTo>
                    <a:pt x="2435" y="4586"/>
                  </a:lnTo>
                  <a:lnTo>
                    <a:pt x="2702" y="4569"/>
                  </a:lnTo>
                  <a:lnTo>
                    <a:pt x="2985" y="4519"/>
                  </a:lnTo>
                  <a:lnTo>
                    <a:pt x="3135" y="4486"/>
                  </a:lnTo>
                  <a:lnTo>
                    <a:pt x="3269" y="4436"/>
                  </a:lnTo>
                  <a:lnTo>
                    <a:pt x="3535" y="4336"/>
                  </a:lnTo>
                  <a:lnTo>
                    <a:pt x="3652" y="4269"/>
                  </a:lnTo>
                  <a:lnTo>
                    <a:pt x="3769" y="4202"/>
                  </a:lnTo>
                  <a:lnTo>
                    <a:pt x="4002" y="4036"/>
                  </a:lnTo>
                  <a:lnTo>
                    <a:pt x="4202" y="3852"/>
                  </a:lnTo>
                  <a:lnTo>
                    <a:pt x="4386" y="3652"/>
                  </a:lnTo>
                  <a:lnTo>
                    <a:pt x="4536" y="3435"/>
                  </a:lnTo>
                  <a:lnTo>
                    <a:pt x="4652" y="3185"/>
                  </a:lnTo>
                  <a:lnTo>
                    <a:pt x="4752" y="2919"/>
                  </a:lnTo>
                  <a:lnTo>
                    <a:pt x="4802" y="2652"/>
                  </a:lnTo>
                  <a:lnTo>
                    <a:pt x="4836" y="2385"/>
                  </a:lnTo>
                  <a:lnTo>
                    <a:pt x="4836" y="2252"/>
                  </a:lnTo>
                  <a:lnTo>
                    <a:pt x="4819" y="2118"/>
                  </a:lnTo>
                  <a:lnTo>
                    <a:pt x="4802" y="1968"/>
                  </a:lnTo>
                  <a:lnTo>
                    <a:pt x="4786" y="1835"/>
                  </a:lnTo>
                  <a:lnTo>
                    <a:pt x="4702" y="1585"/>
                  </a:lnTo>
                  <a:lnTo>
                    <a:pt x="4586" y="1335"/>
                  </a:lnTo>
                  <a:lnTo>
                    <a:pt x="4519" y="1218"/>
                  </a:lnTo>
                  <a:lnTo>
                    <a:pt x="4436" y="1101"/>
                  </a:lnTo>
                  <a:lnTo>
                    <a:pt x="4352" y="1001"/>
                  </a:lnTo>
                  <a:lnTo>
                    <a:pt x="4252" y="901"/>
                  </a:lnTo>
                  <a:lnTo>
                    <a:pt x="4052" y="718"/>
                  </a:lnTo>
                  <a:lnTo>
                    <a:pt x="3819" y="551"/>
                  </a:lnTo>
                  <a:lnTo>
                    <a:pt x="3652" y="451"/>
                  </a:lnTo>
                  <a:lnTo>
                    <a:pt x="3485" y="351"/>
                  </a:lnTo>
                  <a:lnTo>
                    <a:pt x="3319" y="268"/>
                  </a:lnTo>
                  <a:lnTo>
                    <a:pt x="3135" y="184"/>
                  </a:lnTo>
                  <a:lnTo>
                    <a:pt x="2852" y="84"/>
                  </a:lnTo>
                  <a:lnTo>
                    <a:pt x="2718" y="51"/>
                  </a:lnTo>
                  <a:lnTo>
                    <a:pt x="2568" y="18"/>
                  </a:lnTo>
                  <a:lnTo>
                    <a:pt x="23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52"/>
            <p:cNvSpPr/>
            <p:nvPr/>
          </p:nvSpPr>
          <p:spPr>
            <a:xfrm>
              <a:off x="-1393830" y="1310041"/>
              <a:ext cx="259890" cy="256063"/>
            </a:xfrm>
            <a:custGeom>
              <a:rect b="b" l="l" r="r" t="t"/>
              <a:pathLst>
                <a:path extrusionOk="0" h="5553" w="5636">
                  <a:moveTo>
                    <a:pt x="2451" y="0"/>
                  </a:moveTo>
                  <a:lnTo>
                    <a:pt x="2251" y="17"/>
                  </a:lnTo>
                  <a:lnTo>
                    <a:pt x="2068" y="34"/>
                  </a:lnTo>
                  <a:lnTo>
                    <a:pt x="1884" y="84"/>
                  </a:lnTo>
                  <a:lnTo>
                    <a:pt x="1701" y="134"/>
                  </a:lnTo>
                  <a:lnTo>
                    <a:pt x="1517" y="217"/>
                  </a:lnTo>
                  <a:lnTo>
                    <a:pt x="1351" y="300"/>
                  </a:lnTo>
                  <a:lnTo>
                    <a:pt x="1184" y="417"/>
                  </a:lnTo>
                  <a:lnTo>
                    <a:pt x="1051" y="534"/>
                  </a:lnTo>
                  <a:lnTo>
                    <a:pt x="934" y="667"/>
                  </a:lnTo>
                  <a:lnTo>
                    <a:pt x="817" y="801"/>
                  </a:lnTo>
                  <a:lnTo>
                    <a:pt x="717" y="967"/>
                  </a:lnTo>
                  <a:lnTo>
                    <a:pt x="634" y="1117"/>
                  </a:lnTo>
                  <a:lnTo>
                    <a:pt x="550" y="1301"/>
                  </a:lnTo>
                  <a:lnTo>
                    <a:pt x="500" y="1451"/>
                  </a:lnTo>
                  <a:lnTo>
                    <a:pt x="467" y="1618"/>
                  </a:lnTo>
                  <a:lnTo>
                    <a:pt x="450" y="1784"/>
                  </a:lnTo>
                  <a:lnTo>
                    <a:pt x="450" y="1934"/>
                  </a:lnTo>
                  <a:lnTo>
                    <a:pt x="467" y="2134"/>
                  </a:lnTo>
                  <a:lnTo>
                    <a:pt x="517" y="2318"/>
                  </a:lnTo>
                  <a:lnTo>
                    <a:pt x="384" y="2468"/>
                  </a:lnTo>
                  <a:lnTo>
                    <a:pt x="267" y="2635"/>
                  </a:lnTo>
                  <a:lnTo>
                    <a:pt x="150" y="2818"/>
                  </a:lnTo>
                  <a:lnTo>
                    <a:pt x="67" y="3018"/>
                  </a:lnTo>
                  <a:lnTo>
                    <a:pt x="17" y="3251"/>
                  </a:lnTo>
                  <a:lnTo>
                    <a:pt x="0" y="3485"/>
                  </a:lnTo>
                  <a:lnTo>
                    <a:pt x="17" y="3718"/>
                  </a:lnTo>
                  <a:lnTo>
                    <a:pt x="67" y="3952"/>
                  </a:lnTo>
                  <a:lnTo>
                    <a:pt x="134" y="4168"/>
                  </a:lnTo>
                  <a:lnTo>
                    <a:pt x="234" y="4385"/>
                  </a:lnTo>
                  <a:lnTo>
                    <a:pt x="367" y="4585"/>
                  </a:lnTo>
                  <a:lnTo>
                    <a:pt x="517" y="4769"/>
                  </a:lnTo>
                  <a:lnTo>
                    <a:pt x="634" y="4885"/>
                  </a:lnTo>
                  <a:lnTo>
                    <a:pt x="767" y="5002"/>
                  </a:lnTo>
                  <a:lnTo>
                    <a:pt x="901" y="5102"/>
                  </a:lnTo>
                  <a:lnTo>
                    <a:pt x="1051" y="5202"/>
                  </a:lnTo>
                  <a:lnTo>
                    <a:pt x="1217" y="5285"/>
                  </a:lnTo>
                  <a:lnTo>
                    <a:pt x="1367" y="5369"/>
                  </a:lnTo>
                  <a:lnTo>
                    <a:pt x="1534" y="5435"/>
                  </a:lnTo>
                  <a:lnTo>
                    <a:pt x="1701" y="5485"/>
                  </a:lnTo>
                  <a:lnTo>
                    <a:pt x="1934" y="5535"/>
                  </a:lnTo>
                  <a:lnTo>
                    <a:pt x="2168" y="5552"/>
                  </a:lnTo>
                  <a:lnTo>
                    <a:pt x="2401" y="5535"/>
                  </a:lnTo>
                  <a:lnTo>
                    <a:pt x="2518" y="5519"/>
                  </a:lnTo>
                  <a:lnTo>
                    <a:pt x="2634" y="5485"/>
                  </a:lnTo>
                  <a:lnTo>
                    <a:pt x="2751" y="5452"/>
                  </a:lnTo>
                  <a:lnTo>
                    <a:pt x="2868" y="5385"/>
                  </a:lnTo>
                  <a:lnTo>
                    <a:pt x="3101" y="5269"/>
                  </a:lnTo>
                  <a:lnTo>
                    <a:pt x="3251" y="5235"/>
                  </a:lnTo>
                  <a:lnTo>
                    <a:pt x="3701" y="5202"/>
                  </a:lnTo>
                  <a:lnTo>
                    <a:pt x="3918" y="5169"/>
                  </a:lnTo>
                  <a:lnTo>
                    <a:pt x="4135" y="5119"/>
                  </a:lnTo>
                  <a:lnTo>
                    <a:pt x="4285" y="5085"/>
                  </a:lnTo>
                  <a:lnTo>
                    <a:pt x="4435" y="5035"/>
                  </a:lnTo>
                  <a:lnTo>
                    <a:pt x="4568" y="4969"/>
                  </a:lnTo>
                  <a:lnTo>
                    <a:pt x="4702" y="4902"/>
                  </a:lnTo>
                  <a:lnTo>
                    <a:pt x="4835" y="4819"/>
                  </a:lnTo>
                  <a:lnTo>
                    <a:pt x="4969" y="4735"/>
                  </a:lnTo>
                  <a:lnTo>
                    <a:pt x="5085" y="4635"/>
                  </a:lnTo>
                  <a:lnTo>
                    <a:pt x="5185" y="4518"/>
                  </a:lnTo>
                  <a:lnTo>
                    <a:pt x="5319" y="4352"/>
                  </a:lnTo>
                  <a:lnTo>
                    <a:pt x="5435" y="4168"/>
                  </a:lnTo>
                  <a:lnTo>
                    <a:pt x="5519" y="3968"/>
                  </a:lnTo>
                  <a:lnTo>
                    <a:pt x="5585" y="3752"/>
                  </a:lnTo>
                  <a:lnTo>
                    <a:pt x="5619" y="3535"/>
                  </a:lnTo>
                  <a:lnTo>
                    <a:pt x="5635" y="3318"/>
                  </a:lnTo>
                  <a:lnTo>
                    <a:pt x="5619" y="3101"/>
                  </a:lnTo>
                  <a:lnTo>
                    <a:pt x="5569" y="2885"/>
                  </a:lnTo>
                  <a:lnTo>
                    <a:pt x="5519" y="2735"/>
                  </a:lnTo>
                  <a:lnTo>
                    <a:pt x="5452" y="2601"/>
                  </a:lnTo>
                  <a:lnTo>
                    <a:pt x="5319" y="2368"/>
                  </a:lnTo>
                  <a:lnTo>
                    <a:pt x="5169" y="2134"/>
                  </a:lnTo>
                  <a:lnTo>
                    <a:pt x="5002" y="1918"/>
                  </a:lnTo>
                  <a:lnTo>
                    <a:pt x="4885" y="1734"/>
                  </a:lnTo>
                  <a:lnTo>
                    <a:pt x="4869" y="1568"/>
                  </a:lnTo>
                  <a:lnTo>
                    <a:pt x="4835" y="1384"/>
                  </a:lnTo>
                  <a:lnTo>
                    <a:pt x="4785" y="1201"/>
                  </a:lnTo>
                  <a:lnTo>
                    <a:pt x="4702" y="1034"/>
                  </a:lnTo>
                  <a:lnTo>
                    <a:pt x="4635" y="934"/>
                  </a:lnTo>
                  <a:lnTo>
                    <a:pt x="4552" y="834"/>
                  </a:lnTo>
                  <a:lnTo>
                    <a:pt x="4468" y="751"/>
                  </a:lnTo>
                  <a:lnTo>
                    <a:pt x="4368" y="667"/>
                  </a:lnTo>
                  <a:lnTo>
                    <a:pt x="4268" y="601"/>
                  </a:lnTo>
                  <a:lnTo>
                    <a:pt x="4152" y="534"/>
                  </a:lnTo>
                  <a:lnTo>
                    <a:pt x="4052" y="484"/>
                  </a:lnTo>
                  <a:lnTo>
                    <a:pt x="3935" y="434"/>
                  </a:lnTo>
                  <a:lnTo>
                    <a:pt x="3718" y="300"/>
                  </a:lnTo>
                  <a:lnTo>
                    <a:pt x="3501" y="184"/>
                  </a:lnTo>
                  <a:lnTo>
                    <a:pt x="3285" y="100"/>
                  </a:lnTo>
                  <a:lnTo>
                    <a:pt x="3035" y="50"/>
                  </a:lnTo>
                  <a:lnTo>
                    <a:pt x="2835" y="17"/>
                  </a:lnTo>
                  <a:lnTo>
                    <a:pt x="26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52"/>
            <p:cNvSpPr/>
            <p:nvPr/>
          </p:nvSpPr>
          <p:spPr>
            <a:xfrm>
              <a:off x="-1220078" y="1622176"/>
              <a:ext cx="276029" cy="276029"/>
            </a:xfrm>
            <a:custGeom>
              <a:rect b="b" l="l" r="r" t="t"/>
              <a:pathLst>
                <a:path extrusionOk="0" h="5986" w="5986">
                  <a:moveTo>
                    <a:pt x="2684" y="0"/>
                  </a:moveTo>
                  <a:lnTo>
                    <a:pt x="2434" y="34"/>
                  </a:lnTo>
                  <a:lnTo>
                    <a:pt x="2168" y="84"/>
                  </a:lnTo>
                  <a:lnTo>
                    <a:pt x="1917" y="167"/>
                  </a:lnTo>
                  <a:lnTo>
                    <a:pt x="1684" y="267"/>
                  </a:lnTo>
                  <a:lnTo>
                    <a:pt x="1451" y="384"/>
                  </a:lnTo>
                  <a:lnTo>
                    <a:pt x="1234" y="517"/>
                  </a:lnTo>
                  <a:lnTo>
                    <a:pt x="1034" y="667"/>
                  </a:lnTo>
                  <a:lnTo>
                    <a:pt x="834" y="850"/>
                  </a:lnTo>
                  <a:lnTo>
                    <a:pt x="650" y="1051"/>
                  </a:lnTo>
                  <a:lnTo>
                    <a:pt x="484" y="1267"/>
                  </a:lnTo>
                  <a:lnTo>
                    <a:pt x="334" y="1484"/>
                  </a:lnTo>
                  <a:lnTo>
                    <a:pt x="217" y="1734"/>
                  </a:lnTo>
                  <a:lnTo>
                    <a:pt x="117" y="1984"/>
                  </a:lnTo>
                  <a:lnTo>
                    <a:pt x="50" y="2234"/>
                  </a:lnTo>
                  <a:lnTo>
                    <a:pt x="17" y="2551"/>
                  </a:lnTo>
                  <a:lnTo>
                    <a:pt x="0" y="2851"/>
                  </a:lnTo>
                  <a:lnTo>
                    <a:pt x="0" y="3001"/>
                  </a:lnTo>
                  <a:lnTo>
                    <a:pt x="17" y="3151"/>
                  </a:lnTo>
                  <a:lnTo>
                    <a:pt x="50" y="3318"/>
                  </a:lnTo>
                  <a:lnTo>
                    <a:pt x="100" y="3468"/>
                  </a:lnTo>
                  <a:lnTo>
                    <a:pt x="167" y="3668"/>
                  </a:lnTo>
                  <a:lnTo>
                    <a:pt x="267" y="3868"/>
                  </a:lnTo>
                  <a:lnTo>
                    <a:pt x="400" y="4051"/>
                  </a:lnTo>
                  <a:lnTo>
                    <a:pt x="534" y="4218"/>
                  </a:lnTo>
                  <a:lnTo>
                    <a:pt x="700" y="4352"/>
                  </a:lnTo>
                  <a:lnTo>
                    <a:pt x="734" y="4485"/>
                  </a:lnTo>
                  <a:lnTo>
                    <a:pt x="767" y="4635"/>
                  </a:lnTo>
                  <a:lnTo>
                    <a:pt x="834" y="4768"/>
                  </a:lnTo>
                  <a:lnTo>
                    <a:pt x="900" y="4918"/>
                  </a:lnTo>
                  <a:lnTo>
                    <a:pt x="984" y="5052"/>
                  </a:lnTo>
                  <a:lnTo>
                    <a:pt x="1084" y="5202"/>
                  </a:lnTo>
                  <a:lnTo>
                    <a:pt x="1201" y="5319"/>
                  </a:lnTo>
                  <a:lnTo>
                    <a:pt x="1317" y="5435"/>
                  </a:lnTo>
                  <a:lnTo>
                    <a:pt x="1501" y="5569"/>
                  </a:lnTo>
                  <a:lnTo>
                    <a:pt x="1667" y="5685"/>
                  </a:lnTo>
                  <a:lnTo>
                    <a:pt x="1867" y="5785"/>
                  </a:lnTo>
                  <a:lnTo>
                    <a:pt x="2067" y="5869"/>
                  </a:lnTo>
                  <a:lnTo>
                    <a:pt x="2268" y="5919"/>
                  </a:lnTo>
                  <a:lnTo>
                    <a:pt x="2468" y="5969"/>
                  </a:lnTo>
                  <a:lnTo>
                    <a:pt x="2684" y="5985"/>
                  </a:lnTo>
                  <a:lnTo>
                    <a:pt x="2901" y="5985"/>
                  </a:lnTo>
                  <a:lnTo>
                    <a:pt x="3101" y="5969"/>
                  </a:lnTo>
                  <a:lnTo>
                    <a:pt x="3301" y="5935"/>
                  </a:lnTo>
                  <a:lnTo>
                    <a:pt x="3501" y="5885"/>
                  </a:lnTo>
                  <a:lnTo>
                    <a:pt x="3685" y="5835"/>
                  </a:lnTo>
                  <a:lnTo>
                    <a:pt x="4051" y="5702"/>
                  </a:lnTo>
                  <a:lnTo>
                    <a:pt x="4418" y="5552"/>
                  </a:lnTo>
                  <a:lnTo>
                    <a:pt x="4685" y="5419"/>
                  </a:lnTo>
                  <a:lnTo>
                    <a:pt x="4935" y="5269"/>
                  </a:lnTo>
                  <a:lnTo>
                    <a:pt x="5168" y="5085"/>
                  </a:lnTo>
                  <a:lnTo>
                    <a:pt x="5268" y="4985"/>
                  </a:lnTo>
                  <a:lnTo>
                    <a:pt x="5369" y="4885"/>
                  </a:lnTo>
                  <a:lnTo>
                    <a:pt x="5502" y="4702"/>
                  </a:lnTo>
                  <a:lnTo>
                    <a:pt x="5635" y="4518"/>
                  </a:lnTo>
                  <a:lnTo>
                    <a:pt x="5735" y="4318"/>
                  </a:lnTo>
                  <a:lnTo>
                    <a:pt x="5819" y="4118"/>
                  </a:lnTo>
                  <a:lnTo>
                    <a:pt x="5885" y="3918"/>
                  </a:lnTo>
                  <a:lnTo>
                    <a:pt x="5935" y="3701"/>
                  </a:lnTo>
                  <a:lnTo>
                    <a:pt x="5969" y="3485"/>
                  </a:lnTo>
                  <a:lnTo>
                    <a:pt x="5985" y="3268"/>
                  </a:lnTo>
                  <a:lnTo>
                    <a:pt x="5985" y="2884"/>
                  </a:lnTo>
                  <a:lnTo>
                    <a:pt x="5969" y="2701"/>
                  </a:lnTo>
                  <a:lnTo>
                    <a:pt x="5935" y="2518"/>
                  </a:lnTo>
                  <a:lnTo>
                    <a:pt x="5902" y="2334"/>
                  </a:lnTo>
                  <a:lnTo>
                    <a:pt x="5852" y="2151"/>
                  </a:lnTo>
                  <a:lnTo>
                    <a:pt x="5785" y="1984"/>
                  </a:lnTo>
                  <a:lnTo>
                    <a:pt x="5685" y="1817"/>
                  </a:lnTo>
                  <a:lnTo>
                    <a:pt x="5569" y="1634"/>
                  </a:lnTo>
                  <a:lnTo>
                    <a:pt x="5419" y="1467"/>
                  </a:lnTo>
                  <a:lnTo>
                    <a:pt x="5435" y="1367"/>
                  </a:lnTo>
                  <a:lnTo>
                    <a:pt x="5419" y="1267"/>
                  </a:lnTo>
                  <a:lnTo>
                    <a:pt x="5402" y="1167"/>
                  </a:lnTo>
                  <a:lnTo>
                    <a:pt x="5369" y="1067"/>
                  </a:lnTo>
                  <a:lnTo>
                    <a:pt x="5335" y="984"/>
                  </a:lnTo>
                  <a:lnTo>
                    <a:pt x="5268" y="900"/>
                  </a:lnTo>
                  <a:lnTo>
                    <a:pt x="5202" y="834"/>
                  </a:lnTo>
                  <a:lnTo>
                    <a:pt x="5118" y="767"/>
                  </a:lnTo>
                  <a:lnTo>
                    <a:pt x="4735" y="534"/>
                  </a:lnTo>
                  <a:lnTo>
                    <a:pt x="4552" y="434"/>
                  </a:lnTo>
                  <a:lnTo>
                    <a:pt x="4352" y="334"/>
                  </a:lnTo>
                  <a:lnTo>
                    <a:pt x="4068" y="200"/>
                  </a:lnTo>
                  <a:lnTo>
                    <a:pt x="3918" y="150"/>
                  </a:lnTo>
                  <a:lnTo>
                    <a:pt x="3768" y="117"/>
                  </a:lnTo>
                  <a:lnTo>
                    <a:pt x="3485" y="50"/>
                  </a:lnTo>
                  <a:lnTo>
                    <a:pt x="3201" y="17"/>
                  </a:lnTo>
                  <a:lnTo>
                    <a:pt x="295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52"/>
            <p:cNvSpPr/>
            <p:nvPr/>
          </p:nvSpPr>
          <p:spPr>
            <a:xfrm>
              <a:off x="-1458434" y="1912777"/>
              <a:ext cx="203771" cy="206077"/>
            </a:xfrm>
            <a:custGeom>
              <a:rect b="b" l="l" r="r" t="t"/>
              <a:pathLst>
                <a:path extrusionOk="0" h="4469" w="4419">
                  <a:moveTo>
                    <a:pt x="2285" y="0"/>
                  </a:moveTo>
                  <a:lnTo>
                    <a:pt x="2118" y="17"/>
                  </a:lnTo>
                  <a:lnTo>
                    <a:pt x="1951" y="50"/>
                  </a:lnTo>
                  <a:lnTo>
                    <a:pt x="1801" y="100"/>
                  </a:lnTo>
                  <a:lnTo>
                    <a:pt x="1651" y="167"/>
                  </a:lnTo>
                  <a:lnTo>
                    <a:pt x="1518" y="250"/>
                  </a:lnTo>
                  <a:lnTo>
                    <a:pt x="1318" y="417"/>
                  </a:lnTo>
                  <a:lnTo>
                    <a:pt x="1218" y="500"/>
                  </a:lnTo>
                  <a:lnTo>
                    <a:pt x="1135" y="584"/>
                  </a:lnTo>
                  <a:lnTo>
                    <a:pt x="1035" y="734"/>
                  </a:lnTo>
                  <a:lnTo>
                    <a:pt x="851" y="884"/>
                  </a:lnTo>
                  <a:lnTo>
                    <a:pt x="684" y="1051"/>
                  </a:lnTo>
                  <a:lnTo>
                    <a:pt x="534" y="1234"/>
                  </a:lnTo>
                  <a:lnTo>
                    <a:pt x="401" y="1417"/>
                  </a:lnTo>
                  <a:lnTo>
                    <a:pt x="301" y="1584"/>
                  </a:lnTo>
                  <a:lnTo>
                    <a:pt x="218" y="1751"/>
                  </a:lnTo>
                  <a:lnTo>
                    <a:pt x="151" y="1917"/>
                  </a:lnTo>
                  <a:lnTo>
                    <a:pt x="84" y="2101"/>
                  </a:lnTo>
                  <a:lnTo>
                    <a:pt x="34" y="2268"/>
                  </a:lnTo>
                  <a:lnTo>
                    <a:pt x="1" y="2451"/>
                  </a:lnTo>
                  <a:lnTo>
                    <a:pt x="1" y="2634"/>
                  </a:lnTo>
                  <a:lnTo>
                    <a:pt x="1" y="2801"/>
                  </a:lnTo>
                  <a:lnTo>
                    <a:pt x="34" y="3034"/>
                  </a:lnTo>
                  <a:lnTo>
                    <a:pt x="84" y="3268"/>
                  </a:lnTo>
                  <a:lnTo>
                    <a:pt x="168" y="3468"/>
                  </a:lnTo>
                  <a:lnTo>
                    <a:pt x="218" y="3585"/>
                  </a:lnTo>
                  <a:lnTo>
                    <a:pt x="284" y="3685"/>
                  </a:lnTo>
                  <a:lnTo>
                    <a:pt x="368" y="3801"/>
                  </a:lnTo>
                  <a:lnTo>
                    <a:pt x="468" y="3918"/>
                  </a:lnTo>
                  <a:lnTo>
                    <a:pt x="568" y="4018"/>
                  </a:lnTo>
                  <a:lnTo>
                    <a:pt x="684" y="4101"/>
                  </a:lnTo>
                  <a:lnTo>
                    <a:pt x="801" y="4185"/>
                  </a:lnTo>
                  <a:lnTo>
                    <a:pt x="934" y="4268"/>
                  </a:lnTo>
                  <a:lnTo>
                    <a:pt x="1068" y="4318"/>
                  </a:lnTo>
                  <a:lnTo>
                    <a:pt x="1218" y="4385"/>
                  </a:lnTo>
                  <a:lnTo>
                    <a:pt x="1435" y="4435"/>
                  </a:lnTo>
                  <a:lnTo>
                    <a:pt x="1651" y="4468"/>
                  </a:lnTo>
                  <a:lnTo>
                    <a:pt x="1868" y="4452"/>
                  </a:lnTo>
                  <a:lnTo>
                    <a:pt x="2102" y="4435"/>
                  </a:lnTo>
                  <a:lnTo>
                    <a:pt x="2335" y="4385"/>
                  </a:lnTo>
                  <a:lnTo>
                    <a:pt x="2568" y="4318"/>
                  </a:lnTo>
                  <a:lnTo>
                    <a:pt x="2802" y="4235"/>
                  </a:lnTo>
                  <a:lnTo>
                    <a:pt x="3035" y="4135"/>
                  </a:lnTo>
                  <a:lnTo>
                    <a:pt x="3285" y="4018"/>
                  </a:lnTo>
                  <a:lnTo>
                    <a:pt x="3419" y="3951"/>
                  </a:lnTo>
                  <a:lnTo>
                    <a:pt x="3535" y="3885"/>
                  </a:lnTo>
                  <a:lnTo>
                    <a:pt x="3735" y="3735"/>
                  </a:lnTo>
                  <a:lnTo>
                    <a:pt x="3835" y="3668"/>
                  </a:lnTo>
                  <a:lnTo>
                    <a:pt x="3919" y="3568"/>
                  </a:lnTo>
                  <a:lnTo>
                    <a:pt x="4035" y="3418"/>
                  </a:lnTo>
                  <a:lnTo>
                    <a:pt x="4135" y="3268"/>
                  </a:lnTo>
                  <a:lnTo>
                    <a:pt x="4219" y="3101"/>
                  </a:lnTo>
                  <a:lnTo>
                    <a:pt x="4302" y="2918"/>
                  </a:lnTo>
                  <a:lnTo>
                    <a:pt x="4369" y="2701"/>
                  </a:lnTo>
                  <a:lnTo>
                    <a:pt x="4402" y="2484"/>
                  </a:lnTo>
                  <a:lnTo>
                    <a:pt x="4419" y="2251"/>
                  </a:lnTo>
                  <a:lnTo>
                    <a:pt x="4402" y="2017"/>
                  </a:lnTo>
                  <a:lnTo>
                    <a:pt x="4352" y="1801"/>
                  </a:lnTo>
                  <a:lnTo>
                    <a:pt x="4302" y="1584"/>
                  </a:lnTo>
                  <a:lnTo>
                    <a:pt x="4219" y="1367"/>
                  </a:lnTo>
                  <a:lnTo>
                    <a:pt x="4119" y="1167"/>
                  </a:lnTo>
                  <a:lnTo>
                    <a:pt x="4019" y="967"/>
                  </a:lnTo>
                  <a:lnTo>
                    <a:pt x="3885" y="784"/>
                  </a:lnTo>
                  <a:lnTo>
                    <a:pt x="3719" y="617"/>
                  </a:lnTo>
                  <a:lnTo>
                    <a:pt x="3552" y="467"/>
                  </a:lnTo>
                  <a:lnTo>
                    <a:pt x="3369" y="334"/>
                  </a:lnTo>
                  <a:lnTo>
                    <a:pt x="3169" y="217"/>
                  </a:lnTo>
                  <a:lnTo>
                    <a:pt x="2968" y="117"/>
                  </a:lnTo>
                  <a:lnTo>
                    <a:pt x="2768" y="50"/>
                  </a:lnTo>
                  <a:lnTo>
                    <a:pt x="2602" y="17"/>
                  </a:lnTo>
                  <a:lnTo>
                    <a:pt x="24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3" name="Google Shape;1513;p52"/>
          <p:cNvGrpSpPr/>
          <p:nvPr/>
        </p:nvGrpSpPr>
        <p:grpSpPr>
          <a:xfrm>
            <a:off x="3881988" y="2570595"/>
            <a:ext cx="2138509" cy="795230"/>
            <a:chOff x="4785563" y="2579422"/>
            <a:chExt cx="2861647" cy="795230"/>
          </a:xfrm>
        </p:grpSpPr>
        <p:sp>
          <p:nvSpPr>
            <p:cNvPr id="1514" name="Google Shape;1514;p52"/>
            <p:cNvSpPr/>
            <p:nvPr/>
          </p:nvSpPr>
          <p:spPr>
            <a:xfrm>
              <a:off x="4834454" y="2655103"/>
              <a:ext cx="810276" cy="597618"/>
            </a:xfrm>
            <a:custGeom>
              <a:rect b="b" l="l" r="r" t="t"/>
              <a:pathLst>
                <a:path extrusionOk="0" h="17256" w="10821">
                  <a:moveTo>
                    <a:pt x="6069" y="0"/>
                  </a:moveTo>
                  <a:lnTo>
                    <a:pt x="5836" y="17"/>
                  </a:lnTo>
                  <a:lnTo>
                    <a:pt x="5602" y="50"/>
                  </a:lnTo>
                  <a:lnTo>
                    <a:pt x="5386" y="100"/>
                  </a:lnTo>
                  <a:lnTo>
                    <a:pt x="5169" y="167"/>
                  </a:lnTo>
                  <a:lnTo>
                    <a:pt x="4935" y="250"/>
                  </a:lnTo>
                  <a:lnTo>
                    <a:pt x="4735" y="350"/>
                  </a:lnTo>
                  <a:lnTo>
                    <a:pt x="4519" y="467"/>
                  </a:lnTo>
                  <a:lnTo>
                    <a:pt x="4319" y="600"/>
                  </a:lnTo>
                  <a:lnTo>
                    <a:pt x="4118" y="734"/>
                  </a:lnTo>
                  <a:lnTo>
                    <a:pt x="3852" y="784"/>
                  </a:lnTo>
                  <a:lnTo>
                    <a:pt x="3585" y="850"/>
                  </a:lnTo>
                  <a:lnTo>
                    <a:pt x="3318" y="934"/>
                  </a:lnTo>
                  <a:lnTo>
                    <a:pt x="3068" y="1034"/>
                  </a:lnTo>
                  <a:lnTo>
                    <a:pt x="2818" y="1151"/>
                  </a:lnTo>
                  <a:lnTo>
                    <a:pt x="2585" y="1284"/>
                  </a:lnTo>
                  <a:lnTo>
                    <a:pt x="2351" y="1434"/>
                  </a:lnTo>
                  <a:lnTo>
                    <a:pt x="2135" y="1584"/>
                  </a:lnTo>
                  <a:lnTo>
                    <a:pt x="1918" y="1767"/>
                  </a:lnTo>
                  <a:lnTo>
                    <a:pt x="1718" y="1951"/>
                  </a:lnTo>
                  <a:lnTo>
                    <a:pt x="1534" y="2151"/>
                  </a:lnTo>
                  <a:lnTo>
                    <a:pt x="1368" y="2368"/>
                  </a:lnTo>
                  <a:lnTo>
                    <a:pt x="1201" y="2584"/>
                  </a:lnTo>
                  <a:lnTo>
                    <a:pt x="1051" y="2834"/>
                  </a:lnTo>
                  <a:lnTo>
                    <a:pt x="934" y="3084"/>
                  </a:lnTo>
                  <a:lnTo>
                    <a:pt x="817" y="3335"/>
                  </a:lnTo>
                  <a:lnTo>
                    <a:pt x="701" y="3668"/>
                  </a:lnTo>
                  <a:lnTo>
                    <a:pt x="601" y="4001"/>
                  </a:lnTo>
                  <a:lnTo>
                    <a:pt x="534" y="4335"/>
                  </a:lnTo>
                  <a:lnTo>
                    <a:pt x="501" y="4668"/>
                  </a:lnTo>
                  <a:lnTo>
                    <a:pt x="484" y="5018"/>
                  </a:lnTo>
                  <a:lnTo>
                    <a:pt x="484" y="5352"/>
                  </a:lnTo>
                  <a:lnTo>
                    <a:pt x="517" y="5702"/>
                  </a:lnTo>
                  <a:lnTo>
                    <a:pt x="567" y="6035"/>
                  </a:lnTo>
                  <a:lnTo>
                    <a:pt x="617" y="6219"/>
                  </a:lnTo>
                  <a:lnTo>
                    <a:pt x="667" y="6402"/>
                  </a:lnTo>
                  <a:lnTo>
                    <a:pt x="801" y="6736"/>
                  </a:lnTo>
                  <a:lnTo>
                    <a:pt x="967" y="7086"/>
                  </a:lnTo>
                  <a:lnTo>
                    <a:pt x="1134" y="7419"/>
                  </a:lnTo>
                  <a:lnTo>
                    <a:pt x="1301" y="7736"/>
                  </a:lnTo>
                  <a:lnTo>
                    <a:pt x="1451" y="8086"/>
                  </a:lnTo>
                  <a:lnTo>
                    <a:pt x="1518" y="8253"/>
                  </a:lnTo>
                  <a:lnTo>
                    <a:pt x="1584" y="8420"/>
                  </a:lnTo>
                  <a:lnTo>
                    <a:pt x="1618" y="8603"/>
                  </a:lnTo>
                  <a:lnTo>
                    <a:pt x="1651" y="8770"/>
                  </a:lnTo>
                  <a:lnTo>
                    <a:pt x="1668" y="9036"/>
                  </a:lnTo>
                  <a:lnTo>
                    <a:pt x="1668" y="9286"/>
                  </a:lnTo>
                  <a:lnTo>
                    <a:pt x="1618" y="9520"/>
                  </a:lnTo>
                  <a:lnTo>
                    <a:pt x="1551" y="9753"/>
                  </a:lnTo>
                  <a:lnTo>
                    <a:pt x="1451" y="9970"/>
                  </a:lnTo>
                  <a:lnTo>
                    <a:pt x="1351" y="10187"/>
                  </a:lnTo>
                  <a:lnTo>
                    <a:pt x="1218" y="10403"/>
                  </a:lnTo>
                  <a:lnTo>
                    <a:pt x="1084" y="10620"/>
                  </a:lnTo>
                  <a:lnTo>
                    <a:pt x="867" y="10937"/>
                  </a:lnTo>
                  <a:lnTo>
                    <a:pt x="667" y="11254"/>
                  </a:lnTo>
                  <a:lnTo>
                    <a:pt x="484" y="11571"/>
                  </a:lnTo>
                  <a:lnTo>
                    <a:pt x="317" y="11904"/>
                  </a:lnTo>
                  <a:lnTo>
                    <a:pt x="184" y="12254"/>
                  </a:lnTo>
                  <a:lnTo>
                    <a:pt x="84" y="12604"/>
                  </a:lnTo>
                  <a:lnTo>
                    <a:pt x="51" y="12788"/>
                  </a:lnTo>
                  <a:lnTo>
                    <a:pt x="17" y="12988"/>
                  </a:lnTo>
                  <a:lnTo>
                    <a:pt x="1" y="13171"/>
                  </a:lnTo>
                  <a:lnTo>
                    <a:pt x="1" y="13371"/>
                  </a:lnTo>
                  <a:lnTo>
                    <a:pt x="1" y="13571"/>
                  </a:lnTo>
                  <a:lnTo>
                    <a:pt x="17" y="13771"/>
                  </a:lnTo>
                  <a:lnTo>
                    <a:pt x="51" y="13955"/>
                  </a:lnTo>
                  <a:lnTo>
                    <a:pt x="84" y="14155"/>
                  </a:lnTo>
                  <a:lnTo>
                    <a:pt x="184" y="14521"/>
                  </a:lnTo>
                  <a:lnTo>
                    <a:pt x="317" y="14872"/>
                  </a:lnTo>
                  <a:lnTo>
                    <a:pt x="484" y="15205"/>
                  </a:lnTo>
                  <a:lnTo>
                    <a:pt x="684" y="15522"/>
                  </a:lnTo>
                  <a:lnTo>
                    <a:pt x="917" y="15805"/>
                  </a:lnTo>
                  <a:lnTo>
                    <a:pt x="1168" y="16072"/>
                  </a:lnTo>
                  <a:lnTo>
                    <a:pt x="1451" y="16322"/>
                  </a:lnTo>
                  <a:lnTo>
                    <a:pt x="1751" y="16539"/>
                  </a:lnTo>
                  <a:lnTo>
                    <a:pt x="2068" y="16739"/>
                  </a:lnTo>
                  <a:lnTo>
                    <a:pt x="2418" y="16906"/>
                  </a:lnTo>
                  <a:lnTo>
                    <a:pt x="2768" y="17039"/>
                  </a:lnTo>
                  <a:lnTo>
                    <a:pt x="3135" y="17156"/>
                  </a:lnTo>
                  <a:lnTo>
                    <a:pt x="3518" y="17222"/>
                  </a:lnTo>
                  <a:lnTo>
                    <a:pt x="3902" y="17256"/>
                  </a:lnTo>
                  <a:lnTo>
                    <a:pt x="4235" y="17256"/>
                  </a:lnTo>
                  <a:lnTo>
                    <a:pt x="4569" y="17239"/>
                  </a:lnTo>
                  <a:lnTo>
                    <a:pt x="4885" y="17189"/>
                  </a:lnTo>
                  <a:lnTo>
                    <a:pt x="5219" y="17122"/>
                  </a:lnTo>
                  <a:lnTo>
                    <a:pt x="5519" y="17022"/>
                  </a:lnTo>
                  <a:lnTo>
                    <a:pt x="5836" y="16906"/>
                  </a:lnTo>
                  <a:lnTo>
                    <a:pt x="6119" y="16756"/>
                  </a:lnTo>
                  <a:lnTo>
                    <a:pt x="6403" y="16605"/>
                  </a:lnTo>
                  <a:lnTo>
                    <a:pt x="6686" y="16422"/>
                  </a:lnTo>
                  <a:lnTo>
                    <a:pt x="6936" y="16222"/>
                  </a:lnTo>
                  <a:lnTo>
                    <a:pt x="7186" y="16005"/>
                  </a:lnTo>
                  <a:lnTo>
                    <a:pt x="7420" y="15755"/>
                  </a:lnTo>
                  <a:lnTo>
                    <a:pt x="7620" y="15505"/>
                  </a:lnTo>
                  <a:lnTo>
                    <a:pt x="7820" y="15238"/>
                  </a:lnTo>
                  <a:lnTo>
                    <a:pt x="8003" y="14972"/>
                  </a:lnTo>
                  <a:lnTo>
                    <a:pt x="8153" y="14672"/>
                  </a:lnTo>
                  <a:lnTo>
                    <a:pt x="8286" y="14388"/>
                  </a:lnTo>
                  <a:lnTo>
                    <a:pt x="8403" y="14105"/>
                  </a:lnTo>
                  <a:lnTo>
                    <a:pt x="8487" y="13805"/>
                  </a:lnTo>
                  <a:lnTo>
                    <a:pt x="8570" y="13504"/>
                  </a:lnTo>
                  <a:lnTo>
                    <a:pt x="8620" y="13188"/>
                  </a:lnTo>
                  <a:lnTo>
                    <a:pt x="8653" y="12888"/>
                  </a:lnTo>
                  <a:lnTo>
                    <a:pt x="8653" y="12571"/>
                  </a:lnTo>
                  <a:lnTo>
                    <a:pt x="8637" y="12254"/>
                  </a:lnTo>
                  <a:lnTo>
                    <a:pt x="8587" y="11871"/>
                  </a:lnTo>
                  <a:lnTo>
                    <a:pt x="8503" y="11504"/>
                  </a:lnTo>
                  <a:lnTo>
                    <a:pt x="8403" y="11154"/>
                  </a:lnTo>
                  <a:lnTo>
                    <a:pt x="8286" y="10787"/>
                  </a:lnTo>
                  <a:lnTo>
                    <a:pt x="8220" y="10537"/>
                  </a:lnTo>
                  <a:lnTo>
                    <a:pt x="8186" y="10420"/>
                  </a:lnTo>
                  <a:lnTo>
                    <a:pt x="8153" y="10287"/>
                  </a:lnTo>
                  <a:lnTo>
                    <a:pt x="8170" y="10303"/>
                  </a:lnTo>
                  <a:lnTo>
                    <a:pt x="8186" y="10270"/>
                  </a:lnTo>
                  <a:lnTo>
                    <a:pt x="8236" y="10203"/>
                  </a:lnTo>
                  <a:lnTo>
                    <a:pt x="8286" y="10103"/>
                  </a:lnTo>
                  <a:lnTo>
                    <a:pt x="8320" y="10020"/>
                  </a:lnTo>
                  <a:lnTo>
                    <a:pt x="8553" y="9737"/>
                  </a:lnTo>
                  <a:lnTo>
                    <a:pt x="8803" y="9470"/>
                  </a:lnTo>
                  <a:lnTo>
                    <a:pt x="9303" y="8970"/>
                  </a:lnTo>
                  <a:lnTo>
                    <a:pt x="9537" y="8703"/>
                  </a:lnTo>
                  <a:lnTo>
                    <a:pt x="9770" y="8436"/>
                  </a:lnTo>
                  <a:lnTo>
                    <a:pt x="10004" y="8153"/>
                  </a:lnTo>
                  <a:lnTo>
                    <a:pt x="10204" y="7836"/>
                  </a:lnTo>
                  <a:lnTo>
                    <a:pt x="10387" y="7503"/>
                  </a:lnTo>
                  <a:lnTo>
                    <a:pt x="10537" y="7152"/>
                  </a:lnTo>
                  <a:lnTo>
                    <a:pt x="10654" y="6769"/>
                  </a:lnTo>
                  <a:lnTo>
                    <a:pt x="10754" y="6386"/>
                  </a:lnTo>
                  <a:lnTo>
                    <a:pt x="10804" y="6002"/>
                  </a:lnTo>
                  <a:lnTo>
                    <a:pt x="10821" y="5802"/>
                  </a:lnTo>
                  <a:lnTo>
                    <a:pt x="10821" y="5619"/>
                  </a:lnTo>
                  <a:lnTo>
                    <a:pt x="10804" y="5419"/>
                  </a:lnTo>
                  <a:lnTo>
                    <a:pt x="10787" y="5219"/>
                  </a:lnTo>
                  <a:lnTo>
                    <a:pt x="10754" y="5035"/>
                  </a:lnTo>
                  <a:lnTo>
                    <a:pt x="10704" y="4852"/>
                  </a:lnTo>
                  <a:lnTo>
                    <a:pt x="10654" y="4668"/>
                  </a:lnTo>
                  <a:lnTo>
                    <a:pt x="10587" y="4502"/>
                  </a:lnTo>
                  <a:lnTo>
                    <a:pt x="10520" y="4352"/>
                  </a:lnTo>
                  <a:lnTo>
                    <a:pt x="10437" y="4202"/>
                  </a:lnTo>
                  <a:lnTo>
                    <a:pt x="10254" y="3935"/>
                  </a:lnTo>
                  <a:lnTo>
                    <a:pt x="10054" y="3685"/>
                  </a:lnTo>
                  <a:lnTo>
                    <a:pt x="9837" y="3451"/>
                  </a:lnTo>
                  <a:lnTo>
                    <a:pt x="9604" y="3218"/>
                  </a:lnTo>
                  <a:lnTo>
                    <a:pt x="9370" y="2984"/>
                  </a:lnTo>
                  <a:lnTo>
                    <a:pt x="9153" y="2718"/>
                  </a:lnTo>
                  <a:lnTo>
                    <a:pt x="9087" y="2618"/>
                  </a:lnTo>
                  <a:lnTo>
                    <a:pt x="9020" y="2518"/>
                  </a:lnTo>
                  <a:lnTo>
                    <a:pt x="8937" y="2318"/>
                  </a:lnTo>
                  <a:lnTo>
                    <a:pt x="8853" y="2084"/>
                  </a:lnTo>
                  <a:lnTo>
                    <a:pt x="8770" y="1867"/>
                  </a:lnTo>
                  <a:lnTo>
                    <a:pt x="8687" y="1667"/>
                  </a:lnTo>
                  <a:lnTo>
                    <a:pt x="8587" y="1467"/>
                  </a:lnTo>
                  <a:lnTo>
                    <a:pt x="8487" y="1284"/>
                  </a:lnTo>
                  <a:lnTo>
                    <a:pt x="8353" y="1101"/>
                  </a:lnTo>
                  <a:lnTo>
                    <a:pt x="8220" y="950"/>
                  </a:lnTo>
                  <a:lnTo>
                    <a:pt x="8070" y="784"/>
                  </a:lnTo>
                  <a:lnTo>
                    <a:pt x="7920" y="650"/>
                  </a:lnTo>
                  <a:lnTo>
                    <a:pt x="7736" y="517"/>
                  </a:lnTo>
                  <a:lnTo>
                    <a:pt x="7503" y="367"/>
                  </a:lnTo>
                  <a:lnTo>
                    <a:pt x="7253" y="250"/>
                  </a:lnTo>
                  <a:lnTo>
                    <a:pt x="7019" y="150"/>
                  </a:lnTo>
                  <a:lnTo>
                    <a:pt x="6786" y="84"/>
                  </a:lnTo>
                  <a:lnTo>
                    <a:pt x="6536" y="34"/>
                  </a:lnTo>
                  <a:lnTo>
                    <a:pt x="6302" y="17"/>
                  </a:lnTo>
                  <a:lnTo>
                    <a:pt x="606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52"/>
            <p:cNvSpPr txBox="1"/>
            <p:nvPr/>
          </p:nvSpPr>
          <p:spPr>
            <a:xfrm>
              <a:off x="5680325" y="2579422"/>
              <a:ext cx="1966800" cy="266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dk1"/>
                  </a:solidFill>
                  <a:latin typeface="Fredoka One"/>
                  <a:ea typeface="Fredoka One"/>
                  <a:cs typeface="Fredoka One"/>
                  <a:sym typeface="Fredoka One"/>
                </a:rPr>
                <a:t>Mars</a:t>
              </a:r>
              <a:endParaRPr sz="1600">
                <a:solidFill>
                  <a:schemeClr val="dk1"/>
                </a:solidFill>
                <a:latin typeface="Fredoka One"/>
                <a:ea typeface="Fredoka One"/>
                <a:cs typeface="Fredoka One"/>
                <a:sym typeface="Fredoka One"/>
              </a:endParaRPr>
            </a:p>
          </p:txBody>
        </p:sp>
        <p:sp>
          <p:nvSpPr>
            <p:cNvPr id="1516" name="Google Shape;1516;p52"/>
            <p:cNvSpPr txBox="1"/>
            <p:nvPr/>
          </p:nvSpPr>
          <p:spPr>
            <a:xfrm>
              <a:off x="5993010" y="2840052"/>
              <a:ext cx="1654200" cy="53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Nunito"/>
                  <a:ea typeface="Nunito"/>
                  <a:cs typeface="Nunito"/>
                  <a:sym typeface="Nunito"/>
                </a:rPr>
                <a:t>Despite being red, it’s cold</a:t>
              </a:r>
              <a:endParaRPr sz="1200">
                <a:solidFill>
                  <a:schemeClr val="dk1"/>
                </a:solidFill>
                <a:latin typeface="Nunito"/>
                <a:ea typeface="Nunito"/>
                <a:cs typeface="Nunito"/>
                <a:sym typeface="Nunito"/>
              </a:endParaRPr>
            </a:p>
          </p:txBody>
        </p:sp>
        <p:sp>
          <p:nvSpPr>
            <p:cNvPr id="1517" name="Google Shape;1517;p52"/>
            <p:cNvSpPr txBox="1"/>
            <p:nvPr/>
          </p:nvSpPr>
          <p:spPr>
            <a:xfrm>
              <a:off x="4785563" y="2780525"/>
              <a:ext cx="810300" cy="39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Fredoka One"/>
                  <a:ea typeface="Fredoka One"/>
                  <a:cs typeface="Fredoka One"/>
                  <a:sym typeface="Fredoka One"/>
                </a:rPr>
                <a:t>3</a:t>
              </a:r>
              <a:endParaRPr sz="2000">
                <a:solidFill>
                  <a:schemeClr val="lt1"/>
                </a:solidFill>
                <a:latin typeface="Fredoka One"/>
                <a:ea typeface="Fredoka One"/>
                <a:cs typeface="Fredoka One"/>
                <a:sym typeface="Fredoka One"/>
              </a:endParaRPr>
            </a:p>
          </p:txBody>
        </p:sp>
      </p:grpSp>
      <p:grpSp>
        <p:nvGrpSpPr>
          <p:cNvPr id="1518" name="Google Shape;1518;p52"/>
          <p:cNvGrpSpPr/>
          <p:nvPr/>
        </p:nvGrpSpPr>
        <p:grpSpPr>
          <a:xfrm>
            <a:off x="3837440" y="1332673"/>
            <a:ext cx="2182999" cy="849114"/>
            <a:chOff x="4725951" y="1200900"/>
            <a:chExt cx="2921182" cy="849114"/>
          </a:xfrm>
        </p:grpSpPr>
        <p:sp>
          <p:nvSpPr>
            <p:cNvPr id="1519" name="Google Shape;1519;p52"/>
            <p:cNvSpPr/>
            <p:nvPr/>
          </p:nvSpPr>
          <p:spPr>
            <a:xfrm>
              <a:off x="4725951" y="1283564"/>
              <a:ext cx="929479" cy="766450"/>
            </a:xfrm>
            <a:custGeom>
              <a:rect b="b" l="l" r="r" t="t"/>
              <a:pathLst>
                <a:path extrusionOk="0" h="9404" w="11405">
                  <a:moveTo>
                    <a:pt x="3069" y="0"/>
                  </a:moveTo>
                  <a:lnTo>
                    <a:pt x="2802" y="17"/>
                  </a:lnTo>
                  <a:lnTo>
                    <a:pt x="2552" y="50"/>
                  </a:lnTo>
                  <a:lnTo>
                    <a:pt x="2318" y="100"/>
                  </a:lnTo>
                  <a:lnTo>
                    <a:pt x="2068" y="183"/>
                  </a:lnTo>
                  <a:lnTo>
                    <a:pt x="1851" y="283"/>
                  </a:lnTo>
                  <a:lnTo>
                    <a:pt x="1635" y="400"/>
                  </a:lnTo>
                  <a:lnTo>
                    <a:pt x="1435" y="550"/>
                  </a:lnTo>
                  <a:lnTo>
                    <a:pt x="1268" y="634"/>
                  </a:lnTo>
                  <a:lnTo>
                    <a:pt x="1118" y="734"/>
                  </a:lnTo>
                  <a:lnTo>
                    <a:pt x="968" y="850"/>
                  </a:lnTo>
                  <a:lnTo>
                    <a:pt x="818" y="984"/>
                  </a:lnTo>
                  <a:lnTo>
                    <a:pt x="701" y="1117"/>
                  </a:lnTo>
                  <a:lnTo>
                    <a:pt x="584" y="1267"/>
                  </a:lnTo>
                  <a:lnTo>
                    <a:pt x="468" y="1417"/>
                  </a:lnTo>
                  <a:lnTo>
                    <a:pt x="368" y="1584"/>
                  </a:lnTo>
                  <a:lnTo>
                    <a:pt x="284" y="1751"/>
                  </a:lnTo>
                  <a:lnTo>
                    <a:pt x="218" y="1934"/>
                  </a:lnTo>
                  <a:lnTo>
                    <a:pt x="151" y="2117"/>
                  </a:lnTo>
                  <a:lnTo>
                    <a:pt x="101" y="2301"/>
                  </a:lnTo>
                  <a:lnTo>
                    <a:pt x="51" y="2484"/>
                  </a:lnTo>
                  <a:lnTo>
                    <a:pt x="34" y="2668"/>
                  </a:lnTo>
                  <a:lnTo>
                    <a:pt x="1" y="2851"/>
                  </a:lnTo>
                  <a:lnTo>
                    <a:pt x="1" y="3051"/>
                  </a:lnTo>
                  <a:lnTo>
                    <a:pt x="1" y="3234"/>
                  </a:lnTo>
                  <a:lnTo>
                    <a:pt x="18" y="3418"/>
                  </a:lnTo>
                  <a:lnTo>
                    <a:pt x="51" y="3601"/>
                  </a:lnTo>
                  <a:lnTo>
                    <a:pt x="84" y="3768"/>
                  </a:lnTo>
                  <a:lnTo>
                    <a:pt x="134" y="3951"/>
                  </a:lnTo>
                  <a:lnTo>
                    <a:pt x="201" y="4118"/>
                  </a:lnTo>
                  <a:lnTo>
                    <a:pt x="268" y="4285"/>
                  </a:lnTo>
                  <a:lnTo>
                    <a:pt x="351" y="4435"/>
                  </a:lnTo>
                  <a:lnTo>
                    <a:pt x="551" y="4735"/>
                  </a:lnTo>
                  <a:lnTo>
                    <a:pt x="768" y="5018"/>
                  </a:lnTo>
                  <a:lnTo>
                    <a:pt x="1018" y="5285"/>
                  </a:lnTo>
                  <a:lnTo>
                    <a:pt x="1285" y="5535"/>
                  </a:lnTo>
                  <a:lnTo>
                    <a:pt x="1868" y="5985"/>
                  </a:lnTo>
                  <a:lnTo>
                    <a:pt x="2102" y="6152"/>
                  </a:lnTo>
                  <a:lnTo>
                    <a:pt x="2185" y="6219"/>
                  </a:lnTo>
                  <a:lnTo>
                    <a:pt x="2402" y="6419"/>
                  </a:lnTo>
                  <a:lnTo>
                    <a:pt x="2552" y="6602"/>
                  </a:lnTo>
                  <a:lnTo>
                    <a:pt x="2668" y="6819"/>
                  </a:lnTo>
                  <a:lnTo>
                    <a:pt x="2818" y="7102"/>
                  </a:lnTo>
                  <a:lnTo>
                    <a:pt x="2968" y="7419"/>
                  </a:lnTo>
                  <a:lnTo>
                    <a:pt x="3152" y="7719"/>
                  </a:lnTo>
                  <a:lnTo>
                    <a:pt x="3352" y="7986"/>
                  </a:lnTo>
                  <a:lnTo>
                    <a:pt x="3585" y="8236"/>
                  </a:lnTo>
                  <a:lnTo>
                    <a:pt x="3819" y="8453"/>
                  </a:lnTo>
                  <a:lnTo>
                    <a:pt x="4086" y="8653"/>
                  </a:lnTo>
                  <a:lnTo>
                    <a:pt x="4352" y="8836"/>
                  </a:lnTo>
                  <a:lnTo>
                    <a:pt x="4652" y="8986"/>
                  </a:lnTo>
                  <a:lnTo>
                    <a:pt x="4952" y="9120"/>
                  </a:lnTo>
                  <a:lnTo>
                    <a:pt x="5253" y="9220"/>
                  </a:lnTo>
                  <a:lnTo>
                    <a:pt x="5586" y="9303"/>
                  </a:lnTo>
                  <a:lnTo>
                    <a:pt x="5903" y="9353"/>
                  </a:lnTo>
                  <a:lnTo>
                    <a:pt x="6236" y="9386"/>
                  </a:lnTo>
                  <a:lnTo>
                    <a:pt x="6586" y="9403"/>
                  </a:lnTo>
                  <a:lnTo>
                    <a:pt x="6920" y="9386"/>
                  </a:lnTo>
                  <a:lnTo>
                    <a:pt x="7270" y="9353"/>
                  </a:lnTo>
                  <a:lnTo>
                    <a:pt x="7603" y="9286"/>
                  </a:lnTo>
                  <a:lnTo>
                    <a:pt x="7937" y="9186"/>
                  </a:lnTo>
                  <a:lnTo>
                    <a:pt x="8253" y="9070"/>
                  </a:lnTo>
                  <a:lnTo>
                    <a:pt x="8554" y="8920"/>
                  </a:lnTo>
                  <a:lnTo>
                    <a:pt x="8854" y="8753"/>
                  </a:lnTo>
                  <a:lnTo>
                    <a:pt x="9120" y="8569"/>
                  </a:lnTo>
                  <a:lnTo>
                    <a:pt x="9387" y="8353"/>
                  </a:lnTo>
                  <a:lnTo>
                    <a:pt x="9637" y="8136"/>
                  </a:lnTo>
                  <a:lnTo>
                    <a:pt x="9871" y="7886"/>
                  </a:lnTo>
                  <a:lnTo>
                    <a:pt x="10087" y="7636"/>
                  </a:lnTo>
                  <a:lnTo>
                    <a:pt x="10287" y="7352"/>
                  </a:lnTo>
                  <a:lnTo>
                    <a:pt x="10488" y="7069"/>
                  </a:lnTo>
                  <a:lnTo>
                    <a:pt x="10654" y="6786"/>
                  </a:lnTo>
                  <a:lnTo>
                    <a:pt x="10804" y="6469"/>
                  </a:lnTo>
                  <a:lnTo>
                    <a:pt x="10954" y="6169"/>
                  </a:lnTo>
                  <a:lnTo>
                    <a:pt x="11071" y="5852"/>
                  </a:lnTo>
                  <a:lnTo>
                    <a:pt x="11171" y="5502"/>
                  </a:lnTo>
                  <a:lnTo>
                    <a:pt x="11271" y="5135"/>
                  </a:lnTo>
                  <a:lnTo>
                    <a:pt x="11338" y="4768"/>
                  </a:lnTo>
                  <a:lnTo>
                    <a:pt x="11388" y="4401"/>
                  </a:lnTo>
                  <a:lnTo>
                    <a:pt x="11404" y="4018"/>
                  </a:lnTo>
                  <a:lnTo>
                    <a:pt x="11404" y="3651"/>
                  </a:lnTo>
                  <a:lnTo>
                    <a:pt x="11371" y="3284"/>
                  </a:lnTo>
                  <a:lnTo>
                    <a:pt x="11321" y="2918"/>
                  </a:lnTo>
                  <a:lnTo>
                    <a:pt x="11271" y="2718"/>
                  </a:lnTo>
                  <a:lnTo>
                    <a:pt x="11221" y="2517"/>
                  </a:lnTo>
                  <a:lnTo>
                    <a:pt x="11138" y="2334"/>
                  </a:lnTo>
                  <a:lnTo>
                    <a:pt x="11054" y="2167"/>
                  </a:lnTo>
                  <a:lnTo>
                    <a:pt x="10971" y="1984"/>
                  </a:lnTo>
                  <a:lnTo>
                    <a:pt x="10854" y="1834"/>
                  </a:lnTo>
                  <a:lnTo>
                    <a:pt x="10738" y="1667"/>
                  </a:lnTo>
                  <a:lnTo>
                    <a:pt x="10621" y="1534"/>
                  </a:lnTo>
                  <a:lnTo>
                    <a:pt x="10488" y="1384"/>
                  </a:lnTo>
                  <a:lnTo>
                    <a:pt x="10337" y="1250"/>
                  </a:lnTo>
                  <a:lnTo>
                    <a:pt x="10187" y="1134"/>
                  </a:lnTo>
                  <a:lnTo>
                    <a:pt x="10037" y="1017"/>
                  </a:lnTo>
                  <a:lnTo>
                    <a:pt x="9871" y="917"/>
                  </a:lnTo>
                  <a:lnTo>
                    <a:pt x="9687" y="817"/>
                  </a:lnTo>
                  <a:lnTo>
                    <a:pt x="9504" y="734"/>
                  </a:lnTo>
                  <a:lnTo>
                    <a:pt x="9320" y="650"/>
                  </a:lnTo>
                  <a:lnTo>
                    <a:pt x="9137" y="584"/>
                  </a:lnTo>
                  <a:lnTo>
                    <a:pt x="8954" y="517"/>
                  </a:lnTo>
                  <a:lnTo>
                    <a:pt x="8570" y="433"/>
                  </a:lnTo>
                  <a:lnTo>
                    <a:pt x="8187" y="383"/>
                  </a:lnTo>
                  <a:lnTo>
                    <a:pt x="7803" y="350"/>
                  </a:lnTo>
                  <a:lnTo>
                    <a:pt x="7420" y="333"/>
                  </a:lnTo>
                  <a:lnTo>
                    <a:pt x="7020" y="350"/>
                  </a:lnTo>
                  <a:lnTo>
                    <a:pt x="6253" y="350"/>
                  </a:lnTo>
                  <a:lnTo>
                    <a:pt x="5869" y="367"/>
                  </a:lnTo>
                  <a:lnTo>
                    <a:pt x="5503" y="350"/>
                  </a:lnTo>
                  <a:lnTo>
                    <a:pt x="5136" y="333"/>
                  </a:lnTo>
                  <a:lnTo>
                    <a:pt x="4769" y="283"/>
                  </a:lnTo>
                  <a:lnTo>
                    <a:pt x="4469" y="233"/>
                  </a:lnTo>
                  <a:lnTo>
                    <a:pt x="4086" y="167"/>
                  </a:lnTo>
                  <a:lnTo>
                    <a:pt x="3685" y="83"/>
                  </a:lnTo>
                  <a:lnTo>
                    <a:pt x="3319" y="33"/>
                  </a:lnTo>
                  <a:lnTo>
                    <a:pt x="306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52"/>
            <p:cNvSpPr txBox="1"/>
            <p:nvPr/>
          </p:nvSpPr>
          <p:spPr>
            <a:xfrm>
              <a:off x="5680325" y="1200900"/>
              <a:ext cx="1966800" cy="266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dk1"/>
                  </a:solidFill>
                  <a:latin typeface="Fredoka One"/>
                  <a:ea typeface="Fredoka One"/>
                  <a:cs typeface="Fredoka One"/>
                  <a:sym typeface="Fredoka One"/>
                </a:rPr>
                <a:t>Venus</a:t>
              </a:r>
              <a:endParaRPr sz="1600">
                <a:solidFill>
                  <a:schemeClr val="dk1"/>
                </a:solidFill>
                <a:latin typeface="Fredoka One"/>
                <a:ea typeface="Fredoka One"/>
                <a:cs typeface="Fredoka One"/>
                <a:sym typeface="Fredoka One"/>
              </a:endParaRPr>
            </a:p>
          </p:txBody>
        </p:sp>
        <p:sp>
          <p:nvSpPr>
            <p:cNvPr id="1521" name="Google Shape;1521;p52"/>
            <p:cNvSpPr txBox="1"/>
            <p:nvPr/>
          </p:nvSpPr>
          <p:spPr>
            <a:xfrm>
              <a:off x="5680332" y="1463550"/>
              <a:ext cx="1966800" cy="53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Nunito"/>
                  <a:ea typeface="Nunito"/>
                  <a:cs typeface="Nunito"/>
                  <a:sym typeface="Nunito"/>
                </a:rPr>
                <a:t>Venus has a beautiful name</a:t>
              </a:r>
              <a:endParaRPr sz="1200">
                <a:solidFill>
                  <a:schemeClr val="dk1"/>
                </a:solidFill>
                <a:latin typeface="Nunito"/>
                <a:ea typeface="Nunito"/>
                <a:cs typeface="Nunito"/>
                <a:sym typeface="Nunito"/>
              </a:endParaRPr>
            </a:p>
          </p:txBody>
        </p:sp>
        <p:sp>
          <p:nvSpPr>
            <p:cNvPr id="1522" name="Google Shape;1522;p52"/>
            <p:cNvSpPr txBox="1"/>
            <p:nvPr/>
          </p:nvSpPr>
          <p:spPr>
            <a:xfrm>
              <a:off x="4785559" y="1403063"/>
              <a:ext cx="810300" cy="39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Fredoka One"/>
                  <a:ea typeface="Fredoka One"/>
                  <a:cs typeface="Fredoka One"/>
                  <a:sym typeface="Fredoka One"/>
                </a:rPr>
                <a:t>1</a:t>
              </a:r>
              <a:endParaRPr sz="2000">
                <a:solidFill>
                  <a:schemeClr val="lt1"/>
                </a:solidFill>
                <a:latin typeface="Fredoka One"/>
                <a:ea typeface="Fredoka One"/>
                <a:cs typeface="Fredoka One"/>
                <a:sym typeface="Fredoka One"/>
              </a:endParaRPr>
            </a:p>
          </p:txBody>
        </p:sp>
      </p:grpSp>
      <p:grpSp>
        <p:nvGrpSpPr>
          <p:cNvPr id="1523" name="Google Shape;1523;p52"/>
          <p:cNvGrpSpPr/>
          <p:nvPr/>
        </p:nvGrpSpPr>
        <p:grpSpPr>
          <a:xfrm>
            <a:off x="3881986" y="3699450"/>
            <a:ext cx="2136084" cy="838697"/>
            <a:chOff x="4785559" y="3893526"/>
            <a:chExt cx="2858402" cy="838697"/>
          </a:xfrm>
        </p:grpSpPr>
        <p:sp>
          <p:nvSpPr>
            <p:cNvPr id="1524" name="Google Shape;1524;p52"/>
            <p:cNvSpPr/>
            <p:nvPr/>
          </p:nvSpPr>
          <p:spPr>
            <a:xfrm>
              <a:off x="4834454" y="3893526"/>
              <a:ext cx="810326" cy="707055"/>
            </a:xfrm>
            <a:custGeom>
              <a:rect b="b" l="l" r="r" t="t"/>
              <a:pathLst>
                <a:path extrusionOk="0" h="11105" w="9988">
                  <a:moveTo>
                    <a:pt x="3585" y="1"/>
                  </a:moveTo>
                  <a:lnTo>
                    <a:pt x="3418" y="18"/>
                  </a:lnTo>
                  <a:lnTo>
                    <a:pt x="3235" y="34"/>
                  </a:lnTo>
                  <a:lnTo>
                    <a:pt x="3068" y="84"/>
                  </a:lnTo>
                  <a:lnTo>
                    <a:pt x="2902" y="151"/>
                  </a:lnTo>
                  <a:lnTo>
                    <a:pt x="2735" y="218"/>
                  </a:lnTo>
                  <a:lnTo>
                    <a:pt x="2585" y="318"/>
                  </a:lnTo>
                  <a:lnTo>
                    <a:pt x="2451" y="434"/>
                  </a:lnTo>
                  <a:lnTo>
                    <a:pt x="2301" y="551"/>
                  </a:lnTo>
                  <a:lnTo>
                    <a:pt x="2185" y="701"/>
                  </a:lnTo>
                  <a:lnTo>
                    <a:pt x="2068" y="868"/>
                  </a:lnTo>
                  <a:lnTo>
                    <a:pt x="1985" y="984"/>
                  </a:lnTo>
                  <a:lnTo>
                    <a:pt x="1935" y="1101"/>
                  </a:lnTo>
                  <a:lnTo>
                    <a:pt x="1835" y="1368"/>
                  </a:lnTo>
                  <a:lnTo>
                    <a:pt x="1751" y="1635"/>
                  </a:lnTo>
                  <a:lnTo>
                    <a:pt x="1701" y="1901"/>
                  </a:lnTo>
                  <a:lnTo>
                    <a:pt x="1535" y="1951"/>
                  </a:lnTo>
                  <a:lnTo>
                    <a:pt x="1368" y="2001"/>
                  </a:lnTo>
                  <a:lnTo>
                    <a:pt x="1201" y="2085"/>
                  </a:lnTo>
                  <a:lnTo>
                    <a:pt x="1068" y="2168"/>
                  </a:lnTo>
                  <a:lnTo>
                    <a:pt x="851" y="2318"/>
                  </a:lnTo>
                  <a:lnTo>
                    <a:pt x="651" y="2485"/>
                  </a:lnTo>
                  <a:lnTo>
                    <a:pt x="484" y="2668"/>
                  </a:lnTo>
                  <a:lnTo>
                    <a:pt x="334" y="2885"/>
                  </a:lnTo>
                  <a:lnTo>
                    <a:pt x="217" y="3102"/>
                  </a:lnTo>
                  <a:lnTo>
                    <a:pt x="117" y="3335"/>
                  </a:lnTo>
                  <a:lnTo>
                    <a:pt x="51" y="3585"/>
                  </a:lnTo>
                  <a:lnTo>
                    <a:pt x="1" y="3835"/>
                  </a:lnTo>
                  <a:lnTo>
                    <a:pt x="1" y="4085"/>
                  </a:lnTo>
                  <a:lnTo>
                    <a:pt x="17" y="4319"/>
                  </a:lnTo>
                  <a:lnTo>
                    <a:pt x="67" y="4552"/>
                  </a:lnTo>
                  <a:lnTo>
                    <a:pt x="134" y="4769"/>
                  </a:lnTo>
                  <a:lnTo>
                    <a:pt x="234" y="4986"/>
                  </a:lnTo>
                  <a:lnTo>
                    <a:pt x="334" y="5203"/>
                  </a:lnTo>
                  <a:lnTo>
                    <a:pt x="568" y="5619"/>
                  </a:lnTo>
                  <a:lnTo>
                    <a:pt x="668" y="5803"/>
                  </a:lnTo>
                  <a:lnTo>
                    <a:pt x="718" y="5986"/>
                  </a:lnTo>
                  <a:lnTo>
                    <a:pt x="751" y="6186"/>
                  </a:lnTo>
                  <a:lnTo>
                    <a:pt x="768" y="6370"/>
                  </a:lnTo>
                  <a:lnTo>
                    <a:pt x="768" y="6770"/>
                  </a:lnTo>
                  <a:lnTo>
                    <a:pt x="751" y="7170"/>
                  </a:lnTo>
                  <a:lnTo>
                    <a:pt x="751" y="7420"/>
                  </a:lnTo>
                  <a:lnTo>
                    <a:pt x="751" y="7687"/>
                  </a:lnTo>
                  <a:lnTo>
                    <a:pt x="784" y="7937"/>
                  </a:lnTo>
                  <a:lnTo>
                    <a:pt x="834" y="8203"/>
                  </a:lnTo>
                  <a:lnTo>
                    <a:pt x="901" y="8437"/>
                  </a:lnTo>
                  <a:lnTo>
                    <a:pt x="984" y="8687"/>
                  </a:lnTo>
                  <a:lnTo>
                    <a:pt x="1101" y="8920"/>
                  </a:lnTo>
                  <a:lnTo>
                    <a:pt x="1234" y="9137"/>
                  </a:lnTo>
                  <a:lnTo>
                    <a:pt x="1384" y="9337"/>
                  </a:lnTo>
                  <a:lnTo>
                    <a:pt x="1551" y="9504"/>
                  </a:lnTo>
                  <a:lnTo>
                    <a:pt x="1718" y="9671"/>
                  </a:lnTo>
                  <a:lnTo>
                    <a:pt x="1901" y="9821"/>
                  </a:lnTo>
                  <a:lnTo>
                    <a:pt x="2101" y="9971"/>
                  </a:lnTo>
                  <a:lnTo>
                    <a:pt x="2301" y="10087"/>
                  </a:lnTo>
                  <a:lnTo>
                    <a:pt x="2501" y="10204"/>
                  </a:lnTo>
                  <a:lnTo>
                    <a:pt x="2718" y="10321"/>
                  </a:lnTo>
                  <a:lnTo>
                    <a:pt x="3235" y="10554"/>
                  </a:lnTo>
                  <a:lnTo>
                    <a:pt x="3752" y="10771"/>
                  </a:lnTo>
                  <a:lnTo>
                    <a:pt x="4019" y="10871"/>
                  </a:lnTo>
                  <a:lnTo>
                    <a:pt x="4285" y="10954"/>
                  </a:lnTo>
                  <a:lnTo>
                    <a:pt x="4552" y="11021"/>
                  </a:lnTo>
                  <a:lnTo>
                    <a:pt x="4836" y="11054"/>
                  </a:lnTo>
                  <a:lnTo>
                    <a:pt x="5136" y="11088"/>
                  </a:lnTo>
                  <a:lnTo>
                    <a:pt x="5452" y="11104"/>
                  </a:lnTo>
                  <a:lnTo>
                    <a:pt x="5752" y="11104"/>
                  </a:lnTo>
                  <a:lnTo>
                    <a:pt x="6053" y="11088"/>
                  </a:lnTo>
                  <a:lnTo>
                    <a:pt x="6353" y="11038"/>
                  </a:lnTo>
                  <a:lnTo>
                    <a:pt x="6669" y="10988"/>
                  </a:lnTo>
                  <a:lnTo>
                    <a:pt x="7270" y="10871"/>
                  </a:lnTo>
                  <a:lnTo>
                    <a:pt x="7736" y="10738"/>
                  </a:lnTo>
                  <a:lnTo>
                    <a:pt x="7970" y="10671"/>
                  </a:lnTo>
                  <a:lnTo>
                    <a:pt x="8220" y="10588"/>
                  </a:lnTo>
                  <a:lnTo>
                    <a:pt x="8437" y="10488"/>
                  </a:lnTo>
                  <a:lnTo>
                    <a:pt x="8670" y="10371"/>
                  </a:lnTo>
                  <a:lnTo>
                    <a:pt x="8887" y="10254"/>
                  </a:lnTo>
                  <a:lnTo>
                    <a:pt x="9087" y="10121"/>
                  </a:lnTo>
                  <a:lnTo>
                    <a:pt x="9270" y="9971"/>
                  </a:lnTo>
                  <a:lnTo>
                    <a:pt x="9454" y="9804"/>
                  </a:lnTo>
                  <a:lnTo>
                    <a:pt x="9604" y="9621"/>
                  </a:lnTo>
                  <a:lnTo>
                    <a:pt x="9737" y="9421"/>
                  </a:lnTo>
                  <a:lnTo>
                    <a:pt x="9837" y="9204"/>
                  </a:lnTo>
                  <a:lnTo>
                    <a:pt x="9920" y="8970"/>
                  </a:lnTo>
                  <a:lnTo>
                    <a:pt x="9970" y="8720"/>
                  </a:lnTo>
                  <a:lnTo>
                    <a:pt x="9987" y="8454"/>
                  </a:lnTo>
                  <a:lnTo>
                    <a:pt x="9987" y="8303"/>
                  </a:lnTo>
                  <a:lnTo>
                    <a:pt x="9970" y="8153"/>
                  </a:lnTo>
                  <a:lnTo>
                    <a:pt x="9937" y="8020"/>
                  </a:lnTo>
                  <a:lnTo>
                    <a:pt x="9904" y="7887"/>
                  </a:lnTo>
                  <a:lnTo>
                    <a:pt x="9804" y="7620"/>
                  </a:lnTo>
                  <a:lnTo>
                    <a:pt x="9687" y="7370"/>
                  </a:lnTo>
                  <a:lnTo>
                    <a:pt x="9520" y="7136"/>
                  </a:lnTo>
                  <a:lnTo>
                    <a:pt x="9337" y="6920"/>
                  </a:lnTo>
                  <a:lnTo>
                    <a:pt x="9120" y="6720"/>
                  </a:lnTo>
                  <a:lnTo>
                    <a:pt x="8903" y="6536"/>
                  </a:lnTo>
                  <a:lnTo>
                    <a:pt x="8720" y="6403"/>
                  </a:lnTo>
                  <a:lnTo>
                    <a:pt x="8520" y="6303"/>
                  </a:lnTo>
                  <a:lnTo>
                    <a:pt x="8137" y="6119"/>
                  </a:lnTo>
                  <a:lnTo>
                    <a:pt x="7736" y="5936"/>
                  </a:lnTo>
                  <a:lnTo>
                    <a:pt x="7536" y="5836"/>
                  </a:lnTo>
                  <a:lnTo>
                    <a:pt x="7353" y="5719"/>
                  </a:lnTo>
                  <a:lnTo>
                    <a:pt x="7286" y="5669"/>
                  </a:lnTo>
                  <a:lnTo>
                    <a:pt x="7253" y="5653"/>
                  </a:lnTo>
                  <a:lnTo>
                    <a:pt x="7203" y="5586"/>
                  </a:lnTo>
                  <a:lnTo>
                    <a:pt x="7120" y="5436"/>
                  </a:lnTo>
                  <a:lnTo>
                    <a:pt x="7120" y="5403"/>
                  </a:lnTo>
                  <a:lnTo>
                    <a:pt x="7070" y="5253"/>
                  </a:lnTo>
                  <a:lnTo>
                    <a:pt x="7036" y="5086"/>
                  </a:lnTo>
                  <a:lnTo>
                    <a:pt x="7036" y="5069"/>
                  </a:lnTo>
                  <a:lnTo>
                    <a:pt x="7036" y="5036"/>
                  </a:lnTo>
                  <a:lnTo>
                    <a:pt x="7020" y="4636"/>
                  </a:lnTo>
                  <a:lnTo>
                    <a:pt x="7003" y="4236"/>
                  </a:lnTo>
                  <a:lnTo>
                    <a:pt x="6986" y="3835"/>
                  </a:lnTo>
                  <a:lnTo>
                    <a:pt x="6953" y="3435"/>
                  </a:lnTo>
                  <a:lnTo>
                    <a:pt x="6920" y="3169"/>
                  </a:lnTo>
                  <a:lnTo>
                    <a:pt x="6870" y="2918"/>
                  </a:lnTo>
                  <a:lnTo>
                    <a:pt x="6803" y="2668"/>
                  </a:lnTo>
                  <a:lnTo>
                    <a:pt x="6736" y="2435"/>
                  </a:lnTo>
                  <a:lnTo>
                    <a:pt x="6636" y="2202"/>
                  </a:lnTo>
                  <a:lnTo>
                    <a:pt x="6536" y="1968"/>
                  </a:lnTo>
                  <a:lnTo>
                    <a:pt x="6403" y="1751"/>
                  </a:lnTo>
                  <a:lnTo>
                    <a:pt x="6253" y="1535"/>
                  </a:lnTo>
                  <a:lnTo>
                    <a:pt x="6086" y="1335"/>
                  </a:lnTo>
                  <a:lnTo>
                    <a:pt x="5919" y="1151"/>
                  </a:lnTo>
                  <a:lnTo>
                    <a:pt x="5736" y="968"/>
                  </a:lnTo>
                  <a:lnTo>
                    <a:pt x="5536" y="784"/>
                  </a:lnTo>
                  <a:lnTo>
                    <a:pt x="5336" y="634"/>
                  </a:lnTo>
                  <a:lnTo>
                    <a:pt x="5119" y="484"/>
                  </a:lnTo>
                  <a:lnTo>
                    <a:pt x="4902" y="351"/>
                  </a:lnTo>
                  <a:lnTo>
                    <a:pt x="4669" y="234"/>
                  </a:lnTo>
                  <a:lnTo>
                    <a:pt x="4502" y="151"/>
                  </a:lnTo>
                  <a:lnTo>
                    <a:pt x="4319" y="101"/>
                  </a:lnTo>
                  <a:lnTo>
                    <a:pt x="4135" y="51"/>
                  </a:lnTo>
                  <a:lnTo>
                    <a:pt x="3952" y="18"/>
                  </a:lnTo>
                  <a:lnTo>
                    <a:pt x="37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52"/>
            <p:cNvSpPr txBox="1"/>
            <p:nvPr/>
          </p:nvSpPr>
          <p:spPr>
            <a:xfrm>
              <a:off x="5683760" y="3955800"/>
              <a:ext cx="1959600" cy="225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dk1"/>
                  </a:solidFill>
                  <a:latin typeface="Fredoka One"/>
                  <a:ea typeface="Fredoka One"/>
                  <a:cs typeface="Fredoka One"/>
                  <a:sym typeface="Fredoka One"/>
                </a:rPr>
                <a:t>Mercury</a:t>
              </a:r>
              <a:endParaRPr sz="1600">
                <a:solidFill>
                  <a:schemeClr val="dk1"/>
                </a:solidFill>
                <a:latin typeface="Fredoka One"/>
                <a:ea typeface="Fredoka One"/>
                <a:cs typeface="Fredoka One"/>
                <a:sym typeface="Fredoka One"/>
              </a:endParaRPr>
            </a:p>
          </p:txBody>
        </p:sp>
        <p:sp>
          <p:nvSpPr>
            <p:cNvPr id="1526" name="Google Shape;1526;p52"/>
            <p:cNvSpPr txBox="1"/>
            <p:nvPr/>
          </p:nvSpPr>
          <p:spPr>
            <a:xfrm>
              <a:off x="5683761" y="4189523"/>
              <a:ext cx="1960200" cy="542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Nunito"/>
                  <a:ea typeface="Nunito"/>
                  <a:cs typeface="Nunito"/>
                  <a:sym typeface="Nunito"/>
                </a:rPr>
                <a:t>It’s the smallest planet of them all</a:t>
              </a:r>
              <a:endParaRPr sz="1200">
                <a:solidFill>
                  <a:schemeClr val="dk1"/>
                </a:solidFill>
                <a:latin typeface="Nunito"/>
                <a:ea typeface="Nunito"/>
                <a:cs typeface="Nunito"/>
                <a:sym typeface="Nunito"/>
              </a:endParaRPr>
            </a:p>
          </p:txBody>
        </p:sp>
        <p:sp>
          <p:nvSpPr>
            <p:cNvPr id="1527" name="Google Shape;1527;p52"/>
            <p:cNvSpPr txBox="1"/>
            <p:nvPr/>
          </p:nvSpPr>
          <p:spPr>
            <a:xfrm>
              <a:off x="4785559" y="4147463"/>
              <a:ext cx="810300" cy="39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Fredoka One"/>
                  <a:ea typeface="Fredoka One"/>
                  <a:cs typeface="Fredoka One"/>
                  <a:sym typeface="Fredoka One"/>
                </a:rPr>
                <a:t>5</a:t>
              </a:r>
              <a:endParaRPr sz="2000">
                <a:solidFill>
                  <a:schemeClr val="lt1"/>
                </a:solidFill>
                <a:latin typeface="Fredoka One"/>
                <a:ea typeface="Fredoka One"/>
                <a:cs typeface="Fredoka One"/>
                <a:sym typeface="Fredoka One"/>
              </a:endParaRPr>
            </a:p>
          </p:txBody>
        </p:sp>
      </p:grpSp>
      <p:grpSp>
        <p:nvGrpSpPr>
          <p:cNvPr id="1528" name="Google Shape;1528;p52"/>
          <p:cNvGrpSpPr/>
          <p:nvPr/>
        </p:nvGrpSpPr>
        <p:grpSpPr>
          <a:xfrm>
            <a:off x="6183114" y="2530168"/>
            <a:ext cx="2300721" cy="850759"/>
            <a:chOff x="4568415" y="2528520"/>
            <a:chExt cx="3078711" cy="850759"/>
          </a:xfrm>
        </p:grpSpPr>
        <p:sp>
          <p:nvSpPr>
            <p:cNvPr id="1529" name="Google Shape;1529;p52"/>
            <p:cNvSpPr/>
            <p:nvPr/>
          </p:nvSpPr>
          <p:spPr>
            <a:xfrm rot="8593761">
              <a:off x="4780000" y="2600927"/>
              <a:ext cx="715253" cy="705944"/>
            </a:xfrm>
            <a:custGeom>
              <a:rect b="b" l="l" r="r" t="t"/>
              <a:pathLst>
                <a:path extrusionOk="0" h="17256" w="10821">
                  <a:moveTo>
                    <a:pt x="6069" y="0"/>
                  </a:moveTo>
                  <a:lnTo>
                    <a:pt x="5836" y="17"/>
                  </a:lnTo>
                  <a:lnTo>
                    <a:pt x="5602" y="50"/>
                  </a:lnTo>
                  <a:lnTo>
                    <a:pt x="5386" y="100"/>
                  </a:lnTo>
                  <a:lnTo>
                    <a:pt x="5169" y="167"/>
                  </a:lnTo>
                  <a:lnTo>
                    <a:pt x="4935" y="250"/>
                  </a:lnTo>
                  <a:lnTo>
                    <a:pt x="4735" y="350"/>
                  </a:lnTo>
                  <a:lnTo>
                    <a:pt x="4519" y="467"/>
                  </a:lnTo>
                  <a:lnTo>
                    <a:pt x="4319" y="600"/>
                  </a:lnTo>
                  <a:lnTo>
                    <a:pt x="4118" y="734"/>
                  </a:lnTo>
                  <a:lnTo>
                    <a:pt x="3852" y="784"/>
                  </a:lnTo>
                  <a:lnTo>
                    <a:pt x="3585" y="850"/>
                  </a:lnTo>
                  <a:lnTo>
                    <a:pt x="3318" y="934"/>
                  </a:lnTo>
                  <a:lnTo>
                    <a:pt x="3068" y="1034"/>
                  </a:lnTo>
                  <a:lnTo>
                    <a:pt x="2818" y="1151"/>
                  </a:lnTo>
                  <a:lnTo>
                    <a:pt x="2585" y="1284"/>
                  </a:lnTo>
                  <a:lnTo>
                    <a:pt x="2351" y="1434"/>
                  </a:lnTo>
                  <a:lnTo>
                    <a:pt x="2135" y="1584"/>
                  </a:lnTo>
                  <a:lnTo>
                    <a:pt x="1918" y="1767"/>
                  </a:lnTo>
                  <a:lnTo>
                    <a:pt x="1718" y="1951"/>
                  </a:lnTo>
                  <a:lnTo>
                    <a:pt x="1534" y="2151"/>
                  </a:lnTo>
                  <a:lnTo>
                    <a:pt x="1368" y="2368"/>
                  </a:lnTo>
                  <a:lnTo>
                    <a:pt x="1201" y="2584"/>
                  </a:lnTo>
                  <a:lnTo>
                    <a:pt x="1051" y="2834"/>
                  </a:lnTo>
                  <a:lnTo>
                    <a:pt x="934" y="3084"/>
                  </a:lnTo>
                  <a:lnTo>
                    <a:pt x="817" y="3335"/>
                  </a:lnTo>
                  <a:lnTo>
                    <a:pt x="701" y="3668"/>
                  </a:lnTo>
                  <a:lnTo>
                    <a:pt x="601" y="4001"/>
                  </a:lnTo>
                  <a:lnTo>
                    <a:pt x="534" y="4335"/>
                  </a:lnTo>
                  <a:lnTo>
                    <a:pt x="501" y="4668"/>
                  </a:lnTo>
                  <a:lnTo>
                    <a:pt x="484" y="5018"/>
                  </a:lnTo>
                  <a:lnTo>
                    <a:pt x="484" y="5352"/>
                  </a:lnTo>
                  <a:lnTo>
                    <a:pt x="517" y="5702"/>
                  </a:lnTo>
                  <a:lnTo>
                    <a:pt x="567" y="6035"/>
                  </a:lnTo>
                  <a:lnTo>
                    <a:pt x="617" y="6219"/>
                  </a:lnTo>
                  <a:lnTo>
                    <a:pt x="667" y="6402"/>
                  </a:lnTo>
                  <a:lnTo>
                    <a:pt x="801" y="6736"/>
                  </a:lnTo>
                  <a:lnTo>
                    <a:pt x="967" y="7086"/>
                  </a:lnTo>
                  <a:lnTo>
                    <a:pt x="1134" y="7419"/>
                  </a:lnTo>
                  <a:lnTo>
                    <a:pt x="1301" y="7736"/>
                  </a:lnTo>
                  <a:lnTo>
                    <a:pt x="1451" y="8086"/>
                  </a:lnTo>
                  <a:lnTo>
                    <a:pt x="1518" y="8253"/>
                  </a:lnTo>
                  <a:lnTo>
                    <a:pt x="1584" y="8420"/>
                  </a:lnTo>
                  <a:lnTo>
                    <a:pt x="1618" y="8603"/>
                  </a:lnTo>
                  <a:lnTo>
                    <a:pt x="1651" y="8770"/>
                  </a:lnTo>
                  <a:lnTo>
                    <a:pt x="1668" y="9036"/>
                  </a:lnTo>
                  <a:lnTo>
                    <a:pt x="1668" y="9286"/>
                  </a:lnTo>
                  <a:lnTo>
                    <a:pt x="1618" y="9520"/>
                  </a:lnTo>
                  <a:lnTo>
                    <a:pt x="1551" y="9753"/>
                  </a:lnTo>
                  <a:lnTo>
                    <a:pt x="1451" y="9970"/>
                  </a:lnTo>
                  <a:lnTo>
                    <a:pt x="1351" y="10187"/>
                  </a:lnTo>
                  <a:lnTo>
                    <a:pt x="1218" y="10403"/>
                  </a:lnTo>
                  <a:lnTo>
                    <a:pt x="1084" y="10620"/>
                  </a:lnTo>
                  <a:lnTo>
                    <a:pt x="867" y="10937"/>
                  </a:lnTo>
                  <a:lnTo>
                    <a:pt x="667" y="11254"/>
                  </a:lnTo>
                  <a:lnTo>
                    <a:pt x="484" y="11571"/>
                  </a:lnTo>
                  <a:lnTo>
                    <a:pt x="317" y="11904"/>
                  </a:lnTo>
                  <a:lnTo>
                    <a:pt x="184" y="12254"/>
                  </a:lnTo>
                  <a:lnTo>
                    <a:pt x="84" y="12604"/>
                  </a:lnTo>
                  <a:lnTo>
                    <a:pt x="51" y="12788"/>
                  </a:lnTo>
                  <a:lnTo>
                    <a:pt x="17" y="12988"/>
                  </a:lnTo>
                  <a:lnTo>
                    <a:pt x="1" y="13171"/>
                  </a:lnTo>
                  <a:lnTo>
                    <a:pt x="1" y="13371"/>
                  </a:lnTo>
                  <a:lnTo>
                    <a:pt x="1" y="13571"/>
                  </a:lnTo>
                  <a:lnTo>
                    <a:pt x="17" y="13771"/>
                  </a:lnTo>
                  <a:lnTo>
                    <a:pt x="51" y="13955"/>
                  </a:lnTo>
                  <a:lnTo>
                    <a:pt x="84" y="14155"/>
                  </a:lnTo>
                  <a:lnTo>
                    <a:pt x="184" y="14521"/>
                  </a:lnTo>
                  <a:lnTo>
                    <a:pt x="317" y="14872"/>
                  </a:lnTo>
                  <a:lnTo>
                    <a:pt x="484" y="15205"/>
                  </a:lnTo>
                  <a:lnTo>
                    <a:pt x="684" y="15522"/>
                  </a:lnTo>
                  <a:lnTo>
                    <a:pt x="917" y="15805"/>
                  </a:lnTo>
                  <a:lnTo>
                    <a:pt x="1168" y="16072"/>
                  </a:lnTo>
                  <a:lnTo>
                    <a:pt x="1451" y="16322"/>
                  </a:lnTo>
                  <a:lnTo>
                    <a:pt x="1751" y="16539"/>
                  </a:lnTo>
                  <a:lnTo>
                    <a:pt x="2068" y="16739"/>
                  </a:lnTo>
                  <a:lnTo>
                    <a:pt x="2418" y="16906"/>
                  </a:lnTo>
                  <a:lnTo>
                    <a:pt x="2768" y="17039"/>
                  </a:lnTo>
                  <a:lnTo>
                    <a:pt x="3135" y="17156"/>
                  </a:lnTo>
                  <a:lnTo>
                    <a:pt x="3518" y="17222"/>
                  </a:lnTo>
                  <a:lnTo>
                    <a:pt x="3902" y="17256"/>
                  </a:lnTo>
                  <a:lnTo>
                    <a:pt x="4235" y="17256"/>
                  </a:lnTo>
                  <a:lnTo>
                    <a:pt x="4569" y="17239"/>
                  </a:lnTo>
                  <a:lnTo>
                    <a:pt x="4885" y="17189"/>
                  </a:lnTo>
                  <a:lnTo>
                    <a:pt x="5219" y="17122"/>
                  </a:lnTo>
                  <a:lnTo>
                    <a:pt x="5519" y="17022"/>
                  </a:lnTo>
                  <a:lnTo>
                    <a:pt x="5836" y="16906"/>
                  </a:lnTo>
                  <a:lnTo>
                    <a:pt x="6119" y="16756"/>
                  </a:lnTo>
                  <a:lnTo>
                    <a:pt x="6403" y="16605"/>
                  </a:lnTo>
                  <a:lnTo>
                    <a:pt x="6686" y="16422"/>
                  </a:lnTo>
                  <a:lnTo>
                    <a:pt x="6936" y="16222"/>
                  </a:lnTo>
                  <a:lnTo>
                    <a:pt x="7186" y="16005"/>
                  </a:lnTo>
                  <a:lnTo>
                    <a:pt x="7420" y="15755"/>
                  </a:lnTo>
                  <a:lnTo>
                    <a:pt x="7620" y="15505"/>
                  </a:lnTo>
                  <a:lnTo>
                    <a:pt x="7820" y="15238"/>
                  </a:lnTo>
                  <a:lnTo>
                    <a:pt x="8003" y="14972"/>
                  </a:lnTo>
                  <a:lnTo>
                    <a:pt x="8153" y="14672"/>
                  </a:lnTo>
                  <a:lnTo>
                    <a:pt x="8286" y="14388"/>
                  </a:lnTo>
                  <a:lnTo>
                    <a:pt x="8403" y="14105"/>
                  </a:lnTo>
                  <a:lnTo>
                    <a:pt x="8487" y="13805"/>
                  </a:lnTo>
                  <a:lnTo>
                    <a:pt x="8570" y="13504"/>
                  </a:lnTo>
                  <a:lnTo>
                    <a:pt x="8620" y="13188"/>
                  </a:lnTo>
                  <a:lnTo>
                    <a:pt x="8653" y="12888"/>
                  </a:lnTo>
                  <a:lnTo>
                    <a:pt x="8653" y="12571"/>
                  </a:lnTo>
                  <a:lnTo>
                    <a:pt x="8637" y="12254"/>
                  </a:lnTo>
                  <a:lnTo>
                    <a:pt x="8587" y="11871"/>
                  </a:lnTo>
                  <a:lnTo>
                    <a:pt x="8503" y="11504"/>
                  </a:lnTo>
                  <a:lnTo>
                    <a:pt x="8403" y="11154"/>
                  </a:lnTo>
                  <a:lnTo>
                    <a:pt x="8286" y="10787"/>
                  </a:lnTo>
                  <a:lnTo>
                    <a:pt x="8220" y="10537"/>
                  </a:lnTo>
                  <a:lnTo>
                    <a:pt x="8186" y="10420"/>
                  </a:lnTo>
                  <a:lnTo>
                    <a:pt x="8153" y="10287"/>
                  </a:lnTo>
                  <a:lnTo>
                    <a:pt x="8170" y="10303"/>
                  </a:lnTo>
                  <a:lnTo>
                    <a:pt x="8186" y="10270"/>
                  </a:lnTo>
                  <a:lnTo>
                    <a:pt x="8236" y="10203"/>
                  </a:lnTo>
                  <a:lnTo>
                    <a:pt x="8286" y="10103"/>
                  </a:lnTo>
                  <a:lnTo>
                    <a:pt x="8320" y="10020"/>
                  </a:lnTo>
                  <a:lnTo>
                    <a:pt x="8553" y="9737"/>
                  </a:lnTo>
                  <a:lnTo>
                    <a:pt x="8803" y="9470"/>
                  </a:lnTo>
                  <a:lnTo>
                    <a:pt x="9303" y="8970"/>
                  </a:lnTo>
                  <a:lnTo>
                    <a:pt x="9537" y="8703"/>
                  </a:lnTo>
                  <a:lnTo>
                    <a:pt x="9770" y="8436"/>
                  </a:lnTo>
                  <a:lnTo>
                    <a:pt x="10004" y="8153"/>
                  </a:lnTo>
                  <a:lnTo>
                    <a:pt x="10204" y="7836"/>
                  </a:lnTo>
                  <a:lnTo>
                    <a:pt x="10387" y="7503"/>
                  </a:lnTo>
                  <a:lnTo>
                    <a:pt x="10537" y="7152"/>
                  </a:lnTo>
                  <a:lnTo>
                    <a:pt x="10654" y="6769"/>
                  </a:lnTo>
                  <a:lnTo>
                    <a:pt x="10754" y="6386"/>
                  </a:lnTo>
                  <a:lnTo>
                    <a:pt x="10804" y="6002"/>
                  </a:lnTo>
                  <a:lnTo>
                    <a:pt x="10821" y="5802"/>
                  </a:lnTo>
                  <a:lnTo>
                    <a:pt x="10821" y="5619"/>
                  </a:lnTo>
                  <a:lnTo>
                    <a:pt x="10804" y="5419"/>
                  </a:lnTo>
                  <a:lnTo>
                    <a:pt x="10787" y="5219"/>
                  </a:lnTo>
                  <a:lnTo>
                    <a:pt x="10754" y="5035"/>
                  </a:lnTo>
                  <a:lnTo>
                    <a:pt x="10704" y="4852"/>
                  </a:lnTo>
                  <a:lnTo>
                    <a:pt x="10654" y="4668"/>
                  </a:lnTo>
                  <a:lnTo>
                    <a:pt x="10587" y="4502"/>
                  </a:lnTo>
                  <a:lnTo>
                    <a:pt x="10520" y="4352"/>
                  </a:lnTo>
                  <a:lnTo>
                    <a:pt x="10437" y="4202"/>
                  </a:lnTo>
                  <a:lnTo>
                    <a:pt x="10254" y="3935"/>
                  </a:lnTo>
                  <a:lnTo>
                    <a:pt x="10054" y="3685"/>
                  </a:lnTo>
                  <a:lnTo>
                    <a:pt x="9837" y="3451"/>
                  </a:lnTo>
                  <a:lnTo>
                    <a:pt x="9604" y="3218"/>
                  </a:lnTo>
                  <a:lnTo>
                    <a:pt x="9370" y="2984"/>
                  </a:lnTo>
                  <a:lnTo>
                    <a:pt x="9153" y="2718"/>
                  </a:lnTo>
                  <a:lnTo>
                    <a:pt x="9087" y="2618"/>
                  </a:lnTo>
                  <a:lnTo>
                    <a:pt x="9020" y="2518"/>
                  </a:lnTo>
                  <a:lnTo>
                    <a:pt x="8937" y="2318"/>
                  </a:lnTo>
                  <a:lnTo>
                    <a:pt x="8853" y="2084"/>
                  </a:lnTo>
                  <a:lnTo>
                    <a:pt x="8770" y="1867"/>
                  </a:lnTo>
                  <a:lnTo>
                    <a:pt x="8687" y="1667"/>
                  </a:lnTo>
                  <a:lnTo>
                    <a:pt x="8587" y="1467"/>
                  </a:lnTo>
                  <a:lnTo>
                    <a:pt x="8487" y="1284"/>
                  </a:lnTo>
                  <a:lnTo>
                    <a:pt x="8353" y="1101"/>
                  </a:lnTo>
                  <a:lnTo>
                    <a:pt x="8220" y="950"/>
                  </a:lnTo>
                  <a:lnTo>
                    <a:pt x="8070" y="784"/>
                  </a:lnTo>
                  <a:lnTo>
                    <a:pt x="7920" y="650"/>
                  </a:lnTo>
                  <a:lnTo>
                    <a:pt x="7736" y="517"/>
                  </a:lnTo>
                  <a:lnTo>
                    <a:pt x="7503" y="367"/>
                  </a:lnTo>
                  <a:lnTo>
                    <a:pt x="7253" y="250"/>
                  </a:lnTo>
                  <a:lnTo>
                    <a:pt x="7019" y="150"/>
                  </a:lnTo>
                  <a:lnTo>
                    <a:pt x="6786" y="84"/>
                  </a:lnTo>
                  <a:lnTo>
                    <a:pt x="6536" y="34"/>
                  </a:lnTo>
                  <a:lnTo>
                    <a:pt x="6302" y="17"/>
                  </a:lnTo>
                  <a:lnTo>
                    <a:pt x="606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52"/>
            <p:cNvSpPr txBox="1"/>
            <p:nvPr/>
          </p:nvSpPr>
          <p:spPr>
            <a:xfrm>
              <a:off x="5680325" y="2579422"/>
              <a:ext cx="1966800" cy="266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dk1"/>
                  </a:solidFill>
                  <a:latin typeface="Fredoka One"/>
                  <a:ea typeface="Fredoka One"/>
                  <a:cs typeface="Fredoka One"/>
                  <a:sym typeface="Fredoka One"/>
                </a:rPr>
                <a:t>Jupiter</a:t>
              </a:r>
              <a:endParaRPr sz="1600">
                <a:solidFill>
                  <a:schemeClr val="dk1"/>
                </a:solidFill>
                <a:latin typeface="Fredoka One"/>
                <a:ea typeface="Fredoka One"/>
                <a:cs typeface="Fredoka One"/>
                <a:sym typeface="Fredoka One"/>
              </a:endParaRPr>
            </a:p>
          </p:txBody>
        </p:sp>
        <p:sp>
          <p:nvSpPr>
            <p:cNvPr id="1531" name="Google Shape;1531;p52"/>
            <p:cNvSpPr txBox="1"/>
            <p:nvPr/>
          </p:nvSpPr>
          <p:spPr>
            <a:xfrm>
              <a:off x="5680326" y="2840055"/>
              <a:ext cx="1966800" cy="53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Nunito"/>
                  <a:ea typeface="Nunito"/>
                  <a:cs typeface="Nunito"/>
                  <a:sym typeface="Nunito"/>
                </a:rPr>
                <a:t>It is the biggest planet of them all</a:t>
              </a:r>
              <a:endParaRPr sz="1200">
                <a:solidFill>
                  <a:schemeClr val="dk1"/>
                </a:solidFill>
                <a:latin typeface="Nunito"/>
                <a:ea typeface="Nunito"/>
                <a:cs typeface="Nunito"/>
                <a:sym typeface="Nunito"/>
              </a:endParaRPr>
            </a:p>
          </p:txBody>
        </p:sp>
        <p:sp>
          <p:nvSpPr>
            <p:cNvPr id="1532" name="Google Shape;1532;p52"/>
            <p:cNvSpPr txBox="1"/>
            <p:nvPr/>
          </p:nvSpPr>
          <p:spPr>
            <a:xfrm>
              <a:off x="4785563" y="2780525"/>
              <a:ext cx="810300" cy="39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Fredoka One"/>
                  <a:ea typeface="Fredoka One"/>
                  <a:cs typeface="Fredoka One"/>
                  <a:sym typeface="Fredoka One"/>
                </a:rPr>
                <a:t>4</a:t>
              </a:r>
              <a:endParaRPr sz="2000">
                <a:solidFill>
                  <a:schemeClr val="lt1"/>
                </a:solidFill>
                <a:latin typeface="Fredoka One"/>
                <a:ea typeface="Fredoka One"/>
                <a:cs typeface="Fredoka One"/>
                <a:sym typeface="Fredoka One"/>
              </a:endParaRPr>
            </a:p>
          </p:txBody>
        </p:sp>
      </p:grpSp>
      <p:grpSp>
        <p:nvGrpSpPr>
          <p:cNvPr id="1533" name="Google Shape;1533;p52"/>
          <p:cNvGrpSpPr/>
          <p:nvPr/>
        </p:nvGrpSpPr>
        <p:grpSpPr>
          <a:xfrm>
            <a:off x="6166473" y="1343148"/>
            <a:ext cx="2317367" cy="926765"/>
            <a:chOff x="4546146" y="1200900"/>
            <a:chExt cx="3100986" cy="926765"/>
          </a:xfrm>
        </p:grpSpPr>
        <p:sp>
          <p:nvSpPr>
            <p:cNvPr id="1534" name="Google Shape;1534;p52"/>
            <p:cNvSpPr/>
            <p:nvPr/>
          </p:nvSpPr>
          <p:spPr>
            <a:xfrm rot="3781426">
              <a:off x="4826440" y="1168498"/>
              <a:ext cx="728494" cy="996600"/>
            </a:xfrm>
            <a:custGeom>
              <a:rect b="b" l="l" r="r" t="t"/>
              <a:pathLst>
                <a:path extrusionOk="0" h="9404" w="11405">
                  <a:moveTo>
                    <a:pt x="3069" y="0"/>
                  </a:moveTo>
                  <a:lnTo>
                    <a:pt x="2802" y="17"/>
                  </a:lnTo>
                  <a:lnTo>
                    <a:pt x="2552" y="50"/>
                  </a:lnTo>
                  <a:lnTo>
                    <a:pt x="2318" y="100"/>
                  </a:lnTo>
                  <a:lnTo>
                    <a:pt x="2068" y="183"/>
                  </a:lnTo>
                  <a:lnTo>
                    <a:pt x="1851" y="283"/>
                  </a:lnTo>
                  <a:lnTo>
                    <a:pt x="1635" y="400"/>
                  </a:lnTo>
                  <a:lnTo>
                    <a:pt x="1435" y="550"/>
                  </a:lnTo>
                  <a:lnTo>
                    <a:pt x="1268" y="634"/>
                  </a:lnTo>
                  <a:lnTo>
                    <a:pt x="1118" y="734"/>
                  </a:lnTo>
                  <a:lnTo>
                    <a:pt x="968" y="850"/>
                  </a:lnTo>
                  <a:lnTo>
                    <a:pt x="818" y="984"/>
                  </a:lnTo>
                  <a:lnTo>
                    <a:pt x="701" y="1117"/>
                  </a:lnTo>
                  <a:lnTo>
                    <a:pt x="584" y="1267"/>
                  </a:lnTo>
                  <a:lnTo>
                    <a:pt x="468" y="1417"/>
                  </a:lnTo>
                  <a:lnTo>
                    <a:pt x="368" y="1584"/>
                  </a:lnTo>
                  <a:lnTo>
                    <a:pt x="284" y="1751"/>
                  </a:lnTo>
                  <a:lnTo>
                    <a:pt x="218" y="1934"/>
                  </a:lnTo>
                  <a:lnTo>
                    <a:pt x="151" y="2117"/>
                  </a:lnTo>
                  <a:lnTo>
                    <a:pt x="101" y="2301"/>
                  </a:lnTo>
                  <a:lnTo>
                    <a:pt x="51" y="2484"/>
                  </a:lnTo>
                  <a:lnTo>
                    <a:pt x="34" y="2668"/>
                  </a:lnTo>
                  <a:lnTo>
                    <a:pt x="1" y="2851"/>
                  </a:lnTo>
                  <a:lnTo>
                    <a:pt x="1" y="3051"/>
                  </a:lnTo>
                  <a:lnTo>
                    <a:pt x="1" y="3234"/>
                  </a:lnTo>
                  <a:lnTo>
                    <a:pt x="18" y="3418"/>
                  </a:lnTo>
                  <a:lnTo>
                    <a:pt x="51" y="3601"/>
                  </a:lnTo>
                  <a:lnTo>
                    <a:pt x="84" y="3768"/>
                  </a:lnTo>
                  <a:lnTo>
                    <a:pt x="134" y="3951"/>
                  </a:lnTo>
                  <a:lnTo>
                    <a:pt x="201" y="4118"/>
                  </a:lnTo>
                  <a:lnTo>
                    <a:pt x="268" y="4285"/>
                  </a:lnTo>
                  <a:lnTo>
                    <a:pt x="351" y="4435"/>
                  </a:lnTo>
                  <a:lnTo>
                    <a:pt x="551" y="4735"/>
                  </a:lnTo>
                  <a:lnTo>
                    <a:pt x="768" y="5018"/>
                  </a:lnTo>
                  <a:lnTo>
                    <a:pt x="1018" y="5285"/>
                  </a:lnTo>
                  <a:lnTo>
                    <a:pt x="1285" y="5535"/>
                  </a:lnTo>
                  <a:lnTo>
                    <a:pt x="1868" y="5985"/>
                  </a:lnTo>
                  <a:lnTo>
                    <a:pt x="2102" y="6152"/>
                  </a:lnTo>
                  <a:lnTo>
                    <a:pt x="2185" y="6219"/>
                  </a:lnTo>
                  <a:lnTo>
                    <a:pt x="2402" y="6419"/>
                  </a:lnTo>
                  <a:lnTo>
                    <a:pt x="2552" y="6602"/>
                  </a:lnTo>
                  <a:lnTo>
                    <a:pt x="2668" y="6819"/>
                  </a:lnTo>
                  <a:lnTo>
                    <a:pt x="2818" y="7102"/>
                  </a:lnTo>
                  <a:lnTo>
                    <a:pt x="2968" y="7419"/>
                  </a:lnTo>
                  <a:lnTo>
                    <a:pt x="3152" y="7719"/>
                  </a:lnTo>
                  <a:lnTo>
                    <a:pt x="3352" y="7986"/>
                  </a:lnTo>
                  <a:lnTo>
                    <a:pt x="3585" y="8236"/>
                  </a:lnTo>
                  <a:lnTo>
                    <a:pt x="3819" y="8453"/>
                  </a:lnTo>
                  <a:lnTo>
                    <a:pt x="4086" y="8653"/>
                  </a:lnTo>
                  <a:lnTo>
                    <a:pt x="4352" y="8836"/>
                  </a:lnTo>
                  <a:lnTo>
                    <a:pt x="4652" y="8986"/>
                  </a:lnTo>
                  <a:lnTo>
                    <a:pt x="4952" y="9120"/>
                  </a:lnTo>
                  <a:lnTo>
                    <a:pt x="5253" y="9220"/>
                  </a:lnTo>
                  <a:lnTo>
                    <a:pt x="5586" y="9303"/>
                  </a:lnTo>
                  <a:lnTo>
                    <a:pt x="5903" y="9353"/>
                  </a:lnTo>
                  <a:lnTo>
                    <a:pt x="6236" y="9386"/>
                  </a:lnTo>
                  <a:lnTo>
                    <a:pt x="6586" y="9403"/>
                  </a:lnTo>
                  <a:lnTo>
                    <a:pt x="6920" y="9386"/>
                  </a:lnTo>
                  <a:lnTo>
                    <a:pt x="7270" y="9353"/>
                  </a:lnTo>
                  <a:lnTo>
                    <a:pt x="7603" y="9286"/>
                  </a:lnTo>
                  <a:lnTo>
                    <a:pt x="7937" y="9186"/>
                  </a:lnTo>
                  <a:lnTo>
                    <a:pt x="8253" y="9070"/>
                  </a:lnTo>
                  <a:lnTo>
                    <a:pt x="8554" y="8920"/>
                  </a:lnTo>
                  <a:lnTo>
                    <a:pt x="8854" y="8753"/>
                  </a:lnTo>
                  <a:lnTo>
                    <a:pt x="9120" y="8569"/>
                  </a:lnTo>
                  <a:lnTo>
                    <a:pt x="9387" y="8353"/>
                  </a:lnTo>
                  <a:lnTo>
                    <a:pt x="9637" y="8136"/>
                  </a:lnTo>
                  <a:lnTo>
                    <a:pt x="9871" y="7886"/>
                  </a:lnTo>
                  <a:lnTo>
                    <a:pt x="10087" y="7636"/>
                  </a:lnTo>
                  <a:lnTo>
                    <a:pt x="10287" y="7352"/>
                  </a:lnTo>
                  <a:lnTo>
                    <a:pt x="10488" y="7069"/>
                  </a:lnTo>
                  <a:lnTo>
                    <a:pt x="10654" y="6786"/>
                  </a:lnTo>
                  <a:lnTo>
                    <a:pt x="10804" y="6469"/>
                  </a:lnTo>
                  <a:lnTo>
                    <a:pt x="10954" y="6169"/>
                  </a:lnTo>
                  <a:lnTo>
                    <a:pt x="11071" y="5852"/>
                  </a:lnTo>
                  <a:lnTo>
                    <a:pt x="11171" y="5502"/>
                  </a:lnTo>
                  <a:lnTo>
                    <a:pt x="11271" y="5135"/>
                  </a:lnTo>
                  <a:lnTo>
                    <a:pt x="11338" y="4768"/>
                  </a:lnTo>
                  <a:lnTo>
                    <a:pt x="11388" y="4401"/>
                  </a:lnTo>
                  <a:lnTo>
                    <a:pt x="11404" y="4018"/>
                  </a:lnTo>
                  <a:lnTo>
                    <a:pt x="11404" y="3651"/>
                  </a:lnTo>
                  <a:lnTo>
                    <a:pt x="11371" y="3284"/>
                  </a:lnTo>
                  <a:lnTo>
                    <a:pt x="11321" y="2918"/>
                  </a:lnTo>
                  <a:lnTo>
                    <a:pt x="11271" y="2718"/>
                  </a:lnTo>
                  <a:lnTo>
                    <a:pt x="11221" y="2517"/>
                  </a:lnTo>
                  <a:lnTo>
                    <a:pt x="11138" y="2334"/>
                  </a:lnTo>
                  <a:lnTo>
                    <a:pt x="11054" y="2167"/>
                  </a:lnTo>
                  <a:lnTo>
                    <a:pt x="10971" y="1984"/>
                  </a:lnTo>
                  <a:lnTo>
                    <a:pt x="10854" y="1834"/>
                  </a:lnTo>
                  <a:lnTo>
                    <a:pt x="10738" y="1667"/>
                  </a:lnTo>
                  <a:lnTo>
                    <a:pt x="10621" y="1534"/>
                  </a:lnTo>
                  <a:lnTo>
                    <a:pt x="10488" y="1384"/>
                  </a:lnTo>
                  <a:lnTo>
                    <a:pt x="10337" y="1250"/>
                  </a:lnTo>
                  <a:lnTo>
                    <a:pt x="10187" y="1134"/>
                  </a:lnTo>
                  <a:lnTo>
                    <a:pt x="10037" y="1017"/>
                  </a:lnTo>
                  <a:lnTo>
                    <a:pt x="9871" y="917"/>
                  </a:lnTo>
                  <a:lnTo>
                    <a:pt x="9687" y="817"/>
                  </a:lnTo>
                  <a:lnTo>
                    <a:pt x="9504" y="734"/>
                  </a:lnTo>
                  <a:lnTo>
                    <a:pt x="9320" y="650"/>
                  </a:lnTo>
                  <a:lnTo>
                    <a:pt x="9137" y="584"/>
                  </a:lnTo>
                  <a:lnTo>
                    <a:pt x="8954" y="517"/>
                  </a:lnTo>
                  <a:lnTo>
                    <a:pt x="8570" y="433"/>
                  </a:lnTo>
                  <a:lnTo>
                    <a:pt x="8187" y="383"/>
                  </a:lnTo>
                  <a:lnTo>
                    <a:pt x="7803" y="350"/>
                  </a:lnTo>
                  <a:lnTo>
                    <a:pt x="7420" y="333"/>
                  </a:lnTo>
                  <a:lnTo>
                    <a:pt x="7020" y="350"/>
                  </a:lnTo>
                  <a:lnTo>
                    <a:pt x="6253" y="350"/>
                  </a:lnTo>
                  <a:lnTo>
                    <a:pt x="5869" y="367"/>
                  </a:lnTo>
                  <a:lnTo>
                    <a:pt x="5503" y="350"/>
                  </a:lnTo>
                  <a:lnTo>
                    <a:pt x="5136" y="333"/>
                  </a:lnTo>
                  <a:lnTo>
                    <a:pt x="4769" y="283"/>
                  </a:lnTo>
                  <a:lnTo>
                    <a:pt x="4469" y="233"/>
                  </a:lnTo>
                  <a:lnTo>
                    <a:pt x="4086" y="167"/>
                  </a:lnTo>
                  <a:lnTo>
                    <a:pt x="3685" y="83"/>
                  </a:lnTo>
                  <a:lnTo>
                    <a:pt x="3319" y="33"/>
                  </a:lnTo>
                  <a:lnTo>
                    <a:pt x="306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52"/>
            <p:cNvSpPr txBox="1"/>
            <p:nvPr/>
          </p:nvSpPr>
          <p:spPr>
            <a:xfrm>
              <a:off x="5680325" y="1200900"/>
              <a:ext cx="1966800" cy="266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dk1"/>
                  </a:solidFill>
                  <a:latin typeface="Fredoka One"/>
                  <a:ea typeface="Fredoka One"/>
                  <a:cs typeface="Fredoka One"/>
                  <a:sym typeface="Fredoka One"/>
                </a:rPr>
                <a:t>Saturn</a:t>
              </a:r>
              <a:endParaRPr sz="1600">
                <a:solidFill>
                  <a:schemeClr val="dk1"/>
                </a:solidFill>
                <a:latin typeface="Fredoka One"/>
                <a:ea typeface="Fredoka One"/>
                <a:cs typeface="Fredoka One"/>
                <a:sym typeface="Fredoka One"/>
              </a:endParaRPr>
            </a:p>
          </p:txBody>
        </p:sp>
        <p:sp>
          <p:nvSpPr>
            <p:cNvPr id="1536" name="Google Shape;1536;p52"/>
            <p:cNvSpPr txBox="1"/>
            <p:nvPr/>
          </p:nvSpPr>
          <p:spPr>
            <a:xfrm>
              <a:off x="5680332" y="1463550"/>
              <a:ext cx="1966800" cy="534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Nunito"/>
                  <a:ea typeface="Nunito"/>
                  <a:cs typeface="Nunito"/>
                  <a:sym typeface="Nunito"/>
                </a:rPr>
                <a:t>It is </a:t>
              </a:r>
              <a:r>
                <a:rPr lang="en" sz="1200">
                  <a:solidFill>
                    <a:schemeClr val="dk1"/>
                  </a:solidFill>
                  <a:latin typeface="Nunito"/>
                  <a:ea typeface="Nunito"/>
                  <a:cs typeface="Nunito"/>
                  <a:sym typeface="Nunito"/>
                </a:rPr>
                <a:t>ringed and made of gas</a:t>
              </a:r>
              <a:endParaRPr sz="1200">
                <a:solidFill>
                  <a:schemeClr val="dk1"/>
                </a:solidFill>
                <a:latin typeface="Nunito"/>
                <a:ea typeface="Nunito"/>
                <a:cs typeface="Nunito"/>
                <a:sym typeface="Nunito"/>
              </a:endParaRPr>
            </a:p>
          </p:txBody>
        </p:sp>
        <p:sp>
          <p:nvSpPr>
            <p:cNvPr id="1537" name="Google Shape;1537;p52"/>
            <p:cNvSpPr txBox="1"/>
            <p:nvPr/>
          </p:nvSpPr>
          <p:spPr>
            <a:xfrm>
              <a:off x="4785559" y="1403063"/>
              <a:ext cx="810300" cy="39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Fredoka One"/>
                  <a:ea typeface="Fredoka One"/>
                  <a:cs typeface="Fredoka One"/>
                  <a:sym typeface="Fredoka One"/>
                </a:rPr>
                <a:t>2</a:t>
              </a:r>
              <a:endParaRPr sz="2000">
                <a:solidFill>
                  <a:schemeClr val="lt1"/>
                </a:solidFill>
                <a:latin typeface="Fredoka One"/>
                <a:ea typeface="Fredoka One"/>
                <a:cs typeface="Fredoka One"/>
                <a:sym typeface="Fredoka One"/>
              </a:endParaRPr>
            </a:p>
          </p:txBody>
        </p:sp>
      </p:grpSp>
      <p:grpSp>
        <p:nvGrpSpPr>
          <p:cNvPr id="1538" name="Google Shape;1538;p52"/>
          <p:cNvGrpSpPr/>
          <p:nvPr/>
        </p:nvGrpSpPr>
        <p:grpSpPr>
          <a:xfrm>
            <a:off x="6166463" y="3653348"/>
            <a:ext cx="2315007" cy="930910"/>
            <a:chOff x="4546133" y="3836949"/>
            <a:chExt cx="3097828" cy="930910"/>
          </a:xfrm>
        </p:grpSpPr>
        <p:sp>
          <p:nvSpPr>
            <p:cNvPr id="1539" name="Google Shape;1539;p52"/>
            <p:cNvSpPr/>
            <p:nvPr/>
          </p:nvSpPr>
          <p:spPr>
            <a:xfrm rot="-8823861">
              <a:off x="4797379" y="3893285"/>
              <a:ext cx="729540" cy="818240"/>
            </a:xfrm>
            <a:custGeom>
              <a:rect b="b" l="l" r="r" t="t"/>
              <a:pathLst>
                <a:path extrusionOk="0" h="11105" w="9988">
                  <a:moveTo>
                    <a:pt x="3585" y="1"/>
                  </a:moveTo>
                  <a:lnTo>
                    <a:pt x="3418" y="18"/>
                  </a:lnTo>
                  <a:lnTo>
                    <a:pt x="3235" y="34"/>
                  </a:lnTo>
                  <a:lnTo>
                    <a:pt x="3068" y="84"/>
                  </a:lnTo>
                  <a:lnTo>
                    <a:pt x="2902" y="151"/>
                  </a:lnTo>
                  <a:lnTo>
                    <a:pt x="2735" y="218"/>
                  </a:lnTo>
                  <a:lnTo>
                    <a:pt x="2585" y="318"/>
                  </a:lnTo>
                  <a:lnTo>
                    <a:pt x="2451" y="434"/>
                  </a:lnTo>
                  <a:lnTo>
                    <a:pt x="2301" y="551"/>
                  </a:lnTo>
                  <a:lnTo>
                    <a:pt x="2185" y="701"/>
                  </a:lnTo>
                  <a:lnTo>
                    <a:pt x="2068" y="868"/>
                  </a:lnTo>
                  <a:lnTo>
                    <a:pt x="1985" y="984"/>
                  </a:lnTo>
                  <a:lnTo>
                    <a:pt x="1935" y="1101"/>
                  </a:lnTo>
                  <a:lnTo>
                    <a:pt x="1835" y="1368"/>
                  </a:lnTo>
                  <a:lnTo>
                    <a:pt x="1751" y="1635"/>
                  </a:lnTo>
                  <a:lnTo>
                    <a:pt x="1701" y="1901"/>
                  </a:lnTo>
                  <a:lnTo>
                    <a:pt x="1535" y="1951"/>
                  </a:lnTo>
                  <a:lnTo>
                    <a:pt x="1368" y="2001"/>
                  </a:lnTo>
                  <a:lnTo>
                    <a:pt x="1201" y="2085"/>
                  </a:lnTo>
                  <a:lnTo>
                    <a:pt x="1068" y="2168"/>
                  </a:lnTo>
                  <a:lnTo>
                    <a:pt x="851" y="2318"/>
                  </a:lnTo>
                  <a:lnTo>
                    <a:pt x="651" y="2485"/>
                  </a:lnTo>
                  <a:lnTo>
                    <a:pt x="484" y="2668"/>
                  </a:lnTo>
                  <a:lnTo>
                    <a:pt x="334" y="2885"/>
                  </a:lnTo>
                  <a:lnTo>
                    <a:pt x="217" y="3102"/>
                  </a:lnTo>
                  <a:lnTo>
                    <a:pt x="117" y="3335"/>
                  </a:lnTo>
                  <a:lnTo>
                    <a:pt x="51" y="3585"/>
                  </a:lnTo>
                  <a:lnTo>
                    <a:pt x="1" y="3835"/>
                  </a:lnTo>
                  <a:lnTo>
                    <a:pt x="1" y="4085"/>
                  </a:lnTo>
                  <a:lnTo>
                    <a:pt x="17" y="4319"/>
                  </a:lnTo>
                  <a:lnTo>
                    <a:pt x="67" y="4552"/>
                  </a:lnTo>
                  <a:lnTo>
                    <a:pt x="134" y="4769"/>
                  </a:lnTo>
                  <a:lnTo>
                    <a:pt x="234" y="4986"/>
                  </a:lnTo>
                  <a:lnTo>
                    <a:pt x="334" y="5203"/>
                  </a:lnTo>
                  <a:lnTo>
                    <a:pt x="568" y="5619"/>
                  </a:lnTo>
                  <a:lnTo>
                    <a:pt x="668" y="5803"/>
                  </a:lnTo>
                  <a:lnTo>
                    <a:pt x="718" y="5986"/>
                  </a:lnTo>
                  <a:lnTo>
                    <a:pt x="751" y="6186"/>
                  </a:lnTo>
                  <a:lnTo>
                    <a:pt x="768" y="6370"/>
                  </a:lnTo>
                  <a:lnTo>
                    <a:pt x="768" y="6770"/>
                  </a:lnTo>
                  <a:lnTo>
                    <a:pt x="751" y="7170"/>
                  </a:lnTo>
                  <a:lnTo>
                    <a:pt x="751" y="7420"/>
                  </a:lnTo>
                  <a:lnTo>
                    <a:pt x="751" y="7687"/>
                  </a:lnTo>
                  <a:lnTo>
                    <a:pt x="784" y="7937"/>
                  </a:lnTo>
                  <a:lnTo>
                    <a:pt x="834" y="8203"/>
                  </a:lnTo>
                  <a:lnTo>
                    <a:pt x="901" y="8437"/>
                  </a:lnTo>
                  <a:lnTo>
                    <a:pt x="984" y="8687"/>
                  </a:lnTo>
                  <a:lnTo>
                    <a:pt x="1101" y="8920"/>
                  </a:lnTo>
                  <a:lnTo>
                    <a:pt x="1234" y="9137"/>
                  </a:lnTo>
                  <a:lnTo>
                    <a:pt x="1384" y="9337"/>
                  </a:lnTo>
                  <a:lnTo>
                    <a:pt x="1551" y="9504"/>
                  </a:lnTo>
                  <a:lnTo>
                    <a:pt x="1718" y="9671"/>
                  </a:lnTo>
                  <a:lnTo>
                    <a:pt x="1901" y="9821"/>
                  </a:lnTo>
                  <a:lnTo>
                    <a:pt x="2101" y="9971"/>
                  </a:lnTo>
                  <a:lnTo>
                    <a:pt x="2301" y="10087"/>
                  </a:lnTo>
                  <a:lnTo>
                    <a:pt x="2501" y="10204"/>
                  </a:lnTo>
                  <a:lnTo>
                    <a:pt x="2718" y="10321"/>
                  </a:lnTo>
                  <a:lnTo>
                    <a:pt x="3235" y="10554"/>
                  </a:lnTo>
                  <a:lnTo>
                    <a:pt x="3752" y="10771"/>
                  </a:lnTo>
                  <a:lnTo>
                    <a:pt x="4019" y="10871"/>
                  </a:lnTo>
                  <a:lnTo>
                    <a:pt x="4285" y="10954"/>
                  </a:lnTo>
                  <a:lnTo>
                    <a:pt x="4552" y="11021"/>
                  </a:lnTo>
                  <a:lnTo>
                    <a:pt x="4836" y="11054"/>
                  </a:lnTo>
                  <a:lnTo>
                    <a:pt x="5136" y="11088"/>
                  </a:lnTo>
                  <a:lnTo>
                    <a:pt x="5452" y="11104"/>
                  </a:lnTo>
                  <a:lnTo>
                    <a:pt x="5752" y="11104"/>
                  </a:lnTo>
                  <a:lnTo>
                    <a:pt x="6053" y="11088"/>
                  </a:lnTo>
                  <a:lnTo>
                    <a:pt x="6353" y="11038"/>
                  </a:lnTo>
                  <a:lnTo>
                    <a:pt x="6669" y="10988"/>
                  </a:lnTo>
                  <a:lnTo>
                    <a:pt x="7270" y="10871"/>
                  </a:lnTo>
                  <a:lnTo>
                    <a:pt x="7736" y="10738"/>
                  </a:lnTo>
                  <a:lnTo>
                    <a:pt x="7970" y="10671"/>
                  </a:lnTo>
                  <a:lnTo>
                    <a:pt x="8220" y="10588"/>
                  </a:lnTo>
                  <a:lnTo>
                    <a:pt x="8437" y="10488"/>
                  </a:lnTo>
                  <a:lnTo>
                    <a:pt x="8670" y="10371"/>
                  </a:lnTo>
                  <a:lnTo>
                    <a:pt x="8887" y="10254"/>
                  </a:lnTo>
                  <a:lnTo>
                    <a:pt x="9087" y="10121"/>
                  </a:lnTo>
                  <a:lnTo>
                    <a:pt x="9270" y="9971"/>
                  </a:lnTo>
                  <a:lnTo>
                    <a:pt x="9454" y="9804"/>
                  </a:lnTo>
                  <a:lnTo>
                    <a:pt x="9604" y="9621"/>
                  </a:lnTo>
                  <a:lnTo>
                    <a:pt x="9737" y="9421"/>
                  </a:lnTo>
                  <a:lnTo>
                    <a:pt x="9837" y="9204"/>
                  </a:lnTo>
                  <a:lnTo>
                    <a:pt x="9920" y="8970"/>
                  </a:lnTo>
                  <a:lnTo>
                    <a:pt x="9970" y="8720"/>
                  </a:lnTo>
                  <a:lnTo>
                    <a:pt x="9987" y="8454"/>
                  </a:lnTo>
                  <a:lnTo>
                    <a:pt x="9987" y="8303"/>
                  </a:lnTo>
                  <a:lnTo>
                    <a:pt x="9970" y="8153"/>
                  </a:lnTo>
                  <a:lnTo>
                    <a:pt x="9937" y="8020"/>
                  </a:lnTo>
                  <a:lnTo>
                    <a:pt x="9904" y="7887"/>
                  </a:lnTo>
                  <a:lnTo>
                    <a:pt x="9804" y="7620"/>
                  </a:lnTo>
                  <a:lnTo>
                    <a:pt x="9687" y="7370"/>
                  </a:lnTo>
                  <a:lnTo>
                    <a:pt x="9520" y="7136"/>
                  </a:lnTo>
                  <a:lnTo>
                    <a:pt x="9337" y="6920"/>
                  </a:lnTo>
                  <a:lnTo>
                    <a:pt x="9120" y="6720"/>
                  </a:lnTo>
                  <a:lnTo>
                    <a:pt x="8903" y="6536"/>
                  </a:lnTo>
                  <a:lnTo>
                    <a:pt x="8720" y="6403"/>
                  </a:lnTo>
                  <a:lnTo>
                    <a:pt x="8520" y="6303"/>
                  </a:lnTo>
                  <a:lnTo>
                    <a:pt x="8137" y="6119"/>
                  </a:lnTo>
                  <a:lnTo>
                    <a:pt x="7736" y="5936"/>
                  </a:lnTo>
                  <a:lnTo>
                    <a:pt x="7536" y="5836"/>
                  </a:lnTo>
                  <a:lnTo>
                    <a:pt x="7353" y="5719"/>
                  </a:lnTo>
                  <a:lnTo>
                    <a:pt x="7286" y="5669"/>
                  </a:lnTo>
                  <a:lnTo>
                    <a:pt x="7253" y="5653"/>
                  </a:lnTo>
                  <a:lnTo>
                    <a:pt x="7203" y="5586"/>
                  </a:lnTo>
                  <a:lnTo>
                    <a:pt x="7120" y="5436"/>
                  </a:lnTo>
                  <a:lnTo>
                    <a:pt x="7120" y="5403"/>
                  </a:lnTo>
                  <a:lnTo>
                    <a:pt x="7070" y="5253"/>
                  </a:lnTo>
                  <a:lnTo>
                    <a:pt x="7036" y="5086"/>
                  </a:lnTo>
                  <a:lnTo>
                    <a:pt x="7036" y="5069"/>
                  </a:lnTo>
                  <a:lnTo>
                    <a:pt x="7036" y="5036"/>
                  </a:lnTo>
                  <a:lnTo>
                    <a:pt x="7020" y="4636"/>
                  </a:lnTo>
                  <a:lnTo>
                    <a:pt x="7003" y="4236"/>
                  </a:lnTo>
                  <a:lnTo>
                    <a:pt x="6986" y="3835"/>
                  </a:lnTo>
                  <a:lnTo>
                    <a:pt x="6953" y="3435"/>
                  </a:lnTo>
                  <a:lnTo>
                    <a:pt x="6920" y="3169"/>
                  </a:lnTo>
                  <a:lnTo>
                    <a:pt x="6870" y="2918"/>
                  </a:lnTo>
                  <a:lnTo>
                    <a:pt x="6803" y="2668"/>
                  </a:lnTo>
                  <a:lnTo>
                    <a:pt x="6736" y="2435"/>
                  </a:lnTo>
                  <a:lnTo>
                    <a:pt x="6636" y="2202"/>
                  </a:lnTo>
                  <a:lnTo>
                    <a:pt x="6536" y="1968"/>
                  </a:lnTo>
                  <a:lnTo>
                    <a:pt x="6403" y="1751"/>
                  </a:lnTo>
                  <a:lnTo>
                    <a:pt x="6253" y="1535"/>
                  </a:lnTo>
                  <a:lnTo>
                    <a:pt x="6086" y="1335"/>
                  </a:lnTo>
                  <a:lnTo>
                    <a:pt x="5919" y="1151"/>
                  </a:lnTo>
                  <a:lnTo>
                    <a:pt x="5736" y="968"/>
                  </a:lnTo>
                  <a:lnTo>
                    <a:pt x="5536" y="784"/>
                  </a:lnTo>
                  <a:lnTo>
                    <a:pt x="5336" y="634"/>
                  </a:lnTo>
                  <a:lnTo>
                    <a:pt x="5119" y="484"/>
                  </a:lnTo>
                  <a:lnTo>
                    <a:pt x="4902" y="351"/>
                  </a:lnTo>
                  <a:lnTo>
                    <a:pt x="4669" y="234"/>
                  </a:lnTo>
                  <a:lnTo>
                    <a:pt x="4502" y="151"/>
                  </a:lnTo>
                  <a:lnTo>
                    <a:pt x="4319" y="101"/>
                  </a:lnTo>
                  <a:lnTo>
                    <a:pt x="4135" y="51"/>
                  </a:lnTo>
                  <a:lnTo>
                    <a:pt x="3952" y="18"/>
                  </a:lnTo>
                  <a:lnTo>
                    <a:pt x="37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52"/>
            <p:cNvSpPr txBox="1"/>
            <p:nvPr/>
          </p:nvSpPr>
          <p:spPr>
            <a:xfrm>
              <a:off x="5683760" y="3955800"/>
              <a:ext cx="1959600" cy="225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dk1"/>
                  </a:solidFill>
                  <a:latin typeface="Fredoka One"/>
                  <a:ea typeface="Fredoka One"/>
                  <a:cs typeface="Fredoka One"/>
                  <a:sym typeface="Fredoka One"/>
                </a:rPr>
                <a:t>Neptune</a:t>
              </a:r>
              <a:endParaRPr sz="1600">
                <a:solidFill>
                  <a:schemeClr val="dk1"/>
                </a:solidFill>
                <a:latin typeface="Fredoka One"/>
                <a:ea typeface="Fredoka One"/>
                <a:cs typeface="Fredoka One"/>
                <a:sym typeface="Fredoka One"/>
              </a:endParaRPr>
            </a:p>
          </p:txBody>
        </p:sp>
        <p:sp>
          <p:nvSpPr>
            <p:cNvPr id="1541" name="Google Shape;1541;p52"/>
            <p:cNvSpPr txBox="1"/>
            <p:nvPr/>
          </p:nvSpPr>
          <p:spPr>
            <a:xfrm>
              <a:off x="5683761" y="4189523"/>
              <a:ext cx="1960200" cy="542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Nunito"/>
                  <a:ea typeface="Nunito"/>
                  <a:cs typeface="Nunito"/>
                  <a:sym typeface="Nunito"/>
                </a:rPr>
                <a:t>It is blue because of methane gas</a:t>
              </a:r>
              <a:endParaRPr sz="1200">
                <a:solidFill>
                  <a:schemeClr val="dk1"/>
                </a:solidFill>
                <a:latin typeface="Nunito"/>
                <a:ea typeface="Nunito"/>
                <a:cs typeface="Nunito"/>
                <a:sym typeface="Nunito"/>
              </a:endParaRPr>
            </a:p>
          </p:txBody>
        </p:sp>
        <p:sp>
          <p:nvSpPr>
            <p:cNvPr id="1542" name="Google Shape;1542;p52"/>
            <p:cNvSpPr txBox="1"/>
            <p:nvPr/>
          </p:nvSpPr>
          <p:spPr>
            <a:xfrm>
              <a:off x="4785559" y="4147463"/>
              <a:ext cx="810300" cy="39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Fredoka One"/>
                  <a:ea typeface="Fredoka One"/>
                  <a:cs typeface="Fredoka One"/>
                  <a:sym typeface="Fredoka One"/>
                </a:rPr>
                <a:t>6</a:t>
              </a:r>
              <a:endParaRPr sz="2000">
                <a:solidFill>
                  <a:schemeClr val="lt1"/>
                </a:solidFill>
                <a:latin typeface="Fredoka One"/>
                <a:ea typeface="Fredoka One"/>
                <a:cs typeface="Fredoka One"/>
                <a:sym typeface="Fredoka One"/>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sp>
        <p:nvSpPr>
          <p:cNvPr id="1547" name="Google Shape;1547;p53"/>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1548" name="Google Shape;1548;p53"/>
          <p:cNvGrpSpPr/>
          <p:nvPr/>
        </p:nvGrpSpPr>
        <p:grpSpPr>
          <a:xfrm rot="-880362">
            <a:off x="1152078" y="3490872"/>
            <a:ext cx="1106213" cy="828210"/>
            <a:chOff x="11585875" y="2838000"/>
            <a:chExt cx="1106200" cy="828200"/>
          </a:xfrm>
        </p:grpSpPr>
        <p:sp>
          <p:nvSpPr>
            <p:cNvPr id="1549" name="Google Shape;1549;p53"/>
            <p:cNvSpPr/>
            <p:nvPr/>
          </p:nvSpPr>
          <p:spPr>
            <a:xfrm>
              <a:off x="11585875" y="2838000"/>
              <a:ext cx="1106200" cy="828200"/>
            </a:xfrm>
            <a:custGeom>
              <a:rect b="b" l="l" r="r" t="t"/>
              <a:pathLst>
                <a:path extrusionOk="0" h="33128" w="44248">
                  <a:moveTo>
                    <a:pt x="39396" y="0"/>
                  </a:moveTo>
                  <a:lnTo>
                    <a:pt x="39246" y="17"/>
                  </a:lnTo>
                  <a:lnTo>
                    <a:pt x="39112" y="50"/>
                  </a:lnTo>
                  <a:lnTo>
                    <a:pt x="38979" y="134"/>
                  </a:lnTo>
                  <a:lnTo>
                    <a:pt x="350" y="25492"/>
                  </a:lnTo>
                  <a:lnTo>
                    <a:pt x="217" y="25592"/>
                  </a:lnTo>
                  <a:lnTo>
                    <a:pt x="133" y="25709"/>
                  </a:lnTo>
                  <a:lnTo>
                    <a:pt x="67" y="25842"/>
                  </a:lnTo>
                  <a:lnTo>
                    <a:pt x="17" y="25975"/>
                  </a:lnTo>
                  <a:lnTo>
                    <a:pt x="0" y="26109"/>
                  </a:lnTo>
                  <a:lnTo>
                    <a:pt x="17" y="26259"/>
                  </a:lnTo>
                  <a:lnTo>
                    <a:pt x="50" y="26392"/>
                  </a:lnTo>
                  <a:lnTo>
                    <a:pt x="133" y="26525"/>
                  </a:lnTo>
                  <a:lnTo>
                    <a:pt x="4235" y="32794"/>
                  </a:lnTo>
                  <a:lnTo>
                    <a:pt x="4335" y="32911"/>
                  </a:lnTo>
                  <a:lnTo>
                    <a:pt x="4451" y="32994"/>
                  </a:lnTo>
                  <a:lnTo>
                    <a:pt x="4568" y="33078"/>
                  </a:lnTo>
                  <a:lnTo>
                    <a:pt x="4718" y="33111"/>
                  </a:lnTo>
                  <a:lnTo>
                    <a:pt x="4852" y="33128"/>
                  </a:lnTo>
                  <a:lnTo>
                    <a:pt x="5002" y="33111"/>
                  </a:lnTo>
                  <a:lnTo>
                    <a:pt x="5135" y="33078"/>
                  </a:lnTo>
                  <a:lnTo>
                    <a:pt x="5268" y="33011"/>
                  </a:lnTo>
                  <a:lnTo>
                    <a:pt x="43897" y="7636"/>
                  </a:lnTo>
                  <a:lnTo>
                    <a:pt x="44014" y="7536"/>
                  </a:lnTo>
                  <a:lnTo>
                    <a:pt x="44114" y="7419"/>
                  </a:lnTo>
                  <a:lnTo>
                    <a:pt x="44181" y="7303"/>
                  </a:lnTo>
                  <a:lnTo>
                    <a:pt x="44231" y="7169"/>
                  </a:lnTo>
                  <a:lnTo>
                    <a:pt x="44247" y="7019"/>
                  </a:lnTo>
                  <a:lnTo>
                    <a:pt x="44231" y="6869"/>
                  </a:lnTo>
                  <a:lnTo>
                    <a:pt x="44181" y="6736"/>
                  </a:lnTo>
                  <a:lnTo>
                    <a:pt x="44114" y="6602"/>
                  </a:lnTo>
                  <a:lnTo>
                    <a:pt x="40013" y="350"/>
                  </a:lnTo>
                  <a:lnTo>
                    <a:pt x="39913" y="217"/>
                  </a:lnTo>
                  <a:lnTo>
                    <a:pt x="39796" y="134"/>
                  </a:lnTo>
                  <a:lnTo>
                    <a:pt x="39679" y="67"/>
                  </a:lnTo>
                  <a:lnTo>
                    <a:pt x="39529" y="17"/>
                  </a:lnTo>
                  <a:lnTo>
                    <a:pt x="3939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53"/>
            <p:cNvSpPr/>
            <p:nvPr/>
          </p:nvSpPr>
          <p:spPr>
            <a:xfrm>
              <a:off x="12529075" y="2850500"/>
              <a:ext cx="60875" cy="85875"/>
            </a:xfrm>
            <a:custGeom>
              <a:rect b="b" l="l" r="r" t="t"/>
              <a:pathLst>
                <a:path extrusionOk="0" h="3435" w="2435">
                  <a:moveTo>
                    <a:pt x="217" y="1"/>
                  </a:moveTo>
                  <a:lnTo>
                    <a:pt x="167" y="17"/>
                  </a:lnTo>
                  <a:lnTo>
                    <a:pt x="117" y="51"/>
                  </a:lnTo>
                  <a:lnTo>
                    <a:pt x="84" y="84"/>
                  </a:lnTo>
                  <a:lnTo>
                    <a:pt x="51" y="117"/>
                  </a:lnTo>
                  <a:lnTo>
                    <a:pt x="1" y="217"/>
                  </a:lnTo>
                  <a:lnTo>
                    <a:pt x="1" y="317"/>
                  </a:lnTo>
                  <a:lnTo>
                    <a:pt x="17" y="367"/>
                  </a:lnTo>
                  <a:lnTo>
                    <a:pt x="51" y="417"/>
                  </a:lnTo>
                  <a:lnTo>
                    <a:pt x="1951" y="3318"/>
                  </a:lnTo>
                  <a:lnTo>
                    <a:pt x="2001" y="3368"/>
                  </a:lnTo>
                  <a:lnTo>
                    <a:pt x="2051" y="3418"/>
                  </a:lnTo>
                  <a:lnTo>
                    <a:pt x="2118" y="3435"/>
                  </a:lnTo>
                  <a:lnTo>
                    <a:pt x="2251" y="3435"/>
                  </a:lnTo>
                  <a:lnTo>
                    <a:pt x="2318" y="3402"/>
                  </a:lnTo>
                  <a:lnTo>
                    <a:pt x="2368" y="3368"/>
                  </a:lnTo>
                  <a:lnTo>
                    <a:pt x="2401" y="3318"/>
                  </a:lnTo>
                  <a:lnTo>
                    <a:pt x="2435" y="3235"/>
                  </a:lnTo>
                  <a:lnTo>
                    <a:pt x="2435" y="3135"/>
                  </a:lnTo>
                  <a:lnTo>
                    <a:pt x="2418" y="3068"/>
                  </a:lnTo>
                  <a:lnTo>
                    <a:pt x="2401" y="3035"/>
                  </a:lnTo>
                  <a:lnTo>
                    <a:pt x="484" y="117"/>
                  </a:lnTo>
                  <a:lnTo>
                    <a:pt x="451" y="84"/>
                  </a:lnTo>
                  <a:lnTo>
                    <a:pt x="417" y="51"/>
                  </a:lnTo>
                  <a:lnTo>
                    <a:pt x="31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53"/>
            <p:cNvSpPr/>
            <p:nvPr/>
          </p:nvSpPr>
          <p:spPr>
            <a:xfrm>
              <a:off x="12304000" y="2998475"/>
              <a:ext cx="60875" cy="85875"/>
            </a:xfrm>
            <a:custGeom>
              <a:rect b="b" l="l" r="r" t="t"/>
              <a:pathLst>
                <a:path extrusionOk="0" h="3435" w="2435">
                  <a:moveTo>
                    <a:pt x="217" y="0"/>
                  </a:moveTo>
                  <a:lnTo>
                    <a:pt x="167" y="17"/>
                  </a:lnTo>
                  <a:lnTo>
                    <a:pt x="117" y="33"/>
                  </a:lnTo>
                  <a:lnTo>
                    <a:pt x="84" y="67"/>
                  </a:lnTo>
                  <a:lnTo>
                    <a:pt x="51" y="117"/>
                  </a:lnTo>
                  <a:lnTo>
                    <a:pt x="17" y="200"/>
                  </a:lnTo>
                  <a:lnTo>
                    <a:pt x="1" y="317"/>
                  </a:lnTo>
                  <a:lnTo>
                    <a:pt x="17" y="367"/>
                  </a:lnTo>
                  <a:lnTo>
                    <a:pt x="51" y="400"/>
                  </a:lnTo>
                  <a:lnTo>
                    <a:pt x="1951" y="3318"/>
                  </a:lnTo>
                  <a:lnTo>
                    <a:pt x="2001" y="3368"/>
                  </a:lnTo>
                  <a:lnTo>
                    <a:pt x="2051" y="3401"/>
                  </a:lnTo>
                  <a:lnTo>
                    <a:pt x="2118" y="3418"/>
                  </a:lnTo>
                  <a:lnTo>
                    <a:pt x="2185" y="3435"/>
                  </a:lnTo>
                  <a:lnTo>
                    <a:pt x="2251" y="3418"/>
                  </a:lnTo>
                  <a:lnTo>
                    <a:pt x="2318" y="3384"/>
                  </a:lnTo>
                  <a:lnTo>
                    <a:pt x="2368" y="3351"/>
                  </a:lnTo>
                  <a:lnTo>
                    <a:pt x="2402" y="3318"/>
                  </a:lnTo>
                  <a:lnTo>
                    <a:pt x="2435" y="3218"/>
                  </a:lnTo>
                  <a:lnTo>
                    <a:pt x="2435" y="3118"/>
                  </a:lnTo>
                  <a:lnTo>
                    <a:pt x="2418" y="3068"/>
                  </a:lnTo>
                  <a:lnTo>
                    <a:pt x="2402" y="3018"/>
                  </a:lnTo>
                  <a:lnTo>
                    <a:pt x="501" y="117"/>
                  </a:lnTo>
                  <a:lnTo>
                    <a:pt x="451" y="67"/>
                  </a:lnTo>
                  <a:lnTo>
                    <a:pt x="418" y="33"/>
                  </a:lnTo>
                  <a:lnTo>
                    <a:pt x="3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53"/>
            <p:cNvSpPr/>
            <p:nvPr/>
          </p:nvSpPr>
          <p:spPr>
            <a:xfrm>
              <a:off x="12483650" y="2888850"/>
              <a:ext cx="41275" cy="56700"/>
            </a:xfrm>
            <a:custGeom>
              <a:rect b="b" l="l" r="r" t="t"/>
              <a:pathLst>
                <a:path extrusionOk="0" h="2268" w="1651">
                  <a:moveTo>
                    <a:pt x="200" y="0"/>
                  </a:moveTo>
                  <a:lnTo>
                    <a:pt x="150" y="17"/>
                  </a:lnTo>
                  <a:lnTo>
                    <a:pt x="117" y="34"/>
                  </a:lnTo>
                  <a:lnTo>
                    <a:pt x="67" y="67"/>
                  </a:lnTo>
                  <a:lnTo>
                    <a:pt x="34" y="117"/>
                  </a:lnTo>
                  <a:lnTo>
                    <a:pt x="0" y="200"/>
                  </a:lnTo>
                  <a:lnTo>
                    <a:pt x="0" y="300"/>
                  </a:lnTo>
                  <a:lnTo>
                    <a:pt x="0" y="350"/>
                  </a:lnTo>
                  <a:lnTo>
                    <a:pt x="34" y="400"/>
                  </a:lnTo>
                  <a:lnTo>
                    <a:pt x="1167" y="2134"/>
                  </a:lnTo>
                  <a:lnTo>
                    <a:pt x="1217" y="2201"/>
                  </a:lnTo>
                  <a:lnTo>
                    <a:pt x="1267" y="2234"/>
                  </a:lnTo>
                  <a:lnTo>
                    <a:pt x="1334" y="2251"/>
                  </a:lnTo>
                  <a:lnTo>
                    <a:pt x="1401" y="2268"/>
                  </a:lnTo>
                  <a:lnTo>
                    <a:pt x="1467" y="2251"/>
                  </a:lnTo>
                  <a:lnTo>
                    <a:pt x="1551" y="2218"/>
                  </a:lnTo>
                  <a:lnTo>
                    <a:pt x="1584" y="2184"/>
                  </a:lnTo>
                  <a:lnTo>
                    <a:pt x="1618" y="2151"/>
                  </a:lnTo>
                  <a:lnTo>
                    <a:pt x="1651" y="2051"/>
                  </a:lnTo>
                  <a:lnTo>
                    <a:pt x="1651" y="1951"/>
                  </a:lnTo>
                  <a:lnTo>
                    <a:pt x="1651" y="1901"/>
                  </a:lnTo>
                  <a:lnTo>
                    <a:pt x="1618" y="1851"/>
                  </a:lnTo>
                  <a:lnTo>
                    <a:pt x="484" y="117"/>
                  </a:lnTo>
                  <a:lnTo>
                    <a:pt x="450" y="67"/>
                  </a:lnTo>
                  <a:lnTo>
                    <a:pt x="400" y="34"/>
                  </a:lnTo>
                  <a:lnTo>
                    <a:pt x="3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53"/>
            <p:cNvSpPr/>
            <p:nvPr/>
          </p:nvSpPr>
          <p:spPr>
            <a:xfrm>
              <a:off x="12439475" y="2917600"/>
              <a:ext cx="41700" cy="56725"/>
            </a:xfrm>
            <a:custGeom>
              <a:rect b="b" l="l" r="r" t="t"/>
              <a:pathLst>
                <a:path extrusionOk="0" h="2269" w="1668">
                  <a:moveTo>
                    <a:pt x="217" y="1"/>
                  </a:moveTo>
                  <a:lnTo>
                    <a:pt x="167" y="17"/>
                  </a:lnTo>
                  <a:lnTo>
                    <a:pt x="117" y="34"/>
                  </a:lnTo>
                  <a:lnTo>
                    <a:pt x="83" y="67"/>
                  </a:lnTo>
                  <a:lnTo>
                    <a:pt x="50" y="117"/>
                  </a:lnTo>
                  <a:lnTo>
                    <a:pt x="0" y="201"/>
                  </a:lnTo>
                  <a:lnTo>
                    <a:pt x="0" y="301"/>
                  </a:lnTo>
                  <a:lnTo>
                    <a:pt x="17" y="368"/>
                  </a:lnTo>
                  <a:lnTo>
                    <a:pt x="50" y="401"/>
                  </a:lnTo>
                  <a:lnTo>
                    <a:pt x="1184" y="2151"/>
                  </a:lnTo>
                  <a:lnTo>
                    <a:pt x="1234" y="2201"/>
                  </a:lnTo>
                  <a:lnTo>
                    <a:pt x="1284" y="2235"/>
                  </a:lnTo>
                  <a:lnTo>
                    <a:pt x="1351" y="2251"/>
                  </a:lnTo>
                  <a:lnTo>
                    <a:pt x="1401" y="2268"/>
                  </a:lnTo>
                  <a:lnTo>
                    <a:pt x="1484" y="2251"/>
                  </a:lnTo>
                  <a:lnTo>
                    <a:pt x="1551" y="2218"/>
                  </a:lnTo>
                  <a:lnTo>
                    <a:pt x="1601" y="2185"/>
                  </a:lnTo>
                  <a:lnTo>
                    <a:pt x="1634" y="2151"/>
                  </a:lnTo>
                  <a:lnTo>
                    <a:pt x="1667" y="2051"/>
                  </a:lnTo>
                  <a:lnTo>
                    <a:pt x="1667" y="1951"/>
                  </a:lnTo>
                  <a:lnTo>
                    <a:pt x="1651" y="1901"/>
                  </a:lnTo>
                  <a:lnTo>
                    <a:pt x="1634" y="1851"/>
                  </a:lnTo>
                  <a:lnTo>
                    <a:pt x="484" y="117"/>
                  </a:lnTo>
                  <a:lnTo>
                    <a:pt x="450" y="67"/>
                  </a:lnTo>
                  <a:lnTo>
                    <a:pt x="417" y="34"/>
                  </a:lnTo>
                  <a:lnTo>
                    <a:pt x="31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53"/>
            <p:cNvSpPr/>
            <p:nvPr/>
          </p:nvSpPr>
          <p:spPr>
            <a:xfrm>
              <a:off x="12395700" y="2946375"/>
              <a:ext cx="41700" cy="56700"/>
            </a:xfrm>
            <a:custGeom>
              <a:rect b="b" l="l" r="r" t="t"/>
              <a:pathLst>
                <a:path extrusionOk="0" h="2268" w="1668">
                  <a:moveTo>
                    <a:pt x="217" y="0"/>
                  </a:moveTo>
                  <a:lnTo>
                    <a:pt x="167" y="17"/>
                  </a:lnTo>
                  <a:lnTo>
                    <a:pt x="117" y="33"/>
                  </a:lnTo>
                  <a:lnTo>
                    <a:pt x="67" y="67"/>
                  </a:lnTo>
                  <a:lnTo>
                    <a:pt x="34" y="117"/>
                  </a:lnTo>
                  <a:lnTo>
                    <a:pt x="1" y="217"/>
                  </a:lnTo>
                  <a:lnTo>
                    <a:pt x="1" y="317"/>
                  </a:lnTo>
                  <a:lnTo>
                    <a:pt x="17" y="367"/>
                  </a:lnTo>
                  <a:lnTo>
                    <a:pt x="34" y="417"/>
                  </a:lnTo>
                  <a:lnTo>
                    <a:pt x="1184" y="2151"/>
                  </a:lnTo>
                  <a:lnTo>
                    <a:pt x="1218" y="2201"/>
                  </a:lnTo>
                  <a:lnTo>
                    <a:pt x="1284" y="2234"/>
                  </a:lnTo>
                  <a:lnTo>
                    <a:pt x="1334" y="2267"/>
                  </a:lnTo>
                  <a:lnTo>
                    <a:pt x="1401" y="2267"/>
                  </a:lnTo>
                  <a:lnTo>
                    <a:pt x="1484" y="2251"/>
                  </a:lnTo>
                  <a:lnTo>
                    <a:pt x="1551" y="2217"/>
                  </a:lnTo>
                  <a:lnTo>
                    <a:pt x="1584" y="2184"/>
                  </a:lnTo>
                  <a:lnTo>
                    <a:pt x="1618" y="2151"/>
                  </a:lnTo>
                  <a:lnTo>
                    <a:pt x="1668" y="2051"/>
                  </a:lnTo>
                  <a:lnTo>
                    <a:pt x="1668" y="1951"/>
                  </a:lnTo>
                  <a:lnTo>
                    <a:pt x="1651" y="1901"/>
                  </a:lnTo>
                  <a:lnTo>
                    <a:pt x="1618" y="1851"/>
                  </a:lnTo>
                  <a:lnTo>
                    <a:pt x="484" y="117"/>
                  </a:lnTo>
                  <a:lnTo>
                    <a:pt x="451" y="67"/>
                  </a:lnTo>
                  <a:lnTo>
                    <a:pt x="417" y="33"/>
                  </a:lnTo>
                  <a:lnTo>
                    <a:pt x="3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53"/>
            <p:cNvSpPr/>
            <p:nvPr/>
          </p:nvSpPr>
          <p:spPr>
            <a:xfrm>
              <a:off x="12351950" y="2975125"/>
              <a:ext cx="41700" cy="56700"/>
            </a:xfrm>
            <a:custGeom>
              <a:rect b="b" l="l" r="r" t="t"/>
              <a:pathLst>
                <a:path extrusionOk="0" h="2268" w="1668">
                  <a:moveTo>
                    <a:pt x="200" y="0"/>
                  </a:moveTo>
                  <a:lnTo>
                    <a:pt x="150" y="17"/>
                  </a:lnTo>
                  <a:lnTo>
                    <a:pt x="117" y="50"/>
                  </a:lnTo>
                  <a:lnTo>
                    <a:pt x="67" y="84"/>
                  </a:lnTo>
                  <a:lnTo>
                    <a:pt x="33" y="117"/>
                  </a:lnTo>
                  <a:lnTo>
                    <a:pt x="0" y="217"/>
                  </a:lnTo>
                  <a:lnTo>
                    <a:pt x="0" y="317"/>
                  </a:lnTo>
                  <a:lnTo>
                    <a:pt x="0" y="367"/>
                  </a:lnTo>
                  <a:lnTo>
                    <a:pt x="33" y="417"/>
                  </a:lnTo>
                  <a:lnTo>
                    <a:pt x="1167" y="2151"/>
                  </a:lnTo>
                  <a:lnTo>
                    <a:pt x="1217" y="2201"/>
                  </a:lnTo>
                  <a:lnTo>
                    <a:pt x="1267" y="2234"/>
                  </a:lnTo>
                  <a:lnTo>
                    <a:pt x="1334" y="2268"/>
                  </a:lnTo>
                  <a:lnTo>
                    <a:pt x="1400" y="2268"/>
                  </a:lnTo>
                  <a:lnTo>
                    <a:pt x="1467" y="2251"/>
                  </a:lnTo>
                  <a:lnTo>
                    <a:pt x="1551" y="2234"/>
                  </a:lnTo>
                  <a:lnTo>
                    <a:pt x="1584" y="2184"/>
                  </a:lnTo>
                  <a:lnTo>
                    <a:pt x="1617" y="2151"/>
                  </a:lnTo>
                  <a:lnTo>
                    <a:pt x="1651" y="2051"/>
                  </a:lnTo>
                  <a:lnTo>
                    <a:pt x="1667" y="1951"/>
                  </a:lnTo>
                  <a:lnTo>
                    <a:pt x="1651" y="1901"/>
                  </a:lnTo>
                  <a:lnTo>
                    <a:pt x="1617" y="1851"/>
                  </a:lnTo>
                  <a:lnTo>
                    <a:pt x="484" y="117"/>
                  </a:lnTo>
                  <a:lnTo>
                    <a:pt x="450" y="84"/>
                  </a:lnTo>
                  <a:lnTo>
                    <a:pt x="400" y="50"/>
                  </a:lnTo>
                  <a:lnTo>
                    <a:pt x="3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53"/>
            <p:cNvSpPr/>
            <p:nvPr/>
          </p:nvSpPr>
          <p:spPr>
            <a:xfrm>
              <a:off x="12084775" y="3142675"/>
              <a:ext cx="60875" cy="85875"/>
            </a:xfrm>
            <a:custGeom>
              <a:rect b="b" l="l" r="r" t="t"/>
              <a:pathLst>
                <a:path extrusionOk="0" h="3435" w="2435">
                  <a:moveTo>
                    <a:pt x="217" y="1"/>
                  </a:moveTo>
                  <a:lnTo>
                    <a:pt x="167" y="17"/>
                  </a:lnTo>
                  <a:lnTo>
                    <a:pt x="117" y="34"/>
                  </a:lnTo>
                  <a:lnTo>
                    <a:pt x="67" y="67"/>
                  </a:lnTo>
                  <a:lnTo>
                    <a:pt x="34" y="117"/>
                  </a:lnTo>
                  <a:lnTo>
                    <a:pt x="0" y="201"/>
                  </a:lnTo>
                  <a:lnTo>
                    <a:pt x="0" y="301"/>
                  </a:lnTo>
                  <a:lnTo>
                    <a:pt x="17" y="351"/>
                  </a:lnTo>
                  <a:lnTo>
                    <a:pt x="34" y="401"/>
                  </a:lnTo>
                  <a:lnTo>
                    <a:pt x="1951" y="3318"/>
                  </a:lnTo>
                  <a:lnTo>
                    <a:pt x="1984" y="3368"/>
                  </a:lnTo>
                  <a:lnTo>
                    <a:pt x="2051" y="3402"/>
                  </a:lnTo>
                  <a:lnTo>
                    <a:pt x="2101" y="3418"/>
                  </a:lnTo>
                  <a:lnTo>
                    <a:pt x="2168" y="3435"/>
                  </a:lnTo>
                  <a:lnTo>
                    <a:pt x="2251" y="3418"/>
                  </a:lnTo>
                  <a:lnTo>
                    <a:pt x="2318" y="3385"/>
                  </a:lnTo>
                  <a:lnTo>
                    <a:pt x="2351" y="3352"/>
                  </a:lnTo>
                  <a:lnTo>
                    <a:pt x="2384" y="3318"/>
                  </a:lnTo>
                  <a:lnTo>
                    <a:pt x="2434" y="3218"/>
                  </a:lnTo>
                  <a:lnTo>
                    <a:pt x="2434" y="3118"/>
                  </a:lnTo>
                  <a:lnTo>
                    <a:pt x="2418" y="3068"/>
                  </a:lnTo>
                  <a:lnTo>
                    <a:pt x="2384" y="3018"/>
                  </a:lnTo>
                  <a:lnTo>
                    <a:pt x="484" y="117"/>
                  </a:lnTo>
                  <a:lnTo>
                    <a:pt x="450" y="67"/>
                  </a:lnTo>
                  <a:lnTo>
                    <a:pt x="400" y="34"/>
                  </a:lnTo>
                  <a:lnTo>
                    <a:pt x="31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53"/>
            <p:cNvSpPr/>
            <p:nvPr/>
          </p:nvSpPr>
          <p:spPr>
            <a:xfrm>
              <a:off x="12264000" y="3033050"/>
              <a:ext cx="41700" cy="56300"/>
            </a:xfrm>
            <a:custGeom>
              <a:rect b="b" l="l" r="r" t="t"/>
              <a:pathLst>
                <a:path extrusionOk="0" h="2252" w="1668">
                  <a:moveTo>
                    <a:pt x="167" y="1"/>
                  </a:moveTo>
                  <a:lnTo>
                    <a:pt x="117" y="34"/>
                  </a:lnTo>
                  <a:lnTo>
                    <a:pt x="67" y="68"/>
                  </a:lnTo>
                  <a:lnTo>
                    <a:pt x="34" y="101"/>
                  </a:lnTo>
                  <a:lnTo>
                    <a:pt x="0" y="201"/>
                  </a:lnTo>
                  <a:lnTo>
                    <a:pt x="0" y="301"/>
                  </a:lnTo>
                  <a:lnTo>
                    <a:pt x="17" y="351"/>
                  </a:lnTo>
                  <a:lnTo>
                    <a:pt x="34" y="401"/>
                  </a:lnTo>
                  <a:lnTo>
                    <a:pt x="1184" y="2135"/>
                  </a:lnTo>
                  <a:lnTo>
                    <a:pt x="1217" y="2185"/>
                  </a:lnTo>
                  <a:lnTo>
                    <a:pt x="1284" y="2235"/>
                  </a:lnTo>
                  <a:lnTo>
                    <a:pt x="1334" y="2252"/>
                  </a:lnTo>
                  <a:lnTo>
                    <a:pt x="1484" y="2252"/>
                  </a:lnTo>
                  <a:lnTo>
                    <a:pt x="1551" y="2218"/>
                  </a:lnTo>
                  <a:lnTo>
                    <a:pt x="1584" y="2185"/>
                  </a:lnTo>
                  <a:lnTo>
                    <a:pt x="1617" y="2135"/>
                  </a:lnTo>
                  <a:lnTo>
                    <a:pt x="1667" y="2052"/>
                  </a:lnTo>
                  <a:lnTo>
                    <a:pt x="1667" y="1951"/>
                  </a:lnTo>
                  <a:lnTo>
                    <a:pt x="1651" y="1901"/>
                  </a:lnTo>
                  <a:lnTo>
                    <a:pt x="1634" y="1851"/>
                  </a:lnTo>
                  <a:lnTo>
                    <a:pt x="484" y="101"/>
                  </a:lnTo>
                  <a:lnTo>
                    <a:pt x="450" y="68"/>
                  </a:lnTo>
                  <a:lnTo>
                    <a:pt x="417" y="34"/>
                  </a:lnTo>
                  <a:lnTo>
                    <a:pt x="31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53"/>
            <p:cNvSpPr/>
            <p:nvPr/>
          </p:nvSpPr>
          <p:spPr>
            <a:xfrm>
              <a:off x="12220225" y="3061825"/>
              <a:ext cx="41700" cy="56700"/>
            </a:xfrm>
            <a:custGeom>
              <a:rect b="b" l="l" r="r" t="t"/>
              <a:pathLst>
                <a:path extrusionOk="0" h="2268" w="1668">
                  <a:moveTo>
                    <a:pt x="201" y="0"/>
                  </a:moveTo>
                  <a:lnTo>
                    <a:pt x="151" y="17"/>
                  </a:lnTo>
                  <a:lnTo>
                    <a:pt x="117" y="34"/>
                  </a:lnTo>
                  <a:lnTo>
                    <a:pt x="67" y="67"/>
                  </a:lnTo>
                  <a:lnTo>
                    <a:pt x="34" y="117"/>
                  </a:lnTo>
                  <a:lnTo>
                    <a:pt x="1" y="200"/>
                  </a:lnTo>
                  <a:lnTo>
                    <a:pt x="1" y="300"/>
                  </a:lnTo>
                  <a:lnTo>
                    <a:pt x="17" y="350"/>
                  </a:lnTo>
                  <a:lnTo>
                    <a:pt x="34" y="400"/>
                  </a:lnTo>
                  <a:lnTo>
                    <a:pt x="1168" y="2134"/>
                  </a:lnTo>
                  <a:lnTo>
                    <a:pt x="1218" y="2201"/>
                  </a:lnTo>
                  <a:lnTo>
                    <a:pt x="1268" y="2234"/>
                  </a:lnTo>
                  <a:lnTo>
                    <a:pt x="1334" y="2251"/>
                  </a:lnTo>
                  <a:lnTo>
                    <a:pt x="1401" y="2268"/>
                  </a:lnTo>
                  <a:lnTo>
                    <a:pt x="1468" y="2251"/>
                  </a:lnTo>
                  <a:lnTo>
                    <a:pt x="1551" y="2218"/>
                  </a:lnTo>
                  <a:lnTo>
                    <a:pt x="1585" y="2184"/>
                  </a:lnTo>
                  <a:lnTo>
                    <a:pt x="1618" y="2151"/>
                  </a:lnTo>
                  <a:lnTo>
                    <a:pt x="1651" y="2051"/>
                  </a:lnTo>
                  <a:lnTo>
                    <a:pt x="1668" y="1951"/>
                  </a:lnTo>
                  <a:lnTo>
                    <a:pt x="1651" y="1901"/>
                  </a:lnTo>
                  <a:lnTo>
                    <a:pt x="1618" y="1851"/>
                  </a:lnTo>
                  <a:lnTo>
                    <a:pt x="484" y="117"/>
                  </a:lnTo>
                  <a:lnTo>
                    <a:pt x="451" y="67"/>
                  </a:lnTo>
                  <a:lnTo>
                    <a:pt x="401" y="34"/>
                  </a:lnTo>
                  <a:lnTo>
                    <a:pt x="3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53"/>
            <p:cNvSpPr/>
            <p:nvPr/>
          </p:nvSpPr>
          <p:spPr>
            <a:xfrm>
              <a:off x="12176050" y="3090575"/>
              <a:ext cx="41700" cy="56700"/>
            </a:xfrm>
            <a:custGeom>
              <a:rect b="b" l="l" r="r" t="t"/>
              <a:pathLst>
                <a:path extrusionOk="0" h="2268" w="1668">
                  <a:moveTo>
                    <a:pt x="217" y="1"/>
                  </a:moveTo>
                  <a:lnTo>
                    <a:pt x="167" y="17"/>
                  </a:lnTo>
                  <a:lnTo>
                    <a:pt x="117" y="34"/>
                  </a:lnTo>
                  <a:lnTo>
                    <a:pt x="84" y="67"/>
                  </a:lnTo>
                  <a:lnTo>
                    <a:pt x="50" y="117"/>
                  </a:lnTo>
                  <a:lnTo>
                    <a:pt x="0" y="201"/>
                  </a:lnTo>
                  <a:lnTo>
                    <a:pt x="0" y="301"/>
                  </a:lnTo>
                  <a:lnTo>
                    <a:pt x="17" y="367"/>
                  </a:lnTo>
                  <a:lnTo>
                    <a:pt x="50" y="401"/>
                  </a:lnTo>
                  <a:lnTo>
                    <a:pt x="1184" y="2151"/>
                  </a:lnTo>
                  <a:lnTo>
                    <a:pt x="1234" y="2201"/>
                  </a:lnTo>
                  <a:lnTo>
                    <a:pt x="1284" y="2235"/>
                  </a:lnTo>
                  <a:lnTo>
                    <a:pt x="1351" y="2251"/>
                  </a:lnTo>
                  <a:lnTo>
                    <a:pt x="1418" y="2268"/>
                  </a:lnTo>
                  <a:lnTo>
                    <a:pt x="1484" y="2251"/>
                  </a:lnTo>
                  <a:lnTo>
                    <a:pt x="1551" y="2218"/>
                  </a:lnTo>
                  <a:lnTo>
                    <a:pt x="1601" y="2185"/>
                  </a:lnTo>
                  <a:lnTo>
                    <a:pt x="1634" y="2151"/>
                  </a:lnTo>
                  <a:lnTo>
                    <a:pt x="1668" y="2051"/>
                  </a:lnTo>
                  <a:lnTo>
                    <a:pt x="1668" y="1951"/>
                  </a:lnTo>
                  <a:lnTo>
                    <a:pt x="1651" y="1901"/>
                  </a:lnTo>
                  <a:lnTo>
                    <a:pt x="1634" y="1851"/>
                  </a:lnTo>
                  <a:lnTo>
                    <a:pt x="484" y="117"/>
                  </a:lnTo>
                  <a:lnTo>
                    <a:pt x="451" y="67"/>
                  </a:lnTo>
                  <a:lnTo>
                    <a:pt x="417" y="34"/>
                  </a:lnTo>
                  <a:lnTo>
                    <a:pt x="31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53"/>
            <p:cNvSpPr/>
            <p:nvPr/>
          </p:nvSpPr>
          <p:spPr>
            <a:xfrm>
              <a:off x="12132275" y="3119325"/>
              <a:ext cx="41725" cy="56725"/>
            </a:xfrm>
            <a:custGeom>
              <a:rect b="b" l="l" r="r" t="t"/>
              <a:pathLst>
                <a:path extrusionOk="0" h="2269" w="1669">
                  <a:moveTo>
                    <a:pt x="218" y="1"/>
                  </a:moveTo>
                  <a:lnTo>
                    <a:pt x="168" y="18"/>
                  </a:lnTo>
                  <a:lnTo>
                    <a:pt x="118" y="34"/>
                  </a:lnTo>
                  <a:lnTo>
                    <a:pt x="68" y="68"/>
                  </a:lnTo>
                  <a:lnTo>
                    <a:pt x="34" y="118"/>
                  </a:lnTo>
                  <a:lnTo>
                    <a:pt x="1" y="218"/>
                  </a:lnTo>
                  <a:lnTo>
                    <a:pt x="1" y="318"/>
                  </a:lnTo>
                  <a:lnTo>
                    <a:pt x="18" y="368"/>
                  </a:lnTo>
                  <a:lnTo>
                    <a:pt x="34" y="418"/>
                  </a:lnTo>
                  <a:lnTo>
                    <a:pt x="1185" y="2152"/>
                  </a:lnTo>
                  <a:lnTo>
                    <a:pt x="1235" y="2202"/>
                  </a:lnTo>
                  <a:lnTo>
                    <a:pt x="1285" y="2235"/>
                  </a:lnTo>
                  <a:lnTo>
                    <a:pt x="1335" y="2268"/>
                  </a:lnTo>
                  <a:lnTo>
                    <a:pt x="1401" y="2268"/>
                  </a:lnTo>
                  <a:lnTo>
                    <a:pt x="1485" y="2252"/>
                  </a:lnTo>
                  <a:lnTo>
                    <a:pt x="1551" y="2218"/>
                  </a:lnTo>
                  <a:lnTo>
                    <a:pt x="1585" y="2185"/>
                  </a:lnTo>
                  <a:lnTo>
                    <a:pt x="1618" y="2152"/>
                  </a:lnTo>
                  <a:lnTo>
                    <a:pt x="1668" y="2052"/>
                  </a:lnTo>
                  <a:lnTo>
                    <a:pt x="1668" y="1952"/>
                  </a:lnTo>
                  <a:lnTo>
                    <a:pt x="1651" y="1902"/>
                  </a:lnTo>
                  <a:lnTo>
                    <a:pt x="1635" y="1852"/>
                  </a:lnTo>
                  <a:lnTo>
                    <a:pt x="484" y="118"/>
                  </a:lnTo>
                  <a:lnTo>
                    <a:pt x="451" y="68"/>
                  </a:lnTo>
                  <a:lnTo>
                    <a:pt x="418" y="34"/>
                  </a:lnTo>
                  <a:lnTo>
                    <a:pt x="3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53"/>
            <p:cNvSpPr/>
            <p:nvPr/>
          </p:nvSpPr>
          <p:spPr>
            <a:xfrm>
              <a:off x="11865125" y="3286900"/>
              <a:ext cx="60875" cy="85875"/>
            </a:xfrm>
            <a:custGeom>
              <a:rect b="b" l="l" r="r" t="t"/>
              <a:pathLst>
                <a:path extrusionOk="0" h="3435" w="2435">
                  <a:moveTo>
                    <a:pt x="217" y="0"/>
                  </a:moveTo>
                  <a:lnTo>
                    <a:pt x="167" y="17"/>
                  </a:lnTo>
                  <a:lnTo>
                    <a:pt x="117" y="33"/>
                  </a:lnTo>
                  <a:lnTo>
                    <a:pt x="84" y="67"/>
                  </a:lnTo>
                  <a:lnTo>
                    <a:pt x="50" y="100"/>
                  </a:lnTo>
                  <a:lnTo>
                    <a:pt x="0" y="200"/>
                  </a:lnTo>
                  <a:lnTo>
                    <a:pt x="0" y="300"/>
                  </a:lnTo>
                  <a:lnTo>
                    <a:pt x="17" y="350"/>
                  </a:lnTo>
                  <a:lnTo>
                    <a:pt x="50" y="400"/>
                  </a:lnTo>
                  <a:lnTo>
                    <a:pt x="1951" y="3301"/>
                  </a:lnTo>
                  <a:lnTo>
                    <a:pt x="2001" y="3368"/>
                  </a:lnTo>
                  <a:lnTo>
                    <a:pt x="2051" y="3401"/>
                  </a:lnTo>
                  <a:lnTo>
                    <a:pt x="2118" y="3418"/>
                  </a:lnTo>
                  <a:lnTo>
                    <a:pt x="2168" y="3435"/>
                  </a:lnTo>
                  <a:lnTo>
                    <a:pt x="2251" y="3418"/>
                  </a:lnTo>
                  <a:lnTo>
                    <a:pt x="2318" y="3384"/>
                  </a:lnTo>
                  <a:lnTo>
                    <a:pt x="2368" y="3351"/>
                  </a:lnTo>
                  <a:lnTo>
                    <a:pt x="2401" y="3318"/>
                  </a:lnTo>
                  <a:lnTo>
                    <a:pt x="2434" y="3218"/>
                  </a:lnTo>
                  <a:lnTo>
                    <a:pt x="2434" y="3118"/>
                  </a:lnTo>
                  <a:lnTo>
                    <a:pt x="2418" y="3068"/>
                  </a:lnTo>
                  <a:lnTo>
                    <a:pt x="2401" y="3018"/>
                  </a:lnTo>
                  <a:lnTo>
                    <a:pt x="484" y="117"/>
                  </a:lnTo>
                  <a:lnTo>
                    <a:pt x="450" y="67"/>
                  </a:lnTo>
                  <a:lnTo>
                    <a:pt x="417" y="33"/>
                  </a:lnTo>
                  <a:lnTo>
                    <a:pt x="3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53"/>
            <p:cNvSpPr/>
            <p:nvPr/>
          </p:nvSpPr>
          <p:spPr>
            <a:xfrm>
              <a:off x="12044350" y="3176850"/>
              <a:ext cx="41700" cy="56725"/>
            </a:xfrm>
            <a:custGeom>
              <a:rect b="b" l="l" r="r" t="t"/>
              <a:pathLst>
                <a:path extrusionOk="0" h="2269" w="1668">
                  <a:moveTo>
                    <a:pt x="217" y="1"/>
                  </a:moveTo>
                  <a:lnTo>
                    <a:pt x="167" y="17"/>
                  </a:lnTo>
                  <a:lnTo>
                    <a:pt x="117" y="51"/>
                  </a:lnTo>
                  <a:lnTo>
                    <a:pt x="84" y="84"/>
                  </a:lnTo>
                  <a:lnTo>
                    <a:pt x="50" y="117"/>
                  </a:lnTo>
                  <a:lnTo>
                    <a:pt x="0" y="217"/>
                  </a:lnTo>
                  <a:lnTo>
                    <a:pt x="0" y="317"/>
                  </a:lnTo>
                  <a:lnTo>
                    <a:pt x="17" y="367"/>
                  </a:lnTo>
                  <a:lnTo>
                    <a:pt x="50" y="417"/>
                  </a:lnTo>
                  <a:lnTo>
                    <a:pt x="1184" y="2151"/>
                  </a:lnTo>
                  <a:lnTo>
                    <a:pt x="1234" y="2201"/>
                  </a:lnTo>
                  <a:lnTo>
                    <a:pt x="1284" y="2235"/>
                  </a:lnTo>
                  <a:lnTo>
                    <a:pt x="1351" y="2268"/>
                  </a:lnTo>
                  <a:lnTo>
                    <a:pt x="1484" y="2268"/>
                  </a:lnTo>
                  <a:lnTo>
                    <a:pt x="1551" y="2235"/>
                  </a:lnTo>
                  <a:lnTo>
                    <a:pt x="1601" y="2201"/>
                  </a:lnTo>
                  <a:lnTo>
                    <a:pt x="1634" y="2151"/>
                  </a:lnTo>
                  <a:lnTo>
                    <a:pt x="1667" y="2068"/>
                  </a:lnTo>
                  <a:lnTo>
                    <a:pt x="1667" y="1951"/>
                  </a:lnTo>
                  <a:lnTo>
                    <a:pt x="1651" y="1901"/>
                  </a:lnTo>
                  <a:lnTo>
                    <a:pt x="1634" y="1868"/>
                  </a:lnTo>
                  <a:lnTo>
                    <a:pt x="484" y="117"/>
                  </a:lnTo>
                  <a:lnTo>
                    <a:pt x="450" y="84"/>
                  </a:lnTo>
                  <a:lnTo>
                    <a:pt x="417" y="51"/>
                  </a:lnTo>
                  <a:lnTo>
                    <a:pt x="31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53"/>
            <p:cNvSpPr/>
            <p:nvPr/>
          </p:nvSpPr>
          <p:spPr>
            <a:xfrm>
              <a:off x="12000575" y="3206025"/>
              <a:ext cx="41700" cy="56300"/>
            </a:xfrm>
            <a:custGeom>
              <a:rect b="b" l="l" r="r" t="t"/>
              <a:pathLst>
                <a:path extrusionOk="0" h="2252" w="1668">
                  <a:moveTo>
                    <a:pt x="167" y="1"/>
                  </a:moveTo>
                  <a:lnTo>
                    <a:pt x="117" y="34"/>
                  </a:lnTo>
                  <a:lnTo>
                    <a:pt x="84" y="67"/>
                  </a:lnTo>
                  <a:lnTo>
                    <a:pt x="51" y="101"/>
                  </a:lnTo>
                  <a:lnTo>
                    <a:pt x="1" y="201"/>
                  </a:lnTo>
                  <a:lnTo>
                    <a:pt x="1" y="301"/>
                  </a:lnTo>
                  <a:lnTo>
                    <a:pt x="17" y="351"/>
                  </a:lnTo>
                  <a:lnTo>
                    <a:pt x="34" y="401"/>
                  </a:lnTo>
                  <a:lnTo>
                    <a:pt x="1184" y="2135"/>
                  </a:lnTo>
                  <a:lnTo>
                    <a:pt x="1234" y="2185"/>
                  </a:lnTo>
                  <a:lnTo>
                    <a:pt x="1284" y="2235"/>
                  </a:lnTo>
                  <a:lnTo>
                    <a:pt x="1334" y="2251"/>
                  </a:lnTo>
                  <a:lnTo>
                    <a:pt x="1484" y="2251"/>
                  </a:lnTo>
                  <a:lnTo>
                    <a:pt x="1551" y="2218"/>
                  </a:lnTo>
                  <a:lnTo>
                    <a:pt x="1601" y="2185"/>
                  </a:lnTo>
                  <a:lnTo>
                    <a:pt x="1634" y="2135"/>
                  </a:lnTo>
                  <a:lnTo>
                    <a:pt x="1668" y="2051"/>
                  </a:lnTo>
                  <a:lnTo>
                    <a:pt x="1668" y="1951"/>
                  </a:lnTo>
                  <a:lnTo>
                    <a:pt x="1651" y="1901"/>
                  </a:lnTo>
                  <a:lnTo>
                    <a:pt x="1634" y="1851"/>
                  </a:lnTo>
                  <a:lnTo>
                    <a:pt x="484" y="101"/>
                  </a:lnTo>
                  <a:lnTo>
                    <a:pt x="451" y="67"/>
                  </a:lnTo>
                  <a:lnTo>
                    <a:pt x="417" y="34"/>
                  </a:lnTo>
                  <a:lnTo>
                    <a:pt x="31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53"/>
            <p:cNvSpPr/>
            <p:nvPr/>
          </p:nvSpPr>
          <p:spPr>
            <a:xfrm>
              <a:off x="11956825" y="3234800"/>
              <a:ext cx="41700" cy="56700"/>
            </a:xfrm>
            <a:custGeom>
              <a:rect b="b" l="l" r="r" t="t"/>
              <a:pathLst>
                <a:path extrusionOk="0" h="2268" w="1668">
                  <a:moveTo>
                    <a:pt x="217" y="0"/>
                  </a:moveTo>
                  <a:lnTo>
                    <a:pt x="167" y="17"/>
                  </a:lnTo>
                  <a:lnTo>
                    <a:pt x="117" y="33"/>
                  </a:lnTo>
                  <a:lnTo>
                    <a:pt x="67" y="67"/>
                  </a:lnTo>
                  <a:lnTo>
                    <a:pt x="33" y="117"/>
                  </a:lnTo>
                  <a:lnTo>
                    <a:pt x="0" y="200"/>
                  </a:lnTo>
                  <a:lnTo>
                    <a:pt x="0" y="300"/>
                  </a:lnTo>
                  <a:lnTo>
                    <a:pt x="17" y="350"/>
                  </a:lnTo>
                  <a:lnTo>
                    <a:pt x="33" y="400"/>
                  </a:lnTo>
                  <a:lnTo>
                    <a:pt x="1184" y="2134"/>
                  </a:lnTo>
                  <a:lnTo>
                    <a:pt x="1217" y="2201"/>
                  </a:lnTo>
                  <a:lnTo>
                    <a:pt x="1267" y="2234"/>
                  </a:lnTo>
                  <a:lnTo>
                    <a:pt x="1334" y="2251"/>
                  </a:lnTo>
                  <a:lnTo>
                    <a:pt x="1400" y="2267"/>
                  </a:lnTo>
                  <a:lnTo>
                    <a:pt x="1467" y="2251"/>
                  </a:lnTo>
                  <a:lnTo>
                    <a:pt x="1551" y="2217"/>
                  </a:lnTo>
                  <a:lnTo>
                    <a:pt x="1584" y="2184"/>
                  </a:lnTo>
                  <a:lnTo>
                    <a:pt x="1617" y="2151"/>
                  </a:lnTo>
                  <a:lnTo>
                    <a:pt x="1667" y="2051"/>
                  </a:lnTo>
                  <a:lnTo>
                    <a:pt x="1667" y="1951"/>
                  </a:lnTo>
                  <a:lnTo>
                    <a:pt x="1651" y="1901"/>
                  </a:lnTo>
                  <a:lnTo>
                    <a:pt x="1617" y="1851"/>
                  </a:lnTo>
                  <a:lnTo>
                    <a:pt x="484" y="117"/>
                  </a:lnTo>
                  <a:lnTo>
                    <a:pt x="450" y="67"/>
                  </a:lnTo>
                  <a:lnTo>
                    <a:pt x="400" y="33"/>
                  </a:lnTo>
                  <a:lnTo>
                    <a:pt x="3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53"/>
            <p:cNvSpPr/>
            <p:nvPr/>
          </p:nvSpPr>
          <p:spPr>
            <a:xfrm>
              <a:off x="11912625" y="3263550"/>
              <a:ext cx="41700" cy="56700"/>
            </a:xfrm>
            <a:custGeom>
              <a:rect b="b" l="l" r="r" t="t"/>
              <a:pathLst>
                <a:path extrusionOk="0" h="2268" w="1668">
                  <a:moveTo>
                    <a:pt x="218" y="0"/>
                  </a:moveTo>
                  <a:lnTo>
                    <a:pt x="168" y="17"/>
                  </a:lnTo>
                  <a:lnTo>
                    <a:pt x="118" y="34"/>
                  </a:lnTo>
                  <a:lnTo>
                    <a:pt x="84" y="67"/>
                  </a:lnTo>
                  <a:lnTo>
                    <a:pt x="51" y="117"/>
                  </a:lnTo>
                  <a:lnTo>
                    <a:pt x="17" y="201"/>
                  </a:lnTo>
                  <a:lnTo>
                    <a:pt x="1" y="301"/>
                  </a:lnTo>
                  <a:lnTo>
                    <a:pt x="17" y="367"/>
                  </a:lnTo>
                  <a:lnTo>
                    <a:pt x="51" y="401"/>
                  </a:lnTo>
                  <a:lnTo>
                    <a:pt x="1185" y="2151"/>
                  </a:lnTo>
                  <a:lnTo>
                    <a:pt x="1235" y="2201"/>
                  </a:lnTo>
                  <a:lnTo>
                    <a:pt x="1285" y="2235"/>
                  </a:lnTo>
                  <a:lnTo>
                    <a:pt x="1351" y="2251"/>
                  </a:lnTo>
                  <a:lnTo>
                    <a:pt x="1418" y="2268"/>
                  </a:lnTo>
                  <a:lnTo>
                    <a:pt x="1485" y="2251"/>
                  </a:lnTo>
                  <a:lnTo>
                    <a:pt x="1551" y="2218"/>
                  </a:lnTo>
                  <a:lnTo>
                    <a:pt x="1601" y="2184"/>
                  </a:lnTo>
                  <a:lnTo>
                    <a:pt x="1635" y="2151"/>
                  </a:lnTo>
                  <a:lnTo>
                    <a:pt x="1668" y="2051"/>
                  </a:lnTo>
                  <a:lnTo>
                    <a:pt x="1668" y="1951"/>
                  </a:lnTo>
                  <a:lnTo>
                    <a:pt x="1651" y="1901"/>
                  </a:lnTo>
                  <a:lnTo>
                    <a:pt x="1635" y="1851"/>
                  </a:lnTo>
                  <a:lnTo>
                    <a:pt x="501" y="117"/>
                  </a:lnTo>
                  <a:lnTo>
                    <a:pt x="451" y="67"/>
                  </a:lnTo>
                  <a:lnTo>
                    <a:pt x="418" y="34"/>
                  </a:lnTo>
                  <a:lnTo>
                    <a:pt x="3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53"/>
            <p:cNvSpPr/>
            <p:nvPr/>
          </p:nvSpPr>
          <p:spPr>
            <a:xfrm>
              <a:off x="11645875" y="3430675"/>
              <a:ext cx="60875" cy="85900"/>
            </a:xfrm>
            <a:custGeom>
              <a:rect b="b" l="l" r="r" t="t"/>
              <a:pathLst>
                <a:path extrusionOk="0" h="3436" w="2435">
                  <a:moveTo>
                    <a:pt x="218" y="1"/>
                  </a:moveTo>
                  <a:lnTo>
                    <a:pt x="168" y="18"/>
                  </a:lnTo>
                  <a:lnTo>
                    <a:pt x="117" y="51"/>
                  </a:lnTo>
                  <a:lnTo>
                    <a:pt x="67" y="84"/>
                  </a:lnTo>
                  <a:lnTo>
                    <a:pt x="34" y="118"/>
                  </a:lnTo>
                  <a:lnTo>
                    <a:pt x="1" y="218"/>
                  </a:lnTo>
                  <a:lnTo>
                    <a:pt x="1" y="318"/>
                  </a:lnTo>
                  <a:lnTo>
                    <a:pt x="17" y="368"/>
                  </a:lnTo>
                  <a:lnTo>
                    <a:pt x="34" y="418"/>
                  </a:lnTo>
                  <a:lnTo>
                    <a:pt x="1951" y="3319"/>
                  </a:lnTo>
                  <a:lnTo>
                    <a:pt x="1985" y="3369"/>
                  </a:lnTo>
                  <a:lnTo>
                    <a:pt x="2035" y="3419"/>
                  </a:lnTo>
                  <a:lnTo>
                    <a:pt x="2101" y="3435"/>
                  </a:lnTo>
                  <a:lnTo>
                    <a:pt x="2235" y="3435"/>
                  </a:lnTo>
                  <a:lnTo>
                    <a:pt x="2318" y="3402"/>
                  </a:lnTo>
                  <a:lnTo>
                    <a:pt x="2352" y="3369"/>
                  </a:lnTo>
                  <a:lnTo>
                    <a:pt x="2385" y="3319"/>
                  </a:lnTo>
                  <a:lnTo>
                    <a:pt x="2435" y="3235"/>
                  </a:lnTo>
                  <a:lnTo>
                    <a:pt x="2435" y="3135"/>
                  </a:lnTo>
                  <a:lnTo>
                    <a:pt x="2418" y="3085"/>
                  </a:lnTo>
                  <a:lnTo>
                    <a:pt x="2385" y="3035"/>
                  </a:lnTo>
                  <a:lnTo>
                    <a:pt x="484" y="118"/>
                  </a:lnTo>
                  <a:lnTo>
                    <a:pt x="451" y="84"/>
                  </a:lnTo>
                  <a:lnTo>
                    <a:pt x="401" y="51"/>
                  </a:lnTo>
                  <a:lnTo>
                    <a:pt x="318" y="18"/>
                  </a:lnTo>
                  <a:lnTo>
                    <a:pt x="2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53"/>
            <p:cNvSpPr/>
            <p:nvPr/>
          </p:nvSpPr>
          <p:spPr>
            <a:xfrm>
              <a:off x="11825100" y="3321075"/>
              <a:ext cx="41700" cy="56700"/>
            </a:xfrm>
            <a:custGeom>
              <a:rect b="b" l="l" r="r" t="t"/>
              <a:pathLst>
                <a:path extrusionOk="0" h="2268" w="1668">
                  <a:moveTo>
                    <a:pt x="217" y="0"/>
                  </a:moveTo>
                  <a:lnTo>
                    <a:pt x="167" y="17"/>
                  </a:lnTo>
                  <a:lnTo>
                    <a:pt x="117" y="50"/>
                  </a:lnTo>
                  <a:lnTo>
                    <a:pt x="67" y="84"/>
                  </a:lnTo>
                  <a:lnTo>
                    <a:pt x="34" y="117"/>
                  </a:lnTo>
                  <a:lnTo>
                    <a:pt x="1" y="217"/>
                  </a:lnTo>
                  <a:lnTo>
                    <a:pt x="1" y="317"/>
                  </a:lnTo>
                  <a:lnTo>
                    <a:pt x="17" y="367"/>
                  </a:lnTo>
                  <a:lnTo>
                    <a:pt x="34" y="417"/>
                  </a:lnTo>
                  <a:lnTo>
                    <a:pt x="1184" y="2151"/>
                  </a:lnTo>
                  <a:lnTo>
                    <a:pt x="1218" y="2201"/>
                  </a:lnTo>
                  <a:lnTo>
                    <a:pt x="1284" y="2234"/>
                  </a:lnTo>
                  <a:lnTo>
                    <a:pt x="1334" y="2268"/>
                  </a:lnTo>
                  <a:lnTo>
                    <a:pt x="1468" y="2268"/>
                  </a:lnTo>
                  <a:lnTo>
                    <a:pt x="1551" y="2234"/>
                  </a:lnTo>
                  <a:lnTo>
                    <a:pt x="1585" y="2201"/>
                  </a:lnTo>
                  <a:lnTo>
                    <a:pt x="1618" y="2151"/>
                  </a:lnTo>
                  <a:lnTo>
                    <a:pt x="1668" y="2051"/>
                  </a:lnTo>
                  <a:lnTo>
                    <a:pt x="1668" y="1951"/>
                  </a:lnTo>
                  <a:lnTo>
                    <a:pt x="1651" y="1901"/>
                  </a:lnTo>
                  <a:lnTo>
                    <a:pt x="1618" y="1851"/>
                  </a:lnTo>
                  <a:lnTo>
                    <a:pt x="484" y="117"/>
                  </a:lnTo>
                  <a:lnTo>
                    <a:pt x="451" y="84"/>
                  </a:lnTo>
                  <a:lnTo>
                    <a:pt x="401" y="50"/>
                  </a:lnTo>
                  <a:lnTo>
                    <a:pt x="3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53"/>
            <p:cNvSpPr/>
            <p:nvPr/>
          </p:nvSpPr>
          <p:spPr>
            <a:xfrm>
              <a:off x="11780925" y="3349825"/>
              <a:ext cx="41700" cy="56700"/>
            </a:xfrm>
            <a:custGeom>
              <a:rect b="b" l="l" r="r" t="t"/>
              <a:pathLst>
                <a:path extrusionOk="0" h="2268" w="1668">
                  <a:moveTo>
                    <a:pt x="217" y="1"/>
                  </a:moveTo>
                  <a:lnTo>
                    <a:pt x="167" y="17"/>
                  </a:lnTo>
                  <a:lnTo>
                    <a:pt x="117" y="51"/>
                  </a:lnTo>
                  <a:lnTo>
                    <a:pt x="84" y="84"/>
                  </a:lnTo>
                  <a:lnTo>
                    <a:pt x="51" y="117"/>
                  </a:lnTo>
                  <a:lnTo>
                    <a:pt x="17" y="217"/>
                  </a:lnTo>
                  <a:lnTo>
                    <a:pt x="0" y="317"/>
                  </a:lnTo>
                  <a:lnTo>
                    <a:pt x="17" y="367"/>
                  </a:lnTo>
                  <a:lnTo>
                    <a:pt x="51" y="417"/>
                  </a:lnTo>
                  <a:lnTo>
                    <a:pt x="1184" y="2151"/>
                  </a:lnTo>
                  <a:lnTo>
                    <a:pt x="1234" y="2201"/>
                  </a:lnTo>
                  <a:lnTo>
                    <a:pt x="1284" y="2235"/>
                  </a:lnTo>
                  <a:lnTo>
                    <a:pt x="1351" y="2268"/>
                  </a:lnTo>
                  <a:lnTo>
                    <a:pt x="1484" y="2268"/>
                  </a:lnTo>
                  <a:lnTo>
                    <a:pt x="1551" y="2235"/>
                  </a:lnTo>
                  <a:lnTo>
                    <a:pt x="1601" y="2201"/>
                  </a:lnTo>
                  <a:lnTo>
                    <a:pt x="1634" y="2151"/>
                  </a:lnTo>
                  <a:lnTo>
                    <a:pt x="1668" y="2068"/>
                  </a:lnTo>
                  <a:lnTo>
                    <a:pt x="1668" y="1951"/>
                  </a:lnTo>
                  <a:lnTo>
                    <a:pt x="1668" y="1901"/>
                  </a:lnTo>
                  <a:lnTo>
                    <a:pt x="1634" y="1868"/>
                  </a:lnTo>
                  <a:lnTo>
                    <a:pt x="501" y="117"/>
                  </a:lnTo>
                  <a:lnTo>
                    <a:pt x="467" y="84"/>
                  </a:lnTo>
                  <a:lnTo>
                    <a:pt x="417" y="51"/>
                  </a:lnTo>
                  <a:lnTo>
                    <a:pt x="31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53"/>
            <p:cNvSpPr/>
            <p:nvPr/>
          </p:nvSpPr>
          <p:spPr>
            <a:xfrm>
              <a:off x="11737150" y="3379000"/>
              <a:ext cx="41725" cy="56300"/>
            </a:xfrm>
            <a:custGeom>
              <a:rect b="b" l="l" r="r" t="t"/>
              <a:pathLst>
                <a:path extrusionOk="0" h="2252" w="1669">
                  <a:moveTo>
                    <a:pt x="168" y="1"/>
                  </a:moveTo>
                  <a:lnTo>
                    <a:pt x="118" y="34"/>
                  </a:lnTo>
                  <a:lnTo>
                    <a:pt x="84" y="67"/>
                  </a:lnTo>
                  <a:lnTo>
                    <a:pt x="51" y="101"/>
                  </a:lnTo>
                  <a:lnTo>
                    <a:pt x="1" y="201"/>
                  </a:lnTo>
                  <a:lnTo>
                    <a:pt x="1" y="301"/>
                  </a:lnTo>
                  <a:lnTo>
                    <a:pt x="18" y="351"/>
                  </a:lnTo>
                  <a:lnTo>
                    <a:pt x="51" y="401"/>
                  </a:lnTo>
                  <a:lnTo>
                    <a:pt x="1185" y="2135"/>
                  </a:lnTo>
                  <a:lnTo>
                    <a:pt x="1235" y="2185"/>
                  </a:lnTo>
                  <a:lnTo>
                    <a:pt x="1285" y="2235"/>
                  </a:lnTo>
                  <a:lnTo>
                    <a:pt x="1351" y="2251"/>
                  </a:lnTo>
                  <a:lnTo>
                    <a:pt x="1485" y="2251"/>
                  </a:lnTo>
                  <a:lnTo>
                    <a:pt x="1551" y="2218"/>
                  </a:lnTo>
                  <a:lnTo>
                    <a:pt x="1601" y="2185"/>
                  </a:lnTo>
                  <a:lnTo>
                    <a:pt x="1635" y="2135"/>
                  </a:lnTo>
                  <a:lnTo>
                    <a:pt x="1668" y="2051"/>
                  </a:lnTo>
                  <a:lnTo>
                    <a:pt x="1668" y="1951"/>
                  </a:lnTo>
                  <a:lnTo>
                    <a:pt x="1651" y="1901"/>
                  </a:lnTo>
                  <a:lnTo>
                    <a:pt x="1635" y="1851"/>
                  </a:lnTo>
                  <a:lnTo>
                    <a:pt x="484" y="101"/>
                  </a:lnTo>
                  <a:lnTo>
                    <a:pt x="451" y="67"/>
                  </a:lnTo>
                  <a:lnTo>
                    <a:pt x="418" y="34"/>
                  </a:lnTo>
                  <a:lnTo>
                    <a:pt x="3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53"/>
            <p:cNvSpPr/>
            <p:nvPr/>
          </p:nvSpPr>
          <p:spPr>
            <a:xfrm>
              <a:off x="11693400" y="3407750"/>
              <a:ext cx="41700" cy="56725"/>
            </a:xfrm>
            <a:custGeom>
              <a:rect b="b" l="l" r="r" t="t"/>
              <a:pathLst>
                <a:path extrusionOk="0" h="2269" w="1668">
                  <a:moveTo>
                    <a:pt x="217" y="1"/>
                  </a:moveTo>
                  <a:lnTo>
                    <a:pt x="167" y="18"/>
                  </a:lnTo>
                  <a:lnTo>
                    <a:pt x="117" y="34"/>
                  </a:lnTo>
                  <a:lnTo>
                    <a:pt x="67" y="68"/>
                  </a:lnTo>
                  <a:lnTo>
                    <a:pt x="34" y="118"/>
                  </a:lnTo>
                  <a:lnTo>
                    <a:pt x="0" y="201"/>
                  </a:lnTo>
                  <a:lnTo>
                    <a:pt x="0" y="301"/>
                  </a:lnTo>
                  <a:lnTo>
                    <a:pt x="17" y="351"/>
                  </a:lnTo>
                  <a:lnTo>
                    <a:pt x="34" y="401"/>
                  </a:lnTo>
                  <a:lnTo>
                    <a:pt x="1184" y="2135"/>
                  </a:lnTo>
                  <a:lnTo>
                    <a:pt x="1217" y="2202"/>
                  </a:lnTo>
                  <a:lnTo>
                    <a:pt x="1284" y="2235"/>
                  </a:lnTo>
                  <a:lnTo>
                    <a:pt x="1334" y="2252"/>
                  </a:lnTo>
                  <a:lnTo>
                    <a:pt x="1401" y="2268"/>
                  </a:lnTo>
                  <a:lnTo>
                    <a:pt x="1484" y="2252"/>
                  </a:lnTo>
                  <a:lnTo>
                    <a:pt x="1551" y="2218"/>
                  </a:lnTo>
                  <a:lnTo>
                    <a:pt x="1584" y="2185"/>
                  </a:lnTo>
                  <a:lnTo>
                    <a:pt x="1618" y="2152"/>
                  </a:lnTo>
                  <a:lnTo>
                    <a:pt x="1668" y="2052"/>
                  </a:lnTo>
                  <a:lnTo>
                    <a:pt x="1668" y="1952"/>
                  </a:lnTo>
                  <a:lnTo>
                    <a:pt x="1651" y="1902"/>
                  </a:lnTo>
                  <a:lnTo>
                    <a:pt x="1618" y="1852"/>
                  </a:lnTo>
                  <a:lnTo>
                    <a:pt x="484" y="118"/>
                  </a:lnTo>
                  <a:lnTo>
                    <a:pt x="451" y="68"/>
                  </a:lnTo>
                  <a:lnTo>
                    <a:pt x="401" y="34"/>
                  </a:lnTo>
                  <a:lnTo>
                    <a:pt x="31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1" name="Google Shape;1571;p53"/>
          <p:cNvGrpSpPr/>
          <p:nvPr/>
        </p:nvGrpSpPr>
        <p:grpSpPr>
          <a:xfrm>
            <a:off x="898300" y="3364263"/>
            <a:ext cx="596475" cy="409325"/>
            <a:chOff x="12056425" y="2376175"/>
            <a:chExt cx="596475" cy="409325"/>
          </a:xfrm>
        </p:grpSpPr>
        <p:sp>
          <p:nvSpPr>
            <p:cNvPr id="1572" name="Google Shape;1572;p53"/>
            <p:cNvSpPr/>
            <p:nvPr/>
          </p:nvSpPr>
          <p:spPr>
            <a:xfrm>
              <a:off x="12056425" y="2376175"/>
              <a:ext cx="596475" cy="409325"/>
            </a:xfrm>
            <a:custGeom>
              <a:rect b="b" l="l" r="r" t="t"/>
              <a:pathLst>
                <a:path extrusionOk="0" h="16373" w="23859">
                  <a:moveTo>
                    <a:pt x="11171" y="4469"/>
                  </a:moveTo>
                  <a:lnTo>
                    <a:pt x="11404" y="4486"/>
                  </a:lnTo>
                  <a:lnTo>
                    <a:pt x="11638" y="4502"/>
                  </a:lnTo>
                  <a:lnTo>
                    <a:pt x="11871" y="4536"/>
                  </a:lnTo>
                  <a:lnTo>
                    <a:pt x="12088" y="4569"/>
                  </a:lnTo>
                  <a:lnTo>
                    <a:pt x="12305" y="4619"/>
                  </a:lnTo>
                  <a:lnTo>
                    <a:pt x="12521" y="4669"/>
                  </a:lnTo>
                  <a:lnTo>
                    <a:pt x="12738" y="4752"/>
                  </a:lnTo>
                  <a:lnTo>
                    <a:pt x="12955" y="4819"/>
                  </a:lnTo>
                  <a:lnTo>
                    <a:pt x="13155" y="4919"/>
                  </a:lnTo>
                  <a:lnTo>
                    <a:pt x="13355" y="5019"/>
                  </a:lnTo>
                  <a:lnTo>
                    <a:pt x="13555" y="5119"/>
                  </a:lnTo>
                  <a:lnTo>
                    <a:pt x="13755" y="5236"/>
                  </a:lnTo>
                  <a:lnTo>
                    <a:pt x="13938" y="5369"/>
                  </a:lnTo>
                  <a:lnTo>
                    <a:pt x="14122" y="5503"/>
                  </a:lnTo>
                  <a:lnTo>
                    <a:pt x="14288" y="5653"/>
                  </a:lnTo>
                  <a:lnTo>
                    <a:pt x="14455" y="5803"/>
                  </a:lnTo>
                  <a:lnTo>
                    <a:pt x="14622" y="5953"/>
                  </a:lnTo>
                  <a:lnTo>
                    <a:pt x="14772" y="6119"/>
                  </a:lnTo>
                  <a:lnTo>
                    <a:pt x="14922" y="6303"/>
                  </a:lnTo>
                  <a:lnTo>
                    <a:pt x="15055" y="6486"/>
                  </a:lnTo>
                  <a:lnTo>
                    <a:pt x="15189" y="6670"/>
                  </a:lnTo>
                  <a:lnTo>
                    <a:pt x="15305" y="6870"/>
                  </a:lnTo>
                  <a:lnTo>
                    <a:pt x="15405" y="7070"/>
                  </a:lnTo>
                  <a:lnTo>
                    <a:pt x="15522" y="7286"/>
                  </a:lnTo>
                  <a:lnTo>
                    <a:pt x="15606" y="7503"/>
                  </a:lnTo>
                  <a:lnTo>
                    <a:pt x="15689" y="7720"/>
                  </a:lnTo>
                  <a:lnTo>
                    <a:pt x="15756" y="7953"/>
                  </a:lnTo>
                  <a:lnTo>
                    <a:pt x="15772" y="8020"/>
                  </a:lnTo>
                  <a:lnTo>
                    <a:pt x="15739" y="8087"/>
                  </a:lnTo>
                  <a:lnTo>
                    <a:pt x="15689" y="8137"/>
                  </a:lnTo>
                  <a:lnTo>
                    <a:pt x="15639" y="8170"/>
                  </a:lnTo>
                  <a:lnTo>
                    <a:pt x="6669" y="10371"/>
                  </a:lnTo>
                  <a:lnTo>
                    <a:pt x="6603" y="10371"/>
                  </a:lnTo>
                  <a:lnTo>
                    <a:pt x="6536" y="10354"/>
                  </a:lnTo>
                  <a:lnTo>
                    <a:pt x="6486" y="10304"/>
                  </a:lnTo>
                  <a:lnTo>
                    <a:pt x="6453" y="10237"/>
                  </a:lnTo>
                  <a:lnTo>
                    <a:pt x="6419" y="10004"/>
                  </a:lnTo>
                  <a:lnTo>
                    <a:pt x="6386" y="9771"/>
                  </a:lnTo>
                  <a:lnTo>
                    <a:pt x="6369" y="9537"/>
                  </a:lnTo>
                  <a:lnTo>
                    <a:pt x="6353" y="9304"/>
                  </a:lnTo>
                  <a:lnTo>
                    <a:pt x="6369" y="9070"/>
                  </a:lnTo>
                  <a:lnTo>
                    <a:pt x="6386" y="8837"/>
                  </a:lnTo>
                  <a:lnTo>
                    <a:pt x="6403" y="8620"/>
                  </a:lnTo>
                  <a:lnTo>
                    <a:pt x="6436" y="8387"/>
                  </a:lnTo>
                  <a:lnTo>
                    <a:pt x="6486" y="8170"/>
                  </a:lnTo>
                  <a:lnTo>
                    <a:pt x="6553" y="7953"/>
                  </a:lnTo>
                  <a:lnTo>
                    <a:pt x="6619" y="7737"/>
                  </a:lnTo>
                  <a:lnTo>
                    <a:pt x="6686" y="7520"/>
                  </a:lnTo>
                  <a:lnTo>
                    <a:pt x="6769" y="7320"/>
                  </a:lnTo>
                  <a:lnTo>
                    <a:pt x="6869" y="7103"/>
                  </a:lnTo>
                  <a:lnTo>
                    <a:pt x="6986" y="6920"/>
                  </a:lnTo>
                  <a:lnTo>
                    <a:pt x="7103" y="6720"/>
                  </a:lnTo>
                  <a:lnTo>
                    <a:pt x="7220" y="6536"/>
                  </a:lnTo>
                  <a:lnTo>
                    <a:pt x="7353" y="6353"/>
                  </a:lnTo>
                  <a:lnTo>
                    <a:pt x="7486" y="6169"/>
                  </a:lnTo>
                  <a:lnTo>
                    <a:pt x="7636" y="6003"/>
                  </a:lnTo>
                  <a:lnTo>
                    <a:pt x="7803" y="5836"/>
                  </a:lnTo>
                  <a:lnTo>
                    <a:pt x="7970" y="5686"/>
                  </a:lnTo>
                  <a:lnTo>
                    <a:pt x="8137" y="5536"/>
                  </a:lnTo>
                  <a:lnTo>
                    <a:pt x="8320" y="5403"/>
                  </a:lnTo>
                  <a:lnTo>
                    <a:pt x="8503" y="5269"/>
                  </a:lnTo>
                  <a:lnTo>
                    <a:pt x="8703" y="5152"/>
                  </a:lnTo>
                  <a:lnTo>
                    <a:pt x="8903" y="5036"/>
                  </a:lnTo>
                  <a:lnTo>
                    <a:pt x="9103" y="4936"/>
                  </a:lnTo>
                  <a:lnTo>
                    <a:pt x="9320" y="4836"/>
                  </a:lnTo>
                  <a:lnTo>
                    <a:pt x="9537" y="4752"/>
                  </a:lnTo>
                  <a:lnTo>
                    <a:pt x="9770" y="4686"/>
                  </a:lnTo>
                  <a:lnTo>
                    <a:pt x="10004" y="4619"/>
                  </a:lnTo>
                  <a:lnTo>
                    <a:pt x="10237" y="4569"/>
                  </a:lnTo>
                  <a:lnTo>
                    <a:pt x="10471" y="4519"/>
                  </a:lnTo>
                  <a:lnTo>
                    <a:pt x="10704" y="4502"/>
                  </a:lnTo>
                  <a:lnTo>
                    <a:pt x="10937" y="4486"/>
                  </a:lnTo>
                  <a:lnTo>
                    <a:pt x="11171" y="4469"/>
                  </a:lnTo>
                  <a:close/>
                  <a:moveTo>
                    <a:pt x="11321" y="1"/>
                  </a:moveTo>
                  <a:lnTo>
                    <a:pt x="10737" y="34"/>
                  </a:lnTo>
                  <a:lnTo>
                    <a:pt x="10137" y="101"/>
                  </a:lnTo>
                  <a:lnTo>
                    <a:pt x="9537" y="184"/>
                  </a:lnTo>
                  <a:lnTo>
                    <a:pt x="8937" y="318"/>
                  </a:lnTo>
                  <a:lnTo>
                    <a:pt x="8353" y="484"/>
                  </a:lnTo>
                  <a:lnTo>
                    <a:pt x="7786" y="668"/>
                  </a:lnTo>
                  <a:lnTo>
                    <a:pt x="7236" y="901"/>
                  </a:lnTo>
                  <a:lnTo>
                    <a:pt x="6686" y="1151"/>
                  </a:lnTo>
                  <a:lnTo>
                    <a:pt x="6169" y="1418"/>
                  </a:lnTo>
                  <a:lnTo>
                    <a:pt x="5669" y="1735"/>
                  </a:lnTo>
                  <a:lnTo>
                    <a:pt x="5169" y="2068"/>
                  </a:lnTo>
                  <a:lnTo>
                    <a:pt x="4702" y="2418"/>
                  </a:lnTo>
                  <a:lnTo>
                    <a:pt x="4252" y="2802"/>
                  </a:lnTo>
                  <a:lnTo>
                    <a:pt x="3835" y="3202"/>
                  </a:lnTo>
                  <a:lnTo>
                    <a:pt x="3418" y="3635"/>
                  </a:lnTo>
                  <a:lnTo>
                    <a:pt x="3035" y="4069"/>
                  </a:lnTo>
                  <a:lnTo>
                    <a:pt x="2668" y="4536"/>
                  </a:lnTo>
                  <a:lnTo>
                    <a:pt x="2318" y="5036"/>
                  </a:lnTo>
                  <a:lnTo>
                    <a:pt x="2001" y="5536"/>
                  </a:lnTo>
                  <a:lnTo>
                    <a:pt x="1701" y="6053"/>
                  </a:lnTo>
                  <a:lnTo>
                    <a:pt x="1418" y="6586"/>
                  </a:lnTo>
                  <a:lnTo>
                    <a:pt x="1168" y="7136"/>
                  </a:lnTo>
                  <a:lnTo>
                    <a:pt x="934" y="7703"/>
                  </a:lnTo>
                  <a:lnTo>
                    <a:pt x="718" y="8287"/>
                  </a:lnTo>
                  <a:lnTo>
                    <a:pt x="534" y="8887"/>
                  </a:lnTo>
                  <a:lnTo>
                    <a:pt x="384" y="9487"/>
                  </a:lnTo>
                  <a:lnTo>
                    <a:pt x="251" y="10104"/>
                  </a:lnTo>
                  <a:lnTo>
                    <a:pt x="151" y="10738"/>
                  </a:lnTo>
                  <a:lnTo>
                    <a:pt x="84" y="11371"/>
                  </a:lnTo>
                  <a:lnTo>
                    <a:pt x="34" y="12005"/>
                  </a:lnTo>
                  <a:lnTo>
                    <a:pt x="1" y="12655"/>
                  </a:lnTo>
                  <a:lnTo>
                    <a:pt x="17" y="13305"/>
                  </a:lnTo>
                  <a:lnTo>
                    <a:pt x="51" y="13972"/>
                  </a:lnTo>
                  <a:lnTo>
                    <a:pt x="117" y="14639"/>
                  </a:lnTo>
                  <a:lnTo>
                    <a:pt x="217" y="15306"/>
                  </a:lnTo>
                  <a:lnTo>
                    <a:pt x="334" y="15973"/>
                  </a:lnTo>
                  <a:lnTo>
                    <a:pt x="367" y="16073"/>
                  </a:lnTo>
                  <a:lnTo>
                    <a:pt x="417" y="16156"/>
                  </a:lnTo>
                  <a:lnTo>
                    <a:pt x="484" y="16239"/>
                  </a:lnTo>
                  <a:lnTo>
                    <a:pt x="551" y="16289"/>
                  </a:lnTo>
                  <a:lnTo>
                    <a:pt x="634" y="16339"/>
                  </a:lnTo>
                  <a:lnTo>
                    <a:pt x="718" y="16373"/>
                  </a:lnTo>
                  <a:lnTo>
                    <a:pt x="801" y="16373"/>
                  </a:lnTo>
                  <a:lnTo>
                    <a:pt x="901" y="16356"/>
                  </a:lnTo>
                  <a:lnTo>
                    <a:pt x="23525" y="10771"/>
                  </a:lnTo>
                  <a:lnTo>
                    <a:pt x="23625" y="10738"/>
                  </a:lnTo>
                  <a:lnTo>
                    <a:pt x="23691" y="10688"/>
                  </a:lnTo>
                  <a:lnTo>
                    <a:pt x="23758" y="10621"/>
                  </a:lnTo>
                  <a:lnTo>
                    <a:pt x="23808" y="10554"/>
                  </a:lnTo>
                  <a:lnTo>
                    <a:pt x="23841" y="10454"/>
                  </a:lnTo>
                  <a:lnTo>
                    <a:pt x="23858" y="10371"/>
                  </a:lnTo>
                  <a:lnTo>
                    <a:pt x="23858" y="10271"/>
                  </a:lnTo>
                  <a:lnTo>
                    <a:pt x="23841" y="10171"/>
                  </a:lnTo>
                  <a:lnTo>
                    <a:pt x="23641" y="9521"/>
                  </a:lnTo>
                  <a:lnTo>
                    <a:pt x="23425" y="8887"/>
                  </a:lnTo>
                  <a:lnTo>
                    <a:pt x="23175" y="8270"/>
                  </a:lnTo>
                  <a:lnTo>
                    <a:pt x="22891" y="7670"/>
                  </a:lnTo>
                  <a:lnTo>
                    <a:pt x="22591" y="7086"/>
                  </a:lnTo>
                  <a:lnTo>
                    <a:pt x="22274" y="6520"/>
                  </a:lnTo>
                  <a:lnTo>
                    <a:pt x="21941" y="5969"/>
                  </a:lnTo>
                  <a:lnTo>
                    <a:pt x="21574" y="5436"/>
                  </a:lnTo>
                  <a:lnTo>
                    <a:pt x="21191" y="4936"/>
                  </a:lnTo>
                  <a:lnTo>
                    <a:pt x="20791" y="4452"/>
                  </a:lnTo>
                  <a:lnTo>
                    <a:pt x="20374" y="3985"/>
                  </a:lnTo>
                  <a:lnTo>
                    <a:pt x="19924" y="3552"/>
                  </a:lnTo>
                  <a:lnTo>
                    <a:pt x="19473" y="3135"/>
                  </a:lnTo>
                  <a:lnTo>
                    <a:pt x="19007" y="2735"/>
                  </a:lnTo>
                  <a:lnTo>
                    <a:pt x="18523" y="2368"/>
                  </a:lnTo>
                  <a:lnTo>
                    <a:pt x="18023" y="2018"/>
                  </a:lnTo>
                  <a:lnTo>
                    <a:pt x="17523" y="1701"/>
                  </a:lnTo>
                  <a:lnTo>
                    <a:pt x="17006" y="1401"/>
                  </a:lnTo>
                  <a:lnTo>
                    <a:pt x="16472" y="1135"/>
                  </a:lnTo>
                  <a:lnTo>
                    <a:pt x="15922" y="884"/>
                  </a:lnTo>
                  <a:lnTo>
                    <a:pt x="15372" y="684"/>
                  </a:lnTo>
                  <a:lnTo>
                    <a:pt x="14805" y="484"/>
                  </a:lnTo>
                  <a:lnTo>
                    <a:pt x="14238" y="334"/>
                  </a:lnTo>
                  <a:lnTo>
                    <a:pt x="13672" y="201"/>
                  </a:lnTo>
                  <a:lnTo>
                    <a:pt x="13088" y="118"/>
                  </a:lnTo>
                  <a:lnTo>
                    <a:pt x="12505" y="34"/>
                  </a:lnTo>
                  <a:lnTo>
                    <a:pt x="1192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53"/>
            <p:cNvSpPr/>
            <p:nvPr/>
          </p:nvSpPr>
          <p:spPr>
            <a:xfrm>
              <a:off x="12105200" y="2716700"/>
              <a:ext cx="22525" cy="59625"/>
            </a:xfrm>
            <a:custGeom>
              <a:rect b="b" l="l" r="r" t="t"/>
              <a:pathLst>
                <a:path extrusionOk="0" h="2385" w="901">
                  <a:moveTo>
                    <a:pt x="150" y="1"/>
                  </a:moveTo>
                  <a:lnTo>
                    <a:pt x="84" y="34"/>
                  </a:lnTo>
                  <a:lnTo>
                    <a:pt x="34" y="101"/>
                  </a:lnTo>
                  <a:lnTo>
                    <a:pt x="0" y="168"/>
                  </a:lnTo>
                  <a:lnTo>
                    <a:pt x="17" y="251"/>
                  </a:lnTo>
                  <a:lnTo>
                    <a:pt x="500" y="2235"/>
                  </a:lnTo>
                  <a:lnTo>
                    <a:pt x="534" y="2302"/>
                  </a:lnTo>
                  <a:lnTo>
                    <a:pt x="584" y="2352"/>
                  </a:lnTo>
                  <a:lnTo>
                    <a:pt x="634" y="2385"/>
                  </a:lnTo>
                  <a:lnTo>
                    <a:pt x="750" y="2385"/>
                  </a:lnTo>
                  <a:lnTo>
                    <a:pt x="817" y="2352"/>
                  </a:lnTo>
                  <a:lnTo>
                    <a:pt x="867" y="2302"/>
                  </a:lnTo>
                  <a:lnTo>
                    <a:pt x="901" y="2218"/>
                  </a:lnTo>
                  <a:lnTo>
                    <a:pt x="901" y="2135"/>
                  </a:lnTo>
                  <a:lnTo>
                    <a:pt x="400" y="151"/>
                  </a:lnTo>
                  <a:lnTo>
                    <a:pt x="367" y="84"/>
                  </a:lnTo>
                  <a:lnTo>
                    <a:pt x="300" y="34"/>
                  </a:lnTo>
                  <a:lnTo>
                    <a:pt x="2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53"/>
            <p:cNvSpPr/>
            <p:nvPr/>
          </p:nvSpPr>
          <p:spPr>
            <a:xfrm>
              <a:off x="12259825" y="2677950"/>
              <a:ext cx="22125" cy="60050"/>
            </a:xfrm>
            <a:custGeom>
              <a:rect b="b" l="l" r="r" t="t"/>
              <a:pathLst>
                <a:path extrusionOk="0" h="2402" w="885">
                  <a:moveTo>
                    <a:pt x="151" y="0"/>
                  </a:moveTo>
                  <a:lnTo>
                    <a:pt x="67" y="50"/>
                  </a:lnTo>
                  <a:lnTo>
                    <a:pt x="17" y="100"/>
                  </a:lnTo>
                  <a:lnTo>
                    <a:pt x="1" y="167"/>
                  </a:lnTo>
                  <a:lnTo>
                    <a:pt x="1" y="250"/>
                  </a:lnTo>
                  <a:lnTo>
                    <a:pt x="501" y="2251"/>
                  </a:lnTo>
                  <a:lnTo>
                    <a:pt x="517" y="2301"/>
                  </a:lnTo>
                  <a:lnTo>
                    <a:pt x="567" y="2351"/>
                  </a:lnTo>
                  <a:lnTo>
                    <a:pt x="634" y="2384"/>
                  </a:lnTo>
                  <a:lnTo>
                    <a:pt x="684" y="2401"/>
                  </a:lnTo>
                  <a:lnTo>
                    <a:pt x="734" y="2384"/>
                  </a:lnTo>
                  <a:lnTo>
                    <a:pt x="817" y="2351"/>
                  </a:lnTo>
                  <a:lnTo>
                    <a:pt x="867" y="2301"/>
                  </a:lnTo>
                  <a:lnTo>
                    <a:pt x="884" y="2234"/>
                  </a:lnTo>
                  <a:lnTo>
                    <a:pt x="884" y="2151"/>
                  </a:lnTo>
                  <a:lnTo>
                    <a:pt x="384" y="150"/>
                  </a:lnTo>
                  <a:lnTo>
                    <a:pt x="351" y="84"/>
                  </a:lnTo>
                  <a:lnTo>
                    <a:pt x="301" y="34"/>
                  </a:lnTo>
                  <a:lnTo>
                    <a:pt x="2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53"/>
            <p:cNvSpPr/>
            <p:nvPr/>
          </p:nvSpPr>
          <p:spPr>
            <a:xfrm>
              <a:off x="12143125" y="2724200"/>
              <a:ext cx="17525" cy="40050"/>
            </a:xfrm>
            <a:custGeom>
              <a:rect b="b" l="l" r="r" t="t"/>
              <a:pathLst>
                <a:path extrusionOk="0" h="1602" w="701">
                  <a:moveTo>
                    <a:pt x="234" y="1"/>
                  </a:moveTo>
                  <a:lnTo>
                    <a:pt x="150" y="18"/>
                  </a:lnTo>
                  <a:lnTo>
                    <a:pt x="84" y="51"/>
                  </a:lnTo>
                  <a:lnTo>
                    <a:pt x="34" y="101"/>
                  </a:lnTo>
                  <a:lnTo>
                    <a:pt x="0" y="168"/>
                  </a:lnTo>
                  <a:lnTo>
                    <a:pt x="17" y="251"/>
                  </a:lnTo>
                  <a:lnTo>
                    <a:pt x="317" y="1451"/>
                  </a:lnTo>
                  <a:lnTo>
                    <a:pt x="334" y="1501"/>
                  </a:lnTo>
                  <a:lnTo>
                    <a:pt x="384" y="1551"/>
                  </a:lnTo>
                  <a:lnTo>
                    <a:pt x="434" y="1585"/>
                  </a:lnTo>
                  <a:lnTo>
                    <a:pt x="501" y="1601"/>
                  </a:lnTo>
                  <a:lnTo>
                    <a:pt x="551" y="1585"/>
                  </a:lnTo>
                  <a:lnTo>
                    <a:pt x="617" y="1551"/>
                  </a:lnTo>
                  <a:lnTo>
                    <a:pt x="667" y="1501"/>
                  </a:lnTo>
                  <a:lnTo>
                    <a:pt x="701" y="1435"/>
                  </a:lnTo>
                  <a:lnTo>
                    <a:pt x="701" y="1351"/>
                  </a:lnTo>
                  <a:lnTo>
                    <a:pt x="401" y="151"/>
                  </a:lnTo>
                  <a:lnTo>
                    <a:pt x="367" y="84"/>
                  </a:lnTo>
                  <a:lnTo>
                    <a:pt x="300" y="34"/>
                  </a:lnTo>
                  <a:lnTo>
                    <a:pt x="2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53"/>
            <p:cNvSpPr/>
            <p:nvPr/>
          </p:nvSpPr>
          <p:spPr>
            <a:xfrm>
              <a:off x="12173550" y="2716700"/>
              <a:ext cx="17100" cy="40050"/>
            </a:xfrm>
            <a:custGeom>
              <a:rect b="b" l="l" r="r" t="t"/>
              <a:pathLst>
                <a:path extrusionOk="0" h="1602" w="684">
                  <a:moveTo>
                    <a:pt x="217" y="1"/>
                  </a:moveTo>
                  <a:lnTo>
                    <a:pt x="150" y="18"/>
                  </a:lnTo>
                  <a:lnTo>
                    <a:pt x="67" y="51"/>
                  </a:lnTo>
                  <a:lnTo>
                    <a:pt x="17" y="101"/>
                  </a:lnTo>
                  <a:lnTo>
                    <a:pt x="0" y="168"/>
                  </a:lnTo>
                  <a:lnTo>
                    <a:pt x="0" y="251"/>
                  </a:lnTo>
                  <a:lnTo>
                    <a:pt x="301" y="1451"/>
                  </a:lnTo>
                  <a:lnTo>
                    <a:pt x="317" y="1501"/>
                  </a:lnTo>
                  <a:lnTo>
                    <a:pt x="367" y="1551"/>
                  </a:lnTo>
                  <a:lnTo>
                    <a:pt x="417" y="1585"/>
                  </a:lnTo>
                  <a:lnTo>
                    <a:pt x="484" y="1601"/>
                  </a:lnTo>
                  <a:lnTo>
                    <a:pt x="534" y="1585"/>
                  </a:lnTo>
                  <a:lnTo>
                    <a:pt x="617" y="1551"/>
                  </a:lnTo>
                  <a:lnTo>
                    <a:pt x="667" y="1501"/>
                  </a:lnTo>
                  <a:lnTo>
                    <a:pt x="684" y="1435"/>
                  </a:lnTo>
                  <a:lnTo>
                    <a:pt x="684" y="1351"/>
                  </a:lnTo>
                  <a:lnTo>
                    <a:pt x="384" y="151"/>
                  </a:lnTo>
                  <a:lnTo>
                    <a:pt x="351" y="84"/>
                  </a:lnTo>
                  <a:lnTo>
                    <a:pt x="301" y="34"/>
                  </a:lnTo>
                  <a:lnTo>
                    <a:pt x="21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53"/>
            <p:cNvSpPr/>
            <p:nvPr/>
          </p:nvSpPr>
          <p:spPr>
            <a:xfrm>
              <a:off x="12203550" y="2709200"/>
              <a:ext cx="17125" cy="40050"/>
            </a:xfrm>
            <a:custGeom>
              <a:rect b="b" l="l" r="r" t="t"/>
              <a:pathLst>
                <a:path extrusionOk="0" h="1602" w="685">
                  <a:moveTo>
                    <a:pt x="151" y="1"/>
                  </a:moveTo>
                  <a:lnTo>
                    <a:pt x="84" y="51"/>
                  </a:lnTo>
                  <a:lnTo>
                    <a:pt x="17" y="101"/>
                  </a:lnTo>
                  <a:lnTo>
                    <a:pt x="1" y="167"/>
                  </a:lnTo>
                  <a:lnTo>
                    <a:pt x="1" y="251"/>
                  </a:lnTo>
                  <a:lnTo>
                    <a:pt x="301" y="1451"/>
                  </a:lnTo>
                  <a:lnTo>
                    <a:pt x="334" y="1501"/>
                  </a:lnTo>
                  <a:lnTo>
                    <a:pt x="368" y="1551"/>
                  </a:lnTo>
                  <a:lnTo>
                    <a:pt x="434" y="1585"/>
                  </a:lnTo>
                  <a:lnTo>
                    <a:pt x="501" y="1601"/>
                  </a:lnTo>
                  <a:lnTo>
                    <a:pt x="551" y="1585"/>
                  </a:lnTo>
                  <a:lnTo>
                    <a:pt x="618" y="1551"/>
                  </a:lnTo>
                  <a:lnTo>
                    <a:pt x="668" y="1501"/>
                  </a:lnTo>
                  <a:lnTo>
                    <a:pt x="684" y="1418"/>
                  </a:lnTo>
                  <a:lnTo>
                    <a:pt x="684" y="1351"/>
                  </a:lnTo>
                  <a:lnTo>
                    <a:pt x="384" y="151"/>
                  </a:lnTo>
                  <a:lnTo>
                    <a:pt x="351" y="84"/>
                  </a:lnTo>
                  <a:lnTo>
                    <a:pt x="301" y="34"/>
                  </a:lnTo>
                  <a:lnTo>
                    <a:pt x="2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53"/>
            <p:cNvSpPr/>
            <p:nvPr/>
          </p:nvSpPr>
          <p:spPr>
            <a:xfrm>
              <a:off x="12233575" y="2701700"/>
              <a:ext cx="17525" cy="40050"/>
            </a:xfrm>
            <a:custGeom>
              <a:rect b="b" l="l" r="r" t="t"/>
              <a:pathLst>
                <a:path extrusionOk="0" h="1602" w="701">
                  <a:moveTo>
                    <a:pt x="150" y="1"/>
                  </a:moveTo>
                  <a:lnTo>
                    <a:pt x="84" y="34"/>
                  </a:lnTo>
                  <a:lnTo>
                    <a:pt x="34" y="101"/>
                  </a:lnTo>
                  <a:lnTo>
                    <a:pt x="0" y="167"/>
                  </a:lnTo>
                  <a:lnTo>
                    <a:pt x="0" y="251"/>
                  </a:lnTo>
                  <a:lnTo>
                    <a:pt x="300" y="1434"/>
                  </a:lnTo>
                  <a:lnTo>
                    <a:pt x="334" y="1501"/>
                  </a:lnTo>
                  <a:lnTo>
                    <a:pt x="384" y="1551"/>
                  </a:lnTo>
                  <a:lnTo>
                    <a:pt x="434" y="1584"/>
                  </a:lnTo>
                  <a:lnTo>
                    <a:pt x="500" y="1601"/>
                  </a:lnTo>
                  <a:lnTo>
                    <a:pt x="550" y="1584"/>
                  </a:lnTo>
                  <a:lnTo>
                    <a:pt x="617" y="1551"/>
                  </a:lnTo>
                  <a:lnTo>
                    <a:pt x="667" y="1501"/>
                  </a:lnTo>
                  <a:lnTo>
                    <a:pt x="700" y="1418"/>
                  </a:lnTo>
                  <a:lnTo>
                    <a:pt x="684" y="1351"/>
                  </a:lnTo>
                  <a:lnTo>
                    <a:pt x="400" y="151"/>
                  </a:lnTo>
                  <a:lnTo>
                    <a:pt x="367" y="84"/>
                  </a:lnTo>
                  <a:lnTo>
                    <a:pt x="300" y="34"/>
                  </a:lnTo>
                  <a:lnTo>
                    <a:pt x="2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53"/>
            <p:cNvSpPr/>
            <p:nvPr/>
          </p:nvSpPr>
          <p:spPr>
            <a:xfrm>
              <a:off x="12416950" y="2639175"/>
              <a:ext cx="22550" cy="59625"/>
            </a:xfrm>
            <a:custGeom>
              <a:rect b="b" l="l" r="r" t="t"/>
              <a:pathLst>
                <a:path extrusionOk="0" h="2385" w="902">
                  <a:moveTo>
                    <a:pt x="151" y="1"/>
                  </a:moveTo>
                  <a:lnTo>
                    <a:pt x="84" y="34"/>
                  </a:lnTo>
                  <a:lnTo>
                    <a:pt x="34" y="101"/>
                  </a:lnTo>
                  <a:lnTo>
                    <a:pt x="1" y="168"/>
                  </a:lnTo>
                  <a:lnTo>
                    <a:pt x="18" y="251"/>
                  </a:lnTo>
                  <a:lnTo>
                    <a:pt x="518" y="2235"/>
                  </a:lnTo>
                  <a:lnTo>
                    <a:pt x="534" y="2302"/>
                  </a:lnTo>
                  <a:lnTo>
                    <a:pt x="584" y="2352"/>
                  </a:lnTo>
                  <a:lnTo>
                    <a:pt x="634" y="2385"/>
                  </a:lnTo>
                  <a:lnTo>
                    <a:pt x="751" y="2385"/>
                  </a:lnTo>
                  <a:lnTo>
                    <a:pt x="818" y="2352"/>
                  </a:lnTo>
                  <a:lnTo>
                    <a:pt x="884" y="2302"/>
                  </a:lnTo>
                  <a:lnTo>
                    <a:pt x="901" y="2218"/>
                  </a:lnTo>
                  <a:lnTo>
                    <a:pt x="901" y="2135"/>
                  </a:lnTo>
                  <a:lnTo>
                    <a:pt x="401" y="151"/>
                  </a:lnTo>
                  <a:lnTo>
                    <a:pt x="368" y="84"/>
                  </a:lnTo>
                  <a:lnTo>
                    <a:pt x="301" y="34"/>
                  </a:lnTo>
                  <a:lnTo>
                    <a:pt x="2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53"/>
            <p:cNvSpPr/>
            <p:nvPr/>
          </p:nvSpPr>
          <p:spPr>
            <a:xfrm>
              <a:off x="12300675" y="2685450"/>
              <a:ext cx="17525" cy="39625"/>
            </a:xfrm>
            <a:custGeom>
              <a:rect b="b" l="l" r="r" t="t"/>
              <a:pathLst>
                <a:path extrusionOk="0" h="1585" w="701">
                  <a:moveTo>
                    <a:pt x="150" y="0"/>
                  </a:moveTo>
                  <a:lnTo>
                    <a:pt x="84" y="34"/>
                  </a:lnTo>
                  <a:lnTo>
                    <a:pt x="34" y="100"/>
                  </a:lnTo>
                  <a:lnTo>
                    <a:pt x="0" y="167"/>
                  </a:lnTo>
                  <a:lnTo>
                    <a:pt x="0" y="251"/>
                  </a:lnTo>
                  <a:lnTo>
                    <a:pt x="300" y="1434"/>
                  </a:lnTo>
                  <a:lnTo>
                    <a:pt x="334" y="1501"/>
                  </a:lnTo>
                  <a:lnTo>
                    <a:pt x="384" y="1551"/>
                  </a:lnTo>
                  <a:lnTo>
                    <a:pt x="434" y="1584"/>
                  </a:lnTo>
                  <a:lnTo>
                    <a:pt x="551" y="1584"/>
                  </a:lnTo>
                  <a:lnTo>
                    <a:pt x="617" y="1551"/>
                  </a:lnTo>
                  <a:lnTo>
                    <a:pt x="667" y="1501"/>
                  </a:lnTo>
                  <a:lnTo>
                    <a:pt x="701" y="1418"/>
                  </a:lnTo>
                  <a:lnTo>
                    <a:pt x="701" y="1351"/>
                  </a:lnTo>
                  <a:lnTo>
                    <a:pt x="400" y="150"/>
                  </a:lnTo>
                  <a:lnTo>
                    <a:pt x="367" y="84"/>
                  </a:lnTo>
                  <a:lnTo>
                    <a:pt x="300" y="34"/>
                  </a:lnTo>
                  <a:lnTo>
                    <a:pt x="2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53"/>
            <p:cNvSpPr/>
            <p:nvPr/>
          </p:nvSpPr>
          <p:spPr>
            <a:xfrm>
              <a:off x="12330675" y="2677950"/>
              <a:ext cx="17525" cy="39625"/>
            </a:xfrm>
            <a:custGeom>
              <a:rect b="b" l="l" r="r" t="t"/>
              <a:pathLst>
                <a:path extrusionOk="0" h="1585" w="701">
                  <a:moveTo>
                    <a:pt x="151" y="0"/>
                  </a:moveTo>
                  <a:lnTo>
                    <a:pt x="84" y="34"/>
                  </a:lnTo>
                  <a:lnTo>
                    <a:pt x="34" y="100"/>
                  </a:lnTo>
                  <a:lnTo>
                    <a:pt x="1" y="167"/>
                  </a:lnTo>
                  <a:lnTo>
                    <a:pt x="17" y="250"/>
                  </a:lnTo>
                  <a:lnTo>
                    <a:pt x="318" y="1434"/>
                  </a:lnTo>
                  <a:lnTo>
                    <a:pt x="334" y="1501"/>
                  </a:lnTo>
                  <a:lnTo>
                    <a:pt x="384" y="1551"/>
                  </a:lnTo>
                  <a:lnTo>
                    <a:pt x="434" y="1584"/>
                  </a:lnTo>
                  <a:lnTo>
                    <a:pt x="551" y="1584"/>
                  </a:lnTo>
                  <a:lnTo>
                    <a:pt x="618" y="1551"/>
                  </a:lnTo>
                  <a:lnTo>
                    <a:pt x="668" y="1501"/>
                  </a:lnTo>
                  <a:lnTo>
                    <a:pt x="701" y="1417"/>
                  </a:lnTo>
                  <a:lnTo>
                    <a:pt x="701" y="1334"/>
                  </a:lnTo>
                  <a:lnTo>
                    <a:pt x="401" y="150"/>
                  </a:lnTo>
                  <a:lnTo>
                    <a:pt x="368" y="84"/>
                  </a:lnTo>
                  <a:lnTo>
                    <a:pt x="301" y="34"/>
                  </a:lnTo>
                  <a:lnTo>
                    <a:pt x="2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53"/>
            <p:cNvSpPr/>
            <p:nvPr/>
          </p:nvSpPr>
          <p:spPr>
            <a:xfrm>
              <a:off x="12361100" y="2670450"/>
              <a:ext cx="17125" cy="39625"/>
            </a:xfrm>
            <a:custGeom>
              <a:rect b="b" l="l" r="r" t="t"/>
              <a:pathLst>
                <a:path extrusionOk="0" h="1585" w="685">
                  <a:moveTo>
                    <a:pt x="151" y="0"/>
                  </a:moveTo>
                  <a:lnTo>
                    <a:pt x="67" y="34"/>
                  </a:lnTo>
                  <a:lnTo>
                    <a:pt x="17" y="100"/>
                  </a:lnTo>
                  <a:lnTo>
                    <a:pt x="1" y="167"/>
                  </a:lnTo>
                  <a:lnTo>
                    <a:pt x="1" y="250"/>
                  </a:lnTo>
                  <a:lnTo>
                    <a:pt x="301" y="1434"/>
                  </a:lnTo>
                  <a:lnTo>
                    <a:pt x="318" y="1501"/>
                  </a:lnTo>
                  <a:lnTo>
                    <a:pt x="368" y="1551"/>
                  </a:lnTo>
                  <a:lnTo>
                    <a:pt x="434" y="1584"/>
                  </a:lnTo>
                  <a:lnTo>
                    <a:pt x="534" y="1584"/>
                  </a:lnTo>
                  <a:lnTo>
                    <a:pt x="618" y="1551"/>
                  </a:lnTo>
                  <a:lnTo>
                    <a:pt x="668" y="1484"/>
                  </a:lnTo>
                  <a:lnTo>
                    <a:pt x="684" y="1417"/>
                  </a:lnTo>
                  <a:lnTo>
                    <a:pt x="684" y="1334"/>
                  </a:lnTo>
                  <a:lnTo>
                    <a:pt x="384" y="150"/>
                  </a:lnTo>
                  <a:lnTo>
                    <a:pt x="351" y="84"/>
                  </a:lnTo>
                  <a:lnTo>
                    <a:pt x="301" y="34"/>
                  </a:lnTo>
                  <a:lnTo>
                    <a:pt x="2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53"/>
            <p:cNvSpPr/>
            <p:nvPr/>
          </p:nvSpPr>
          <p:spPr>
            <a:xfrm>
              <a:off x="12391125" y="2662950"/>
              <a:ext cx="17525" cy="39600"/>
            </a:xfrm>
            <a:custGeom>
              <a:rect b="b" l="l" r="r" t="t"/>
              <a:pathLst>
                <a:path extrusionOk="0" h="1584" w="701">
                  <a:moveTo>
                    <a:pt x="150" y="0"/>
                  </a:moveTo>
                  <a:lnTo>
                    <a:pt x="84" y="33"/>
                  </a:lnTo>
                  <a:lnTo>
                    <a:pt x="34" y="100"/>
                  </a:lnTo>
                  <a:lnTo>
                    <a:pt x="0" y="167"/>
                  </a:lnTo>
                  <a:lnTo>
                    <a:pt x="0" y="250"/>
                  </a:lnTo>
                  <a:lnTo>
                    <a:pt x="300" y="1434"/>
                  </a:lnTo>
                  <a:lnTo>
                    <a:pt x="334" y="1501"/>
                  </a:lnTo>
                  <a:lnTo>
                    <a:pt x="367" y="1551"/>
                  </a:lnTo>
                  <a:lnTo>
                    <a:pt x="434" y="1584"/>
                  </a:lnTo>
                  <a:lnTo>
                    <a:pt x="550" y="1584"/>
                  </a:lnTo>
                  <a:lnTo>
                    <a:pt x="617" y="1551"/>
                  </a:lnTo>
                  <a:lnTo>
                    <a:pt x="667" y="1484"/>
                  </a:lnTo>
                  <a:lnTo>
                    <a:pt x="700" y="1417"/>
                  </a:lnTo>
                  <a:lnTo>
                    <a:pt x="684" y="1334"/>
                  </a:lnTo>
                  <a:lnTo>
                    <a:pt x="384" y="150"/>
                  </a:lnTo>
                  <a:lnTo>
                    <a:pt x="350" y="84"/>
                  </a:lnTo>
                  <a:lnTo>
                    <a:pt x="300" y="33"/>
                  </a:lnTo>
                  <a:lnTo>
                    <a:pt x="2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53"/>
            <p:cNvSpPr/>
            <p:nvPr/>
          </p:nvSpPr>
          <p:spPr>
            <a:xfrm>
              <a:off x="12574500" y="2600425"/>
              <a:ext cx="22550" cy="59625"/>
            </a:xfrm>
            <a:custGeom>
              <a:rect b="b" l="l" r="r" t="t"/>
              <a:pathLst>
                <a:path extrusionOk="0" h="2385" w="902">
                  <a:moveTo>
                    <a:pt x="151" y="0"/>
                  </a:moveTo>
                  <a:lnTo>
                    <a:pt x="84" y="34"/>
                  </a:lnTo>
                  <a:lnTo>
                    <a:pt x="34" y="84"/>
                  </a:lnTo>
                  <a:lnTo>
                    <a:pt x="1" y="167"/>
                  </a:lnTo>
                  <a:lnTo>
                    <a:pt x="17" y="234"/>
                  </a:lnTo>
                  <a:lnTo>
                    <a:pt x="501" y="2234"/>
                  </a:lnTo>
                  <a:lnTo>
                    <a:pt x="534" y="2301"/>
                  </a:lnTo>
                  <a:lnTo>
                    <a:pt x="584" y="2351"/>
                  </a:lnTo>
                  <a:lnTo>
                    <a:pt x="634" y="2368"/>
                  </a:lnTo>
                  <a:lnTo>
                    <a:pt x="701" y="2384"/>
                  </a:lnTo>
                  <a:lnTo>
                    <a:pt x="751" y="2384"/>
                  </a:lnTo>
                  <a:lnTo>
                    <a:pt x="818" y="2351"/>
                  </a:lnTo>
                  <a:lnTo>
                    <a:pt x="868" y="2284"/>
                  </a:lnTo>
                  <a:lnTo>
                    <a:pt x="901" y="2218"/>
                  </a:lnTo>
                  <a:lnTo>
                    <a:pt x="901" y="2134"/>
                  </a:lnTo>
                  <a:lnTo>
                    <a:pt x="401" y="150"/>
                  </a:lnTo>
                  <a:lnTo>
                    <a:pt x="368" y="67"/>
                  </a:lnTo>
                  <a:lnTo>
                    <a:pt x="301" y="17"/>
                  </a:lnTo>
                  <a:lnTo>
                    <a:pt x="2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53"/>
            <p:cNvSpPr/>
            <p:nvPr/>
          </p:nvSpPr>
          <p:spPr>
            <a:xfrm>
              <a:off x="12458225" y="2646675"/>
              <a:ext cx="17525" cy="39625"/>
            </a:xfrm>
            <a:custGeom>
              <a:rect b="b" l="l" r="r" t="t"/>
              <a:pathLst>
                <a:path extrusionOk="0" h="1585" w="701">
                  <a:moveTo>
                    <a:pt x="150" y="1"/>
                  </a:moveTo>
                  <a:lnTo>
                    <a:pt x="84" y="34"/>
                  </a:lnTo>
                  <a:lnTo>
                    <a:pt x="34" y="84"/>
                  </a:lnTo>
                  <a:lnTo>
                    <a:pt x="0" y="168"/>
                  </a:lnTo>
                  <a:lnTo>
                    <a:pt x="0" y="251"/>
                  </a:lnTo>
                  <a:lnTo>
                    <a:pt x="300" y="1435"/>
                  </a:lnTo>
                  <a:lnTo>
                    <a:pt x="334" y="1501"/>
                  </a:lnTo>
                  <a:lnTo>
                    <a:pt x="367" y="1551"/>
                  </a:lnTo>
                  <a:lnTo>
                    <a:pt x="434" y="1568"/>
                  </a:lnTo>
                  <a:lnTo>
                    <a:pt x="501" y="1585"/>
                  </a:lnTo>
                  <a:lnTo>
                    <a:pt x="551" y="1585"/>
                  </a:lnTo>
                  <a:lnTo>
                    <a:pt x="617" y="1551"/>
                  </a:lnTo>
                  <a:lnTo>
                    <a:pt x="667" y="1485"/>
                  </a:lnTo>
                  <a:lnTo>
                    <a:pt x="701" y="1418"/>
                  </a:lnTo>
                  <a:lnTo>
                    <a:pt x="684" y="1335"/>
                  </a:lnTo>
                  <a:lnTo>
                    <a:pt x="400" y="151"/>
                  </a:lnTo>
                  <a:lnTo>
                    <a:pt x="350" y="68"/>
                  </a:lnTo>
                  <a:lnTo>
                    <a:pt x="300" y="18"/>
                  </a:lnTo>
                  <a:lnTo>
                    <a:pt x="2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53"/>
            <p:cNvSpPr/>
            <p:nvPr/>
          </p:nvSpPr>
          <p:spPr>
            <a:xfrm>
              <a:off x="12488225" y="2639175"/>
              <a:ext cx="17525" cy="39625"/>
            </a:xfrm>
            <a:custGeom>
              <a:rect b="b" l="l" r="r" t="t"/>
              <a:pathLst>
                <a:path extrusionOk="0" h="1585" w="701">
                  <a:moveTo>
                    <a:pt x="151" y="1"/>
                  </a:moveTo>
                  <a:lnTo>
                    <a:pt x="84" y="34"/>
                  </a:lnTo>
                  <a:lnTo>
                    <a:pt x="34" y="84"/>
                  </a:lnTo>
                  <a:lnTo>
                    <a:pt x="1" y="168"/>
                  </a:lnTo>
                  <a:lnTo>
                    <a:pt x="17" y="234"/>
                  </a:lnTo>
                  <a:lnTo>
                    <a:pt x="301" y="1435"/>
                  </a:lnTo>
                  <a:lnTo>
                    <a:pt x="334" y="1501"/>
                  </a:lnTo>
                  <a:lnTo>
                    <a:pt x="384" y="1551"/>
                  </a:lnTo>
                  <a:lnTo>
                    <a:pt x="434" y="1568"/>
                  </a:lnTo>
                  <a:lnTo>
                    <a:pt x="501" y="1585"/>
                  </a:lnTo>
                  <a:lnTo>
                    <a:pt x="551" y="1585"/>
                  </a:lnTo>
                  <a:lnTo>
                    <a:pt x="618" y="1551"/>
                  </a:lnTo>
                  <a:lnTo>
                    <a:pt x="668" y="1485"/>
                  </a:lnTo>
                  <a:lnTo>
                    <a:pt x="701" y="1418"/>
                  </a:lnTo>
                  <a:lnTo>
                    <a:pt x="701" y="1335"/>
                  </a:lnTo>
                  <a:lnTo>
                    <a:pt x="401" y="151"/>
                  </a:lnTo>
                  <a:lnTo>
                    <a:pt x="368" y="68"/>
                  </a:lnTo>
                  <a:lnTo>
                    <a:pt x="301" y="18"/>
                  </a:lnTo>
                  <a:lnTo>
                    <a:pt x="2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53"/>
            <p:cNvSpPr/>
            <p:nvPr/>
          </p:nvSpPr>
          <p:spPr>
            <a:xfrm>
              <a:off x="12518650" y="2631675"/>
              <a:ext cx="17125" cy="39625"/>
            </a:xfrm>
            <a:custGeom>
              <a:rect b="b" l="l" r="r" t="t"/>
              <a:pathLst>
                <a:path extrusionOk="0" h="1585" w="685">
                  <a:moveTo>
                    <a:pt x="134" y="1"/>
                  </a:moveTo>
                  <a:lnTo>
                    <a:pt x="67" y="34"/>
                  </a:lnTo>
                  <a:lnTo>
                    <a:pt x="17" y="84"/>
                  </a:lnTo>
                  <a:lnTo>
                    <a:pt x="1" y="167"/>
                  </a:lnTo>
                  <a:lnTo>
                    <a:pt x="1" y="234"/>
                  </a:lnTo>
                  <a:lnTo>
                    <a:pt x="301" y="1435"/>
                  </a:lnTo>
                  <a:lnTo>
                    <a:pt x="318" y="1501"/>
                  </a:lnTo>
                  <a:lnTo>
                    <a:pt x="368" y="1535"/>
                  </a:lnTo>
                  <a:lnTo>
                    <a:pt x="418" y="1568"/>
                  </a:lnTo>
                  <a:lnTo>
                    <a:pt x="484" y="1585"/>
                  </a:lnTo>
                  <a:lnTo>
                    <a:pt x="534" y="1585"/>
                  </a:lnTo>
                  <a:lnTo>
                    <a:pt x="601" y="1551"/>
                  </a:lnTo>
                  <a:lnTo>
                    <a:pt x="668" y="1485"/>
                  </a:lnTo>
                  <a:lnTo>
                    <a:pt x="684" y="1418"/>
                  </a:lnTo>
                  <a:lnTo>
                    <a:pt x="684" y="1335"/>
                  </a:lnTo>
                  <a:lnTo>
                    <a:pt x="384" y="151"/>
                  </a:lnTo>
                  <a:lnTo>
                    <a:pt x="351" y="67"/>
                  </a:lnTo>
                  <a:lnTo>
                    <a:pt x="301" y="17"/>
                  </a:lnTo>
                  <a:lnTo>
                    <a:pt x="2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53"/>
            <p:cNvSpPr/>
            <p:nvPr/>
          </p:nvSpPr>
          <p:spPr>
            <a:xfrm>
              <a:off x="12548675" y="2624175"/>
              <a:ext cx="17100" cy="39625"/>
            </a:xfrm>
            <a:custGeom>
              <a:rect b="b" l="l" r="r" t="t"/>
              <a:pathLst>
                <a:path extrusionOk="0" h="1585" w="684">
                  <a:moveTo>
                    <a:pt x="150" y="1"/>
                  </a:moveTo>
                  <a:lnTo>
                    <a:pt x="67" y="34"/>
                  </a:lnTo>
                  <a:lnTo>
                    <a:pt x="17" y="84"/>
                  </a:lnTo>
                  <a:lnTo>
                    <a:pt x="0" y="167"/>
                  </a:lnTo>
                  <a:lnTo>
                    <a:pt x="0" y="234"/>
                  </a:lnTo>
                  <a:lnTo>
                    <a:pt x="300" y="1434"/>
                  </a:lnTo>
                  <a:lnTo>
                    <a:pt x="334" y="1501"/>
                  </a:lnTo>
                  <a:lnTo>
                    <a:pt x="367" y="1534"/>
                  </a:lnTo>
                  <a:lnTo>
                    <a:pt x="434" y="1568"/>
                  </a:lnTo>
                  <a:lnTo>
                    <a:pt x="500" y="1584"/>
                  </a:lnTo>
                  <a:lnTo>
                    <a:pt x="534" y="1584"/>
                  </a:lnTo>
                  <a:lnTo>
                    <a:pt x="617" y="1551"/>
                  </a:lnTo>
                  <a:lnTo>
                    <a:pt x="667" y="1484"/>
                  </a:lnTo>
                  <a:lnTo>
                    <a:pt x="684" y="1418"/>
                  </a:lnTo>
                  <a:lnTo>
                    <a:pt x="684" y="1334"/>
                  </a:lnTo>
                  <a:lnTo>
                    <a:pt x="384" y="151"/>
                  </a:lnTo>
                  <a:lnTo>
                    <a:pt x="350" y="67"/>
                  </a:lnTo>
                  <a:lnTo>
                    <a:pt x="300" y="17"/>
                  </a:lnTo>
                  <a:lnTo>
                    <a:pt x="21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9" name="Google Shape;1589;p53"/>
          <p:cNvGrpSpPr/>
          <p:nvPr/>
        </p:nvGrpSpPr>
        <p:grpSpPr>
          <a:xfrm rot="-1122295">
            <a:off x="7580974" y="3618253"/>
            <a:ext cx="929492" cy="748189"/>
            <a:chOff x="11683400" y="1658050"/>
            <a:chExt cx="929475" cy="748175"/>
          </a:xfrm>
        </p:grpSpPr>
        <p:sp>
          <p:nvSpPr>
            <p:cNvPr id="1590" name="Google Shape;1590;p53"/>
            <p:cNvSpPr/>
            <p:nvPr/>
          </p:nvSpPr>
          <p:spPr>
            <a:xfrm>
              <a:off x="11683400" y="1658050"/>
              <a:ext cx="929475" cy="748175"/>
            </a:xfrm>
            <a:custGeom>
              <a:rect b="b" l="l" r="r" t="t"/>
              <a:pathLst>
                <a:path extrusionOk="0" h="29927" w="37179">
                  <a:moveTo>
                    <a:pt x="26675" y="6052"/>
                  </a:moveTo>
                  <a:lnTo>
                    <a:pt x="26759" y="6085"/>
                  </a:lnTo>
                  <a:lnTo>
                    <a:pt x="26809" y="6152"/>
                  </a:lnTo>
                  <a:lnTo>
                    <a:pt x="26842" y="6219"/>
                  </a:lnTo>
                  <a:lnTo>
                    <a:pt x="28826" y="16755"/>
                  </a:lnTo>
                  <a:lnTo>
                    <a:pt x="28826" y="16822"/>
                  </a:lnTo>
                  <a:lnTo>
                    <a:pt x="28809" y="16889"/>
                  </a:lnTo>
                  <a:lnTo>
                    <a:pt x="28776" y="16939"/>
                  </a:lnTo>
                  <a:lnTo>
                    <a:pt x="28726" y="16972"/>
                  </a:lnTo>
                  <a:lnTo>
                    <a:pt x="28676" y="16989"/>
                  </a:lnTo>
                  <a:lnTo>
                    <a:pt x="28609" y="17005"/>
                  </a:lnTo>
                  <a:lnTo>
                    <a:pt x="28559" y="16989"/>
                  </a:lnTo>
                  <a:lnTo>
                    <a:pt x="28493" y="16955"/>
                  </a:lnTo>
                  <a:lnTo>
                    <a:pt x="15305" y="8536"/>
                  </a:lnTo>
                  <a:lnTo>
                    <a:pt x="15255" y="8486"/>
                  </a:lnTo>
                  <a:lnTo>
                    <a:pt x="15238" y="8436"/>
                  </a:lnTo>
                  <a:lnTo>
                    <a:pt x="15222" y="8386"/>
                  </a:lnTo>
                  <a:lnTo>
                    <a:pt x="15222" y="8319"/>
                  </a:lnTo>
                  <a:lnTo>
                    <a:pt x="15255" y="8269"/>
                  </a:lnTo>
                  <a:lnTo>
                    <a:pt x="15288" y="8219"/>
                  </a:lnTo>
                  <a:lnTo>
                    <a:pt x="15338" y="8186"/>
                  </a:lnTo>
                  <a:lnTo>
                    <a:pt x="15388" y="8169"/>
                  </a:lnTo>
                  <a:lnTo>
                    <a:pt x="26592" y="6052"/>
                  </a:lnTo>
                  <a:close/>
                  <a:moveTo>
                    <a:pt x="31193" y="0"/>
                  </a:moveTo>
                  <a:lnTo>
                    <a:pt x="31077" y="17"/>
                  </a:lnTo>
                  <a:lnTo>
                    <a:pt x="467" y="5785"/>
                  </a:lnTo>
                  <a:lnTo>
                    <a:pt x="384" y="5802"/>
                  </a:lnTo>
                  <a:lnTo>
                    <a:pt x="300" y="5835"/>
                  </a:lnTo>
                  <a:lnTo>
                    <a:pt x="234" y="5885"/>
                  </a:lnTo>
                  <a:lnTo>
                    <a:pt x="167" y="5935"/>
                  </a:lnTo>
                  <a:lnTo>
                    <a:pt x="117" y="6002"/>
                  </a:lnTo>
                  <a:lnTo>
                    <a:pt x="67" y="6069"/>
                  </a:lnTo>
                  <a:lnTo>
                    <a:pt x="50" y="6135"/>
                  </a:lnTo>
                  <a:lnTo>
                    <a:pt x="17" y="6219"/>
                  </a:lnTo>
                  <a:lnTo>
                    <a:pt x="0" y="6285"/>
                  </a:lnTo>
                  <a:lnTo>
                    <a:pt x="0" y="6369"/>
                  </a:lnTo>
                  <a:lnTo>
                    <a:pt x="17" y="6452"/>
                  </a:lnTo>
                  <a:lnTo>
                    <a:pt x="34" y="6519"/>
                  </a:lnTo>
                  <a:lnTo>
                    <a:pt x="67" y="6602"/>
                  </a:lnTo>
                  <a:lnTo>
                    <a:pt x="100" y="6669"/>
                  </a:lnTo>
                  <a:lnTo>
                    <a:pt x="167" y="6736"/>
                  </a:lnTo>
                  <a:lnTo>
                    <a:pt x="234" y="6786"/>
                  </a:lnTo>
                  <a:lnTo>
                    <a:pt x="36262" y="29810"/>
                  </a:lnTo>
                  <a:lnTo>
                    <a:pt x="36345" y="29860"/>
                  </a:lnTo>
                  <a:lnTo>
                    <a:pt x="36428" y="29893"/>
                  </a:lnTo>
                  <a:lnTo>
                    <a:pt x="36512" y="29926"/>
                  </a:lnTo>
                  <a:lnTo>
                    <a:pt x="36678" y="29926"/>
                  </a:lnTo>
                  <a:lnTo>
                    <a:pt x="36762" y="29910"/>
                  </a:lnTo>
                  <a:lnTo>
                    <a:pt x="36829" y="29876"/>
                  </a:lnTo>
                  <a:lnTo>
                    <a:pt x="36912" y="29843"/>
                  </a:lnTo>
                  <a:lnTo>
                    <a:pt x="36979" y="29793"/>
                  </a:lnTo>
                  <a:lnTo>
                    <a:pt x="37029" y="29743"/>
                  </a:lnTo>
                  <a:lnTo>
                    <a:pt x="37079" y="29676"/>
                  </a:lnTo>
                  <a:lnTo>
                    <a:pt x="37129" y="29609"/>
                  </a:lnTo>
                  <a:lnTo>
                    <a:pt x="37162" y="29526"/>
                  </a:lnTo>
                  <a:lnTo>
                    <a:pt x="37179" y="29443"/>
                  </a:lnTo>
                  <a:lnTo>
                    <a:pt x="37179" y="29359"/>
                  </a:lnTo>
                  <a:lnTo>
                    <a:pt x="37162" y="29259"/>
                  </a:lnTo>
                  <a:lnTo>
                    <a:pt x="31744" y="467"/>
                  </a:lnTo>
                  <a:lnTo>
                    <a:pt x="31710" y="367"/>
                  </a:lnTo>
                  <a:lnTo>
                    <a:pt x="31660" y="267"/>
                  </a:lnTo>
                  <a:lnTo>
                    <a:pt x="31594" y="183"/>
                  </a:lnTo>
                  <a:lnTo>
                    <a:pt x="31510" y="100"/>
                  </a:lnTo>
                  <a:lnTo>
                    <a:pt x="31410" y="50"/>
                  </a:lnTo>
                  <a:lnTo>
                    <a:pt x="31310" y="17"/>
                  </a:lnTo>
                  <a:lnTo>
                    <a:pt x="3119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53"/>
            <p:cNvSpPr/>
            <p:nvPr/>
          </p:nvSpPr>
          <p:spPr>
            <a:xfrm>
              <a:off x="12451975" y="1890600"/>
              <a:ext cx="72550" cy="22125"/>
            </a:xfrm>
            <a:custGeom>
              <a:rect b="b" l="l" r="r" t="t"/>
              <a:pathLst>
                <a:path extrusionOk="0" h="885" w="2902">
                  <a:moveTo>
                    <a:pt x="2751" y="1"/>
                  </a:moveTo>
                  <a:lnTo>
                    <a:pt x="2668" y="18"/>
                  </a:lnTo>
                  <a:lnTo>
                    <a:pt x="167" y="484"/>
                  </a:lnTo>
                  <a:lnTo>
                    <a:pt x="84" y="518"/>
                  </a:lnTo>
                  <a:lnTo>
                    <a:pt x="34" y="568"/>
                  </a:lnTo>
                  <a:lnTo>
                    <a:pt x="0" y="651"/>
                  </a:lnTo>
                  <a:lnTo>
                    <a:pt x="0" y="718"/>
                  </a:lnTo>
                  <a:lnTo>
                    <a:pt x="34" y="785"/>
                  </a:lnTo>
                  <a:lnTo>
                    <a:pt x="67" y="835"/>
                  </a:lnTo>
                  <a:lnTo>
                    <a:pt x="134" y="868"/>
                  </a:lnTo>
                  <a:lnTo>
                    <a:pt x="200" y="885"/>
                  </a:lnTo>
                  <a:lnTo>
                    <a:pt x="234" y="885"/>
                  </a:lnTo>
                  <a:lnTo>
                    <a:pt x="2734" y="401"/>
                  </a:lnTo>
                  <a:lnTo>
                    <a:pt x="2818" y="368"/>
                  </a:lnTo>
                  <a:lnTo>
                    <a:pt x="2868" y="318"/>
                  </a:lnTo>
                  <a:lnTo>
                    <a:pt x="2901" y="251"/>
                  </a:lnTo>
                  <a:lnTo>
                    <a:pt x="2901" y="168"/>
                  </a:lnTo>
                  <a:lnTo>
                    <a:pt x="2868" y="101"/>
                  </a:lnTo>
                  <a:lnTo>
                    <a:pt x="2818" y="34"/>
                  </a:lnTo>
                  <a:lnTo>
                    <a:pt x="27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53"/>
            <p:cNvSpPr/>
            <p:nvPr/>
          </p:nvSpPr>
          <p:spPr>
            <a:xfrm>
              <a:off x="12416950" y="1705550"/>
              <a:ext cx="72550" cy="21700"/>
            </a:xfrm>
            <a:custGeom>
              <a:rect b="b" l="l" r="r" t="t"/>
              <a:pathLst>
                <a:path extrusionOk="0" h="868" w="2902">
                  <a:moveTo>
                    <a:pt x="2668" y="1"/>
                  </a:moveTo>
                  <a:lnTo>
                    <a:pt x="151" y="484"/>
                  </a:lnTo>
                  <a:lnTo>
                    <a:pt x="84" y="501"/>
                  </a:lnTo>
                  <a:lnTo>
                    <a:pt x="34" y="567"/>
                  </a:lnTo>
                  <a:lnTo>
                    <a:pt x="1" y="634"/>
                  </a:lnTo>
                  <a:lnTo>
                    <a:pt x="1" y="718"/>
                  </a:lnTo>
                  <a:lnTo>
                    <a:pt x="18" y="768"/>
                  </a:lnTo>
                  <a:lnTo>
                    <a:pt x="68" y="834"/>
                  </a:lnTo>
                  <a:lnTo>
                    <a:pt x="134" y="868"/>
                  </a:lnTo>
                  <a:lnTo>
                    <a:pt x="234" y="868"/>
                  </a:lnTo>
                  <a:lnTo>
                    <a:pt x="2735" y="384"/>
                  </a:lnTo>
                  <a:lnTo>
                    <a:pt x="2818" y="351"/>
                  </a:lnTo>
                  <a:lnTo>
                    <a:pt x="2868" y="301"/>
                  </a:lnTo>
                  <a:lnTo>
                    <a:pt x="2902" y="234"/>
                  </a:lnTo>
                  <a:lnTo>
                    <a:pt x="2902" y="151"/>
                  </a:lnTo>
                  <a:lnTo>
                    <a:pt x="2868" y="84"/>
                  </a:lnTo>
                  <a:lnTo>
                    <a:pt x="2818" y="17"/>
                  </a:lnTo>
                  <a:lnTo>
                    <a:pt x="27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53"/>
            <p:cNvSpPr/>
            <p:nvPr/>
          </p:nvSpPr>
          <p:spPr>
            <a:xfrm>
              <a:off x="12466550" y="1857675"/>
              <a:ext cx="47125" cy="17125"/>
            </a:xfrm>
            <a:custGeom>
              <a:rect b="b" l="l" r="r" t="t"/>
              <a:pathLst>
                <a:path extrusionOk="0" h="685" w="1885">
                  <a:moveTo>
                    <a:pt x="1651" y="1"/>
                  </a:moveTo>
                  <a:lnTo>
                    <a:pt x="151" y="301"/>
                  </a:lnTo>
                  <a:lnTo>
                    <a:pt x="84" y="318"/>
                  </a:lnTo>
                  <a:lnTo>
                    <a:pt x="17" y="384"/>
                  </a:lnTo>
                  <a:lnTo>
                    <a:pt x="1" y="451"/>
                  </a:lnTo>
                  <a:lnTo>
                    <a:pt x="1" y="534"/>
                  </a:lnTo>
                  <a:lnTo>
                    <a:pt x="17" y="584"/>
                  </a:lnTo>
                  <a:lnTo>
                    <a:pt x="67" y="651"/>
                  </a:lnTo>
                  <a:lnTo>
                    <a:pt x="117" y="684"/>
                  </a:lnTo>
                  <a:lnTo>
                    <a:pt x="234" y="684"/>
                  </a:lnTo>
                  <a:lnTo>
                    <a:pt x="1735" y="401"/>
                  </a:lnTo>
                  <a:lnTo>
                    <a:pt x="1801" y="368"/>
                  </a:lnTo>
                  <a:lnTo>
                    <a:pt x="1851" y="318"/>
                  </a:lnTo>
                  <a:lnTo>
                    <a:pt x="1885" y="234"/>
                  </a:lnTo>
                  <a:lnTo>
                    <a:pt x="1885" y="168"/>
                  </a:lnTo>
                  <a:lnTo>
                    <a:pt x="1851" y="84"/>
                  </a:lnTo>
                  <a:lnTo>
                    <a:pt x="1801" y="34"/>
                  </a:lnTo>
                  <a:lnTo>
                    <a:pt x="17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53"/>
            <p:cNvSpPr/>
            <p:nvPr/>
          </p:nvSpPr>
          <p:spPr>
            <a:xfrm>
              <a:off x="12459050" y="1819750"/>
              <a:ext cx="47550" cy="17125"/>
            </a:xfrm>
            <a:custGeom>
              <a:rect b="b" l="l" r="r" t="t"/>
              <a:pathLst>
                <a:path extrusionOk="0" h="685" w="1902">
                  <a:moveTo>
                    <a:pt x="1668" y="1"/>
                  </a:moveTo>
                  <a:lnTo>
                    <a:pt x="167" y="301"/>
                  </a:lnTo>
                  <a:lnTo>
                    <a:pt x="84" y="318"/>
                  </a:lnTo>
                  <a:lnTo>
                    <a:pt x="34" y="384"/>
                  </a:lnTo>
                  <a:lnTo>
                    <a:pt x="1" y="451"/>
                  </a:lnTo>
                  <a:lnTo>
                    <a:pt x="1" y="534"/>
                  </a:lnTo>
                  <a:lnTo>
                    <a:pt x="34" y="601"/>
                  </a:lnTo>
                  <a:lnTo>
                    <a:pt x="67" y="651"/>
                  </a:lnTo>
                  <a:lnTo>
                    <a:pt x="134" y="684"/>
                  </a:lnTo>
                  <a:lnTo>
                    <a:pt x="234" y="684"/>
                  </a:lnTo>
                  <a:lnTo>
                    <a:pt x="1735" y="401"/>
                  </a:lnTo>
                  <a:lnTo>
                    <a:pt x="1818" y="368"/>
                  </a:lnTo>
                  <a:lnTo>
                    <a:pt x="1868" y="318"/>
                  </a:lnTo>
                  <a:lnTo>
                    <a:pt x="1901" y="251"/>
                  </a:lnTo>
                  <a:lnTo>
                    <a:pt x="1901" y="167"/>
                  </a:lnTo>
                  <a:lnTo>
                    <a:pt x="1868" y="84"/>
                  </a:lnTo>
                  <a:lnTo>
                    <a:pt x="1818" y="34"/>
                  </a:lnTo>
                  <a:lnTo>
                    <a:pt x="17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53"/>
            <p:cNvSpPr/>
            <p:nvPr/>
          </p:nvSpPr>
          <p:spPr>
            <a:xfrm>
              <a:off x="12451975" y="1781825"/>
              <a:ext cx="47125" cy="17525"/>
            </a:xfrm>
            <a:custGeom>
              <a:rect b="b" l="l" r="r" t="t"/>
              <a:pathLst>
                <a:path extrusionOk="0" h="701" w="1885">
                  <a:moveTo>
                    <a:pt x="1734" y="1"/>
                  </a:moveTo>
                  <a:lnTo>
                    <a:pt x="1651" y="17"/>
                  </a:lnTo>
                  <a:lnTo>
                    <a:pt x="150" y="301"/>
                  </a:lnTo>
                  <a:lnTo>
                    <a:pt x="84" y="334"/>
                  </a:lnTo>
                  <a:lnTo>
                    <a:pt x="34" y="384"/>
                  </a:lnTo>
                  <a:lnTo>
                    <a:pt x="0" y="451"/>
                  </a:lnTo>
                  <a:lnTo>
                    <a:pt x="0" y="534"/>
                  </a:lnTo>
                  <a:lnTo>
                    <a:pt x="17" y="601"/>
                  </a:lnTo>
                  <a:lnTo>
                    <a:pt x="67" y="651"/>
                  </a:lnTo>
                  <a:lnTo>
                    <a:pt x="117" y="684"/>
                  </a:lnTo>
                  <a:lnTo>
                    <a:pt x="184" y="701"/>
                  </a:lnTo>
                  <a:lnTo>
                    <a:pt x="234" y="684"/>
                  </a:lnTo>
                  <a:lnTo>
                    <a:pt x="1734" y="401"/>
                  </a:lnTo>
                  <a:lnTo>
                    <a:pt x="1801" y="367"/>
                  </a:lnTo>
                  <a:lnTo>
                    <a:pt x="1851" y="317"/>
                  </a:lnTo>
                  <a:lnTo>
                    <a:pt x="1884" y="251"/>
                  </a:lnTo>
                  <a:lnTo>
                    <a:pt x="1884" y="167"/>
                  </a:lnTo>
                  <a:lnTo>
                    <a:pt x="1851" y="101"/>
                  </a:lnTo>
                  <a:lnTo>
                    <a:pt x="1801" y="34"/>
                  </a:lnTo>
                  <a:lnTo>
                    <a:pt x="17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53"/>
            <p:cNvSpPr/>
            <p:nvPr/>
          </p:nvSpPr>
          <p:spPr>
            <a:xfrm>
              <a:off x="12444475" y="1744325"/>
              <a:ext cx="47525" cy="17100"/>
            </a:xfrm>
            <a:custGeom>
              <a:rect b="b" l="l" r="r" t="t"/>
              <a:pathLst>
                <a:path extrusionOk="0" h="684" w="1901">
                  <a:moveTo>
                    <a:pt x="1667" y="0"/>
                  </a:moveTo>
                  <a:lnTo>
                    <a:pt x="167" y="284"/>
                  </a:lnTo>
                  <a:lnTo>
                    <a:pt x="84" y="317"/>
                  </a:lnTo>
                  <a:lnTo>
                    <a:pt x="34" y="367"/>
                  </a:lnTo>
                  <a:lnTo>
                    <a:pt x="0" y="434"/>
                  </a:lnTo>
                  <a:lnTo>
                    <a:pt x="0" y="517"/>
                  </a:lnTo>
                  <a:lnTo>
                    <a:pt x="34" y="584"/>
                  </a:lnTo>
                  <a:lnTo>
                    <a:pt x="67" y="634"/>
                  </a:lnTo>
                  <a:lnTo>
                    <a:pt x="134" y="667"/>
                  </a:lnTo>
                  <a:lnTo>
                    <a:pt x="200" y="684"/>
                  </a:lnTo>
                  <a:lnTo>
                    <a:pt x="234" y="667"/>
                  </a:lnTo>
                  <a:lnTo>
                    <a:pt x="1734" y="384"/>
                  </a:lnTo>
                  <a:lnTo>
                    <a:pt x="1817" y="350"/>
                  </a:lnTo>
                  <a:lnTo>
                    <a:pt x="1867" y="300"/>
                  </a:lnTo>
                  <a:lnTo>
                    <a:pt x="1901" y="234"/>
                  </a:lnTo>
                  <a:lnTo>
                    <a:pt x="1901" y="150"/>
                  </a:lnTo>
                  <a:lnTo>
                    <a:pt x="1867" y="83"/>
                  </a:lnTo>
                  <a:lnTo>
                    <a:pt x="1817" y="17"/>
                  </a:lnTo>
                  <a:lnTo>
                    <a:pt x="17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53"/>
            <p:cNvSpPr/>
            <p:nvPr/>
          </p:nvSpPr>
          <p:spPr>
            <a:xfrm>
              <a:off x="12488650" y="2084850"/>
              <a:ext cx="72550" cy="21700"/>
            </a:xfrm>
            <a:custGeom>
              <a:rect b="b" l="l" r="r" t="t"/>
              <a:pathLst>
                <a:path extrusionOk="0" h="868" w="2902">
                  <a:moveTo>
                    <a:pt x="2668" y="0"/>
                  </a:moveTo>
                  <a:lnTo>
                    <a:pt x="150" y="484"/>
                  </a:lnTo>
                  <a:lnTo>
                    <a:pt x="84" y="517"/>
                  </a:lnTo>
                  <a:lnTo>
                    <a:pt x="34" y="567"/>
                  </a:lnTo>
                  <a:lnTo>
                    <a:pt x="0" y="634"/>
                  </a:lnTo>
                  <a:lnTo>
                    <a:pt x="0" y="717"/>
                  </a:lnTo>
                  <a:lnTo>
                    <a:pt x="17" y="784"/>
                  </a:lnTo>
                  <a:lnTo>
                    <a:pt x="67" y="834"/>
                  </a:lnTo>
                  <a:lnTo>
                    <a:pt x="117" y="867"/>
                  </a:lnTo>
                  <a:lnTo>
                    <a:pt x="234" y="867"/>
                  </a:lnTo>
                  <a:lnTo>
                    <a:pt x="2735" y="384"/>
                  </a:lnTo>
                  <a:lnTo>
                    <a:pt x="2818" y="367"/>
                  </a:lnTo>
                  <a:lnTo>
                    <a:pt x="2868" y="300"/>
                  </a:lnTo>
                  <a:lnTo>
                    <a:pt x="2901" y="234"/>
                  </a:lnTo>
                  <a:lnTo>
                    <a:pt x="2901" y="150"/>
                  </a:lnTo>
                  <a:lnTo>
                    <a:pt x="2868" y="83"/>
                  </a:lnTo>
                  <a:lnTo>
                    <a:pt x="2818" y="33"/>
                  </a:lnTo>
                  <a:lnTo>
                    <a:pt x="2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53"/>
            <p:cNvSpPr/>
            <p:nvPr/>
          </p:nvSpPr>
          <p:spPr>
            <a:xfrm>
              <a:off x="12502825" y="2051925"/>
              <a:ext cx="47525" cy="17100"/>
            </a:xfrm>
            <a:custGeom>
              <a:rect b="b" l="l" r="r" t="t"/>
              <a:pathLst>
                <a:path extrusionOk="0" h="684" w="1901">
                  <a:moveTo>
                    <a:pt x="1667" y="0"/>
                  </a:moveTo>
                  <a:lnTo>
                    <a:pt x="167" y="283"/>
                  </a:lnTo>
                  <a:lnTo>
                    <a:pt x="84" y="317"/>
                  </a:lnTo>
                  <a:lnTo>
                    <a:pt x="34" y="367"/>
                  </a:lnTo>
                  <a:lnTo>
                    <a:pt x="0" y="434"/>
                  </a:lnTo>
                  <a:lnTo>
                    <a:pt x="0" y="517"/>
                  </a:lnTo>
                  <a:lnTo>
                    <a:pt x="34" y="584"/>
                  </a:lnTo>
                  <a:lnTo>
                    <a:pt x="67" y="634"/>
                  </a:lnTo>
                  <a:lnTo>
                    <a:pt x="134" y="667"/>
                  </a:lnTo>
                  <a:lnTo>
                    <a:pt x="200" y="684"/>
                  </a:lnTo>
                  <a:lnTo>
                    <a:pt x="234" y="667"/>
                  </a:lnTo>
                  <a:lnTo>
                    <a:pt x="1734" y="383"/>
                  </a:lnTo>
                  <a:lnTo>
                    <a:pt x="1817" y="350"/>
                  </a:lnTo>
                  <a:lnTo>
                    <a:pt x="1868" y="300"/>
                  </a:lnTo>
                  <a:lnTo>
                    <a:pt x="1901" y="233"/>
                  </a:lnTo>
                  <a:lnTo>
                    <a:pt x="1901" y="150"/>
                  </a:lnTo>
                  <a:lnTo>
                    <a:pt x="1868" y="83"/>
                  </a:lnTo>
                  <a:lnTo>
                    <a:pt x="1817" y="17"/>
                  </a:lnTo>
                  <a:lnTo>
                    <a:pt x="17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53"/>
            <p:cNvSpPr/>
            <p:nvPr/>
          </p:nvSpPr>
          <p:spPr>
            <a:xfrm>
              <a:off x="12495725" y="2013975"/>
              <a:ext cx="47125" cy="17125"/>
            </a:xfrm>
            <a:custGeom>
              <a:rect b="b" l="l" r="r" t="t"/>
              <a:pathLst>
                <a:path extrusionOk="0" h="685" w="1885">
                  <a:moveTo>
                    <a:pt x="1651" y="1"/>
                  </a:moveTo>
                  <a:lnTo>
                    <a:pt x="151" y="284"/>
                  </a:lnTo>
                  <a:lnTo>
                    <a:pt x="84" y="318"/>
                  </a:lnTo>
                  <a:lnTo>
                    <a:pt x="34" y="368"/>
                  </a:lnTo>
                  <a:lnTo>
                    <a:pt x="1" y="434"/>
                  </a:lnTo>
                  <a:lnTo>
                    <a:pt x="1" y="518"/>
                  </a:lnTo>
                  <a:lnTo>
                    <a:pt x="17" y="584"/>
                  </a:lnTo>
                  <a:lnTo>
                    <a:pt x="68" y="634"/>
                  </a:lnTo>
                  <a:lnTo>
                    <a:pt x="134" y="668"/>
                  </a:lnTo>
                  <a:lnTo>
                    <a:pt x="201" y="684"/>
                  </a:lnTo>
                  <a:lnTo>
                    <a:pt x="234" y="684"/>
                  </a:lnTo>
                  <a:lnTo>
                    <a:pt x="1735" y="384"/>
                  </a:lnTo>
                  <a:lnTo>
                    <a:pt x="1801" y="351"/>
                  </a:lnTo>
                  <a:lnTo>
                    <a:pt x="1851" y="301"/>
                  </a:lnTo>
                  <a:lnTo>
                    <a:pt x="1885" y="234"/>
                  </a:lnTo>
                  <a:lnTo>
                    <a:pt x="1885" y="151"/>
                  </a:lnTo>
                  <a:lnTo>
                    <a:pt x="1851" y="84"/>
                  </a:lnTo>
                  <a:lnTo>
                    <a:pt x="1801" y="18"/>
                  </a:lnTo>
                  <a:lnTo>
                    <a:pt x="17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53"/>
            <p:cNvSpPr/>
            <p:nvPr/>
          </p:nvSpPr>
          <p:spPr>
            <a:xfrm>
              <a:off x="12488225" y="1976050"/>
              <a:ext cx="47550" cy="17125"/>
            </a:xfrm>
            <a:custGeom>
              <a:rect b="b" l="l" r="r" t="t"/>
              <a:pathLst>
                <a:path extrusionOk="0" h="685" w="1902">
                  <a:moveTo>
                    <a:pt x="1668" y="1"/>
                  </a:moveTo>
                  <a:lnTo>
                    <a:pt x="167" y="284"/>
                  </a:lnTo>
                  <a:lnTo>
                    <a:pt x="84" y="318"/>
                  </a:lnTo>
                  <a:lnTo>
                    <a:pt x="34" y="368"/>
                  </a:lnTo>
                  <a:lnTo>
                    <a:pt x="1" y="434"/>
                  </a:lnTo>
                  <a:lnTo>
                    <a:pt x="1" y="518"/>
                  </a:lnTo>
                  <a:lnTo>
                    <a:pt x="34" y="584"/>
                  </a:lnTo>
                  <a:lnTo>
                    <a:pt x="84" y="634"/>
                  </a:lnTo>
                  <a:lnTo>
                    <a:pt x="134" y="668"/>
                  </a:lnTo>
                  <a:lnTo>
                    <a:pt x="201" y="684"/>
                  </a:lnTo>
                  <a:lnTo>
                    <a:pt x="234" y="684"/>
                  </a:lnTo>
                  <a:lnTo>
                    <a:pt x="1735" y="384"/>
                  </a:lnTo>
                  <a:lnTo>
                    <a:pt x="1818" y="368"/>
                  </a:lnTo>
                  <a:lnTo>
                    <a:pt x="1868" y="301"/>
                  </a:lnTo>
                  <a:lnTo>
                    <a:pt x="1901" y="234"/>
                  </a:lnTo>
                  <a:lnTo>
                    <a:pt x="1901" y="151"/>
                  </a:lnTo>
                  <a:lnTo>
                    <a:pt x="1868" y="84"/>
                  </a:lnTo>
                  <a:lnTo>
                    <a:pt x="1818" y="34"/>
                  </a:lnTo>
                  <a:lnTo>
                    <a:pt x="17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53"/>
            <p:cNvSpPr/>
            <p:nvPr/>
          </p:nvSpPr>
          <p:spPr>
            <a:xfrm>
              <a:off x="12481150" y="1938125"/>
              <a:ext cx="47125" cy="17125"/>
            </a:xfrm>
            <a:custGeom>
              <a:rect b="b" l="l" r="r" t="t"/>
              <a:pathLst>
                <a:path extrusionOk="0" h="685" w="1885">
                  <a:moveTo>
                    <a:pt x="1651" y="1"/>
                  </a:moveTo>
                  <a:lnTo>
                    <a:pt x="150" y="284"/>
                  </a:lnTo>
                  <a:lnTo>
                    <a:pt x="84" y="317"/>
                  </a:lnTo>
                  <a:lnTo>
                    <a:pt x="34" y="367"/>
                  </a:lnTo>
                  <a:lnTo>
                    <a:pt x="0" y="451"/>
                  </a:lnTo>
                  <a:lnTo>
                    <a:pt x="0" y="517"/>
                  </a:lnTo>
                  <a:lnTo>
                    <a:pt x="17" y="584"/>
                  </a:lnTo>
                  <a:lnTo>
                    <a:pt x="67" y="634"/>
                  </a:lnTo>
                  <a:lnTo>
                    <a:pt x="134" y="667"/>
                  </a:lnTo>
                  <a:lnTo>
                    <a:pt x="200" y="684"/>
                  </a:lnTo>
                  <a:lnTo>
                    <a:pt x="234" y="684"/>
                  </a:lnTo>
                  <a:lnTo>
                    <a:pt x="1734" y="384"/>
                  </a:lnTo>
                  <a:lnTo>
                    <a:pt x="1801" y="367"/>
                  </a:lnTo>
                  <a:lnTo>
                    <a:pt x="1851" y="301"/>
                  </a:lnTo>
                  <a:lnTo>
                    <a:pt x="1884" y="234"/>
                  </a:lnTo>
                  <a:lnTo>
                    <a:pt x="1884" y="151"/>
                  </a:lnTo>
                  <a:lnTo>
                    <a:pt x="1868" y="84"/>
                  </a:lnTo>
                  <a:lnTo>
                    <a:pt x="1801" y="34"/>
                  </a:lnTo>
                  <a:lnTo>
                    <a:pt x="17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53"/>
            <p:cNvSpPr/>
            <p:nvPr/>
          </p:nvSpPr>
          <p:spPr>
            <a:xfrm>
              <a:off x="12524900" y="2278650"/>
              <a:ext cx="72550" cy="22125"/>
            </a:xfrm>
            <a:custGeom>
              <a:rect b="b" l="l" r="r" t="t"/>
              <a:pathLst>
                <a:path extrusionOk="0" h="885" w="2902">
                  <a:moveTo>
                    <a:pt x="2668" y="1"/>
                  </a:moveTo>
                  <a:lnTo>
                    <a:pt x="168" y="484"/>
                  </a:lnTo>
                  <a:lnTo>
                    <a:pt x="101" y="517"/>
                  </a:lnTo>
                  <a:lnTo>
                    <a:pt x="34" y="567"/>
                  </a:lnTo>
                  <a:lnTo>
                    <a:pt x="1" y="634"/>
                  </a:lnTo>
                  <a:lnTo>
                    <a:pt x="1" y="717"/>
                  </a:lnTo>
                  <a:lnTo>
                    <a:pt x="34" y="784"/>
                  </a:lnTo>
                  <a:lnTo>
                    <a:pt x="84" y="834"/>
                  </a:lnTo>
                  <a:lnTo>
                    <a:pt x="134" y="868"/>
                  </a:lnTo>
                  <a:lnTo>
                    <a:pt x="201" y="884"/>
                  </a:lnTo>
                  <a:lnTo>
                    <a:pt x="234" y="884"/>
                  </a:lnTo>
                  <a:lnTo>
                    <a:pt x="2752" y="401"/>
                  </a:lnTo>
                  <a:lnTo>
                    <a:pt x="2818" y="367"/>
                  </a:lnTo>
                  <a:lnTo>
                    <a:pt x="2868" y="317"/>
                  </a:lnTo>
                  <a:lnTo>
                    <a:pt x="2902" y="234"/>
                  </a:lnTo>
                  <a:lnTo>
                    <a:pt x="2902" y="167"/>
                  </a:lnTo>
                  <a:lnTo>
                    <a:pt x="2885" y="84"/>
                  </a:lnTo>
                  <a:lnTo>
                    <a:pt x="2818" y="34"/>
                  </a:lnTo>
                  <a:lnTo>
                    <a:pt x="27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53"/>
            <p:cNvSpPr/>
            <p:nvPr/>
          </p:nvSpPr>
          <p:spPr>
            <a:xfrm>
              <a:off x="12539500" y="2245725"/>
              <a:ext cx="47125" cy="17125"/>
            </a:xfrm>
            <a:custGeom>
              <a:rect b="b" l="l" r="r" t="t"/>
              <a:pathLst>
                <a:path extrusionOk="0" h="685" w="1885">
                  <a:moveTo>
                    <a:pt x="1651" y="1"/>
                  </a:moveTo>
                  <a:lnTo>
                    <a:pt x="150" y="284"/>
                  </a:lnTo>
                  <a:lnTo>
                    <a:pt x="84" y="317"/>
                  </a:lnTo>
                  <a:lnTo>
                    <a:pt x="34" y="367"/>
                  </a:lnTo>
                  <a:lnTo>
                    <a:pt x="0" y="434"/>
                  </a:lnTo>
                  <a:lnTo>
                    <a:pt x="0" y="517"/>
                  </a:lnTo>
                  <a:lnTo>
                    <a:pt x="34" y="584"/>
                  </a:lnTo>
                  <a:lnTo>
                    <a:pt x="67" y="634"/>
                  </a:lnTo>
                  <a:lnTo>
                    <a:pt x="134" y="667"/>
                  </a:lnTo>
                  <a:lnTo>
                    <a:pt x="200" y="684"/>
                  </a:lnTo>
                  <a:lnTo>
                    <a:pt x="234" y="684"/>
                  </a:lnTo>
                  <a:lnTo>
                    <a:pt x="1734" y="384"/>
                  </a:lnTo>
                  <a:lnTo>
                    <a:pt x="1801" y="367"/>
                  </a:lnTo>
                  <a:lnTo>
                    <a:pt x="1868" y="301"/>
                  </a:lnTo>
                  <a:lnTo>
                    <a:pt x="1884" y="234"/>
                  </a:lnTo>
                  <a:lnTo>
                    <a:pt x="1884" y="151"/>
                  </a:lnTo>
                  <a:lnTo>
                    <a:pt x="1868" y="84"/>
                  </a:lnTo>
                  <a:lnTo>
                    <a:pt x="1801" y="34"/>
                  </a:lnTo>
                  <a:lnTo>
                    <a:pt x="17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53"/>
            <p:cNvSpPr/>
            <p:nvPr/>
          </p:nvSpPr>
          <p:spPr>
            <a:xfrm>
              <a:off x="12532400" y="2207800"/>
              <a:ext cx="47125" cy="17100"/>
            </a:xfrm>
            <a:custGeom>
              <a:rect b="b" l="l" r="r" t="t"/>
              <a:pathLst>
                <a:path extrusionOk="0" h="684" w="1885">
                  <a:moveTo>
                    <a:pt x="1651" y="0"/>
                  </a:moveTo>
                  <a:lnTo>
                    <a:pt x="151" y="284"/>
                  </a:lnTo>
                  <a:lnTo>
                    <a:pt x="84" y="317"/>
                  </a:lnTo>
                  <a:lnTo>
                    <a:pt x="18" y="367"/>
                  </a:lnTo>
                  <a:lnTo>
                    <a:pt x="1" y="451"/>
                  </a:lnTo>
                  <a:lnTo>
                    <a:pt x="1" y="517"/>
                  </a:lnTo>
                  <a:lnTo>
                    <a:pt x="18" y="584"/>
                  </a:lnTo>
                  <a:lnTo>
                    <a:pt x="68" y="634"/>
                  </a:lnTo>
                  <a:lnTo>
                    <a:pt x="118" y="667"/>
                  </a:lnTo>
                  <a:lnTo>
                    <a:pt x="184" y="684"/>
                  </a:lnTo>
                  <a:lnTo>
                    <a:pt x="234" y="684"/>
                  </a:lnTo>
                  <a:lnTo>
                    <a:pt x="1718" y="400"/>
                  </a:lnTo>
                  <a:lnTo>
                    <a:pt x="1802" y="367"/>
                  </a:lnTo>
                  <a:lnTo>
                    <a:pt x="1852" y="317"/>
                  </a:lnTo>
                  <a:lnTo>
                    <a:pt x="1885" y="234"/>
                  </a:lnTo>
                  <a:lnTo>
                    <a:pt x="1885" y="167"/>
                  </a:lnTo>
                  <a:lnTo>
                    <a:pt x="1852" y="84"/>
                  </a:lnTo>
                  <a:lnTo>
                    <a:pt x="1802" y="34"/>
                  </a:lnTo>
                  <a:lnTo>
                    <a:pt x="1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53"/>
            <p:cNvSpPr/>
            <p:nvPr/>
          </p:nvSpPr>
          <p:spPr>
            <a:xfrm>
              <a:off x="12524900" y="2169875"/>
              <a:ext cx="47125" cy="17100"/>
            </a:xfrm>
            <a:custGeom>
              <a:rect b="b" l="l" r="r" t="t"/>
              <a:pathLst>
                <a:path extrusionOk="0" h="684" w="1885">
                  <a:moveTo>
                    <a:pt x="1651" y="0"/>
                  </a:moveTo>
                  <a:lnTo>
                    <a:pt x="168" y="284"/>
                  </a:lnTo>
                  <a:lnTo>
                    <a:pt x="84" y="317"/>
                  </a:lnTo>
                  <a:lnTo>
                    <a:pt x="34" y="367"/>
                  </a:lnTo>
                  <a:lnTo>
                    <a:pt x="1" y="450"/>
                  </a:lnTo>
                  <a:lnTo>
                    <a:pt x="1" y="517"/>
                  </a:lnTo>
                  <a:lnTo>
                    <a:pt x="34" y="584"/>
                  </a:lnTo>
                  <a:lnTo>
                    <a:pt x="68" y="634"/>
                  </a:lnTo>
                  <a:lnTo>
                    <a:pt x="134" y="667"/>
                  </a:lnTo>
                  <a:lnTo>
                    <a:pt x="201" y="684"/>
                  </a:lnTo>
                  <a:lnTo>
                    <a:pt x="234" y="684"/>
                  </a:lnTo>
                  <a:lnTo>
                    <a:pt x="1735" y="400"/>
                  </a:lnTo>
                  <a:lnTo>
                    <a:pt x="1801" y="367"/>
                  </a:lnTo>
                  <a:lnTo>
                    <a:pt x="1868" y="317"/>
                  </a:lnTo>
                  <a:lnTo>
                    <a:pt x="1885" y="234"/>
                  </a:lnTo>
                  <a:lnTo>
                    <a:pt x="1885" y="167"/>
                  </a:lnTo>
                  <a:lnTo>
                    <a:pt x="1868" y="84"/>
                  </a:lnTo>
                  <a:lnTo>
                    <a:pt x="1818" y="34"/>
                  </a:lnTo>
                  <a:lnTo>
                    <a:pt x="1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53"/>
            <p:cNvSpPr/>
            <p:nvPr/>
          </p:nvSpPr>
          <p:spPr>
            <a:xfrm>
              <a:off x="12517825" y="2131950"/>
              <a:ext cx="47125" cy="17100"/>
            </a:xfrm>
            <a:custGeom>
              <a:rect b="b" l="l" r="r" t="t"/>
              <a:pathLst>
                <a:path extrusionOk="0" h="684" w="1885">
                  <a:moveTo>
                    <a:pt x="1651" y="0"/>
                  </a:moveTo>
                  <a:lnTo>
                    <a:pt x="150" y="300"/>
                  </a:lnTo>
                  <a:lnTo>
                    <a:pt x="84" y="317"/>
                  </a:lnTo>
                  <a:lnTo>
                    <a:pt x="17" y="384"/>
                  </a:lnTo>
                  <a:lnTo>
                    <a:pt x="0" y="450"/>
                  </a:lnTo>
                  <a:lnTo>
                    <a:pt x="0" y="534"/>
                  </a:lnTo>
                  <a:lnTo>
                    <a:pt x="17" y="600"/>
                  </a:lnTo>
                  <a:lnTo>
                    <a:pt x="67" y="650"/>
                  </a:lnTo>
                  <a:lnTo>
                    <a:pt x="117" y="684"/>
                  </a:lnTo>
                  <a:lnTo>
                    <a:pt x="234" y="684"/>
                  </a:lnTo>
                  <a:lnTo>
                    <a:pt x="1734" y="400"/>
                  </a:lnTo>
                  <a:lnTo>
                    <a:pt x="1801" y="367"/>
                  </a:lnTo>
                  <a:lnTo>
                    <a:pt x="1851" y="317"/>
                  </a:lnTo>
                  <a:lnTo>
                    <a:pt x="1884" y="250"/>
                  </a:lnTo>
                  <a:lnTo>
                    <a:pt x="1884" y="167"/>
                  </a:lnTo>
                  <a:lnTo>
                    <a:pt x="1851" y="83"/>
                  </a:lnTo>
                  <a:lnTo>
                    <a:pt x="1801" y="33"/>
                  </a:lnTo>
                  <a:lnTo>
                    <a:pt x="17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7" name="Google Shape;1607;p53"/>
          <p:cNvGrpSpPr/>
          <p:nvPr/>
        </p:nvGrpSpPr>
        <p:grpSpPr>
          <a:xfrm>
            <a:off x="473063" y="1142700"/>
            <a:ext cx="2311575" cy="1980063"/>
            <a:chOff x="473063" y="1142700"/>
            <a:chExt cx="2311575" cy="1980063"/>
          </a:xfrm>
        </p:grpSpPr>
        <p:sp>
          <p:nvSpPr>
            <p:cNvPr id="1608" name="Google Shape;1608;p53"/>
            <p:cNvSpPr/>
            <p:nvPr/>
          </p:nvSpPr>
          <p:spPr>
            <a:xfrm>
              <a:off x="473063" y="1605588"/>
              <a:ext cx="2311575" cy="1517175"/>
            </a:xfrm>
            <a:custGeom>
              <a:rect b="b" l="l" r="r" t="t"/>
              <a:pathLst>
                <a:path extrusionOk="0" h="60687" w="92463">
                  <a:moveTo>
                    <a:pt x="0" y="0"/>
                  </a:moveTo>
                  <a:lnTo>
                    <a:pt x="0" y="6969"/>
                  </a:lnTo>
                  <a:lnTo>
                    <a:pt x="1484" y="6969"/>
                  </a:lnTo>
                  <a:lnTo>
                    <a:pt x="1584" y="6786"/>
                  </a:lnTo>
                  <a:lnTo>
                    <a:pt x="1701" y="6602"/>
                  </a:lnTo>
                  <a:lnTo>
                    <a:pt x="1818" y="6436"/>
                  </a:lnTo>
                  <a:lnTo>
                    <a:pt x="1968" y="6269"/>
                  </a:lnTo>
                  <a:lnTo>
                    <a:pt x="2101" y="6119"/>
                  </a:lnTo>
                  <a:lnTo>
                    <a:pt x="2268" y="5985"/>
                  </a:lnTo>
                  <a:lnTo>
                    <a:pt x="2435" y="5852"/>
                  </a:lnTo>
                  <a:lnTo>
                    <a:pt x="2601" y="5735"/>
                  </a:lnTo>
                  <a:lnTo>
                    <a:pt x="2785" y="5619"/>
                  </a:lnTo>
                  <a:lnTo>
                    <a:pt x="2968" y="5535"/>
                  </a:lnTo>
                  <a:lnTo>
                    <a:pt x="3168" y="5452"/>
                  </a:lnTo>
                  <a:lnTo>
                    <a:pt x="3368" y="5369"/>
                  </a:lnTo>
                  <a:lnTo>
                    <a:pt x="3585" y="5318"/>
                  </a:lnTo>
                  <a:lnTo>
                    <a:pt x="3802" y="5285"/>
                  </a:lnTo>
                  <a:lnTo>
                    <a:pt x="4018" y="5252"/>
                  </a:lnTo>
                  <a:lnTo>
                    <a:pt x="4252" y="5252"/>
                  </a:lnTo>
                  <a:lnTo>
                    <a:pt x="4569" y="5268"/>
                  </a:lnTo>
                  <a:lnTo>
                    <a:pt x="4869" y="5318"/>
                  </a:lnTo>
                  <a:lnTo>
                    <a:pt x="5169" y="5385"/>
                  </a:lnTo>
                  <a:lnTo>
                    <a:pt x="5452" y="5502"/>
                  </a:lnTo>
                  <a:lnTo>
                    <a:pt x="5719" y="5619"/>
                  </a:lnTo>
                  <a:lnTo>
                    <a:pt x="5986" y="5785"/>
                  </a:lnTo>
                  <a:lnTo>
                    <a:pt x="6219" y="5952"/>
                  </a:lnTo>
                  <a:lnTo>
                    <a:pt x="6436" y="6152"/>
                  </a:lnTo>
                  <a:lnTo>
                    <a:pt x="6636" y="6386"/>
                  </a:lnTo>
                  <a:lnTo>
                    <a:pt x="6819" y="6619"/>
                  </a:lnTo>
                  <a:lnTo>
                    <a:pt x="6969" y="6869"/>
                  </a:lnTo>
                  <a:lnTo>
                    <a:pt x="7103" y="7136"/>
                  </a:lnTo>
                  <a:lnTo>
                    <a:pt x="7203" y="7419"/>
                  </a:lnTo>
                  <a:lnTo>
                    <a:pt x="7286" y="7719"/>
                  </a:lnTo>
                  <a:lnTo>
                    <a:pt x="7319" y="8036"/>
                  </a:lnTo>
                  <a:lnTo>
                    <a:pt x="7336" y="8353"/>
                  </a:lnTo>
                  <a:lnTo>
                    <a:pt x="7319" y="8670"/>
                  </a:lnTo>
                  <a:lnTo>
                    <a:pt x="7286" y="8970"/>
                  </a:lnTo>
                  <a:lnTo>
                    <a:pt x="7203" y="9270"/>
                  </a:lnTo>
                  <a:lnTo>
                    <a:pt x="7103" y="9553"/>
                  </a:lnTo>
                  <a:lnTo>
                    <a:pt x="6969" y="9820"/>
                  </a:lnTo>
                  <a:lnTo>
                    <a:pt x="6819" y="10087"/>
                  </a:lnTo>
                  <a:lnTo>
                    <a:pt x="6636" y="10320"/>
                  </a:lnTo>
                  <a:lnTo>
                    <a:pt x="6436" y="10537"/>
                  </a:lnTo>
                  <a:lnTo>
                    <a:pt x="6219" y="10737"/>
                  </a:lnTo>
                  <a:lnTo>
                    <a:pt x="5986" y="10920"/>
                  </a:lnTo>
                  <a:lnTo>
                    <a:pt x="5719" y="11070"/>
                  </a:lnTo>
                  <a:lnTo>
                    <a:pt x="5452" y="11204"/>
                  </a:lnTo>
                  <a:lnTo>
                    <a:pt x="5169" y="11304"/>
                  </a:lnTo>
                  <a:lnTo>
                    <a:pt x="4869" y="11387"/>
                  </a:lnTo>
                  <a:lnTo>
                    <a:pt x="4569" y="11420"/>
                  </a:lnTo>
                  <a:lnTo>
                    <a:pt x="4252" y="11437"/>
                  </a:lnTo>
                  <a:lnTo>
                    <a:pt x="4035" y="11437"/>
                  </a:lnTo>
                  <a:lnTo>
                    <a:pt x="3835" y="11420"/>
                  </a:lnTo>
                  <a:lnTo>
                    <a:pt x="3635" y="11387"/>
                  </a:lnTo>
                  <a:lnTo>
                    <a:pt x="3435" y="11337"/>
                  </a:lnTo>
                  <a:lnTo>
                    <a:pt x="3251" y="11270"/>
                  </a:lnTo>
                  <a:lnTo>
                    <a:pt x="3068" y="11204"/>
                  </a:lnTo>
                  <a:lnTo>
                    <a:pt x="2885" y="11120"/>
                  </a:lnTo>
                  <a:lnTo>
                    <a:pt x="2718" y="11037"/>
                  </a:lnTo>
                  <a:lnTo>
                    <a:pt x="2551" y="10937"/>
                  </a:lnTo>
                  <a:lnTo>
                    <a:pt x="2385" y="10820"/>
                  </a:lnTo>
                  <a:lnTo>
                    <a:pt x="2234" y="10687"/>
                  </a:lnTo>
                  <a:lnTo>
                    <a:pt x="2101" y="10553"/>
                  </a:lnTo>
                  <a:lnTo>
                    <a:pt x="1968" y="10420"/>
                  </a:lnTo>
                  <a:lnTo>
                    <a:pt x="1834" y="10270"/>
                  </a:lnTo>
                  <a:lnTo>
                    <a:pt x="1718" y="10120"/>
                  </a:lnTo>
                  <a:lnTo>
                    <a:pt x="1618" y="9953"/>
                  </a:lnTo>
                  <a:lnTo>
                    <a:pt x="0" y="9953"/>
                  </a:lnTo>
                  <a:lnTo>
                    <a:pt x="0" y="17889"/>
                  </a:lnTo>
                  <a:lnTo>
                    <a:pt x="1484" y="17889"/>
                  </a:lnTo>
                  <a:lnTo>
                    <a:pt x="1584" y="17706"/>
                  </a:lnTo>
                  <a:lnTo>
                    <a:pt x="1701" y="17522"/>
                  </a:lnTo>
                  <a:lnTo>
                    <a:pt x="1818" y="17356"/>
                  </a:lnTo>
                  <a:lnTo>
                    <a:pt x="1968" y="17189"/>
                  </a:lnTo>
                  <a:lnTo>
                    <a:pt x="2101" y="17039"/>
                  </a:lnTo>
                  <a:lnTo>
                    <a:pt x="2268" y="16889"/>
                  </a:lnTo>
                  <a:lnTo>
                    <a:pt x="2435" y="16772"/>
                  </a:lnTo>
                  <a:lnTo>
                    <a:pt x="2601" y="16639"/>
                  </a:lnTo>
                  <a:lnTo>
                    <a:pt x="2785" y="16539"/>
                  </a:lnTo>
                  <a:lnTo>
                    <a:pt x="2968" y="16439"/>
                  </a:lnTo>
                  <a:lnTo>
                    <a:pt x="3168" y="16355"/>
                  </a:lnTo>
                  <a:lnTo>
                    <a:pt x="3368" y="16289"/>
                  </a:lnTo>
                  <a:lnTo>
                    <a:pt x="3585" y="16239"/>
                  </a:lnTo>
                  <a:lnTo>
                    <a:pt x="3802" y="16205"/>
                  </a:lnTo>
                  <a:lnTo>
                    <a:pt x="4018" y="16172"/>
                  </a:lnTo>
                  <a:lnTo>
                    <a:pt x="4252" y="16172"/>
                  </a:lnTo>
                  <a:lnTo>
                    <a:pt x="4569" y="16189"/>
                  </a:lnTo>
                  <a:lnTo>
                    <a:pt x="4869" y="16239"/>
                  </a:lnTo>
                  <a:lnTo>
                    <a:pt x="5169" y="16305"/>
                  </a:lnTo>
                  <a:lnTo>
                    <a:pt x="5452" y="16405"/>
                  </a:lnTo>
                  <a:lnTo>
                    <a:pt x="5719" y="16539"/>
                  </a:lnTo>
                  <a:lnTo>
                    <a:pt x="5986" y="16689"/>
                  </a:lnTo>
                  <a:lnTo>
                    <a:pt x="6219" y="16872"/>
                  </a:lnTo>
                  <a:lnTo>
                    <a:pt x="6436" y="17072"/>
                  </a:lnTo>
                  <a:lnTo>
                    <a:pt x="6636" y="17289"/>
                  </a:lnTo>
                  <a:lnTo>
                    <a:pt x="6819" y="17539"/>
                  </a:lnTo>
                  <a:lnTo>
                    <a:pt x="6969" y="17789"/>
                  </a:lnTo>
                  <a:lnTo>
                    <a:pt x="7103" y="18056"/>
                  </a:lnTo>
                  <a:lnTo>
                    <a:pt x="7203" y="18339"/>
                  </a:lnTo>
                  <a:lnTo>
                    <a:pt x="7286" y="18639"/>
                  </a:lnTo>
                  <a:lnTo>
                    <a:pt x="7319" y="18939"/>
                  </a:lnTo>
                  <a:lnTo>
                    <a:pt x="7336" y="19256"/>
                  </a:lnTo>
                  <a:lnTo>
                    <a:pt x="7319" y="19573"/>
                  </a:lnTo>
                  <a:lnTo>
                    <a:pt x="7286" y="19890"/>
                  </a:lnTo>
                  <a:lnTo>
                    <a:pt x="7203" y="20190"/>
                  </a:lnTo>
                  <a:lnTo>
                    <a:pt x="7103" y="20473"/>
                  </a:lnTo>
                  <a:lnTo>
                    <a:pt x="6969" y="20740"/>
                  </a:lnTo>
                  <a:lnTo>
                    <a:pt x="6819" y="20990"/>
                  </a:lnTo>
                  <a:lnTo>
                    <a:pt x="6636" y="21240"/>
                  </a:lnTo>
                  <a:lnTo>
                    <a:pt x="6436" y="21457"/>
                  </a:lnTo>
                  <a:lnTo>
                    <a:pt x="6219" y="21657"/>
                  </a:lnTo>
                  <a:lnTo>
                    <a:pt x="5986" y="21824"/>
                  </a:lnTo>
                  <a:lnTo>
                    <a:pt x="5719" y="21990"/>
                  </a:lnTo>
                  <a:lnTo>
                    <a:pt x="5452" y="22124"/>
                  </a:lnTo>
                  <a:lnTo>
                    <a:pt x="5169" y="22224"/>
                  </a:lnTo>
                  <a:lnTo>
                    <a:pt x="4869" y="22291"/>
                  </a:lnTo>
                  <a:lnTo>
                    <a:pt x="4569" y="22341"/>
                  </a:lnTo>
                  <a:lnTo>
                    <a:pt x="4252" y="22357"/>
                  </a:lnTo>
                  <a:lnTo>
                    <a:pt x="4035" y="22357"/>
                  </a:lnTo>
                  <a:lnTo>
                    <a:pt x="3835" y="22341"/>
                  </a:lnTo>
                  <a:lnTo>
                    <a:pt x="3635" y="22307"/>
                  </a:lnTo>
                  <a:lnTo>
                    <a:pt x="3435" y="22257"/>
                  </a:lnTo>
                  <a:lnTo>
                    <a:pt x="3251" y="22191"/>
                  </a:lnTo>
                  <a:lnTo>
                    <a:pt x="3068" y="22124"/>
                  </a:lnTo>
                  <a:lnTo>
                    <a:pt x="2885" y="22040"/>
                  </a:lnTo>
                  <a:lnTo>
                    <a:pt x="2718" y="21957"/>
                  </a:lnTo>
                  <a:lnTo>
                    <a:pt x="2551" y="21840"/>
                  </a:lnTo>
                  <a:lnTo>
                    <a:pt x="2385" y="21740"/>
                  </a:lnTo>
                  <a:lnTo>
                    <a:pt x="2234" y="21607"/>
                  </a:lnTo>
                  <a:lnTo>
                    <a:pt x="2101" y="21474"/>
                  </a:lnTo>
                  <a:lnTo>
                    <a:pt x="1968" y="21340"/>
                  </a:lnTo>
                  <a:lnTo>
                    <a:pt x="1834" y="21190"/>
                  </a:lnTo>
                  <a:lnTo>
                    <a:pt x="1718" y="21040"/>
                  </a:lnTo>
                  <a:lnTo>
                    <a:pt x="1618" y="20873"/>
                  </a:lnTo>
                  <a:lnTo>
                    <a:pt x="0" y="20873"/>
                  </a:lnTo>
                  <a:lnTo>
                    <a:pt x="0" y="28809"/>
                  </a:lnTo>
                  <a:lnTo>
                    <a:pt x="1484" y="28809"/>
                  </a:lnTo>
                  <a:lnTo>
                    <a:pt x="1584" y="28626"/>
                  </a:lnTo>
                  <a:lnTo>
                    <a:pt x="1701" y="28443"/>
                  </a:lnTo>
                  <a:lnTo>
                    <a:pt x="1818" y="28276"/>
                  </a:lnTo>
                  <a:lnTo>
                    <a:pt x="1968" y="28109"/>
                  </a:lnTo>
                  <a:lnTo>
                    <a:pt x="2101" y="27959"/>
                  </a:lnTo>
                  <a:lnTo>
                    <a:pt x="2268" y="27809"/>
                  </a:lnTo>
                  <a:lnTo>
                    <a:pt x="2435" y="27676"/>
                  </a:lnTo>
                  <a:lnTo>
                    <a:pt x="2601" y="27559"/>
                  </a:lnTo>
                  <a:lnTo>
                    <a:pt x="2785" y="27459"/>
                  </a:lnTo>
                  <a:lnTo>
                    <a:pt x="2968" y="27359"/>
                  </a:lnTo>
                  <a:lnTo>
                    <a:pt x="3168" y="27275"/>
                  </a:lnTo>
                  <a:lnTo>
                    <a:pt x="3368" y="27209"/>
                  </a:lnTo>
                  <a:lnTo>
                    <a:pt x="3585" y="27159"/>
                  </a:lnTo>
                  <a:lnTo>
                    <a:pt x="3802" y="27109"/>
                  </a:lnTo>
                  <a:lnTo>
                    <a:pt x="4018" y="27092"/>
                  </a:lnTo>
                  <a:lnTo>
                    <a:pt x="4252" y="27092"/>
                  </a:lnTo>
                  <a:lnTo>
                    <a:pt x="4569" y="27109"/>
                  </a:lnTo>
                  <a:lnTo>
                    <a:pt x="4869" y="27142"/>
                  </a:lnTo>
                  <a:lnTo>
                    <a:pt x="5169" y="27225"/>
                  </a:lnTo>
                  <a:lnTo>
                    <a:pt x="5452" y="27326"/>
                  </a:lnTo>
                  <a:lnTo>
                    <a:pt x="5719" y="27459"/>
                  </a:lnTo>
                  <a:lnTo>
                    <a:pt x="5986" y="27609"/>
                  </a:lnTo>
                  <a:lnTo>
                    <a:pt x="6219" y="27792"/>
                  </a:lnTo>
                  <a:lnTo>
                    <a:pt x="6436" y="27992"/>
                  </a:lnTo>
                  <a:lnTo>
                    <a:pt x="6636" y="28209"/>
                  </a:lnTo>
                  <a:lnTo>
                    <a:pt x="6819" y="28443"/>
                  </a:lnTo>
                  <a:lnTo>
                    <a:pt x="6969" y="28709"/>
                  </a:lnTo>
                  <a:lnTo>
                    <a:pt x="7103" y="28976"/>
                  </a:lnTo>
                  <a:lnTo>
                    <a:pt x="7203" y="29259"/>
                  </a:lnTo>
                  <a:lnTo>
                    <a:pt x="7286" y="29560"/>
                  </a:lnTo>
                  <a:lnTo>
                    <a:pt x="7319" y="29860"/>
                  </a:lnTo>
                  <a:lnTo>
                    <a:pt x="7336" y="30176"/>
                  </a:lnTo>
                  <a:lnTo>
                    <a:pt x="7319" y="30493"/>
                  </a:lnTo>
                  <a:lnTo>
                    <a:pt x="7286" y="30810"/>
                  </a:lnTo>
                  <a:lnTo>
                    <a:pt x="7203" y="31110"/>
                  </a:lnTo>
                  <a:lnTo>
                    <a:pt x="7103" y="31393"/>
                  </a:lnTo>
                  <a:lnTo>
                    <a:pt x="6969" y="31660"/>
                  </a:lnTo>
                  <a:lnTo>
                    <a:pt x="6819" y="31910"/>
                  </a:lnTo>
                  <a:lnTo>
                    <a:pt x="6636" y="32144"/>
                  </a:lnTo>
                  <a:lnTo>
                    <a:pt x="6436" y="32377"/>
                  </a:lnTo>
                  <a:lnTo>
                    <a:pt x="6219" y="32577"/>
                  </a:lnTo>
                  <a:lnTo>
                    <a:pt x="5986" y="32744"/>
                  </a:lnTo>
                  <a:lnTo>
                    <a:pt x="5719" y="32911"/>
                  </a:lnTo>
                  <a:lnTo>
                    <a:pt x="5452" y="33027"/>
                  </a:lnTo>
                  <a:lnTo>
                    <a:pt x="5169" y="33144"/>
                  </a:lnTo>
                  <a:lnTo>
                    <a:pt x="4869" y="33211"/>
                  </a:lnTo>
                  <a:lnTo>
                    <a:pt x="4569" y="33261"/>
                  </a:lnTo>
                  <a:lnTo>
                    <a:pt x="4252" y="33277"/>
                  </a:lnTo>
                  <a:lnTo>
                    <a:pt x="4035" y="33277"/>
                  </a:lnTo>
                  <a:lnTo>
                    <a:pt x="3835" y="33244"/>
                  </a:lnTo>
                  <a:lnTo>
                    <a:pt x="3635" y="33211"/>
                  </a:lnTo>
                  <a:lnTo>
                    <a:pt x="3435" y="33177"/>
                  </a:lnTo>
                  <a:lnTo>
                    <a:pt x="3251" y="33111"/>
                  </a:lnTo>
                  <a:lnTo>
                    <a:pt x="3068" y="33044"/>
                  </a:lnTo>
                  <a:lnTo>
                    <a:pt x="2885" y="32961"/>
                  </a:lnTo>
                  <a:lnTo>
                    <a:pt x="2718" y="32861"/>
                  </a:lnTo>
                  <a:lnTo>
                    <a:pt x="2551" y="32761"/>
                  </a:lnTo>
                  <a:lnTo>
                    <a:pt x="2385" y="32644"/>
                  </a:lnTo>
                  <a:lnTo>
                    <a:pt x="2234" y="32527"/>
                  </a:lnTo>
                  <a:lnTo>
                    <a:pt x="2101" y="32394"/>
                  </a:lnTo>
                  <a:lnTo>
                    <a:pt x="1968" y="32260"/>
                  </a:lnTo>
                  <a:lnTo>
                    <a:pt x="1834" y="32110"/>
                  </a:lnTo>
                  <a:lnTo>
                    <a:pt x="1718" y="31944"/>
                  </a:lnTo>
                  <a:lnTo>
                    <a:pt x="1618" y="31794"/>
                  </a:lnTo>
                  <a:lnTo>
                    <a:pt x="0" y="31794"/>
                  </a:lnTo>
                  <a:lnTo>
                    <a:pt x="0" y="39729"/>
                  </a:lnTo>
                  <a:lnTo>
                    <a:pt x="1484" y="39729"/>
                  </a:lnTo>
                  <a:lnTo>
                    <a:pt x="1584" y="39529"/>
                  </a:lnTo>
                  <a:lnTo>
                    <a:pt x="1701" y="39363"/>
                  </a:lnTo>
                  <a:lnTo>
                    <a:pt x="1818" y="39179"/>
                  </a:lnTo>
                  <a:lnTo>
                    <a:pt x="1968" y="39029"/>
                  </a:lnTo>
                  <a:lnTo>
                    <a:pt x="2101" y="38879"/>
                  </a:lnTo>
                  <a:lnTo>
                    <a:pt x="2268" y="38729"/>
                  </a:lnTo>
                  <a:lnTo>
                    <a:pt x="2435" y="38596"/>
                  </a:lnTo>
                  <a:lnTo>
                    <a:pt x="2601" y="38479"/>
                  </a:lnTo>
                  <a:lnTo>
                    <a:pt x="2785" y="38379"/>
                  </a:lnTo>
                  <a:lnTo>
                    <a:pt x="2968" y="38279"/>
                  </a:lnTo>
                  <a:lnTo>
                    <a:pt x="3168" y="38196"/>
                  </a:lnTo>
                  <a:lnTo>
                    <a:pt x="3368" y="38129"/>
                  </a:lnTo>
                  <a:lnTo>
                    <a:pt x="3585" y="38079"/>
                  </a:lnTo>
                  <a:lnTo>
                    <a:pt x="3802" y="38029"/>
                  </a:lnTo>
                  <a:lnTo>
                    <a:pt x="4018" y="38012"/>
                  </a:lnTo>
                  <a:lnTo>
                    <a:pt x="4252" y="37996"/>
                  </a:lnTo>
                  <a:lnTo>
                    <a:pt x="4569" y="38012"/>
                  </a:lnTo>
                  <a:lnTo>
                    <a:pt x="4869" y="38062"/>
                  </a:lnTo>
                  <a:lnTo>
                    <a:pt x="5169" y="38146"/>
                  </a:lnTo>
                  <a:lnTo>
                    <a:pt x="5452" y="38246"/>
                  </a:lnTo>
                  <a:lnTo>
                    <a:pt x="5719" y="38379"/>
                  </a:lnTo>
                  <a:lnTo>
                    <a:pt x="5986" y="38529"/>
                  </a:lnTo>
                  <a:lnTo>
                    <a:pt x="6219" y="38712"/>
                  </a:lnTo>
                  <a:lnTo>
                    <a:pt x="6436" y="38913"/>
                  </a:lnTo>
                  <a:lnTo>
                    <a:pt x="6636" y="39129"/>
                  </a:lnTo>
                  <a:lnTo>
                    <a:pt x="6819" y="39363"/>
                  </a:lnTo>
                  <a:lnTo>
                    <a:pt x="6969" y="39629"/>
                  </a:lnTo>
                  <a:lnTo>
                    <a:pt x="7103" y="39896"/>
                  </a:lnTo>
                  <a:lnTo>
                    <a:pt x="7203" y="40180"/>
                  </a:lnTo>
                  <a:lnTo>
                    <a:pt x="7286" y="40480"/>
                  </a:lnTo>
                  <a:lnTo>
                    <a:pt x="7319" y="40780"/>
                  </a:lnTo>
                  <a:lnTo>
                    <a:pt x="7336" y="41097"/>
                  </a:lnTo>
                  <a:lnTo>
                    <a:pt x="7319" y="41413"/>
                  </a:lnTo>
                  <a:lnTo>
                    <a:pt x="7286" y="41730"/>
                  </a:lnTo>
                  <a:lnTo>
                    <a:pt x="7203" y="42014"/>
                  </a:lnTo>
                  <a:lnTo>
                    <a:pt x="7103" y="42297"/>
                  </a:lnTo>
                  <a:lnTo>
                    <a:pt x="6969" y="42580"/>
                  </a:lnTo>
                  <a:lnTo>
                    <a:pt x="6819" y="42830"/>
                  </a:lnTo>
                  <a:lnTo>
                    <a:pt x="6636" y="43064"/>
                  </a:lnTo>
                  <a:lnTo>
                    <a:pt x="6436" y="43281"/>
                  </a:lnTo>
                  <a:lnTo>
                    <a:pt x="6219" y="43481"/>
                  </a:lnTo>
                  <a:lnTo>
                    <a:pt x="5986" y="43664"/>
                  </a:lnTo>
                  <a:lnTo>
                    <a:pt x="5719" y="43814"/>
                  </a:lnTo>
                  <a:lnTo>
                    <a:pt x="5452" y="43947"/>
                  </a:lnTo>
                  <a:lnTo>
                    <a:pt x="5169" y="44064"/>
                  </a:lnTo>
                  <a:lnTo>
                    <a:pt x="4869" y="44131"/>
                  </a:lnTo>
                  <a:lnTo>
                    <a:pt x="4569" y="44181"/>
                  </a:lnTo>
                  <a:lnTo>
                    <a:pt x="4252" y="44198"/>
                  </a:lnTo>
                  <a:lnTo>
                    <a:pt x="4035" y="44181"/>
                  </a:lnTo>
                  <a:lnTo>
                    <a:pt x="3835" y="44164"/>
                  </a:lnTo>
                  <a:lnTo>
                    <a:pt x="3635" y="44131"/>
                  </a:lnTo>
                  <a:lnTo>
                    <a:pt x="3435" y="44081"/>
                  </a:lnTo>
                  <a:lnTo>
                    <a:pt x="3251" y="44031"/>
                  </a:lnTo>
                  <a:lnTo>
                    <a:pt x="3068" y="43964"/>
                  </a:lnTo>
                  <a:lnTo>
                    <a:pt x="2885" y="43881"/>
                  </a:lnTo>
                  <a:lnTo>
                    <a:pt x="2718" y="43781"/>
                  </a:lnTo>
                  <a:lnTo>
                    <a:pt x="2551" y="43681"/>
                  </a:lnTo>
                  <a:lnTo>
                    <a:pt x="2385" y="43564"/>
                  </a:lnTo>
                  <a:lnTo>
                    <a:pt x="2234" y="43447"/>
                  </a:lnTo>
                  <a:lnTo>
                    <a:pt x="2101" y="43314"/>
                  </a:lnTo>
                  <a:lnTo>
                    <a:pt x="1968" y="43181"/>
                  </a:lnTo>
                  <a:lnTo>
                    <a:pt x="1834" y="43030"/>
                  </a:lnTo>
                  <a:lnTo>
                    <a:pt x="1718" y="42864"/>
                  </a:lnTo>
                  <a:lnTo>
                    <a:pt x="1618" y="42697"/>
                  </a:lnTo>
                  <a:lnTo>
                    <a:pt x="0" y="42697"/>
                  </a:lnTo>
                  <a:lnTo>
                    <a:pt x="0" y="50633"/>
                  </a:lnTo>
                  <a:lnTo>
                    <a:pt x="1484" y="50633"/>
                  </a:lnTo>
                  <a:lnTo>
                    <a:pt x="1584" y="50450"/>
                  </a:lnTo>
                  <a:lnTo>
                    <a:pt x="1701" y="50266"/>
                  </a:lnTo>
                  <a:lnTo>
                    <a:pt x="1818" y="50099"/>
                  </a:lnTo>
                  <a:lnTo>
                    <a:pt x="1968" y="49949"/>
                  </a:lnTo>
                  <a:lnTo>
                    <a:pt x="2101" y="49783"/>
                  </a:lnTo>
                  <a:lnTo>
                    <a:pt x="2268" y="49649"/>
                  </a:lnTo>
                  <a:lnTo>
                    <a:pt x="2435" y="49516"/>
                  </a:lnTo>
                  <a:lnTo>
                    <a:pt x="2601" y="49399"/>
                  </a:lnTo>
                  <a:lnTo>
                    <a:pt x="2785" y="49282"/>
                  </a:lnTo>
                  <a:lnTo>
                    <a:pt x="2968" y="49199"/>
                  </a:lnTo>
                  <a:lnTo>
                    <a:pt x="3168" y="49116"/>
                  </a:lnTo>
                  <a:lnTo>
                    <a:pt x="3368" y="49049"/>
                  </a:lnTo>
                  <a:lnTo>
                    <a:pt x="3585" y="48999"/>
                  </a:lnTo>
                  <a:lnTo>
                    <a:pt x="3802" y="48949"/>
                  </a:lnTo>
                  <a:lnTo>
                    <a:pt x="4018" y="48932"/>
                  </a:lnTo>
                  <a:lnTo>
                    <a:pt x="4252" y="48916"/>
                  </a:lnTo>
                  <a:lnTo>
                    <a:pt x="4569" y="48932"/>
                  </a:lnTo>
                  <a:lnTo>
                    <a:pt x="4869" y="48982"/>
                  </a:lnTo>
                  <a:lnTo>
                    <a:pt x="5169" y="49066"/>
                  </a:lnTo>
                  <a:lnTo>
                    <a:pt x="5452" y="49166"/>
                  </a:lnTo>
                  <a:lnTo>
                    <a:pt x="5719" y="49299"/>
                  </a:lnTo>
                  <a:lnTo>
                    <a:pt x="5986" y="49449"/>
                  </a:lnTo>
                  <a:lnTo>
                    <a:pt x="6219" y="49633"/>
                  </a:lnTo>
                  <a:lnTo>
                    <a:pt x="6436" y="49833"/>
                  </a:lnTo>
                  <a:lnTo>
                    <a:pt x="6636" y="50049"/>
                  </a:lnTo>
                  <a:lnTo>
                    <a:pt x="6819" y="50283"/>
                  </a:lnTo>
                  <a:lnTo>
                    <a:pt x="6969" y="50533"/>
                  </a:lnTo>
                  <a:lnTo>
                    <a:pt x="7103" y="50816"/>
                  </a:lnTo>
                  <a:lnTo>
                    <a:pt x="7203" y="51100"/>
                  </a:lnTo>
                  <a:lnTo>
                    <a:pt x="7286" y="51400"/>
                  </a:lnTo>
                  <a:lnTo>
                    <a:pt x="7319" y="51700"/>
                  </a:lnTo>
                  <a:lnTo>
                    <a:pt x="7336" y="52017"/>
                  </a:lnTo>
                  <a:lnTo>
                    <a:pt x="7319" y="52333"/>
                  </a:lnTo>
                  <a:lnTo>
                    <a:pt x="7286" y="52634"/>
                  </a:lnTo>
                  <a:lnTo>
                    <a:pt x="7203" y="52934"/>
                  </a:lnTo>
                  <a:lnTo>
                    <a:pt x="7103" y="53217"/>
                  </a:lnTo>
                  <a:lnTo>
                    <a:pt x="6969" y="53484"/>
                  </a:lnTo>
                  <a:lnTo>
                    <a:pt x="6819" y="53751"/>
                  </a:lnTo>
                  <a:lnTo>
                    <a:pt x="6636" y="53984"/>
                  </a:lnTo>
                  <a:lnTo>
                    <a:pt x="6436" y="54201"/>
                  </a:lnTo>
                  <a:lnTo>
                    <a:pt x="6219" y="54401"/>
                  </a:lnTo>
                  <a:lnTo>
                    <a:pt x="5986" y="54584"/>
                  </a:lnTo>
                  <a:lnTo>
                    <a:pt x="5719" y="54734"/>
                  </a:lnTo>
                  <a:lnTo>
                    <a:pt x="5452" y="54868"/>
                  </a:lnTo>
                  <a:lnTo>
                    <a:pt x="5169" y="54968"/>
                  </a:lnTo>
                  <a:lnTo>
                    <a:pt x="4869" y="55051"/>
                  </a:lnTo>
                  <a:lnTo>
                    <a:pt x="4569" y="55101"/>
                  </a:lnTo>
                  <a:lnTo>
                    <a:pt x="4252" y="55118"/>
                  </a:lnTo>
                  <a:lnTo>
                    <a:pt x="4035" y="55101"/>
                  </a:lnTo>
                  <a:lnTo>
                    <a:pt x="3835" y="55084"/>
                  </a:lnTo>
                  <a:lnTo>
                    <a:pt x="3635" y="55051"/>
                  </a:lnTo>
                  <a:lnTo>
                    <a:pt x="3435" y="55001"/>
                  </a:lnTo>
                  <a:lnTo>
                    <a:pt x="3251" y="54951"/>
                  </a:lnTo>
                  <a:lnTo>
                    <a:pt x="3068" y="54868"/>
                  </a:lnTo>
                  <a:lnTo>
                    <a:pt x="2885" y="54801"/>
                  </a:lnTo>
                  <a:lnTo>
                    <a:pt x="2718" y="54701"/>
                  </a:lnTo>
                  <a:lnTo>
                    <a:pt x="2551" y="54601"/>
                  </a:lnTo>
                  <a:lnTo>
                    <a:pt x="2385" y="54484"/>
                  </a:lnTo>
                  <a:lnTo>
                    <a:pt x="2234" y="54367"/>
                  </a:lnTo>
                  <a:lnTo>
                    <a:pt x="2101" y="54234"/>
                  </a:lnTo>
                  <a:lnTo>
                    <a:pt x="1968" y="54084"/>
                  </a:lnTo>
                  <a:lnTo>
                    <a:pt x="1834" y="53934"/>
                  </a:lnTo>
                  <a:lnTo>
                    <a:pt x="1718" y="53784"/>
                  </a:lnTo>
                  <a:lnTo>
                    <a:pt x="1618" y="53617"/>
                  </a:lnTo>
                  <a:lnTo>
                    <a:pt x="0" y="53617"/>
                  </a:lnTo>
                  <a:lnTo>
                    <a:pt x="0" y="60686"/>
                  </a:lnTo>
                  <a:lnTo>
                    <a:pt x="88895" y="60686"/>
                  </a:lnTo>
                  <a:lnTo>
                    <a:pt x="89262" y="60669"/>
                  </a:lnTo>
                  <a:lnTo>
                    <a:pt x="89612" y="60619"/>
                  </a:lnTo>
                  <a:lnTo>
                    <a:pt x="89945" y="60519"/>
                  </a:lnTo>
                  <a:lnTo>
                    <a:pt x="90279" y="60403"/>
                  </a:lnTo>
                  <a:lnTo>
                    <a:pt x="90596" y="60253"/>
                  </a:lnTo>
                  <a:lnTo>
                    <a:pt x="90879" y="60069"/>
                  </a:lnTo>
                  <a:lnTo>
                    <a:pt x="91163" y="59869"/>
                  </a:lnTo>
                  <a:lnTo>
                    <a:pt x="91413" y="59636"/>
                  </a:lnTo>
                  <a:lnTo>
                    <a:pt x="91646" y="59386"/>
                  </a:lnTo>
                  <a:lnTo>
                    <a:pt x="91846" y="59119"/>
                  </a:lnTo>
                  <a:lnTo>
                    <a:pt x="92029" y="58819"/>
                  </a:lnTo>
                  <a:lnTo>
                    <a:pt x="92179" y="58502"/>
                  </a:lnTo>
                  <a:lnTo>
                    <a:pt x="92296" y="58185"/>
                  </a:lnTo>
                  <a:lnTo>
                    <a:pt x="92380" y="57835"/>
                  </a:lnTo>
                  <a:lnTo>
                    <a:pt x="92430" y="57485"/>
                  </a:lnTo>
                  <a:lnTo>
                    <a:pt x="92463" y="57118"/>
                  </a:lnTo>
                  <a:lnTo>
                    <a:pt x="92463" y="3568"/>
                  </a:lnTo>
                  <a:lnTo>
                    <a:pt x="92430" y="3201"/>
                  </a:lnTo>
                  <a:lnTo>
                    <a:pt x="92380" y="2851"/>
                  </a:lnTo>
                  <a:lnTo>
                    <a:pt x="92296" y="2501"/>
                  </a:lnTo>
                  <a:lnTo>
                    <a:pt x="92179" y="2167"/>
                  </a:lnTo>
                  <a:lnTo>
                    <a:pt x="92029" y="1867"/>
                  </a:lnTo>
                  <a:lnTo>
                    <a:pt x="91846" y="1567"/>
                  </a:lnTo>
                  <a:lnTo>
                    <a:pt x="91646" y="1301"/>
                  </a:lnTo>
                  <a:lnTo>
                    <a:pt x="91413" y="1034"/>
                  </a:lnTo>
                  <a:lnTo>
                    <a:pt x="91163" y="817"/>
                  </a:lnTo>
                  <a:lnTo>
                    <a:pt x="90879" y="600"/>
                  </a:lnTo>
                  <a:lnTo>
                    <a:pt x="90596" y="434"/>
                  </a:lnTo>
                  <a:lnTo>
                    <a:pt x="90279" y="284"/>
                  </a:lnTo>
                  <a:lnTo>
                    <a:pt x="89945" y="167"/>
                  </a:lnTo>
                  <a:lnTo>
                    <a:pt x="89612" y="67"/>
                  </a:lnTo>
                  <a:lnTo>
                    <a:pt x="89262" y="17"/>
                  </a:lnTo>
                  <a:lnTo>
                    <a:pt x="8889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53"/>
            <p:cNvSpPr txBox="1"/>
            <p:nvPr/>
          </p:nvSpPr>
          <p:spPr>
            <a:xfrm>
              <a:off x="844925" y="1760651"/>
              <a:ext cx="1799400" cy="40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Fredoka One"/>
                  <a:ea typeface="Fredoka One"/>
                  <a:cs typeface="Fredoka One"/>
                  <a:sym typeface="Fredoka One"/>
                </a:rPr>
                <a:t>Saturn</a:t>
              </a:r>
              <a:endParaRPr sz="1800">
                <a:solidFill>
                  <a:schemeClr val="lt1"/>
                </a:solidFill>
                <a:latin typeface="Fredoka One"/>
                <a:ea typeface="Fredoka One"/>
                <a:cs typeface="Fredoka One"/>
                <a:sym typeface="Fredoka One"/>
              </a:endParaRPr>
            </a:p>
          </p:txBody>
        </p:sp>
        <p:sp>
          <p:nvSpPr>
            <p:cNvPr id="1610" name="Google Shape;1610;p53"/>
            <p:cNvSpPr txBox="1"/>
            <p:nvPr/>
          </p:nvSpPr>
          <p:spPr>
            <a:xfrm>
              <a:off x="844925" y="2241958"/>
              <a:ext cx="1799400" cy="74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Saturn is the ringed planet. It’s composed mostly of hydrogen and helium</a:t>
              </a:r>
              <a:endParaRPr sz="1200">
                <a:solidFill>
                  <a:schemeClr val="lt1"/>
                </a:solidFill>
                <a:latin typeface="Nunito"/>
                <a:ea typeface="Nunito"/>
                <a:cs typeface="Nunito"/>
                <a:sym typeface="Nunito"/>
              </a:endParaRPr>
            </a:p>
          </p:txBody>
        </p:sp>
        <p:sp>
          <p:nvSpPr>
            <p:cNvPr id="1611" name="Google Shape;1611;p53"/>
            <p:cNvSpPr txBox="1"/>
            <p:nvPr/>
          </p:nvSpPr>
          <p:spPr>
            <a:xfrm>
              <a:off x="844931" y="1142700"/>
              <a:ext cx="1021500" cy="36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lt2"/>
                  </a:solidFill>
                  <a:latin typeface="Fredoka One"/>
                  <a:ea typeface="Fredoka One"/>
                  <a:cs typeface="Fredoka One"/>
                  <a:sym typeface="Fredoka One"/>
                </a:rPr>
                <a:t>55%</a:t>
              </a:r>
              <a:endParaRPr sz="2400">
                <a:solidFill>
                  <a:schemeClr val="lt2"/>
                </a:solidFill>
                <a:latin typeface="Fredoka One"/>
                <a:ea typeface="Fredoka One"/>
                <a:cs typeface="Fredoka One"/>
                <a:sym typeface="Fredoka One"/>
              </a:endParaRPr>
            </a:p>
          </p:txBody>
        </p:sp>
      </p:grpSp>
      <p:grpSp>
        <p:nvGrpSpPr>
          <p:cNvPr id="1612" name="Google Shape;1612;p53"/>
          <p:cNvGrpSpPr/>
          <p:nvPr/>
        </p:nvGrpSpPr>
        <p:grpSpPr>
          <a:xfrm>
            <a:off x="6375238" y="1142700"/>
            <a:ext cx="2311575" cy="1980063"/>
            <a:chOff x="473063" y="1142700"/>
            <a:chExt cx="2311575" cy="1980063"/>
          </a:xfrm>
        </p:grpSpPr>
        <p:sp>
          <p:nvSpPr>
            <p:cNvPr id="1613" name="Google Shape;1613;p53"/>
            <p:cNvSpPr/>
            <p:nvPr/>
          </p:nvSpPr>
          <p:spPr>
            <a:xfrm flipH="1">
              <a:off x="473063" y="1605588"/>
              <a:ext cx="2311575" cy="1517175"/>
            </a:xfrm>
            <a:custGeom>
              <a:rect b="b" l="l" r="r" t="t"/>
              <a:pathLst>
                <a:path extrusionOk="0" h="60687" w="92463">
                  <a:moveTo>
                    <a:pt x="0" y="0"/>
                  </a:moveTo>
                  <a:lnTo>
                    <a:pt x="0" y="6969"/>
                  </a:lnTo>
                  <a:lnTo>
                    <a:pt x="1484" y="6969"/>
                  </a:lnTo>
                  <a:lnTo>
                    <a:pt x="1584" y="6786"/>
                  </a:lnTo>
                  <a:lnTo>
                    <a:pt x="1701" y="6602"/>
                  </a:lnTo>
                  <a:lnTo>
                    <a:pt x="1818" y="6436"/>
                  </a:lnTo>
                  <a:lnTo>
                    <a:pt x="1968" y="6269"/>
                  </a:lnTo>
                  <a:lnTo>
                    <a:pt x="2101" y="6119"/>
                  </a:lnTo>
                  <a:lnTo>
                    <a:pt x="2268" y="5985"/>
                  </a:lnTo>
                  <a:lnTo>
                    <a:pt x="2435" y="5852"/>
                  </a:lnTo>
                  <a:lnTo>
                    <a:pt x="2601" y="5735"/>
                  </a:lnTo>
                  <a:lnTo>
                    <a:pt x="2785" y="5619"/>
                  </a:lnTo>
                  <a:lnTo>
                    <a:pt x="2968" y="5535"/>
                  </a:lnTo>
                  <a:lnTo>
                    <a:pt x="3168" y="5452"/>
                  </a:lnTo>
                  <a:lnTo>
                    <a:pt x="3368" y="5369"/>
                  </a:lnTo>
                  <a:lnTo>
                    <a:pt x="3585" y="5318"/>
                  </a:lnTo>
                  <a:lnTo>
                    <a:pt x="3802" y="5285"/>
                  </a:lnTo>
                  <a:lnTo>
                    <a:pt x="4018" y="5252"/>
                  </a:lnTo>
                  <a:lnTo>
                    <a:pt x="4252" y="5252"/>
                  </a:lnTo>
                  <a:lnTo>
                    <a:pt x="4569" y="5268"/>
                  </a:lnTo>
                  <a:lnTo>
                    <a:pt x="4869" y="5318"/>
                  </a:lnTo>
                  <a:lnTo>
                    <a:pt x="5169" y="5385"/>
                  </a:lnTo>
                  <a:lnTo>
                    <a:pt x="5452" y="5502"/>
                  </a:lnTo>
                  <a:lnTo>
                    <a:pt x="5719" y="5619"/>
                  </a:lnTo>
                  <a:lnTo>
                    <a:pt x="5986" y="5785"/>
                  </a:lnTo>
                  <a:lnTo>
                    <a:pt x="6219" y="5952"/>
                  </a:lnTo>
                  <a:lnTo>
                    <a:pt x="6436" y="6152"/>
                  </a:lnTo>
                  <a:lnTo>
                    <a:pt x="6636" y="6386"/>
                  </a:lnTo>
                  <a:lnTo>
                    <a:pt x="6819" y="6619"/>
                  </a:lnTo>
                  <a:lnTo>
                    <a:pt x="6969" y="6869"/>
                  </a:lnTo>
                  <a:lnTo>
                    <a:pt x="7103" y="7136"/>
                  </a:lnTo>
                  <a:lnTo>
                    <a:pt x="7203" y="7419"/>
                  </a:lnTo>
                  <a:lnTo>
                    <a:pt x="7286" y="7719"/>
                  </a:lnTo>
                  <a:lnTo>
                    <a:pt x="7319" y="8036"/>
                  </a:lnTo>
                  <a:lnTo>
                    <a:pt x="7336" y="8353"/>
                  </a:lnTo>
                  <a:lnTo>
                    <a:pt x="7319" y="8670"/>
                  </a:lnTo>
                  <a:lnTo>
                    <a:pt x="7286" y="8970"/>
                  </a:lnTo>
                  <a:lnTo>
                    <a:pt x="7203" y="9270"/>
                  </a:lnTo>
                  <a:lnTo>
                    <a:pt x="7103" y="9553"/>
                  </a:lnTo>
                  <a:lnTo>
                    <a:pt x="6969" y="9820"/>
                  </a:lnTo>
                  <a:lnTo>
                    <a:pt x="6819" y="10087"/>
                  </a:lnTo>
                  <a:lnTo>
                    <a:pt x="6636" y="10320"/>
                  </a:lnTo>
                  <a:lnTo>
                    <a:pt x="6436" y="10537"/>
                  </a:lnTo>
                  <a:lnTo>
                    <a:pt x="6219" y="10737"/>
                  </a:lnTo>
                  <a:lnTo>
                    <a:pt x="5986" y="10920"/>
                  </a:lnTo>
                  <a:lnTo>
                    <a:pt x="5719" y="11070"/>
                  </a:lnTo>
                  <a:lnTo>
                    <a:pt x="5452" y="11204"/>
                  </a:lnTo>
                  <a:lnTo>
                    <a:pt x="5169" y="11304"/>
                  </a:lnTo>
                  <a:lnTo>
                    <a:pt x="4869" y="11387"/>
                  </a:lnTo>
                  <a:lnTo>
                    <a:pt x="4569" y="11420"/>
                  </a:lnTo>
                  <a:lnTo>
                    <a:pt x="4252" y="11437"/>
                  </a:lnTo>
                  <a:lnTo>
                    <a:pt x="4035" y="11437"/>
                  </a:lnTo>
                  <a:lnTo>
                    <a:pt x="3835" y="11420"/>
                  </a:lnTo>
                  <a:lnTo>
                    <a:pt x="3635" y="11387"/>
                  </a:lnTo>
                  <a:lnTo>
                    <a:pt x="3435" y="11337"/>
                  </a:lnTo>
                  <a:lnTo>
                    <a:pt x="3251" y="11270"/>
                  </a:lnTo>
                  <a:lnTo>
                    <a:pt x="3068" y="11204"/>
                  </a:lnTo>
                  <a:lnTo>
                    <a:pt x="2885" y="11120"/>
                  </a:lnTo>
                  <a:lnTo>
                    <a:pt x="2718" y="11037"/>
                  </a:lnTo>
                  <a:lnTo>
                    <a:pt x="2551" y="10937"/>
                  </a:lnTo>
                  <a:lnTo>
                    <a:pt x="2385" y="10820"/>
                  </a:lnTo>
                  <a:lnTo>
                    <a:pt x="2234" y="10687"/>
                  </a:lnTo>
                  <a:lnTo>
                    <a:pt x="2101" y="10553"/>
                  </a:lnTo>
                  <a:lnTo>
                    <a:pt x="1968" y="10420"/>
                  </a:lnTo>
                  <a:lnTo>
                    <a:pt x="1834" y="10270"/>
                  </a:lnTo>
                  <a:lnTo>
                    <a:pt x="1718" y="10120"/>
                  </a:lnTo>
                  <a:lnTo>
                    <a:pt x="1618" y="9953"/>
                  </a:lnTo>
                  <a:lnTo>
                    <a:pt x="0" y="9953"/>
                  </a:lnTo>
                  <a:lnTo>
                    <a:pt x="0" y="17889"/>
                  </a:lnTo>
                  <a:lnTo>
                    <a:pt x="1484" y="17889"/>
                  </a:lnTo>
                  <a:lnTo>
                    <a:pt x="1584" y="17706"/>
                  </a:lnTo>
                  <a:lnTo>
                    <a:pt x="1701" y="17522"/>
                  </a:lnTo>
                  <a:lnTo>
                    <a:pt x="1818" y="17356"/>
                  </a:lnTo>
                  <a:lnTo>
                    <a:pt x="1968" y="17189"/>
                  </a:lnTo>
                  <a:lnTo>
                    <a:pt x="2101" y="17039"/>
                  </a:lnTo>
                  <a:lnTo>
                    <a:pt x="2268" y="16889"/>
                  </a:lnTo>
                  <a:lnTo>
                    <a:pt x="2435" y="16772"/>
                  </a:lnTo>
                  <a:lnTo>
                    <a:pt x="2601" y="16639"/>
                  </a:lnTo>
                  <a:lnTo>
                    <a:pt x="2785" y="16539"/>
                  </a:lnTo>
                  <a:lnTo>
                    <a:pt x="2968" y="16439"/>
                  </a:lnTo>
                  <a:lnTo>
                    <a:pt x="3168" y="16355"/>
                  </a:lnTo>
                  <a:lnTo>
                    <a:pt x="3368" y="16289"/>
                  </a:lnTo>
                  <a:lnTo>
                    <a:pt x="3585" y="16239"/>
                  </a:lnTo>
                  <a:lnTo>
                    <a:pt x="3802" y="16205"/>
                  </a:lnTo>
                  <a:lnTo>
                    <a:pt x="4018" y="16172"/>
                  </a:lnTo>
                  <a:lnTo>
                    <a:pt x="4252" y="16172"/>
                  </a:lnTo>
                  <a:lnTo>
                    <a:pt x="4569" y="16189"/>
                  </a:lnTo>
                  <a:lnTo>
                    <a:pt x="4869" y="16239"/>
                  </a:lnTo>
                  <a:lnTo>
                    <a:pt x="5169" y="16305"/>
                  </a:lnTo>
                  <a:lnTo>
                    <a:pt x="5452" y="16405"/>
                  </a:lnTo>
                  <a:lnTo>
                    <a:pt x="5719" y="16539"/>
                  </a:lnTo>
                  <a:lnTo>
                    <a:pt x="5986" y="16689"/>
                  </a:lnTo>
                  <a:lnTo>
                    <a:pt x="6219" y="16872"/>
                  </a:lnTo>
                  <a:lnTo>
                    <a:pt x="6436" y="17072"/>
                  </a:lnTo>
                  <a:lnTo>
                    <a:pt x="6636" y="17289"/>
                  </a:lnTo>
                  <a:lnTo>
                    <a:pt x="6819" y="17539"/>
                  </a:lnTo>
                  <a:lnTo>
                    <a:pt x="6969" y="17789"/>
                  </a:lnTo>
                  <a:lnTo>
                    <a:pt x="7103" y="18056"/>
                  </a:lnTo>
                  <a:lnTo>
                    <a:pt x="7203" y="18339"/>
                  </a:lnTo>
                  <a:lnTo>
                    <a:pt x="7286" y="18639"/>
                  </a:lnTo>
                  <a:lnTo>
                    <a:pt x="7319" y="18939"/>
                  </a:lnTo>
                  <a:lnTo>
                    <a:pt x="7336" y="19256"/>
                  </a:lnTo>
                  <a:lnTo>
                    <a:pt x="7319" y="19573"/>
                  </a:lnTo>
                  <a:lnTo>
                    <a:pt x="7286" y="19890"/>
                  </a:lnTo>
                  <a:lnTo>
                    <a:pt x="7203" y="20190"/>
                  </a:lnTo>
                  <a:lnTo>
                    <a:pt x="7103" y="20473"/>
                  </a:lnTo>
                  <a:lnTo>
                    <a:pt x="6969" y="20740"/>
                  </a:lnTo>
                  <a:lnTo>
                    <a:pt x="6819" y="20990"/>
                  </a:lnTo>
                  <a:lnTo>
                    <a:pt x="6636" y="21240"/>
                  </a:lnTo>
                  <a:lnTo>
                    <a:pt x="6436" y="21457"/>
                  </a:lnTo>
                  <a:lnTo>
                    <a:pt x="6219" y="21657"/>
                  </a:lnTo>
                  <a:lnTo>
                    <a:pt x="5986" y="21824"/>
                  </a:lnTo>
                  <a:lnTo>
                    <a:pt x="5719" y="21990"/>
                  </a:lnTo>
                  <a:lnTo>
                    <a:pt x="5452" y="22124"/>
                  </a:lnTo>
                  <a:lnTo>
                    <a:pt x="5169" y="22224"/>
                  </a:lnTo>
                  <a:lnTo>
                    <a:pt x="4869" y="22291"/>
                  </a:lnTo>
                  <a:lnTo>
                    <a:pt x="4569" y="22341"/>
                  </a:lnTo>
                  <a:lnTo>
                    <a:pt x="4252" y="22357"/>
                  </a:lnTo>
                  <a:lnTo>
                    <a:pt x="4035" y="22357"/>
                  </a:lnTo>
                  <a:lnTo>
                    <a:pt x="3835" y="22341"/>
                  </a:lnTo>
                  <a:lnTo>
                    <a:pt x="3635" y="22307"/>
                  </a:lnTo>
                  <a:lnTo>
                    <a:pt x="3435" y="22257"/>
                  </a:lnTo>
                  <a:lnTo>
                    <a:pt x="3251" y="22191"/>
                  </a:lnTo>
                  <a:lnTo>
                    <a:pt x="3068" y="22124"/>
                  </a:lnTo>
                  <a:lnTo>
                    <a:pt x="2885" y="22040"/>
                  </a:lnTo>
                  <a:lnTo>
                    <a:pt x="2718" y="21957"/>
                  </a:lnTo>
                  <a:lnTo>
                    <a:pt x="2551" y="21840"/>
                  </a:lnTo>
                  <a:lnTo>
                    <a:pt x="2385" y="21740"/>
                  </a:lnTo>
                  <a:lnTo>
                    <a:pt x="2234" y="21607"/>
                  </a:lnTo>
                  <a:lnTo>
                    <a:pt x="2101" y="21474"/>
                  </a:lnTo>
                  <a:lnTo>
                    <a:pt x="1968" y="21340"/>
                  </a:lnTo>
                  <a:lnTo>
                    <a:pt x="1834" y="21190"/>
                  </a:lnTo>
                  <a:lnTo>
                    <a:pt x="1718" y="21040"/>
                  </a:lnTo>
                  <a:lnTo>
                    <a:pt x="1618" y="20873"/>
                  </a:lnTo>
                  <a:lnTo>
                    <a:pt x="0" y="20873"/>
                  </a:lnTo>
                  <a:lnTo>
                    <a:pt x="0" y="28809"/>
                  </a:lnTo>
                  <a:lnTo>
                    <a:pt x="1484" y="28809"/>
                  </a:lnTo>
                  <a:lnTo>
                    <a:pt x="1584" y="28626"/>
                  </a:lnTo>
                  <a:lnTo>
                    <a:pt x="1701" y="28443"/>
                  </a:lnTo>
                  <a:lnTo>
                    <a:pt x="1818" y="28276"/>
                  </a:lnTo>
                  <a:lnTo>
                    <a:pt x="1968" y="28109"/>
                  </a:lnTo>
                  <a:lnTo>
                    <a:pt x="2101" y="27959"/>
                  </a:lnTo>
                  <a:lnTo>
                    <a:pt x="2268" y="27809"/>
                  </a:lnTo>
                  <a:lnTo>
                    <a:pt x="2435" y="27676"/>
                  </a:lnTo>
                  <a:lnTo>
                    <a:pt x="2601" y="27559"/>
                  </a:lnTo>
                  <a:lnTo>
                    <a:pt x="2785" y="27459"/>
                  </a:lnTo>
                  <a:lnTo>
                    <a:pt x="2968" y="27359"/>
                  </a:lnTo>
                  <a:lnTo>
                    <a:pt x="3168" y="27275"/>
                  </a:lnTo>
                  <a:lnTo>
                    <a:pt x="3368" y="27209"/>
                  </a:lnTo>
                  <a:lnTo>
                    <a:pt x="3585" y="27159"/>
                  </a:lnTo>
                  <a:lnTo>
                    <a:pt x="3802" y="27109"/>
                  </a:lnTo>
                  <a:lnTo>
                    <a:pt x="4018" y="27092"/>
                  </a:lnTo>
                  <a:lnTo>
                    <a:pt x="4252" y="27092"/>
                  </a:lnTo>
                  <a:lnTo>
                    <a:pt x="4569" y="27109"/>
                  </a:lnTo>
                  <a:lnTo>
                    <a:pt x="4869" y="27142"/>
                  </a:lnTo>
                  <a:lnTo>
                    <a:pt x="5169" y="27225"/>
                  </a:lnTo>
                  <a:lnTo>
                    <a:pt x="5452" y="27326"/>
                  </a:lnTo>
                  <a:lnTo>
                    <a:pt x="5719" y="27459"/>
                  </a:lnTo>
                  <a:lnTo>
                    <a:pt x="5986" y="27609"/>
                  </a:lnTo>
                  <a:lnTo>
                    <a:pt x="6219" y="27792"/>
                  </a:lnTo>
                  <a:lnTo>
                    <a:pt x="6436" y="27992"/>
                  </a:lnTo>
                  <a:lnTo>
                    <a:pt x="6636" y="28209"/>
                  </a:lnTo>
                  <a:lnTo>
                    <a:pt x="6819" y="28443"/>
                  </a:lnTo>
                  <a:lnTo>
                    <a:pt x="6969" y="28709"/>
                  </a:lnTo>
                  <a:lnTo>
                    <a:pt x="7103" y="28976"/>
                  </a:lnTo>
                  <a:lnTo>
                    <a:pt x="7203" y="29259"/>
                  </a:lnTo>
                  <a:lnTo>
                    <a:pt x="7286" y="29560"/>
                  </a:lnTo>
                  <a:lnTo>
                    <a:pt x="7319" y="29860"/>
                  </a:lnTo>
                  <a:lnTo>
                    <a:pt x="7336" y="30176"/>
                  </a:lnTo>
                  <a:lnTo>
                    <a:pt x="7319" y="30493"/>
                  </a:lnTo>
                  <a:lnTo>
                    <a:pt x="7286" y="30810"/>
                  </a:lnTo>
                  <a:lnTo>
                    <a:pt x="7203" y="31110"/>
                  </a:lnTo>
                  <a:lnTo>
                    <a:pt x="7103" y="31393"/>
                  </a:lnTo>
                  <a:lnTo>
                    <a:pt x="6969" y="31660"/>
                  </a:lnTo>
                  <a:lnTo>
                    <a:pt x="6819" y="31910"/>
                  </a:lnTo>
                  <a:lnTo>
                    <a:pt x="6636" y="32144"/>
                  </a:lnTo>
                  <a:lnTo>
                    <a:pt x="6436" y="32377"/>
                  </a:lnTo>
                  <a:lnTo>
                    <a:pt x="6219" y="32577"/>
                  </a:lnTo>
                  <a:lnTo>
                    <a:pt x="5986" y="32744"/>
                  </a:lnTo>
                  <a:lnTo>
                    <a:pt x="5719" y="32911"/>
                  </a:lnTo>
                  <a:lnTo>
                    <a:pt x="5452" y="33027"/>
                  </a:lnTo>
                  <a:lnTo>
                    <a:pt x="5169" y="33144"/>
                  </a:lnTo>
                  <a:lnTo>
                    <a:pt x="4869" y="33211"/>
                  </a:lnTo>
                  <a:lnTo>
                    <a:pt x="4569" y="33261"/>
                  </a:lnTo>
                  <a:lnTo>
                    <a:pt x="4252" y="33277"/>
                  </a:lnTo>
                  <a:lnTo>
                    <a:pt x="4035" y="33277"/>
                  </a:lnTo>
                  <a:lnTo>
                    <a:pt x="3835" y="33244"/>
                  </a:lnTo>
                  <a:lnTo>
                    <a:pt x="3635" y="33211"/>
                  </a:lnTo>
                  <a:lnTo>
                    <a:pt x="3435" y="33177"/>
                  </a:lnTo>
                  <a:lnTo>
                    <a:pt x="3251" y="33111"/>
                  </a:lnTo>
                  <a:lnTo>
                    <a:pt x="3068" y="33044"/>
                  </a:lnTo>
                  <a:lnTo>
                    <a:pt x="2885" y="32961"/>
                  </a:lnTo>
                  <a:lnTo>
                    <a:pt x="2718" y="32861"/>
                  </a:lnTo>
                  <a:lnTo>
                    <a:pt x="2551" y="32761"/>
                  </a:lnTo>
                  <a:lnTo>
                    <a:pt x="2385" y="32644"/>
                  </a:lnTo>
                  <a:lnTo>
                    <a:pt x="2234" y="32527"/>
                  </a:lnTo>
                  <a:lnTo>
                    <a:pt x="2101" y="32394"/>
                  </a:lnTo>
                  <a:lnTo>
                    <a:pt x="1968" y="32260"/>
                  </a:lnTo>
                  <a:lnTo>
                    <a:pt x="1834" y="32110"/>
                  </a:lnTo>
                  <a:lnTo>
                    <a:pt x="1718" y="31944"/>
                  </a:lnTo>
                  <a:lnTo>
                    <a:pt x="1618" y="31794"/>
                  </a:lnTo>
                  <a:lnTo>
                    <a:pt x="0" y="31794"/>
                  </a:lnTo>
                  <a:lnTo>
                    <a:pt x="0" y="39729"/>
                  </a:lnTo>
                  <a:lnTo>
                    <a:pt x="1484" y="39729"/>
                  </a:lnTo>
                  <a:lnTo>
                    <a:pt x="1584" y="39529"/>
                  </a:lnTo>
                  <a:lnTo>
                    <a:pt x="1701" y="39363"/>
                  </a:lnTo>
                  <a:lnTo>
                    <a:pt x="1818" y="39179"/>
                  </a:lnTo>
                  <a:lnTo>
                    <a:pt x="1968" y="39029"/>
                  </a:lnTo>
                  <a:lnTo>
                    <a:pt x="2101" y="38879"/>
                  </a:lnTo>
                  <a:lnTo>
                    <a:pt x="2268" y="38729"/>
                  </a:lnTo>
                  <a:lnTo>
                    <a:pt x="2435" y="38596"/>
                  </a:lnTo>
                  <a:lnTo>
                    <a:pt x="2601" y="38479"/>
                  </a:lnTo>
                  <a:lnTo>
                    <a:pt x="2785" y="38379"/>
                  </a:lnTo>
                  <a:lnTo>
                    <a:pt x="2968" y="38279"/>
                  </a:lnTo>
                  <a:lnTo>
                    <a:pt x="3168" y="38196"/>
                  </a:lnTo>
                  <a:lnTo>
                    <a:pt x="3368" y="38129"/>
                  </a:lnTo>
                  <a:lnTo>
                    <a:pt x="3585" y="38079"/>
                  </a:lnTo>
                  <a:lnTo>
                    <a:pt x="3802" y="38029"/>
                  </a:lnTo>
                  <a:lnTo>
                    <a:pt x="4018" y="38012"/>
                  </a:lnTo>
                  <a:lnTo>
                    <a:pt x="4252" y="37996"/>
                  </a:lnTo>
                  <a:lnTo>
                    <a:pt x="4569" y="38012"/>
                  </a:lnTo>
                  <a:lnTo>
                    <a:pt x="4869" y="38062"/>
                  </a:lnTo>
                  <a:lnTo>
                    <a:pt x="5169" y="38146"/>
                  </a:lnTo>
                  <a:lnTo>
                    <a:pt x="5452" y="38246"/>
                  </a:lnTo>
                  <a:lnTo>
                    <a:pt x="5719" y="38379"/>
                  </a:lnTo>
                  <a:lnTo>
                    <a:pt x="5986" y="38529"/>
                  </a:lnTo>
                  <a:lnTo>
                    <a:pt x="6219" y="38712"/>
                  </a:lnTo>
                  <a:lnTo>
                    <a:pt x="6436" y="38913"/>
                  </a:lnTo>
                  <a:lnTo>
                    <a:pt x="6636" y="39129"/>
                  </a:lnTo>
                  <a:lnTo>
                    <a:pt x="6819" y="39363"/>
                  </a:lnTo>
                  <a:lnTo>
                    <a:pt x="6969" y="39629"/>
                  </a:lnTo>
                  <a:lnTo>
                    <a:pt x="7103" y="39896"/>
                  </a:lnTo>
                  <a:lnTo>
                    <a:pt x="7203" y="40180"/>
                  </a:lnTo>
                  <a:lnTo>
                    <a:pt x="7286" y="40480"/>
                  </a:lnTo>
                  <a:lnTo>
                    <a:pt x="7319" y="40780"/>
                  </a:lnTo>
                  <a:lnTo>
                    <a:pt x="7336" y="41097"/>
                  </a:lnTo>
                  <a:lnTo>
                    <a:pt x="7319" y="41413"/>
                  </a:lnTo>
                  <a:lnTo>
                    <a:pt x="7286" y="41730"/>
                  </a:lnTo>
                  <a:lnTo>
                    <a:pt x="7203" y="42014"/>
                  </a:lnTo>
                  <a:lnTo>
                    <a:pt x="7103" y="42297"/>
                  </a:lnTo>
                  <a:lnTo>
                    <a:pt x="6969" y="42580"/>
                  </a:lnTo>
                  <a:lnTo>
                    <a:pt x="6819" y="42830"/>
                  </a:lnTo>
                  <a:lnTo>
                    <a:pt x="6636" y="43064"/>
                  </a:lnTo>
                  <a:lnTo>
                    <a:pt x="6436" y="43281"/>
                  </a:lnTo>
                  <a:lnTo>
                    <a:pt x="6219" y="43481"/>
                  </a:lnTo>
                  <a:lnTo>
                    <a:pt x="5986" y="43664"/>
                  </a:lnTo>
                  <a:lnTo>
                    <a:pt x="5719" y="43814"/>
                  </a:lnTo>
                  <a:lnTo>
                    <a:pt x="5452" y="43947"/>
                  </a:lnTo>
                  <a:lnTo>
                    <a:pt x="5169" y="44064"/>
                  </a:lnTo>
                  <a:lnTo>
                    <a:pt x="4869" y="44131"/>
                  </a:lnTo>
                  <a:lnTo>
                    <a:pt x="4569" y="44181"/>
                  </a:lnTo>
                  <a:lnTo>
                    <a:pt x="4252" y="44198"/>
                  </a:lnTo>
                  <a:lnTo>
                    <a:pt x="4035" y="44181"/>
                  </a:lnTo>
                  <a:lnTo>
                    <a:pt x="3835" y="44164"/>
                  </a:lnTo>
                  <a:lnTo>
                    <a:pt x="3635" y="44131"/>
                  </a:lnTo>
                  <a:lnTo>
                    <a:pt x="3435" y="44081"/>
                  </a:lnTo>
                  <a:lnTo>
                    <a:pt x="3251" y="44031"/>
                  </a:lnTo>
                  <a:lnTo>
                    <a:pt x="3068" y="43964"/>
                  </a:lnTo>
                  <a:lnTo>
                    <a:pt x="2885" y="43881"/>
                  </a:lnTo>
                  <a:lnTo>
                    <a:pt x="2718" y="43781"/>
                  </a:lnTo>
                  <a:lnTo>
                    <a:pt x="2551" y="43681"/>
                  </a:lnTo>
                  <a:lnTo>
                    <a:pt x="2385" y="43564"/>
                  </a:lnTo>
                  <a:lnTo>
                    <a:pt x="2234" y="43447"/>
                  </a:lnTo>
                  <a:lnTo>
                    <a:pt x="2101" y="43314"/>
                  </a:lnTo>
                  <a:lnTo>
                    <a:pt x="1968" y="43181"/>
                  </a:lnTo>
                  <a:lnTo>
                    <a:pt x="1834" y="43030"/>
                  </a:lnTo>
                  <a:lnTo>
                    <a:pt x="1718" y="42864"/>
                  </a:lnTo>
                  <a:lnTo>
                    <a:pt x="1618" y="42697"/>
                  </a:lnTo>
                  <a:lnTo>
                    <a:pt x="0" y="42697"/>
                  </a:lnTo>
                  <a:lnTo>
                    <a:pt x="0" y="50633"/>
                  </a:lnTo>
                  <a:lnTo>
                    <a:pt x="1484" y="50633"/>
                  </a:lnTo>
                  <a:lnTo>
                    <a:pt x="1584" y="50450"/>
                  </a:lnTo>
                  <a:lnTo>
                    <a:pt x="1701" y="50266"/>
                  </a:lnTo>
                  <a:lnTo>
                    <a:pt x="1818" y="50099"/>
                  </a:lnTo>
                  <a:lnTo>
                    <a:pt x="1968" y="49949"/>
                  </a:lnTo>
                  <a:lnTo>
                    <a:pt x="2101" y="49783"/>
                  </a:lnTo>
                  <a:lnTo>
                    <a:pt x="2268" y="49649"/>
                  </a:lnTo>
                  <a:lnTo>
                    <a:pt x="2435" y="49516"/>
                  </a:lnTo>
                  <a:lnTo>
                    <a:pt x="2601" y="49399"/>
                  </a:lnTo>
                  <a:lnTo>
                    <a:pt x="2785" y="49282"/>
                  </a:lnTo>
                  <a:lnTo>
                    <a:pt x="2968" y="49199"/>
                  </a:lnTo>
                  <a:lnTo>
                    <a:pt x="3168" y="49116"/>
                  </a:lnTo>
                  <a:lnTo>
                    <a:pt x="3368" y="49049"/>
                  </a:lnTo>
                  <a:lnTo>
                    <a:pt x="3585" y="48999"/>
                  </a:lnTo>
                  <a:lnTo>
                    <a:pt x="3802" y="48949"/>
                  </a:lnTo>
                  <a:lnTo>
                    <a:pt x="4018" y="48932"/>
                  </a:lnTo>
                  <a:lnTo>
                    <a:pt x="4252" y="48916"/>
                  </a:lnTo>
                  <a:lnTo>
                    <a:pt x="4569" y="48932"/>
                  </a:lnTo>
                  <a:lnTo>
                    <a:pt x="4869" y="48982"/>
                  </a:lnTo>
                  <a:lnTo>
                    <a:pt x="5169" y="49066"/>
                  </a:lnTo>
                  <a:lnTo>
                    <a:pt x="5452" y="49166"/>
                  </a:lnTo>
                  <a:lnTo>
                    <a:pt x="5719" y="49299"/>
                  </a:lnTo>
                  <a:lnTo>
                    <a:pt x="5986" y="49449"/>
                  </a:lnTo>
                  <a:lnTo>
                    <a:pt x="6219" y="49633"/>
                  </a:lnTo>
                  <a:lnTo>
                    <a:pt x="6436" y="49833"/>
                  </a:lnTo>
                  <a:lnTo>
                    <a:pt x="6636" y="50049"/>
                  </a:lnTo>
                  <a:lnTo>
                    <a:pt x="6819" y="50283"/>
                  </a:lnTo>
                  <a:lnTo>
                    <a:pt x="6969" y="50533"/>
                  </a:lnTo>
                  <a:lnTo>
                    <a:pt x="7103" y="50816"/>
                  </a:lnTo>
                  <a:lnTo>
                    <a:pt x="7203" y="51100"/>
                  </a:lnTo>
                  <a:lnTo>
                    <a:pt x="7286" y="51400"/>
                  </a:lnTo>
                  <a:lnTo>
                    <a:pt x="7319" y="51700"/>
                  </a:lnTo>
                  <a:lnTo>
                    <a:pt x="7336" y="52017"/>
                  </a:lnTo>
                  <a:lnTo>
                    <a:pt x="7319" y="52333"/>
                  </a:lnTo>
                  <a:lnTo>
                    <a:pt x="7286" y="52634"/>
                  </a:lnTo>
                  <a:lnTo>
                    <a:pt x="7203" y="52934"/>
                  </a:lnTo>
                  <a:lnTo>
                    <a:pt x="7103" y="53217"/>
                  </a:lnTo>
                  <a:lnTo>
                    <a:pt x="6969" y="53484"/>
                  </a:lnTo>
                  <a:lnTo>
                    <a:pt x="6819" y="53751"/>
                  </a:lnTo>
                  <a:lnTo>
                    <a:pt x="6636" y="53984"/>
                  </a:lnTo>
                  <a:lnTo>
                    <a:pt x="6436" y="54201"/>
                  </a:lnTo>
                  <a:lnTo>
                    <a:pt x="6219" y="54401"/>
                  </a:lnTo>
                  <a:lnTo>
                    <a:pt x="5986" y="54584"/>
                  </a:lnTo>
                  <a:lnTo>
                    <a:pt x="5719" y="54734"/>
                  </a:lnTo>
                  <a:lnTo>
                    <a:pt x="5452" y="54868"/>
                  </a:lnTo>
                  <a:lnTo>
                    <a:pt x="5169" y="54968"/>
                  </a:lnTo>
                  <a:lnTo>
                    <a:pt x="4869" y="55051"/>
                  </a:lnTo>
                  <a:lnTo>
                    <a:pt x="4569" y="55101"/>
                  </a:lnTo>
                  <a:lnTo>
                    <a:pt x="4252" y="55118"/>
                  </a:lnTo>
                  <a:lnTo>
                    <a:pt x="4035" y="55101"/>
                  </a:lnTo>
                  <a:lnTo>
                    <a:pt x="3835" y="55084"/>
                  </a:lnTo>
                  <a:lnTo>
                    <a:pt x="3635" y="55051"/>
                  </a:lnTo>
                  <a:lnTo>
                    <a:pt x="3435" y="55001"/>
                  </a:lnTo>
                  <a:lnTo>
                    <a:pt x="3251" y="54951"/>
                  </a:lnTo>
                  <a:lnTo>
                    <a:pt x="3068" y="54868"/>
                  </a:lnTo>
                  <a:lnTo>
                    <a:pt x="2885" y="54801"/>
                  </a:lnTo>
                  <a:lnTo>
                    <a:pt x="2718" y="54701"/>
                  </a:lnTo>
                  <a:lnTo>
                    <a:pt x="2551" y="54601"/>
                  </a:lnTo>
                  <a:lnTo>
                    <a:pt x="2385" y="54484"/>
                  </a:lnTo>
                  <a:lnTo>
                    <a:pt x="2234" y="54367"/>
                  </a:lnTo>
                  <a:lnTo>
                    <a:pt x="2101" y="54234"/>
                  </a:lnTo>
                  <a:lnTo>
                    <a:pt x="1968" y="54084"/>
                  </a:lnTo>
                  <a:lnTo>
                    <a:pt x="1834" y="53934"/>
                  </a:lnTo>
                  <a:lnTo>
                    <a:pt x="1718" y="53784"/>
                  </a:lnTo>
                  <a:lnTo>
                    <a:pt x="1618" y="53617"/>
                  </a:lnTo>
                  <a:lnTo>
                    <a:pt x="0" y="53617"/>
                  </a:lnTo>
                  <a:lnTo>
                    <a:pt x="0" y="60686"/>
                  </a:lnTo>
                  <a:lnTo>
                    <a:pt x="88895" y="60686"/>
                  </a:lnTo>
                  <a:lnTo>
                    <a:pt x="89262" y="60669"/>
                  </a:lnTo>
                  <a:lnTo>
                    <a:pt x="89612" y="60619"/>
                  </a:lnTo>
                  <a:lnTo>
                    <a:pt x="89945" y="60519"/>
                  </a:lnTo>
                  <a:lnTo>
                    <a:pt x="90279" y="60403"/>
                  </a:lnTo>
                  <a:lnTo>
                    <a:pt x="90596" y="60253"/>
                  </a:lnTo>
                  <a:lnTo>
                    <a:pt x="90879" y="60069"/>
                  </a:lnTo>
                  <a:lnTo>
                    <a:pt x="91163" y="59869"/>
                  </a:lnTo>
                  <a:lnTo>
                    <a:pt x="91413" y="59636"/>
                  </a:lnTo>
                  <a:lnTo>
                    <a:pt x="91646" y="59386"/>
                  </a:lnTo>
                  <a:lnTo>
                    <a:pt x="91846" y="59119"/>
                  </a:lnTo>
                  <a:lnTo>
                    <a:pt x="92029" y="58819"/>
                  </a:lnTo>
                  <a:lnTo>
                    <a:pt x="92179" y="58502"/>
                  </a:lnTo>
                  <a:lnTo>
                    <a:pt x="92296" y="58185"/>
                  </a:lnTo>
                  <a:lnTo>
                    <a:pt x="92380" y="57835"/>
                  </a:lnTo>
                  <a:lnTo>
                    <a:pt x="92430" y="57485"/>
                  </a:lnTo>
                  <a:lnTo>
                    <a:pt x="92463" y="57118"/>
                  </a:lnTo>
                  <a:lnTo>
                    <a:pt x="92463" y="3568"/>
                  </a:lnTo>
                  <a:lnTo>
                    <a:pt x="92430" y="3201"/>
                  </a:lnTo>
                  <a:lnTo>
                    <a:pt x="92380" y="2851"/>
                  </a:lnTo>
                  <a:lnTo>
                    <a:pt x="92296" y="2501"/>
                  </a:lnTo>
                  <a:lnTo>
                    <a:pt x="92179" y="2167"/>
                  </a:lnTo>
                  <a:lnTo>
                    <a:pt x="92029" y="1867"/>
                  </a:lnTo>
                  <a:lnTo>
                    <a:pt x="91846" y="1567"/>
                  </a:lnTo>
                  <a:lnTo>
                    <a:pt x="91646" y="1301"/>
                  </a:lnTo>
                  <a:lnTo>
                    <a:pt x="91413" y="1034"/>
                  </a:lnTo>
                  <a:lnTo>
                    <a:pt x="91163" y="817"/>
                  </a:lnTo>
                  <a:lnTo>
                    <a:pt x="90879" y="600"/>
                  </a:lnTo>
                  <a:lnTo>
                    <a:pt x="90596" y="434"/>
                  </a:lnTo>
                  <a:lnTo>
                    <a:pt x="90279" y="284"/>
                  </a:lnTo>
                  <a:lnTo>
                    <a:pt x="89945" y="167"/>
                  </a:lnTo>
                  <a:lnTo>
                    <a:pt x="89612" y="67"/>
                  </a:lnTo>
                  <a:lnTo>
                    <a:pt x="89262" y="17"/>
                  </a:lnTo>
                  <a:lnTo>
                    <a:pt x="8889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53"/>
            <p:cNvSpPr txBox="1"/>
            <p:nvPr/>
          </p:nvSpPr>
          <p:spPr>
            <a:xfrm>
              <a:off x="560150" y="1760651"/>
              <a:ext cx="1799400" cy="406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lt1"/>
                  </a:solidFill>
                  <a:latin typeface="Fredoka One"/>
                  <a:ea typeface="Fredoka One"/>
                  <a:cs typeface="Fredoka One"/>
                  <a:sym typeface="Fredoka One"/>
                </a:rPr>
                <a:t>Neptune</a:t>
              </a:r>
              <a:endParaRPr sz="1800">
                <a:solidFill>
                  <a:schemeClr val="lt1"/>
                </a:solidFill>
                <a:latin typeface="Fredoka One"/>
                <a:ea typeface="Fredoka One"/>
                <a:cs typeface="Fredoka One"/>
                <a:sym typeface="Fredoka One"/>
              </a:endParaRPr>
            </a:p>
          </p:txBody>
        </p:sp>
        <p:sp>
          <p:nvSpPr>
            <p:cNvPr id="1615" name="Google Shape;1615;p53"/>
            <p:cNvSpPr txBox="1"/>
            <p:nvPr/>
          </p:nvSpPr>
          <p:spPr>
            <a:xfrm>
              <a:off x="560150" y="2241958"/>
              <a:ext cx="1799400" cy="748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lt1"/>
                  </a:solidFill>
                  <a:latin typeface="Nunito"/>
                  <a:ea typeface="Nunito"/>
                  <a:cs typeface="Nunito"/>
                  <a:sym typeface="Nunito"/>
                </a:rPr>
                <a:t>The reason why Neptune is blue is due to the presence of lots of methane gas</a:t>
              </a:r>
              <a:endParaRPr sz="1200">
                <a:solidFill>
                  <a:schemeClr val="lt1"/>
                </a:solidFill>
                <a:latin typeface="Nunito"/>
                <a:ea typeface="Nunito"/>
                <a:cs typeface="Nunito"/>
                <a:sym typeface="Nunito"/>
              </a:endParaRPr>
            </a:p>
          </p:txBody>
        </p:sp>
        <p:sp>
          <p:nvSpPr>
            <p:cNvPr id="1616" name="Google Shape;1616;p53"/>
            <p:cNvSpPr txBox="1"/>
            <p:nvPr/>
          </p:nvSpPr>
          <p:spPr>
            <a:xfrm>
              <a:off x="1338050" y="1142700"/>
              <a:ext cx="1021500" cy="364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400">
                  <a:solidFill>
                    <a:schemeClr val="accent1"/>
                  </a:solidFill>
                  <a:latin typeface="Fredoka One"/>
                  <a:ea typeface="Fredoka One"/>
                  <a:cs typeface="Fredoka One"/>
                  <a:sym typeface="Fredoka One"/>
                </a:rPr>
                <a:t>4</a:t>
              </a:r>
              <a:r>
                <a:rPr lang="en" sz="2400">
                  <a:solidFill>
                    <a:schemeClr val="accent1"/>
                  </a:solidFill>
                  <a:latin typeface="Fredoka One"/>
                  <a:ea typeface="Fredoka One"/>
                  <a:cs typeface="Fredoka One"/>
                  <a:sym typeface="Fredoka One"/>
                </a:rPr>
                <a:t>5%</a:t>
              </a:r>
              <a:endParaRPr sz="2400">
                <a:solidFill>
                  <a:schemeClr val="accent1"/>
                </a:solidFill>
                <a:latin typeface="Fredoka One"/>
                <a:ea typeface="Fredoka One"/>
                <a:cs typeface="Fredoka One"/>
                <a:sym typeface="Fredoka One"/>
              </a:endParaRPr>
            </a:p>
          </p:txBody>
        </p:sp>
      </p:grpSp>
      <p:sp>
        <p:nvSpPr>
          <p:cNvPr id="1617" name="Google Shape;1617;p53"/>
          <p:cNvSpPr/>
          <p:nvPr/>
        </p:nvSpPr>
        <p:spPr>
          <a:xfrm flipH="1">
            <a:off x="2442547" y="2631496"/>
            <a:ext cx="4200900" cy="4200900"/>
          </a:xfrm>
          <a:prstGeom prst="blockArc">
            <a:avLst>
              <a:gd fmla="val 10810477" name="adj1"/>
              <a:gd fmla="val 16196995" name="adj2"/>
              <a:gd fmla="val 28299" name="adj3"/>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53"/>
          <p:cNvSpPr/>
          <p:nvPr/>
        </p:nvSpPr>
        <p:spPr>
          <a:xfrm>
            <a:off x="2447277" y="2631496"/>
            <a:ext cx="4200900" cy="4200900"/>
          </a:xfrm>
          <a:prstGeom prst="blockArc">
            <a:avLst>
              <a:gd fmla="val 10810477" name="adj1"/>
              <a:gd fmla="val 17201148" name="adj2"/>
              <a:gd fmla="val 28322" name="adj3"/>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2" name="Shape 1622"/>
        <p:cNvGrpSpPr/>
        <p:nvPr/>
      </p:nvGrpSpPr>
      <p:grpSpPr>
        <a:xfrm>
          <a:off x="0" y="0"/>
          <a:ext cx="0" cy="0"/>
          <a:chOff x="0" y="0"/>
          <a:chExt cx="0" cy="0"/>
        </a:xfrm>
      </p:grpSpPr>
      <p:sp>
        <p:nvSpPr>
          <p:cNvPr id="1623" name="Google Shape;1623;p54"/>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sp>
        <p:nvSpPr>
          <p:cNvPr id="1624" name="Google Shape;1624;p54"/>
          <p:cNvSpPr/>
          <p:nvPr/>
        </p:nvSpPr>
        <p:spPr>
          <a:xfrm>
            <a:off x="770901" y="1423676"/>
            <a:ext cx="408900" cy="408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54"/>
          <p:cNvSpPr txBox="1"/>
          <p:nvPr/>
        </p:nvSpPr>
        <p:spPr>
          <a:xfrm>
            <a:off x="658730" y="2076887"/>
            <a:ext cx="2016300" cy="82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Nunito"/>
                <a:ea typeface="Nunito"/>
                <a:cs typeface="Nunito"/>
                <a:sym typeface="Nunito"/>
              </a:rPr>
              <a:t>It’s the smallest and innermost planet in the entire Solar System</a:t>
            </a:r>
            <a:endParaRPr sz="1200">
              <a:solidFill>
                <a:schemeClr val="dk1"/>
              </a:solidFill>
              <a:latin typeface="Nunito"/>
              <a:ea typeface="Nunito"/>
              <a:cs typeface="Nunito"/>
              <a:sym typeface="Nunito"/>
            </a:endParaRPr>
          </a:p>
        </p:txBody>
      </p:sp>
      <p:sp>
        <p:nvSpPr>
          <p:cNvPr id="1626" name="Google Shape;1626;p54"/>
          <p:cNvSpPr txBox="1"/>
          <p:nvPr/>
        </p:nvSpPr>
        <p:spPr>
          <a:xfrm>
            <a:off x="658730" y="1832602"/>
            <a:ext cx="1185300" cy="37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Fredoka One"/>
                <a:ea typeface="Fredoka One"/>
                <a:cs typeface="Fredoka One"/>
                <a:sym typeface="Fredoka One"/>
              </a:rPr>
              <a:t>Mercury</a:t>
            </a:r>
            <a:endParaRPr sz="1600">
              <a:solidFill>
                <a:schemeClr val="dk1"/>
              </a:solidFill>
              <a:latin typeface="Fredoka One"/>
              <a:ea typeface="Fredoka One"/>
              <a:cs typeface="Fredoka One"/>
              <a:sym typeface="Fredoka One"/>
            </a:endParaRPr>
          </a:p>
        </p:txBody>
      </p:sp>
      <p:sp>
        <p:nvSpPr>
          <p:cNvPr id="1627" name="Google Shape;1627;p54"/>
          <p:cNvSpPr txBox="1"/>
          <p:nvPr/>
        </p:nvSpPr>
        <p:spPr>
          <a:xfrm>
            <a:off x="3002770" y="2076887"/>
            <a:ext cx="2016300" cy="82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Nunito"/>
                <a:ea typeface="Nunito"/>
                <a:cs typeface="Nunito"/>
                <a:sym typeface="Nunito"/>
              </a:rPr>
              <a:t>It’s the second planet from the Sun. It was named after a Goddess</a:t>
            </a:r>
            <a:endParaRPr sz="1200">
              <a:solidFill>
                <a:schemeClr val="dk1"/>
              </a:solidFill>
              <a:latin typeface="Nunito"/>
              <a:ea typeface="Nunito"/>
              <a:cs typeface="Nunito"/>
              <a:sym typeface="Nunito"/>
            </a:endParaRPr>
          </a:p>
        </p:txBody>
      </p:sp>
      <p:sp>
        <p:nvSpPr>
          <p:cNvPr id="1628" name="Google Shape;1628;p54"/>
          <p:cNvSpPr txBox="1"/>
          <p:nvPr/>
        </p:nvSpPr>
        <p:spPr>
          <a:xfrm>
            <a:off x="3002770" y="1832602"/>
            <a:ext cx="1185300" cy="37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Fredoka One"/>
                <a:ea typeface="Fredoka One"/>
                <a:cs typeface="Fredoka One"/>
                <a:sym typeface="Fredoka One"/>
              </a:rPr>
              <a:t>Venus</a:t>
            </a:r>
            <a:endParaRPr sz="1600">
              <a:solidFill>
                <a:schemeClr val="dk1"/>
              </a:solidFill>
              <a:latin typeface="Fredoka One"/>
              <a:ea typeface="Fredoka One"/>
              <a:cs typeface="Fredoka One"/>
              <a:sym typeface="Fredoka One"/>
            </a:endParaRPr>
          </a:p>
        </p:txBody>
      </p:sp>
      <p:sp>
        <p:nvSpPr>
          <p:cNvPr id="1629" name="Google Shape;1629;p54"/>
          <p:cNvSpPr txBox="1"/>
          <p:nvPr/>
        </p:nvSpPr>
        <p:spPr>
          <a:xfrm flipH="1">
            <a:off x="658745" y="3715572"/>
            <a:ext cx="2016300" cy="82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Nunito"/>
                <a:ea typeface="Nunito"/>
                <a:cs typeface="Nunito"/>
                <a:sym typeface="Nunito"/>
              </a:rPr>
              <a:t>It is the sixth planet from the Sun and the second-largest </a:t>
            </a:r>
            <a:endParaRPr sz="1200">
              <a:solidFill>
                <a:schemeClr val="dk1"/>
              </a:solidFill>
              <a:latin typeface="Nunito"/>
              <a:ea typeface="Nunito"/>
              <a:cs typeface="Nunito"/>
              <a:sym typeface="Nunito"/>
            </a:endParaRPr>
          </a:p>
        </p:txBody>
      </p:sp>
      <p:sp>
        <p:nvSpPr>
          <p:cNvPr id="1630" name="Google Shape;1630;p54"/>
          <p:cNvSpPr txBox="1"/>
          <p:nvPr/>
        </p:nvSpPr>
        <p:spPr>
          <a:xfrm flipH="1">
            <a:off x="658803" y="3471287"/>
            <a:ext cx="1185300" cy="37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Fredoka One"/>
                <a:ea typeface="Fredoka One"/>
                <a:cs typeface="Fredoka One"/>
                <a:sym typeface="Fredoka One"/>
              </a:rPr>
              <a:t>Saturn</a:t>
            </a:r>
            <a:endParaRPr sz="1600">
              <a:solidFill>
                <a:schemeClr val="dk1"/>
              </a:solidFill>
              <a:latin typeface="Fredoka One"/>
              <a:ea typeface="Fredoka One"/>
              <a:cs typeface="Fredoka One"/>
              <a:sym typeface="Fredoka One"/>
            </a:endParaRPr>
          </a:p>
        </p:txBody>
      </p:sp>
      <p:sp>
        <p:nvSpPr>
          <p:cNvPr id="1631" name="Google Shape;1631;p54"/>
          <p:cNvSpPr txBox="1"/>
          <p:nvPr/>
        </p:nvSpPr>
        <p:spPr>
          <a:xfrm flipH="1">
            <a:off x="3002786" y="3715572"/>
            <a:ext cx="2016300" cy="82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Nunito"/>
                <a:ea typeface="Nunito"/>
                <a:cs typeface="Nunito"/>
                <a:sym typeface="Nunito"/>
              </a:rPr>
              <a:t>It’s the fifth planet from the Sun and the largest in the Solar System</a:t>
            </a:r>
            <a:endParaRPr sz="1200">
              <a:solidFill>
                <a:schemeClr val="dk1"/>
              </a:solidFill>
              <a:latin typeface="Nunito"/>
              <a:ea typeface="Nunito"/>
              <a:cs typeface="Nunito"/>
              <a:sym typeface="Nunito"/>
            </a:endParaRPr>
          </a:p>
        </p:txBody>
      </p:sp>
      <p:sp>
        <p:nvSpPr>
          <p:cNvPr id="1632" name="Google Shape;1632;p54"/>
          <p:cNvSpPr txBox="1"/>
          <p:nvPr/>
        </p:nvSpPr>
        <p:spPr>
          <a:xfrm flipH="1">
            <a:off x="3002843" y="3471287"/>
            <a:ext cx="1185300" cy="37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Fredoka One"/>
                <a:ea typeface="Fredoka One"/>
                <a:cs typeface="Fredoka One"/>
                <a:sym typeface="Fredoka One"/>
              </a:rPr>
              <a:t>Jupiter</a:t>
            </a:r>
            <a:endParaRPr sz="1600">
              <a:solidFill>
                <a:schemeClr val="dk1"/>
              </a:solidFill>
              <a:latin typeface="Fredoka One"/>
              <a:ea typeface="Fredoka One"/>
              <a:cs typeface="Fredoka One"/>
              <a:sym typeface="Fredoka One"/>
            </a:endParaRPr>
          </a:p>
        </p:txBody>
      </p:sp>
      <p:sp>
        <p:nvSpPr>
          <p:cNvPr id="1633" name="Google Shape;1633;p54"/>
          <p:cNvSpPr txBox="1"/>
          <p:nvPr/>
        </p:nvSpPr>
        <p:spPr>
          <a:xfrm>
            <a:off x="810457" y="1475658"/>
            <a:ext cx="330000" cy="30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Fredoka One"/>
                <a:ea typeface="Fredoka One"/>
                <a:cs typeface="Fredoka One"/>
                <a:sym typeface="Fredoka One"/>
              </a:rPr>
              <a:t>1</a:t>
            </a:r>
            <a:endParaRPr sz="1800">
              <a:solidFill>
                <a:srgbClr val="FFFFFF"/>
              </a:solidFill>
              <a:latin typeface="Fredoka One"/>
              <a:ea typeface="Fredoka One"/>
              <a:cs typeface="Fredoka One"/>
              <a:sym typeface="Fredoka One"/>
            </a:endParaRPr>
          </a:p>
        </p:txBody>
      </p:sp>
      <p:sp>
        <p:nvSpPr>
          <p:cNvPr id="1634" name="Google Shape;1634;p54"/>
          <p:cNvSpPr/>
          <p:nvPr/>
        </p:nvSpPr>
        <p:spPr>
          <a:xfrm>
            <a:off x="770901" y="3069621"/>
            <a:ext cx="408900" cy="408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54"/>
          <p:cNvSpPr txBox="1"/>
          <p:nvPr/>
        </p:nvSpPr>
        <p:spPr>
          <a:xfrm>
            <a:off x="810457" y="3121604"/>
            <a:ext cx="330000" cy="30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Fredoka One"/>
                <a:ea typeface="Fredoka One"/>
                <a:cs typeface="Fredoka One"/>
                <a:sym typeface="Fredoka One"/>
              </a:rPr>
              <a:t>3</a:t>
            </a:r>
            <a:endParaRPr sz="1800">
              <a:solidFill>
                <a:srgbClr val="FFFFFF"/>
              </a:solidFill>
              <a:latin typeface="Fredoka One"/>
              <a:ea typeface="Fredoka One"/>
              <a:cs typeface="Fredoka One"/>
              <a:sym typeface="Fredoka One"/>
            </a:endParaRPr>
          </a:p>
        </p:txBody>
      </p:sp>
      <p:sp>
        <p:nvSpPr>
          <p:cNvPr id="1636" name="Google Shape;1636;p54"/>
          <p:cNvSpPr/>
          <p:nvPr/>
        </p:nvSpPr>
        <p:spPr>
          <a:xfrm>
            <a:off x="3087497" y="1423676"/>
            <a:ext cx="408900" cy="4089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54"/>
          <p:cNvSpPr txBox="1"/>
          <p:nvPr/>
        </p:nvSpPr>
        <p:spPr>
          <a:xfrm>
            <a:off x="3127043" y="1475658"/>
            <a:ext cx="330000" cy="30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Fredoka One"/>
                <a:ea typeface="Fredoka One"/>
                <a:cs typeface="Fredoka One"/>
                <a:sym typeface="Fredoka One"/>
              </a:rPr>
              <a:t>2</a:t>
            </a:r>
            <a:endParaRPr sz="1800">
              <a:solidFill>
                <a:srgbClr val="FFFFFF"/>
              </a:solidFill>
              <a:latin typeface="Fredoka One"/>
              <a:ea typeface="Fredoka One"/>
              <a:cs typeface="Fredoka One"/>
              <a:sym typeface="Fredoka One"/>
            </a:endParaRPr>
          </a:p>
        </p:txBody>
      </p:sp>
      <p:sp>
        <p:nvSpPr>
          <p:cNvPr id="1638" name="Google Shape;1638;p54"/>
          <p:cNvSpPr/>
          <p:nvPr/>
        </p:nvSpPr>
        <p:spPr>
          <a:xfrm>
            <a:off x="3087497" y="3069621"/>
            <a:ext cx="408900" cy="408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54"/>
          <p:cNvSpPr txBox="1"/>
          <p:nvPr/>
        </p:nvSpPr>
        <p:spPr>
          <a:xfrm>
            <a:off x="3127043" y="3121604"/>
            <a:ext cx="330000" cy="30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Fredoka One"/>
                <a:ea typeface="Fredoka One"/>
                <a:cs typeface="Fredoka One"/>
                <a:sym typeface="Fredoka One"/>
              </a:rPr>
              <a:t>4</a:t>
            </a:r>
            <a:endParaRPr sz="1800">
              <a:solidFill>
                <a:srgbClr val="FFFFFF"/>
              </a:solidFill>
              <a:latin typeface="Fredoka One"/>
              <a:ea typeface="Fredoka One"/>
              <a:cs typeface="Fredoka One"/>
              <a:sym typeface="Fredoka One"/>
            </a:endParaRPr>
          </a:p>
        </p:txBody>
      </p:sp>
      <p:grpSp>
        <p:nvGrpSpPr>
          <p:cNvPr id="1640" name="Google Shape;1640;p54"/>
          <p:cNvGrpSpPr/>
          <p:nvPr/>
        </p:nvGrpSpPr>
        <p:grpSpPr>
          <a:xfrm>
            <a:off x="5611052" y="1423631"/>
            <a:ext cx="2874218" cy="3119906"/>
            <a:chOff x="5444932" y="1556950"/>
            <a:chExt cx="2726445" cy="2959501"/>
          </a:xfrm>
        </p:grpSpPr>
        <p:sp>
          <p:nvSpPr>
            <p:cNvPr id="1641" name="Google Shape;1641;p54"/>
            <p:cNvSpPr/>
            <p:nvPr/>
          </p:nvSpPr>
          <p:spPr>
            <a:xfrm>
              <a:off x="7224809" y="1747140"/>
              <a:ext cx="688621" cy="761325"/>
            </a:xfrm>
            <a:custGeom>
              <a:rect b="b" l="l" r="r" t="t"/>
              <a:pathLst>
                <a:path extrusionOk="0" h="19142" w="17314">
                  <a:moveTo>
                    <a:pt x="11204" y="0"/>
                  </a:moveTo>
                  <a:lnTo>
                    <a:pt x="10767" y="16"/>
                  </a:lnTo>
                  <a:lnTo>
                    <a:pt x="10548" y="32"/>
                  </a:lnTo>
                  <a:lnTo>
                    <a:pt x="10329" y="63"/>
                  </a:lnTo>
                  <a:lnTo>
                    <a:pt x="10110" y="94"/>
                  </a:lnTo>
                  <a:lnTo>
                    <a:pt x="9907" y="141"/>
                  </a:lnTo>
                  <a:lnTo>
                    <a:pt x="9689" y="204"/>
                  </a:lnTo>
                  <a:lnTo>
                    <a:pt x="9485" y="282"/>
                  </a:lnTo>
                  <a:lnTo>
                    <a:pt x="9282" y="375"/>
                  </a:lnTo>
                  <a:lnTo>
                    <a:pt x="9095" y="469"/>
                  </a:lnTo>
                  <a:lnTo>
                    <a:pt x="8907" y="579"/>
                  </a:lnTo>
                  <a:lnTo>
                    <a:pt x="8735" y="704"/>
                  </a:lnTo>
                  <a:lnTo>
                    <a:pt x="8563" y="829"/>
                  </a:lnTo>
                  <a:lnTo>
                    <a:pt x="8392" y="969"/>
                  </a:lnTo>
                  <a:lnTo>
                    <a:pt x="8079" y="1266"/>
                  </a:lnTo>
                  <a:lnTo>
                    <a:pt x="7782" y="1594"/>
                  </a:lnTo>
                  <a:lnTo>
                    <a:pt x="7501" y="1938"/>
                  </a:lnTo>
                  <a:lnTo>
                    <a:pt x="7235" y="2297"/>
                  </a:lnTo>
                  <a:lnTo>
                    <a:pt x="6985" y="2657"/>
                  </a:lnTo>
                  <a:lnTo>
                    <a:pt x="6626" y="3204"/>
                  </a:lnTo>
                  <a:lnTo>
                    <a:pt x="6470" y="3501"/>
                  </a:lnTo>
                  <a:lnTo>
                    <a:pt x="6313" y="3782"/>
                  </a:lnTo>
                  <a:lnTo>
                    <a:pt x="6173" y="4079"/>
                  </a:lnTo>
                  <a:lnTo>
                    <a:pt x="6048" y="4391"/>
                  </a:lnTo>
                  <a:lnTo>
                    <a:pt x="5938" y="4704"/>
                  </a:lnTo>
                  <a:lnTo>
                    <a:pt x="5845" y="5016"/>
                  </a:lnTo>
                  <a:lnTo>
                    <a:pt x="5751" y="5423"/>
                  </a:lnTo>
                  <a:lnTo>
                    <a:pt x="5704" y="5829"/>
                  </a:lnTo>
                  <a:lnTo>
                    <a:pt x="5673" y="6251"/>
                  </a:lnTo>
                  <a:lnTo>
                    <a:pt x="5657" y="6657"/>
                  </a:lnTo>
                  <a:lnTo>
                    <a:pt x="5657" y="7501"/>
                  </a:lnTo>
                  <a:lnTo>
                    <a:pt x="5657" y="8345"/>
                  </a:lnTo>
                  <a:lnTo>
                    <a:pt x="5626" y="9016"/>
                  </a:lnTo>
                  <a:lnTo>
                    <a:pt x="5563" y="9688"/>
                  </a:lnTo>
                  <a:lnTo>
                    <a:pt x="5516" y="10017"/>
                  </a:lnTo>
                  <a:lnTo>
                    <a:pt x="5454" y="10360"/>
                  </a:lnTo>
                  <a:lnTo>
                    <a:pt x="5391" y="10688"/>
                  </a:lnTo>
                  <a:lnTo>
                    <a:pt x="5313" y="11017"/>
                  </a:lnTo>
                  <a:lnTo>
                    <a:pt x="5220" y="11345"/>
                  </a:lnTo>
                  <a:lnTo>
                    <a:pt x="5126" y="11657"/>
                  </a:lnTo>
                  <a:lnTo>
                    <a:pt x="5016" y="11985"/>
                  </a:lnTo>
                  <a:lnTo>
                    <a:pt x="4891" y="12298"/>
                  </a:lnTo>
                  <a:lnTo>
                    <a:pt x="4766" y="12595"/>
                  </a:lnTo>
                  <a:lnTo>
                    <a:pt x="4626" y="12907"/>
                  </a:lnTo>
                  <a:lnTo>
                    <a:pt x="4454" y="13204"/>
                  </a:lnTo>
                  <a:lnTo>
                    <a:pt x="4298" y="13485"/>
                  </a:lnTo>
                  <a:lnTo>
                    <a:pt x="4110" y="13767"/>
                  </a:lnTo>
                  <a:lnTo>
                    <a:pt x="3907" y="14048"/>
                  </a:lnTo>
                  <a:lnTo>
                    <a:pt x="3688" y="14314"/>
                  </a:lnTo>
                  <a:lnTo>
                    <a:pt x="3469" y="14564"/>
                  </a:lnTo>
                  <a:lnTo>
                    <a:pt x="3235" y="14814"/>
                  </a:lnTo>
                  <a:lnTo>
                    <a:pt x="2985" y="15032"/>
                  </a:lnTo>
                  <a:lnTo>
                    <a:pt x="2735" y="15251"/>
                  </a:lnTo>
                  <a:lnTo>
                    <a:pt x="2454" y="15454"/>
                  </a:lnTo>
                  <a:lnTo>
                    <a:pt x="2188" y="15657"/>
                  </a:lnTo>
                  <a:lnTo>
                    <a:pt x="1891" y="15829"/>
                  </a:lnTo>
                  <a:lnTo>
                    <a:pt x="1594" y="15986"/>
                  </a:lnTo>
                  <a:lnTo>
                    <a:pt x="1297" y="16126"/>
                  </a:lnTo>
                  <a:lnTo>
                    <a:pt x="985" y="16236"/>
                  </a:lnTo>
                  <a:lnTo>
                    <a:pt x="657" y="16345"/>
                  </a:lnTo>
                  <a:lnTo>
                    <a:pt x="329" y="16423"/>
                  </a:lnTo>
                  <a:lnTo>
                    <a:pt x="1" y="16486"/>
                  </a:lnTo>
                  <a:lnTo>
                    <a:pt x="9235" y="19142"/>
                  </a:lnTo>
                  <a:lnTo>
                    <a:pt x="9673" y="19079"/>
                  </a:lnTo>
                  <a:lnTo>
                    <a:pt x="10110" y="18986"/>
                  </a:lnTo>
                  <a:lnTo>
                    <a:pt x="10548" y="18861"/>
                  </a:lnTo>
                  <a:lnTo>
                    <a:pt x="10970" y="18704"/>
                  </a:lnTo>
                  <a:lnTo>
                    <a:pt x="11376" y="18533"/>
                  </a:lnTo>
                  <a:lnTo>
                    <a:pt x="11782" y="18329"/>
                  </a:lnTo>
                  <a:lnTo>
                    <a:pt x="12173" y="18095"/>
                  </a:lnTo>
                  <a:lnTo>
                    <a:pt x="12548" y="17845"/>
                  </a:lnTo>
                  <a:lnTo>
                    <a:pt x="12923" y="17579"/>
                  </a:lnTo>
                  <a:lnTo>
                    <a:pt x="13267" y="17283"/>
                  </a:lnTo>
                  <a:lnTo>
                    <a:pt x="13611" y="16970"/>
                  </a:lnTo>
                  <a:lnTo>
                    <a:pt x="13923" y="16642"/>
                  </a:lnTo>
                  <a:lnTo>
                    <a:pt x="14236" y="16314"/>
                  </a:lnTo>
                  <a:lnTo>
                    <a:pt x="14517" y="15954"/>
                  </a:lnTo>
                  <a:lnTo>
                    <a:pt x="14798" y="15579"/>
                  </a:lnTo>
                  <a:lnTo>
                    <a:pt x="15048" y="15204"/>
                  </a:lnTo>
                  <a:lnTo>
                    <a:pt x="15283" y="14814"/>
                  </a:lnTo>
                  <a:lnTo>
                    <a:pt x="15501" y="14423"/>
                  </a:lnTo>
                  <a:lnTo>
                    <a:pt x="15704" y="14017"/>
                  </a:lnTo>
                  <a:lnTo>
                    <a:pt x="15892" y="13610"/>
                  </a:lnTo>
                  <a:lnTo>
                    <a:pt x="16064" y="13189"/>
                  </a:lnTo>
                  <a:lnTo>
                    <a:pt x="16220" y="12767"/>
                  </a:lnTo>
                  <a:lnTo>
                    <a:pt x="16376" y="12345"/>
                  </a:lnTo>
                  <a:lnTo>
                    <a:pt x="16501" y="11907"/>
                  </a:lnTo>
                  <a:lnTo>
                    <a:pt x="16626" y="11470"/>
                  </a:lnTo>
                  <a:lnTo>
                    <a:pt x="16736" y="11032"/>
                  </a:lnTo>
                  <a:lnTo>
                    <a:pt x="16830" y="10579"/>
                  </a:lnTo>
                  <a:lnTo>
                    <a:pt x="16923" y="10142"/>
                  </a:lnTo>
                  <a:lnTo>
                    <a:pt x="17080" y="9235"/>
                  </a:lnTo>
                  <a:lnTo>
                    <a:pt x="17189" y="8329"/>
                  </a:lnTo>
                  <a:lnTo>
                    <a:pt x="17251" y="7891"/>
                  </a:lnTo>
                  <a:lnTo>
                    <a:pt x="17283" y="7438"/>
                  </a:lnTo>
                  <a:lnTo>
                    <a:pt x="17314" y="6985"/>
                  </a:lnTo>
                  <a:lnTo>
                    <a:pt x="17314" y="6532"/>
                  </a:lnTo>
                  <a:lnTo>
                    <a:pt x="17314" y="6079"/>
                  </a:lnTo>
                  <a:lnTo>
                    <a:pt x="17283" y="5641"/>
                  </a:lnTo>
                  <a:lnTo>
                    <a:pt x="17220" y="5188"/>
                  </a:lnTo>
                  <a:lnTo>
                    <a:pt x="17126" y="4751"/>
                  </a:lnTo>
                  <a:lnTo>
                    <a:pt x="17064" y="4501"/>
                  </a:lnTo>
                  <a:lnTo>
                    <a:pt x="16986" y="4266"/>
                  </a:lnTo>
                  <a:lnTo>
                    <a:pt x="16908" y="4016"/>
                  </a:lnTo>
                  <a:lnTo>
                    <a:pt x="16798" y="3782"/>
                  </a:lnTo>
                  <a:lnTo>
                    <a:pt x="16705" y="3563"/>
                  </a:lnTo>
                  <a:lnTo>
                    <a:pt x="16580" y="3329"/>
                  </a:lnTo>
                  <a:lnTo>
                    <a:pt x="16455" y="3110"/>
                  </a:lnTo>
                  <a:lnTo>
                    <a:pt x="16314" y="2891"/>
                  </a:lnTo>
                  <a:lnTo>
                    <a:pt x="16173" y="2688"/>
                  </a:lnTo>
                  <a:lnTo>
                    <a:pt x="16033" y="2485"/>
                  </a:lnTo>
                  <a:lnTo>
                    <a:pt x="15861" y="2282"/>
                  </a:lnTo>
                  <a:lnTo>
                    <a:pt x="15689" y="2094"/>
                  </a:lnTo>
                  <a:lnTo>
                    <a:pt x="15517" y="1907"/>
                  </a:lnTo>
                  <a:lnTo>
                    <a:pt x="15345" y="1735"/>
                  </a:lnTo>
                  <a:lnTo>
                    <a:pt x="15142" y="1563"/>
                  </a:lnTo>
                  <a:lnTo>
                    <a:pt x="14954" y="1391"/>
                  </a:lnTo>
                  <a:lnTo>
                    <a:pt x="14751" y="1235"/>
                  </a:lnTo>
                  <a:lnTo>
                    <a:pt x="14548" y="1094"/>
                  </a:lnTo>
                  <a:lnTo>
                    <a:pt x="14329" y="954"/>
                  </a:lnTo>
                  <a:lnTo>
                    <a:pt x="14111" y="813"/>
                  </a:lnTo>
                  <a:lnTo>
                    <a:pt x="13892" y="688"/>
                  </a:lnTo>
                  <a:lnTo>
                    <a:pt x="13658" y="579"/>
                  </a:lnTo>
                  <a:lnTo>
                    <a:pt x="13423" y="485"/>
                  </a:lnTo>
                  <a:lnTo>
                    <a:pt x="13189" y="375"/>
                  </a:lnTo>
                  <a:lnTo>
                    <a:pt x="12954" y="297"/>
                  </a:lnTo>
                  <a:lnTo>
                    <a:pt x="12704" y="219"/>
                  </a:lnTo>
                  <a:lnTo>
                    <a:pt x="12454" y="157"/>
                  </a:lnTo>
                  <a:lnTo>
                    <a:pt x="12204" y="110"/>
                  </a:lnTo>
                  <a:lnTo>
                    <a:pt x="11954" y="63"/>
                  </a:lnTo>
                  <a:lnTo>
                    <a:pt x="11704" y="32"/>
                  </a:lnTo>
                  <a:lnTo>
                    <a:pt x="114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54"/>
            <p:cNvSpPr/>
            <p:nvPr/>
          </p:nvSpPr>
          <p:spPr>
            <a:xfrm>
              <a:off x="7572814" y="1861484"/>
              <a:ext cx="20562" cy="86426"/>
            </a:xfrm>
            <a:custGeom>
              <a:rect b="b" l="l" r="r" t="t"/>
              <a:pathLst>
                <a:path extrusionOk="0" h="2173" w="517">
                  <a:moveTo>
                    <a:pt x="220" y="1"/>
                  </a:moveTo>
                  <a:lnTo>
                    <a:pt x="188" y="16"/>
                  </a:lnTo>
                  <a:lnTo>
                    <a:pt x="173" y="32"/>
                  </a:lnTo>
                  <a:lnTo>
                    <a:pt x="126" y="94"/>
                  </a:lnTo>
                  <a:lnTo>
                    <a:pt x="79" y="204"/>
                  </a:lnTo>
                  <a:lnTo>
                    <a:pt x="63" y="329"/>
                  </a:lnTo>
                  <a:lnTo>
                    <a:pt x="17" y="672"/>
                  </a:lnTo>
                  <a:lnTo>
                    <a:pt x="1" y="1094"/>
                  </a:lnTo>
                  <a:lnTo>
                    <a:pt x="17" y="1501"/>
                  </a:lnTo>
                  <a:lnTo>
                    <a:pt x="63" y="1844"/>
                  </a:lnTo>
                  <a:lnTo>
                    <a:pt x="95" y="1985"/>
                  </a:lnTo>
                  <a:lnTo>
                    <a:pt x="126" y="2079"/>
                  </a:lnTo>
                  <a:lnTo>
                    <a:pt x="173" y="2157"/>
                  </a:lnTo>
                  <a:lnTo>
                    <a:pt x="188" y="2173"/>
                  </a:lnTo>
                  <a:lnTo>
                    <a:pt x="251" y="2173"/>
                  </a:lnTo>
                  <a:lnTo>
                    <a:pt x="267" y="2157"/>
                  </a:lnTo>
                  <a:lnTo>
                    <a:pt x="329" y="2094"/>
                  </a:lnTo>
                  <a:lnTo>
                    <a:pt x="376" y="2001"/>
                  </a:lnTo>
                  <a:lnTo>
                    <a:pt x="423" y="1876"/>
                  </a:lnTo>
                  <a:lnTo>
                    <a:pt x="470" y="1704"/>
                  </a:lnTo>
                  <a:lnTo>
                    <a:pt x="501" y="1516"/>
                  </a:lnTo>
                  <a:lnTo>
                    <a:pt x="517" y="1313"/>
                  </a:lnTo>
                  <a:lnTo>
                    <a:pt x="517" y="1094"/>
                  </a:lnTo>
                  <a:lnTo>
                    <a:pt x="517" y="860"/>
                  </a:lnTo>
                  <a:lnTo>
                    <a:pt x="485" y="657"/>
                  </a:lnTo>
                  <a:lnTo>
                    <a:pt x="454" y="469"/>
                  </a:lnTo>
                  <a:lnTo>
                    <a:pt x="423" y="313"/>
                  </a:lnTo>
                  <a:lnTo>
                    <a:pt x="376" y="188"/>
                  </a:lnTo>
                  <a:lnTo>
                    <a:pt x="314" y="79"/>
                  </a:lnTo>
                  <a:lnTo>
                    <a:pt x="267" y="16"/>
                  </a:lnTo>
                  <a:lnTo>
                    <a:pt x="235" y="16"/>
                  </a:lnTo>
                  <a:lnTo>
                    <a:pt x="22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54"/>
            <p:cNvSpPr/>
            <p:nvPr/>
          </p:nvSpPr>
          <p:spPr>
            <a:xfrm>
              <a:off x="7784759" y="1858382"/>
              <a:ext cx="22392" cy="78352"/>
            </a:xfrm>
            <a:custGeom>
              <a:rect b="b" l="l" r="r" t="t"/>
              <a:pathLst>
                <a:path extrusionOk="0" h="1970" w="563">
                  <a:moveTo>
                    <a:pt x="110" y="0"/>
                  </a:moveTo>
                  <a:lnTo>
                    <a:pt x="94" y="16"/>
                  </a:lnTo>
                  <a:lnTo>
                    <a:pt x="63" y="32"/>
                  </a:lnTo>
                  <a:lnTo>
                    <a:pt x="32" y="94"/>
                  </a:lnTo>
                  <a:lnTo>
                    <a:pt x="16" y="204"/>
                  </a:lnTo>
                  <a:lnTo>
                    <a:pt x="0" y="329"/>
                  </a:lnTo>
                  <a:lnTo>
                    <a:pt x="0" y="641"/>
                  </a:lnTo>
                  <a:lnTo>
                    <a:pt x="32" y="1016"/>
                  </a:lnTo>
                  <a:lnTo>
                    <a:pt x="94" y="1391"/>
                  </a:lnTo>
                  <a:lnTo>
                    <a:pt x="157" y="1688"/>
                  </a:lnTo>
                  <a:lnTo>
                    <a:pt x="204" y="1813"/>
                  </a:lnTo>
                  <a:lnTo>
                    <a:pt x="250" y="1891"/>
                  </a:lnTo>
                  <a:lnTo>
                    <a:pt x="297" y="1954"/>
                  </a:lnTo>
                  <a:lnTo>
                    <a:pt x="329" y="1969"/>
                  </a:lnTo>
                  <a:lnTo>
                    <a:pt x="375" y="1969"/>
                  </a:lnTo>
                  <a:lnTo>
                    <a:pt x="407" y="1954"/>
                  </a:lnTo>
                  <a:lnTo>
                    <a:pt x="454" y="1891"/>
                  </a:lnTo>
                  <a:lnTo>
                    <a:pt x="485" y="1797"/>
                  </a:lnTo>
                  <a:lnTo>
                    <a:pt x="532" y="1672"/>
                  </a:lnTo>
                  <a:lnTo>
                    <a:pt x="547" y="1516"/>
                  </a:lnTo>
                  <a:lnTo>
                    <a:pt x="563" y="1344"/>
                  </a:lnTo>
                  <a:lnTo>
                    <a:pt x="563" y="1157"/>
                  </a:lnTo>
                  <a:lnTo>
                    <a:pt x="547" y="954"/>
                  </a:lnTo>
                  <a:lnTo>
                    <a:pt x="516" y="750"/>
                  </a:lnTo>
                  <a:lnTo>
                    <a:pt x="469" y="563"/>
                  </a:lnTo>
                  <a:lnTo>
                    <a:pt x="407" y="391"/>
                  </a:lnTo>
                  <a:lnTo>
                    <a:pt x="360" y="250"/>
                  </a:lnTo>
                  <a:lnTo>
                    <a:pt x="297" y="141"/>
                  </a:lnTo>
                  <a:lnTo>
                    <a:pt x="235" y="63"/>
                  </a:lnTo>
                  <a:lnTo>
                    <a:pt x="172" y="16"/>
                  </a:lnTo>
                  <a:lnTo>
                    <a:pt x="1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54"/>
            <p:cNvSpPr/>
            <p:nvPr/>
          </p:nvSpPr>
          <p:spPr>
            <a:xfrm>
              <a:off x="7630643" y="1890677"/>
              <a:ext cx="108778" cy="66539"/>
            </a:xfrm>
            <a:custGeom>
              <a:rect b="b" l="l" r="r" t="t"/>
              <a:pathLst>
                <a:path extrusionOk="0" h="1673" w="2735">
                  <a:moveTo>
                    <a:pt x="2657" y="1"/>
                  </a:moveTo>
                  <a:lnTo>
                    <a:pt x="2641" y="17"/>
                  </a:lnTo>
                  <a:lnTo>
                    <a:pt x="2610" y="32"/>
                  </a:lnTo>
                  <a:lnTo>
                    <a:pt x="2532" y="142"/>
                  </a:lnTo>
                  <a:lnTo>
                    <a:pt x="2344" y="501"/>
                  </a:lnTo>
                  <a:lnTo>
                    <a:pt x="2282" y="595"/>
                  </a:lnTo>
                  <a:lnTo>
                    <a:pt x="2203" y="704"/>
                  </a:lnTo>
                  <a:lnTo>
                    <a:pt x="2110" y="798"/>
                  </a:lnTo>
                  <a:lnTo>
                    <a:pt x="2000" y="892"/>
                  </a:lnTo>
                  <a:lnTo>
                    <a:pt x="1875" y="985"/>
                  </a:lnTo>
                  <a:lnTo>
                    <a:pt x="1735" y="1063"/>
                  </a:lnTo>
                  <a:lnTo>
                    <a:pt x="1594" y="1110"/>
                  </a:lnTo>
                  <a:lnTo>
                    <a:pt x="1422" y="1157"/>
                  </a:lnTo>
                  <a:lnTo>
                    <a:pt x="1266" y="1173"/>
                  </a:lnTo>
                  <a:lnTo>
                    <a:pt x="1125" y="1157"/>
                  </a:lnTo>
                  <a:lnTo>
                    <a:pt x="969" y="1126"/>
                  </a:lnTo>
                  <a:lnTo>
                    <a:pt x="844" y="1063"/>
                  </a:lnTo>
                  <a:lnTo>
                    <a:pt x="719" y="1001"/>
                  </a:lnTo>
                  <a:lnTo>
                    <a:pt x="594" y="923"/>
                  </a:lnTo>
                  <a:lnTo>
                    <a:pt x="500" y="845"/>
                  </a:lnTo>
                  <a:lnTo>
                    <a:pt x="422" y="751"/>
                  </a:lnTo>
                  <a:lnTo>
                    <a:pt x="281" y="595"/>
                  </a:lnTo>
                  <a:lnTo>
                    <a:pt x="203" y="454"/>
                  </a:lnTo>
                  <a:lnTo>
                    <a:pt x="141" y="345"/>
                  </a:lnTo>
                  <a:lnTo>
                    <a:pt x="110" y="329"/>
                  </a:lnTo>
                  <a:lnTo>
                    <a:pt x="78" y="313"/>
                  </a:lnTo>
                  <a:lnTo>
                    <a:pt x="63" y="329"/>
                  </a:lnTo>
                  <a:lnTo>
                    <a:pt x="31" y="360"/>
                  </a:lnTo>
                  <a:lnTo>
                    <a:pt x="16" y="407"/>
                  </a:lnTo>
                  <a:lnTo>
                    <a:pt x="0" y="485"/>
                  </a:lnTo>
                  <a:lnTo>
                    <a:pt x="0" y="579"/>
                  </a:lnTo>
                  <a:lnTo>
                    <a:pt x="16" y="688"/>
                  </a:lnTo>
                  <a:lnTo>
                    <a:pt x="63" y="813"/>
                  </a:lnTo>
                  <a:lnTo>
                    <a:pt x="110" y="954"/>
                  </a:lnTo>
                  <a:lnTo>
                    <a:pt x="203" y="1095"/>
                  </a:lnTo>
                  <a:lnTo>
                    <a:pt x="313" y="1235"/>
                  </a:lnTo>
                  <a:lnTo>
                    <a:pt x="453" y="1360"/>
                  </a:lnTo>
                  <a:lnTo>
                    <a:pt x="610" y="1485"/>
                  </a:lnTo>
                  <a:lnTo>
                    <a:pt x="703" y="1532"/>
                  </a:lnTo>
                  <a:lnTo>
                    <a:pt x="813" y="1579"/>
                  </a:lnTo>
                  <a:lnTo>
                    <a:pt x="922" y="1626"/>
                  </a:lnTo>
                  <a:lnTo>
                    <a:pt x="1032" y="1642"/>
                  </a:lnTo>
                  <a:lnTo>
                    <a:pt x="1141" y="1673"/>
                  </a:lnTo>
                  <a:lnTo>
                    <a:pt x="1391" y="1673"/>
                  </a:lnTo>
                  <a:lnTo>
                    <a:pt x="1516" y="1657"/>
                  </a:lnTo>
                  <a:lnTo>
                    <a:pt x="1641" y="1626"/>
                  </a:lnTo>
                  <a:lnTo>
                    <a:pt x="1750" y="1595"/>
                  </a:lnTo>
                  <a:lnTo>
                    <a:pt x="1969" y="1501"/>
                  </a:lnTo>
                  <a:lnTo>
                    <a:pt x="2157" y="1392"/>
                  </a:lnTo>
                  <a:lnTo>
                    <a:pt x="2313" y="1251"/>
                  </a:lnTo>
                  <a:lnTo>
                    <a:pt x="2453" y="1095"/>
                  </a:lnTo>
                  <a:lnTo>
                    <a:pt x="2547" y="938"/>
                  </a:lnTo>
                  <a:lnTo>
                    <a:pt x="2641" y="782"/>
                  </a:lnTo>
                  <a:lnTo>
                    <a:pt x="2688" y="642"/>
                  </a:lnTo>
                  <a:lnTo>
                    <a:pt x="2719" y="501"/>
                  </a:lnTo>
                  <a:lnTo>
                    <a:pt x="2735" y="376"/>
                  </a:lnTo>
                  <a:lnTo>
                    <a:pt x="2735" y="173"/>
                  </a:lnTo>
                  <a:lnTo>
                    <a:pt x="2719" y="110"/>
                  </a:lnTo>
                  <a:lnTo>
                    <a:pt x="2703" y="48"/>
                  </a:lnTo>
                  <a:lnTo>
                    <a:pt x="2688" y="17"/>
                  </a:lnTo>
                  <a:lnTo>
                    <a:pt x="265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54"/>
            <p:cNvSpPr/>
            <p:nvPr/>
          </p:nvSpPr>
          <p:spPr>
            <a:xfrm>
              <a:off x="7449799" y="2011862"/>
              <a:ext cx="461162" cy="57869"/>
            </a:xfrm>
            <a:custGeom>
              <a:rect b="b" l="l" r="r" t="t"/>
              <a:pathLst>
                <a:path extrusionOk="0" h="1455" w="11595">
                  <a:moveTo>
                    <a:pt x="0" y="1"/>
                  </a:moveTo>
                  <a:lnTo>
                    <a:pt x="0" y="204"/>
                  </a:lnTo>
                  <a:lnTo>
                    <a:pt x="703" y="407"/>
                  </a:lnTo>
                  <a:lnTo>
                    <a:pt x="1469" y="595"/>
                  </a:lnTo>
                  <a:lnTo>
                    <a:pt x="2281" y="767"/>
                  </a:lnTo>
                  <a:lnTo>
                    <a:pt x="3125" y="923"/>
                  </a:lnTo>
                  <a:lnTo>
                    <a:pt x="4016" y="1064"/>
                  </a:lnTo>
                  <a:lnTo>
                    <a:pt x="4938" y="1189"/>
                  </a:lnTo>
                  <a:lnTo>
                    <a:pt x="5875" y="1282"/>
                  </a:lnTo>
                  <a:lnTo>
                    <a:pt x="6860" y="1360"/>
                  </a:lnTo>
                  <a:lnTo>
                    <a:pt x="8001" y="1423"/>
                  </a:lnTo>
                  <a:lnTo>
                    <a:pt x="8563" y="1454"/>
                  </a:lnTo>
                  <a:lnTo>
                    <a:pt x="9672" y="1454"/>
                  </a:lnTo>
                  <a:lnTo>
                    <a:pt x="10204" y="1439"/>
                  </a:lnTo>
                  <a:lnTo>
                    <a:pt x="10735" y="1423"/>
                  </a:lnTo>
                  <a:lnTo>
                    <a:pt x="11251" y="1376"/>
                  </a:lnTo>
                  <a:lnTo>
                    <a:pt x="11579" y="1329"/>
                  </a:lnTo>
                  <a:lnTo>
                    <a:pt x="11594" y="1095"/>
                  </a:lnTo>
                  <a:lnTo>
                    <a:pt x="11219" y="1142"/>
                  </a:lnTo>
                  <a:lnTo>
                    <a:pt x="10719" y="1173"/>
                  </a:lnTo>
                  <a:lnTo>
                    <a:pt x="10204" y="1204"/>
                  </a:lnTo>
                  <a:lnTo>
                    <a:pt x="9126" y="1204"/>
                  </a:lnTo>
                  <a:lnTo>
                    <a:pt x="8579" y="1189"/>
                  </a:lnTo>
                  <a:lnTo>
                    <a:pt x="8016" y="1173"/>
                  </a:lnTo>
                  <a:lnTo>
                    <a:pt x="6875" y="1110"/>
                  </a:lnTo>
                  <a:lnTo>
                    <a:pt x="5891" y="1032"/>
                  </a:lnTo>
                  <a:lnTo>
                    <a:pt x="4938" y="939"/>
                  </a:lnTo>
                  <a:lnTo>
                    <a:pt x="4016" y="814"/>
                  </a:lnTo>
                  <a:lnTo>
                    <a:pt x="3141" y="689"/>
                  </a:lnTo>
                  <a:lnTo>
                    <a:pt x="2281" y="532"/>
                  </a:lnTo>
                  <a:lnTo>
                    <a:pt x="1469" y="360"/>
                  </a:lnTo>
                  <a:lnTo>
                    <a:pt x="703" y="188"/>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54"/>
            <p:cNvSpPr/>
            <p:nvPr/>
          </p:nvSpPr>
          <p:spPr>
            <a:xfrm>
              <a:off x="7439220" y="2159178"/>
              <a:ext cx="456827" cy="19290"/>
            </a:xfrm>
            <a:custGeom>
              <a:rect b="b" l="l" r="r" t="t"/>
              <a:pathLst>
                <a:path extrusionOk="0" h="485" w="11486">
                  <a:moveTo>
                    <a:pt x="11470" y="0"/>
                  </a:moveTo>
                  <a:lnTo>
                    <a:pt x="10892" y="78"/>
                  </a:lnTo>
                  <a:lnTo>
                    <a:pt x="10313" y="125"/>
                  </a:lnTo>
                  <a:lnTo>
                    <a:pt x="9704" y="172"/>
                  </a:lnTo>
                  <a:lnTo>
                    <a:pt x="9095" y="203"/>
                  </a:lnTo>
                  <a:lnTo>
                    <a:pt x="8454" y="219"/>
                  </a:lnTo>
                  <a:lnTo>
                    <a:pt x="7829" y="235"/>
                  </a:lnTo>
                  <a:lnTo>
                    <a:pt x="6516" y="235"/>
                  </a:lnTo>
                  <a:lnTo>
                    <a:pt x="4782" y="188"/>
                  </a:lnTo>
                  <a:lnTo>
                    <a:pt x="3110" y="157"/>
                  </a:lnTo>
                  <a:lnTo>
                    <a:pt x="1532" y="125"/>
                  </a:lnTo>
                  <a:lnTo>
                    <a:pt x="47" y="78"/>
                  </a:lnTo>
                  <a:lnTo>
                    <a:pt x="0" y="297"/>
                  </a:lnTo>
                  <a:lnTo>
                    <a:pt x="1485" y="360"/>
                  </a:lnTo>
                  <a:lnTo>
                    <a:pt x="3079" y="407"/>
                  </a:lnTo>
                  <a:lnTo>
                    <a:pt x="6516" y="485"/>
                  </a:lnTo>
                  <a:lnTo>
                    <a:pt x="8438" y="485"/>
                  </a:lnTo>
                  <a:lnTo>
                    <a:pt x="9063" y="453"/>
                  </a:lnTo>
                  <a:lnTo>
                    <a:pt x="9673" y="422"/>
                  </a:lnTo>
                  <a:lnTo>
                    <a:pt x="10267" y="375"/>
                  </a:lnTo>
                  <a:lnTo>
                    <a:pt x="10860" y="313"/>
                  </a:lnTo>
                  <a:lnTo>
                    <a:pt x="11439" y="250"/>
                  </a:lnTo>
                  <a:lnTo>
                    <a:pt x="1148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54"/>
            <p:cNvSpPr/>
            <p:nvPr/>
          </p:nvSpPr>
          <p:spPr>
            <a:xfrm>
              <a:off x="7396942" y="2274159"/>
              <a:ext cx="431969" cy="77715"/>
            </a:xfrm>
            <a:custGeom>
              <a:rect b="b" l="l" r="r" t="t"/>
              <a:pathLst>
                <a:path extrusionOk="0" h="1954" w="10861">
                  <a:moveTo>
                    <a:pt x="95" y="0"/>
                  </a:moveTo>
                  <a:lnTo>
                    <a:pt x="1" y="188"/>
                  </a:lnTo>
                  <a:lnTo>
                    <a:pt x="720" y="391"/>
                  </a:lnTo>
                  <a:lnTo>
                    <a:pt x="1485" y="594"/>
                  </a:lnTo>
                  <a:lnTo>
                    <a:pt x="2282" y="797"/>
                  </a:lnTo>
                  <a:lnTo>
                    <a:pt x="3126" y="984"/>
                  </a:lnTo>
                  <a:lnTo>
                    <a:pt x="4001" y="1156"/>
                  </a:lnTo>
                  <a:lnTo>
                    <a:pt x="4907" y="1344"/>
                  </a:lnTo>
                  <a:lnTo>
                    <a:pt x="5829" y="1500"/>
                  </a:lnTo>
                  <a:lnTo>
                    <a:pt x="6782" y="1656"/>
                  </a:lnTo>
                  <a:lnTo>
                    <a:pt x="7298" y="1735"/>
                  </a:lnTo>
                  <a:lnTo>
                    <a:pt x="7798" y="1797"/>
                  </a:lnTo>
                  <a:lnTo>
                    <a:pt x="8298" y="1844"/>
                  </a:lnTo>
                  <a:lnTo>
                    <a:pt x="8798" y="1891"/>
                  </a:lnTo>
                  <a:lnTo>
                    <a:pt x="9298" y="1922"/>
                  </a:lnTo>
                  <a:lnTo>
                    <a:pt x="9783" y="1938"/>
                  </a:lnTo>
                  <a:lnTo>
                    <a:pt x="10251" y="1953"/>
                  </a:lnTo>
                  <a:lnTo>
                    <a:pt x="10720" y="1953"/>
                  </a:lnTo>
                  <a:lnTo>
                    <a:pt x="10861" y="1703"/>
                  </a:lnTo>
                  <a:lnTo>
                    <a:pt x="10392" y="1703"/>
                  </a:lnTo>
                  <a:lnTo>
                    <a:pt x="9892" y="1688"/>
                  </a:lnTo>
                  <a:lnTo>
                    <a:pt x="9408" y="1672"/>
                  </a:lnTo>
                  <a:lnTo>
                    <a:pt x="8892" y="1641"/>
                  </a:lnTo>
                  <a:lnTo>
                    <a:pt x="8392" y="1594"/>
                  </a:lnTo>
                  <a:lnTo>
                    <a:pt x="7876" y="1547"/>
                  </a:lnTo>
                  <a:lnTo>
                    <a:pt x="7345" y="1485"/>
                  </a:lnTo>
                  <a:lnTo>
                    <a:pt x="6814" y="1406"/>
                  </a:lnTo>
                  <a:lnTo>
                    <a:pt x="5876" y="1250"/>
                  </a:lnTo>
                  <a:lnTo>
                    <a:pt x="4954" y="1094"/>
                  </a:lnTo>
                  <a:lnTo>
                    <a:pt x="4064" y="922"/>
                  </a:lnTo>
                  <a:lnTo>
                    <a:pt x="3204" y="750"/>
                  </a:lnTo>
                  <a:lnTo>
                    <a:pt x="2376" y="578"/>
                  </a:lnTo>
                  <a:lnTo>
                    <a:pt x="1579" y="391"/>
                  </a:lnTo>
                  <a:lnTo>
                    <a:pt x="813" y="188"/>
                  </a:lnTo>
                  <a:lnTo>
                    <a:pt x="9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54"/>
            <p:cNvSpPr/>
            <p:nvPr/>
          </p:nvSpPr>
          <p:spPr>
            <a:xfrm>
              <a:off x="5520737" y="1556950"/>
              <a:ext cx="1228095" cy="725928"/>
            </a:xfrm>
            <a:custGeom>
              <a:rect b="b" l="l" r="r" t="t"/>
              <a:pathLst>
                <a:path extrusionOk="0" h="18252" w="30878">
                  <a:moveTo>
                    <a:pt x="9751" y="1"/>
                  </a:moveTo>
                  <a:lnTo>
                    <a:pt x="8938" y="17"/>
                  </a:lnTo>
                  <a:lnTo>
                    <a:pt x="8126" y="63"/>
                  </a:lnTo>
                  <a:lnTo>
                    <a:pt x="6985" y="142"/>
                  </a:lnTo>
                  <a:lnTo>
                    <a:pt x="6407" y="188"/>
                  </a:lnTo>
                  <a:lnTo>
                    <a:pt x="5844" y="235"/>
                  </a:lnTo>
                  <a:lnTo>
                    <a:pt x="5282" y="313"/>
                  </a:lnTo>
                  <a:lnTo>
                    <a:pt x="4719" y="407"/>
                  </a:lnTo>
                  <a:lnTo>
                    <a:pt x="4173" y="532"/>
                  </a:lnTo>
                  <a:lnTo>
                    <a:pt x="3907" y="610"/>
                  </a:lnTo>
                  <a:lnTo>
                    <a:pt x="3641" y="688"/>
                  </a:lnTo>
                  <a:lnTo>
                    <a:pt x="3391" y="782"/>
                  </a:lnTo>
                  <a:lnTo>
                    <a:pt x="3141" y="876"/>
                  </a:lnTo>
                  <a:lnTo>
                    <a:pt x="2891" y="985"/>
                  </a:lnTo>
                  <a:lnTo>
                    <a:pt x="2641" y="1110"/>
                  </a:lnTo>
                  <a:lnTo>
                    <a:pt x="2407" y="1235"/>
                  </a:lnTo>
                  <a:lnTo>
                    <a:pt x="2188" y="1392"/>
                  </a:lnTo>
                  <a:lnTo>
                    <a:pt x="1969" y="1548"/>
                  </a:lnTo>
                  <a:lnTo>
                    <a:pt x="1751" y="1720"/>
                  </a:lnTo>
                  <a:lnTo>
                    <a:pt x="1547" y="1907"/>
                  </a:lnTo>
                  <a:lnTo>
                    <a:pt x="1344" y="2110"/>
                  </a:lnTo>
                  <a:lnTo>
                    <a:pt x="1157" y="2329"/>
                  </a:lnTo>
                  <a:lnTo>
                    <a:pt x="985" y="2564"/>
                  </a:lnTo>
                  <a:lnTo>
                    <a:pt x="813" y="2814"/>
                  </a:lnTo>
                  <a:lnTo>
                    <a:pt x="657" y="3079"/>
                  </a:lnTo>
                  <a:lnTo>
                    <a:pt x="516" y="3360"/>
                  </a:lnTo>
                  <a:lnTo>
                    <a:pt x="375" y="3657"/>
                  </a:lnTo>
                  <a:lnTo>
                    <a:pt x="235" y="4048"/>
                  </a:lnTo>
                  <a:lnTo>
                    <a:pt x="125" y="4439"/>
                  </a:lnTo>
                  <a:lnTo>
                    <a:pt x="47" y="4814"/>
                  </a:lnTo>
                  <a:lnTo>
                    <a:pt x="0" y="5204"/>
                  </a:lnTo>
                  <a:lnTo>
                    <a:pt x="0" y="5595"/>
                  </a:lnTo>
                  <a:lnTo>
                    <a:pt x="0" y="5986"/>
                  </a:lnTo>
                  <a:lnTo>
                    <a:pt x="47" y="6376"/>
                  </a:lnTo>
                  <a:lnTo>
                    <a:pt x="110" y="6751"/>
                  </a:lnTo>
                  <a:lnTo>
                    <a:pt x="204" y="7142"/>
                  </a:lnTo>
                  <a:lnTo>
                    <a:pt x="329" y="7517"/>
                  </a:lnTo>
                  <a:lnTo>
                    <a:pt x="454" y="7908"/>
                  </a:lnTo>
                  <a:lnTo>
                    <a:pt x="625" y="8283"/>
                  </a:lnTo>
                  <a:lnTo>
                    <a:pt x="797" y="8658"/>
                  </a:lnTo>
                  <a:lnTo>
                    <a:pt x="985" y="9017"/>
                  </a:lnTo>
                  <a:lnTo>
                    <a:pt x="1204" y="9376"/>
                  </a:lnTo>
                  <a:lnTo>
                    <a:pt x="1438" y="9736"/>
                  </a:lnTo>
                  <a:lnTo>
                    <a:pt x="1672" y="10095"/>
                  </a:lnTo>
                  <a:lnTo>
                    <a:pt x="1922" y="10439"/>
                  </a:lnTo>
                  <a:lnTo>
                    <a:pt x="2188" y="10767"/>
                  </a:lnTo>
                  <a:lnTo>
                    <a:pt x="2469" y="11111"/>
                  </a:lnTo>
                  <a:lnTo>
                    <a:pt x="2751" y="11423"/>
                  </a:lnTo>
                  <a:lnTo>
                    <a:pt x="3047" y="11751"/>
                  </a:lnTo>
                  <a:lnTo>
                    <a:pt x="3344" y="12048"/>
                  </a:lnTo>
                  <a:lnTo>
                    <a:pt x="3641" y="12345"/>
                  </a:lnTo>
                  <a:lnTo>
                    <a:pt x="4266" y="12908"/>
                  </a:lnTo>
                  <a:lnTo>
                    <a:pt x="4876" y="13439"/>
                  </a:lnTo>
                  <a:lnTo>
                    <a:pt x="5485" y="13908"/>
                  </a:lnTo>
                  <a:lnTo>
                    <a:pt x="6079" y="14330"/>
                  </a:lnTo>
                  <a:lnTo>
                    <a:pt x="6751" y="14783"/>
                  </a:lnTo>
                  <a:lnTo>
                    <a:pt x="7438" y="15189"/>
                  </a:lnTo>
                  <a:lnTo>
                    <a:pt x="8141" y="15580"/>
                  </a:lnTo>
                  <a:lnTo>
                    <a:pt x="8860" y="15924"/>
                  </a:lnTo>
                  <a:lnTo>
                    <a:pt x="9657" y="16283"/>
                  </a:lnTo>
                  <a:lnTo>
                    <a:pt x="10470" y="16611"/>
                  </a:lnTo>
                  <a:lnTo>
                    <a:pt x="11298" y="16924"/>
                  </a:lnTo>
                  <a:lnTo>
                    <a:pt x="12142" y="17189"/>
                  </a:lnTo>
                  <a:lnTo>
                    <a:pt x="12986" y="17424"/>
                  </a:lnTo>
                  <a:lnTo>
                    <a:pt x="13845" y="17627"/>
                  </a:lnTo>
                  <a:lnTo>
                    <a:pt x="14704" y="17799"/>
                  </a:lnTo>
                  <a:lnTo>
                    <a:pt x="15579" y="17955"/>
                  </a:lnTo>
                  <a:lnTo>
                    <a:pt x="16454" y="18064"/>
                  </a:lnTo>
                  <a:lnTo>
                    <a:pt x="17329" y="18158"/>
                  </a:lnTo>
                  <a:lnTo>
                    <a:pt x="18205" y="18221"/>
                  </a:lnTo>
                  <a:lnTo>
                    <a:pt x="19095" y="18252"/>
                  </a:lnTo>
                  <a:lnTo>
                    <a:pt x="19970" y="18252"/>
                  </a:lnTo>
                  <a:lnTo>
                    <a:pt x="20845" y="18221"/>
                  </a:lnTo>
                  <a:lnTo>
                    <a:pt x="21720" y="18158"/>
                  </a:lnTo>
                  <a:lnTo>
                    <a:pt x="22595" y="18080"/>
                  </a:lnTo>
                  <a:lnTo>
                    <a:pt x="23439" y="17971"/>
                  </a:lnTo>
                  <a:lnTo>
                    <a:pt x="24299" y="17830"/>
                  </a:lnTo>
                  <a:lnTo>
                    <a:pt x="25158" y="17674"/>
                  </a:lnTo>
                  <a:lnTo>
                    <a:pt x="26017" y="17486"/>
                  </a:lnTo>
                  <a:lnTo>
                    <a:pt x="26439" y="17377"/>
                  </a:lnTo>
                  <a:lnTo>
                    <a:pt x="26861" y="17252"/>
                  </a:lnTo>
                  <a:lnTo>
                    <a:pt x="27283" y="17111"/>
                  </a:lnTo>
                  <a:lnTo>
                    <a:pt x="27689" y="16971"/>
                  </a:lnTo>
                  <a:lnTo>
                    <a:pt x="28096" y="16814"/>
                  </a:lnTo>
                  <a:lnTo>
                    <a:pt x="28486" y="16658"/>
                  </a:lnTo>
                  <a:lnTo>
                    <a:pt x="28877" y="16470"/>
                  </a:lnTo>
                  <a:lnTo>
                    <a:pt x="29252" y="16283"/>
                  </a:lnTo>
                  <a:lnTo>
                    <a:pt x="29643" y="16049"/>
                  </a:lnTo>
                  <a:lnTo>
                    <a:pt x="29815" y="15939"/>
                  </a:lnTo>
                  <a:lnTo>
                    <a:pt x="29971" y="15814"/>
                  </a:lnTo>
                  <a:lnTo>
                    <a:pt x="30111" y="15705"/>
                  </a:lnTo>
                  <a:lnTo>
                    <a:pt x="30236" y="15580"/>
                  </a:lnTo>
                  <a:lnTo>
                    <a:pt x="30361" y="15455"/>
                  </a:lnTo>
                  <a:lnTo>
                    <a:pt x="30455" y="15330"/>
                  </a:lnTo>
                  <a:lnTo>
                    <a:pt x="30549" y="15205"/>
                  </a:lnTo>
                  <a:lnTo>
                    <a:pt x="30627" y="15080"/>
                  </a:lnTo>
                  <a:lnTo>
                    <a:pt x="30705" y="14939"/>
                  </a:lnTo>
                  <a:lnTo>
                    <a:pt x="30752" y="14814"/>
                  </a:lnTo>
                  <a:lnTo>
                    <a:pt x="30799" y="14674"/>
                  </a:lnTo>
                  <a:lnTo>
                    <a:pt x="30830" y="14533"/>
                  </a:lnTo>
                  <a:lnTo>
                    <a:pt x="30861" y="14392"/>
                  </a:lnTo>
                  <a:lnTo>
                    <a:pt x="30877" y="14252"/>
                  </a:lnTo>
                  <a:lnTo>
                    <a:pt x="30877" y="14095"/>
                  </a:lnTo>
                  <a:lnTo>
                    <a:pt x="30861" y="13955"/>
                  </a:lnTo>
                  <a:lnTo>
                    <a:pt x="30830" y="13642"/>
                  </a:lnTo>
                  <a:lnTo>
                    <a:pt x="30768" y="13330"/>
                  </a:lnTo>
                  <a:lnTo>
                    <a:pt x="30658" y="13002"/>
                  </a:lnTo>
                  <a:lnTo>
                    <a:pt x="30533" y="12673"/>
                  </a:lnTo>
                  <a:lnTo>
                    <a:pt x="30377" y="12330"/>
                  </a:lnTo>
                  <a:lnTo>
                    <a:pt x="30205" y="11955"/>
                  </a:lnTo>
                  <a:lnTo>
                    <a:pt x="30018" y="11595"/>
                  </a:lnTo>
                  <a:lnTo>
                    <a:pt x="29611" y="10876"/>
                  </a:lnTo>
                  <a:lnTo>
                    <a:pt x="29190" y="10173"/>
                  </a:lnTo>
                  <a:lnTo>
                    <a:pt x="28721" y="9501"/>
                  </a:lnTo>
                  <a:lnTo>
                    <a:pt x="28252" y="8845"/>
                  </a:lnTo>
                  <a:lnTo>
                    <a:pt x="27736" y="8204"/>
                  </a:lnTo>
                  <a:lnTo>
                    <a:pt x="27205" y="7595"/>
                  </a:lnTo>
                  <a:lnTo>
                    <a:pt x="26643" y="7001"/>
                  </a:lnTo>
                  <a:lnTo>
                    <a:pt x="26064" y="6423"/>
                  </a:lnTo>
                  <a:lnTo>
                    <a:pt x="25471" y="5876"/>
                  </a:lnTo>
                  <a:lnTo>
                    <a:pt x="24846" y="5361"/>
                  </a:lnTo>
                  <a:lnTo>
                    <a:pt x="24205" y="4861"/>
                  </a:lnTo>
                  <a:lnTo>
                    <a:pt x="23549" y="4376"/>
                  </a:lnTo>
                  <a:lnTo>
                    <a:pt x="22877" y="3923"/>
                  </a:lnTo>
                  <a:lnTo>
                    <a:pt x="22189" y="3485"/>
                  </a:lnTo>
                  <a:lnTo>
                    <a:pt x="21486" y="3079"/>
                  </a:lnTo>
                  <a:lnTo>
                    <a:pt x="20767" y="2689"/>
                  </a:lnTo>
                  <a:lnTo>
                    <a:pt x="20033" y="2329"/>
                  </a:lnTo>
                  <a:lnTo>
                    <a:pt x="19283" y="2001"/>
                  </a:lnTo>
                  <a:lnTo>
                    <a:pt x="18517" y="1688"/>
                  </a:lnTo>
                  <a:lnTo>
                    <a:pt x="17751" y="1392"/>
                  </a:lnTo>
                  <a:lnTo>
                    <a:pt x="16986" y="1142"/>
                  </a:lnTo>
                  <a:lnTo>
                    <a:pt x="16189" y="907"/>
                  </a:lnTo>
                  <a:lnTo>
                    <a:pt x="15408" y="704"/>
                  </a:lnTo>
                  <a:lnTo>
                    <a:pt x="14611" y="517"/>
                  </a:lnTo>
                  <a:lnTo>
                    <a:pt x="13798" y="360"/>
                  </a:lnTo>
                  <a:lnTo>
                    <a:pt x="13001" y="235"/>
                  </a:lnTo>
                  <a:lnTo>
                    <a:pt x="12189" y="142"/>
                  </a:lnTo>
                  <a:lnTo>
                    <a:pt x="11376" y="63"/>
                  </a:lnTo>
                  <a:lnTo>
                    <a:pt x="10563" y="17"/>
                  </a:lnTo>
                  <a:lnTo>
                    <a:pt x="975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54"/>
            <p:cNvSpPr/>
            <p:nvPr/>
          </p:nvSpPr>
          <p:spPr>
            <a:xfrm>
              <a:off x="5625775" y="1556950"/>
              <a:ext cx="1090721" cy="722825"/>
            </a:xfrm>
            <a:custGeom>
              <a:rect b="b" l="l" r="r" t="t"/>
              <a:pathLst>
                <a:path extrusionOk="0" h="18174" w="27424">
                  <a:moveTo>
                    <a:pt x="7297" y="1"/>
                  </a:moveTo>
                  <a:lnTo>
                    <a:pt x="6766" y="17"/>
                  </a:lnTo>
                  <a:lnTo>
                    <a:pt x="6907" y="438"/>
                  </a:lnTo>
                  <a:lnTo>
                    <a:pt x="7172" y="1407"/>
                  </a:lnTo>
                  <a:lnTo>
                    <a:pt x="7407" y="2329"/>
                  </a:lnTo>
                  <a:lnTo>
                    <a:pt x="7626" y="3204"/>
                  </a:lnTo>
                  <a:lnTo>
                    <a:pt x="7813" y="4001"/>
                  </a:lnTo>
                  <a:lnTo>
                    <a:pt x="8126" y="5345"/>
                  </a:lnTo>
                  <a:lnTo>
                    <a:pt x="8329" y="6282"/>
                  </a:lnTo>
                  <a:lnTo>
                    <a:pt x="8329" y="6282"/>
                  </a:lnTo>
                  <a:lnTo>
                    <a:pt x="7704" y="6142"/>
                  </a:lnTo>
                  <a:lnTo>
                    <a:pt x="7094" y="6017"/>
                  </a:lnTo>
                  <a:lnTo>
                    <a:pt x="5938" y="5814"/>
                  </a:lnTo>
                  <a:lnTo>
                    <a:pt x="5407" y="5720"/>
                  </a:lnTo>
                  <a:lnTo>
                    <a:pt x="4891" y="5642"/>
                  </a:lnTo>
                  <a:lnTo>
                    <a:pt x="3954" y="5501"/>
                  </a:lnTo>
                  <a:lnTo>
                    <a:pt x="3141" y="5407"/>
                  </a:lnTo>
                  <a:lnTo>
                    <a:pt x="2453" y="5329"/>
                  </a:lnTo>
                  <a:lnTo>
                    <a:pt x="1500" y="5251"/>
                  </a:lnTo>
                  <a:lnTo>
                    <a:pt x="1188" y="5251"/>
                  </a:lnTo>
                  <a:lnTo>
                    <a:pt x="1172" y="5267"/>
                  </a:lnTo>
                  <a:lnTo>
                    <a:pt x="1188" y="5282"/>
                  </a:lnTo>
                  <a:lnTo>
                    <a:pt x="1250" y="5298"/>
                  </a:lnTo>
                  <a:lnTo>
                    <a:pt x="1485" y="5361"/>
                  </a:lnTo>
                  <a:lnTo>
                    <a:pt x="2422" y="5532"/>
                  </a:lnTo>
                  <a:lnTo>
                    <a:pt x="3110" y="5642"/>
                  </a:lnTo>
                  <a:lnTo>
                    <a:pt x="3907" y="5798"/>
                  </a:lnTo>
                  <a:lnTo>
                    <a:pt x="4844" y="5954"/>
                  </a:lnTo>
                  <a:lnTo>
                    <a:pt x="5344" y="6064"/>
                  </a:lnTo>
                  <a:lnTo>
                    <a:pt x="5876" y="6173"/>
                  </a:lnTo>
                  <a:lnTo>
                    <a:pt x="6876" y="6392"/>
                  </a:lnTo>
                  <a:lnTo>
                    <a:pt x="7969" y="6642"/>
                  </a:lnTo>
                  <a:lnTo>
                    <a:pt x="7032" y="7173"/>
                  </a:lnTo>
                  <a:lnTo>
                    <a:pt x="5719" y="7939"/>
                  </a:lnTo>
                  <a:lnTo>
                    <a:pt x="4110" y="8892"/>
                  </a:lnTo>
                  <a:lnTo>
                    <a:pt x="2282" y="9970"/>
                  </a:lnTo>
                  <a:lnTo>
                    <a:pt x="0" y="11298"/>
                  </a:lnTo>
                  <a:lnTo>
                    <a:pt x="328" y="11658"/>
                  </a:lnTo>
                  <a:lnTo>
                    <a:pt x="1407" y="11064"/>
                  </a:lnTo>
                  <a:lnTo>
                    <a:pt x="2532" y="10423"/>
                  </a:lnTo>
                  <a:lnTo>
                    <a:pt x="3782" y="9673"/>
                  </a:lnTo>
                  <a:lnTo>
                    <a:pt x="4922" y="8970"/>
                  </a:lnTo>
                  <a:lnTo>
                    <a:pt x="5954" y="8298"/>
                  </a:lnTo>
                  <a:lnTo>
                    <a:pt x="6829" y="7704"/>
                  </a:lnTo>
                  <a:lnTo>
                    <a:pt x="7657" y="7126"/>
                  </a:lnTo>
                  <a:lnTo>
                    <a:pt x="8204" y="6689"/>
                  </a:lnTo>
                  <a:lnTo>
                    <a:pt x="8235" y="6704"/>
                  </a:lnTo>
                  <a:lnTo>
                    <a:pt x="8876" y="6861"/>
                  </a:lnTo>
                  <a:lnTo>
                    <a:pt x="9532" y="7032"/>
                  </a:lnTo>
                  <a:lnTo>
                    <a:pt x="10907" y="7408"/>
                  </a:lnTo>
                  <a:lnTo>
                    <a:pt x="12110" y="7783"/>
                  </a:lnTo>
                  <a:lnTo>
                    <a:pt x="13360" y="8204"/>
                  </a:lnTo>
                  <a:lnTo>
                    <a:pt x="14626" y="8658"/>
                  </a:lnTo>
                  <a:lnTo>
                    <a:pt x="15282" y="8908"/>
                  </a:lnTo>
                  <a:lnTo>
                    <a:pt x="15923" y="9158"/>
                  </a:lnTo>
                  <a:lnTo>
                    <a:pt x="15407" y="9720"/>
                  </a:lnTo>
                  <a:lnTo>
                    <a:pt x="14720" y="10470"/>
                  </a:lnTo>
                  <a:lnTo>
                    <a:pt x="14313" y="10876"/>
                  </a:lnTo>
                  <a:lnTo>
                    <a:pt x="13876" y="11314"/>
                  </a:lnTo>
                  <a:lnTo>
                    <a:pt x="13392" y="11783"/>
                  </a:lnTo>
                  <a:lnTo>
                    <a:pt x="12876" y="12267"/>
                  </a:lnTo>
                  <a:lnTo>
                    <a:pt x="12329" y="12752"/>
                  </a:lnTo>
                  <a:lnTo>
                    <a:pt x="11751" y="13267"/>
                  </a:lnTo>
                  <a:lnTo>
                    <a:pt x="11141" y="13783"/>
                  </a:lnTo>
                  <a:lnTo>
                    <a:pt x="10501" y="14299"/>
                  </a:lnTo>
                  <a:lnTo>
                    <a:pt x="9735" y="14908"/>
                  </a:lnTo>
                  <a:lnTo>
                    <a:pt x="9001" y="15470"/>
                  </a:lnTo>
                  <a:lnTo>
                    <a:pt x="7594" y="16517"/>
                  </a:lnTo>
                  <a:lnTo>
                    <a:pt x="8110" y="16721"/>
                  </a:lnTo>
                  <a:lnTo>
                    <a:pt x="8766" y="16267"/>
                  </a:lnTo>
                  <a:lnTo>
                    <a:pt x="9438" y="15767"/>
                  </a:lnTo>
                  <a:lnTo>
                    <a:pt x="10126" y="15252"/>
                  </a:lnTo>
                  <a:lnTo>
                    <a:pt x="10813" y="14705"/>
                  </a:lnTo>
                  <a:lnTo>
                    <a:pt x="11470" y="14173"/>
                  </a:lnTo>
                  <a:lnTo>
                    <a:pt x="12079" y="13642"/>
                  </a:lnTo>
                  <a:lnTo>
                    <a:pt x="12657" y="13127"/>
                  </a:lnTo>
                  <a:lnTo>
                    <a:pt x="13204" y="12611"/>
                  </a:lnTo>
                  <a:lnTo>
                    <a:pt x="13720" y="12095"/>
                  </a:lnTo>
                  <a:lnTo>
                    <a:pt x="14173" y="11611"/>
                  </a:lnTo>
                  <a:lnTo>
                    <a:pt x="14610" y="11158"/>
                  </a:lnTo>
                  <a:lnTo>
                    <a:pt x="14985" y="10705"/>
                  </a:lnTo>
                  <a:lnTo>
                    <a:pt x="15345" y="10267"/>
                  </a:lnTo>
                  <a:lnTo>
                    <a:pt x="15657" y="9876"/>
                  </a:lnTo>
                  <a:lnTo>
                    <a:pt x="15907" y="9517"/>
                  </a:lnTo>
                  <a:lnTo>
                    <a:pt x="16110" y="9236"/>
                  </a:lnTo>
                  <a:lnTo>
                    <a:pt x="16876" y="9548"/>
                  </a:lnTo>
                  <a:lnTo>
                    <a:pt x="17642" y="9892"/>
                  </a:lnTo>
                  <a:lnTo>
                    <a:pt x="18392" y="10236"/>
                  </a:lnTo>
                  <a:lnTo>
                    <a:pt x="19111" y="10595"/>
                  </a:lnTo>
                  <a:lnTo>
                    <a:pt x="19829" y="10970"/>
                  </a:lnTo>
                  <a:lnTo>
                    <a:pt x="20517" y="11345"/>
                  </a:lnTo>
                  <a:lnTo>
                    <a:pt x="21204" y="11720"/>
                  </a:lnTo>
                  <a:lnTo>
                    <a:pt x="21845" y="12095"/>
                  </a:lnTo>
                  <a:lnTo>
                    <a:pt x="22486" y="12470"/>
                  </a:lnTo>
                  <a:lnTo>
                    <a:pt x="23111" y="12877"/>
                  </a:lnTo>
                  <a:lnTo>
                    <a:pt x="22892" y="13173"/>
                  </a:lnTo>
                  <a:lnTo>
                    <a:pt x="22611" y="13611"/>
                  </a:lnTo>
                  <a:lnTo>
                    <a:pt x="22236" y="14158"/>
                  </a:lnTo>
                  <a:lnTo>
                    <a:pt x="21798" y="14814"/>
                  </a:lnTo>
                  <a:lnTo>
                    <a:pt x="21267" y="15533"/>
                  </a:lnTo>
                  <a:lnTo>
                    <a:pt x="20658" y="16314"/>
                  </a:lnTo>
                  <a:lnTo>
                    <a:pt x="20314" y="16721"/>
                  </a:lnTo>
                  <a:lnTo>
                    <a:pt x="19970" y="17142"/>
                  </a:lnTo>
                  <a:lnTo>
                    <a:pt x="19595" y="17564"/>
                  </a:lnTo>
                  <a:lnTo>
                    <a:pt x="19189" y="17971"/>
                  </a:lnTo>
                  <a:lnTo>
                    <a:pt x="19017" y="18174"/>
                  </a:lnTo>
                  <a:lnTo>
                    <a:pt x="19783" y="18096"/>
                  </a:lnTo>
                  <a:lnTo>
                    <a:pt x="20220" y="17611"/>
                  </a:lnTo>
                  <a:lnTo>
                    <a:pt x="20611" y="17142"/>
                  </a:lnTo>
                  <a:lnTo>
                    <a:pt x="20986" y="16658"/>
                  </a:lnTo>
                  <a:lnTo>
                    <a:pt x="21329" y="16205"/>
                  </a:lnTo>
                  <a:lnTo>
                    <a:pt x="21658" y="15752"/>
                  </a:lnTo>
                  <a:lnTo>
                    <a:pt x="21939" y="15330"/>
                  </a:lnTo>
                  <a:lnTo>
                    <a:pt x="22205" y="14908"/>
                  </a:lnTo>
                  <a:lnTo>
                    <a:pt x="22439" y="14517"/>
                  </a:lnTo>
                  <a:lnTo>
                    <a:pt x="22720" y="14017"/>
                  </a:lnTo>
                  <a:lnTo>
                    <a:pt x="22939" y="13580"/>
                  </a:lnTo>
                  <a:lnTo>
                    <a:pt x="23111" y="13220"/>
                  </a:lnTo>
                  <a:lnTo>
                    <a:pt x="23205" y="12955"/>
                  </a:lnTo>
                  <a:lnTo>
                    <a:pt x="24017" y="13486"/>
                  </a:lnTo>
                  <a:lnTo>
                    <a:pt x="24392" y="13752"/>
                  </a:lnTo>
                  <a:lnTo>
                    <a:pt x="24767" y="14033"/>
                  </a:lnTo>
                  <a:lnTo>
                    <a:pt x="25283" y="14408"/>
                  </a:lnTo>
                  <a:lnTo>
                    <a:pt x="25767" y="14783"/>
                  </a:lnTo>
                  <a:lnTo>
                    <a:pt x="26658" y="15517"/>
                  </a:lnTo>
                  <a:lnTo>
                    <a:pt x="26908" y="15736"/>
                  </a:lnTo>
                  <a:lnTo>
                    <a:pt x="27158" y="15939"/>
                  </a:lnTo>
                  <a:lnTo>
                    <a:pt x="27424" y="15736"/>
                  </a:lnTo>
                  <a:lnTo>
                    <a:pt x="27174" y="15486"/>
                  </a:lnTo>
                  <a:lnTo>
                    <a:pt x="26892" y="15252"/>
                  </a:lnTo>
                  <a:lnTo>
                    <a:pt x="26017" y="14470"/>
                  </a:lnTo>
                  <a:lnTo>
                    <a:pt x="25533" y="14095"/>
                  </a:lnTo>
                  <a:lnTo>
                    <a:pt x="25017" y="13689"/>
                  </a:lnTo>
                  <a:lnTo>
                    <a:pt x="24627" y="13377"/>
                  </a:lnTo>
                  <a:lnTo>
                    <a:pt x="24205" y="13080"/>
                  </a:lnTo>
                  <a:lnTo>
                    <a:pt x="23314" y="12470"/>
                  </a:lnTo>
                  <a:lnTo>
                    <a:pt x="23361" y="12158"/>
                  </a:lnTo>
                  <a:lnTo>
                    <a:pt x="23392" y="11689"/>
                  </a:lnTo>
                  <a:lnTo>
                    <a:pt x="23408" y="11111"/>
                  </a:lnTo>
                  <a:lnTo>
                    <a:pt x="23408" y="10392"/>
                  </a:lnTo>
                  <a:lnTo>
                    <a:pt x="23392" y="9580"/>
                  </a:lnTo>
                  <a:lnTo>
                    <a:pt x="23345" y="8689"/>
                  </a:lnTo>
                  <a:lnTo>
                    <a:pt x="23283" y="7720"/>
                  </a:lnTo>
                  <a:lnTo>
                    <a:pt x="23158" y="6704"/>
                  </a:lnTo>
                  <a:lnTo>
                    <a:pt x="23095" y="6126"/>
                  </a:lnTo>
                  <a:lnTo>
                    <a:pt x="22501" y="5611"/>
                  </a:lnTo>
                  <a:lnTo>
                    <a:pt x="22658" y="6767"/>
                  </a:lnTo>
                  <a:lnTo>
                    <a:pt x="22767" y="7720"/>
                  </a:lnTo>
                  <a:lnTo>
                    <a:pt x="22861" y="8642"/>
                  </a:lnTo>
                  <a:lnTo>
                    <a:pt x="23001" y="10283"/>
                  </a:lnTo>
                  <a:lnTo>
                    <a:pt x="23095" y="11564"/>
                  </a:lnTo>
                  <a:lnTo>
                    <a:pt x="23142" y="12033"/>
                  </a:lnTo>
                  <a:lnTo>
                    <a:pt x="23173" y="12377"/>
                  </a:lnTo>
                  <a:lnTo>
                    <a:pt x="22736" y="12080"/>
                  </a:lnTo>
                  <a:lnTo>
                    <a:pt x="22095" y="11689"/>
                  </a:lnTo>
                  <a:lnTo>
                    <a:pt x="21439" y="11283"/>
                  </a:lnTo>
                  <a:lnTo>
                    <a:pt x="20767" y="10908"/>
                  </a:lnTo>
                  <a:lnTo>
                    <a:pt x="20064" y="10517"/>
                  </a:lnTo>
                  <a:lnTo>
                    <a:pt x="19345" y="10142"/>
                  </a:lnTo>
                  <a:lnTo>
                    <a:pt x="18611" y="9783"/>
                  </a:lnTo>
                  <a:lnTo>
                    <a:pt x="17845" y="9423"/>
                  </a:lnTo>
                  <a:lnTo>
                    <a:pt x="17079" y="9079"/>
                  </a:lnTo>
                  <a:lnTo>
                    <a:pt x="16360" y="8783"/>
                  </a:lnTo>
                  <a:lnTo>
                    <a:pt x="16360" y="8751"/>
                  </a:lnTo>
                  <a:lnTo>
                    <a:pt x="16314" y="8392"/>
                  </a:lnTo>
                  <a:lnTo>
                    <a:pt x="16251" y="7892"/>
                  </a:lnTo>
                  <a:lnTo>
                    <a:pt x="16157" y="7298"/>
                  </a:lnTo>
                  <a:lnTo>
                    <a:pt x="16032" y="6595"/>
                  </a:lnTo>
                  <a:lnTo>
                    <a:pt x="15860" y="5798"/>
                  </a:lnTo>
                  <a:lnTo>
                    <a:pt x="15673" y="4939"/>
                  </a:lnTo>
                  <a:lnTo>
                    <a:pt x="15439" y="4017"/>
                  </a:lnTo>
                  <a:lnTo>
                    <a:pt x="15189" y="3048"/>
                  </a:lnTo>
                  <a:lnTo>
                    <a:pt x="14907" y="2110"/>
                  </a:lnTo>
                  <a:lnTo>
                    <a:pt x="14626" y="1235"/>
                  </a:lnTo>
                  <a:lnTo>
                    <a:pt x="14063" y="1063"/>
                  </a:lnTo>
                  <a:lnTo>
                    <a:pt x="14376" y="2095"/>
                  </a:lnTo>
                  <a:lnTo>
                    <a:pt x="14688" y="3189"/>
                  </a:lnTo>
                  <a:lnTo>
                    <a:pt x="15189" y="5001"/>
                  </a:lnTo>
                  <a:lnTo>
                    <a:pt x="15595" y="6595"/>
                  </a:lnTo>
                  <a:lnTo>
                    <a:pt x="15939" y="7861"/>
                  </a:lnTo>
                  <a:lnTo>
                    <a:pt x="16064" y="8345"/>
                  </a:lnTo>
                  <a:lnTo>
                    <a:pt x="16173" y="8720"/>
                  </a:lnTo>
                  <a:lnTo>
                    <a:pt x="15517" y="8454"/>
                  </a:lnTo>
                  <a:lnTo>
                    <a:pt x="14845" y="8204"/>
                  </a:lnTo>
                  <a:lnTo>
                    <a:pt x="14188" y="7970"/>
                  </a:lnTo>
                  <a:lnTo>
                    <a:pt x="13548" y="7736"/>
                  </a:lnTo>
                  <a:lnTo>
                    <a:pt x="12266" y="7329"/>
                  </a:lnTo>
                  <a:lnTo>
                    <a:pt x="11032" y="6954"/>
                  </a:lnTo>
                  <a:lnTo>
                    <a:pt x="9751" y="6626"/>
                  </a:lnTo>
                  <a:lnTo>
                    <a:pt x="9126" y="6470"/>
                  </a:lnTo>
                  <a:lnTo>
                    <a:pt x="8532" y="6329"/>
                  </a:lnTo>
                  <a:lnTo>
                    <a:pt x="8516" y="6048"/>
                  </a:lnTo>
                  <a:lnTo>
                    <a:pt x="8485" y="5704"/>
                  </a:lnTo>
                  <a:lnTo>
                    <a:pt x="8376" y="4814"/>
                  </a:lnTo>
                  <a:lnTo>
                    <a:pt x="8219" y="3860"/>
                  </a:lnTo>
                  <a:lnTo>
                    <a:pt x="8126" y="3329"/>
                  </a:lnTo>
                  <a:lnTo>
                    <a:pt x="8001" y="2767"/>
                  </a:lnTo>
                  <a:lnTo>
                    <a:pt x="7876" y="2188"/>
                  </a:lnTo>
                  <a:lnTo>
                    <a:pt x="7735" y="1579"/>
                  </a:lnTo>
                  <a:lnTo>
                    <a:pt x="7563" y="954"/>
                  </a:lnTo>
                  <a:lnTo>
                    <a:pt x="7391" y="298"/>
                  </a:lnTo>
                  <a:lnTo>
                    <a:pt x="7297" y="1"/>
                  </a:lnTo>
                  <a:close/>
                </a:path>
              </a:pathLst>
            </a:custGeom>
            <a:solidFill>
              <a:srgbClr val="5EA9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54"/>
            <p:cNvSpPr/>
            <p:nvPr/>
          </p:nvSpPr>
          <p:spPr>
            <a:xfrm>
              <a:off x="6664222" y="1739066"/>
              <a:ext cx="409617" cy="1067733"/>
            </a:xfrm>
            <a:custGeom>
              <a:rect b="b" l="l" r="r" t="t"/>
              <a:pathLst>
                <a:path extrusionOk="0" h="26846" w="10299">
                  <a:moveTo>
                    <a:pt x="6454" y="0"/>
                  </a:moveTo>
                  <a:lnTo>
                    <a:pt x="6173" y="31"/>
                  </a:lnTo>
                  <a:lnTo>
                    <a:pt x="5876" y="63"/>
                  </a:lnTo>
                  <a:lnTo>
                    <a:pt x="5595" y="125"/>
                  </a:lnTo>
                  <a:lnTo>
                    <a:pt x="5314" y="188"/>
                  </a:lnTo>
                  <a:lnTo>
                    <a:pt x="5033" y="282"/>
                  </a:lnTo>
                  <a:lnTo>
                    <a:pt x="4767" y="375"/>
                  </a:lnTo>
                  <a:lnTo>
                    <a:pt x="4517" y="500"/>
                  </a:lnTo>
                  <a:lnTo>
                    <a:pt x="4282" y="625"/>
                  </a:lnTo>
                  <a:lnTo>
                    <a:pt x="4048" y="782"/>
                  </a:lnTo>
                  <a:lnTo>
                    <a:pt x="3845" y="938"/>
                  </a:lnTo>
                  <a:lnTo>
                    <a:pt x="3657" y="1125"/>
                  </a:lnTo>
                  <a:lnTo>
                    <a:pt x="3486" y="1313"/>
                  </a:lnTo>
                  <a:lnTo>
                    <a:pt x="3236" y="1657"/>
                  </a:lnTo>
                  <a:lnTo>
                    <a:pt x="3001" y="1985"/>
                  </a:lnTo>
                  <a:lnTo>
                    <a:pt x="2782" y="2344"/>
                  </a:lnTo>
                  <a:lnTo>
                    <a:pt x="2564" y="2704"/>
                  </a:lnTo>
                  <a:lnTo>
                    <a:pt x="2376" y="3063"/>
                  </a:lnTo>
                  <a:lnTo>
                    <a:pt x="2189" y="3438"/>
                  </a:lnTo>
                  <a:lnTo>
                    <a:pt x="2017" y="3813"/>
                  </a:lnTo>
                  <a:lnTo>
                    <a:pt x="1860" y="4204"/>
                  </a:lnTo>
                  <a:lnTo>
                    <a:pt x="1720" y="4594"/>
                  </a:lnTo>
                  <a:lnTo>
                    <a:pt x="1579" y="4985"/>
                  </a:lnTo>
                  <a:lnTo>
                    <a:pt x="1314" y="5782"/>
                  </a:lnTo>
                  <a:lnTo>
                    <a:pt x="1095" y="6594"/>
                  </a:lnTo>
                  <a:lnTo>
                    <a:pt x="892" y="7407"/>
                  </a:lnTo>
                  <a:lnTo>
                    <a:pt x="767" y="7985"/>
                  </a:lnTo>
                  <a:lnTo>
                    <a:pt x="657" y="8563"/>
                  </a:lnTo>
                  <a:lnTo>
                    <a:pt x="548" y="9141"/>
                  </a:lnTo>
                  <a:lnTo>
                    <a:pt x="454" y="9720"/>
                  </a:lnTo>
                  <a:lnTo>
                    <a:pt x="360" y="10313"/>
                  </a:lnTo>
                  <a:lnTo>
                    <a:pt x="282" y="10891"/>
                  </a:lnTo>
                  <a:lnTo>
                    <a:pt x="204" y="11485"/>
                  </a:lnTo>
                  <a:lnTo>
                    <a:pt x="157" y="12079"/>
                  </a:lnTo>
                  <a:lnTo>
                    <a:pt x="95" y="12673"/>
                  </a:lnTo>
                  <a:lnTo>
                    <a:pt x="63" y="13251"/>
                  </a:lnTo>
                  <a:lnTo>
                    <a:pt x="32" y="13845"/>
                  </a:lnTo>
                  <a:lnTo>
                    <a:pt x="1" y="14438"/>
                  </a:lnTo>
                  <a:lnTo>
                    <a:pt x="1" y="15032"/>
                  </a:lnTo>
                  <a:lnTo>
                    <a:pt x="1" y="15626"/>
                  </a:lnTo>
                  <a:lnTo>
                    <a:pt x="1" y="16220"/>
                  </a:lnTo>
                  <a:lnTo>
                    <a:pt x="17" y="16814"/>
                  </a:lnTo>
                  <a:lnTo>
                    <a:pt x="48" y="17407"/>
                  </a:lnTo>
                  <a:lnTo>
                    <a:pt x="79" y="17986"/>
                  </a:lnTo>
                  <a:lnTo>
                    <a:pt x="126" y="18579"/>
                  </a:lnTo>
                  <a:lnTo>
                    <a:pt x="173" y="19173"/>
                  </a:lnTo>
                  <a:lnTo>
                    <a:pt x="251" y="19767"/>
                  </a:lnTo>
                  <a:lnTo>
                    <a:pt x="314" y="20345"/>
                  </a:lnTo>
                  <a:lnTo>
                    <a:pt x="407" y="20939"/>
                  </a:lnTo>
                  <a:lnTo>
                    <a:pt x="485" y="21517"/>
                  </a:lnTo>
                  <a:lnTo>
                    <a:pt x="595" y="22095"/>
                  </a:lnTo>
                  <a:lnTo>
                    <a:pt x="704" y="22689"/>
                  </a:lnTo>
                  <a:lnTo>
                    <a:pt x="829" y="23267"/>
                  </a:lnTo>
                  <a:lnTo>
                    <a:pt x="954" y="23845"/>
                  </a:lnTo>
                  <a:lnTo>
                    <a:pt x="1095" y="24423"/>
                  </a:lnTo>
                  <a:lnTo>
                    <a:pt x="1251" y="24986"/>
                  </a:lnTo>
                  <a:lnTo>
                    <a:pt x="1407" y="25564"/>
                  </a:lnTo>
                  <a:lnTo>
                    <a:pt x="1579" y="26127"/>
                  </a:lnTo>
                  <a:lnTo>
                    <a:pt x="6642" y="26845"/>
                  </a:lnTo>
                  <a:lnTo>
                    <a:pt x="6642" y="26845"/>
                  </a:lnTo>
                  <a:lnTo>
                    <a:pt x="6408" y="26486"/>
                  </a:lnTo>
                  <a:lnTo>
                    <a:pt x="6189" y="26111"/>
                  </a:lnTo>
                  <a:lnTo>
                    <a:pt x="5986" y="25752"/>
                  </a:lnTo>
                  <a:lnTo>
                    <a:pt x="5798" y="25377"/>
                  </a:lnTo>
                  <a:lnTo>
                    <a:pt x="5626" y="24986"/>
                  </a:lnTo>
                  <a:lnTo>
                    <a:pt x="5454" y="24595"/>
                  </a:lnTo>
                  <a:lnTo>
                    <a:pt x="5314" y="24205"/>
                  </a:lnTo>
                  <a:lnTo>
                    <a:pt x="5173" y="23814"/>
                  </a:lnTo>
                  <a:lnTo>
                    <a:pt x="5048" y="23408"/>
                  </a:lnTo>
                  <a:lnTo>
                    <a:pt x="4923" y="23001"/>
                  </a:lnTo>
                  <a:lnTo>
                    <a:pt x="4829" y="22595"/>
                  </a:lnTo>
                  <a:lnTo>
                    <a:pt x="4736" y="22173"/>
                  </a:lnTo>
                  <a:lnTo>
                    <a:pt x="4657" y="21767"/>
                  </a:lnTo>
                  <a:lnTo>
                    <a:pt x="4579" y="21345"/>
                  </a:lnTo>
                  <a:lnTo>
                    <a:pt x="4532" y="20923"/>
                  </a:lnTo>
                  <a:lnTo>
                    <a:pt x="4486" y="20501"/>
                  </a:lnTo>
                  <a:lnTo>
                    <a:pt x="4439" y="20079"/>
                  </a:lnTo>
                  <a:lnTo>
                    <a:pt x="4423" y="19658"/>
                  </a:lnTo>
                  <a:lnTo>
                    <a:pt x="4407" y="19220"/>
                  </a:lnTo>
                  <a:lnTo>
                    <a:pt x="4392" y="18798"/>
                  </a:lnTo>
                  <a:lnTo>
                    <a:pt x="4407" y="18361"/>
                  </a:lnTo>
                  <a:lnTo>
                    <a:pt x="4423" y="17939"/>
                  </a:lnTo>
                  <a:lnTo>
                    <a:pt x="4439" y="17517"/>
                  </a:lnTo>
                  <a:lnTo>
                    <a:pt x="4486" y="17079"/>
                  </a:lnTo>
                  <a:lnTo>
                    <a:pt x="4532" y="16657"/>
                  </a:lnTo>
                  <a:lnTo>
                    <a:pt x="4579" y="16235"/>
                  </a:lnTo>
                  <a:lnTo>
                    <a:pt x="4720" y="15376"/>
                  </a:lnTo>
                  <a:lnTo>
                    <a:pt x="4892" y="14548"/>
                  </a:lnTo>
                  <a:lnTo>
                    <a:pt x="5095" y="13720"/>
                  </a:lnTo>
                  <a:lnTo>
                    <a:pt x="5298" y="12970"/>
                  </a:lnTo>
                  <a:lnTo>
                    <a:pt x="5548" y="12251"/>
                  </a:lnTo>
                  <a:lnTo>
                    <a:pt x="5814" y="11532"/>
                  </a:lnTo>
                  <a:lnTo>
                    <a:pt x="6111" y="10829"/>
                  </a:lnTo>
                  <a:lnTo>
                    <a:pt x="6408" y="10141"/>
                  </a:lnTo>
                  <a:lnTo>
                    <a:pt x="6751" y="9454"/>
                  </a:lnTo>
                  <a:lnTo>
                    <a:pt x="7095" y="8766"/>
                  </a:lnTo>
                  <a:lnTo>
                    <a:pt x="7455" y="8094"/>
                  </a:lnTo>
                  <a:lnTo>
                    <a:pt x="7595" y="7813"/>
                  </a:lnTo>
                  <a:lnTo>
                    <a:pt x="7783" y="7532"/>
                  </a:lnTo>
                  <a:lnTo>
                    <a:pt x="8189" y="6922"/>
                  </a:lnTo>
                  <a:lnTo>
                    <a:pt x="8642" y="6282"/>
                  </a:lnTo>
                  <a:lnTo>
                    <a:pt x="9095" y="5610"/>
                  </a:lnTo>
                  <a:lnTo>
                    <a:pt x="9330" y="5266"/>
                  </a:lnTo>
                  <a:lnTo>
                    <a:pt x="9533" y="4922"/>
                  </a:lnTo>
                  <a:lnTo>
                    <a:pt x="9720" y="4579"/>
                  </a:lnTo>
                  <a:lnTo>
                    <a:pt x="9892" y="4250"/>
                  </a:lnTo>
                  <a:lnTo>
                    <a:pt x="10048" y="3922"/>
                  </a:lnTo>
                  <a:lnTo>
                    <a:pt x="10158" y="3594"/>
                  </a:lnTo>
                  <a:lnTo>
                    <a:pt x="10252" y="3282"/>
                  </a:lnTo>
                  <a:lnTo>
                    <a:pt x="10283" y="3141"/>
                  </a:lnTo>
                  <a:lnTo>
                    <a:pt x="10298" y="2985"/>
                  </a:lnTo>
                  <a:lnTo>
                    <a:pt x="10298" y="2672"/>
                  </a:lnTo>
                  <a:lnTo>
                    <a:pt x="10283" y="2391"/>
                  </a:lnTo>
                  <a:lnTo>
                    <a:pt x="10236" y="2110"/>
                  </a:lnTo>
                  <a:lnTo>
                    <a:pt x="10158" y="1860"/>
                  </a:lnTo>
                  <a:lnTo>
                    <a:pt x="10048" y="1625"/>
                  </a:lnTo>
                  <a:lnTo>
                    <a:pt x="9923" y="1391"/>
                  </a:lnTo>
                  <a:lnTo>
                    <a:pt x="9767" y="1188"/>
                  </a:lnTo>
                  <a:lnTo>
                    <a:pt x="9595" y="1000"/>
                  </a:lnTo>
                  <a:lnTo>
                    <a:pt x="9392" y="828"/>
                  </a:lnTo>
                  <a:lnTo>
                    <a:pt x="9189" y="672"/>
                  </a:lnTo>
                  <a:lnTo>
                    <a:pt x="8955" y="532"/>
                  </a:lnTo>
                  <a:lnTo>
                    <a:pt x="8705" y="407"/>
                  </a:lnTo>
                  <a:lnTo>
                    <a:pt x="8455" y="297"/>
                  </a:lnTo>
                  <a:lnTo>
                    <a:pt x="8189" y="203"/>
                  </a:lnTo>
                  <a:lnTo>
                    <a:pt x="7923" y="141"/>
                  </a:lnTo>
                  <a:lnTo>
                    <a:pt x="7626" y="78"/>
                  </a:lnTo>
                  <a:lnTo>
                    <a:pt x="7345" y="31"/>
                  </a:lnTo>
                  <a:lnTo>
                    <a:pt x="7048" y="16"/>
                  </a:lnTo>
                  <a:lnTo>
                    <a:pt x="675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54"/>
            <p:cNvSpPr/>
            <p:nvPr/>
          </p:nvSpPr>
          <p:spPr>
            <a:xfrm>
              <a:off x="5444932" y="2371083"/>
              <a:ext cx="2726445" cy="2145368"/>
            </a:xfrm>
            <a:custGeom>
              <a:rect b="b" l="l" r="r" t="t"/>
              <a:pathLst>
                <a:path extrusionOk="0" h="53941" w="68551">
                  <a:moveTo>
                    <a:pt x="49862" y="1"/>
                  </a:moveTo>
                  <a:lnTo>
                    <a:pt x="48971" y="16"/>
                  </a:lnTo>
                  <a:lnTo>
                    <a:pt x="48081" y="48"/>
                  </a:lnTo>
                  <a:lnTo>
                    <a:pt x="47206" y="126"/>
                  </a:lnTo>
                  <a:lnTo>
                    <a:pt x="46331" y="219"/>
                  </a:lnTo>
                  <a:lnTo>
                    <a:pt x="45471" y="344"/>
                  </a:lnTo>
                  <a:lnTo>
                    <a:pt x="44628" y="501"/>
                  </a:lnTo>
                  <a:lnTo>
                    <a:pt x="43799" y="688"/>
                  </a:lnTo>
                  <a:lnTo>
                    <a:pt x="42971" y="891"/>
                  </a:lnTo>
                  <a:lnTo>
                    <a:pt x="42674" y="985"/>
                  </a:lnTo>
                  <a:lnTo>
                    <a:pt x="42362" y="1079"/>
                  </a:lnTo>
                  <a:lnTo>
                    <a:pt x="42049" y="1188"/>
                  </a:lnTo>
                  <a:lnTo>
                    <a:pt x="41737" y="1313"/>
                  </a:lnTo>
                  <a:lnTo>
                    <a:pt x="41127" y="1579"/>
                  </a:lnTo>
                  <a:lnTo>
                    <a:pt x="40518" y="1891"/>
                  </a:lnTo>
                  <a:lnTo>
                    <a:pt x="39908" y="2235"/>
                  </a:lnTo>
                  <a:lnTo>
                    <a:pt x="39315" y="2595"/>
                  </a:lnTo>
                  <a:lnTo>
                    <a:pt x="38721" y="3001"/>
                  </a:lnTo>
                  <a:lnTo>
                    <a:pt x="38143" y="3423"/>
                  </a:lnTo>
                  <a:lnTo>
                    <a:pt x="37580" y="3860"/>
                  </a:lnTo>
                  <a:lnTo>
                    <a:pt x="37033" y="4329"/>
                  </a:lnTo>
                  <a:lnTo>
                    <a:pt x="36502" y="4798"/>
                  </a:lnTo>
                  <a:lnTo>
                    <a:pt x="36002" y="5282"/>
                  </a:lnTo>
                  <a:lnTo>
                    <a:pt x="35518" y="5782"/>
                  </a:lnTo>
                  <a:lnTo>
                    <a:pt x="35064" y="6282"/>
                  </a:lnTo>
                  <a:lnTo>
                    <a:pt x="34643" y="6798"/>
                  </a:lnTo>
                  <a:lnTo>
                    <a:pt x="34252" y="7298"/>
                  </a:lnTo>
                  <a:lnTo>
                    <a:pt x="33814" y="7907"/>
                  </a:lnTo>
                  <a:lnTo>
                    <a:pt x="33705" y="7689"/>
                  </a:lnTo>
                  <a:lnTo>
                    <a:pt x="33580" y="7470"/>
                  </a:lnTo>
                  <a:lnTo>
                    <a:pt x="33439" y="7267"/>
                  </a:lnTo>
                  <a:lnTo>
                    <a:pt x="33299" y="7064"/>
                  </a:lnTo>
                  <a:lnTo>
                    <a:pt x="33002" y="6689"/>
                  </a:lnTo>
                  <a:lnTo>
                    <a:pt x="32674" y="6314"/>
                  </a:lnTo>
                  <a:lnTo>
                    <a:pt x="32314" y="5970"/>
                  </a:lnTo>
                  <a:lnTo>
                    <a:pt x="31924" y="5626"/>
                  </a:lnTo>
                  <a:lnTo>
                    <a:pt x="31533" y="5313"/>
                  </a:lnTo>
                  <a:lnTo>
                    <a:pt x="31111" y="5017"/>
                  </a:lnTo>
                  <a:lnTo>
                    <a:pt x="30689" y="4720"/>
                  </a:lnTo>
                  <a:lnTo>
                    <a:pt x="30252" y="4438"/>
                  </a:lnTo>
                  <a:lnTo>
                    <a:pt x="29814" y="4173"/>
                  </a:lnTo>
                  <a:lnTo>
                    <a:pt x="29377" y="3907"/>
                  </a:lnTo>
                  <a:lnTo>
                    <a:pt x="28502" y="3423"/>
                  </a:lnTo>
                  <a:lnTo>
                    <a:pt x="27673" y="2954"/>
                  </a:lnTo>
                  <a:lnTo>
                    <a:pt x="27189" y="2673"/>
                  </a:lnTo>
                  <a:lnTo>
                    <a:pt x="26705" y="2423"/>
                  </a:lnTo>
                  <a:lnTo>
                    <a:pt x="26220" y="2173"/>
                  </a:lnTo>
                  <a:lnTo>
                    <a:pt x="25736" y="1938"/>
                  </a:lnTo>
                  <a:lnTo>
                    <a:pt x="25251" y="1720"/>
                  </a:lnTo>
                  <a:lnTo>
                    <a:pt x="24783" y="1516"/>
                  </a:lnTo>
                  <a:lnTo>
                    <a:pt x="24298" y="1329"/>
                  </a:lnTo>
                  <a:lnTo>
                    <a:pt x="23814" y="1141"/>
                  </a:lnTo>
                  <a:lnTo>
                    <a:pt x="23329" y="969"/>
                  </a:lnTo>
                  <a:lnTo>
                    <a:pt x="22861" y="829"/>
                  </a:lnTo>
                  <a:lnTo>
                    <a:pt x="22376" y="688"/>
                  </a:lnTo>
                  <a:lnTo>
                    <a:pt x="21892" y="563"/>
                  </a:lnTo>
                  <a:lnTo>
                    <a:pt x="21407" y="438"/>
                  </a:lnTo>
                  <a:lnTo>
                    <a:pt x="20923" y="344"/>
                  </a:lnTo>
                  <a:lnTo>
                    <a:pt x="20439" y="266"/>
                  </a:lnTo>
                  <a:lnTo>
                    <a:pt x="19954" y="188"/>
                  </a:lnTo>
                  <a:lnTo>
                    <a:pt x="19470" y="126"/>
                  </a:lnTo>
                  <a:lnTo>
                    <a:pt x="18970" y="94"/>
                  </a:lnTo>
                  <a:lnTo>
                    <a:pt x="18485" y="63"/>
                  </a:lnTo>
                  <a:lnTo>
                    <a:pt x="17985" y="48"/>
                  </a:lnTo>
                  <a:lnTo>
                    <a:pt x="17001" y="48"/>
                  </a:lnTo>
                  <a:lnTo>
                    <a:pt x="16485" y="79"/>
                  </a:lnTo>
                  <a:lnTo>
                    <a:pt x="15985" y="126"/>
                  </a:lnTo>
                  <a:lnTo>
                    <a:pt x="15485" y="173"/>
                  </a:lnTo>
                  <a:lnTo>
                    <a:pt x="14970" y="235"/>
                  </a:lnTo>
                  <a:lnTo>
                    <a:pt x="14454" y="329"/>
                  </a:lnTo>
                  <a:lnTo>
                    <a:pt x="13938" y="423"/>
                  </a:lnTo>
                  <a:lnTo>
                    <a:pt x="13407" y="532"/>
                  </a:lnTo>
                  <a:lnTo>
                    <a:pt x="12876" y="657"/>
                  </a:lnTo>
                  <a:lnTo>
                    <a:pt x="12344" y="798"/>
                  </a:lnTo>
                  <a:lnTo>
                    <a:pt x="11813" y="954"/>
                  </a:lnTo>
                  <a:lnTo>
                    <a:pt x="11438" y="1079"/>
                  </a:lnTo>
                  <a:lnTo>
                    <a:pt x="11063" y="1204"/>
                  </a:lnTo>
                  <a:lnTo>
                    <a:pt x="10688" y="1345"/>
                  </a:lnTo>
                  <a:lnTo>
                    <a:pt x="10313" y="1501"/>
                  </a:lnTo>
                  <a:lnTo>
                    <a:pt x="9954" y="1673"/>
                  </a:lnTo>
                  <a:lnTo>
                    <a:pt x="9610" y="1845"/>
                  </a:lnTo>
                  <a:lnTo>
                    <a:pt x="9251" y="2032"/>
                  </a:lnTo>
                  <a:lnTo>
                    <a:pt x="8907" y="2235"/>
                  </a:lnTo>
                  <a:lnTo>
                    <a:pt x="8563" y="2438"/>
                  </a:lnTo>
                  <a:lnTo>
                    <a:pt x="8235" y="2641"/>
                  </a:lnTo>
                  <a:lnTo>
                    <a:pt x="7907" y="2876"/>
                  </a:lnTo>
                  <a:lnTo>
                    <a:pt x="7579" y="3110"/>
                  </a:lnTo>
                  <a:lnTo>
                    <a:pt x="7266" y="3345"/>
                  </a:lnTo>
                  <a:lnTo>
                    <a:pt x="6954" y="3595"/>
                  </a:lnTo>
                  <a:lnTo>
                    <a:pt x="6657" y="3860"/>
                  </a:lnTo>
                  <a:lnTo>
                    <a:pt x="6360" y="4126"/>
                  </a:lnTo>
                  <a:lnTo>
                    <a:pt x="6063" y="4392"/>
                  </a:lnTo>
                  <a:lnTo>
                    <a:pt x="5782" y="4673"/>
                  </a:lnTo>
                  <a:lnTo>
                    <a:pt x="5500" y="4970"/>
                  </a:lnTo>
                  <a:lnTo>
                    <a:pt x="5219" y="5267"/>
                  </a:lnTo>
                  <a:lnTo>
                    <a:pt x="4703" y="5876"/>
                  </a:lnTo>
                  <a:lnTo>
                    <a:pt x="4203" y="6501"/>
                  </a:lnTo>
                  <a:lnTo>
                    <a:pt x="3735" y="7157"/>
                  </a:lnTo>
                  <a:lnTo>
                    <a:pt x="3297" y="7829"/>
                  </a:lnTo>
                  <a:lnTo>
                    <a:pt x="2891" y="8517"/>
                  </a:lnTo>
                  <a:lnTo>
                    <a:pt x="2516" y="9236"/>
                  </a:lnTo>
                  <a:lnTo>
                    <a:pt x="2172" y="9954"/>
                  </a:lnTo>
                  <a:lnTo>
                    <a:pt x="1860" y="10689"/>
                  </a:lnTo>
                  <a:lnTo>
                    <a:pt x="1578" y="11423"/>
                  </a:lnTo>
                  <a:lnTo>
                    <a:pt x="1313" y="12189"/>
                  </a:lnTo>
                  <a:lnTo>
                    <a:pt x="1078" y="12939"/>
                  </a:lnTo>
                  <a:lnTo>
                    <a:pt x="875" y="13720"/>
                  </a:lnTo>
                  <a:lnTo>
                    <a:pt x="688" y="14486"/>
                  </a:lnTo>
                  <a:lnTo>
                    <a:pt x="531" y="15267"/>
                  </a:lnTo>
                  <a:lnTo>
                    <a:pt x="391" y="16064"/>
                  </a:lnTo>
                  <a:lnTo>
                    <a:pt x="281" y="16861"/>
                  </a:lnTo>
                  <a:lnTo>
                    <a:pt x="188" y="17658"/>
                  </a:lnTo>
                  <a:lnTo>
                    <a:pt x="109" y="18455"/>
                  </a:lnTo>
                  <a:lnTo>
                    <a:pt x="47" y="19252"/>
                  </a:lnTo>
                  <a:lnTo>
                    <a:pt x="16" y="20049"/>
                  </a:lnTo>
                  <a:lnTo>
                    <a:pt x="0" y="20861"/>
                  </a:lnTo>
                  <a:lnTo>
                    <a:pt x="0" y="21658"/>
                  </a:lnTo>
                  <a:lnTo>
                    <a:pt x="16" y="22861"/>
                  </a:lnTo>
                  <a:lnTo>
                    <a:pt x="78" y="24064"/>
                  </a:lnTo>
                  <a:lnTo>
                    <a:pt x="172" y="25268"/>
                  </a:lnTo>
                  <a:lnTo>
                    <a:pt x="297" y="26471"/>
                  </a:lnTo>
                  <a:lnTo>
                    <a:pt x="453" y="27658"/>
                  </a:lnTo>
                  <a:lnTo>
                    <a:pt x="656" y="28862"/>
                  </a:lnTo>
                  <a:lnTo>
                    <a:pt x="875" y="30034"/>
                  </a:lnTo>
                  <a:lnTo>
                    <a:pt x="1141" y="31221"/>
                  </a:lnTo>
                  <a:lnTo>
                    <a:pt x="1438" y="32393"/>
                  </a:lnTo>
                  <a:lnTo>
                    <a:pt x="1766" y="33549"/>
                  </a:lnTo>
                  <a:lnTo>
                    <a:pt x="2125" y="34706"/>
                  </a:lnTo>
                  <a:lnTo>
                    <a:pt x="2516" y="35846"/>
                  </a:lnTo>
                  <a:lnTo>
                    <a:pt x="2938" y="36971"/>
                  </a:lnTo>
                  <a:lnTo>
                    <a:pt x="3391" y="38096"/>
                  </a:lnTo>
                  <a:lnTo>
                    <a:pt x="3875" y="39190"/>
                  </a:lnTo>
                  <a:lnTo>
                    <a:pt x="4391" y="40284"/>
                  </a:lnTo>
                  <a:lnTo>
                    <a:pt x="4766" y="41018"/>
                  </a:lnTo>
                  <a:lnTo>
                    <a:pt x="5141" y="41737"/>
                  </a:lnTo>
                  <a:lnTo>
                    <a:pt x="5547" y="42456"/>
                  </a:lnTo>
                  <a:lnTo>
                    <a:pt x="5985" y="43159"/>
                  </a:lnTo>
                  <a:lnTo>
                    <a:pt x="6422" y="43847"/>
                  </a:lnTo>
                  <a:lnTo>
                    <a:pt x="6891" y="44519"/>
                  </a:lnTo>
                  <a:lnTo>
                    <a:pt x="7391" y="45175"/>
                  </a:lnTo>
                  <a:lnTo>
                    <a:pt x="7907" y="45800"/>
                  </a:lnTo>
                  <a:lnTo>
                    <a:pt x="8251" y="46191"/>
                  </a:lnTo>
                  <a:lnTo>
                    <a:pt x="8594" y="46566"/>
                  </a:lnTo>
                  <a:lnTo>
                    <a:pt x="8954" y="46941"/>
                  </a:lnTo>
                  <a:lnTo>
                    <a:pt x="9313" y="47300"/>
                  </a:lnTo>
                  <a:lnTo>
                    <a:pt x="9688" y="47659"/>
                  </a:lnTo>
                  <a:lnTo>
                    <a:pt x="10063" y="48003"/>
                  </a:lnTo>
                  <a:lnTo>
                    <a:pt x="10438" y="48347"/>
                  </a:lnTo>
                  <a:lnTo>
                    <a:pt x="10829" y="48675"/>
                  </a:lnTo>
                  <a:lnTo>
                    <a:pt x="11219" y="49003"/>
                  </a:lnTo>
                  <a:lnTo>
                    <a:pt x="11626" y="49316"/>
                  </a:lnTo>
                  <a:lnTo>
                    <a:pt x="12032" y="49628"/>
                  </a:lnTo>
                  <a:lnTo>
                    <a:pt x="12438" y="49925"/>
                  </a:lnTo>
                  <a:lnTo>
                    <a:pt x="12860" y="50206"/>
                  </a:lnTo>
                  <a:lnTo>
                    <a:pt x="13298" y="50488"/>
                  </a:lnTo>
                  <a:lnTo>
                    <a:pt x="13720" y="50769"/>
                  </a:lnTo>
                  <a:lnTo>
                    <a:pt x="14157" y="51019"/>
                  </a:lnTo>
                  <a:lnTo>
                    <a:pt x="14595" y="51269"/>
                  </a:lnTo>
                  <a:lnTo>
                    <a:pt x="15048" y="51519"/>
                  </a:lnTo>
                  <a:lnTo>
                    <a:pt x="15501" y="51753"/>
                  </a:lnTo>
                  <a:lnTo>
                    <a:pt x="15954" y="51972"/>
                  </a:lnTo>
                  <a:lnTo>
                    <a:pt x="16423" y="52191"/>
                  </a:lnTo>
                  <a:lnTo>
                    <a:pt x="16892" y="52394"/>
                  </a:lnTo>
                  <a:lnTo>
                    <a:pt x="17360" y="52582"/>
                  </a:lnTo>
                  <a:lnTo>
                    <a:pt x="17845" y="52753"/>
                  </a:lnTo>
                  <a:lnTo>
                    <a:pt x="18314" y="52925"/>
                  </a:lnTo>
                  <a:lnTo>
                    <a:pt x="18814" y="53082"/>
                  </a:lnTo>
                  <a:lnTo>
                    <a:pt x="19298" y="53238"/>
                  </a:lnTo>
                  <a:lnTo>
                    <a:pt x="19798" y="53363"/>
                  </a:lnTo>
                  <a:lnTo>
                    <a:pt x="20282" y="53488"/>
                  </a:lnTo>
                  <a:lnTo>
                    <a:pt x="20782" y="53597"/>
                  </a:lnTo>
                  <a:lnTo>
                    <a:pt x="21298" y="53707"/>
                  </a:lnTo>
                  <a:lnTo>
                    <a:pt x="21798" y="53800"/>
                  </a:lnTo>
                  <a:lnTo>
                    <a:pt x="22251" y="53863"/>
                  </a:lnTo>
                  <a:lnTo>
                    <a:pt x="22689" y="53910"/>
                  </a:lnTo>
                  <a:lnTo>
                    <a:pt x="23126" y="53941"/>
                  </a:lnTo>
                  <a:lnTo>
                    <a:pt x="24001" y="53941"/>
                  </a:lnTo>
                  <a:lnTo>
                    <a:pt x="24439" y="53925"/>
                  </a:lnTo>
                  <a:lnTo>
                    <a:pt x="24876" y="53894"/>
                  </a:lnTo>
                  <a:lnTo>
                    <a:pt x="25298" y="53847"/>
                  </a:lnTo>
                  <a:lnTo>
                    <a:pt x="25720" y="53785"/>
                  </a:lnTo>
                  <a:lnTo>
                    <a:pt x="26142" y="53707"/>
                  </a:lnTo>
                  <a:lnTo>
                    <a:pt x="26564" y="53613"/>
                  </a:lnTo>
                  <a:lnTo>
                    <a:pt x="26970" y="53519"/>
                  </a:lnTo>
                  <a:lnTo>
                    <a:pt x="27377" y="53394"/>
                  </a:lnTo>
                  <a:lnTo>
                    <a:pt x="27783" y="53269"/>
                  </a:lnTo>
                  <a:lnTo>
                    <a:pt x="28189" y="53128"/>
                  </a:lnTo>
                  <a:lnTo>
                    <a:pt x="28595" y="52972"/>
                  </a:lnTo>
                  <a:lnTo>
                    <a:pt x="28986" y="52800"/>
                  </a:lnTo>
                  <a:lnTo>
                    <a:pt x="29377" y="52613"/>
                  </a:lnTo>
                  <a:lnTo>
                    <a:pt x="29752" y="52425"/>
                  </a:lnTo>
                  <a:lnTo>
                    <a:pt x="30142" y="52222"/>
                  </a:lnTo>
                  <a:lnTo>
                    <a:pt x="30517" y="52019"/>
                  </a:lnTo>
                  <a:lnTo>
                    <a:pt x="30877" y="51785"/>
                  </a:lnTo>
                  <a:lnTo>
                    <a:pt x="31252" y="51550"/>
                  </a:lnTo>
                  <a:lnTo>
                    <a:pt x="31611" y="51316"/>
                  </a:lnTo>
                  <a:lnTo>
                    <a:pt x="31955" y="51066"/>
                  </a:lnTo>
                  <a:lnTo>
                    <a:pt x="32299" y="50800"/>
                  </a:lnTo>
                  <a:lnTo>
                    <a:pt x="32642" y="50535"/>
                  </a:lnTo>
                  <a:lnTo>
                    <a:pt x="32986" y="50253"/>
                  </a:lnTo>
                  <a:lnTo>
                    <a:pt x="33314" y="49956"/>
                  </a:lnTo>
                  <a:lnTo>
                    <a:pt x="33643" y="49660"/>
                  </a:lnTo>
                  <a:lnTo>
                    <a:pt x="33955" y="49363"/>
                  </a:lnTo>
                  <a:lnTo>
                    <a:pt x="34268" y="49050"/>
                  </a:lnTo>
                  <a:lnTo>
                    <a:pt x="34580" y="49363"/>
                  </a:lnTo>
                  <a:lnTo>
                    <a:pt x="34908" y="49660"/>
                  </a:lnTo>
                  <a:lnTo>
                    <a:pt x="35221" y="49956"/>
                  </a:lnTo>
                  <a:lnTo>
                    <a:pt x="35565" y="50253"/>
                  </a:lnTo>
                  <a:lnTo>
                    <a:pt x="35893" y="50535"/>
                  </a:lnTo>
                  <a:lnTo>
                    <a:pt x="36236" y="50800"/>
                  </a:lnTo>
                  <a:lnTo>
                    <a:pt x="36580" y="51066"/>
                  </a:lnTo>
                  <a:lnTo>
                    <a:pt x="36940" y="51316"/>
                  </a:lnTo>
                  <a:lnTo>
                    <a:pt x="37299" y="51550"/>
                  </a:lnTo>
                  <a:lnTo>
                    <a:pt x="37658" y="51785"/>
                  </a:lnTo>
                  <a:lnTo>
                    <a:pt x="38033" y="52019"/>
                  </a:lnTo>
                  <a:lnTo>
                    <a:pt x="38408" y="52222"/>
                  </a:lnTo>
                  <a:lnTo>
                    <a:pt x="38783" y="52425"/>
                  </a:lnTo>
                  <a:lnTo>
                    <a:pt x="39174" y="52613"/>
                  </a:lnTo>
                  <a:lnTo>
                    <a:pt x="39565" y="52800"/>
                  </a:lnTo>
                  <a:lnTo>
                    <a:pt x="39955" y="52972"/>
                  </a:lnTo>
                  <a:lnTo>
                    <a:pt x="40346" y="53128"/>
                  </a:lnTo>
                  <a:lnTo>
                    <a:pt x="40752" y="53269"/>
                  </a:lnTo>
                  <a:lnTo>
                    <a:pt x="41159" y="53394"/>
                  </a:lnTo>
                  <a:lnTo>
                    <a:pt x="41565" y="53519"/>
                  </a:lnTo>
                  <a:lnTo>
                    <a:pt x="41987" y="53613"/>
                  </a:lnTo>
                  <a:lnTo>
                    <a:pt x="42393" y="53707"/>
                  </a:lnTo>
                  <a:lnTo>
                    <a:pt x="42815" y="53785"/>
                  </a:lnTo>
                  <a:lnTo>
                    <a:pt x="43237" y="53847"/>
                  </a:lnTo>
                  <a:lnTo>
                    <a:pt x="43674" y="53894"/>
                  </a:lnTo>
                  <a:lnTo>
                    <a:pt x="44096" y="53925"/>
                  </a:lnTo>
                  <a:lnTo>
                    <a:pt x="44534" y="53941"/>
                  </a:lnTo>
                  <a:lnTo>
                    <a:pt x="45409" y="53941"/>
                  </a:lnTo>
                  <a:lnTo>
                    <a:pt x="45846" y="53910"/>
                  </a:lnTo>
                  <a:lnTo>
                    <a:pt x="46299" y="53863"/>
                  </a:lnTo>
                  <a:lnTo>
                    <a:pt x="46737" y="53800"/>
                  </a:lnTo>
                  <a:lnTo>
                    <a:pt x="47253" y="53707"/>
                  </a:lnTo>
                  <a:lnTo>
                    <a:pt x="47753" y="53597"/>
                  </a:lnTo>
                  <a:lnTo>
                    <a:pt x="48253" y="53488"/>
                  </a:lnTo>
                  <a:lnTo>
                    <a:pt x="48753" y="53363"/>
                  </a:lnTo>
                  <a:lnTo>
                    <a:pt x="49253" y="53238"/>
                  </a:lnTo>
                  <a:lnTo>
                    <a:pt x="49737" y="53082"/>
                  </a:lnTo>
                  <a:lnTo>
                    <a:pt x="50222" y="52925"/>
                  </a:lnTo>
                  <a:lnTo>
                    <a:pt x="50706" y="52753"/>
                  </a:lnTo>
                  <a:lnTo>
                    <a:pt x="51175" y="52582"/>
                  </a:lnTo>
                  <a:lnTo>
                    <a:pt x="51659" y="52394"/>
                  </a:lnTo>
                  <a:lnTo>
                    <a:pt x="52112" y="52191"/>
                  </a:lnTo>
                  <a:lnTo>
                    <a:pt x="52581" y="51972"/>
                  </a:lnTo>
                  <a:lnTo>
                    <a:pt x="53034" y="51753"/>
                  </a:lnTo>
                  <a:lnTo>
                    <a:pt x="53487" y="51519"/>
                  </a:lnTo>
                  <a:lnTo>
                    <a:pt x="53941" y="51269"/>
                  </a:lnTo>
                  <a:lnTo>
                    <a:pt x="54378" y="51019"/>
                  </a:lnTo>
                  <a:lnTo>
                    <a:pt x="54816" y="50769"/>
                  </a:lnTo>
                  <a:lnTo>
                    <a:pt x="55253" y="50488"/>
                  </a:lnTo>
                  <a:lnTo>
                    <a:pt x="55675" y="50206"/>
                  </a:lnTo>
                  <a:lnTo>
                    <a:pt x="56097" y="49925"/>
                  </a:lnTo>
                  <a:lnTo>
                    <a:pt x="56519" y="49628"/>
                  </a:lnTo>
                  <a:lnTo>
                    <a:pt x="56925" y="49316"/>
                  </a:lnTo>
                  <a:lnTo>
                    <a:pt x="57316" y="49003"/>
                  </a:lnTo>
                  <a:lnTo>
                    <a:pt x="57722" y="48675"/>
                  </a:lnTo>
                  <a:lnTo>
                    <a:pt x="58113" y="48347"/>
                  </a:lnTo>
                  <a:lnTo>
                    <a:pt x="58488" y="48003"/>
                  </a:lnTo>
                  <a:lnTo>
                    <a:pt x="58863" y="47659"/>
                  </a:lnTo>
                  <a:lnTo>
                    <a:pt x="59238" y="47300"/>
                  </a:lnTo>
                  <a:lnTo>
                    <a:pt x="59597" y="46941"/>
                  </a:lnTo>
                  <a:lnTo>
                    <a:pt x="59941" y="46566"/>
                  </a:lnTo>
                  <a:lnTo>
                    <a:pt x="60300" y="46191"/>
                  </a:lnTo>
                  <a:lnTo>
                    <a:pt x="60628" y="45800"/>
                  </a:lnTo>
                  <a:lnTo>
                    <a:pt x="61160" y="45175"/>
                  </a:lnTo>
                  <a:lnTo>
                    <a:pt x="61644" y="44519"/>
                  </a:lnTo>
                  <a:lnTo>
                    <a:pt x="62113" y="43847"/>
                  </a:lnTo>
                  <a:lnTo>
                    <a:pt x="62566" y="43159"/>
                  </a:lnTo>
                  <a:lnTo>
                    <a:pt x="62988" y="42456"/>
                  </a:lnTo>
                  <a:lnTo>
                    <a:pt x="63394" y="41737"/>
                  </a:lnTo>
                  <a:lnTo>
                    <a:pt x="63785" y="41018"/>
                  </a:lnTo>
                  <a:lnTo>
                    <a:pt x="64144" y="40284"/>
                  </a:lnTo>
                  <a:lnTo>
                    <a:pt x="64675" y="39190"/>
                  </a:lnTo>
                  <a:lnTo>
                    <a:pt x="65160" y="38096"/>
                  </a:lnTo>
                  <a:lnTo>
                    <a:pt x="65613" y="36971"/>
                  </a:lnTo>
                  <a:lnTo>
                    <a:pt x="66035" y="35846"/>
                  </a:lnTo>
                  <a:lnTo>
                    <a:pt x="66426" y="34706"/>
                  </a:lnTo>
                  <a:lnTo>
                    <a:pt x="66785" y="33549"/>
                  </a:lnTo>
                  <a:lnTo>
                    <a:pt x="67113" y="32393"/>
                  </a:lnTo>
                  <a:lnTo>
                    <a:pt x="67394" y="31221"/>
                  </a:lnTo>
                  <a:lnTo>
                    <a:pt x="67660" y="30034"/>
                  </a:lnTo>
                  <a:lnTo>
                    <a:pt x="67894" y="28862"/>
                  </a:lnTo>
                  <a:lnTo>
                    <a:pt x="68082" y="27658"/>
                  </a:lnTo>
                  <a:lnTo>
                    <a:pt x="68238" y="26471"/>
                  </a:lnTo>
                  <a:lnTo>
                    <a:pt x="68379" y="25268"/>
                  </a:lnTo>
                  <a:lnTo>
                    <a:pt x="68473" y="24064"/>
                  </a:lnTo>
                  <a:lnTo>
                    <a:pt x="68519" y="22861"/>
                  </a:lnTo>
                  <a:lnTo>
                    <a:pt x="68551" y="21658"/>
                  </a:lnTo>
                  <a:lnTo>
                    <a:pt x="68551" y="20861"/>
                  </a:lnTo>
                  <a:lnTo>
                    <a:pt x="68519" y="20049"/>
                  </a:lnTo>
                  <a:lnTo>
                    <a:pt x="68488" y="19252"/>
                  </a:lnTo>
                  <a:lnTo>
                    <a:pt x="68426" y="18455"/>
                  </a:lnTo>
                  <a:lnTo>
                    <a:pt x="68363" y="17658"/>
                  </a:lnTo>
                  <a:lnTo>
                    <a:pt x="68269" y="16861"/>
                  </a:lnTo>
                  <a:lnTo>
                    <a:pt x="68144" y="16064"/>
                  </a:lnTo>
                  <a:lnTo>
                    <a:pt x="68004" y="15267"/>
                  </a:lnTo>
                  <a:lnTo>
                    <a:pt x="67848" y="14486"/>
                  </a:lnTo>
                  <a:lnTo>
                    <a:pt x="67676" y="13720"/>
                  </a:lnTo>
                  <a:lnTo>
                    <a:pt x="67457" y="12939"/>
                  </a:lnTo>
                  <a:lnTo>
                    <a:pt x="67222" y="12189"/>
                  </a:lnTo>
                  <a:lnTo>
                    <a:pt x="66972" y="11423"/>
                  </a:lnTo>
                  <a:lnTo>
                    <a:pt x="66676" y="10689"/>
                  </a:lnTo>
                  <a:lnTo>
                    <a:pt x="66363" y="9954"/>
                  </a:lnTo>
                  <a:lnTo>
                    <a:pt x="66019" y="9236"/>
                  </a:lnTo>
                  <a:lnTo>
                    <a:pt x="65644" y="8517"/>
                  </a:lnTo>
                  <a:lnTo>
                    <a:pt x="65238" y="7829"/>
                  </a:lnTo>
                  <a:lnTo>
                    <a:pt x="64800" y="7157"/>
                  </a:lnTo>
                  <a:lnTo>
                    <a:pt x="64332" y="6501"/>
                  </a:lnTo>
                  <a:lnTo>
                    <a:pt x="63847" y="5876"/>
                  </a:lnTo>
                  <a:lnTo>
                    <a:pt x="63316" y="5267"/>
                  </a:lnTo>
                  <a:lnTo>
                    <a:pt x="63050" y="4970"/>
                  </a:lnTo>
                  <a:lnTo>
                    <a:pt x="62769" y="4673"/>
                  </a:lnTo>
                  <a:lnTo>
                    <a:pt x="62488" y="4392"/>
                  </a:lnTo>
                  <a:lnTo>
                    <a:pt x="62191" y="4126"/>
                  </a:lnTo>
                  <a:lnTo>
                    <a:pt x="61894" y="3860"/>
                  </a:lnTo>
                  <a:lnTo>
                    <a:pt x="61582" y="3595"/>
                  </a:lnTo>
                  <a:lnTo>
                    <a:pt x="61285" y="3345"/>
                  </a:lnTo>
                  <a:lnTo>
                    <a:pt x="60957" y="3110"/>
                  </a:lnTo>
                  <a:lnTo>
                    <a:pt x="60644" y="2876"/>
                  </a:lnTo>
                  <a:lnTo>
                    <a:pt x="60316" y="2641"/>
                  </a:lnTo>
                  <a:lnTo>
                    <a:pt x="59972" y="2438"/>
                  </a:lnTo>
                  <a:lnTo>
                    <a:pt x="59628" y="2235"/>
                  </a:lnTo>
                  <a:lnTo>
                    <a:pt x="59285" y="2032"/>
                  </a:lnTo>
                  <a:lnTo>
                    <a:pt x="58941" y="1845"/>
                  </a:lnTo>
                  <a:lnTo>
                    <a:pt x="58581" y="1673"/>
                  </a:lnTo>
                  <a:lnTo>
                    <a:pt x="58222" y="1501"/>
                  </a:lnTo>
                  <a:lnTo>
                    <a:pt x="57863" y="1345"/>
                  </a:lnTo>
                  <a:lnTo>
                    <a:pt x="57488" y="1204"/>
                  </a:lnTo>
                  <a:lnTo>
                    <a:pt x="57113" y="1079"/>
                  </a:lnTo>
                  <a:lnTo>
                    <a:pt x="56722" y="954"/>
                  </a:lnTo>
                  <a:lnTo>
                    <a:pt x="55909" y="735"/>
                  </a:lnTo>
                  <a:lnTo>
                    <a:pt x="55081" y="532"/>
                  </a:lnTo>
                  <a:lnTo>
                    <a:pt x="54237" y="376"/>
                  </a:lnTo>
                  <a:lnTo>
                    <a:pt x="53378" y="235"/>
                  </a:lnTo>
                  <a:lnTo>
                    <a:pt x="52503" y="126"/>
                  </a:lnTo>
                  <a:lnTo>
                    <a:pt x="51628" y="63"/>
                  </a:lnTo>
                  <a:lnTo>
                    <a:pt x="50737" y="16"/>
                  </a:lnTo>
                  <a:lnTo>
                    <a:pt x="4986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54"/>
            <p:cNvSpPr/>
            <p:nvPr/>
          </p:nvSpPr>
          <p:spPr>
            <a:xfrm>
              <a:off x="6830788" y="1739066"/>
              <a:ext cx="243050" cy="140476"/>
            </a:xfrm>
            <a:custGeom>
              <a:rect b="b" l="l" r="r" t="t"/>
              <a:pathLst>
                <a:path extrusionOk="0" h="3532" w="6111">
                  <a:moveTo>
                    <a:pt x="2407" y="0"/>
                  </a:moveTo>
                  <a:lnTo>
                    <a:pt x="2141" y="16"/>
                  </a:lnTo>
                  <a:lnTo>
                    <a:pt x="1891" y="47"/>
                  </a:lnTo>
                  <a:lnTo>
                    <a:pt x="1626" y="78"/>
                  </a:lnTo>
                  <a:lnTo>
                    <a:pt x="1376" y="125"/>
                  </a:lnTo>
                  <a:lnTo>
                    <a:pt x="1126" y="188"/>
                  </a:lnTo>
                  <a:lnTo>
                    <a:pt x="876" y="266"/>
                  </a:lnTo>
                  <a:lnTo>
                    <a:pt x="641" y="360"/>
                  </a:lnTo>
                  <a:lnTo>
                    <a:pt x="423" y="453"/>
                  </a:lnTo>
                  <a:lnTo>
                    <a:pt x="204" y="563"/>
                  </a:lnTo>
                  <a:lnTo>
                    <a:pt x="1" y="688"/>
                  </a:lnTo>
                  <a:lnTo>
                    <a:pt x="157" y="1032"/>
                  </a:lnTo>
                  <a:lnTo>
                    <a:pt x="329" y="1360"/>
                  </a:lnTo>
                  <a:lnTo>
                    <a:pt x="532" y="1672"/>
                  </a:lnTo>
                  <a:lnTo>
                    <a:pt x="766" y="1969"/>
                  </a:lnTo>
                  <a:lnTo>
                    <a:pt x="1016" y="2250"/>
                  </a:lnTo>
                  <a:lnTo>
                    <a:pt x="1298" y="2500"/>
                  </a:lnTo>
                  <a:lnTo>
                    <a:pt x="1595" y="2735"/>
                  </a:lnTo>
                  <a:lnTo>
                    <a:pt x="1907" y="2938"/>
                  </a:lnTo>
                  <a:lnTo>
                    <a:pt x="2141" y="3063"/>
                  </a:lnTo>
                  <a:lnTo>
                    <a:pt x="2391" y="3188"/>
                  </a:lnTo>
                  <a:lnTo>
                    <a:pt x="2641" y="3282"/>
                  </a:lnTo>
                  <a:lnTo>
                    <a:pt x="2892" y="3360"/>
                  </a:lnTo>
                  <a:lnTo>
                    <a:pt x="3157" y="3422"/>
                  </a:lnTo>
                  <a:lnTo>
                    <a:pt x="3423" y="3469"/>
                  </a:lnTo>
                  <a:lnTo>
                    <a:pt x="3688" y="3500"/>
                  </a:lnTo>
                  <a:lnTo>
                    <a:pt x="3954" y="3532"/>
                  </a:lnTo>
                  <a:lnTo>
                    <a:pt x="4501" y="3532"/>
                  </a:lnTo>
                  <a:lnTo>
                    <a:pt x="4767" y="3500"/>
                  </a:lnTo>
                  <a:lnTo>
                    <a:pt x="5032" y="3469"/>
                  </a:lnTo>
                  <a:lnTo>
                    <a:pt x="5298" y="3407"/>
                  </a:lnTo>
                  <a:lnTo>
                    <a:pt x="5564" y="3344"/>
                  </a:lnTo>
                  <a:lnTo>
                    <a:pt x="5814" y="3266"/>
                  </a:lnTo>
                  <a:lnTo>
                    <a:pt x="6079" y="3172"/>
                  </a:lnTo>
                  <a:lnTo>
                    <a:pt x="6110" y="2985"/>
                  </a:lnTo>
                  <a:lnTo>
                    <a:pt x="6110" y="2719"/>
                  </a:lnTo>
                  <a:lnTo>
                    <a:pt x="6095" y="2453"/>
                  </a:lnTo>
                  <a:lnTo>
                    <a:pt x="6064" y="2203"/>
                  </a:lnTo>
                  <a:lnTo>
                    <a:pt x="6001" y="1969"/>
                  </a:lnTo>
                  <a:lnTo>
                    <a:pt x="5923" y="1750"/>
                  </a:lnTo>
                  <a:lnTo>
                    <a:pt x="5814" y="1547"/>
                  </a:lnTo>
                  <a:lnTo>
                    <a:pt x="5689" y="1344"/>
                  </a:lnTo>
                  <a:lnTo>
                    <a:pt x="5564" y="1172"/>
                  </a:lnTo>
                  <a:lnTo>
                    <a:pt x="5407" y="1000"/>
                  </a:lnTo>
                  <a:lnTo>
                    <a:pt x="5235" y="844"/>
                  </a:lnTo>
                  <a:lnTo>
                    <a:pt x="5048" y="703"/>
                  </a:lnTo>
                  <a:lnTo>
                    <a:pt x="4845" y="578"/>
                  </a:lnTo>
                  <a:lnTo>
                    <a:pt x="4642" y="469"/>
                  </a:lnTo>
                  <a:lnTo>
                    <a:pt x="4407" y="360"/>
                  </a:lnTo>
                  <a:lnTo>
                    <a:pt x="4188" y="266"/>
                  </a:lnTo>
                  <a:lnTo>
                    <a:pt x="3938" y="188"/>
                  </a:lnTo>
                  <a:lnTo>
                    <a:pt x="3704" y="125"/>
                  </a:lnTo>
                  <a:lnTo>
                    <a:pt x="3454" y="78"/>
                  </a:lnTo>
                  <a:lnTo>
                    <a:pt x="3188" y="47"/>
                  </a:lnTo>
                  <a:lnTo>
                    <a:pt x="2938" y="16"/>
                  </a:lnTo>
                  <a:lnTo>
                    <a:pt x="2673" y="0"/>
                  </a:lnTo>
                  <a:close/>
                </a:path>
              </a:pathLst>
            </a:custGeom>
            <a:solidFill>
              <a:srgbClr val="0015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6" name="Shape 1656"/>
        <p:cNvGrpSpPr/>
        <p:nvPr/>
      </p:nvGrpSpPr>
      <p:grpSpPr>
        <a:xfrm>
          <a:off x="0" y="0"/>
          <a:ext cx="0" cy="0"/>
          <a:chOff x="0" y="0"/>
          <a:chExt cx="0" cy="0"/>
        </a:xfrm>
      </p:grpSpPr>
      <p:sp>
        <p:nvSpPr>
          <p:cNvPr id="1657" name="Google Shape;1657;p55"/>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1658" name="Google Shape;1658;p55"/>
          <p:cNvGrpSpPr/>
          <p:nvPr/>
        </p:nvGrpSpPr>
        <p:grpSpPr>
          <a:xfrm rot="565169">
            <a:off x="7067582" y="1161632"/>
            <a:ext cx="1199696" cy="1676740"/>
            <a:chOff x="7250185" y="1235709"/>
            <a:chExt cx="1113691" cy="1556537"/>
          </a:xfrm>
        </p:grpSpPr>
        <p:sp>
          <p:nvSpPr>
            <p:cNvPr id="1659" name="Google Shape;1659;p55"/>
            <p:cNvSpPr/>
            <p:nvPr/>
          </p:nvSpPr>
          <p:spPr>
            <a:xfrm rot="571922">
              <a:off x="7353180" y="1421266"/>
              <a:ext cx="819206" cy="1312209"/>
            </a:xfrm>
            <a:custGeom>
              <a:rect b="b" l="l" r="r" t="t"/>
              <a:pathLst>
                <a:path extrusionOk="0" h="52488" w="32768">
                  <a:moveTo>
                    <a:pt x="14141" y="0"/>
                  </a:moveTo>
                  <a:lnTo>
                    <a:pt x="13938" y="16"/>
                  </a:lnTo>
                  <a:lnTo>
                    <a:pt x="13735" y="47"/>
                  </a:lnTo>
                  <a:lnTo>
                    <a:pt x="13532" y="110"/>
                  </a:lnTo>
                  <a:lnTo>
                    <a:pt x="13345" y="188"/>
                  </a:lnTo>
                  <a:lnTo>
                    <a:pt x="13173" y="282"/>
                  </a:lnTo>
                  <a:lnTo>
                    <a:pt x="13016" y="391"/>
                  </a:lnTo>
                  <a:lnTo>
                    <a:pt x="12860" y="516"/>
                  </a:lnTo>
                  <a:lnTo>
                    <a:pt x="12720" y="657"/>
                  </a:lnTo>
                  <a:lnTo>
                    <a:pt x="12579" y="813"/>
                  </a:lnTo>
                  <a:lnTo>
                    <a:pt x="12454" y="969"/>
                  </a:lnTo>
                  <a:lnTo>
                    <a:pt x="12329" y="1141"/>
                  </a:lnTo>
                  <a:lnTo>
                    <a:pt x="12219" y="1313"/>
                  </a:lnTo>
                  <a:lnTo>
                    <a:pt x="12001" y="1688"/>
                  </a:lnTo>
                  <a:lnTo>
                    <a:pt x="11813" y="2063"/>
                  </a:lnTo>
                  <a:lnTo>
                    <a:pt x="11641" y="2438"/>
                  </a:lnTo>
                  <a:lnTo>
                    <a:pt x="10407" y="5266"/>
                  </a:lnTo>
                  <a:lnTo>
                    <a:pt x="9188" y="8079"/>
                  </a:lnTo>
                  <a:lnTo>
                    <a:pt x="7985" y="10923"/>
                  </a:lnTo>
                  <a:lnTo>
                    <a:pt x="6797" y="13751"/>
                  </a:lnTo>
                  <a:lnTo>
                    <a:pt x="5610" y="16595"/>
                  </a:lnTo>
                  <a:lnTo>
                    <a:pt x="4438" y="19439"/>
                  </a:lnTo>
                  <a:lnTo>
                    <a:pt x="3281" y="22283"/>
                  </a:lnTo>
                  <a:lnTo>
                    <a:pt x="2141" y="25142"/>
                  </a:lnTo>
                  <a:lnTo>
                    <a:pt x="1641" y="26377"/>
                  </a:lnTo>
                  <a:lnTo>
                    <a:pt x="1406" y="27002"/>
                  </a:lnTo>
                  <a:lnTo>
                    <a:pt x="1188" y="27627"/>
                  </a:lnTo>
                  <a:lnTo>
                    <a:pt x="969" y="28267"/>
                  </a:lnTo>
                  <a:lnTo>
                    <a:pt x="781" y="28892"/>
                  </a:lnTo>
                  <a:lnTo>
                    <a:pt x="594" y="29533"/>
                  </a:lnTo>
                  <a:lnTo>
                    <a:pt x="453" y="30189"/>
                  </a:lnTo>
                  <a:lnTo>
                    <a:pt x="344" y="30721"/>
                  </a:lnTo>
                  <a:lnTo>
                    <a:pt x="250" y="31252"/>
                  </a:lnTo>
                  <a:lnTo>
                    <a:pt x="172" y="31783"/>
                  </a:lnTo>
                  <a:lnTo>
                    <a:pt x="125" y="32314"/>
                  </a:lnTo>
                  <a:lnTo>
                    <a:pt x="78" y="32846"/>
                  </a:lnTo>
                  <a:lnTo>
                    <a:pt x="31" y="33377"/>
                  </a:lnTo>
                  <a:lnTo>
                    <a:pt x="16" y="33924"/>
                  </a:lnTo>
                  <a:lnTo>
                    <a:pt x="0" y="34455"/>
                  </a:lnTo>
                  <a:lnTo>
                    <a:pt x="0" y="35533"/>
                  </a:lnTo>
                  <a:lnTo>
                    <a:pt x="16" y="36612"/>
                  </a:lnTo>
                  <a:lnTo>
                    <a:pt x="63" y="37690"/>
                  </a:lnTo>
                  <a:lnTo>
                    <a:pt x="109" y="38768"/>
                  </a:lnTo>
                  <a:lnTo>
                    <a:pt x="188" y="40221"/>
                  </a:lnTo>
                  <a:lnTo>
                    <a:pt x="266" y="41659"/>
                  </a:lnTo>
                  <a:lnTo>
                    <a:pt x="359" y="43112"/>
                  </a:lnTo>
                  <a:lnTo>
                    <a:pt x="469" y="44549"/>
                  </a:lnTo>
                  <a:lnTo>
                    <a:pt x="547" y="45268"/>
                  </a:lnTo>
                  <a:lnTo>
                    <a:pt x="625" y="45987"/>
                  </a:lnTo>
                  <a:lnTo>
                    <a:pt x="719" y="46706"/>
                  </a:lnTo>
                  <a:lnTo>
                    <a:pt x="813" y="47425"/>
                  </a:lnTo>
                  <a:lnTo>
                    <a:pt x="938" y="48128"/>
                  </a:lnTo>
                  <a:lnTo>
                    <a:pt x="1063" y="48847"/>
                  </a:lnTo>
                  <a:lnTo>
                    <a:pt x="1203" y="49550"/>
                  </a:lnTo>
                  <a:lnTo>
                    <a:pt x="1344" y="50253"/>
                  </a:lnTo>
                  <a:lnTo>
                    <a:pt x="1438" y="50597"/>
                  </a:lnTo>
                  <a:lnTo>
                    <a:pt x="1547" y="50940"/>
                  </a:lnTo>
                  <a:lnTo>
                    <a:pt x="1672" y="51284"/>
                  </a:lnTo>
                  <a:lnTo>
                    <a:pt x="1750" y="51440"/>
                  </a:lnTo>
                  <a:lnTo>
                    <a:pt x="1828" y="51597"/>
                  </a:lnTo>
                  <a:lnTo>
                    <a:pt x="1922" y="51737"/>
                  </a:lnTo>
                  <a:lnTo>
                    <a:pt x="2031" y="51878"/>
                  </a:lnTo>
                  <a:lnTo>
                    <a:pt x="2141" y="52003"/>
                  </a:lnTo>
                  <a:lnTo>
                    <a:pt x="2250" y="52128"/>
                  </a:lnTo>
                  <a:lnTo>
                    <a:pt x="2391" y="52222"/>
                  </a:lnTo>
                  <a:lnTo>
                    <a:pt x="2531" y="52315"/>
                  </a:lnTo>
                  <a:lnTo>
                    <a:pt x="2672" y="52394"/>
                  </a:lnTo>
                  <a:lnTo>
                    <a:pt x="2844" y="52441"/>
                  </a:lnTo>
                  <a:lnTo>
                    <a:pt x="2953" y="52472"/>
                  </a:lnTo>
                  <a:lnTo>
                    <a:pt x="3063" y="52487"/>
                  </a:lnTo>
                  <a:lnTo>
                    <a:pt x="3297" y="52487"/>
                  </a:lnTo>
                  <a:lnTo>
                    <a:pt x="3547" y="52472"/>
                  </a:lnTo>
                  <a:lnTo>
                    <a:pt x="3766" y="52409"/>
                  </a:lnTo>
                  <a:lnTo>
                    <a:pt x="4000" y="52347"/>
                  </a:lnTo>
                  <a:lnTo>
                    <a:pt x="4235" y="52253"/>
                  </a:lnTo>
                  <a:lnTo>
                    <a:pt x="4672" y="52050"/>
                  </a:lnTo>
                  <a:lnTo>
                    <a:pt x="5297" y="51722"/>
                  </a:lnTo>
                  <a:lnTo>
                    <a:pt x="5907" y="51394"/>
                  </a:lnTo>
                  <a:lnTo>
                    <a:pt x="6516" y="51050"/>
                  </a:lnTo>
                  <a:lnTo>
                    <a:pt x="7110" y="50690"/>
                  </a:lnTo>
                  <a:lnTo>
                    <a:pt x="7704" y="50331"/>
                  </a:lnTo>
                  <a:lnTo>
                    <a:pt x="8282" y="49956"/>
                  </a:lnTo>
                  <a:lnTo>
                    <a:pt x="8860" y="49550"/>
                  </a:lnTo>
                  <a:lnTo>
                    <a:pt x="9422" y="49159"/>
                  </a:lnTo>
                  <a:lnTo>
                    <a:pt x="9985" y="48753"/>
                  </a:lnTo>
                  <a:lnTo>
                    <a:pt x="10548" y="48331"/>
                  </a:lnTo>
                  <a:lnTo>
                    <a:pt x="11094" y="47893"/>
                  </a:lnTo>
                  <a:lnTo>
                    <a:pt x="11641" y="47456"/>
                  </a:lnTo>
                  <a:lnTo>
                    <a:pt x="12704" y="46565"/>
                  </a:lnTo>
                  <a:lnTo>
                    <a:pt x="13751" y="45659"/>
                  </a:lnTo>
                  <a:lnTo>
                    <a:pt x="14595" y="44924"/>
                  </a:lnTo>
                  <a:lnTo>
                    <a:pt x="15501" y="44174"/>
                  </a:lnTo>
                  <a:lnTo>
                    <a:pt x="16438" y="43393"/>
                  </a:lnTo>
                  <a:lnTo>
                    <a:pt x="17376" y="42596"/>
                  </a:lnTo>
                  <a:lnTo>
                    <a:pt x="17829" y="42190"/>
                  </a:lnTo>
                  <a:lnTo>
                    <a:pt x="18267" y="41768"/>
                  </a:lnTo>
                  <a:lnTo>
                    <a:pt x="18704" y="41346"/>
                  </a:lnTo>
                  <a:lnTo>
                    <a:pt x="19110" y="40924"/>
                  </a:lnTo>
                  <a:lnTo>
                    <a:pt x="19501" y="40487"/>
                  </a:lnTo>
                  <a:lnTo>
                    <a:pt x="19861" y="40034"/>
                  </a:lnTo>
                  <a:lnTo>
                    <a:pt x="20189" y="39596"/>
                  </a:lnTo>
                  <a:lnTo>
                    <a:pt x="20470" y="39127"/>
                  </a:lnTo>
                  <a:lnTo>
                    <a:pt x="20814" y="38549"/>
                  </a:lnTo>
                  <a:lnTo>
                    <a:pt x="21157" y="37940"/>
                  </a:lnTo>
                  <a:lnTo>
                    <a:pt x="21486" y="37330"/>
                  </a:lnTo>
                  <a:lnTo>
                    <a:pt x="21798" y="36705"/>
                  </a:lnTo>
                  <a:lnTo>
                    <a:pt x="22111" y="36065"/>
                  </a:lnTo>
                  <a:lnTo>
                    <a:pt x="22408" y="35440"/>
                  </a:lnTo>
                  <a:lnTo>
                    <a:pt x="22704" y="34799"/>
                  </a:lnTo>
                  <a:lnTo>
                    <a:pt x="23267" y="33502"/>
                  </a:lnTo>
                  <a:lnTo>
                    <a:pt x="23798" y="32189"/>
                  </a:lnTo>
                  <a:lnTo>
                    <a:pt x="24314" y="30861"/>
                  </a:lnTo>
                  <a:lnTo>
                    <a:pt x="24798" y="29533"/>
                  </a:lnTo>
                  <a:lnTo>
                    <a:pt x="25283" y="28189"/>
                  </a:lnTo>
                  <a:lnTo>
                    <a:pt x="25751" y="26845"/>
                  </a:lnTo>
                  <a:lnTo>
                    <a:pt x="26205" y="25486"/>
                  </a:lnTo>
                  <a:lnTo>
                    <a:pt x="27111" y="22798"/>
                  </a:lnTo>
                  <a:lnTo>
                    <a:pt x="27564" y="21455"/>
                  </a:lnTo>
                  <a:lnTo>
                    <a:pt x="28017" y="20126"/>
                  </a:lnTo>
                  <a:lnTo>
                    <a:pt x="28502" y="18814"/>
                  </a:lnTo>
                  <a:lnTo>
                    <a:pt x="28986" y="17501"/>
                  </a:lnTo>
                  <a:lnTo>
                    <a:pt x="30033" y="14782"/>
                  </a:lnTo>
                  <a:lnTo>
                    <a:pt x="31064" y="12063"/>
                  </a:lnTo>
                  <a:lnTo>
                    <a:pt x="31267" y="11548"/>
                  </a:lnTo>
                  <a:lnTo>
                    <a:pt x="31533" y="10970"/>
                  </a:lnTo>
                  <a:lnTo>
                    <a:pt x="31814" y="10376"/>
                  </a:lnTo>
                  <a:lnTo>
                    <a:pt x="32080" y="9766"/>
                  </a:lnTo>
                  <a:lnTo>
                    <a:pt x="32346" y="9141"/>
                  </a:lnTo>
                  <a:lnTo>
                    <a:pt x="32455" y="8844"/>
                  </a:lnTo>
                  <a:lnTo>
                    <a:pt x="32549" y="8532"/>
                  </a:lnTo>
                  <a:lnTo>
                    <a:pt x="32642" y="8235"/>
                  </a:lnTo>
                  <a:lnTo>
                    <a:pt x="32705" y="7954"/>
                  </a:lnTo>
                  <a:lnTo>
                    <a:pt x="32752" y="7657"/>
                  </a:lnTo>
                  <a:lnTo>
                    <a:pt x="32767" y="7391"/>
                  </a:lnTo>
                  <a:lnTo>
                    <a:pt x="32767" y="7157"/>
                  </a:lnTo>
                  <a:lnTo>
                    <a:pt x="32736" y="6938"/>
                  </a:lnTo>
                  <a:lnTo>
                    <a:pt x="32674" y="6719"/>
                  </a:lnTo>
                  <a:lnTo>
                    <a:pt x="32596" y="6501"/>
                  </a:lnTo>
                  <a:lnTo>
                    <a:pt x="32486" y="6297"/>
                  </a:lnTo>
                  <a:lnTo>
                    <a:pt x="32346" y="6110"/>
                  </a:lnTo>
                  <a:lnTo>
                    <a:pt x="32205" y="5922"/>
                  </a:lnTo>
                  <a:lnTo>
                    <a:pt x="32033" y="5751"/>
                  </a:lnTo>
                  <a:lnTo>
                    <a:pt x="31846" y="5579"/>
                  </a:lnTo>
                  <a:lnTo>
                    <a:pt x="31642" y="5407"/>
                  </a:lnTo>
                  <a:lnTo>
                    <a:pt x="31424" y="5251"/>
                  </a:lnTo>
                  <a:lnTo>
                    <a:pt x="31189" y="5094"/>
                  </a:lnTo>
                  <a:lnTo>
                    <a:pt x="30955" y="4954"/>
                  </a:lnTo>
                  <a:lnTo>
                    <a:pt x="30689" y="4813"/>
                  </a:lnTo>
                  <a:lnTo>
                    <a:pt x="30158" y="4563"/>
                  </a:lnTo>
                  <a:lnTo>
                    <a:pt x="29611" y="4329"/>
                  </a:lnTo>
                  <a:lnTo>
                    <a:pt x="29033" y="4110"/>
                  </a:lnTo>
                  <a:lnTo>
                    <a:pt x="28455" y="3922"/>
                  </a:lnTo>
                  <a:lnTo>
                    <a:pt x="27892" y="3735"/>
                  </a:lnTo>
                  <a:lnTo>
                    <a:pt x="26830" y="3454"/>
                  </a:lnTo>
                  <a:lnTo>
                    <a:pt x="25955" y="3219"/>
                  </a:lnTo>
                  <a:lnTo>
                    <a:pt x="24626" y="2844"/>
                  </a:lnTo>
                  <a:lnTo>
                    <a:pt x="23298" y="2469"/>
                  </a:lnTo>
                  <a:lnTo>
                    <a:pt x="20673" y="1688"/>
                  </a:lnTo>
                  <a:lnTo>
                    <a:pt x="18048" y="907"/>
                  </a:lnTo>
                  <a:lnTo>
                    <a:pt x="16735" y="547"/>
                  </a:lnTo>
                  <a:lnTo>
                    <a:pt x="15423" y="188"/>
                  </a:lnTo>
                  <a:lnTo>
                    <a:pt x="15001" y="94"/>
                  </a:lnTo>
                  <a:lnTo>
                    <a:pt x="14782" y="47"/>
                  </a:lnTo>
                  <a:lnTo>
                    <a:pt x="14579" y="16"/>
                  </a:lnTo>
                  <a:lnTo>
                    <a:pt x="1436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55"/>
            <p:cNvSpPr/>
            <p:nvPr/>
          </p:nvSpPr>
          <p:spPr>
            <a:xfrm rot="571922">
              <a:off x="7276736" y="2474110"/>
              <a:ext cx="261752" cy="207451"/>
            </a:xfrm>
            <a:custGeom>
              <a:rect b="b" l="l" r="r" t="t"/>
              <a:pathLst>
                <a:path extrusionOk="0" h="8298" w="10470">
                  <a:moveTo>
                    <a:pt x="0" y="0"/>
                  </a:moveTo>
                  <a:lnTo>
                    <a:pt x="63" y="766"/>
                  </a:lnTo>
                  <a:lnTo>
                    <a:pt x="141" y="1531"/>
                  </a:lnTo>
                  <a:lnTo>
                    <a:pt x="235" y="2297"/>
                  </a:lnTo>
                  <a:lnTo>
                    <a:pt x="344" y="3047"/>
                  </a:lnTo>
                  <a:lnTo>
                    <a:pt x="453" y="3813"/>
                  </a:lnTo>
                  <a:lnTo>
                    <a:pt x="594" y="4563"/>
                  </a:lnTo>
                  <a:lnTo>
                    <a:pt x="735" y="5313"/>
                  </a:lnTo>
                  <a:lnTo>
                    <a:pt x="891" y="6063"/>
                  </a:lnTo>
                  <a:lnTo>
                    <a:pt x="985" y="6407"/>
                  </a:lnTo>
                  <a:lnTo>
                    <a:pt x="1094" y="6750"/>
                  </a:lnTo>
                  <a:lnTo>
                    <a:pt x="1219" y="7094"/>
                  </a:lnTo>
                  <a:lnTo>
                    <a:pt x="1297" y="7250"/>
                  </a:lnTo>
                  <a:lnTo>
                    <a:pt x="1375" y="7407"/>
                  </a:lnTo>
                  <a:lnTo>
                    <a:pt x="1469" y="7547"/>
                  </a:lnTo>
                  <a:lnTo>
                    <a:pt x="1578" y="7688"/>
                  </a:lnTo>
                  <a:lnTo>
                    <a:pt x="1688" y="7813"/>
                  </a:lnTo>
                  <a:lnTo>
                    <a:pt x="1797" y="7938"/>
                  </a:lnTo>
                  <a:lnTo>
                    <a:pt x="1938" y="8032"/>
                  </a:lnTo>
                  <a:lnTo>
                    <a:pt x="2078" y="8125"/>
                  </a:lnTo>
                  <a:lnTo>
                    <a:pt x="2219" y="8204"/>
                  </a:lnTo>
                  <a:lnTo>
                    <a:pt x="2391" y="8251"/>
                  </a:lnTo>
                  <a:lnTo>
                    <a:pt x="2500" y="8282"/>
                  </a:lnTo>
                  <a:lnTo>
                    <a:pt x="2610" y="8297"/>
                  </a:lnTo>
                  <a:lnTo>
                    <a:pt x="2844" y="8297"/>
                  </a:lnTo>
                  <a:lnTo>
                    <a:pt x="3094" y="8282"/>
                  </a:lnTo>
                  <a:lnTo>
                    <a:pt x="3313" y="8219"/>
                  </a:lnTo>
                  <a:lnTo>
                    <a:pt x="3547" y="8157"/>
                  </a:lnTo>
                  <a:lnTo>
                    <a:pt x="3782" y="8063"/>
                  </a:lnTo>
                  <a:lnTo>
                    <a:pt x="4219" y="7860"/>
                  </a:lnTo>
                  <a:lnTo>
                    <a:pt x="5047" y="7422"/>
                  </a:lnTo>
                  <a:lnTo>
                    <a:pt x="5860" y="6969"/>
                  </a:lnTo>
                  <a:lnTo>
                    <a:pt x="6657" y="6500"/>
                  </a:lnTo>
                  <a:lnTo>
                    <a:pt x="7454" y="6000"/>
                  </a:lnTo>
                  <a:lnTo>
                    <a:pt x="8219" y="5485"/>
                  </a:lnTo>
                  <a:lnTo>
                    <a:pt x="8985" y="4953"/>
                  </a:lnTo>
                  <a:lnTo>
                    <a:pt x="9735" y="4407"/>
                  </a:lnTo>
                  <a:lnTo>
                    <a:pt x="10470" y="3844"/>
                  </a:lnTo>
                  <a:lnTo>
                    <a:pt x="7860" y="2844"/>
                  </a:lnTo>
                  <a:lnTo>
                    <a:pt x="5250" y="1875"/>
                  </a:lnTo>
                  <a:lnTo>
                    <a:pt x="2625" y="922"/>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55"/>
            <p:cNvSpPr/>
            <p:nvPr/>
          </p:nvSpPr>
          <p:spPr>
            <a:xfrm rot="571922">
              <a:off x="7813268" y="1276722"/>
              <a:ext cx="523504" cy="337952"/>
            </a:xfrm>
            <a:custGeom>
              <a:rect b="b" l="l" r="r" t="t"/>
              <a:pathLst>
                <a:path extrusionOk="0" h="13518" w="20940">
                  <a:moveTo>
                    <a:pt x="4954" y="1"/>
                  </a:moveTo>
                  <a:lnTo>
                    <a:pt x="4767" y="17"/>
                  </a:lnTo>
                  <a:lnTo>
                    <a:pt x="4563" y="48"/>
                  </a:lnTo>
                  <a:lnTo>
                    <a:pt x="4376" y="95"/>
                  </a:lnTo>
                  <a:lnTo>
                    <a:pt x="4188" y="157"/>
                  </a:lnTo>
                  <a:lnTo>
                    <a:pt x="4001" y="235"/>
                  </a:lnTo>
                  <a:lnTo>
                    <a:pt x="3798" y="329"/>
                  </a:lnTo>
                  <a:lnTo>
                    <a:pt x="3610" y="438"/>
                  </a:lnTo>
                  <a:lnTo>
                    <a:pt x="3438" y="563"/>
                  </a:lnTo>
                  <a:lnTo>
                    <a:pt x="3267" y="688"/>
                  </a:lnTo>
                  <a:lnTo>
                    <a:pt x="3110" y="829"/>
                  </a:lnTo>
                  <a:lnTo>
                    <a:pt x="2954" y="985"/>
                  </a:lnTo>
                  <a:lnTo>
                    <a:pt x="2813" y="1157"/>
                  </a:lnTo>
                  <a:lnTo>
                    <a:pt x="2673" y="1329"/>
                  </a:lnTo>
                  <a:lnTo>
                    <a:pt x="2423" y="1688"/>
                  </a:lnTo>
                  <a:lnTo>
                    <a:pt x="2188" y="2079"/>
                  </a:lnTo>
                  <a:lnTo>
                    <a:pt x="1970" y="2470"/>
                  </a:lnTo>
                  <a:lnTo>
                    <a:pt x="1766" y="2860"/>
                  </a:lnTo>
                  <a:lnTo>
                    <a:pt x="1" y="6298"/>
                  </a:lnTo>
                  <a:lnTo>
                    <a:pt x="19221" y="13517"/>
                  </a:lnTo>
                  <a:lnTo>
                    <a:pt x="19705" y="12627"/>
                  </a:lnTo>
                  <a:lnTo>
                    <a:pt x="19939" y="12173"/>
                  </a:lnTo>
                  <a:lnTo>
                    <a:pt x="20158" y="11720"/>
                  </a:lnTo>
                  <a:lnTo>
                    <a:pt x="20361" y="11251"/>
                  </a:lnTo>
                  <a:lnTo>
                    <a:pt x="20533" y="10783"/>
                  </a:lnTo>
                  <a:lnTo>
                    <a:pt x="20689" y="10314"/>
                  </a:lnTo>
                  <a:lnTo>
                    <a:pt x="20814" y="9814"/>
                  </a:lnTo>
                  <a:lnTo>
                    <a:pt x="20861" y="9564"/>
                  </a:lnTo>
                  <a:lnTo>
                    <a:pt x="20892" y="9314"/>
                  </a:lnTo>
                  <a:lnTo>
                    <a:pt x="20924" y="9064"/>
                  </a:lnTo>
                  <a:lnTo>
                    <a:pt x="20939" y="8814"/>
                  </a:lnTo>
                  <a:lnTo>
                    <a:pt x="20939" y="8548"/>
                  </a:lnTo>
                  <a:lnTo>
                    <a:pt x="20924" y="8298"/>
                  </a:lnTo>
                  <a:lnTo>
                    <a:pt x="20908" y="8048"/>
                  </a:lnTo>
                  <a:lnTo>
                    <a:pt x="20877" y="7798"/>
                  </a:lnTo>
                  <a:lnTo>
                    <a:pt x="20830" y="7548"/>
                  </a:lnTo>
                  <a:lnTo>
                    <a:pt x="20767" y="7298"/>
                  </a:lnTo>
                  <a:lnTo>
                    <a:pt x="20689" y="7064"/>
                  </a:lnTo>
                  <a:lnTo>
                    <a:pt x="20611" y="6829"/>
                  </a:lnTo>
                  <a:lnTo>
                    <a:pt x="20502" y="6595"/>
                  </a:lnTo>
                  <a:lnTo>
                    <a:pt x="20377" y="6376"/>
                  </a:lnTo>
                  <a:lnTo>
                    <a:pt x="20252" y="6173"/>
                  </a:lnTo>
                  <a:lnTo>
                    <a:pt x="20096" y="5970"/>
                  </a:lnTo>
                  <a:lnTo>
                    <a:pt x="19877" y="5704"/>
                  </a:lnTo>
                  <a:lnTo>
                    <a:pt x="19627" y="5470"/>
                  </a:lnTo>
                  <a:lnTo>
                    <a:pt x="19361" y="5251"/>
                  </a:lnTo>
                  <a:lnTo>
                    <a:pt x="19080" y="5048"/>
                  </a:lnTo>
                  <a:lnTo>
                    <a:pt x="18783" y="4861"/>
                  </a:lnTo>
                  <a:lnTo>
                    <a:pt x="18486" y="4689"/>
                  </a:lnTo>
                  <a:lnTo>
                    <a:pt x="17861" y="4360"/>
                  </a:lnTo>
                  <a:lnTo>
                    <a:pt x="17220" y="4032"/>
                  </a:lnTo>
                  <a:lnTo>
                    <a:pt x="16580" y="3720"/>
                  </a:lnTo>
                  <a:lnTo>
                    <a:pt x="15923" y="3423"/>
                  </a:lnTo>
                  <a:lnTo>
                    <a:pt x="15267" y="3126"/>
                  </a:lnTo>
                  <a:lnTo>
                    <a:pt x="14611" y="2845"/>
                  </a:lnTo>
                  <a:lnTo>
                    <a:pt x="13955" y="2564"/>
                  </a:lnTo>
                  <a:lnTo>
                    <a:pt x="13283" y="2298"/>
                  </a:lnTo>
                  <a:lnTo>
                    <a:pt x="12626" y="2032"/>
                  </a:lnTo>
                  <a:lnTo>
                    <a:pt x="11954" y="1782"/>
                  </a:lnTo>
                  <a:lnTo>
                    <a:pt x="11267" y="1548"/>
                  </a:lnTo>
                  <a:lnTo>
                    <a:pt x="10595" y="1313"/>
                  </a:lnTo>
                  <a:lnTo>
                    <a:pt x="9907" y="1095"/>
                  </a:lnTo>
                  <a:lnTo>
                    <a:pt x="9220" y="876"/>
                  </a:lnTo>
                  <a:lnTo>
                    <a:pt x="8532" y="673"/>
                  </a:lnTo>
                  <a:lnTo>
                    <a:pt x="7845" y="485"/>
                  </a:lnTo>
                  <a:lnTo>
                    <a:pt x="7157" y="298"/>
                  </a:lnTo>
                  <a:lnTo>
                    <a:pt x="6751" y="204"/>
                  </a:lnTo>
                  <a:lnTo>
                    <a:pt x="6360" y="110"/>
                  </a:lnTo>
                  <a:lnTo>
                    <a:pt x="5954" y="48"/>
                  </a:lnTo>
                  <a:lnTo>
                    <a:pt x="55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55"/>
            <p:cNvSpPr/>
            <p:nvPr/>
          </p:nvSpPr>
          <p:spPr>
            <a:xfrm rot="571922">
              <a:off x="7813268" y="1276722"/>
              <a:ext cx="523504" cy="337952"/>
            </a:xfrm>
            <a:custGeom>
              <a:rect b="b" l="l" r="r" t="t"/>
              <a:pathLst>
                <a:path extrusionOk="0" fill="none" h="13518" w="20940">
                  <a:moveTo>
                    <a:pt x="1" y="6298"/>
                  </a:moveTo>
                  <a:lnTo>
                    <a:pt x="1" y="6298"/>
                  </a:lnTo>
                  <a:lnTo>
                    <a:pt x="1766" y="2860"/>
                  </a:lnTo>
                  <a:lnTo>
                    <a:pt x="1766" y="2860"/>
                  </a:lnTo>
                  <a:lnTo>
                    <a:pt x="1970" y="2470"/>
                  </a:lnTo>
                  <a:lnTo>
                    <a:pt x="2188" y="2079"/>
                  </a:lnTo>
                  <a:lnTo>
                    <a:pt x="2423" y="1688"/>
                  </a:lnTo>
                  <a:lnTo>
                    <a:pt x="2673" y="1329"/>
                  </a:lnTo>
                  <a:lnTo>
                    <a:pt x="2813" y="1157"/>
                  </a:lnTo>
                  <a:lnTo>
                    <a:pt x="2954" y="985"/>
                  </a:lnTo>
                  <a:lnTo>
                    <a:pt x="3110" y="829"/>
                  </a:lnTo>
                  <a:lnTo>
                    <a:pt x="3267" y="688"/>
                  </a:lnTo>
                  <a:lnTo>
                    <a:pt x="3438" y="563"/>
                  </a:lnTo>
                  <a:lnTo>
                    <a:pt x="3610" y="438"/>
                  </a:lnTo>
                  <a:lnTo>
                    <a:pt x="3798" y="329"/>
                  </a:lnTo>
                  <a:lnTo>
                    <a:pt x="4001" y="235"/>
                  </a:lnTo>
                  <a:lnTo>
                    <a:pt x="4001" y="235"/>
                  </a:lnTo>
                  <a:lnTo>
                    <a:pt x="4188" y="157"/>
                  </a:lnTo>
                  <a:lnTo>
                    <a:pt x="4376" y="95"/>
                  </a:lnTo>
                  <a:lnTo>
                    <a:pt x="4563" y="48"/>
                  </a:lnTo>
                  <a:lnTo>
                    <a:pt x="4767" y="17"/>
                  </a:lnTo>
                  <a:lnTo>
                    <a:pt x="4954" y="1"/>
                  </a:lnTo>
                  <a:lnTo>
                    <a:pt x="5157" y="1"/>
                  </a:lnTo>
                  <a:lnTo>
                    <a:pt x="5548" y="1"/>
                  </a:lnTo>
                  <a:lnTo>
                    <a:pt x="5954" y="48"/>
                  </a:lnTo>
                  <a:lnTo>
                    <a:pt x="6360" y="110"/>
                  </a:lnTo>
                  <a:lnTo>
                    <a:pt x="6751" y="204"/>
                  </a:lnTo>
                  <a:lnTo>
                    <a:pt x="7157" y="298"/>
                  </a:lnTo>
                  <a:lnTo>
                    <a:pt x="7157" y="298"/>
                  </a:lnTo>
                  <a:lnTo>
                    <a:pt x="7845" y="485"/>
                  </a:lnTo>
                  <a:lnTo>
                    <a:pt x="8532" y="673"/>
                  </a:lnTo>
                  <a:lnTo>
                    <a:pt x="9220" y="876"/>
                  </a:lnTo>
                  <a:lnTo>
                    <a:pt x="9907" y="1095"/>
                  </a:lnTo>
                  <a:lnTo>
                    <a:pt x="10595" y="1313"/>
                  </a:lnTo>
                  <a:lnTo>
                    <a:pt x="11267" y="1548"/>
                  </a:lnTo>
                  <a:lnTo>
                    <a:pt x="11954" y="1782"/>
                  </a:lnTo>
                  <a:lnTo>
                    <a:pt x="12626" y="2032"/>
                  </a:lnTo>
                  <a:lnTo>
                    <a:pt x="13283" y="2298"/>
                  </a:lnTo>
                  <a:lnTo>
                    <a:pt x="13955" y="2564"/>
                  </a:lnTo>
                  <a:lnTo>
                    <a:pt x="14611" y="2845"/>
                  </a:lnTo>
                  <a:lnTo>
                    <a:pt x="15267" y="3126"/>
                  </a:lnTo>
                  <a:lnTo>
                    <a:pt x="15923" y="3423"/>
                  </a:lnTo>
                  <a:lnTo>
                    <a:pt x="16580" y="3720"/>
                  </a:lnTo>
                  <a:lnTo>
                    <a:pt x="17220" y="4032"/>
                  </a:lnTo>
                  <a:lnTo>
                    <a:pt x="17861" y="4360"/>
                  </a:lnTo>
                  <a:lnTo>
                    <a:pt x="17861" y="4360"/>
                  </a:lnTo>
                  <a:lnTo>
                    <a:pt x="18486" y="4689"/>
                  </a:lnTo>
                  <a:lnTo>
                    <a:pt x="18783" y="4861"/>
                  </a:lnTo>
                  <a:lnTo>
                    <a:pt x="19080" y="5048"/>
                  </a:lnTo>
                  <a:lnTo>
                    <a:pt x="19361" y="5251"/>
                  </a:lnTo>
                  <a:lnTo>
                    <a:pt x="19627" y="5470"/>
                  </a:lnTo>
                  <a:lnTo>
                    <a:pt x="19877" y="5704"/>
                  </a:lnTo>
                  <a:lnTo>
                    <a:pt x="20096" y="5970"/>
                  </a:lnTo>
                  <a:lnTo>
                    <a:pt x="20096" y="5970"/>
                  </a:lnTo>
                  <a:lnTo>
                    <a:pt x="20252" y="6173"/>
                  </a:lnTo>
                  <a:lnTo>
                    <a:pt x="20377" y="6376"/>
                  </a:lnTo>
                  <a:lnTo>
                    <a:pt x="20502" y="6595"/>
                  </a:lnTo>
                  <a:lnTo>
                    <a:pt x="20611" y="6829"/>
                  </a:lnTo>
                  <a:lnTo>
                    <a:pt x="20689" y="7064"/>
                  </a:lnTo>
                  <a:lnTo>
                    <a:pt x="20767" y="7298"/>
                  </a:lnTo>
                  <a:lnTo>
                    <a:pt x="20830" y="7548"/>
                  </a:lnTo>
                  <a:lnTo>
                    <a:pt x="20877" y="7798"/>
                  </a:lnTo>
                  <a:lnTo>
                    <a:pt x="20908" y="8048"/>
                  </a:lnTo>
                  <a:lnTo>
                    <a:pt x="20924" y="8298"/>
                  </a:lnTo>
                  <a:lnTo>
                    <a:pt x="20939" y="8548"/>
                  </a:lnTo>
                  <a:lnTo>
                    <a:pt x="20939" y="8814"/>
                  </a:lnTo>
                  <a:lnTo>
                    <a:pt x="20924" y="9064"/>
                  </a:lnTo>
                  <a:lnTo>
                    <a:pt x="20892" y="9314"/>
                  </a:lnTo>
                  <a:lnTo>
                    <a:pt x="20861" y="9564"/>
                  </a:lnTo>
                  <a:lnTo>
                    <a:pt x="20814" y="9814"/>
                  </a:lnTo>
                  <a:lnTo>
                    <a:pt x="20814" y="9814"/>
                  </a:lnTo>
                  <a:lnTo>
                    <a:pt x="20689" y="10314"/>
                  </a:lnTo>
                  <a:lnTo>
                    <a:pt x="20533" y="10783"/>
                  </a:lnTo>
                  <a:lnTo>
                    <a:pt x="20361" y="11251"/>
                  </a:lnTo>
                  <a:lnTo>
                    <a:pt x="20158" y="11720"/>
                  </a:lnTo>
                  <a:lnTo>
                    <a:pt x="19939" y="12173"/>
                  </a:lnTo>
                  <a:lnTo>
                    <a:pt x="19705" y="12627"/>
                  </a:lnTo>
                  <a:lnTo>
                    <a:pt x="19221" y="1351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55"/>
            <p:cNvSpPr/>
            <p:nvPr/>
          </p:nvSpPr>
          <p:spPr>
            <a:xfrm rot="571922">
              <a:off x="7388262" y="1424191"/>
              <a:ext cx="813356" cy="958682"/>
            </a:xfrm>
            <a:custGeom>
              <a:rect b="b" l="l" r="r" t="t"/>
              <a:pathLst>
                <a:path extrusionOk="0" h="38347" w="32534">
                  <a:moveTo>
                    <a:pt x="13907" y="0"/>
                  </a:moveTo>
                  <a:lnTo>
                    <a:pt x="13704" y="16"/>
                  </a:lnTo>
                  <a:lnTo>
                    <a:pt x="13501" y="47"/>
                  </a:lnTo>
                  <a:lnTo>
                    <a:pt x="13298" y="110"/>
                  </a:lnTo>
                  <a:lnTo>
                    <a:pt x="13111" y="188"/>
                  </a:lnTo>
                  <a:lnTo>
                    <a:pt x="12939" y="282"/>
                  </a:lnTo>
                  <a:lnTo>
                    <a:pt x="12782" y="391"/>
                  </a:lnTo>
                  <a:lnTo>
                    <a:pt x="12626" y="516"/>
                  </a:lnTo>
                  <a:lnTo>
                    <a:pt x="12486" y="657"/>
                  </a:lnTo>
                  <a:lnTo>
                    <a:pt x="12345" y="813"/>
                  </a:lnTo>
                  <a:lnTo>
                    <a:pt x="12220" y="969"/>
                  </a:lnTo>
                  <a:lnTo>
                    <a:pt x="12095" y="1141"/>
                  </a:lnTo>
                  <a:lnTo>
                    <a:pt x="11985" y="1313"/>
                  </a:lnTo>
                  <a:lnTo>
                    <a:pt x="11767" y="1688"/>
                  </a:lnTo>
                  <a:lnTo>
                    <a:pt x="11579" y="2063"/>
                  </a:lnTo>
                  <a:lnTo>
                    <a:pt x="11407" y="2438"/>
                  </a:lnTo>
                  <a:lnTo>
                    <a:pt x="10173" y="5266"/>
                  </a:lnTo>
                  <a:lnTo>
                    <a:pt x="8954" y="8079"/>
                  </a:lnTo>
                  <a:lnTo>
                    <a:pt x="7751" y="10923"/>
                  </a:lnTo>
                  <a:lnTo>
                    <a:pt x="6563" y="13751"/>
                  </a:lnTo>
                  <a:lnTo>
                    <a:pt x="5376" y="16595"/>
                  </a:lnTo>
                  <a:lnTo>
                    <a:pt x="4204" y="19439"/>
                  </a:lnTo>
                  <a:lnTo>
                    <a:pt x="3047" y="22283"/>
                  </a:lnTo>
                  <a:lnTo>
                    <a:pt x="1907" y="25142"/>
                  </a:lnTo>
                  <a:lnTo>
                    <a:pt x="1407" y="26377"/>
                  </a:lnTo>
                  <a:lnTo>
                    <a:pt x="1172" y="27002"/>
                  </a:lnTo>
                  <a:lnTo>
                    <a:pt x="954" y="27627"/>
                  </a:lnTo>
                  <a:lnTo>
                    <a:pt x="735" y="28267"/>
                  </a:lnTo>
                  <a:lnTo>
                    <a:pt x="547" y="28892"/>
                  </a:lnTo>
                  <a:lnTo>
                    <a:pt x="360" y="29533"/>
                  </a:lnTo>
                  <a:lnTo>
                    <a:pt x="219" y="30189"/>
                  </a:lnTo>
                  <a:lnTo>
                    <a:pt x="94" y="30752"/>
                  </a:lnTo>
                  <a:lnTo>
                    <a:pt x="0" y="31330"/>
                  </a:lnTo>
                  <a:lnTo>
                    <a:pt x="422" y="31439"/>
                  </a:lnTo>
                  <a:lnTo>
                    <a:pt x="813" y="31580"/>
                  </a:lnTo>
                  <a:lnTo>
                    <a:pt x="1219" y="31736"/>
                  </a:lnTo>
                  <a:lnTo>
                    <a:pt x="1594" y="31924"/>
                  </a:lnTo>
                  <a:lnTo>
                    <a:pt x="1969" y="32143"/>
                  </a:lnTo>
                  <a:lnTo>
                    <a:pt x="2313" y="32377"/>
                  </a:lnTo>
                  <a:lnTo>
                    <a:pt x="2657" y="32643"/>
                  </a:lnTo>
                  <a:lnTo>
                    <a:pt x="2969" y="32924"/>
                  </a:lnTo>
                  <a:lnTo>
                    <a:pt x="3266" y="33221"/>
                  </a:lnTo>
                  <a:lnTo>
                    <a:pt x="3548" y="33549"/>
                  </a:lnTo>
                  <a:lnTo>
                    <a:pt x="3782" y="33877"/>
                  </a:lnTo>
                  <a:lnTo>
                    <a:pt x="4016" y="34236"/>
                  </a:lnTo>
                  <a:lnTo>
                    <a:pt x="4204" y="34611"/>
                  </a:lnTo>
                  <a:lnTo>
                    <a:pt x="4360" y="35002"/>
                  </a:lnTo>
                  <a:lnTo>
                    <a:pt x="4501" y="35408"/>
                  </a:lnTo>
                  <a:lnTo>
                    <a:pt x="4548" y="35612"/>
                  </a:lnTo>
                  <a:lnTo>
                    <a:pt x="4594" y="35815"/>
                  </a:lnTo>
                  <a:lnTo>
                    <a:pt x="4798" y="35580"/>
                  </a:lnTo>
                  <a:lnTo>
                    <a:pt x="5032" y="35361"/>
                  </a:lnTo>
                  <a:lnTo>
                    <a:pt x="5282" y="35158"/>
                  </a:lnTo>
                  <a:lnTo>
                    <a:pt x="5548" y="34986"/>
                  </a:lnTo>
                  <a:lnTo>
                    <a:pt x="5829" y="34830"/>
                  </a:lnTo>
                  <a:lnTo>
                    <a:pt x="6126" y="34705"/>
                  </a:lnTo>
                  <a:lnTo>
                    <a:pt x="6438" y="34596"/>
                  </a:lnTo>
                  <a:lnTo>
                    <a:pt x="6751" y="34502"/>
                  </a:lnTo>
                  <a:lnTo>
                    <a:pt x="7063" y="34440"/>
                  </a:lnTo>
                  <a:lnTo>
                    <a:pt x="7391" y="34408"/>
                  </a:lnTo>
                  <a:lnTo>
                    <a:pt x="7720" y="34377"/>
                  </a:lnTo>
                  <a:lnTo>
                    <a:pt x="8048" y="34393"/>
                  </a:lnTo>
                  <a:lnTo>
                    <a:pt x="8376" y="34408"/>
                  </a:lnTo>
                  <a:lnTo>
                    <a:pt x="8704" y="34455"/>
                  </a:lnTo>
                  <a:lnTo>
                    <a:pt x="9017" y="34518"/>
                  </a:lnTo>
                  <a:lnTo>
                    <a:pt x="9329" y="34611"/>
                  </a:lnTo>
                  <a:lnTo>
                    <a:pt x="9642" y="34721"/>
                  </a:lnTo>
                  <a:lnTo>
                    <a:pt x="9938" y="34846"/>
                  </a:lnTo>
                  <a:lnTo>
                    <a:pt x="10235" y="34986"/>
                  </a:lnTo>
                  <a:lnTo>
                    <a:pt x="10517" y="35143"/>
                  </a:lnTo>
                  <a:lnTo>
                    <a:pt x="10782" y="35299"/>
                  </a:lnTo>
                  <a:lnTo>
                    <a:pt x="11048" y="35486"/>
                  </a:lnTo>
                  <a:lnTo>
                    <a:pt x="11314" y="35690"/>
                  </a:lnTo>
                  <a:lnTo>
                    <a:pt x="11564" y="35893"/>
                  </a:lnTo>
                  <a:lnTo>
                    <a:pt x="11798" y="36112"/>
                  </a:lnTo>
                  <a:lnTo>
                    <a:pt x="12032" y="36346"/>
                  </a:lnTo>
                  <a:lnTo>
                    <a:pt x="12267" y="36580"/>
                  </a:lnTo>
                  <a:lnTo>
                    <a:pt x="12486" y="36815"/>
                  </a:lnTo>
                  <a:lnTo>
                    <a:pt x="12689" y="37080"/>
                  </a:lnTo>
                  <a:lnTo>
                    <a:pt x="12892" y="37330"/>
                  </a:lnTo>
                  <a:lnTo>
                    <a:pt x="13079" y="37596"/>
                  </a:lnTo>
                  <a:lnTo>
                    <a:pt x="13267" y="37862"/>
                  </a:lnTo>
                  <a:lnTo>
                    <a:pt x="13657" y="37674"/>
                  </a:lnTo>
                  <a:lnTo>
                    <a:pt x="14079" y="37502"/>
                  </a:lnTo>
                  <a:lnTo>
                    <a:pt x="14501" y="37362"/>
                  </a:lnTo>
                  <a:lnTo>
                    <a:pt x="14923" y="37252"/>
                  </a:lnTo>
                  <a:lnTo>
                    <a:pt x="15361" y="37158"/>
                  </a:lnTo>
                  <a:lnTo>
                    <a:pt x="15798" y="37112"/>
                  </a:lnTo>
                  <a:lnTo>
                    <a:pt x="16251" y="37065"/>
                  </a:lnTo>
                  <a:lnTo>
                    <a:pt x="16689" y="37065"/>
                  </a:lnTo>
                  <a:lnTo>
                    <a:pt x="17126" y="37080"/>
                  </a:lnTo>
                  <a:lnTo>
                    <a:pt x="17580" y="37127"/>
                  </a:lnTo>
                  <a:lnTo>
                    <a:pt x="18017" y="37205"/>
                  </a:lnTo>
                  <a:lnTo>
                    <a:pt x="18455" y="37299"/>
                  </a:lnTo>
                  <a:lnTo>
                    <a:pt x="18876" y="37424"/>
                  </a:lnTo>
                  <a:lnTo>
                    <a:pt x="19298" y="37580"/>
                  </a:lnTo>
                  <a:lnTo>
                    <a:pt x="19705" y="37752"/>
                  </a:lnTo>
                  <a:lnTo>
                    <a:pt x="20095" y="37955"/>
                  </a:lnTo>
                  <a:lnTo>
                    <a:pt x="20392" y="38143"/>
                  </a:lnTo>
                  <a:lnTo>
                    <a:pt x="20689" y="38346"/>
                  </a:lnTo>
                  <a:lnTo>
                    <a:pt x="21017" y="37737"/>
                  </a:lnTo>
                  <a:lnTo>
                    <a:pt x="21345" y="37127"/>
                  </a:lnTo>
                  <a:lnTo>
                    <a:pt x="21658" y="36502"/>
                  </a:lnTo>
                  <a:lnTo>
                    <a:pt x="21970" y="35877"/>
                  </a:lnTo>
                  <a:lnTo>
                    <a:pt x="22267" y="35252"/>
                  </a:lnTo>
                  <a:lnTo>
                    <a:pt x="22549" y="34611"/>
                  </a:lnTo>
                  <a:lnTo>
                    <a:pt x="23095" y="33330"/>
                  </a:lnTo>
                  <a:lnTo>
                    <a:pt x="23627" y="32033"/>
                  </a:lnTo>
                  <a:lnTo>
                    <a:pt x="24127" y="30721"/>
                  </a:lnTo>
                  <a:lnTo>
                    <a:pt x="24611" y="29408"/>
                  </a:lnTo>
                  <a:lnTo>
                    <a:pt x="25080" y="28080"/>
                  </a:lnTo>
                  <a:lnTo>
                    <a:pt x="26002" y="25408"/>
                  </a:lnTo>
                  <a:lnTo>
                    <a:pt x="26893" y="22736"/>
                  </a:lnTo>
                  <a:lnTo>
                    <a:pt x="27346" y="21408"/>
                  </a:lnTo>
                  <a:lnTo>
                    <a:pt x="27799" y="20095"/>
                  </a:lnTo>
                  <a:lnTo>
                    <a:pt x="28268" y="18798"/>
                  </a:lnTo>
                  <a:lnTo>
                    <a:pt x="28752" y="17501"/>
                  </a:lnTo>
                  <a:lnTo>
                    <a:pt x="29799" y="14782"/>
                  </a:lnTo>
                  <a:lnTo>
                    <a:pt x="30830" y="12063"/>
                  </a:lnTo>
                  <a:lnTo>
                    <a:pt x="31033" y="11548"/>
                  </a:lnTo>
                  <a:lnTo>
                    <a:pt x="31299" y="10970"/>
                  </a:lnTo>
                  <a:lnTo>
                    <a:pt x="31580" y="10376"/>
                  </a:lnTo>
                  <a:lnTo>
                    <a:pt x="31846" y="9766"/>
                  </a:lnTo>
                  <a:lnTo>
                    <a:pt x="32112" y="9141"/>
                  </a:lnTo>
                  <a:lnTo>
                    <a:pt x="32221" y="8844"/>
                  </a:lnTo>
                  <a:lnTo>
                    <a:pt x="32315" y="8532"/>
                  </a:lnTo>
                  <a:lnTo>
                    <a:pt x="32408" y="8235"/>
                  </a:lnTo>
                  <a:lnTo>
                    <a:pt x="32471" y="7954"/>
                  </a:lnTo>
                  <a:lnTo>
                    <a:pt x="32518" y="7657"/>
                  </a:lnTo>
                  <a:lnTo>
                    <a:pt x="32533" y="7391"/>
                  </a:lnTo>
                  <a:lnTo>
                    <a:pt x="32533" y="7157"/>
                  </a:lnTo>
                  <a:lnTo>
                    <a:pt x="32502" y="6938"/>
                  </a:lnTo>
                  <a:lnTo>
                    <a:pt x="32440" y="6719"/>
                  </a:lnTo>
                  <a:lnTo>
                    <a:pt x="32362" y="6501"/>
                  </a:lnTo>
                  <a:lnTo>
                    <a:pt x="32252" y="6297"/>
                  </a:lnTo>
                  <a:lnTo>
                    <a:pt x="32112" y="6110"/>
                  </a:lnTo>
                  <a:lnTo>
                    <a:pt x="31971" y="5922"/>
                  </a:lnTo>
                  <a:lnTo>
                    <a:pt x="31799" y="5751"/>
                  </a:lnTo>
                  <a:lnTo>
                    <a:pt x="31612" y="5579"/>
                  </a:lnTo>
                  <a:lnTo>
                    <a:pt x="31408" y="5407"/>
                  </a:lnTo>
                  <a:lnTo>
                    <a:pt x="31190" y="5251"/>
                  </a:lnTo>
                  <a:lnTo>
                    <a:pt x="30955" y="5094"/>
                  </a:lnTo>
                  <a:lnTo>
                    <a:pt x="30721" y="4954"/>
                  </a:lnTo>
                  <a:lnTo>
                    <a:pt x="30455" y="4813"/>
                  </a:lnTo>
                  <a:lnTo>
                    <a:pt x="29924" y="4563"/>
                  </a:lnTo>
                  <a:lnTo>
                    <a:pt x="29377" y="4329"/>
                  </a:lnTo>
                  <a:lnTo>
                    <a:pt x="28799" y="4110"/>
                  </a:lnTo>
                  <a:lnTo>
                    <a:pt x="28221" y="3922"/>
                  </a:lnTo>
                  <a:lnTo>
                    <a:pt x="27658" y="3735"/>
                  </a:lnTo>
                  <a:lnTo>
                    <a:pt x="26596" y="3454"/>
                  </a:lnTo>
                  <a:lnTo>
                    <a:pt x="25721" y="3219"/>
                  </a:lnTo>
                  <a:lnTo>
                    <a:pt x="24392" y="2844"/>
                  </a:lnTo>
                  <a:lnTo>
                    <a:pt x="23064" y="2469"/>
                  </a:lnTo>
                  <a:lnTo>
                    <a:pt x="20439" y="1688"/>
                  </a:lnTo>
                  <a:lnTo>
                    <a:pt x="17814" y="907"/>
                  </a:lnTo>
                  <a:lnTo>
                    <a:pt x="16501" y="547"/>
                  </a:lnTo>
                  <a:lnTo>
                    <a:pt x="15189" y="188"/>
                  </a:lnTo>
                  <a:lnTo>
                    <a:pt x="14767" y="94"/>
                  </a:lnTo>
                  <a:lnTo>
                    <a:pt x="14548" y="47"/>
                  </a:lnTo>
                  <a:lnTo>
                    <a:pt x="14345" y="16"/>
                  </a:lnTo>
                  <a:lnTo>
                    <a:pt x="1412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55"/>
            <p:cNvSpPr/>
            <p:nvPr/>
          </p:nvSpPr>
          <p:spPr>
            <a:xfrm rot="571922">
              <a:off x="7705959" y="1533512"/>
              <a:ext cx="370753" cy="853981"/>
            </a:xfrm>
            <a:custGeom>
              <a:rect b="b" l="l" r="r" t="t"/>
              <a:pathLst>
                <a:path extrusionOk="0" h="34159" w="14830">
                  <a:moveTo>
                    <a:pt x="14486" y="1"/>
                  </a:moveTo>
                  <a:lnTo>
                    <a:pt x="13642" y="1673"/>
                  </a:lnTo>
                  <a:lnTo>
                    <a:pt x="12657" y="3704"/>
                  </a:lnTo>
                  <a:lnTo>
                    <a:pt x="11923" y="5235"/>
                  </a:lnTo>
                  <a:lnTo>
                    <a:pt x="11142" y="6907"/>
                  </a:lnTo>
                  <a:lnTo>
                    <a:pt x="10313" y="8689"/>
                  </a:lnTo>
                  <a:lnTo>
                    <a:pt x="9438" y="10595"/>
                  </a:lnTo>
                  <a:lnTo>
                    <a:pt x="8548" y="12611"/>
                  </a:lnTo>
                  <a:lnTo>
                    <a:pt x="7626" y="14704"/>
                  </a:lnTo>
                  <a:lnTo>
                    <a:pt x="6688" y="16892"/>
                  </a:lnTo>
                  <a:lnTo>
                    <a:pt x="5735" y="19142"/>
                  </a:lnTo>
                  <a:lnTo>
                    <a:pt x="4876" y="21205"/>
                  </a:lnTo>
                  <a:lnTo>
                    <a:pt x="4063" y="23236"/>
                  </a:lnTo>
                  <a:lnTo>
                    <a:pt x="3266" y="25189"/>
                  </a:lnTo>
                  <a:lnTo>
                    <a:pt x="2532" y="27096"/>
                  </a:lnTo>
                  <a:lnTo>
                    <a:pt x="1829" y="28908"/>
                  </a:lnTo>
                  <a:lnTo>
                    <a:pt x="1172" y="30643"/>
                  </a:lnTo>
                  <a:lnTo>
                    <a:pt x="563" y="32284"/>
                  </a:lnTo>
                  <a:lnTo>
                    <a:pt x="0" y="33830"/>
                  </a:lnTo>
                  <a:lnTo>
                    <a:pt x="235" y="34159"/>
                  </a:lnTo>
                  <a:lnTo>
                    <a:pt x="547" y="34018"/>
                  </a:lnTo>
                  <a:lnTo>
                    <a:pt x="1782" y="30877"/>
                  </a:lnTo>
                  <a:lnTo>
                    <a:pt x="3204" y="27346"/>
                  </a:lnTo>
                  <a:lnTo>
                    <a:pt x="4766" y="23517"/>
                  </a:lnTo>
                  <a:lnTo>
                    <a:pt x="6438" y="19439"/>
                  </a:lnTo>
                  <a:lnTo>
                    <a:pt x="7391" y="17189"/>
                  </a:lnTo>
                  <a:lnTo>
                    <a:pt x="8313" y="15001"/>
                  </a:lnTo>
                  <a:lnTo>
                    <a:pt x="10095" y="10892"/>
                  </a:lnTo>
                  <a:lnTo>
                    <a:pt x="11720" y="7173"/>
                  </a:lnTo>
                  <a:lnTo>
                    <a:pt x="13142" y="3938"/>
                  </a:lnTo>
                  <a:lnTo>
                    <a:pt x="14829" y="110"/>
                  </a:lnTo>
                  <a:lnTo>
                    <a:pt x="144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55"/>
            <p:cNvSpPr/>
            <p:nvPr/>
          </p:nvSpPr>
          <p:spPr>
            <a:xfrm rot="571922">
              <a:off x="7505716" y="1437374"/>
              <a:ext cx="370753" cy="864531"/>
            </a:xfrm>
            <a:custGeom>
              <a:rect b="b" l="l" r="r" t="t"/>
              <a:pathLst>
                <a:path extrusionOk="0" h="34581" w="14830">
                  <a:moveTo>
                    <a:pt x="14345" y="1"/>
                  </a:moveTo>
                  <a:lnTo>
                    <a:pt x="13783" y="1173"/>
                  </a:lnTo>
                  <a:lnTo>
                    <a:pt x="13049" y="2704"/>
                  </a:lnTo>
                  <a:lnTo>
                    <a:pt x="12267" y="4360"/>
                  </a:lnTo>
                  <a:lnTo>
                    <a:pt x="11439" y="6157"/>
                  </a:lnTo>
                  <a:lnTo>
                    <a:pt x="10564" y="8064"/>
                  </a:lnTo>
                  <a:lnTo>
                    <a:pt x="9673" y="10064"/>
                  </a:lnTo>
                  <a:lnTo>
                    <a:pt x="8751" y="12173"/>
                  </a:lnTo>
                  <a:lnTo>
                    <a:pt x="7814" y="14345"/>
                  </a:lnTo>
                  <a:lnTo>
                    <a:pt x="6861" y="16611"/>
                  </a:lnTo>
                  <a:lnTo>
                    <a:pt x="5923" y="18861"/>
                  </a:lnTo>
                  <a:lnTo>
                    <a:pt x="5032" y="21064"/>
                  </a:lnTo>
                  <a:lnTo>
                    <a:pt x="4189" y="23205"/>
                  </a:lnTo>
                  <a:lnTo>
                    <a:pt x="3376" y="25252"/>
                  </a:lnTo>
                  <a:lnTo>
                    <a:pt x="2642" y="27205"/>
                  </a:lnTo>
                  <a:lnTo>
                    <a:pt x="1939" y="29049"/>
                  </a:lnTo>
                  <a:lnTo>
                    <a:pt x="1298" y="30768"/>
                  </a:lnTo>
                  <a:lnTo>
                    <a:pt x="720" y="32377"/>
                  </a:lnTo>
                  <a:lnTo>
                    <a:pt x="360" y="33377"/>
                  </a:lnTo>
                  <a:lnTo>
                    <a:pt x="1" y="34315"/>
                  </a:lnTo>
                  <a:lnTo>
                    <a:pt x="63" y="34581"/>
                  </a:lnTo>
                  <a:lnTo>
                    <a:pt x="188" y="34440"/>
                  </a:lnTo>
                  <a:lnTo>
                    <a:pt x="329" y="34299"/>
                  </a:lnTo>
                  <a:lnTo>
                    <a:pt x="470" y="34159"/>
                  </a:lnTo>
                  <a:lnTo>
                    <a:pt x="626" y="34034"/>
                  </a:lnTo>
                  <a:lnTo>
                    <a:pt x="923" y="33315"/>
                  </a:lnTo>
                  <a:lnTo>
                    <a:pt x="1235" y="32565"/>
                  </a:lnTo>
                  <a:lnTo>
                    <a:pt x="2532" y="29268"/>
                  </a:lnTo>
                  <a:lnTo>
                    <a:pt x="4048" y="25502"/>
                  </a:lnTo>
                  <a:lnTo>
                    <a:pt x="5736" y="21346"/>
                  </a:lnTo>
                  <a:lnTo>
                    <a:pt x="6626" y="19158"/>
                  </a:lnTo>
                  <a:lnTo>
                    <a:pt x="7564" y="16908"/>
                  </a:lnTo>
                  <a:lnTo>
                    <a:pt x="8517" y="14658"/>
                  </a:lnTo>
                  <a:lnTo>
                    <a:pt x="9439" y="12470"/>
                  </a:lnTo>
                  <a:lnTo>
                    <a:pt x="11220" y="8345"/>
                  </a:lnTo>
                  <a:lnTo>
                    <a:pt x="12845" y="4626"/>
                  </a:lnTo>
                  <a:lnTo>
                    <a:pt x="14267" y="1391"/>
                  </a:lnTo>
                  <a:lnTo>
                    <a:pt x="14830" y="141"/>
                  </a:lnTo>
                  <a:lnTo>
                    <a:pt x="143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55"/>
            <p:cNvSpPr/>
            <p:nvPr/>
          </p:nvSpPr>
          <p:spPr>
            <a:xfrm rot="571922">
              <a:off x="7703740" y="1387855"/>
              <a:ext cx="639904" cy="297702"/>
            </a:xfrm>
            <a:custGeom>
              <a:rect b="b" l="l" r="r" t="t"/>
              <a:pathLst>
                <a:path extrusionOk="0" h="11908" w="25596">
                  <a:moveTo>
                    <a:pt x="2001" y="1"/>
                  </a:moveTo>
                  <a:lnTo>
                    <a:pt x="1782" y="16"/>
                  </a:lnTo>
                  <a:lnTo>
                    <a:pt x="1563" y="47"/>
                  </a:lnTo>
                  <a:lnTo>
                    <a:pt x="1376" y="110"/>
                  </a:lnTo>
                  <a:lnTo>
                    <a:pt x="1188" y="204"/>
                  </a:lnTo>
                  <a:lnTo>
                    <a:pt x="1001" y="297"/>
                  </a:lnTo>
                  <a:lnTo>
                    <a:pt x="844" y="422"/>
                  </a:lnTo>
                  <a:lnTo>
                    <a:pt x="688" y="547"/>
                  </a:lnTo>
                  <a:lnTo>
                    <a:pt x="563" y="704"/>
                  </a:lnTo>
                  <a:lnTo>
                    <a:pt x="438" y="860"/>
                  </a:lnTo>
                  <a:lnTo>
                    <a:pt x="329" y="1032"/>
                  </a:lnTo>
                  <a:lnTo>
                    <a:pt x="235" y="1219"/>
                  </a:lnTo>
                  <a:lnTo>
                    <a:pt x="157" y="1407"/>
                  </a:lnTo>
                  <a:lnTo>
                    <a:pt x="94" y="1610"/>
                  </a:lnTo>
                  <a:lnTo>
                    <a:pt x="47" y="1813"/>
                  </a:lnTo>
                  <a:lnTo>
                    <a:pt x="16" y="2016"/>
                  </a:lnTo>
                  <a:lnTo>
                    <a:pt x="0" y="2235"/>
                  </a:lnTo>
                  <a:lnTo>
                    <a:pt x="0" y="2438"/>
                  </a:lnTo>
                  <a:lnTo>
                    <a:pt x="32" y="2641"/>
                  </a:lnTo>
                  <a:lnTo>
                    <a:pt x="63" y="2844"/>
                  </a:lnTo>
                  <a:lnTo>
                    <a:pt x="126" y="3048"/>
                  </a:lnTo>
                  <a:lnTo>
                    <a:pt x="204" y="3251"/>
                  </a:lnTo>
                  <a:lnTo>
                    <a:pt x="297" y="3438"/>
                  </a:lnTo>
                  <a:lnTo>
                    <a:pt x="407" y="3610"/>
                  </a:lnTo>
                  <a:lnTo>
                    <a:pt x="547" y="3782"/>
                  </a:lnTo>
                  <a:lnTo>
                    <a:pt x="704" y="3938"/>
                  </a:lnTo>
                  <a:lnTo>
                    <a:pt x="876" y="4079"/>
                  </a:lnTo>
                  <a:lnTo>
                    <a:pt x="1079" y="4204"/>
                  </a:lnTo>
                  <a:lnTo>
                    <a:pt x="1297" y="4313"/>
                  </a:lnTo>
                  <a:lnTo>
                    <a:pt x="1547" y="4407"/>
                  </a:lnTo>
                  <a:lnTo>
                    <a:pt x="4235" y="5266"/>
                  </a:lnTo>
                  <a:lnTo>
                    <a:pt x="6923" y="6141"/>
                  </a:lnTo>
                  <a:lnTo>
                    <a:pt x="9595" y="7032"/>
                  </a:lnTo>
                  <a:lnTo>
                    <a:pt x="12282" y="7954"/>
                  </a:lnTo>
                  <a:lnTo>
                    <a:pt x="14939" y="8876"/>
                  </a:lnTo>
                  <a:lnTo>
                    <a:pt x="17611" y="9829"/>
                  </a:lnTo>
                  <a:lnTo>
                    <a:pt x="20267" y="10782"/>
                  </a:lnTo>
                  <a:lnTo>
                    <a:pt x="22908" y="11767"/>
                  </a:lnTo>
                  <a:lnTo>
                    <a:pt x="23158" y="11845"/>
                  </a:lnTo>
                  <a:lnTo>
                    <a:pt x="23392" y="11892"/>
                  </a:lnTo>
                  <a:lnTo>
                    <a:pt x="23627" y="11907"/>
                  </a:lnTo>
                  <a:lnTo>
                    <a:pt x="23846" y="11907"/>
                  </a:lnTo>
                  <a:lnTo>
                    <a:pt x="24049" y="11876"/>
                  </a:lnTo>
                  <a:lnTo>
                    <a:pt x="24252" y="11829"/>
                  </a:lnTo>
                  <a:lnTo>
                    <a:pt x="24439" y="11751"/>
                  </a:lnTo>
                  <a:lnTo>
                    <a:pt x="24611" y="11657"/>
                  </a:lnTo>
                  <a:lnTo>
                    <a:pt x="24767" y="11548"/>
                  </a:lnTo>
                  <a:lnTo>
                    <a:pt x="24908" y="11407"/>
                  </a:lnTo>
                  <a:lnTo>
                    <a:pt x="25049" y="11267"/>
                  </a:lnTo>
                  <a:lnTo>
                    <a:pt x="25174" y="11110"/>
                  </a:lnTo>
                  <a:lnTo>
                    <a:pt x="25283" y="10939"/>
                  </a:lnTo>
                  <a:lnTo>
                    <a:pt x="25361" y="10751"/>
                  </a:lnTo>
                  <a:lnTo>
                    <a:pt x="25439" y="10564"/>
                  </a:lnTo>
                  <a:lnTo>
                    <a:pt x="25502" y="10360"/>
                  </a:lnTo>
                  <a:lnTo>
                    <a:pt x="25549" y="10157"/>
                  </a:lnTo>
                  <a:lnTo>
                    <a:pt x="25580" y="9954"/>
                  </a:lnTo>
                  <a:lnTo>
                    <a:pt x="25596" y="9751"/>
                  </a:lnTo>
                  <a:lnTo>
                    <a:pt x="25596" y="9532"/>
                  </a:lnTo>
                  <a:lnTo>
                    <a:pt x="25580" y="9329"/>
                  </a:lnTo>
                  <a:lnTo>
                    <a:pt x="25533" y="9110"/>
                  </a:lnTo>
                  <a:lnTo>
                    <a:pt x="25486" y="8907"/>
                  </a:lnTo>
                  <a:lnTo>
                    <a:pt x="25408" y="8704"/>
                  </a:lnTo>
                  <a:lnTo>
                    <a:pt x="25314" y="8517"/>
                  </a:lnTo>
                  <a:lnTo>
                    <a:pt x="25205" y="8329"/>
                  </a:lnTo>
                  <a:lnTo>
                    <a:pt x="25064" y="8157"/>
                  </a:lnTo>
                  <a:lnTo>
                    <a:pt x="24908" y="7985"/>
                  </a:lnTo>
                  <a:lnTo>
                    <a:pt x="24736" y="7845"/>
                  </a:lnTo>
                  <a:lnTo>
                    <a:pt x="24549" y="7704"/>
                  </a:lnTo>
                  <a:lnTo>
                    <a:pt x="24330" y="7579"/>
                  </a:lnTo>
                  <a:lnTo>
                    <a:pt x="24096" y="7485"/>
                  </a:lnTo>
                  <a:lnTo>
                    <a:pt x="21439" y="6501"/>
                  </a:lnTo>
                  <a:lnTo>
                    <a:pt x="18783" y="5532"/>
                  </a:lnTo>
                  <a:lnTo>
                    <a:pt x="16126" y="4594"/>
                  </a:lnTo>
                  <a:lnTo>
                    <a:pt x="13454" y="3673"/>
                  </a:lnTo>
                  <a:lnTo>
                    <a:pt x="10782" y="2751"/>
                  </a:lnTo>
                  <a:lnTo>
                    <a:pt x="8110" y="1860"/>
                  </a:lnTo>
                  <a:lnTo>
                    <a:pt x="5423" y="985"/>
                  </a:lnTo>
                  <a:lnTo>
                    <a:pt x="2735" y="110"/>
                  </a:lnTo>
                  <a:lnTo>
                    <a:pt x="2469" y="47"/>
                  </a:lnTo>
                  <a:lnTo>
                    <a:pt x="2235" y="16"/>
                  </a:lnTo>
                  <a:lnTo>
                    <a:pt x="200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55"/>
            <p:cNvSpPr/>
            <p:nvPr/>
          </p:nvSpPr>
          <p:spPr>
            <a:xfrm rot="571922">
              <a:off x="7788214" y="1796962"/>
              <a:ext cx="123876" cy="91026"/>
            </a:xfrm>
            <a:custGeom>
              <a:rect b="b" l="l" r="r" t="t"/>
              <a:pathLst>
                <a:path extrusionOk="0" h="3641" w="4955">
                  <a:moveTo>
                    <a:pt x="220" y="0"/>
                  </a:moveTo>
                  <a:lnTo>
                    <a:pt x="157" y="125"/>
                  </a:lnTo>
                  <a:lnTo>
                    <a:pt x="79" y="391"/>
                  </a:lnTo>
                  <a:lnTo>
                    <a:pt x="32" y="656"/>
                  </a:lnTo>
                  <a:lnTo>
                    <a:pt x="1" y="922"/>
                  </a:lnTo>
                  <a:lnTo>
                    <a:pt x="1" y="1188"/>
                  </a:lnTo>
                  <a:lnTo>
                    <a:pt x="32" y="1453"/>
                  </a:lnTo>
                  <a:lnTo>
                    <a:pt x="79" y="1703"/>
                  </a:lnTo>
                  <a:lnTo>
                    <a:pt x="141" y="1953"/>
                  </a:lnTo>
                  <a:lnTo>
                    <a:pt x="235" y="2188"/>
                  </a:lnTo>
                  <a:lnTo>
                    <a:pt x="345" y="2407"/>
                  </a:lnTo>
                  <a:lnTo>
                    <a:pt x="485" y="2625"/>
                  </a:lnTo>
                  <a:lnTo>
                    <a:pt x="626" y="2813"/>
                  </a:lnTo>
                  <a:lnTo>
                    <a:pt x="798" y="3000"/>
                  </a:lnTo>
                  <a:lnTo>
                    <a:pt x="985" y="3157"/>
                  </a:lnTo>
                  <a:lnTo>
                    <a:pt x="1204" y="3297"/>
                  </a:lnTo>
                  <a:lnTo>
                    <a:pt x="1423" y="3422"/>
                  </a:lnTo>
                  <a:lnTo>
                    <a:pt x="1657" y="3516"/>
                  </a:lnTo>
                  <a:lnTo>
                    <a:pt x="1907" y="3578"/>
                  </a:lnTo>
                  <a:lnTo>
                    <a:pt x="2157" y="3625"/>
                  </a:lnTo>
                  <a:lnTo>
                    <a:pt x="2407" y="3641"/>
                  </a:lnTo>
                  <a:lnTo>
                    <a:pt x="2657" y="3625"/>
                  </a:lnTo>
                  <a:lnTo>
                    <a:pt x="2892" y="3594"/>
                  </a:lnTo>
                  <a:lnTo>
                    <a:pt x="3142" y="3532"/>
                  </a:lnTo>
                  <a:lnTo>
                    <a:pt x="3376" y="3438"/>
                  </a:lnTo>
                  <a:lnTo>
                    <a:pt x="3595" y="3328"/>
                  </a:lnTo>
                  <a:lnTo>
                    <a:pt x="3814" y="3203"/>
                  </a:lnTo>
                  <a:lnTo>
                    <a:pt x="4017" y="3047"/>
                  </a:lnTo>
                  <a:lnTo>
                    <a:pt x="4204" y="2875"/>
                  </a:lnTo>
                  <a:lnTo>
                    <a:pt x="4392" y="2688"/>
                  </a:lnTo>
                  <a:lnTo>
                    <a:pt x="4548" y="2469"/>
                  </a:lnTo>
                  <a:lnTo>
                    <a:pt x="4689" y="2250"/>
                  </a:lnTo>
                  <a:lnTo>
                    <a:pt x="4814" y="2000"/>
                  </a:lnTo>
                  <a:lnTo>
                    <a:pt x="4907" y="1735"/>
                  </a:lnTo>
                  <a:lnTo>
                    <a:pt x="4954" y="1610"/>
                  </a:lnTo>
                  <a:lnTo>
                    <a:pt x="22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55"/>
            <p:cNvSpPr/>
            <p:nvPr/>
          </p:nvSpPr>
          <p:spPr>
            <a:xfrm rot="571922">
              <a:off x="7788292" y="1838307"/>
              <a:ext cx="91426" cy="47275"/>
            </a:xfrm>
            <a:custGeom>
              <a:rect b="b" l="l" r="r" t="t"/>
              <a:pathLst>
                <a:path extrusionOk="0" h="1891" w="3657">
                  <a:moveTo>
                    <a:pt x="1016" y="0"/>
                  </a:moveTo>
                  <a:lnTo>
                    <a:pt x="750" y="16"/>
                  </a:lnTo>
                  <a:lnTo>
                    <a:pt x="500" y="63"/>
                  </a:lnTo>
                  <a:lnTo>
                    <a:pt x="250" y="125"/>
                  </a:lnTo>
                  <a:lnTo>
                    <a:pt x="0" y="203"/>
                  </a:lnTo>
                  <a:lnTo>
                    <a:pt x="110" y="469"/>
                  </a:lnTo>
                  <a:lnTo>
                    <a:pt x="235" y="719"/>
                  </a:lnTo>
                  <a:lnTo>
                    <a:pt x="391" y="953"/>
                  </a:lnTo>
                  <a:lnTo>
                    <a:pt x="579" y="1157"/>
                  </a:lnTo>
                  <a:lnTo>
                    <a:pt x="782" y="1360"/>
                  </a:lnTo>
                  <a:lnTo>
                    <a:pt x="1000" y="1516"/>
                  </a:lnTo>
                  <a:lnTo>
                    <a:pt x="1251" y="1657"/>
                  </a:lnTo>
                  <a:lnTo>
                    <a:pt x="1516" y="1766"/>
                  </a:lnTo>
                  <a:lnTo>
                    <a:pt x="1797" y="1844"/>
                  </a:lnTo>
                  <a:lnTo>
                    <a:pt x="2079" y="1875"/>
                  </a:lnTo>
                  <a:lnTo>
                    <a:pt x="2360" y="1891"/>
                  </a:lnTo>
                  <a:lnTo>
                    <a:pt x="2626" y="1860"/>
                  </a:lnTo>
                  <a:lnTo>
                    <a:pt x="2907" y="1797"/>
                  </a:lnTo>
                  <a:lnTo>
                    <a:pt x="3172" y="1719"/>
                  </a:lnTo>
                  <a:lnTo>
                    <a:pt x="3422" y="1594"/>
                  </a:lnTo>
                  <a:lnTo>
                    <a:pt x="3657" y="1453"/>
                  </a:lnTo>
                  <a:lnTo>
                    <a:pt x="3516" y="1235"/>
                  </a:lnTo>
                  <a:lnTo>
                    <a:pt x="3360" y="1032"/>
                  </a:lnTo>
                  <a:lnTo>
                    <a:pt x="3188" y="844"/>
                  </a:lnTo>
                  <a:lnTo>
                    <a:pt x="3001" y="672"/>
                  </a:lnTo>
                  <a:lnTo>
                    <a:pt x="2782" y="516"/>
                  </a:lnTo>
                  <a:lnTo>
                    <a:pt x="2563" y="375"/>
                  </a:lnTo>
                  <a:lnTo>
                    <a:pt x="2313" y="250"/>
                  </a:lnTo>
                  <a:lnTo>
                    <a:pt x="2063" y="157"/>
                  </a:lnTo>
                  <a:lnTo>
                    <a:pt x="1797" y="78"/>
                  </a:lnTo>
                  <a:lnTo>
                    <a:pt x="1532" y="32"/>
                  </a:lnTo>
                  <a:lnTo>
                    <a:pt x="128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55"/>
            <p:cNvSpPr/>
            <p:nvPr/>
          </p:nvSpPr>
          <p:spPr>
            <a:xfrm rot="571922">
              <a:off x="7688952" y="1708825"/>
              <a:ext cx="43400" cy="69950"/>
            </a:xfrm>
            <a:custGeom>
              <a:rect b="b" l="l" r="r" t="t"/>
              <a:pathLst>
                <a:path extrusionOk="0" h="2798" w="1736">
                  <a:moveTo>
                    <a:pt x="1173" y="0"/>
                  </a:moveTo>
                  <a:lnTo>
                    <a:pt x="1094" y="16"/>
                  </a:lnTo>
                  <a:lnTo>
                    <a:pt x="1016" y="31"/>
                  </a:lnTo>
                  <a:lnTo>
                    <a:pt x="923" y="78"/>
                  </a:lnTo>
                  <a:lnTo>
                    <a:pt x="844" y="125"/>
                  </a:lnTo>
                  <a:lnTo>
                    <a:pt x="766" y="172"/>
                  </a:lnTo>
                  <a:lnTo>
                    <a:pt x="673" y="250"/>
                  </a:lnTo>
                  <a:lnTo>
                    <a:pt x="516" y="422"/>
                  </a:lnTo>
                  <a:lnTo>
                    <a:pt x="376" y="641"/>
                  </a:lnTo>
                  <a:lnTo>
                    <a:pt x="235" y="875"/>
                  </a:lnTo>
                  <a:lnTo>
                    <a:pt x="126" y="1141"/>
                  </a:lnTo>
                  <a:lnTo>
                    <a:pt x="48" y="1438"/>
                  </a:lnTo>
                  <a:lnTo>
                    <a:pt x="1" y="1703"/>
                  </a:lnTo>
                  <a:lnTo>
                    <a:pt x="1" y="1953"/>
                  </a:lnTo>
                  <a:lnTo>
                    <a:pt x="16" y="2188"/>
                  </a:lnTo>
                  <a:lnTo>
                    <a:pt x="32" y="2297"/>
                  </a:lnTo>
                  <a:lnTo>
                    <a:pt x="63" y="2407"/>
                  </a:lnTo>
                  <a:lnTo>
                    <a:pt x="110" y="2485"/>
                  </a:lnTo>
                  <a:lnTo>
                    <a:pt x="141" y="2563"/>
                  </a:lnTo>
                  <a:lnTo>
                    <a:pt x="204" y="2641"/>
                  </a:lnTo>
                  <a:lnTo>
                    <a:pt x="266" y="2703"/>
                  </a:lnTo>
                  <a:lnTo>
                    <a:pt x="329" y="2735"/>
                  </a:lnTo>
                  <a:lnTo>
                    <a:pt x="391" y="2782"/>
                  </a:lnTo>
                  <a:lnTo>
                    <a:pt x="469" y="2797"/>
                  </a:lnTo>
                  <a:lnTo>
                    <a:pt x="563" y="2797"/>
                  </a:lnTo>
                  <a:lnTo>
                    <a:pt x="641" y="2782"/>
                  </a:lnTo>
                  <a:lnTo>
                    <a:pt x="719" y="2766"/>
                  </a:lnTo>
                  <a:lnTo>
                    <a:pt x="813" y="2735"/>
                  </a:lnTo>
                  <a:lnTo>
                    <a:pt x="891" y="2688"/>
                  </a:lnTo>
                  <a:lnTo>
                    <a:pt x="969" y="2625"/>
                  </a:lnTo>
                  <a:lnTo>
                    <a:pt x="1063" y="2547"/>
                  </a:lnTo>
                  <a:lnTo>
                    <a:pt x="1219" y="2375"/>
                  </a:lnTo>
                  <a:lnTo>
                    <a:pt x="1360" y="2172"/>
                  </a:lnTo>
                  <a:lnTo>
                    <a:pt x="1501" y="1922"/>
                  </a:lnTo>
                  <a:lnTo>
                    <a:pt x="1610" y="1656"/>
                  </a:lnTo>
                  <a:lnTo>
                    <a:pt x="1688" y="1375"/>
                  </a:lnTo>
                  <a:lnTo>
                    <a:pt x="1735" y="1094"/>
                  </a:lnTo>
                  <a:lnTo>
                    <a:pt x="1735" y="844"/>
                  </a:lnTo>
                  <a:lnTo>
                    <a:pt x="1720" y="610"/>
                  </a:lnTo>
                  <a:lnTo>
                    <a:pt x="1704" y="500"/>
                  </a:lnTo>
                  <a:lnTo>
                    <a:pt x="1673" y="406"/>
                  </a:lnTo>
                  <a:lnTo>
                    <a:pt x="1626" y="313"/>
                  </a:lnTo>
                  <a:lnTo>
                    <a:pt x="1579" y="235"/>
                  </a:lnTo>
                  <a:lnTo>
                    <a:pt x="1532" y="156"/>
                  </a:lnTo>
                  <a:lnTo>
                    <a:pt x="1470" y="110"/>
                  </a:lnTo>
                  <a:lnTo>
                    <a:pt x="1407" y="63"/>
                  </a:lnTo>
                  <a:lnTo>
                    <a:pt x="1329" y="31"/>
                  </a:lnTo>
                  <a:lnTo>
                    <a:pt x="125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55"/>
            <p:cNvSpPr/>
            <p:nvPr/>
          </p:nvSpPr>
          <p:spPr>
            <a:xfrm rot="571922">
              <a:off x="7977315" y="1864606"/>
              <a:ext cx="43775" cy="69950"/>
            </a:xfrm>
            <a:custGeom>
              <a:rect b="b" l="l" r="r" t="t"/>
              <a:pathLst>
                <a:path extrusionOk="0" h="2798" w="1751">
                  <a:moveTo>
                    <a:pt x="1094" y="1"/>
                  </a:moveTo>
                  <a:lnTo>
                    <a:pt x="1016" y="32"/>
                  </a:lnTo>
                  <a:lnTo>
                    <a:pt x="938" y="63"/>
                  </a:lnTo>
                  <a:lnTo>
                    <a:pt x="844" y="110"/>
                  </a:lnTo>
                  <a:lnTo>
                    <a:pt x="766" y="173"/>
                  </a:lnTo>
                  <a:lnTo>
                    <a:pt x="688" y="251"/>
                  </a:lnTo>
                  <a:lnTo>
                    <a:pt x="516" y="423"/>
                  </a:lnTo>
                  <a:lnTo>
                    <a:pt x="376" y="626"/>
                  </a:lnTo>
                  <a:lnTo>
                    <a:pt x="251" y="876"/>
                  </a:lnTo>
                  <a:lnTo>
                    <a:pt x="141" y="1141"/>
                  </a:lnTo>
                  <a:lnTo>
                    <a:pt x="47" y="1423"/>
                  </a:lnTo>
                  <a:lnTo>
                    <a:pt x="16" y="1704"/>
                  </a:lnTo>
                  <a:lnTo>
                    <a:pt x="1" y="1954"/>
                  </a:lnTo>
                  <a:lnTo>
                    <a:pt x="16" y="2188"/>
                  </a:lnTo>
                  <a:lnTo>
                    <a:pt x="47" y="2298"/>
                  </a:lnTo>
                  <a:lnTo>
                    <a:pt x="79" y="2391"/>
                  </a:lnTo>
                  <a:lnTo>
                    <a:pt x="110" y="2485"/>
                  </a:lnTo>
                  <a:lnTo>
                    <a:pt x="157" y="2563"/>
                  </a:lnTo>
                  <a:lnTo>
                    <a:pt x="204" y="2642"/>
                  </a:lnTo>
                  <a:lnTo>
                    <a:pt x="266" y="2688"/>
                  </a:lnTo>
                  <a:lnTo>
                    <a:pt x="329" y="2735"/>
                  </a:lnTo>
                  <a:lnTo>
                    <a:pt x="407" y="2767"/>
                  </a:lnTo>
                  <a:lnTo>
                    <a:pt x="485" y="2782"/>
                  </a:lnTo>
                  <a:lnTo>
                    <a:pt x="563" y="2798"/>
                  </a:lnTo>
                  <a:lnTo>
                    <a:pt x="641" y="2782"/>
                  </a:lnTo>
                  <a:lnTo>
                    <a:pt x="735" y="2767"/>
                  </a:lnTo>
                  <a:lnTo>
                    <a:pt x="813" y="2720"/>
                  </a:lnTo>
                  <a:lnTo>
                    <a:pt x="891" y="2673"/>
                  </a:lnTo>
                  <a:lnTo>
                    <a:pt x="985" y="2610"/>
                  </a:lnTo>
                  <a:lnTo>
                    <a:pt x="1063" y="2548"/>
                  </a:lnTo>
                  <a:lnTo>
                    <a:pt x="1219" y="2376"/>
                  </a:lnTo>
                  <a:lnTo>
                    <a:pt x="1376" y="2157"/>
                  </a:lnTo>
                  <a:lnTo>
                    <a:pt x="1501" y="1923"/>
                  </a:lnTo>
                  <a:lnTo>
                    <a:pt x="1610" y="1641"/>
                  </a:lnTo>
                  <a:lnTo>
                    <a:pt x="1688" y="1360"/>
                  </a:lnTo>
                  <a:lnTo>
                    <a:pt x="1735" y="1095"/>
                  </a:lnTo>
                  <a:lnTo>
                    <a:pt x="1751" y="829"/>
                  </a:lnTo>
                  <a:lnTo>
                    <a:pt x="1719" y="595"/>
                  </a:lnTo>
                  <a:lnTo>
                    <a:pt x="1704" y="501"/>
                  </a:lnTo>
                  <a:lnTo>
                    <a:pt x="1673" y="391"/>
                  </a:lnTo>
                  <a:lnTo>
                    <a:pt x="1641" y="313"/>
                  </a:lnTo>
                  <a:lnTo>
                    <a:pt x="1594" y="220"/>
                  </a:lnTo>
                  <a:lnTo>
                    <a:pt x="1532" y="157"/>
                  </a:lnTo>
                  <a:lnTo>
                    <a:pt x="1485" y="95"/>
                  </a:lnTo>
                  <a:lnTo>
                    <a:pt x="1407" y="48"/>
                  </a:lnTo>
                  <a:lnTo>
                    <a:pt x="1344" y="16"/>
                  </a:lnTo>
                  <a:lnTo>
                    <a:pt x="12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55"/>
            <p:cNvSpPr/>
            <p:nvPr/>
          </p:nvSpPr>
          <p:spPr>
            <a:xfrm rot="571922">
              <a:off x="7732287" y="1589032"/>
              <a:ext cx="93001" cy="52350"/>
            </a:xfrm>
            <a:custGeom>
              <a:rect b="b" l="l" r="r" t="t"/>
              <a:pathLst>
                <a:path extrusionOk="0" h="2094" w="3720">
                  <a:moveTo>
                    <a:pt x="1141" y="0"/>
                  </a:moveTo>
                  <a:lnTo>
                    <a:pt x="969" y="31"/>
                  </a:lnTo>
                  <a:lnTo>
                    <a:pt x="813" y="63"/>
                  </a:lnTo>
                  <a:lnTo>
                    <a:pt x="672" y="94"/>
                  </a:lnTo>
                  <a:lnTo>
                    <a:pt x="547" y="141"/>
                  </a:lnTo>
                  <a:lnTo>
                    <a:pt x="422" y="203"/>
                  </a:lnTo>
                  <a:lnTo>
                    <a:pt x="313" y="266"/>
                  </a:lnTo>
                  <a:lnTo>
                    <a:pt x="219" y="344"/>
                  </a:lnTo>
                  <a:lnTo>
                    <a:pt x="141" y="422"/>
                  </a:lnTo>
                  <a:lnTo>
                    <a:pt x="79" y="500"/>
                  </a:lnTo>
                  <a:lnTo>
                    <a:pt x="32" y="594"/>
                  </a:lnTo>
                  <a:lnTo>
                    <a:pt x="0" y="703"/>
                  </a:lnTo>
                  <a:lnTo>
                    <a:pt x="0" y="797"/>
                  </a:lnTo>
                  <a:lnTo>
                    <a:pt x="0" y="906"/>
                  </a:lnTo>
                  <a:lnTo>
                    <a:pt x="32" y="1016"/>
                  </a:lnTo>
                  <a:lnTo>
                    <a:pt x="79" y="1109"/>
                  </a:lnTo>
                  <a:lnTo>
                    <a:pt x="141" y="1219"/>
                  </a:lnTo>
                  <a:lnTo>
                    <a:pt x="219" y="1313"/>
                  </a:lnTo>
                  <a:lnTo>
                    <a:pt x="313" y="1406"/>
                  </a:lnTo>
                  <a:lnTo>
                    <a:pt x="422" y="1500"/>
                  </a:lnTo>
                  <a:lnTo>
                    <a:pt x="532" y="1594"/>
                  </a:lnTo>
                  <a:lnTo>
                    <a:pt x="672" y="1672"/>
                  </a:lnTo>
                  <a:lnTo>
                    <a:pt x="813" y="1750"/>
                  </a:lnTo>
                  <a:lnTo>
                    <a:pt x="969" y="1813"/>
                  </a:lnTo>
                  <a:lnTo>
                    <a:pt x="1126" y="1891"/>
                  </a:lnTo>
                  <a:lnTo>
                    <a:pt x="1313" y="1938"/>
                  </a:lnTo>
                  <a:lnTo>
                    <a:pt x="1485" y="1984"/>
                  </a:lnTo>
                  <a:lnTo>
                    <a:pt x="1672" y="2031"/>
                  </a:lnTo>
                  <a:lnTo>
                    <a:pt x="1860" y="2063"/>
                  </a:lnTo>
                  <a:lnTo>
                    <a:pt x="2047" y="2078"/>
                  </a:lnTo>
                  <a:lnTo>
                    <a:pt x="2235" y="2094"/>
                  </a:lnTo>
                  <a:lnTo>
                    <a:pt x="2407" y="2078"/>
                  </a:lnTo>
                  <a:lnTo>
                    <a:pt x="2579" y="2078"/>
                  </a:lnTo>
                  <a:lnTo>
                    <a:pt x="2735" y="2047"/>
                  </a:lnTo>
                  <a:lnTo>
                    <a:pt x="2891" y="2016"/>
                  </a:lnTo>
                  <a:lnTo>
                    <a:pt x="3032" y="1984"/>
                  </a:lnTo>
                  <a:lnTo>
                    <a:pt x="3173" y="1938"/>
                  </a:lnTo>
                  <a:lnTo>
                    <a:pt x="3298" y="1875"/>
                  </a:lnTo>
                  <a:lnTo>
                    <a:pt x="3391" y="1813"/>
                  </a:lnTo>
                  <a:lnTo>
                    <a:pt x="3485" y="1734"/>
                  </a:lnTo>
                  <a:lnTo>
                    <a:pt x="3579" y="1656"/>
                  </a:lnTo>
                  <a:lnTo>
                    <a:pt x="3641" y="1578"/>
                  </a:lnTo>
                  <a:lnTo>
                    <a:pt x="3688" y="1484"/>
                  </a:lnTo>
                  <a:lnTo>
                    <a:pt x="3704" y="1375"/>
                  </a:lnTo>
                  <a:lnTo>
                    <a:pt x="3719" y="1281"/>
                  </a:lnTo>
                  <a:lnTo>
                    <a:pt x="3704" y="1172"/>
                  </a:lnTo>
                  <a:lnTo>
                    <a:pt x="3673" y="1078"/>
                  </a:lnTo>
                  <a:lnTo>
                    <a:pt x="3641" y="969"/>
                  </a:lnTo>
                  <a:lnTo>
                    <a:pt x="3579" y="875"/>
                  </a:lnTo>
                  <a:lnTo>
                    <a:pt x="3501" y="766"/>
                  </a:lnTo>
                  <a:lnTo>
                    <a:pt x="3407" y="672"/>
                  </a:lnTo>
                  <a:lnTo>
                    <a:pt x="3298" y="578"/>
                  </a:lnTo>
                  <a:lnTo>
                    <a:pt x="3173" y="500"/>
                  </a:lnTo>
                  <a:lnTo>
                    <a:pt x="3048" y="406"/>
                  </a:lnTo>
                  <a:lnTo>
                    <a:pt x="2907" y="328"/>
                  </a:lnTo>
                  <a:lnTo>
                    <a:pt x="2751" y="266"/>
                  </a:lnTo>
                  <a:lnTo>
                    <a:pt x="2579" y="203"/>
                  </a:lnTo>
                  <a:lnTo>
                    <a:pt x="2407" y="141"/>
                  </a:lnTo>
                  <a:lnTo>
                    <a:pt x="2235" y="94"/>
                  </a:lnTo>
                  <a:lnTo>
                    <a:pt x="2032" y="47"/>
                  </a:lnTo>
                  <a:lnTo>
                    <a:pt x="1844" y="16"/>
                  </a:lnTo>
                  <a:lnTo>
                    <a:pt x="16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55"/>
            <p:cNvSpPr/>
            <p:nvPr/>
          </p:nvSpPr>
          <p:spPr>
            <a:xfrm rot="571922">
              <a:off x="8025995" y="1740863"/>
              <a:ext cx="86751" cy="62150"/>
            </a:xfrm>
            <a:custGeom>
              <a:rect b="b" l="l" r="r" t="t"/>
              <a:pathLst>
                <a:path extrusionOk="0" h="2486" w="3470">
                  <a:moveTo>
                    <a:pt x="735" y="1"/>
                  </a:moveTo>
                  <a:lnTo>
                    <a:pt x="610" y="32"/>
                  </a:lnTo>
                  <a:lnTo>
                    <a:pt x="485" y="63"/>
                  </a:lnTo>
                  <a:lnTo>
                    <a:pt x="375" y="94"/>
                  </a:lnTo>
                  <a:lnTo>
                    <a:pt x="266" y="157"/>
                  </a:lnTo>
                  <a:lnTo>
                    <a:pt x="188" y="219"/>
                  </a:lnTo>
                  <a:lnTo>
                    <a:pt x="110" y="298"/>
                  </a:lnTo>
                  <a:lnTo>
                    <a:pt x="63" y="376"/>
                  </a:lnTo>
                  <a:lnTo>
                    <a:pt x="16" y="469"/>
                  </a:lnTo>
                  <a:lnTo>
                    <a:pt x="0" y="579"/>
                  </a:lnTo>
                  <a:lnTo>
                    <a:pt x="0" y="688"/>
                  </a:lnTo>
                  <a:lnTo>
                    <a:pt x="16" y="798"/>
                  </a:lnTo>
                  <a:lnTo>
                    <a:pt x="47" y="907"/>
                  </a:lnTo>
                  <a:lnTo>
                    <a:pt x="94" y="1032"/>
                  </a:lnTo>
                  <a:lnTo>
                    <a:pt x="156" y="1141"/>
                  </a:lnTo>
                  <a:lnTo>
                    <a:pt x="219" y="1266"/>
                  </a:lnTo>
                  <a:lnTo>
                    <a:pt x="313" y="1376"/>
                  </a:lnTo>
                  <a:lnTo>
                    <a:pt x="422" y="1501"/>
                  </a:lnTo>
                  <a:lnTo>
                    <a:pt x="531" y="1610"/>
                  </a:lnTo>
                  <a:lnTo>
                    <a:pt x="656" y="1735"/>
                  </a:lnTo>
                  <a:lnTo>
                    <a:pt x="797" y="1845"/>
                  </a:lnTo>
                  <a:lnTo>
                    <a:pt x="953" y="1938"/>
                  </a:lnTo>
                  <a:lnTo>
                    <a:pt x="1110" y="2048"/>
                  </a:lnTo>
                  <a:lnTo>
                    <a:pt x="1281" y="2141"/>
                  </a:lnTo>
                  <a:lnTo>
                    <a:pt x="1453" y="2220"/>
                  </a:lnTo>
                  <a:lnTo>
                    <a:pt x="1625" y="2298"/>
                  </a:lnTo>
                  <a:lnTo>
                    <a:pt x="1797" y="2345"/>
                  </a:lnTo>
                  <a:lnTo>
                    <a:pt x="1969" y="2407"/>
                  </a:lnTo>
                  <a:lnTo>
                    <a:pt x="2125" y="2438"/>
                  </a:lnTo>
                  <a:lnTo>
                    <a:pt x="2297" y="2470"/>
                  </a:lnTo>
                  <a:lnTo>
                    <a:pt x="2453" y="2485"/>
                  </a:lnTo>
                  <a:lnTo>
                    <a:pt x="2594" y="2485"/>
                  </a:lnTo>
                  <a:lnTo>
                    <a:pt x="2735" y="2470"/>
                  </a:lnTo>
                  <a:lnTo>
                    <a:pt x="2860" y="2454"/>
                  </a:lnTo>
                  <a:lnTo>
                    <a:pt x="2985" y="2423"/>
                  </a:lnTo>
                  <a:lnTo>
                    <a:pt x="3094" y="2376"/>
                  </a:lnTo>
                  <a:lnTo>
                    <a:pt x="3203" y="2329"/>
                  </a:lnTo>
                  <a:lnTo>
                    <a:pt x="3282" y="2266"/>
                  </a:lnTo>
                  <a:lnTo>
                    <a:pt x="3360" y="2188"/>
                  </a:lnTo>
                  <a:lnTo>
                    <a:pt x="3407" y="2095"/>
                  </a:lnTo>
                  <a:lnTo>
                    <a:pt x="3453" y="2001"/>
                  </a:lnTo>
                  <a:lnTo>
                    <a:pt x="3469" y="1907"/>
                  </a:lnTo>
                  <a:lnTo>
                    <a:pt x="3469" y="1798"/>
                  </a:lnTo>
                  <a:lnTo>
                    <a:pt x="3453" y="1688"/>
                  </a:lnTo>
                  <a:lnTo>
                    <a:pt x="3422" y="1563"/>
                  </a:lnTo>
                  <a:lnTo>
                    <a:pt x="3375" y="1454"/>
                  </a:lnTo>
                  <a:lnTo>
                    <a:pt x="3328" y="1329"/>
                  </a:lnTo>
                  <a:lnTo>
                    <a:pt x="3250" y="1220"/>
                  </a:lnTo>
                  <a:lnTo>
                    <a:pt x="3157" y="1095"/>
                  </a:lnTo>
                  <a:lnTo>
                    <a:pt x="3047" y="985"/>
                  </a:lnTo>
                  <a:lnTo>
                    <a:pt x="2938" y="860"/>
                  </a:lnTo>
                  <a:lnTo>
                    <a:pt x="2813" y="751"/>
                  </a:lnTo>
                  <a:lnTo>
                    <a:pt x="2672" y="641"/>
                  </a:lnTo>
                  <a:lnTo>
                    <a:pt x="2532" y="532"/>
                  </a:lnTo>
                  <a:lnTo>
                    <a:pt x="2360" y="438"/>
                  </a:lnTo>
                  <a:lnTo>
                    <a:pt x="2203" y="344"/>
                  </a:lnTo>
                  <a:lnTo>
                    <a:pt x="2016" y="266"/>
                  </a:lnTo>
                  <a:lnTo>
                    <a:pt x="1844" y="188"/>
                  </a:lnTo>
                  <a:lnTo>
                    <a:pt x="1672" y="126"/>
                  </a:lnTo>
                  <a:lnTo>
                    <a:pt x="1516" y="79"/>
                  </a:lnTo>
                  <a:lnTo>
                    <a:pt x="1344" y="48"/>
                  </a:lnTo>
                  <a:lnTo>
                    <a:pt x="1188" y="16"/>
                  </a:lnTo>
                  <a:lnTo>
                    <a:pt x="103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3" name="Google Shape;1673;p55"/>
          <p:cNvGrpSpPr/>
          <p:nvPr/>
        </p:nvGrpSpPr>
        <p:grpSpPr>
          <a:xfrm>
            <a:off x="309988" y="1404100"/>
            <a:ext cx="4790237" cy="958651"/>
            <a:chOff x="397088" y="1470775"/>
            <a:chExt cx="4790237" cy="958651"/>
          </a:xfrm>
        </p:grpSpPr>
        <p:sp>
          <p:nvSpPr>
            <p:cNvPr id="1674" name="Google Shape;1674;p55"/>
            <p:cNvSpPr/>
            <p:nvPr/>
          </p:nvSpPr>
          <p:spPr>
            <a:xfrm flipH="1">
              <a:off x="397088" y="1470775"/>
              <a:ext cx="4790237" cy="95865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55"/>
            <p:cNvSpPr txBox="1"/>
            <p:nvPr/>
          </p:nvSpPr>
          <p:spPr>
            <a:xfrm>
              <a:off x="2853800" y="1793127"/>
              <a:ext cx="1800300" cy="37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200">
                  <a:solidFill>
                    <a:srgbClr val="FFFFFF"/>
                  </a:solidFill>
                  <a:latin typeface="Nunito"/>
                  <a:ea typeface="Nunito"/>
                  <a:cs typeface="Nunito"/>
                  <a:sym typeface="Nunito"/>
                </a:rPr>
                <a:t>Despite being red,</a:t>
              </a:r>
              <a:br>
                <a:rPr lang="en" sz="1200">
                  <a:solidFill>
                    <a:srgbClr val="FFFFFF"/>
                  </a:solidFill>
                  <a:latin typeface="Nunito"/>
                  <a:ea typeface="Nunito"/>
                  <a:cs typeface="Nunito"/>
                  <a:sym typeface="Nunito"/>
                </a:rPr>
              </a:br>
              <a:r>
                <a:rPr lang="en" sz="1200">
                  <a:solidFill>
                    <a:srgbClr val="FFFFFF"/>
                  </a:solidFill>
                  <a:latin typeface="Nunito"/>
                  <a:ea typeface="Nunito"/>
                  <a:cs typeface="Nunito"/>
                  <a:sym typeface="Nunito"/>
                </a:rPr>
                <a:t>Mars is a cold place</a:t>
              </a:r>
              <a:endParaRPr sz="1200">
                <a:solidFill>
                  <a:srgbClr val="FFFFFF"/>
                </a:solidFill>
                <a:latin typeface="Nunito"/>
                <a:ea typeface="Nunito"/>
                <a:cs typeface="Nunito"/>
                <a:sym typeface="Nunito"/>
              </a:endParaRPr>
            </a:p>
          </p:txBody>
        </p:sp>
        <p:sp>
          <p:nvSpPr>
            <p:cNvPr id="1676" name="Google Shape;1676;p55"/>
            <p:cNvSpPr/>
            <p:nvPr/>
          </p:nvSpPr>
          <p:spPr>
            <a:xfrm>
              <a:off x="608860" y="1687677"/>
              <a:ext cx="585000" cy="5850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rgbClr val="FFFFFF"/>
                </a:solidFill>
                <a:latin typeface="Lato Light"/>
                <a:ea typeface="Lato Light"/>
                <a:cs typeface="Lato Light"/>
                <a:sym typeface="Lato Light"/>
              </a:endParaRPr>
            </a:p>
          </p:txBody>
        </p:sp>
        <p:sp>
          <p:nvSpPr>
            <p:cNvPr id="1677" name="Google Shape;1677;p55"/>
            <p:cNvSpPr txBox="1"/>
            <p:nvPr/>
          </p:nvSpPr>
          <p:spPr>
            <a:xfrm>
              <a:off x="1796601" y="1800177"/>
              <a:ext cx="1057200" cy="36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600">
                  <a:solidFill>
                    <a:srgbClr val="FFFFFF"/>
                  </a:solidFill>
                  <a:latin typeface="Fredoka One"/>
                  <a:ea typeface="Fredoka One"/>
                  <a:cs typeface="Fredoka One"/>
                  <a:sym typeface="Fredoka One"/>
                </a:rPr>
                <a:t>Mars</a:t>
              </a:r>
              <a:endParaRPr sz="1600">
                <a:solidFill>
                  <a:srgbClr val="FFFFFF"/>
                </a:solidFill>
                <a:latin typeface="Fredoka One"/>
                <a:ea typeface="Fredoka One"/>
                <a:cs typeface="Fredoka One"/>
                <a:sym typeface="Fredoka One"/>
              </a:endParaRPr>
            </a:p>
          </p:txBody>
        </p:sp>
        <p:sp>
          <p:nvSpPr>
            <p:cNvPr id="1678" name="Google Shape;1678;p55"/>
            <p:cNvSpPr txBox="1"/>
            <p:nvPr/>
          </p:nvSpPr>
          <p:spPr>
            <a:xfrm>
              <a:off x="1194000" y="1800175"/>
              <a:ext cx="602700" cy="36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000">
                  <a:solidFill>
                    <a:srgbClr val="FFFFFF"/>
                  </a:solidFill>
                  <a:latin typeface="Fredoka One"/>
                  <a:ea typeface="Fredoka One"/>
                  <a:cs typeface="Fredoka One"/>
                  <a:sym typeface="Fredoka One"/>
                </a:rPr>
                <a:t>01</a:t>
              </a:r>
              <a:endParaRPr sz="2000">
                <a:solidFill>
                  <a:srgbClr val="FFFFFF"/>
                </a:solidFill>
                <a:latin typeface="Fredoka One"/>
                <a:ea typeface="Fredoka One"/>
                <a:cs typeface="Fredoka One"/>
                <a:sym typeface="Fredoka One"/>
              </a:endParaRPr>
            </a:p>
          </p:txBody>
        </p:sp>
        <p:grpSp>
          <p:nvGrpSpPr>
            <p:cNvPr id="1679" name="Google Shape;1679;p55"/>
            <p:cNvGrpSpPr/>
            <p:nvPr/>
          </p:nvGrpSpPr>
          <p:grpSpPr>
            <a:xfrm>
              <a:off x="766720" y="1848084"/>
              <a:ext cx="269267" cy="254572"/>
              <a:chOff x="-17168375" y="3692750"/>
              <a:chExt cx="304050" cy="284375"/>
            </a:xfrm>
          </p:grpSpPr>
          <p:sp>
            <p:nvSpPr>
              <p:cNvPr id="1680" name="Google Shape;1680;p55"/>
              <p:cNvSpPr/>
              <p:nvPr/>
            </p:nvSpPr>
            <p:spPr>
              <a:xfrm>
                <a:off x="-16963600" y="3694325"/>
                <a:ext cx="99275" cy="92175"/>
              </a:xfrm>
              <a:custGeom>
                <a:rect b="b" l="l" r="r" t="t"/>
                <a:pathLst>
                  <a:path extrusionOk="0" h="3687" w="3971">
                    <a:moveTo>
                      <a:pt x="1859" y="1"/>
                    </a:moveTo>
                    <a:cubicBezTo>
                      <a:pt x="1072" y="1"/>
                      <a:pt x="379" y="410"/>
                      <a:pt x="1" y="1041"/>
                    </a:cubicBezTo>
                    <a:cubicBezTo>
                      <a:pt x="1387" y="1482"/>
                      <a:pt x="2553" y="2458"/>
                      <a:pt x="3277" y="3687"/>
                    </a:cubicBezTo>
                    <a:cubicBezTo>
                      <a:pt x="3687" y="3277"/>
                      <a:pt x="3970" y="2710"/>
                      <a:pt x="3970" y="2112"/>
                    </a:cubicBezTo>
                    <a:cubicBezTo>
                      <a:pt x="3970" y="915"/>
                      <a:pt x="3025" y="1"/>
                      <a:pt x="18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55"/>
              <p:cNvSpPr/>
              <p:nvPr/>
            </p:nvSpPr>
            <p:spPr>
              <a:xfrm>
                <a:off x="-17102225" y="3817525"/>
                <a:ext cx="61475" cy="69650"/>
              </a:xfrm>
              <a:custGeom>
                <a:rect b="b" l="l" r="r" t="t"/>
                <a:pathLst>
                  <a:path extrusionOk="0" h="2786" w="2459">
                    <a:moveTo>
                      <a:pt x="1293" y="1437"/>
                    </a:moveTo>
                    <a:cubicBezTo>
                      <a:pt x="1482" y="1437"/>
                      <a:pt x="1639" y="1594"/>
                      <a:pt x="1639" y="1783"/>
                    </a:cubicBezTo>
                    <a:cubicBezTo>
                      <a:pt x="1639" y="2004"/>
                      <a:pt x="1482" y="2161"/>
                      <a:pt x="1293" y="2161"/>
                    </a:cubicBezTo>
                    <a:cubicBezTo>
                      <a:pt x="1103" y="2161"/>
                      <a:pt x="946" y="2004"/>
                      <a:pt x="946" y="1783"/>
                    </a:cubicBezTo>
                    <a:cubicBezTo>
                      <a:pt x="946" y="1594"/>
                      <a:pt x="1103" y="1437"/>
                      <a:pt x="1293" y="1437"/>
                    </a:cubicBezTo>
                    <a:close/>
                    <a:moveTo>
                      <a:pt x="1452" y="0"/>
                    </a:moveTo>
                    <a:cubicBezTo>
                      <a:pt x="939" y="0"/>
                      <a:pt x="434" y="473"/>
                      <a:pt x="221" y="1059"/>
                    </a:cubicBezTo>
                    <a:cubicBezTo>
                      <a:pt x="1" y="1720"/>
                      <a:pt x="158" y="2539"/>
                      <a:pt x="725" y="2729"/>
                    </a:cubicBezTo>
                    <a:cubicBezTo>
                      <a:pt x="818" y="2768"/>
                      <a:pt x="916" y="2786"/>
                      <a:pt x="1017" y="2786"/>
                    </a:cubicBezTo>
                    <a:cubicBezTo>
                      <a:pt x="1157" y="2786"/>
                      <a:pt x="1304" y="2752"/>
                      <a:pt x="1450" y="2697"/>
                    </a:cubicBezTo>
                    <a:cubicBezTo>
                      <a:pt x="1576" y="2508"/>
                      <a:pt x="1734" y="2287"/>
                      <a:pt x="1923" y="2098"/>
                    </a:cubicBezTo>
                    <a:cubicBezTo>
                      <a:pt x="1986" y="2004"/>
                      <a:pt x="2112" y="1909"/>
                      <a:pt x="2206" y="1846"/>
                    </a:cubicBezTo>
                    <a:cubicBezTo>
                      <a:pt x="2458" y="1153"/>
                      <a:pt x="2364" y="271"/>
                      <a:pt x="1734" y="51"/>
                    </a:cubicBezTo>
                    <a:cubicBezTo>
                      <a:pt x="1641" y="16"/>
                      <a:pt x="1546" y="0"/>
                      <a:pt x="145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55"/>
              <p:cNvSpPr/>
              <p:nvPr/>
            </p:nvSpPr>
            <p:spPr>
              <a:xfrm>
                <a:off x="-17064400" y="3870925"/>
                <a:ext cx="93750" cy="106200"/>
              </a:xfrm>
              <a:custGeom>
                <a:rect b="b" l="l" r="r" t="t"/>
                <a:pathLst>
                  <a:path extrusionOk="0" h="4248" w="3750">
                    <a:moveTo>
                      <a:pt x="1992" y="0"/>
                    </a:moveTo>
                    <a:cubicBezTo>
                      <a:pt x="1596" y="0"/>
                      <a:pt x="1195" y="152"/>
                      <a:pt x="945" y="435"/>
                    </a:cubicBezTo>
                    <a:cubicBezTo>
                      <a:pt x="221" y="1286"/>
                      <a:pt x="0" y="1727"/>
                      <a:pt x="284" y="4090"/>
                    </a:cubicBezTo>
                    <a:cubicBezTo>
                      <a:pt x="567" y="4216"/>
                      <a:pt x="914" y="4247"/>
                      <a:pt x="1229" y="4247"/>
                    </a:cubicBezTo>
                    <a:lnTo>
                      <a:pt x="1575" y="4247"/>
                    </a:lnTo>
                    <a:lnTo>
                      <a:pt x="1575" y="2609"/>
                    </a:lnTo>
                    <a:lnTo>
                      <a:pt x="1008" y="2010"/>
                    </a:lnTo>
                    <a:cubicBezTo>
                      <a:pt x="914" y="1947"/>
                      <a:pt x="882" y="1853"/>
                      <a:pt x="882" y="1790"/>
                    </a:cubicBezTo>
                    <a:cubicBezTo>
                      <a:pt x="882" y="1191"/>
                      <a:pt x="1355" y="719"/>
                      <a:pt x="1953" y="719"/>
                    </a:cubicBezTo>
                    <a:cubicBezTo>
                      <a:pt x="2552" y="719"/>
                      <a:pt x="3025" y="1191"/>
                      <a:pt x="3025" y="1790"/>
                    </a:cubicBezTo>
                    <a:cubicBezTo>
                      <a:pt x="3025" y="1853"/>
                      <a:pt x="2962" y="1979"/>
                      <a:pt x="2898" y="2010"/>
                    </a:cubicBezTo>
                    <a:lnTo>
                      <a:pt x="2300" y="2609"/>
                    </a:lnTo>
                    <a:lnTo>
                      <a:pt x="2300" y="4247"/>
                    </a:lnTo>
                    <a:lnTo>
                      <a:pt x="2489" y="4247"/>
                    </a:lnTo>
                    <a:cubicBezTo>
                      <a:pt x="2930" y="4247"/>
                      <a:pt x="3277" y="4216"/>
                      <a:pt x="3655" y="4090"/>
                    </a:cubicBezTo>
                    <a:cubicBezTo>
                      <a:pt x="3749" y="2483"/>
                      <a:pt x="3749" y="1664"/>
                      <a:pt x="3434" y="1065"/>
                    </a:cubicBezTo>
                    <a:cubicBezTo>
                      <a:pt x="3308" y="845"/>
                      <a:pt x="3119" y="593"/>
                      <a:pt x="2930" y="372"/>
                    </a:cubicBezTo>
                    <a:cubicBezTo>
                      <a:pt x="2693" y="120"/>
                      <a:pt x="2344" y="0"/>
                      <a:pt x="19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55"/>
              <p:cNvSpPr/>
              <p:nvPr/>
            </p:nvSpPr>
            <p:spPr>
              <a:xfrm>
                <a:off x="-17025025" y="3907200"/>
                <a:ext cx="15775" cy="13200"/>
              </a:xfrm>
              <a:custGeom>
                <a:rect b="b" l="l" r="r" t="t"/>
                <a:pathLst>
                  <a:path extrusionOk="0" h="528" w="631">
                    <a:moveTo>
                      <a:pt x="327" y="0"/>
                    </a:moveTo>
                    <a:cubicBezTo>
                      <a:pt x="189" y="0"/>
                      <a:pt x="48" y="71"/>
                      <a:pt x="0" y="213"/>
                    </a:cubicBezTo>
                    <a:lnTo>
                      <a:pt x="315" y="528"/>
                    </a:lnTo>
                    <a:lnTo>
                      <a:pt x="630" y="213"/>
                    </a:lnTo>
                    <a:cubicBezTo>
                      <a:pt x="599" y="71"/>
                      <a:pt x="465" y="0"/>
                      <a:pt x="32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55"/>
              <p:cNvSpPr/>
              <p:nvPr/>
            </p:nvSpPr>
            <p:spPr>
              <a:xfrm>
                <a:off x="-16995100" y="3817825"/>
                <a:ext cx="63025" cy="69900"/>
              </a:xfrm>
              <a:custGeom>
                <a:rect b="b" l="l" r="r" t="t"/>
                <a:pathLst>
                  <a:path extrusionOk="0" h="2796" w="2521">
                    <a:moveTo>
                      <a:pt x="1292" y="1425"/>
                    </a:moveTo>
                    <a:cubicBezTo>
                      <a:pt x="1481" y="1425"/>
                      <a:pt x="1670" y="1582"/>
                      <a:pt x="1670" y="1771"/>
                    </a:cubicBezTo>
                    <a:cubicBezTo>
                      <a:pt x="1639" y="1992"/>
                      <a:pt x="1481" y="2149"/>
                      <a:pt x="1292" y="2149"/>
                    </a:cubicBezTo>
                    <a:cubicBezTo>
                      <a:pt x="1103" y="2149"/>
                      <a:pt x="946" y="1992"/>
                      <a:pt x="946" y="1771"/>
                    </a:cubicBezTo>
                    <a:cubicBezTo>
                      <a:pt x="946" y="1582"/>
                      <a:pt x="1103" y="1425"/>
                      <a:pt x="1292" y="1425"/>
                    </a:cubicBezTo>
                    <a:close/>
                    <a:moveTo>
                      <a:pt x="1017" y="0"/>
                    </a:moveTo>
                    <a:cubicBezTo>
                      <a:pt x="931" y="0"/>
                      <a:pt x="844" y="12"/>
                      <a:pt x="757" y="39"/>
                    </a:cubicBezTo>
                    <a:cubicBezTo>
                      <a:pt x="158" y="259"/>
                      <a:pt x="0" y="1047"/>
                      <a:pt x="190" y="1708"/>
                    </a:cubicBezTo>
                    <a:cubicBezTo>
                      <a:pt x="347" y="1771"/>
                      <a:pt x="505" y="1897"/>
                      <a:pt x="631" y="2023"/>
                    </a:cubicBezTo>
                    <a:cubicBezTo>
                      <a:pt x="851" y="2244"/>
                      <a:pt x="1072" y="2496"/>
                      <a:pt x="1229" y="2748"/>
                    </a:cubicBezTo>
                    <a:cubicBezTo>
                      <a:pt x="1308" y="2780"/>
                      <a:pt x="1395" y="2795"/>
                      <a:pt x="1481" y="2795"/>
                    </a:cubicBezTo>
                    <a:cubicBezTo>
                      <a:pt x="1568" y="2795"/>
                      <a:pt x="1654" y="2780"/>
                      <a:pt x="1733" y="2748"/>
                    </a:cubicBezTo>
                    <a:cubicBezTo>
                      <a:pt x="2269" y="2527"/>
                      <a:pt x="2521" y="1771"/>
                      <a:pt x="2237" y="1047"/>
                    </a:cubicBezTo>
                    <a:cubicBezTo>
                      <a:pt x="2047" y="477"/>
                      <a:pt x="1553" y="0"/>
                      <a:pt x="10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55"/>
              <p:cNvSpPr/>
              <p:nvPr/>
            </p:nvSpPr>
            <p:spPr>
              <a:xfrm>
                <a:off x="-17150275" y="3728200"/>
                <a:ext cx="267825" cy="236300"/>
              </a:xfrm>
              <a:custGeom>
                <a:rect b="b" l="l" r="r" t="t"/>
                <a:pathLst>
                  <a:path extrusionOk="0" h="9452" w="10713">
                    <a:moveTo>
                      <a:pt x="5325" y="1"/>
                    </a:moveTo>
                    <a:cubicBezTo>
                      <a:pt x="2395" y="1"/>
                      <a:pt x="1" y="2269"/>
                      <a:pt x="1" y="5010"/>
                    </a:cubicBezTo>
                    <a:cubicBezTo>
                      <a:pt x="1" y="6900"/>
                      <a:pt x="1135" y="8601"/>
                      <a:pt x="2899" y="9452"/>
                    </a:cubicBezTo>
                    <a:cubicBezTo>
                      <a:pt x="2773" y="8412"/>
                      <a:pt x="2773" y="7688"/>
                      <a:pt x="2994" y="7089"/>
                    </a:cubicBezTo>
                    <a:lnTo>
                      <a:pt x="2931" y="7089"/>
                    </a:lnTo>
                    <a:cubicBezTo>
                      <a:pt x="2742" y="7089"/>
                      <a:pt x="2584" y="7058"/>
                      <a:pt x="2427" y="7026"/>
                    </a:cubicBezTo>
                    <a:cubicBezTo>
                      <a:pt x="1482" y="6680"/>
                      <a:pt x="1104" y="5482"/>
                      <a:pt x="1482" y="4380"/>
                    </a:cubicBezTo>
                    <a:cubicBezTo>
                      <a:pt x="1822" y="3490"/>
                      <a:pt x="2596" y="2883"/>
                      <a:pt x="3390" y="2883"/>
                    </a:cubicBezTo>
                    <a:cubicBezTo>
                      <a:pt x="3553" y="2883"/>
                      <a:pt x="3716" y="2909"/>
                      <a:pt x="3876" y="2962"/>
                    </a:cubicBezTo>
                    <a:cubicBezTo>
                      <a:pt x="4601" y="3214"/>
                      <a:pt x="5105" y="4002"/>
                      <a:pt x="4947" y="5041"/>
                    </a:cubicBezTo>
                    <a:cubicBezTo>
                      <a:pt x="5073" y="5010"/>
                      <a:pt x="5231" y="5010"/>
                      <a:pt x="5388" y="5010"/>
                    </a:cubicBezTo>
                    <a:cubicBezTo>
                      <a:pt x="5451" y="5010"/>
                      <a:pt x="5546" y="5010"/>
                      <a:pt x="5672" y="5041"/>
                    </a:cubicBezTo>
                    <a:cubicBezTo>
                      <a:pt x="5546" y="4002"/>
                      <a:pt x="6018" y="3246"/>
                      <a:pt x="6712" y="2962"/>
                    </a:cubicBezTo>
                    <a:cubicBezTo>
                      <a:pt x="6883" y="2899"/>
                      <a:pt x="7058" y="2870"/>
                      <a:pt x="7233" y="2870"/>
                    </a:cubicBezTo>
                    <a:cubicBezTo>
                      <a:pt x="8023" y="2870"/>
                      <a:pt x="8802" y="3477"/>
                      <a:pt x="9137" y="4380"/>
                    </a:cubicBezTo>
                    <a:cubicBezTo>
                      <a:pt x="9515" y="5482"/>
                      <a:pt x="9074" y="6680"/>
                      <a:pt x="8161" y="7026"/>
                    </a:cubicBezTo>
                    <a:cubicBezTo>
                      <a:pt x="8003" y="7058"/>
                      <a:pt x="7877" y="7089"/>
                      <a:pt x="7751" y="7089"/>
                    </a:cubicBezTo>
                    <a:cubicBezTo>
                      <a:pt x="7909" y="7688"/>
                      <a:pt x="7909" y="8444"/>
                      <a:pt x="7783" y="9452"/>
                    </a:cubicBezTo>
                    <a:cubicBezTo>
                      <a:pt x="9547" y="8633"/>
                      <a:pt x="10713" y="6900"/>
                      <a:pt x="10713" y="5010"/>
                    </a:cubicBezTo>
                    <a:cubicBezTo>
                      <a:pt x="10681" y="2269"/>
                      <a:pt x="8287" y="1"/>
                      <a:pt x="53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55"/>
              <p:cNvSpPr/>
              <p:nvPr/>
            </p:nvSpPr>
            <p:spPr>
              <a:xfrm>
                <a:off x="-17168375" y="3692750"/>
                <a:ext cx="99250" cy="92975"/>
              </a:xfrm>
              <a:custGeom>
                <a:rect b="b" l="l" r="r" t="t"/>
                <a:pathLst>
                  <a:path extrusionOk="0" h="3719" w="3970">
                    <a:moveTo>
                      <a:pt x="2111" y="1"/>
                    </a:moveTo>
                    <a:cubicBezTo>
                      <a:pt x="946" y="1"/>
                      <a:pt x="0" y="946"/>
                      <a:pt x="0" y="2143"/>
                    </a:cubicBezTo>
                    <a:cubicBezTo>
                      <a:pt x="0" y="2773"/>
                      <a:pt x="284" y="3309"/>
                      <a:pt x="693" y="3718"/>
                    </a:cubicBezTo>
                    <a:cubicBezTo>
                      <a:pt x="1418" y="2521"/>
                      <a:pt x="2552" y="1545"/>
                      <a:pt x="3970" y="1072"/>
                    </a:cubicBezTo>
                    <a:cubicBezTo>
                      <a:pt x="3623" y="442"/>
                      <a:pt x="2899" y="1"/>
                      <a:pt x="21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87" name="Google Shape;1687;p55"/>
          <p:cNvGrpSpPr/>
          <p:nvPr/>
        </p:nvGrpSpPr>
        <p:grpSpPr>
          <a:xfrm>
            <a:off x="2148313" y="2600481"/>
            <a:ext cx="4790237" cy="958651"/>
            <a:chOff x="2235413" y="2647375"/>
            <a:chExt cx="4790237" cy="958651"/>
          </a:xfrm>
        </p:grpSpPr>
        <p:sp>
          <p:nvSpPr>
            <p:cNvPr id="1688" name="Google Shape;1688;p55"/>
            <p:cNvSpPr/>
            <p:nvPr/>
          </p:nvSpPr>
          <p:spPr>
            <a:xfrm flipH="1">
              <a:off x="2235413" y="2647375"/>
              <a:ext cx="4790237" cy="95865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55"/>
            <p:cNvSpPr txBox="1"/>
            <p:nvPr/>
          </p:nvSpPr>
          <p:spPr>
            <a:xfrm>
              <a:off x="4744650" y="2939650"/>
              <a:ext cx="1800300" cy="37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Nunito"/>
                  <a:ea typeface="Nunito"/>
                  <a:cs typeface="Nunito"/>
                  <a:sym typeface="Nunito"/>
                </a:rPr>
                <a:t>Mercury is the closest planet to the Sun </a:t>
              </a:r>
              <a:endParaRPr sz="1200">
                <a:solidFill>
                  <a:srgbClr val="FFFFFF"/>
                </a:solidFill>
                <a:latin typeface="Nunito"/>
                <a:ea typeface="Nunito"/>
                <a:cs typeface="Nunito"/>
                <a:sym typeface="Nunito"/>
              </a:endParaRPr>
            </a:p>
          </p:txBody>
        </p:sp>
        <p:sp>
          <p:nvSpPr>
            <p:cNvPr id="1690" name="Google Shape;1690;p55"/>
            <p:cNvSpPr/>
            <p:nvPr/>
          </p:nvSpPr>
          <p:spPr>
            <a:xfrm>
              <a:off x="2499710" y="2834200"/>
              <a:ext cx="585000" cy="5850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rgbClr val="FFFFFF"/>
                </a:solidFill>
                <a:latin typeface="Lato Light"/>
                <a:ea typeface="Lato Light"/>
                <a:cs typeface="Lato Light"/>
                <a:sym typeface="Lato Light"/>
              </a:endParaRPr>
            </a:p>
          </p:txBody>
        </p:sp>
        <p:sp>
          <p:nvSpPr>
            <p:cNvPr id="1691" name="Google Shape;1691;p55"/>
            <p:cNvSpPr txBox="1"/>
            <p:nvPr/>
          </p:nvSpPr>
          <p:spPr>
            <a:xfrm>
              <a:off x="3687451" y="2946700"/>
              <a:ext cx="1057200" cy="36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600">
                  <a:solidFill>
                    <a:srgbClr val="FFFFFF"/>
                  </a:solidFill>
                  <a:latin typeface="Fredoka One"/>
                  <a:ea typeface="Fredoka One"/>
                  <a:cs typeface="Fredoka One"/>
                  <a:sym typeface="Fredoka One"/>
                </a:rPr>
                <a:t>Mercury</a:t>
              </a:r>
              <a:endParaRPr sz="1600">
                <a:solidFill>
                  <a:srgbClr val="FFFFFF"/>
                </a:solidFill>
                <a:latin typeface="Fredoka One"/>
                <a:ea typeface="Fredoka One"/>
                <a:cs typeface="Fredoka One"/>
                <a:sym typeface="Fredoka One"/>
              </a:endParaRPr>
            </a:p>
          </p:txBody>
        </p:sp>
        <p:sp>
          <p:nvSpPr>
            <p:cNvPr id="1692" name="Google Shape;1692;p55"/>
            <p:cNvSpPr txBox="1"/>
            <p:nvPr/>
          </p:nvSpPr>
          <p:spPr>
            <a:xfrm>
              <a:off x="3084850" y="2946700"/>
              <a:ext cx="602700" cy="36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000">
                  <a:solidFill>
                    <a:srgbClr val="FFFFFF"/>
                  </a:solidFill>
                  <a:latin typeface="Fredoka One"/>
                  <a:ea typeface="Fredoka One"/>
                  <a:cs typeface="Fredoka One"/>
                  <a:sym typeface="Fredoka One"/>
                </a:rPr>
                <a:t>02</a:t>
              </a:r>
              <a:endParaRPr sz="2000">
                <a:solidFill>
                  <a:srgbClr val="FFFFFF"/>
                </a:solidFill>
                <a:latin typeface="Fredoka One"/>
                <a:ea typeface="Fredoka One"/>
                <a:cs typeface="Fredoka One"/>
                <a:sym typeface="Fredoka One"/>
              </a:endParaRPr>
            </a:p>
          </p:txBody>
        </p:sp>
        <p:grpSp>
          <p:nvGrpSpPr>
            <p:cNvPr id="1693" name="Google Shape;1693;p55"/>
            <p:cNvGrpSpPr/>
            <p:nvPr/>
          </p:nvGrpSpPr>
          <p:grpSpPr>
            <a:xfrm>
              <a:off x="2673624" y="2989539"/>
              <a:ext cx="237164" cy="274312"/>
              <a:chOff x="-16775350" y="3683300"/>
              <a:chExt cx="267800" cy="306425"/>
            </a:xfrm>
          </p:grpSpPr>
          <p:sp>
            <p:nvSpPr>
              <p:cNvPr id="1694" name="Google Shape;1694;p55"/>
              <p:cNvSpPr/>
              <p:nvPr/>
            </p:nvSpPr>
            <p:spPr>
              <a:xfrm>
                <a:off x="-16775350" y="3683300"/>
                <a:ext cx="267800" cy="306425"/>
              </a:xfrm>
              <a:custGeom>
                <a:rect b="b" l="l" r="r" t="t"/>
                <a:pathLst>
                  <a:path extrusionOk="0" h="12257" w="10712">
                    <a:moveTo>
                      <a:pt x="5356" y="1"/>
                    </a:moveTo>
                    <a:cubicBezTo>
                      <a:pt x="2395" y="1"/>
                      <a:pt x="0" y="2395"/>
                      <a:pt x="0" y="5357"/>
                    </a:cubicBezTo>
                    <a:lnTo>
                      <a:pt x="0" y="11847"/>
                    </a:lnTo>
                    <a:cubicBezTo>
                      <a:pt x="0" y="12036"/>
                      <a:pt x="158" y="12193"/>
                      <a:pt x="347" y="12193"/>
                    </a:cubicBezTo>
                    <a:lnTo>
                      <a:pt x="1418" y="12193"/>
                    </a:lnTo>
                    <a:lnTo>
                      <a:pt x="1418" y="11153"/>
                    </a:lnTo>
                    <a:cubicBezTo>
                      <a:pt x="1418" y="10303"/>
                      <a:pt x="1702" y="9578"/>
                      <a:pt x="2206" y="8917"/>
                    </a:cubicBezTo>
                    <a:lnTo>
                      <a:pt x="2741" y="8224"/>
                    </a:lnTo>
                    <a:lnTo>
                      <a:pt x="2017" y="7121"/>
                    </a:lnTo>
                    <a:cubicBezTo>
                      <a:pt x="1607" y="6522"/>
                      <a:pt x="1418" y="5829"/>
                      <a:pt x="1418" y="5136"/>
                    </a:cubicBezTo>
                    <a:cubicBezTo>
                      <a:pt x="1418" y="4128"/>
                      <a:pt x="2080" y="3183"/>
                      <a:pt x="3025" y="2994"/>
                    </a:cubicBezTo>
                    <a:cubicBezTo>
                      <a:pt x="3197" y="2953"/>
                      <a:pt x="3371" y="2933"/>
                      <a:pt x="3544" y="2933"/>
                    </a:cubicBezTo>
                    <a:cubicBezTo>
                      <a:pt x="4034" y="2933"/>
                      <a:pt x="4511" y="3092"/>
                      <a:pt x="4884" y="3372"/>
                    </a:cubicBezTo>
                    <a:cubicBezTo>
                      <a:pt x="5041" y="3529"/>
                      <a:pt x="5199" y="3687"/>
                      <a:pt x="5293" y="3844"/>
                    </a:cubicBezTo>
                    <a:cubicBezTo>
                      <a:pt x="5388" y="3687"/>
                      <a:pt x="5514" y="3561"/>
                      <a:pt x="5671" y="3466"/>
                    </a:cubicBezTo>
                    <a:cubicBezTo>
                      <a:pt x="6052" y="3086"/>
                      <a:pt x="6649" y="2896"/>
                      <a:pt x="7187" y="2896"/>
                    </a:cubicBezTo>
                    <a:cubicBezTo>
                      <a:pt x="7228" y="2896"/>
                      <a:pt x="7269" y="2897"/>
                      <a:pt x="7310" y="2899"/>
                    </a:cubicBezTo>
                    <a:cubicBezTo>
                      <a:pt x="8412" y="3025"/>
                      <a:pt x="9263" y="4002"/>
                      <a:pt x="9263" y="5136"/>
                    </a:cubicBezTo>
                    <a:cubicBezTo>
                      <a:pt x="9263" y="5735"/>
                      <a:pt x="9137" y="6302"/>
                      <a:pt x="8885" y="6837"/>
                    </a:cubicBezTo>
                    <a:cubicBezTo>
                      <a:pt x="8664" y="7404"/>
                      <a:pt x="8349" y="7877"/>
                      <a:pt x="7940" y="8255"/>
                    </a:cubicBezTo>
                    <a:cubicBezTo>
                      <a:pt x="8349" y="8665"/>
                      <a:pt x="8664" y="9137"/>
                      <a:pt x="8885" y="9673"/>
                    </a:cubicBezTo>
                    <a:cubicBezTo>
                      <a:pt x="9137" y="10240"/>
                      <a:pt x="9263" y="10775"/>
                      <a:pt x="9263" y="11374"/>
                    </a:cubicBezTo>
                    <a:lnTo>
                      <a:pt x="9263" y="12256"/>
                    </a:lnTo>
                    <a:lnTo>
                      <a:pt x="10302" y="12256"/>
                    </a:lnTo>
                    <a:cubicBezTo>
                      <a:pt x="10523" y="12256"/>
                      <a:pt x="10681" y="12099"/>
                      <a:pt x="10681" y="11878"/>
                    </a:cubicBezTo>
                    <a:lnTo>
                      <a:pt x="10681" y="5420"/>
                    </a:lnTo>
                    <a:cubicBezTo>
                      <a:pt x="10712" y="2395"/>
                      <a:pt x="8286" y="1"/>
                      <a:pt x="535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55"/>
              <p:cNvSpPr/>
              <p:nvPr/>
            </p:nvSpPr>
            <p:spPr>
              <a:xfrm>
                <a:off x="-16648550" y="3847925"/>
                <a:ext cx="13425" cy="21275"/>
              </a:xfrm>
              <a:custGeom>
                <a:rect b="b" l="l" r="r" t="t"/>
                <a:pathLst>
                  <a:path extrusionOk="0" h="851" w="537">
                    <a:moveTo>
                      <a:pt x="284" y="0"/>
                    </a:moveTo>
                    <a:lnTo>
                      <a:pt x="1" y="252"/>
                    </a:lnTo>
                    <a:lnTo>
                      <a:pt x="284" y="851"/>
                    </a:lnTo>
                    <a:lnTo>
                      <a:pt x="536" y="252"/>
                    </a:lnTo>
                    <a:lnTo>
                      <a:pt x="28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55"/>
              <p:cNvSpPr/>
              <p:nvPr/>
            </p:nvSpPr>
            <p:spPr>
              <a:xfrm>
                <a:off x="-16722575" y="3771400"/>
                <a:ext cx="161475" cy="215950"/>
              </a:xfrm>
              <a:custGeom>
                <a:rect b="b" l="l" r="r" t="t"/>
                <a:pathLst>
                  <a:path extrusionOk="0" h="8638" w="6459">
                    <a:moveTo>
                      <a:pt x="1827" y="1486"/>
                    </a:moveTo>
                    <a:cubicBezTo>
                      <a:pt x="2017" y="1486"/>
                      <a:pt x="2174" y="1644"/>
                      <a:pt x="2174" y="1833"/>
                    </a:cubicBezTo>
                    <a:cubicBezTo>
                      <a:pt x="2174" y="2022"/>
                      <a:pt x="2017" y="2179"/>
                      <a:pt x="1827" y="2179"/>
                    </a:cubicBezTo>
                    <a:cubicBezTo>
                      <a:pt x="1607" y="2179"/>
                      <a:pt x="1449" y="2022"/>
                      <a:pt x="1449" y="1833"/>
                    </a:cubicBezTo>
                    <a:cubicBezTo>
                      <a:pt x="1449" y="1644"/>
                      <a:pt x="1607" y="1486"/>
                      <a:pt x="1827" y="1486"/>
                    </a:cubicBezTo>
                    <a:close/>
                    <a:moveTo>
                      <a:pt x="4663" y="1486"/>
                    </a:moveTo>
                    <a:cubicBezTo>
                      <a:pt x="4852" y="1486"/>
                      <a:pt x="5009" y="1644"/>
                      <a:pt x="5009" y="1833"/>
                    </a:cubicBezTo>
                    <a:cubicBezTo>
                      <a:pt x="5009" y="2022"/>
                      <a:pt x="4852" y="2179"/>
                      <a:pt x="4663" y="2179"/>
                    </a:cubicBezTo>
                    <a:cubicBezTo>
                      <a:pt x="4442" y="2179"/>
                      <a:pt x="4285" y="2022"/>
                      <a:pt x="4285" y="1833"/>
                    </a:cubicBezTo>
                    <a:cubicBezTo>
                      <a:pt x="4285" y="1644"/>
                      <a:pt x="4442" y="1486"/>
                      <a:pt x="4663" y="1486"/>
                    </a:cubicBezTo>
                    <a:close/>
                    <a:moveTo>
                      <a:pt x="3257" y="2219"/>
                    </a:moveTo>
                    <a:cubicBezTo>
                      <a:pt x="3348" y="2219"/>
                      <a:pt x="3434" y="2258"/>
                      <a:pt x="3497" y="2337"/>
                    </a:cubicBezTo>
                    <a:lnTo>
                      <a:pt x="4222" y="3061"/>
                    </a:lnTo>
                    <a:cubicBezTo>
                      <a:pt x="4285" y="3124"/>
                      <a:pt x="4348" y="3282"/>
                      <a:pt x="4253" y="3439"/>
                    </a:cubicBezTo>
                    <a:lnTo>
                      <a:pt x="3560" y="4857"/>
                    </a:lnTo>
                    <a:cubicBezTo>
                      <a:pt x="3466" y="4983"/>
                      <a:pt x="3340" y="5046"/>
                      <a:pt x="3245" y="5046"/>
                    </a:cubicBezTo>
                    <a:cubicBezTo>
                      <a:pt x="3119" y="5046"/>
                      <a:pt x="2962" y="4983"/>
                      <a:pt x="2930" y="4857"/>
                    </a:cubicBezTo>
                    <a:lnTo>
                      <a:pt x="2206" y="3439"/>
                    </a:lnTo>
                    <a:cubicBezTo>
                      <a:pt x="2143" y="3313"/>
                      <a:pt x="2174" y="3124"/>
                      <a:pt x="2300" y="3061"/>
                    </a:cubicBezTo>
                    <a:lnTo>
                      <a:pt x="2993" y="2337"/>
                    </a:lnTo>
                    <a:cubicBezTo>
                      <a:pt x="3072" y="2258"/>
                      <a:pt x="3166" y="2219"/>
                      <a:pt x="3257" y="2219"/>
                    </a:cubicBezTo>
                    <a:close/>
                    <a:moveTo>
                      <a:pt x="5044" y="1"/>
                    </a:moveTo>
                    <a:cubicBezTo>
                      <a:pt x="4682" y="1"/>
                      <a:pt x="4348" y="125"/>
                      <a:pt x="4064" y="352"/>
                    </a:cubicBezTo>
                    <a:cubicBezTo>
                      <a:pt x="3749" y="635"/>
                      <a:pt x="3592" y="1045"/>
                      <a:pt x="3592" y="1423"/>
                    </a:cubicBezTo>
                    <a:cubicBezTo>
                      <a:pt x="3592" y="1612"/>
                      <a:pt x="3434" y="1770"/>
                      <a:pt x="3245" y="1770"/>
                    </a:cubicBezTo>
                    <a:cubicBezTo>
                      <a:pt x="3025" y="1770"/>
                      <a:pt x="2867" y="1612"/>
                      <a:pt x="2867" y="1423"/>
                    </a:cubicBezTo>
                    <a:cubicBezTo>
                      <a:pt x="2867" y="982"/>
                      <a:pt x="2678" y="604"/>
                      <a:pt x="2332" y="320"/>
                    </a:cubicBezTo>
                    <a:cubicBezTo>
                      <a:pt x="2072" y="108"/>
                      <a:pt x="1759" y="1"/>
                      <a:pt x="1419" y="1"/>
                    </a:cubicBezTo>
                    <a:cubicBezTo>
                      <a:pt x="1306" y="1"/>
                      <a:pt x="1190" y="13"/>
                      <a:pt x="1071" y="37"/>
                    </a:cubicBezTo>
                    <a:cubicBezTo>
                      <a:pt x="410" y="194"/>
                      <a:pt x="0" y="887"/>
                      <a:pt x="0" y="1549"/>
                    </a:cubicBezTo>
                    <a:cubicBezTo>
                      <a:pt x="0" y="2085"/>
                      <a:pt x="158" y="2652"/>
                      <a:pt x="473" y="3124"/>
                    </a:cubicBezTo>
                    <a:lnTo>
                      <a:pt x="1386" y="4448"/>
                    </a:lnTo>
                    <a:cubicBezTo>
                      <a:pt x="1449" y="4574"/>
                      <a:pt x="1449" y="4763"/>
                      <a:pt x="1386" y="4889"/>
                    </a:cubicBezTo>
                    <a:lnTo>
                      <a:pt x="662" y="5802"/>
                    </a:lnTo>
                    <a:cubicBezTo>
                      <a:pt x="284" y="6275"/>
                      <a:pt x="32" y="6905"/>
                      <a:pt x="32" y="7566"/>
                    </a:cubicBezTo>
                    <a:lnTo>
                      <a:pt x="32" y="8638"/>
                    </a:lnTo>
                    <a:lnTo>
                      <a:pt x="6459" y="8638"/>
                    </a:lnTo>
                    <a:lnTo>
                      <a:pt x="6459" y="7756"/>
                    </a:lnTo>
                    <a:cubicBezTo>
                      <a:pt x="6459" y="7283"/>
                      <a:pt x="6396" y="6779"/>
                      <a:pt x="6175" y="6338"/>
                    </a:cubicBezTo>
                    <a:cubicBezTo>
                      <a:pt x="5860" y="5708"/>
                      <a:pt x="5545" y="5424"/>
                      <a:pt x="5136" y="4920"/>
                    </a:cubicBezTo>
                    <a:cubicBezTo>
                      <a:pt x="4978" y="4794"/>
                      <a:pt x="4978" y="4574"/>
                      <a:pt x="5136" y="4416"/>
                    </a:cubicBezTo>
                    <a:cubicBezTo>
                      <a:pt x="5608" y="3943"/>
                      <a:pt x="5860" y="3691"/>
                      <a:pt x="6144" y="2967"/>
                    </a:cubicBezTo>
                    <a:cubicBezTo>
                      <a:pt x="6333" y="2526"/>
                      <a:pt x="6427" y="2022"/>
                      <a:pt x="6427" y="1549"/>
                    </a:cubicBezTo>
                    <a:cubicBezTo>
                      <a:pt x="6427" y="793"/>
                      <a:pt x="5860" y="100"/>
                      <a:pt x="5167" y="5"/>
                    </a:cubicBezTo>
                    <a:cubicBezTo>
                      <a:pt x="5126" y="2"/>
                      <a:pt x="5085" y="1"/>
                      <a:pt x="504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97" name="Google Shape;1697;p55"/>
          <p:cNvGrpSpPr/>
          <p:nvPr/>
        </p:nvGrpSpPr>
        <p:grpSpPr>
          <a:xfrm>
            <a:off x="4043788" y="3732012"/>
            <a:ext cx="4790237" cy="958651"/>
            <a:chOff x="4130888" y="3798687"/>
            <a:chExt cx="4790237" cy="958651"/>
          </a:xfrm>
        </p:grpSpPr>
        <p:sp>
          <p:nvSpPr>
            <p:cNvPr id="1698" name="Google Shape;1698;p55"/>
            <p:cNvSpPr/>
            <p:nvPr/>
          </p:nvSpPr>
          <p:spPr>
            <a:xfrm flipH="1">
              <a:off x="4130888" y="3798687"/>
              <a:ext cx="4790237" cy="95865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55"/>
            <p:cNvSpPr txBox="1"/>
            <p:nvPr/>
          </p:nvSpPr>
          <p:spPr>
            <a:xfrm>
              <a:off x="6650050" y="4094000"/>
              <a:ext cx="1800300" cy="37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Nunito"/>
                  <a:ea typeface="Nunito"/>
                  <a:cs typeface="Nunito"/>
                  <a:sym typeface="Nunito"/>
                </a:rPr>
                <a:t>It’s composed of hydrogen and helium</a:t>
              </a:r>
              <a:endParaRPr sz="1200">
                <a:solidFill>
                  <a:srgbClr val="FFFFFF"/>
                </a:solidFill>
                <a:latin typeface="Nunito"/>
                <a:ea typeface="Nunito"/>
                <a:cs typeface="Nunito"/>
                <a:sym typeface="Nunito"/>
              </a:endParaRPr>
            </a:p>
          </p:txBody>
        </p:sp>
        <p:sp>
          <p:nvSpPr>
            <p:cNvPr id="1700" name="Google Shape;1700;p55"/>
            <p:cNvSpPr/>
            <p:nvPr/>
          </p:nvSpPr>
          <p:spPr>
            <a:xfrm>
              <a:off x="4405110" y="3988550"/>
              <a:ext cx="585000" cy="5850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rgbClr val="FFFFFF"/>
                </a:solidFill>
                <a:latin typeface="Lato Light"/>
                <a:ea typeface="Lato Light"/>
                <a:cs typeface="Lato Light"/>
                <a:sym typeface="Lato Light"/>
              </a:endParaRPr>
            </a:p>
          </p:txBody>
        </p:sp>
        <p:sp>
          <p:nvSpPr>
            <p:cNvPr id="1701" name="Google Shape;1701;p55"/>
            <p:cNvSpPr txBox="1"/>
            <p:nvPr/>
          </p:nvSpPr>
          <p:spPr>
            <a:xfrm>
              <a:off x="5592851" y="4101050"/>
              <a:ext cx="1057200" cy="36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600">
                  <a:solidFill>
                    <a:srgbClr val="FFFFFF"/>
                  </a:solidFill>
                  <a:latin typeface="Fredoka One"/>
                  <a:ea typeface="Fredoka One"/>
                  <a:cs typeface="Fredoka One"/>
                  <a:sym typeface="Fredoka One"/>
                </a:rPr>
                <a:t>Saturn</a:t>
              </a:r>
              <a:endParaRPr sz="1600">
                <a:solidFill>
                  <a:srgbClr val="FFFFFF"/>
                </a:solidFill>
                <a:latin typeface="Fredoka One"/>
                <a:ea typeface="Fredoka One"/>
                <a:cs typeface="Fredoka One"/>
                <a:sym typeface="Fredoka One"/>
              </a:endParaRPr>
            </a:p>
          </p:txBody>
        </p:sp>
        <p:sp>
          <p:nvSpPr>
            <p:cNvPr id="1702" name="Google Shape;1702;p55"/>
            <p:cNvSpPr txBox="1"/>
            <p:nvPr/>
          </p:nvSpPr>
          <p:spPr>
            <a:xfrm>
              <a:off x="4990250" y="4101050"/>
              <a:ext cx="602700" cy="360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000">
                  <a:solidFill>
                    <a:srgbClr val="FFFFFF"/>
                  </a:solidFill>
                  <a:latin typeface="Fredoka One"/>
                  <a:ea typeface="Fredoka One"/>
                  <a:cs typeface="Fredoka One"/>
                  <a:sym typeface="Fredoka One"/>
                </a:rPr>
                <a:t>03</a:t>
              </a:r>
              <a:endParaRPr sz="2000">
                <a:solidFill>
                  <a:srgbClr val="FFFFFF"/>
                </a:solidFill>
                <a:latin typeface="Fredoka One"/>
                <a:ea typeface="Fredoka One"/>
                <a:cs typeface="Fredoka One"/>
                <a:sym typeface="Fredoka One"/>
              </a:endParaRPr>
            </a:p>
          </p:txBody>
        </p:sp>
        <p:grpSp>
          <p:nvGrpSpPr>
            <p:cNvPr id="1703" name="Google Shape;1703;p55"/>
            <p:cNvGrpSpPr/>
            <p:nvPr/>
          </p:nvGrpSpPr>
          <p:grpSpPr>
            <a:xfrm>
              <a:off x="4563318" y="4142283"/>
              <a:ext cx="268580" cy="271469"/>
              <a:chOff x="-18270275" y="3710875"/>
              <a:chExt cx="303275" cy="303250"/>
            </a:xfrm>
          </p:grpSpPr>
          <p:sp>
            <p:nvSpPr>
              <p:cNvPr id="1704" name="Google Shape;1704;p55"/>
              <p:cNvSpPr/>
              <p:nvPr/>
            </p:nvSpPr>
            <p:spPr>
              <a:xfrm>
                <a:off x="-18240325" y="3896975"/>
                <a:ext cx="59875" cy="71475"/>
              </a:xfrm>
              <a:custGeom>
                <a:rect b="b" l="l" r="r" t="t"/>
                <a:pathLst>
                  <a:path extrusionOk="0" h="2859" w="2395">
                    <a:moveTo>
                      <a:pt x="1520" y="0"/>
                    </a:moveTo>
                    <a:cubicBezTo>
                      <a:pt x="1300" y="0"/>
                      <a:pt x="1085" y="84"/>
                      <a:pt x="945" y="244"/>
                    </a:cubicBezTo>
                    <a:lnTo>
                      <a:pt x="0" y="1189"/>
                    </a:lnTo>
                    <a:cubicBezTo>
                      <a:pt x="725" y="1220"/>
                      <a:pt x="1418" y="1567"/>
                      <a:pt x="1827" y="2165"/>
                    </a:cubicBezTo>
                    <a:cubicBezTo>
                      <a:pt x="1827" y="2165"/>
                      <a:pt x="2048" y="2386"/>
                      <a:pt x="2395" y="2859"/>
                    </a:cubicBezTo>
                    <a:cubicBezTo>
                      <a:pt x="2395" y="2670"/>
                      <a:pt x="2363" y="2512"/>
                      <a:pt x="2363" y="2354"/>
                    </a:cubicBezTo>
                    <a:lnTo>
                      <a:pt x="2363" y="811"/>
                    </a:lnTo>
                    <a:cubicBezTo>
                      <a:pt x="2363" y="496"/>
                      <a:pt x="2205" y="244"/>
                      <a:pt x="1890" y="86"/>
                    </a:cubicBezTo>
                    <a:cubicBezTo>
                      <a:pt x="1775" y="28"/>
                      <a:pt x="1647" y="0"/>
                      <a:pt x="15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55"/>
              <p:cNvSpPr/>
              <p:nvPr/>
            </p:nvSpPr>
            <p:spPr>
              <a:xfrm>
                <a:off x="-18254500" y="3765100"/>
                <a:ext cx="267800" cy="249025"/>
              </a:xfrm>
              <a:custGeom>
                <a:rect b="b" l="l" r="r" t="t"/>
                <a:pathLst>
                  <a:path extrusionOk="0" h="9961" w="10712">
                    <a:moveTo>
                      <a:pt x="2583" y="2880"/>
                    </a:moveTo>
                    <a:cubicBezTo>
                      <a:pt x="2670" y="2880"/>
                      <a:pt x="2757" y="2919"/>
                      <a:pt x="2835" y="2998"/>
                    </a:cubicBezTo>
                    <a:lnTo>
                      <a:pt x="3560" y="3691"/>
                    </a:lnTo>
                    <a:cubicBezTo>
                      <a:pt x="3718" y="3849"/>
                      <a:pt x="3718" y="4038"/>
                      <a:pt x="3560" y="4195"/>
                    </a:cubicBezTo>
                    <a:cubicBezTo>
                      <a:pt x="3466" y="4290"/>
                      <a:pt x="3403" y="4321"/>
                      <a:pt x="3308" y="4321"/>
                    </a:cubicBezTo>
                    <a:cubicBezTo>
                      <a:pt x="3245" y="4321"/>
                      <a:pt x="3119" y="4290"/>
                      <a:pt x="3088" y="4195"/>
                    </a:cubicBezTo>
                    <a:lnTo>
                      <a:pt x="2363" y="3502"/>
                    </a:lnTo>
                    <a:cubicBezTo>
                      <a:pt x="2174" y="3345"/>
                      <a:pt x="2174" y="3093"/>
                      <a:pt x="2331" y="2998"/>
                    </a:cubicBezTo>
                    <a:cubicBezTo>
                      <a:pt x="2410" y="2919"/>
                      <a:pt x="2497" y="2880"/>
                      <a:pt x="2583" y="2880"/>
                    </a:cubicBezTo>
                    <a:close/>
                    <a:moveTo>
                      <a:pt x="8286" y="2880"/>
                    </a:moveTo>
                    <a:cubicBezTo>
                      <a:pt x="8372" y="2880"/>
                      <a:pt x="8459" y="2919"/>
                      <a:pt x="8538" y="2998"/>
                    </a:cubicBezTo>
                    <a:cubicBezTo>
                      <a:pt x="8695" y="3156"/>
                      <a:pt x="8695" y="3345"/>
                      <a:pt x="8538" y="3502"/>
                    </a:cubicBezTo>
                    <a:lnTo>
                      <a:pt x="7845" y="4195"/>
                    </a:lnTo>
                    <a:cubicBezTo>
                      <a:pt x="7750" y="4290"/>
                      <a:pt x="7687" y="4321"/>
                      <a:pt x="7593" y="4321"/>
                    </a:cubicBezTo>
                    <a:cubicBezTo>
                      <a:pt x="7530" y="4321"/>
                      <a:pt x="7404" y="4290"/>
                      <a:pt x="7372" y="4195"/>
                    </a:cubicBezTo>
                    <a:cubicBezTo>
                      <a:pt x="7183" y="4038"/>
                      <a:pt x="7183" y="3817"/>
                      <a:pt x="7341" y="3691"/>
                    </a:cubicBezTo>
                    <a:lnTo>
                      <a:pt x="8034" y="2998"/>
                    </a:lnTo>
                    <a:cubicBezTo>
                      <a:pt x="8113" y="2919"/>
                      <a:pt x="8199" y="2880"/>
                      <a:pt x="8286" y="2880"/>
                    </a:cubicBezTo>
                    <a:close/>
                    <a:moveTo>
                      <a:pt x="5272" y="0"/>
                    </a:moveTo>
                    <a:cubicBezTo>
                      <a:pt x="3911" y="0"/>
                      <a:pt x="2618" y="504"/>
                      <a:pt x="1607" y="1486"/>
                    </a:cubicBezTo>
                    <a:cubicBezTo>
                      <a:pt x="567" y="2526"/>
                      <a:pt x="0" y="3849"/>
                      <a:pt x="0" y="5361"/>
                    </a:cubicBezTo>
                    <a:lnTo>
                      <a:pt x="0" y="5897"/>
                    </a:lnTo>
                    <a:lnTo>
                      <a:pt x="977" y="4983"/>
                    </a:lnTo>
                    <a:cubicBezTo>
                      <a:pt x="1267" y="4693"/>
                      <a:pt x="1651" y="4534"/>
                      <a:pt x="2044" y="4534"/>
                    </a:cubicBezTo>
                    <a:cubicBezTo>
                      <a:pt x="2291" y="4534"/>
                      <a:pt x="2541" y="4597"/>
                      <a:pt x="2772" y="4731"/>
                    </a:cubicBezTo>
                    <a:cubicBezTo>
                      <a:pt x="3277" y="4983"/>
                      <a:pt x="3623" y="5519"/>
                      <a:pt x="3623" y="6086"/>
                    </a:cubicBezTo>
                    <a:lnTo>
                      <a:pt x="3623" y="7629"/>
                    </a:lnTo>
                    <a:cubicBezTo>
                      <a:pt x="3623" y="8575"/>
                      <a:pt x="4190" y="9709"/>
                      <a:pt x="5041" y="9961"/>
                    </a:cubicBezTo>
                    <a:lnTo>
                      <a:pt x="5041" y="8701"/>
                    </a:lnTo>
                    <a:lnTo>
                      <a:pt x="4411" y="7913"/>
                    </a:lnTo>
                    <a:cubicBezTo>
                      <a:pt x="4379" y="7818"/>
                      <a:pt x="4348" y="7755"/>
                      <a:pt x="4348" y="7661"/>
                    </a:cubicBezTo>
                    <a:cubicBezTo>
                      <a:pt x="4348" y="7062"/>
                      <a:pt x="4820" y="6590"/>
                      <a:pt x="5387" y="6590"/>
                    </a:cubicBezTo>
                    <a:cubicBezTo>
                      <a:pt x="5986" y="6590"/>
                      <a:pt x="6459" y="7062"/>
                      <a:pt x="6459" y="7661"/>
                    </a:cubicBezTo>
                    <a:cubicBezTo>
                      <a:pt x="6459" y="7755"/>
                      <a:pt x="6427" y="7818"/>
                      <a:pt x="6396" y="7913"/>
                    </a:cubicBezTo>
                    <a:lnTo>
                      <a:pt x="5765" y="8701"/>
                    </a:lnTo>
                    <a:lnTo>
                      <a:pt x="5765" y="9961"/>
                    </a:lnTo>
                    <a:cubicBezTo>
                      <a:pt x="6616" y="9709"/>
                      <a:pt x="7183" y="8575"/>
                      <a:pt x="7183" y="7629"/>
                    </a:cubicBezTo>
                    <a:lnTo>
                      <a:pt x="7183" y="6086"/>
                    </a:lnTo>
                    <a:cubicBezTo>
                      <a:pt x="7183" y="5519"/>
                      <a:pt x="7498" y="4983"/>
                      <a:pt x="8034" y="4731"/>
                    </a:cubicBezTo>
                    <a:cubicBezTo>
                      <a:pt x="8265" y="4597"/>
                      <a:pt x="8511" y="4534"/>
                      <a:pt x="8752" y="4534"/>
                    </a:cubicBezTo>
                    <a:cubicBezTo>
                      <a:pt x="9135" y="4534"/>
                      <a:pt x="9508" y="4693"/>
                      <a:pt x="9798" y="4983"/>
                    </a:cubicBezTo>
                    <a:lnTo>
                      <a:pt x="10712" y="5897"/>
                    </a:lnTo>
                    <a:lnTo>
                      <a:pt x="10712" y="5550"/>
                    </a:lnTo>
                    <a:cubicBezTo>
                      <a:pt x="10712" y="2557"/>
                      <a:pt x="8380" y="68"/>
                      <a:pt x="5513" y="5"/>
                    </a:cubicBezTo>
                    <a:cubicBezTo>
                      <a:pt x="5433" y="2"/>
                      <a:pt x="5352" y="0"/>
                      <a:pt x="52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55"/>
              <p:cNvSpPr/>
              <p:nvPr/>
            </p:nvSpPr>
            <p:spPr>
              <a:xfrm>
                <a:off x="-18057600" y="3896625"/>
                <a:ext cx="61450" cy="71825"/>
              </a:xfrm>
              <a:custGeom>
                <a:rect b="b" l="l" r="r" t="t"/>
                <a:pathLst>
                  <a:path extrusionOk="0" h="2873" w="2458">
                    <a:moveTo>
                      <a:pt x="885" y="0"/>
                    </a:moveTo>
                    <a:cubicBezTo>
                      <a:pt x="760" y="0"/>
                      <a:pt x="630" y="32"/>
                      <a:pt x="504" y="100"/>
                    </a:cubicBezTo>
                    <a:cubicBezTo>
                      <a:pt x="252" y="258"/>
                      <a:pt x="32" y="510"/>
                      <a:pt x="32" y="825"/>
                    </a:cubicBezTo>
                    <a:lnTo>
                      <a:pt x="32" y="2368"/>
                    </a:lnTo>
                    <a:cubicBezTo>
                      <a:pt x="32" y="2526"/>
                      <a:pt x="32" y="2684"/>
                      <a:pt x="0" y="2873"/>
                    </a:cubicBezTo>
                    <a:lnTo>
                      <a:pt x="32" y="2841"/>
                    </a:lnTo>
                    <a:lnTo>
                      <a:pt x="567" y="2179"/>
                    </a:lnTo>
                    <a:cubicBezTo>
                      <a:pt x="630" y="2053"/>
                      <a:pt x="725" y="1959"/>
                      <a:pt x="819" y="1864"/>
                    </a:cubicBezTo>
                    <a:cubicBezTo>
                      <a:pt x="1260" y="1455"/>
                      <a:pt x="1828" y="1171"/>
                      <a:pt x="2458" y="1171"/>
                    </a:cubicBezTo>
                    <a:lnTo>
                      <a:pt x="1450" y="258"/>
                    </a:lnTo>
                    <a:cubicBezTo>
                      <a:pt x="1309" y="97"/>
                      <a:pt x="1104" y="0"/>
                      <a:pt x="8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55"/>
              <p:cNvSpPr/>
              <p:nvPr/>
            </p:nvSpPr>
            <p:spPr>
              <a:xfrm>
                <a:off x="-18127700" y="3949125"/>
                <a:ext cx="18125" cy="16975"/>
              </a:xfrm>
              <a:custGeom>
                <a:rect b="b" l="l" r="r" t="t"/>
                <a:pathLst>
                  <a:path extrusionOk="0" h="679" w="725">
                    <a:moveTo>
                      <a:pt x="351" y="1"/>
                    </a:moveTo>
                    <a:cubicBezTo>
                      <a:pt x="197" y="1"/>
                      <a:pt x="48" y="79"/>
                      <a:pt x="0" y="237"/>
                    </a:cubicBezTo>
                    <a:lnTo>
                      <a:pt x="378" y="678"/>
                    </a:lnTo>
                    <a:lnTo>
                      <a:pt x="725" y="237"/>
                    </a:lnTo>
                    <a:cubicBezTo>
                      <a:pt x="662" y="79"/>
                      <a:pt x="504"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55"/>
              <p:cNvSpPr/>
              <p:nvPr/>
            </p:nvSpPr>
            <p:spPr>
              <a:xfrm>
                <a:off x="-18270275" y="3710875"/>
                <a:ext cx="107150" cy="98475"/>
              </a:xfrm>
              <a:custGeom>
                <a:rect b="b" l="l" r="r" t="t"/>
                <a:pathLst>
                  <a:path extrusionOk="0" h="3939" w="4286">
                    <a:moveTo>
                      <a:pt x="347" y="0"/>
                    </a:moveTo>
                    <a:cubicBezTo>
                      <a:pt x="158" y="0"/>
                      <a:pt x="32" y="189"/>
                      <a:pt x="32" y="379"/>
                    </a:cubicBezTo>
                    <a:lnTo>
                      <a:pt x="1" y="1103"/>
                    </a:lnTo>
                    <a:cubicBezTo>
                      <a:pt x="1" y="2174"/>
                      <a:pt x="474" y="3214"/>
                      <a:pt x="1230" y="3939"/>
                    </a:cubicBezTo>
                    <a:cubicBezTo>
                      <a:pt x="1387" y="3655"/>
                      <a:pt x="1576" y="3403"/>
                      <a:pt x="1860" y="3182"/>
                    </a:cubicBezTo>
                    <a:cubicBezTo>
                      <a:pt x="2553" y="2521"/>
                      <a:pt x="3403" y="2017"/>
                      <a:pt x="4286" y="1733"/>
                    </a:cubicBezTo>
                    <a:cubicBezTo>
                      <a:pt x="3593" y="694"/>
                      <a:pt x="2364" y="0"/>
                      <a:pt x="10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55"/>
              <p:cNvSpPr/>
              <p:nvPr/>
            </p:nvSpPr>
            <p:spPr>
              <a:xfrm>
                <a:off x="-18074925" y="3710875"/>
                <a:ext cx="107925" cy="99275"/>
              </a:xfrm>
              <a:custGeom>
                <a:rect b="b" l="l" r="r" t="t"/>
                <a:pathLst>
                  <a:path extrusionOk="0" h="3971" w="4317">
                    <a:moveTo>
                      <a:pt x="3245" y="0"/>
                    </a:moveTo>
                    <a:cubicBezTo>
                      <a:pt x="1953" y="0"/>
                      <a:pt x="725" y="662"/>
                      <a:pt x="0" y="1733"/>
                    </a:cubicBezTo>
                    <a:cubicBezTo>
                      <a:pt x="1197" y="2111"/>
                      <a:pt x="2269" y="2899"/>
                      <a:pt x="3056" y="3970"/>
                    </a:cubicBezTo>
                    <a:cubicBezTo>
                      <a:pt x="3844" y="3214"/>
                      <a:pt x="4316" y="2206"/>
                      <a:pt x="4316" y="1103"/>
                    </a:cubicBezTo>
                    <a:lnTo>
                      <a:pt x="4316" y="379"/>
                    </a:lnTo>
                    <a:cubicBezTo>
                      <a:pt x="4316" y="189"/>
                      <a:pt x="4159" y="0"/>
                      <a:pt x="39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3" name="Shape 1713"/>
        <p:cNvGrpSpPr/>
        <p:nvPr/>
      </p:nvGrpSpPr>
      <p:grpSpPr>
        <a:xfrm>
          <a:off x="0" y="0"/>
          <a:ext cx="0" cy="0"/>
          <a:chOff x="0" y="0"/>
          <a:chExt cx="0" cy="0"/>
        </a:xfrm>
      </p:grpSpPr>
      <p:sp>
        <p:nvSpPr>
          <p:cNvPr id="1714" name="Google Shape;1714;p56"/>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1715" name="Google Shape;1715;p56"/>
          <p:cNvGrpSpPr/>
          <p:nvPr/>
        </p:nvGrpSpPr>
        <p:grpSpPr>
          <a:xfrm>
            <a:off x="941213" y="1137213"/>
            <a:ext cx="3548207" cy="1735621"/>
            <a:chOff x="941213" y="1137213"/>
            <a:chExt cx="3548207" cy="1735621"/>
          </a:xfrm>
        </p:grpSpPr>
        <p:sp>
          <p:nvSpPr>
            <p:cNvPr id="1716" name="Google Shape;1716;p56"/>
            <p:cNvSpPr/>
            <p:nvPr/>
          </p:nvSpPr>
          <p:spPr>
            <a:xfrm>
              <a:off x="941213" y="1137213"/>
              <a:ext cx="3548207" cy="173562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7" name="Google Shape;1717;p56"/>
            <p:cNvGrpSpPr/>
            <p:nvPr/>
          </p:nvGrpSpPr>
          <p:grpSpPr>
            <a:xfrm>
              <a:off x="1641236" y="2458173"/>
              <a:ext cx="1785290" cy="179640"/>
              <a:chOff x="3300952" y="1649114"/>
              <a:chExt cx="3181202" cy="320100"/>
            </a:xfrm>
          </p:grpSpPr>
          <p:sp>
            <p:nvSpPr>
              <p:cNvPr id="1718" name="Google Shape;1718;p56"/>
              <p:cNvSpPr/>
              <p:nvPr/>
            </p:nvSpPr>
            <p:spPr>
              <a:xfrm>
                <a:off x="3300953" y="1649114"/>
                <a:ext cx="3181200" cy="3201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56"/>
              <p:cNvSpPr/>
              <p:nvPr/>
            </p:nvSpPr>
            <p:spPr>
              <a:xfrm>
                <a:off x="3300952" y="1649114"/>
                <a:ext cx="520200" cy="3201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0" name="Google Shape;1720;p56"/>
            <p:cNvSpPr txBox="1"/>
            <p:nvPr/>
          </p:nvSpPr>
          <p:spPr>
            <a:xfrm>
              <a:off x="1558673" y="1398725"/>
              <a:ext cx="1147200" cy="2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Fredoka One"/>
                  <a:ea typeface="Fredoka One"/>
                  <a:cs typeface="Fredoka One"/>
                  <a:sym typeface="Fredoka One"/>
                </a:rPr>
                <a:t>Venus</a:t>
              </a:r>
              <a:endParaRPr sz="1800">
                <a:solidFill>
                  <a:schemeClr val="lt1"/>
                </a:solidFill>
                <a:latin typeface="Fredoka One"/>
                <a:ea typeface="Fredoka One"/>
                <a:cs typeface="Fredoka One"/>
                <a:sym typeface="Fredoka One"/>
              </a:endParaRPr>
            </a:p>
          </p:txBody>
        </p:sp>
        <p:sp>
          <p:nvSpPr>
            <p:cNvPr id="1721" name="Google Shape;1721;p56"/>
            <p:cNvSpPr txBox="1"/>
            <p:nvPr/>
          </p:nvSpPr>
          <p:spPr>
            <a:xfrm>
              <a:off x="3426577" y="2437175"/>
              <a:ext cx="569100" cy="22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Nunito"/>
                  <a:ea typeface="Nunito"/>
                  <a:cs typeface="Nunito"/>
                  <a:sym typeface="Nunito"/>
                </a:rPr>
                <a:t>15%</a:t>
              </a:r>
              <a:endParaRPr b="1" sz="1200">
                <a:solidFill>
                  <a:schemeClr val="lt1"/>
                </a:solidFill>
                <a:latin typeface="Nunito"/>
                <a:ea typeface="Nunito"/>
                <a:cs typeface="Nunito"/>
                <a:sym typeface="Nunito"/>
              </a:endParaRPr>
            </a:p>
          </p:txBody>
        </p:sp>
        <p:sp>
          <p:nvSpPr>
            <p:cNvPr id="1722" name="Google Shape;1722;p56"/>
            <p:cNvSpPr txBox="1"/>
            <p:nvPr/>
          </p:nvSpPr>
          <p:spPr>
            <a:xfrm>
              <a:off x="1558687" y="1712161"/>
              <a:ext cx="2313300" cy="62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It has a beautiful name and is the second planet from the Sun in the Solar System</a:t>
              </a:r>
              <a:endParaRPr sz="1200">
                <a:solidFill>
                  <a:schemeClr val="lt1"/>
                </a:solidFill>
                <a:latin typeface="Nunito"/>
                <a:ea typeface="Nunito"/>
                <a:cs typeface="Nunito"/>
                <a:sym typeface="Nunito"/>
              </a:endParaRPr>
            </a:p>
          </p:txBody>
        </p:sp>
      </p:grpSp>
      <p:grpSp>
        <p:nvGrpSpPr>
          <p:cNvPr id="1723" name="Google Shape;1723;p56"/>
          <p:cNvGrpSpPr/>
          <p:nvPr/>
        </p:nvGrpSpPr>
        <p:grpSpPr>
          <a:xfrm>
            <a:off x="941213" y="2996325"/>
            <a:ext cx="3548207" cy="1735621"/>
            <a:chOff x="941213" y="2996325"/>
            <a:chExt cx="3548207" cy="1735621"/>
          </a:xfrm>
        </p:grpSpPr>
        <p:sp>
          <p:nvSpPr>
            <p:cNvPr id="1724" name="Google Shape;1724;p56"/>
            <p:cNvSpPr/>
            <p:nvPr/>
          </p:nvSpPr>
          <p:spPr>
            <a:xfrm>
              <a:off x="941213" y="2996325"/>
              <a:ext cx="3548207" cy="173562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5" name="Google Shape;1725;p56"/>
            <p:cNvGrpSpPr/>
            <p:nvPr/>
          </p:nvGrpSpPr>
          <p:grpSpPr>
            <a:xfrm>
              <a:off x="1641193" y="4311298"/>
              <a:ext cx="1785333" cy="179642"/>
              <a:chOff x="3300875" y="1649114"/>
              <a:chExt cx="3181278" cy="320103"/>
            </a:xfrm>
          </p:grpSpPr>
          <p:sp>
            <p:nvSpPr>
              <p:cNvPr id="1726" name="Google Shape;1726;p56"/>
              <p:cNvSpPr/>
              <p:nvPr/>
            </p:nvSpPr>
            <p:spPr>
              <a:xfrm>
                <a:off x="3300953" y="1649114"/>
                <a:ext cx="3181200" cy="3201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56"/>
              <p:cNvSpPr/>
              <p:nvPr/>
            </p:nvSpPr>
            <p:spPr>
              <a:xfrm>
                <a:off x="3300875" y="1649116"/>
                <a:ext cx="2003700" cy="3201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8" name="Google Shape;1728;p56"/>
            <p:cNvSpPr txBox="1"/>
            <p:nvPr/>
          </p:nvSpPr>
          <p:spPr>
            <a:xfrm>
              <a:off x="1558673" y="3251850"/>
              <a:ext cx="1147200" cy="2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Fredoka One"/>
                  <a:ea typeface="Fredoka One"/>
                  <a:cs typeface="Fredoka One"/>
                  <a:sym typeface="Fredoka One"/>
                </a:rPr>
                <a:t>Neptune</a:t>
              </a:r>
              <a:endParaRPr sz="1800">
                <a:solidFill>
                  <a:schemeClr val="lt1"/>
                </a:solidFill>
                <a:latin typeface="Fredoka One"/>
                <a:ea typeface="Fredoka One"/>
                <a:cs typeface="Fredoka One"/>
                <a:sym typeface="Fredoka One"/>
              </a:endParaRPr>
            </a:p>
          </p:txBody>
        </p:sp>
        <p:sp>
          <p:nvSpPr>
            <p:cNvPr id="1729" name="Google Shape;1729;p56"/>
            <p:cNvSpPr txBox="1"/>
            <p:nvPr/>
          </p:nvSpPr>
          <p:spPr>
            <a:xfrm>
              <a:off x="3426577" y="4290300"/>
              <a:ext cx="569100" cy="22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Nunito"/>
                  <a:ea typeface="Nunito"/>
                  <a:cs typeface="Nunito"/>
                  <a:sym typeface="Nunito"/>
                </a:rPr>
                <a:t>60%</a:t>
              </a:r>
              <a:endParaRPr b="1" sz="1200">
                <a:solidFill>
                  <a:schemeClr val="lt1"/>
                </a:solidFill>
                <a:latin typeface="Nunito"/>
                <a:ea typeface="Nunito"/>
                <a:cs typeface="Nunito"/>
                <a:sym typeface="Nunito"/>
              </a:endParaRPr>
            </a:p>
          </p:txBody>
        </p:sp>
        <p:sp>
          <p:nvSpPr>
            <p:cNvPr id="1730" name="Google Shape;1730;p56"/>
            <p:cNvSpPr txBox="1"/>
            <p:nvPr/>
          </p:nvSpPr>
          <p:spPr>
            <a:xfrm>
              <a:off x="1558687" y="3565286"/>
              <a:ext cx="2313300" cy="62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Neptune is the farthest planet from the Sun. It’s far away from Earth. It is blue</a:t>
              </a:r>
              <a:endParaRPr sz="1200">
                <a:solidFill>
                  <a:schemeClr val="lt1"/>
                </a:solidFill>
                <a:latin typeface="Nunito"/>
                <a:ea typeface="Nunito"/>
                <a:cs typeface="Nunito"/>
                <a:sym typeface="Nunito"/>
              </a:endParaRPr>
            </a:p>
          </p:txBody>
        </p:sp>
      </p:grpSp>
      <p:grpSp>
        <p:nvGrpSpPr>
          <p:cNvPr id="1731" name="Google Shape;1731;p56"/>
          <p:cNvGrpSpPr/>
          <p:nvPr/>
        </p:nvGrpSpPr>
        <p:grpSpPr>
          <a:xfrm>
            <a:off x="4654563" y="1137213"/>
            <a:ext cx="3548207" cy="1735621"/>
            <a:chOff x="4654563" y="1137213"/>
            <a:chExt cx="3548207" cy="1735621"/>
          </a:xfrm>
        </p:grpSpPr>
        <p:sp>
          <p:nvSpPr>
            <p:cNvPr id="1732" name="Google Shape;1732;p56"/>
            <p:cNvSpPr/>
            <p:nvPr/>
          </p:nvSpPr>
          <p:spPr>
            <a:xfrm>
              <a:off x="4654563" y="1137213"/>
              <a:ext cx="3548207" cy="173562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3" name="Google Shape;1733;p56"/>
            <p:cNvGrpSpPr/>
            <p:nvPr/>
          </p:nvGrpSpPr>
          <p:grpSpPr>
            <a:xfrm>
              <a:off x="5354587" y="2458173"/>
              <a:ext cx="1785289" cy="179642"/>
              <a:chOff x="3300953" y="1649114"/>
              <a:chExt cx="3181200" cy="320103"/>
            </a:xfrm>
          </p:grpSpPr>
          <p:sp>
            <p:nvSpPr>
              <p:cNvPr id="1734" name="Google Shape;1734;p56"/>
              <p:cNvSpPr/>
              <p:nvPr/>
            </p:nvSpPr>
            <p:spPr>
              <a:xfrm>
                <a:off x="3300953" y="1649114"/>
                <a:ext cx="3181200" cy="3201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56"/>
              <p:cNvSpPr/>
              <p:nvPr/>
            </p:nvSpPr>
            <p:spPr>
              <a:xfrm>
                <a:off x="3300953" y="1649116"/>
                <a:ext cx="1987500" cy="3201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6" name="Google Shape;1736;p56"/>
            <p:cNvSpPr txBox="1"/>
            <p:nvPr/>
          </p:nvSpPr>
          <p:spPr>
            <a:xfrm>
              <a:off x="5272023" y="1398725"/>
              <a:ext cx="1147200" cy="2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Fredoka One"/>
                  <a:ea typeface="Fredoka One"/>
                  <a:cs typeface="Fredoka One"/>
                  <a:sym typeface="Fredoka One"/>
                </a:rPr>
                <a:t>Saturn</a:t>
              </a:r>
              <a:endParaRPr sz="1800">
                <a:solidFill>
                  <a:schemeClr val="lt1"/>
                </a:solidFill>
                <a:latin typeface="Fredoka One"/>
                <a:ea typeface="Fredoka One"/>
                <a:cs typeface="Fredoka One"/>
                <a:sym typeface="Fredoka One"/>
              </a:endParaRPr>
            </a:p>
          </p:txBody>
        </p:sp>
        <p:sp>
          <p:nvSpPr>
            <p:cNvPr id="1737" name="Google Shape;1737;p56"/>
            <p:cNvSpPr txBox="1"/>
            <p:nvPr/>
          </p:nvSpPr>
          <p:spPr>
            <a:xfrm>
              <a:off x="7139925" y="2437175"/>
              <a:ext cx="569100" cy="22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chemeClr val="accent4"/>
                  </a:solidFill>
                  <a:latin typeface="Nunito"/>
                  <a:ea typeface="Nunito"/>
                  <a:cs typeface="Nunito"/>
                  <a:sym typeface="Nunito"/>
                </a:rPr>
                <a:t>60</a:t>
              </a:r>
              <a:r>
                <a:rPr b="1" lang="en" sz="1200">
                  <a:solidFill>
                    <a:schemeClr val="accent4"/>
                  </a:solidFill>
                  <a:latin typeface="Nunito"/>
                  <a:ea typeface="Nunito"/>
                  <a:cs typeface="Nunito"/>
                  <a:sym typeface="Nunito"/>
                </a:rPr>
                <a:t>%</a:t>
              </a:r>
              <a:endParaRPr b="1" sz="1200">
                <a:solidFill>
                  <a:schemeClr val="accent4"/>
                </a:solidFill>
                <a:latin typeface="Nunito"/>
                <a:ea typeface="Nunito"/>
                <a:cs typeface="Nunito"/>
                <a:sym typeface="Nunito"/>
              </a:endParaRPr>
            </a:p>
          </p:txBody>
        </p:sp>
        <p:sp>
          <p:nvSpPr>
            <p:cNvPr id="1738" name="Google Shape;1738;p56"/>
            <p:cNvSpPr txBox="1"/>
            <p:nvPr/>
          </p:nvSpPr>
          <p:spPr>
            <a:xfrm>
              <a:off x="5272037" y="1712161"/>
              <a:ext cx="2313300" cy="62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It’s the ringed one. It’s made of hydrogen and helium. It has several rings. It’s a gas giant</a:t>
              </a:r>
              <a:endParaRPr sz="1200">
                <a:solidFill>
                  <a:schemeClr val="lt1"/>
                </a:solidFill>
                <a:latin typeface="Nunito"/>
                <a:ea typeface="Nunito"/>
                <a:cs typeface="Nunito"/>
                <a:sym typeface="Nunito"/>
              </a:endParaRPr>
            </a:p>
          </p:txBody>
        </p:sp>
      </p:grpSp>
      <p:grpSp>
        <p:nvGrpSpPr>
          <p:cNvPr id="1739" name="Google Shape;1739;p56"/>
          <p:cNvGrpSpPr/>
          <p:nvPr/>
        </p:nvGrpSpPr>
        <p:grpSpPr>
          <a:xfrm>
            <a:off x="4654563" y="2996325"/>
            <a:ext cx="3548207" cy="1735621"/>
            <a:chOff x="4654563" y="2996325"/>
            <a:chExt cx="3548207" cy="1735621"/>
          </a:xfrm>
        </p:grpSpPr>
        <p:sp>
          <p:nvSpPr>
            <p:cNvPr id="1740" name="Google Shape;1740;p56"/>
            <p:cNvSpPr/>
            <p:nvPr/>
          </p:nvSpPr>
          <p:spPr>
            <a:xfrm>
              <a:off x="4654563" y="2996325"/>
              <a:ext cx="3548207" cy="173562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1" name="Google Shape;1741;p56"/>
            <p:cNvGrpSpPr/>
            <p:nvPr/>
          </p:nvGrpSpPr>
          <p:grpSpPr>
            <a:xfrm>
              <a:off x="5354560" y="4311298"/>
              <a:ext cx="1785317" cy="179642"/>
              <a:chOff x="3300905" y="1649114"/>
              <a:chExt cx="3181249" cy="320103"/>
            </a:xfrm>
          </p:grpSpPr>
          <p:sp>
            <p:nvSpPr>
              <p:cNvPr id="1742" name="Google Shape;1742;p56"/>
              <p:cNvSpPr/>
              <p:nvPr/>
            </p:nvSpPr>
            <p:spPr>
              <a:xfrm>
                <a:off x="3300953" y="1649114"/>
                <a:ext cx="3181200" cy="3201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56"/>
              <p:cNvSpPr/>
              <p:nvPr/>
            </p:nvSpPr>
            <p:spPr>
              <a:xfrm>
                <a:off x="3300905" y="1649116"/>
                <a:ext cx="1235400" cy="3201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4" name="Google Shape;1744;p56"/>
            <p:cNvSpPr txBox="1"/>
            <p:nvPr/>
          </p:nvSpPr>
          <p:spPr>
            <a:xfrm>
              <a:off x="5272023" y="3251850"/>
              <a:ext cx="1147200" cy="20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Fredoka One"/>
                  <a:ea typeface="Fredoka One"/>
                  <a:cs typeface="Fredoka One"/>
                  <a:sym typeface="Fredoka One"/>
                </a:rPr>
                <a:t>Mars</a:t>
              </a:r>
              <a:endParaRPr sz="1800">
                <a:solidFill>
                  <a:schemeClr val="lt1"/>
                </a:solidFill>
                <a:latin typeface="Fredoka One"/>
                <a:ea typeface="Fredoka One"/>
                <a:cs typeface="Fredoka One"/>
                <a:sym typeface="Fredoka One"/>
              </a:endParaRPr>
            </a:p>
          </p:txBody>
        </p:sp>
        <p:sp>
          <p:nvSpPr>
            <p:cNvPr id="1745" name="Google Shape;1745;p56"/>
            <p:cNvSpPr txBox="1"/>
            <p:nvPr/>
          </p:nvSpPr>
          <p:spPr>
            <a:xfrm>
              <a:off x="7139925" y="4290300"/>
              <a:ext cx="569100" cy="22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Nunito"/>
                  <a:ea typeface="Nunito"/>
                  <a:cs typeface="Nunito"/>
                  <a:sym typeface="Nunito"/>
                </a:rPr>
                <a:t>40%</a:t>
              </a:r>
              <a:endParaRPr b="1" sz="1200">
                <a:solidFill>
                  <a:schemeClr val="lt1"/>
                </a:solidFill>
                <a:latin typeface="Nunito"/>
                <a:ea typeface="Nunito"/>
                <a:cs typeface="Nunito"/>
                <a:sym typeface="Nunito"/>
              </a:endParaRPr>
            </a:p>
          </p:txBody>
        </p:sp>
        <p:sp>
          <p:nvSpPr>
            <p:cNvPr id="1746" name="Google Shape;1746;p56"/>
            <p:cNvSpPr txBox="1"/>
            <p:nvPr/>
          </p:nvSpPr>
          <p:spPr>
            <a:xfrm>
              <a:off x="5272037" y="3565286"/>
              <a:ext cx="2313300" cy="62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Despite being red, Mars is a cold place full of iron oxide dust. It’s very cold</a:t>
              </a:r>
              <a:endParaRPr sz="1200">
                <a:solidFill>
                  <a:schemeClr val="lt1"/>
                </a:solidFill>
                <a:latin typeface="Nunito"/>
                <a:ea typeface="Nunito"/>
                <a:cs typeface="Nunito"/>
                <a:sym typeface="Nunito"/>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0" name="Shape 1750"/>
        <p:cNvGrpSpPr/>
        <p:nvPr/>
      </p:nvGrpSpPr>
      <p:grpSpPr>
        <a:xfrm>
          <a:off x="0" y="0"/>
          <a:ext cx="0" cy="0"/>
          <a:chOff x="0" y="0"/>
          <a:chExt cx="0" cy="0"/>
        </a:xfrm>
      </p:grpSpPr>
      <p:sp>
        <p:nvSpPr>
          <p:cNvPr id="1751" name="Google Shape;1751;p57"/>
          <p:cNvSpPr/>
          <p:nvPr/>
        </p:nvSpPr>
        <p:spPr>
          <a:xfrm>
            <a:off x="2202650" y="1036013"/>
            <a:ext cx="4586261" cy="3674717"/>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rgbClr val="B8F2FF">
              <a:alpha val="53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57"/>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1753" name="Google Shape;1753;p57"/>
          <p:cNvGrpSpPr/>
          <p:nvPr/>
        </p:nvGrpSpPr>
        <p:grpSpPr>
          <a:xfrm>
            <a:off x="3095254" y="1396621"/>
            <a:ext cx="2953500" cy="2953500"/>
            <a:chOff x="3095254" y="1396621"/>
            <a:chExt cx="2953500" cy="2953500"/>
          </a:xfrm>
        </p:grpSpPr>
        <p:sp>
          <p:nvSpPr>
            <p:cNvPr id="1754" name="Google Shape;1754;p57"/>
            <p:cNvSpPr/>
            <p:nvPr/>
          </p:nvSpPr>
          <p:spPr>
            <a:xfrm>
              <a:off x="3238850" y="1540226"/>
              <a:ext cx="2666400" cy="2666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57"/>
            <p:cNvSpPr/>
            <p:nvPr/>
          </p:nvSpPr>
          <p:spPr>
            <a:xfrm>
              <a:off x="3095254" y="1396621"/>
              <a:ext cx="2953500" cy="2953500"/>
            </a:xfrm>
            <a:prstGeom prst="pie">
              <a:avLst>
                <a:gd fmla="val 1379821" name="adj1"/>
                <a:gd fmla="val 1620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6" name="Google Shape;1756;p57"/>
          <p:cNvGrpSpPr/>
          <p:nvPr/>
        </p:nvGrpSpPr>
        <p:grpSpPr>
          <a:xfrm>
            <a:off x="330400" y="2729525"/>
            <a:ext cx="3794000" cy="1790200"/>
            <a:chOff x="330400" y="2729525"/>
            <a:chExt cx="3794000" cy="1790200"/>
          </a:xfrm>
        </p:grpSpPr>
        <p:sp>
          <p:nvSpPr>
            <p:cNvPr id="1757" name="Google Shape;1757;p57"/>
            <p:cNvSpPr/>
            <p:nvPr/>
          </p:nvSpPr>
          <p:spPr>
            <a:xfrm>
              <a:off x="330400" y="3034062"/>
              <a:ext cx="1425112" cy="359426"/>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57"/>
            <p:cNvSpPr txBox="1"/>
            <p:nvPr/>
          </p:nvSpPr>
          <p:spPr>
            <a:xfrm>
              <a:off x="457200" y="3069925"/>
              <a:ext cx="1171500" cy="2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Mercury</a:t>
              </a:r>
              <a:endParaRPr sz="1600">
                <a:solidFill>
                  <a:schemeClr val="lt1"/>
                </a:solidFill>
                <a:latin typeface="Fredoka One"/>
                <a:ea typeface="Fredoka One"/>
                <a:cs typeface="Fredoka One"/>
                <a:sym typeface="Fredoka One"/>
              </a:endParaRPr>
            </a:p>
          </p:txBody>
        </p:sp>
        <p:sp>
          <p:nvSpPr>
            <p:cNvPr id="1759" name="Google Shape;1759;p57"/>
            <p:cNvSpPr txBox="1"/>
            <p:nvPr/>
          </p:nvSpPr>
          <p:spPr>
            <a:xfrm>
              <a:off x="457200" y="3410325"/>
              <a:ext cx="1909800" cy="11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Nunito"/>
                  <a:ea typeface="Nunito"/>
                  <a:cs typeface="Nunito"/>
                  <a:sym typeface="Nunito"/>
                </a:rPr>
                <a:t>Mercury is the closest planet  to the Sun and the smallest one in the entire Solar System</a:t>
              </a:r>
              <a:endParaRPr sz="1200">
                <a:solidFill>
                  <a:schemeClr val="dk1"/>
                </a:solidFill>
                <a:latin typeface="Nunito"/>
                <a:ea typeface="Nunito"/>
                <a:cs typeface="Nunito"/>
                <a:sym typeface="Nunito"/>
              </a:endParaRPr>
            </a:p>
          </p:txBody>
        </p:sp>
        <p:cxnSp>
          <p:nvCxnSpPr>
            <p:cNvPr id="1760" name="Google Shape;1760;p57"/>
            <p:cNvCxnSpPr>
              <a:stCxn id="1761" idx="3"/>
            </p:cNvCxnSpPr>
            <p:nvPr/>
          </p:nvCxnSpPr>
          <p:spPr>
            <a:xfrm>
              <a:off x="1231500" y="2873375"/>
              <a:ext cx="2892900" cy="729600"/>
            </a:xfrm>
            <a:prstGeom prst="curvedConnector3">
              <a:avLst>
                <a:gd fmla="val 44683" name="adj1"/>
              </a:avLst>
            </a:prstGeom>
            <a:noFill/>
            <a:ln cap="flat" cmpd="sng" w="9525">
              <a:solidFill>
                <a:schemeClr val="dk1"/>
              </a:solidFill>
              <a:prstDash val="dot"/>
              <a:round/>
              <a:headEnd len="sm" w="sm" type="none"/>
              <a:tailEnd len="sm" w="sm" type="oval"/>
            </a:ln>
          </p:spPr>
        </p:cxnSp>
        <p:sp>
          <p:nvSpPr>
            <p:cNvPr id="1761" name="Google Shape;1761;p57"/>
            <p:cNvSpPr txBox="1"/>
            <p:nvPr/>
          </p:nvSpPr>
          <p:spPr>
            <a:xfrm>
              <a:off x="457200" y="2729525"/>
              <a:ext cx="774300" cy="2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Fredoka One"/>
                  <a:ea typeface="Fredoka One"/>
                  <a:cs typeface="Fredoka One"/>
                  <a:sym typeface="Fredoka One"/>
                </a:rPr>
                <a:t>70%</a:t>
              </a:r>
              <a:endParaRPr sz="2000">
                <a:solidFill>
                  <a:schemeClr val="lt2"/>
                </a:solidFill>
                <a:latin typeface="Fredoka One"/>
                <a:ea typeface="Fredoka One"/>
                <a:cs typeface="Fredoka One"/>
                <a:sym typeface="Fredoka One"/>
              </a:endParaRPr>
            </a:p>
          </p:txBody>
        </p:sp>
      </p:grpSp>
      <p:grpSp>
        <p:nvGrpSpPr>
          <p:cNvPr id="1762" name="Google Shape;1762;p57"/>
          <p:cNvGrpSpPr/>
          <p:nvPr/>
        </p:nvGrpSpPr>
        <p:grpSpPr>
          <a:xfrm>
            <a:off x="5070775" y="1566225"/>
            <a:ext cx="3685612" cy="1753875"/>
            <a:chOff x="5070775" y="1566225"/>
            <a:chExt cx="3685612" cy="1753875"/>
          </a:xfrm>
        </p:grpSpPr>
        <p:sp>
          <p:nvSpPr>
            <p:cNvPr id="1763" name="Google Shape;1763;p57"/>
            <p:cNvSpPr/>
            <p:nvPr/>
          </p:nvSpPr>
          <p:spPr>
            <a:xfrm>
              <a:off x="7331275" y="1882912"/>
              <a:ext cx="1425112" cy="359426"/>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57"/>
            <p:cNvSpPr txBox="1"/>
            <p:nvPr/>
          </p:nvSpPr>
          <p:spPr>
            <a:xfrm>
              <a:off x="7515300" y="1918775"/>
              <a:ext cx="1171500" cy="287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lt1"/>
                  </a:solidFill>
                  <a:latin typeface="Fredoka One"/>
                  <a:ea typeface="Fredoka One"/>
                  <a:cs typeface="Fredoka One"/>
                  <a:sym typeface="Fredoka One"/>
                </a:rPr>
                <a:t>Mars</a:t>
              </a:r>
              <a:endParaRPr sz="1600">
                <a:solidFill>
                  <a:schemeClr val="lt1"/>
                </a:solidFill>
                <a:latin typeface="Fredoka One"/>
                <a:ea typeface="Fredoka One"/>
                <a:cs typeface="Fredoka One"/>
                <a:sym typeface="Fredoka One"/>
              </a:endParaRPr>
            </a:p>
          </p:txBody>
        </p:sp>
        <p:sp>
          <p:nvSpPr>
            <p:cNvPr id="1765" name="Google Shape;1765;p57"/>
            <p:cNvSpPr txBox="1"/>
            <p:nvPr/>
          </p:nvSpPr>
          <p:spPr>
            <a:xfrm>
              <a:off x="6777000" y="2210700"/>
              <a:ext cx="1909800" cy="1109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Nunito"/>
                  <a:ea typeface="Nunito"/>
                  <a:cs typeface="Nunito"/>
                  <a:sym typeface="Nunito"/>
                </a:rPr>
                <a:t>Despite being red, Mars is a very cold place, not hot, and it’s totally full of iron oxide dust</a:t>
              </a:r>
              <a:endParaRPr sz="1200">
                <a:solidFill>
                  <a:schemeClr val="dk1"/>
                </a:solidFill>
                <a:latin typeface="Nunito"/>
                <a:ea typeface="Nunito"/>
                <a:cs typeface="Nunito"/>
                <a:sym typeface="Nunito"/>
              </a:endParaRPr>
            </a:p>
          </p:txBody>
        </p:sp>
        <p:cxnSp>
          <p:nvCxnSpPr>
            <p:cNvPr id="1766" name="Google Shape;1766;p57"/>
            <p:cNvCxnSpPr>
              <a:stCxn id="1767" idx="1"/>
            </p:cNvCxnSpPr>
            <p:nvPr/>
          </p:nvCxnSpPr>
          <p:spPr>
            <a:xfrm flipH="1">
              <a:off x="5070775" y="1710075"/>
              <a:ext cx="2841600" cy="983100"/>
            </a:xfrm>
            <a:prstGeom prst="curvedConnector3">
              <a:avLst>
                <a:gd fmla="val 46491" name="adj1"/>
              </a:avLst>
            </a:prstGeom>
            <a:noFill/>
            <a:ln cap="flat" cmpd="sng" w="9525">
              <a:solidFill>
                <a:schemeClr val="dk1"/>
              </a:solidFill>
              <a:prstDash val="dot"/>
              <a:round/>
              <a:headEnd len="sm" w="sm" type="none"/>
              <a:tailEnd len="sm" w="sm" type="oval"/>
            </a:ln>
          </p:spPr>
        </p:cxnSp>
        <p:sp>
          <p:nvSpPr>
            <p:cNvPr id="1767" name="Google Shape;1767;p57"/>
            <p:cNvSpPr txBox="1"/>
            <p:nvPr/>
          </p:nvSpPr>
          <p:spPr>
            <a:xfrm>
              <a:off x="7912375" y="1566225"/>
              <a:ext cx="774300" cy="287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chemeClr val="accent1"/>
                  </a:solidFill>
                  <a:latin typeface="Fredoka One"/>
                  <a:ea typeface="Fredoka One"/>
                  <a:cs typeface="Fredoka One"/>
                  <a:sym typeface="Fredoka One"/>
                </a:rPr>
                <a:t>30%</a:t>
              </a:r>
              <a:endParaRPr sz="2000">
                <a:solidFill>
                  <a:schemeClr val="accent1"/>
                </a:solidFill>
                <a:latin typeface="Fredoka One"/>
                <a:ea typeface="Fredoka One"/>
                <a:cs typeface="Fredoka One"/>
                <a:sym typeface="Fredoka One"/>
              </a:endParaRPr>
            </a:p>
          </p:txBody>
        </p:sp>
      </p:grpSp>
      <p:sp>
        <p:nvSpPr>
          <p:cNvPr id="1768" name="Google Shape;1768;p57"/>
          <p:cNvSpPr/>
          <p:nvPr/>
        </p:nvSpPr>
        <p:spPr>
          <a:xfrm>
            <a:off x="2960128" y="1492415"/>
            <a:ext cx="191523" cy="188391"/>
          </a:xfrm>
          <a:custGeom>
            <a:rect b="b" l="l" r="r" t="t"/>
            <a:pathLst>
              <a:path extrusionOk="0" h="2767" w="2813">
                <a:moveTo>
                  <a:pt x="1407" y="1"/>
                </a:moveTo>
                <a:lnTo>
                  <a:pt x="1375" y="16"/>
                </a:lnTo>
                <a:lnTo>
                  <a:pt x="1344" y="32"/>
                </a:lnTo>
                <a:lnTo>
                  <a:pt x="1282" y="79"/>
                </a:lnTo>
                <a:lnTo>
                  <a:pt x="1235" y="173"/>
                </a:lnTo>
                <a:lnTo>
                  <a:pt x="1188" y="298"/>
                </a:lnTo>
                <a:lnTo>
                  <a:pt x="1141" y="454"/>
                </a:lnTo>
                <a:lnTo>
                  <a:pt x="1110" y="626"/>
                </a:lnTo>
                <a:lnTo>
                  <a:pt x="1078" y="829"/>
                </a:lnTo>
                <a:lnTo>
                  <a:pt x="1063" y="1048"/>
                </a:lnTo>
                <a:lnTo>
                  <a:pt x="844" y="1063"/>
                </a:lnTo>
                <a:lnTo>
                  <a:pt x="641" y="1095"/>
                </a:lnTo>
                <a:lnTo>
                  <a:pt x="453" y="1126"/>
                </a:lnTo>
                <a:lnTo>
                  <a:pt x="297" y="1173"/>
                </a:lnTo>
                <a:lnTo>
                  <a:pt x="172" y="1220"/>
                </a:lnTo>
                <a:lnTo>
                  <a:pt x="78" y="1266"/>
                </a:lnTo>
                <a:lnTo>
                  <a:pt x="16" y="1329"/>
                </a:lnTo>
                <a:lnTo>
                  <a:pt x="0" y="1360"/>
                </a:lnTo>
                <a:lnTo>
                  <a:pt x="0" y="1391"/>
                </a:lnTo>
                <a:lnTo>
                  <a:pt x="0" y="1423"/>
                </a:lnTo>
                <a:lnTo>
                  <a:pt x="16" y="1454"/>
                </a:lnTo>
                <a:lnTo>
                  <a:pt x="78" y="1501"/>
                </a:lnTo>
                <a:lnTo>
                  <a:pt x="172" y="1563"/>
                </a:lnTo>
                <a:lnTo>
                  <a:pt x="297" y="1610"/>
                </a:lnTo>
                <a:lnTo>
                  <a:pt x="453" y="1642"/>
                </a:lnTo>
                <a:lnTo>
                  <a:pt x="641" y="1688"/>
                </a:lnTo>
                <a:lnTo>
                  <a:pt x="844" y="1704"/>
                </a:lnTo>
                <a:lnTo>
                  <a:pt x="1063" y="1720"/>
                </a:lnTo>
                <a:lnTo>
                  <a:pt x="1078" y="1938"/>
                </a:lnTo>
                <a:lnTo>
                  <a:pt x="1110" y="2142"/>
                </a:lnTo>
                <a:lnTo>
                  <a:pt x="1141" y="2329"/>
                </a:lnTo>
                <a:lnTo>
                  <a:pt x="1188" y="2470"/>
                </a:lnTo>
                <a:lnTo>
                  <a:pt x="1235" y="2595"/>
                </a:lnTo>
                <a:lnTo>
                  <a:pt x="1282" y="2688"/>
                </a:lnTo>
                <a:lnTo>
                  <a:pt x="1344" y="2751"/>
                </a:lnTo>
                <a:lnTo>
                  <a:pt x="1375" y="2767"/>
                </a:lnTo>
                <a:lnTo>
                  <a:pt x="1438" y="2767"/>
                </a:lnTo>
                <a:lnTo>
                  <a:pt x="1469" y="2751"/>
                </a:lnTo>
                <a:lnTo>
                  <a:pt x="1516" y="2688"/>
                </a:lnTo>
                <a:lnTo>
                  <a:pt x="1578" y="2595"/>
                </a:lnTo>
                <a:lnTo>
                  <a:pt x="1625" y="2470"/>
                </a:lnTo>
                <a:lnTo>
                  <a:pt x="1657" y="2329"/>
                </a:lnTo>
                <a:lnTo>
                  <a:pt x="1703" y="2142"/>
                </a:lnTo>
                <a:lnTo>
                  <a:pt x="1719" y="1938"/>
                </a:lnTo>
                <a:lnTo>
                  <a:pt x="1750" y="1720"/>
                </a:lnTo>
                <a:lnTo>
                  <a:pt x="1969" y="1704"/>
                </a:lnTo>
                <a:lnTo>
                  <a:pt x="2172" y="1688"/>
                </a:lnTo>
                <a:lnTo>
                  <a:pt x="2344" y="1642"/>
                </a:lnTo>
                <a:lnTo>
                  <a:pt x="2516" y="1610"/>
                </a:lnTo>
                <a:lnTo>
                  <a:pt x="2641" y="1563"/>
                </a:lnTo>
                <a:lnTo>
                  <a:pt x="2735" y="1501"/>
                </a:lnTo>
                <a:lnTo>
                  <a:pt x="2797" y="1454"/>
                </a:lnTo>
                <a:lnTo>
                  <a:pt x="2813" y="1423"/>
                </a:lnTo>
                <a:lnTo>
                  <a:pt x="2813" y="1391"/>
                </a:lnTo>
                <a:lnTo>
                  <a:pt x="2813" y="1360"/>
                </a:lnTo>
                <a:lnTo>
                  <a:pt x="2797" y="1329"/>
                </a:lnTo>
                <a:lnTo>
                  <a:pt x="2735" y="1266"/>
                </a:lnTo>
                <a:lnTo>
                  <a:pt x="2641" y="1220"/>
                </a:lnTo>
                <a:lnTo>
                  <a:pt x="2516" y="1173"/>
                </a:lnTo>
                <a:lnTo>
                  <a:pt x="2344" y="1126"/>
                </a:lnTo>
                <a:lnTo>
                  <a:pt x="2172" y="1095"/>
                </a:lnTo>
                <a:lnTo>
                  <a:pt x="1969" y="1063"/>
                </a:lnTo>
                <a:lnTo>
                  <a:pt x="1750" y="1048"/>
                </a:lnTo>
                <a:lnTo>
                  <a:pt x="1719" y="829"/>
                </a:lnTo>
                <a:lnTo>
                  <a:pt x="1703" y="626"/>
                </a:lnTo>
                <a:lnTo>
                  <a:pt x="1657" y="454"/>
                </a:lnTo>
                <a:lnTo>
                  <a:pt x="1625" y="298"/>
                </a:lnTo>
                <a:lnTo>
                  <a:pt x="1578" y="173"/>
                </a:lnTo>
                <a:lnTo>
                  <a:pt x="1516" y="79"/>
                </a:lnTo>
                <a:lnTo>
                  <a:pt x="1469" y="32"/>
                </a:lnTo>
                <a:lnTo>
                  <a:pt x="1438" y="16"/>
                </a:lnTo>
                <a:lnTo>
                  <a:pt x="14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57"/>
          <p:cNvSpPr/>
          <p:nvPr/>
        </p:nvSpPr>
        <p:spPr>
          <a:xfrm>
            <a:off x="6048747" y="3883618"/>
            <a:ext cx="365409" cy="359399"/>
          </a:xfrm>
          <a:custGeom>
            <a:rect b="b" l="l" r="r" t="t"/>
            <a:pathLst>
              <a:path extrusionOk="0" h="2767" w="2813">
                <a:moveTo>
                  <a:pt x="1407" y="1"/>
                </a:moveTo>
                <a:lnTo>
                  <a:pt x="1375" y="16"/>
                </a:lnTo>
                <a:lnTo>
                  <a:pt x="1344" y="32"/>
                </a:lnTo>
                <a:lnTo>
                  <a:pt x="1282" y="79"/>
                </a:lnTo>
                <a:lnTo>
                  <a:pt x="1235" y="173"/>
                </a:lnTo>
                <a:lnTo>
                  <a:pt x="1188" y="298"/>
                </a:lnTo>
                <a:lnTo>
                  <a:pt x="1141" y="454"/>
                </a:lnTo>
                <a:lnTo>
                  <a:pt x="1110" y="626"/>
                </a:lnTo>
                <a:lnTo>
                  <a:pt x="1078" y="829"/>
                </a:lnTo>
                <a:lnTo>
                  <a:pt x="1063" y="1048"/>
                </a:lnTo>
                <a:lnTo>
                  <a:pt x="844" y="1063"/>
                </a:lnTo>
                <a:lnTo>
                  <a:pt x="641" y="1095"/>
                </a:lnTo>
                <a:lnTo>
                  <a:pt x="453" y="1126"/>
                </a:lnTo>
                <a:lnTo>
                  <a:pt x="297" y="1173"/>
                </a:lnTo>
                <a:lnTo>
                  <a:pt x="172" y="1220"/>
                </a:lnTo>
                <a:lnTo>
                  <a:pt x="78" y="1266"/>
                </a:lnTo>
                <a:lnTo>
                  <a:pt x="16" y="1329"/>
                </a:lnTo>
                <a:lnTo>
                  <a:pt x="0" y="1360"/>
                </a:lnTo>
                <a:lnTo>
                  <a:pt x="0" y="1391"/>
                </a:lnTo>
                <a:lnTo>
                  <a:pt x="0" y="1423"/>
                </a:lnTo>
                <a:lnTo>
                  <a:pt x="16" y="1454"/>
                </a:lnTo>
                <a:lnTo>
                  <a:pt x="78" y="1501"/>
                </a:lnTo>
                <a:lnTo>
                  <a:pt x="172" y="1563"/>
                </a:lnTo>
                <a:lnTo>
                  <a:pt x="297" y="1610"/>
                </a:lnTo>
                <a:lnTo>
                  <a:pt x="453" y="1642"/>
                </a:lnTo>
                <a:lnTo>
                  <a:pt x="641" y="1688"/>
                </a:lnTo>
                <a:lnTo>
                  <a:pt x="844" y="1704"/>
                </a:lnTo>
                <a:lnTo>
                  <a:pt x="1063" y="1720"/>
                </a:lnTo>
                <a:lnTo>
                  <a:pt x="1078" y="1938"/>
                </a:lnTo>
                <a:lnTo>
                  <a:pt x="1110" y="2142"/>
                </a:lnTo>
                <a:lnTo>
                  <a:pt x="1141" y="2329"/>
                </a:lnTo>
                <a:lnTo>
                  <a:pt x="1188" y="2470"/>
                </a:lnTo>
                <a:lnTo>
                  <a:pt x="1235" y="2595"/>
                </a:lnTo>
                <a:lnTo>
                  <a:pt x="1282" y="2688"/>
                </a:lnTo>
                <a:lnTo>
                  <a:pt x="1344" y="2751"/>
                </a:lnTo>
                <a:lnTo>
                  <a:pt x="1375" y="2767"/>
                </a:lnTo>
                <a:lnTo>
                  <a:pt x="1438" y="2767"/>
                </a:lnTo>
                <a:lnTo>
                  <a:pt x="1469" y="2751"/>
                </a:lnTo>
                <a:lnTo>
                  <a:pt x="1516" y="2688"/>
                </a:lnTo>
                <a:lnTo>
                  <a:pt x="1578" y="2595"/>
                </a:lnTo>
                <a:lnTo>
                  <a:pt x="1625" y="2470"/>
                </a:lnTo>
                <a:lnTo>
                  <a:pt x="1657" y="2329"/>
                </a:lnTo>
                <a:lnTo>
                  <a:pt x="1703" y="2142"/>
                </a:lnTo>
                <a:lnTo>
                  <a:pt x="1719" y="1938"/>
                </a:lnTo>
                <a:lnTo>
                  <a:pt x="1750" y="1720"/>
                </a:lnTo>
                <a:lnTo>
                  <a:pt x="1969" y="1704"/>
                </a:lnTo>
                <a:lnTo>
                  <a:pt x="2172" y="1688"/>
                </a:lnTo>
                <a:lnTo>
                  <a:pt x="2344" y="1642"/>
                </a:lnTo>
                <a:lnTo>
                  <a:pt x="2516" y="1610"/>
                </a:lnTo>
                <a:lnTo>
                  <a:pt x="2641" y="1563"/>
                </a:lnTo>
                <a:lnTo>
                  <a:pt x="2735" y="1501"/>
                </a:lnTo>
                <a:lnTo>
                  <a:pt x="2797" y="1454"/>
                </a:lnTo>
                <a:lnTo>
                  <a:pt x="2813" y="1423"/>
                </a:lnTo>
                <a:lnTo>
                  <a:pt x="2813" y="1391"/>
                </a:lnTo>
                <a:lnTo>
                  <a:pt x="2813" y="1360"/>
                </a:lnTo>
                <a:lnTo>
                  <a:pt x="2797" y="1329"/>
                </a:lnTo>
                <a:lnTo>
                  <a:pt x="2735" y="1266"/>
                </a:lnTo>
                <a:lnTo>
                  <a:pt x="2641" y="1220"/>
                </a:lnTo>
                <a:lnTo>
                  <a:pt x="2516" y="1173"/>
                </a:lnTo>
                <a:lnTo>
                  <a:pt x="2344" y="1126"/>
                </a:lnTo>
                <a:lnTo>
                  <a:pt x="2172" y="1095"/>
                </a:lnTo>
                <a:lnTo>
                  <a:pt x="1969" y="1063"/>
                </a:lnTo>
                <a:lnTo>
                  <a:pt x="1750" y="1048"/>
                </a:lnTo>
                <a:lnTo>
                  <a:pt x="1719" y="829"/>
                </a:lnTo>
                <a:lnTo>
                  <a:pt x="1703" y="626"/>
                </a:lnTo>
                <a:lnTo>
                  <a:pt x="1657" y="454"/>
                </a:lnTo>
                <a:lnTo>
                  <a:pt x="1625" y="298"/>
                </a:lnTo>
                <a:lnTo>
                  <a:pt x="1578" y="173"/>
                </a:lnTo>
                <a:lnTo>
                  <a:pt x="1516" y="79"/>
                </a:lnTo>
                <a:lnTo>
                  <a:pt x="1469" y="32"/>
                </a:lnTo>
                <a:lnTo>
                  <a:pt x="1438" y="16"/>
                </a:lnTo>
                <a:lnTo>
                  <a:pt x="14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172" name="Google Shape;172;p31"/>
          <p:cNvGrpSpPr/>
          <p:nvPr/>
        </p:nvGrpSpPr>
        <p:grpSpPr>
          <a:xfrm>
            <a:off x="376400" y="1201275"/>
            <a:ext cx="2066472" cy="1646627"/>
            <a:chOff x="376400" y="1201275"/>
            <a:chExt cx="2066472" cy="1646627"/>
          </a:xfrm>
        </p:grpSpPr>
        <p:sp>
          <p:nvSpPr>
            <p:cNvPr id="173" name="Google Shape;173;p31"/>
            <p:cNvSpPr/>
            <p:nvPr/>
          </p:nvSpPr>
          <p:spPr>
            <a:xfrm>
              <a:off x="376400" y="1201275"/>
              <a:ext cx="2066472" cy="1646627"/>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rgbClr val="7D9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 name="Google Shape;174;p31"/>
            <p:cNvGrpSpPr/>
            <p:nvPr/>
          </p:nvGrpSpPr>
          <p:grpSpPr>
            <a:xfrm>
              <a:off x="640351" y="1960849"/>
              <a:ext cx="1619400" cy="509701"/>
              <a:chOff x="640350" y="1610424"/>
              <a:chExt cx="1619400" cy="509701"/>
            </a:xfrm>
          </p:grpSpPr>
          <p:cxnSp>
            <p:nvCxnSpPr>
              <p:cNvPr id="175" name="Google Shape;175;p31"/>
              <p:cNvCxnSpPr/>
              <p:nvPr/>
            </p:nvCxnSpPr>
            <p:spPr>
              <a:xfrm>
                <a:off x="640350" y="16104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176" name="Google Shape;176;p31"/>
              <p:cNvCxnSpPr/>
              <p:nvPr/>
            </p:nvCxnSpPr>
            <p:spPr>
              <a:xfrm>
                <a:off x="640350" y="17803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177" name="Google Shape;177;p31"/>
              <p:cNvCxnSpPr/>
              <p:nvPr/>
            </p:nvCxnSpPr>
            <p:spPr>
              <a:xfrm>
                <a:off x="640350" y="1950225"/>
                <a:ext cx="1619400" cy="0"/>
              </a:xfrm>
              <a:prstGeom prst="straightConnector1">
                <a:avLst/>
              </a:prstGeom>
              <a:noFill/>
              <a:ln cap="flat" cmpd="sng" w="9525">
                <a:solidFill>
                  <a:schemeClr val="dk1"/>
                </a:solidFill>
                <a:prstDash val="dot"/>
                <a:round/>
                <a:headEnd len="med" w="med" type="none"/>
                <a:tailEnd len="med" w="med" type="none"/>
              </a:ln>
            </p:spPr>
          </p:cxnSp>
          <p:cxnSp>
            <p:nvCxnSpPr>
              <p:cNvPr id="178" name="Google Shape;178;p31"/>
              <p:cNvCxnSpPr/>
              <p:nvPr/>
            </p:nvCxnSpPr>
            <p:spPr>
              <a:xfrm>
                <a:off x="640350" y="2120125"/>
                <a:ext cx="1619400" cy="0"/>
              </a:xfrm>
              <a:prstGeom prst="straightConnector1">
                <a:avLst/>
              </a:prstGeom>
              <a:noFill/>
              <a:ln cap="flat" cmpd="sng" w="9525">
                <a:solidFill>
                  <a:schemeClr val="dk1"/>
                </a:solidFill>
                <a:prstDash val="dot"/>
                <a:round/>
                <a:headEnd len="med" w="med" type="none"/>
                <a:tailEnd len="med" w="med" type="none"/>
              </a:ln>
            </p:spPr>
          </p:cxnSp>
        </p:grpSp>
        <p:sp>
          <p:nvSpPr>
            <p:cNvPr id="179" name="Google Shape;179;p31"/>
            <p:cNvSpPr txBox="1"/>
            <p:nvPr/>
          </p:nvSpPr>
          <p:spPr>
            <a:xfrm>
              <a:off x="619588" y="1674325"/>
              <a:ext cx="1580100" cy="6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Saturn is composed mostly of hydrogen and also helium</a:t>
              </a:r>
              <a:endParaRPr sz="1200">
                <a:solidFill>
                  <a:schemeClr val="lt1"/>
                </a:solidFill>
                <a:latin typeface="Nunito"/>
                <a:ea typeface="Nunito"/>
                <a:cs typeface="Nunito"/>
                <a:sym typeface="Nunito"/>
              </a:endParaRPr>
            </a:p>
          </p:txBody>
        </p:sp>
        <p:sp>
          <p:nvSpPr>
            <p:cNvPr id="180" name="Google Shape;180;p31"/>
            <p:cNvSpPr txBox="1"/>
            <p:nvPr/>
          </p:nvSpPr>
          <p:spPr>
            <a:xfrm>
              <a:off x="530788" y="1291950"/>
              <a:ext cx="17577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Monday</a:t>
              </a:r>
              <a:endParaRPr sz="1600">
                <a:solidFill>
                  <a:schemeClr val="lt1"/>
                </a:solidFill>
                <a:latin typeface="Fredoka One"/>
                <a:ea typeface="Fredoka One"/>
                <a:cs typeface="Fredoka One"/>
                <a:sym typeface="Fredoka One"/>
              </a:endParaRPr>
            </a:p>
          </p:txBody>
        </p:sp>
      </p:grpSp>
      <p:grpSp>
        <p:nvGrpSpPr>
          <p:cNvPr id="181" name="Google Shape;181;p31"/>
          <p:cNvGrpSpPr/>
          <p:nvPr/>
        </p:nvGrpSpPr>
        <p:grpSpPr>
          <a:xfrm>
            <a:off x="2452818" y="1201275"/>
            <a:ext cx="2066472" cy="1646627"/>
            <a:chOff x="2452818" y="1201275"/>
            <a:chExt cx="2066472" cy="1646627"/>
          </a:xfrm>
        </p:grpSpPr>
        <p:sp>
          <p:nvSpPr>
            <p:cNvPr id="182" name="Google Shape;182;p31"/>
            <p:cNvSpPr/>
            <p:nvPr/>
          </p:nvSpPr>
          <p:spPr>
            <a:xfrm>
              <a:off x="2452818" y="1201275"/>
              <a:ext cx="2066472" cy="1646627"/>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rgbClr val="7D9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 name="Google Shape;183;p31"/>
            <p:cNvGrpSpPr/>
            <p:nvPr/>
          </p:nvGrpSpPr>
          <p:grpSpPr>
            <a:xfrm>
              <a:off x="2716772" y="1960849"/>
              <a:ext cx="1619400" cy="509701"/>
              <a:chOff x="640350" y="1610424"/>
              <a:chExt cx="1619400" cy="509701"/>
            </a:xfrm>
          </p:grpSpPr>
          <p:cxnSp>
            <p:nvCxnSpPr>
              <p:cNvPr id="184" name="Google Shape;184;p31"/>
              <p:cNvCxnSpPr/>
              <p:nvPr/>
            </p:nvCxnSpPr>
            <p:spPr>
              <a:xfrm>
                <a:off x="640350" y="16104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185" name="Google Shape;185;p31"/>
              <p:cNvCxnSpPr/>
              <p:nvPr/>
            </p:nvCxnSpPr>
            <p:spPr>
              <a:xfrm>
                <a:off x="640350" y="17803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186" name="Google Shape;186;p31"/>
              <p:cNvCxnSpPr/>
              <p:nvPr/>
            </p:nvCxnSpPr>
            <p:spPr>
              <a:xfrm>
                <a:off x="640350" y="1950225"/>
                <a:ext cx="1619400" cy="0"/>
              </a:xfrm>
              <a:prstGeom prst="straightConnector1">
                <a:avLst/>
              </a:prstGeom>
              <a:noFill/>
              <a:ln cap="flat" cmpd="sng" w="9525">
                <a:solidFill>
                  <a:schemeClr val="dk1"/>
                </a:solidFill>
                <a:prstDash val="dot"/>
                <a:round/>
                <a:headEnd len="med" w="med" type="none"/>
                <a:tailEnd len="med" w="med" type="none"/>
              </a:ln>
            </p:spPr>
          </p:cxnSp>
          <p:cxnSp>
            <p:nvCxnSpPr>
              <p:cNvPr id="187" name="Google Shape;187;p31"/>
              <p:cNvCxnSpPr/>
              <p:nvPr/>
            </p:nvCxnSpPr>
            <p:spPr>
              <a:xfrm>
                <a:off x="640350" y="2120125"/>
                <a:ext cx="1619400" cy="0"/>
              </a:xfrm>
              <a:prstGeom prst="straightConnector1">
                <a:avLst/>
              </a:prstGeom>
              <a:noFill/>
              <a:ln cap="flat" cmpd="sng" w="9525">
                <a:solidFill>
                  <a:schemeClr val="dk1"/>
                </a:solidFill>
                <a:prstDash val="dot"/>
                <a:round/>
                <a:headEnd len="med" w="med" type="none"/>
                <a:tailEnd len="med" w="med" type="none"/>
              </a:ln>
            </p:spPr>
          </p:cxnSp>
        </p:grpSp>
        <p:sp>
          <p:nvSpPr>
            <p:cNvPr id="188" name="Google Shape;188;p31"/>
            <p:cNvSpPr txBox="1"/>
            <p:nvPr/>
          </p:nvSpPr>
          <p:spPr>
            <a:xfrm>
              <a:off x="2607208" y="1291950"/>
              <a:ext cx="17577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Tuesday</a:t>
              </a:r>
              <a:endParaRPr sz="1600">
                <a:solidFill>
                  <a:schemeClr val="lt1"/>
                </a:solidFill>
                <a:latin typeface="Fredoka One"/>
                <a:ea typeface="Fredoka One"/>
                <a:cs typeface="Fredoka One"/>
                <a:sym typeface="Fredoka One"/>
              </a:endParaRPr>
            </a:p>
          </p:txBody>
        </p:sp>
      </p:grpSp>
      <p:grpSp>
        <p:nvGrpSpPr>
          <p:cNvPr id="189" name="Google Shape;189;p31"/>
          <p:cNvGrpSpPr/>
          <p:nvPr/>
        </p:nvGrpSpPr>
        <p:grpSpPr>
          <a:xfrm>
            <a:off x="4529237" y="1201275"/>
            <a:ext cx="2066472" cy="1646627"/>
            <a:chOff x="4529237" y="1201275"/>
            <a:chExt cx="2066472" cy="1646627"/>
          </a:xfrm>
        </p:grpSpPr>
        <p:sp>
          <p:nvSpPr>
            <p:cNvPr id="190" name="Google Shape;190;p31"/>
            <p:cNvSpPr/>
            <p:nvPr/>
          </p:nvSpPr>
          <p:spPr>
            <a:xfrm>
              <a:off x="4529237" y="1201275"/>
              <a:ext cx="2066472" cy="1646627"/>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rgbClr val="7D9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1" name="Google Shape;191;p31"/>
            <p:cNvGrpSpPr/>
            <p:nvPr/>
          </p:nvGrpSpPr>
          <p:grpSpPr>
            <a:xfrm>
              <a:off x="4793193" y="1960849"/>
              <a:ext cx="1619400" cy="509701"/>
              <a:chOff x="640350" y="1610424"/>
              <a:chExt cx="1619400" cy="509701"/>
            </a:xfrm>
          </p:grpSpPr>
          <p:cxnSp>
            <p:nvCxnSpPr>
              <p:cNvPr id="192" name="Google Shape;192;p31"/>
              <p:cNvCxnSpPr/>
              <p:nvPr/>
            </p:nvCxnSpPr>
            <p:spPr>
              <a:xfrm>
                <a:off x="640350" y="16104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193" name="Google Shape;193;p31"/>
              <p:cNvCxnSpPr/>
              <p:nvPr/>
            </p:nvCxnSpPr>
            <p:spPr>
              <a:xfrm>
                <a:off x="640350" y="17803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194" name="Google Shape;194;p31"/>
              <p:cNvCxnSpPr/>
              <p:nvPr/>
            </p:nvCxnSpPr>
            <p:spPr>
              <a:xfrm>
                <a:off x="640350" y="1950225"/>
                <a:ext cx="1619400" cy="0"/>
              </a:xfrm>
              <a:prstGeom prst="straightConnector1">
                <a:avLst/>
              </a:prstGeom>
              <a:noFill/>
              <a:ln cap="flat" cmpd="sng" w="9525">
                <a:solidFill>
                  <a:schemeClr val="dk1"/>
                </a:solidFill>
                <a:prstDash val="dot"/>
                <a:round/>
                <a:headEnd len="med" w="med" type="none"/>
                <a:tailEnd len="med" w="med" type="none"/>
              </a:ln>
            </p:spPr>
          </p:cxnSp>
          <p:cxnSp>
            <p:nvCxnSpPr>
              <p:cNvPr id="195" name="Google Shape;195;p31"/>
              <p:cNvCxnSpPr/>
              <p:nvPr/>
            </p:nvCxnSpPr>
            <p:spPr>
              <a:xfrm>
                <a:off x="640350" y="2120125"/>
                <a:ext cx="1619400" cy="0"/>
              </a:xfrm>
              <a:prstGeom prst="straightConnector1">
                <a:avLst/>
              </a:prstGeom>
              <a:noFill/>
              <a:ln cap="flat" cmpd="sng" w="9525">
                <a:solidFill>
                  <a:schemeClr val="dk1"/>
                </a:solidFill>
                <a:prstDash val="dot"/>
                <a:round/>
                <a:headEnd len="med" w="med" type="none"/>
                <a:tailEnd len="med" w="med" type="none"/>
              </a:ln>
            </p:spPr>
          </p:cxnSp>
        </p:grpSp>
        <p:sp>
          <p:nvSpPr>
            <p:cNvPr id="196" name="Google Shape;196;p31"/>
            <p:cNvSpPr txBox="1"/>
            <p:nvPr/>
          </p:nvSpPr>
          <p:spPr>
            <a:xfrm>
              <a:off x="4683629" y="1291950"/>
              <a:ext cx="17577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Wednesday</a:t>
              </a:r>
              <a:endParaRPr sz="1600">
                <a:solidFill>
                  <a:schemeClr val="lt1"/>
                </a:solidFill>
                <a:latin typeface="Fredoka One"/>
                <a:ea typeface="Fredoka One"/>
                <a:cs typeface="Fredoka One"/>
                <a:sym typeface="Fredoka One"/>
              </a:endParaRPr>
            </a:p>
          </p:txBody>
        </p:sp>
      </p:grpSp>
      <p:grpSp>
        <p:nvGrpSpPr>
          <p:cNvPr id="197" name="Google Shape;197;p31"/>
          <p:cNvGrpSpPr/>
          <p:nvPr/>
        </p:nvGrpSpPr>
        <p:grpSpPr>
          <a:xfrm>
            <a:off x="6605655" y="1201275"/>
            <a:ext cx="2066472" cy="1646627"/>
            <a:chOff x="6605655" y="1201275"/>
            <a:chExt cx="2066472" cy="1646627"/>
          </a:xfrm>
        </p:grpSpPr>
        <p:sp>
          <p:nvSpPr>
            <p:cNvPr id="198" name="Google Shape;198;p31"/>
            <p:cNvSpPr/>
            <p:nvPr/>
          </p:nvSpPr>
          <p:spPr>
            <a:xfrm>
              <a:off x="6605655" y="1201275"/>
              <a:ext cx="2066472" cy="1646627"/>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rgbClr val="7D9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9" name="Google Shape;199;p31"/>
            <p:cNvGrpSpPr/>
            <p:nvPr/>
          </p:nvGrpSpPr>
          <p:grpSpPr>
            <a:xfrm>
              <a:off x="6869614" y="1960849"/>
              <a:ext cx="1619400" cy="509701"/>
              <a:chOff x="640350" y="1610424"/>
              <a:chExt cx="1619400" cy="509701"/>
            </a:xfrm>
          </p:grpSpPr>
          <p:cxnSp>
            <p:nvCxnSpPr>
              <p:cNvPr id="200" name="Google Shape;200;p31"/>
              <p:cNvCxnSpPr/>
              <p:nvPr/>
            </p:nvCxnSpPr>
            <p:spPr>
              <a:xfrm>
                <a:off x="640350" y="16104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01" name="Google Shape;201;p31"/>
              <p:cNvCxnSpPr/>
              <p:nvPr/>
            </p:nvCxnSpPr>
            <p:spPr>
              <a:xfrm>
                <a:off x="640350" y="17803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02" name="Google Shape;202;p31"/>
              <p:cNvCxnSpPr/>
              <p:nvPr/>
            </p:nvCxnSpPr>
            <p:spPr>
              <a:xfrm>
                <a:off x="640350" y="1950225"/>
                <a:ext cx="1619400" cy="0"/>
              </a:xfrm>
              <a:prstGeom prst="straightConnector1">
                <a:avLst/>
              </a:prstGeom>
              <a:noFill/>
              <a:ln cap="flat" cmpd="sng" w="9525">
                <a:solidFill>
                  <a:schemeClr val="dk1"/>
                </a:solidFill>
                <a:prstDash val="dot"/>
                <a:round/>
                <a:headEnd len="med" w="med" type="none"/>
                <a:tailEnd len="med" w="med" type="none"/>
              </a:ln>
            </p:spPr>
          </p:cxnSp>
          <p:cxnSp>
            <p:nvCxnSpPr>
              <p:cNvPr id="203" name="Google Shape;203;p31"/>
              <p:cNvCxnSpPr/>
              <p:nvPr/>
            </p:nvCxnSpPr>
            <p:spPr>
              <a:xfrm>
                <a:off x="640350" y="2120125"/>
                <a:ext cx="1619400" cy="0"/>
              </a:xfrm>
              <a:prstGeom prst="straightConnector1">
                <a:avLst/>
              </a:prstGeom>
              <a:noFill/>
              <a:ln cap="flat" cmpd="sng" w="9525">
                <a:solidFill>
                  <a:schemeClr val="dk1"/>
                </a:solidFill>
                <a:prstDash val="dot"/>
                <a:round/>
                <a:headEnd len="med" w="med" type="none"/>
                <a:tailEnd len="med" w="med" type="none"/>
              </a:ln>
            </p:spPr>
          </p:cxnSp>
        </p:grpSp>
        <p:sp>
          <p:nvSpPr>
            <p:cNvPr id="204" name="Google Shape;204;p31"/>
            <p:cNvSpPr txBox="1"/>
            <p:nvPr/>
          </p:nvSpPr>
          <p:spPr>
            <a:xfrm>
              <a:off x="6848850" y="1674325"/>
              <a:ext cx="1580100" cy="6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Mars is a cold desert world half the size of Earth</a:t>
              </a:r>
              <a:endParaRPr sz="1200">
                <a:solidFill>
                  <a:schemeClr val="lt1"/>
                </a:solidFill>
                <a:latin typeface="Nunito"/>
                <a:ea typeface="Nunito"/>
                <a:cs typeface="Nunito"/>
                <a:sym typeface="Nunito"/>
              </a:endParaRPr>
            </a:p>
          </p:txBody>
        </p:sp>
        <p:sp>
          <p:nvSpPr>
            <p:cNvPr id="205" name="Google Shape;205;p31"/>
            <p:cNvSpPr txBox="1"/>
            <p:nvPr/>
          </p:nvSpPr>
          <p:spPr>
            <a:xfrm>
              <a:off x="6760050" y="1291950"/>
              <a:ext cx="17577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Thursday</a:t>
              </a:r>
              <a:endParaRPr sz="1600">
                <a:solidFill>
                  <a:schemeClr val="lt1"/>
                </a:solidFill>
                <a:latin typeface="Fredoka One"/>
                <a:ea typeface="Fredoka One"/>
                <a:cs typeface="Fredoka One"/>
                <a:sym typeface="Fredoka One"/>
              </a:endParaRPr>
            </a:p>
          </p:txBody>
        </p:sp>
      </p:grpSp>
      <p:grpSp>
        <p:nvGrpSpPr>
          <p:cNvPr id="206" name="Google Shape;206;p31"/>
          <p:cNvGrpSpPr/>
          <p:nvPr/>
        </p:nvGrpSpPr>
        <p:grpSpPr>
          <a:xfrm>
            <a:off x="376400" y="3085301"/>
            <a:ext cx="2066472" cy="1646627"/>
            <a:chOff x="376400" y="3085301"/>
            <a:chExt cx="2066472" cy="1646627"/>
          </a:xfrm>
        </p:grpSpPr>
        <p:sp>
          <p:nvSpPr>
            <p:cNvPr id="207" name="Google Shape;207;p31"/>
            <p:cNvSpPr/>
            <p:nvPr/>
          </p:nvSpPr>
          <p:spPr>
            <a:xfrm>
              <a:off x="376400" y="3085301"/>
              <a:ext cx="2066472" cy="1646627"/>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rgbClr val="7D9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8" name="Google Shape;208;p31"/>
            <p:cNvGrpSpPr/>
            <p:nvPr/>
          </p:nvGrpSpPr>
          <p:grpSpPr>
            <a:xfrm>
              <a:off x="640351" y="3844862"/>
              <a:ext cx="1619400" cy="509701"/>
              <a:chOff x="640350" y="1610424"/>
              <a:chExt cx="1619400" cy="509701"/>
            </a:xfrm>
          </p:grpSpPr>
          <p:cxnSp>
            <p:nvCxnSpPr>
              <p:cNvPr id="209" name="Google Shape;209;p31"/>
              <p:cNvCxnSpPr/>
              <p:nvPr/>
            </p:nvCxnSpPr>
            <p:spPr>
              <a:xfrm>
                <a:off x="640350" y="16104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0" name="Google Shape;210;p31"/>
              <p:cNvCxnSpPr/>
              <p:nvPr/>
            </p:nvCxnSpPr>
            <p:spPr>
              <a:xfrm>
                <a:off x="640350" y="17803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1" name="Google Shape;211;p31"/>
              <p:cNvCxnSpPr/>
              <p:nvPr/>
            </p:nvCxnSpPr>
            <p:spPr>
              <a:xfrm>
                <a:off x="640350" y="1950225"/>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2" name="Google Shape;212;p31"/>
              <p:cNvCxnSpPr/>
              <p:nvPr/>
            </p:nvCxnSpPr>
            <p:spPr>
              <a:xfrm>
                <a:off x="640350" y="2120125"/>
                <a:ext cx="1619400" cy="0"/>
              </a:xfrm>
              <a:prstGeom prst="straightConnector1">
                <a:avLst/>
              </a:prstGeom>
              <a:noFill/>
              <a:ln cap="flat" cmpd="sng" w="9525">
                <a:solidFill>
                  <a:schemeClr val="dk1"/>
                </a:solidFill>
                <a:prstDash val="dot"/>
                <a:round/>
                <a:headEnd len="med" w="med" type="none"/>
                <a:tailEnd len="med" w="med" type="none"/>
              </a:ln>
            </p:spPr>
          </p:cxnSp>
        </p:grpSp>
        <p:sp>
          <p:nvSpPr>
            <p:cNvPr id="213" name="Google Shape;213;p31"/>
            <p:cNvSpPr txBox="1"/>
            <p:nvPr/>
          </p:nvSpPr>
          <p:spPr>
            <a:xfrm>
              <a:off x="619588" y="3558338"/>
              <a:ext cx="1580100" cy="6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Jupiter is the biggest planet in the Solar System</a:t>
              </a:r>
              <a:endParaRPr sz="1200">
                <a:solidFill>
                  <a:schemeClr val="lt1"/>
                </a:solidFill>
                <a:latin typeface="Nunito"/>
                <a:ea typeface="Nunito"/>
                <a:cs typeface="Nunito"/>
                <a:sym typeface="Nunito"/>
              </a:endParaRPr>
            </a:p>
          </p:txBody>
        </p:sp>
        <p:sp>
          <p:nvSpPr>
            <p:cNvPr id="214" name="Google Shape;214;p31"/>
            <p:cNvSpPr txBox="1"/>
            <p:nvPr/>
          </p:nvSpPr>
          <p:spPr>
            <a:xfrm>
              <a:off x="530788" y="3175963"/>
              <a:ext cx="17577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Fri</a:t>
              </a:r>
              <a:r>
                <a:rPr lang="en" sz="1600">
                  <a:solidFill>
                    <a:schemeClr val="lt1"/>
                  </a:solidFill>
                  <a:latin typeface="Fredoka One"/>
                  <a:ea typeface="Fredoka One"/>
                  <a:cs typeface="Fredoka One"/>
                  <a:sym typeface="Fredoka One"/>
                </a:rPr>
                <a:t>day</a:t>
              </a:r>
              <a:endParaRPr sz="1600">
                <a:solidFill>
                  <a:schemeClr val="lt1"/>
                </a:solidFill>
                <a:latin typeface="Fredoka One"/>
                <a:ea typeface="Fredoka One"/>
                <a:cs typeface="Fredoka One"/>
                <a:sym typeface="Fredoka One"/>
              </a:endParaRPr>
            </a:p>
          </p:txBody>
        </p:sp>
      </p:grpSp>
      <p:grpSp>
        <p:nvGrpSpPr>
          <p:cNvPr id="215" name="Google Shape;215;p31"/>
          <p:cNvGrpSpPr/>
          <p:nvPr/>
        </p:nvGrpSpPr>
        <p:grpSpPr>
          <a:xfrm>
            <a:off x="2452825" y="3085301"/>
            <a:ext cx="2066472" cy="1646627"/>
            <a:chOff x="2452825" y="3085301"/>
            <a:chExt cx="2066472" cy="1646627"/>
          </a:xfrm>
        </p:grpSpPr>
        <p:sp>
          <p:nvSpPr>
            <p:cNvPr id="216" name="Google Shape;216;p31"/>
            <p:cNvSpPr/>
            <p:nvPr/>
          </p:nvSpPr>
          <p:spPr>
            <a:xfrm>
              <a:off x="2452825" y="3085301"/>
              <a:ext cx="2066472" cy="1646627"/>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rgbClr val="7D9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7" name="Google Shape;217;p31"/>
            <p:cNvGrpSpPr/>
            <p:nvPr/>
          </p:nvGrpSpPr>
          <p:grpSpPr>
            <a:xfrm>
              <a:off x="2716772" y="3844862"/>
              <a:ext cx="1619400" cy="509701"/>
              <a:chOff x="640350" y="1610424"/>
              <a:chExt cx="1619400" cy="509701"/>
            </a:xfrm>
          </p:grpSpPr>
          <p:cxnSp>
            <p:nvCxnSpPr>
              <p:cNvPr id="218" name="Google Shape;218;p31"/>
              <p:cNvCxnSpPr/>
              <p:nvPr/>
            </p:nvCxnSpPr>
            <p:spPr>
              <a:xfrm>
                <a:off x="640350" y="16104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9" name="Google Shape;219;p31"/>
              <p:cNvCxnSpPr/>
              <p:nvPr/>
            </p:nvCxnSpPr>
            <p:spPr>
              <a:xfrm>
                <a:off x="640350" y="17803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20" name="Google Shape;220;p31"/>
              <p:cNvCxnSpPr/>
              <p:nvPr/>
            </p:nvCxnSpPr>
            <p:spPr>
              <a:xfrm>
                <a:off x="640350" y="1950225"/>
                <a:ext cx="1619400" cy="0"/>
              </a:xfrm>
              <a:prstGeom prst="straightConnector1">
                <a:avLst/>
              </a:prstGeom>
              <a:noFill/>
              <a:ln cap="flat" cmpd="sng" w="9525">
                <a:solidFill>
                  <a:schemeClr val="dk1"/>
                </a:solidFill>
                <a:prstDash val="dot"/>
                <a:round/>
                <a:headEnd len="med" w="med" type="none"/>
                <a:tailEnd len="med" w="med" type="none"/>
              </a:ln>
            </p:spPr>
          </p:cxnSp>
          <p:cxnSp>
            <p:nvCxnSpPr>
              <p:cNvPr id="221" name="Google Shape;221;p31"/>
              <p:cNvCxnSpPr/>
              <p:nvPr/>
            </p:nvCxnSpPr>
            <p:spPr>
              <a:xfrm>
                <a:off x="640350" y="2120125"/>
                <a:ext cx="1619400" cy="0"/>
              </a:xfrm>
              <a:prstGeom prst="straightConnector1">
                <a:avLst/>
              </a:prstGeom>
              <a:noFill/>
              <a:ln cap="flat" cmpd="sng" w="9525">
                <a:solidFill>
                  <a:schemeClr val="dk1"/>
                </a:solidFill>
                <a:prstDash val="dot"/>
                <a:round/>
                <a:headEnd len="med" w="med" type="none"/>
                <a:tailEnd len="med" w="med" type="none"/>
              </a:ln>
            </p:spPr>
          </p:cxnSp>
        </p:grpSp>
        <p:sp>
          <p:nvSpPr>
            <p:cNvPr id="222" name="Google Shape;222;p31"/>
            <p:cNvSpPr txBox="1"/>
            <p:nvPr/>
          </p:nvSpPr>
          <p:spPr>
            <a:xfrm>
              <a:off x="2696008" y="3558338"/>
              <a:ext cx="1580100" cy="6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Venus is a planet with a really beautiful name</a:t>
              </a:r>
              <a:endParaRPr sz="1200">
                <a:solidFill>
                  <a:schemeClr val="lt1"/>
                </a:solidFill>
                <a:latin typeface="Nunito"/>
                <a:ea typeface="Nunito"/>
                <a:cs typeface="Nunito"/>
                <a:sym typeface="Nunito"/>
              </a:endParaRPr>
            </a:p>
          </p:txBody>
        </p:sp>
        <p:sp>
          <p:nvSpPr>
            <p:cNvPr id="223" name="Google Shape;223;p31"/>
            <p:cNvSpPr txBox="1"/>
            <p:nvPr/>
          </p:nvSpPr>
          <p:spPr>
            <a:xfrm>
              <a:off x="2607208" y="3175963"/>
              <a:ext cx="17577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Satur</a:t>
              </a:r>
              <a:r>
                <a:rPr lang="en" sz="1600">
                  <a:solidFill>
                    <a:schemeClr val="lt1"/>
                  </a:solidFill>
                  <a:latin typeface="Fredoka One"/>
                  <a:ea typeface="Fredoka One"/>
                  <a:cs typeface="Fredoka One"/>
                  <a:sym typeface="Fredoka One"/>
                </a:rPr>
                <a:t>day</a:t>
              </a:r>
              <a:endParaRPr sz="1600">
                <a:solidFill>
                  <a:schemeClr val="lt1"/>
                </a:solidFill>
                <a:latin typeface="Fredoka One"/>
                <a:ea typeface="Fredoka One"/>
                <a:cs typeface="Fredoka One"/>
                <a:sym typeface="Fredoka One"/>
              </a:endParaRPr>
            </a:p>
          </p:txBody>
        </p:sp>
      </p:grpSp>
      <p:grpSp>
        <p:nvGrpSpPr>
          <p:cNvPr id="224" name="Google Shape;224;p31"/>
          <p:cNvGrpSpPr/>
          <p:nvPr/>
        </p:nvGrpSpPr>
        <p:grpSpPr>
          <a:xfrm>
            <a:off x="4529249" y="3085301"/>
            <a:ext cx="2066472" cy="1646627"/>
            <a:chOff x="4529249" y="3085301"/>
            <a:chExt cx="2066472" cy="1646627"/>
          </a:xfrm>
        </p:grpSpPr>
        <p:sp>
          <p:nvSpPr>
            <p:cNvPr id="225" name="Google Shape;225;p31"/>
            <p:cNvSpPr/>
            <p:nvPr/>
          </p:nvSpPr>
          <p:spPr>
            <a:xfrm>
              <a:off x="4529249" y="3085301"/>
              <a:ext cx="2066472" cy="1646627"/>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rgbClr val="7D9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 name="Google Shape;226;p31"/>
            <p:cNvGrpSpPr/>
            <p:nvPr/>
          </p:nvGrpSpPr>
          <p:grpSpPr>
            <a:xfrm>
              <a:off x="4793193" y="3844862"/>
              <a:ext cx="1619400" cy="509701"/>
              <a:chOff x="640350" y="1610424"/>
              <a:chExt cx="1619400" cy="509701"/>
            </a:xfrm>
          </p:grpSpPr>
          <p:cxnSp>
            <p:nvCxnSpPr>
              <p:cNvPr id="227" name="Google Shape;227;p31"/>
              <p:cNvCxnSpPr/>
              <p:nvPr/>
            </p:nvCxnSpPr>
            <p:spPr>
              <a:xfrm>
                <a:off x="640350" y="16104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28" name="Google Shape;228;p31"/>
              <p:cNvCxnSpPr/>
              <p:nvPr/>
            </p:nvCxnSpPr>
            <p:spPr>
              <a:xfrm>
                <a:off x="640350" y="17803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29" name="Google Shape;229;p31"/>
              <p:cNvCxnSpPr/>
              <p:nvPr/>
            </p:nvCxnSpPr>
            <p:spPr>
              <a:xfrm>
                <a:off x="640350" y="1950225"/>
                <a:ext cx="1619400" cy="0"/>
              </a:xfrm>
              <a:prstGeom prst="straightConnector1">
                <a:avLst/>
              </a:prstGeom>
              <a:noFill/>
              <a:ln cap="flat" cmpd="sng" w="9525">
                <a:solidFill>
                  <a:schemeClr val="dk1"/>
                </a:solidFill>
                <a:prstDash val="dot"/>
                <a:round/>
                <a:headEnd len="med" w="med" type="none"/>
                <a:tailEnd len="med" w="med" type="none"/>
              </a:ln>
            </p:spPr>
          </p:cxnSp>
          <p:cxnSp>
            <p:nvCxnSpPr>
              <p:cNvPr id="230" name="Google Shape;230;p31"/>
              <p:cNvCxnSpPr/>
              <p:nvPr/>
            </p:nvCxnSpPr>
            <p:spPr>
              <a:xfrm>
                <a:off x="640350" y="2120125"/>
                <a:ext cx="1619400" cy="0"/>
              </a:xfrm>
              <a:prstGeom prst="straightConnector1">
                <a:avLst/>
              </a:prstGeom>
              <a:noFill/>
              <a:ln cap="flat" cmpd="sng" w="9525">
                <a:solidFill>
                  <a:schemeClr val="dk1"/>
                </a:solidFill>
                <a:prstDash val="dot"/>
                <a:round/>
                <a:headEnd len="med" w="med" type="none"/>
                <a:tailEnd len="med" w="med" type="none"/>
              </a:ln>
            </p:spPr>
          </p:cxnSp>
        </p:grpSp>
        <p:sp>
          <p:nvSpPr>
            <p:cNvPr id="231" name="Google Shape;231;p31"/>
            <p:cNvSpPr txBox="1"/>
            <p:nvPr/>
          </p:nvSpPr>
          <p:spPr>
            <a:xfrm>
              <a:off x="4683629" y="3175963"/>
              <a:ext cx="17577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Sun</a:t>
              </a:r>
              <a:r>
                <a:rPr lang="en" sz="1600">
                  <a:solidFill>
                    <a:schemeClr val="lt1"/>
                  </a:solidFill>
                  <a:latin typeface="Fredoka One"/>
                  <a:ea typeface="Fredoka One"/>
                  <a:cs typeface="Fredoka One"/>
                  <a:sym typeface="Fredoka One"/>
                </a:rPr>
                <a:t>day</a:t>
              </a:r>
              <a:endParaRPr sz="1600">
                <a:solidFill>
                  <a:schemeClr val="lt1"/>
                </a:solidFill>
                <a:latin typeface="Fredoka One"/>
                <a:ea typeface="Fredoka One"/>
                <a:cs typeface="Fredoka One"/>
                <a:sym typeface="Fredoka One"/>
              </a:endParaRPr>
            </a:p>
          </p:txBody>
        </p:sp>
      </p:grpSp>
      <p:grpSp>
        <p:nvGrpSpPr>
          <p:cNvPr id="232" name="Google Shape;232;p31"/>
          <p:cNvGrpSpPr/>
          <p:nvPr/>
        </p:nvGrpSpPr>
        <p:grpSpPr>
          <a:xfrm>
            <a:off x="6588863" y="3138482"/>
            <a:ext cx="2100055" cy="1523813"/>
            <a:chOff x="6588863" y="3138482"/>
            <a:chExt cx="2100055" cy="1523813"/>
          </a:xfrm>
        </p:grpSpPr>
        <p:sp>
          <p:nvSpPr>
            <p:cNvPr id="233" name="Google Shape;233;p31"/>
            <p:cNvSpPr/>
            <p:nvPr/>
          </p:nvSpPr>
          <p:spPr>
            <a:xfrm>
              <a:off x="6588863" y="3878370"/>
              <a:ext cx="2100055" cy="19857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1"/>
            <p:cNvSpPr txBox="1"/>
            <p:nvPr/>
          </p:nvSpPr>
          <p:spPr>
            <a:xfrm>
              <a:off x="6727689" y="3698995"/>
              <a:ext cx="3174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dk1"/>
                </a:solidFill>
                <a:latin typeface="Nunito"/>
                <a:ea typeface="Nunito"/>
                <a:cs typeface="Nunito"/>
                <a:sym typeface="Nunito"/>
              </a:endParaRPr>
            </a:p>
          </p:txBody>
        </p:sp>
        <p:sp>
          <p:nvSpPr>
            <p:cNvPr id="235" name="Google Shape;235;p31"/>
            <p:cNvSpPr txBox="1"/>
            <p:nvPr/>
          </p:nvSpPr>
          <p:spPr>
            <a:xfrm>
              <a:off x="7973488" y="34910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1</a:t>
              </a:r>
              <a:endParaRPr sz="1200">
                <a:solidFill>
                  <a:schemeClr val="dk1"/>
                </a:solidFill>
                <a:latin typeface="Nunito"/>
                <a:ea typeface="Nunito"/>
                <a:cs typeface="Nunito"/>
                <a:sym typeface="Nunito"/>
              </a:endParaRPr>
            </a:p>
          </p:txBody>
        </p:sp>
        <p:sp>
          <p:nvSpPr>
            <p:cNvPr id="236" name="Google Shape;236;p31"/>
            <p:cNvSpPr txBox="1"/>
            <p:nvPr/>
          </p:nvSpPr>
          <p:spPr>
            <a:xfrm>
              <a:off x="8221138" y="34910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2</a:t>
              </a:r>
              <a:endParaRPr sz="1200">
                <a:solidFill>
                  <a:schemeClr val="dk1"/>
                </a:solidFill>
                <a:latin typeface="Nunito"/>
                <a:ea typeface="Nunito"/>
                <a:cs typeface="Nunito"/>
                <a:sym typeface="Nunito"/>
              </a:endParaRPr>
            </a:p>
          </p:txBody>
        </p:sp>
        <p:sp>
          <p:nvSpPr>
            <p:cNvPr id="237" name="Google Shape;237;p31"/>
            <p:cNvSpPr txBox="1"/>
            <p:nvPr/>
          </p:nvSpPr>
          <p:spPr>
            <a:xfrm>
              <a:off x="6951613" y="36989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4</a:t>
              </a:r>
              <a:endParaRPr sz="1200">
                <a:solidFill>
                  <a:schemeClr val="dk1"/>
                </a:solidFill>
                <a:latin typeface="Nunito"/>
                <a:ea typeface="Nunito"/>
                <a:cs typeface="Nunito"/>
                <a:sym typeface="Nunito"/>
              </a:endParaRPr>
            </a:p>
          </p:txBody>
        </p:sp>
        <p:sp>
          <p:nvSpPr>
            <p:cNvPr id="238" name="Google Shape;238;p31"/>
            <p:cNvSpPr txBox="1"/>
            <p:nvPr/>
          </p:nvSpPr>
          <p:spPr>
            <a:xfrm>
              <a:off x="7202163" y="36989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5</a:t>
              </a:r>
              <a:endParaRPr sz="1200">
                <a:solidFill>
                  <a:schemeClr val="dk1"/>
                </a:solidFill>
                <a:latin typeface="Nunito"/>
                <a:ea typeface="Nunito"/>
                <a:cs typeface="Nunito"/>
                <a:sym typeface="Nunito"/>
              </a:endParaRPr>
            </a:p>
          </p:txBody>
        </p:sp>
        <p:sp>
          <p:nvSpPr>
            <p:cNvPr id="239" name="Google Shape;239;p31"/>
            <p:cNvSpPr txBox="1"/>
            <p:nvPr/>
          </p:nvSpPr>
          <p:spPr>
            <a:xfrm>
              <a:off x="7475838" y="36989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6</a:t>
              </a:r>
              <a:endParaRPr sz="1200">
                <a:solidFill>
                  <a:schemeClr val="dk1"/>
                </a:solidFill>
                <a:latin typeface="Nunito"/>
                <a:ea typeface="Nunito"/>
                <a:cs typeface="Nunito"/>
                <a:sym typeface="Nunito"/>
              </a:endParaRPr>
            </a:p>
          </p:txBody>
        </p:sp>
        <p:sp>
          <p:nvSpPr>
            <p:cNvPr id="240" name="Google Shape;240;p31"/>
            <p:cNvSpPr txBox="1"/>
            <p:nvPr/>
          </p:nvSpPr>
          <p:spPr>
            <a:xfrm>
              <a:off x="7725838" y="36989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7</a:t>
              </a:r>
              <a:endParaRPr sz="1200">
                <a:solidFill>
                  <a:schemeClr val="dk1"/>
                </a:solidFill>
                <a:latin typeface="Nunito"/>
                <a:ea typeface="Nunito"/>
                <a:cs typeface="Nunito"/>
                <a:sym typeface="Nunito"/>
              </a:endParaRPr>
            </a:p>
          </p:txBody>
        </p:sp>
        <p:sp>
          <p:nvSpPr>
            <p:cNvPr id="241" name="Google Shape;241;p31"/>
            <p:cNvSpPr txBox="1"/>
            <p:nvPr/>
          </p:nvSpPr>
          <p:spPr>
            <a:xfrm>
              <a:off x="7973488" y="36989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8</a:t>
              </a:r>
              <a:endParaRPr sz="1200">
                <a:solidFill>
                  <a:schemeClr val="dk1"/>
                </a:solidFill>
                <a:latin typeface="Nunito"/>
                <a:ea typeface="Nunito"/>
                <a:cs typeface="Nunito"/>
                <a:sym typeface="Nunito"/>
              </a:endParaRPr>
            </a:p>
          </p:txBody>
        </p:sp>
        <p:sp>
          <p:nvSpPr>
            <p:cNvPr id="242" name="Google Shape;242;p31"/>
            <p:cNvSpPr txBox="1"/>
            <p:nvPr/>
          </p:nvSpPr>
          <p:spPr>
            <a:xfrm>
              <a:off x="8221138" y="36989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9</a:t>
              </a:r>
              <a:endParaRPr sz="1200">
                <a:solidFill>
                  <a:schemeClr val="dk1"/>
                </a:solidFill>
                <a:latin typeface="Nunito"/>
                <a:ea typeface="Nunito"/>
                <a:cs typeface="Nunito"/>
                <a:sym typeface="Nunito"/>
              </a:endParaRPr>
            </a:p>
          </p:txBody>
        </p:sp>
        <p:sp>
          <p:nvSpPr>
            <p:cNvPr id="243" name="Google Shape;243;p31"/>
            <p:cNvSpPr txBox="1"/>
            <p:nvPr/>
          </p:nvSpPr>
          <p:spPr>
            <a:xfrm>
              <a:off x="6703088" y="3698995"/>
              <a:ext cx="366600" cy="12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3</a:t>
              </a:r>
              <a:endParaRPr sz="1200">
                <a:solidFill>
                  <a:schemeClr val="dk1"/>
                </a:solidFill>
                <a:latin typeface="Nunito"/>
                <a:ea typeface="Nunito"/>
                <a:cs typeface="Nunito"/>
                <a:sym typeface="Nunito"/>
              </a:endParaRPr>
            </a:p>
          </p:txBody>
        </p:sp>
        <p:sp>
          <p:nvSpPr>
            <p:cNvPr id="244" name="Google Shape;244;p31"/>
            <p:cNvSpPr txBox="1"/>
            <p:nvPr/>
          </p:nvSpPr>
          <p:spPr>
            <a:xfrm>
              <a:off x="6951613" y="39068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11</a:t>
              </a:r>
              <a:endParaRPr sz="1200">
                <a:solidFill>
                  <a:schemeClr val="dk1"/>
                </a:solidFill>
                <a:latin typeface="Nunito"/>
                <a:ea typeface="Nunito"/>
                <a:cs typeface="Nunito"/>
                <a:sym typeface="Nunito"/>
              </a:endParaRPr>
            </a:p>
          </p:txBody>
        </p:sp>
        <p:sp>
          <p:nvSpPr>
            <p:cNvPr id="245" name="Google Shape;245;p31"/>
            <p:cNvSpPr txBox="1"/>
            <p:nvPr/>
          </p:nvSpPr>
          <p:spPr>
            <a:xfrm>
              <a:off x="6727689" y="4114795"/>
              <a:ext cx="3174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dk1"/>
                </a:solidFill>
                <a:latin typeface="Nunito"/>
                <a:ea typeface="Nunito"/>
                <a:cs typeface="Nunito"/>
                <a:sym typeface="Nunito"/>
              </a:endParaRPr>
            </a:p>
          </p:txBody>
        </p:sp>
        <p:sp>
          <p:nvSpPr>
            <p:cNvPr id="246" name="Google Shape;246;p31"/>
            <p:cNvSpPr txBox="1"/>
            <p:nvPr/>
          </p:nvSpPr>
          <p:spPr>
            <a:xfrm>
              <a:off x="7202163" y="39068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12</a:t>
              </a:r>
              <a:endParaRPr sz="1200">
                <a:solidFill>
                  <a:schemeClr val="dk1"/>
                </a:solidFill>
                <a:latin typeface="Nunito"/>
                <a:ea typeface="Nunito"/>
                <a:cs typeface="Nunito"/>
                <a:sym typeface="Nunito"/>
              </a:endParaRPr>
            </a:p>
          </p:txBody>
        </p:sp>
        <p:sp>
          <p:nvSpPr>
            <p:cNvPr id="247" name="Google Shape;247;p31"/>
            <p:cNvSpPr txBox="1"/>
            <p:nvPr/>
          </p:nvSpPr>
          <p:spPr>
            <a:xfrm>
              <a:off x="7475838" y="39068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13</a:t>
              </a:r>
              <a:endParaRPr sz="1200">
                <a:solidFill>
                  <a:schemeClr val="dk1"/>
                </a:solidFill>
                <a:latin typeface="Nunito"/>
                <a:ea typeface="Nunito"/>
                <a:cs typeface="Nunito"/>
                <a:sym typeface="Nunito"/>
              </a:endParaRPr>
            </a:p>
          </p:txBody>
        </p:sp>
        <p:sp>
          <p:nvSpPr>
            <p:cNvPr id="248" name="Google Shape;248;p31"/>
            <p:cNvSpPr txBox="1"/>
            <p:nvPr/>
          </p:nvSpPr>
          <p:spPr>
            <a:xfrm>
              <a:off x="7725838" y="39068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14</a:t>
              </a:r>
              <a:endParaRPr sz="1200">
                <a:solidFill>
                  <a:schemeClr val="dk1"/>
                </a:solidFill>
                <a:latin typeface="Nunito"/>
                <a:ea typeface="Nunito"/>
                <a:cs typeface="Nunito"/>
                <a:sym typeface="Nunito"/>
              </a:endParaRPr>
            </a:p>
          </p:txBody>
        </p:sp>
        <p:sp>
          <p:nvSpPr>
            <p:cNvPr id="249" name="Google Shape;249;p31"/>
            <p:cNvSpPr txBox="1"/>
            <p:nvPr/>
          </p:nvSpPr>
          <p:spPr>
            <a:xfrm>
              <a:off x="7973488" y="39068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15</a:t>
              </a:r>
              <a:endParaRPr sz="1200">
                <a:solidFill>
                  <a:schemeClr val="dk1"/>
                </a:solidFill>
                <a:latin typeface="Nunito"/>
                <a:ea typeface="Nunito"/>
                <a:cs typeface="Nunito"/>
                <a:sym typeface="Nunito"/>
              </a:endParaRPr>
            </a:p>
          </p:txBody>
        </p:sp>
        <p:sp>
          <p:nvSpPr>
            <p:cNvPr id="250" name="Google Shape;250;p31"/>
            <p:cNvSpPr txBox="1"/>
            <p:nvPr/>
          </p:nvSpPr>
          <p:spPr>
            <a:xfrm>
              <a:off x="8221138" y="39068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16</a:t>
              </a:r>
              <a:endParaRPr sz="1200">
                <a:solidFill>
                  <a:schemeClr val="dk1"/>
                </a:solidFill>
                <a:latin typeface="Nunito"/>
                <a:ea typeface="Nunito"/>
                <a:cs typeface="Nunito"/>
                <a:sym typeface="Nunito"/>
              </a:endParaRPr>
            </a:p>
          </p:txBody>
        </p:sp>
        <p:sp>
          <p:nvSpPr>
            <p:cNvPr id="251" name="Google Shape;251;p31"/>
            <p:cNvSpPr txBox="1"/>
            <p:nvPr/>
          </p:nvSpPr>
          <p:spPr>
            <a:xfrm>
              <a:off x="6951613" y="41147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18</a:t>
              </a:r>
              <a:endParaRPr sz="1200">
                <a:solidFill>
                  <a:schemeClr val="dk1"/>
                </a:solidFill>
                <a:latin typeface="Nunito"/>
                <a:ea typeface="Nunito"/>
                <a:cs typeface="Nunito"/>
                <a:sym typeface="Nunito"/>
              </a:endParaRPr>
            </a:p>
          </p:txBody>
        </p:sp>
        <p:sp>
          <p:nvSpPr>
            <p:cNvPr id="252" name="Google Shape;252;p31"/>
            <p:cNvSpPr txBox="1"/>
            <p:nvPr/>
          </p:nvSpPr>
          <p:spPr>
            <a:xfrm>
              <a:off x="7202163" y="41147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19</a:t>
              </a:r>
              <a:endParaRPr sz="1200">
                <a:solidFill>
                  <a:schemeClr val="dk1"/>
                </a:solidFill>
                <a:latin typeface="Nunito"/>
                <a:ea typeface="Nunito"/>
                <a:cs typeface="Nunito"/>
                <a:sym typeface="Nunito"/>
              </a:endParaRPr>
            </a:p>
          </p:txBody>
        </p:sp>
        <p:sp>
          <p:nvSpPr>
            <p:cNvPr id="253" name="Google Shape;253;p31"/>
            <p:cNvSpPr txBox="1"/>
            <p:nvPr/>
          </p:nvSpPr>
          <p:spPr>
            <a:xfrm>
              <a:off x="7475838" y="41147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20</a:t>
              </a:r>
              <a:endParaRPr sz="1200">
                <a:solidFill>
                  <a:schemeClr val="dk1"/>
                </a:solidFill>
                <a:latin typeface="Nunito"/>
                <a:ea typeface="Nunito"/>
                <a:cs typeface="Nunito"/>
                <a:sym typeface="Nunito"/>
              </a:endParaRPr>
            </a:p>
          </p:txBody>
        </p:sp>
        <p:sp>
          <p:nvSpPr>
            <p:cNvPr id="254" name="Google Shape;254;p31"/>
            <p:cNvSpPr txBox="1"/>
            <p:nvPr/>
          </p:nvSpPr>
          <p:spPr>
            <a:xfrm>
              <a:off x="7725838" y="41147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21</a:t>
              </a:r>
              <a:endParaRPr sz="1200">
                <a:solidFill>
                  <a:schemeClr val="dk1"/>
                </a:solidFill>
                <a:latin typeface="Nunito"/>
                <a:ea typeface="Nunito"/>
                <a:cs typeface="Nunito"/>
                <a:sym typeface="Nunito"/>
              </a:endParaRPr>
            </a:p>
          </p:txBody>
        </p:sp>
        <p:sp>
          <p:nvSpPr>
            <p:cNvPr id="255" name="Google Shape;255;p31"/>
            <p:cNvSpPr txBox="1"/>
            <p:nvPr/>
          </p:nvSpPr>
          <p:spPr>
            <a:xfrm>
              <a:off x="7973488" y="41147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22</a:t>
              </a:r>
              <a:endParaRPr sz="1200">
                <a:solidFill>
                  <a:schemeClr val="dk1"/>
                </a:solidFill>
                <a:latin typeface="Nunito"/>
                <a:ea typeface="Nunito"/>
                <a:cs typeface="Nunito"/>
                <a:sym typeface="Nunito"/>
              </a:endParaRPr>
            </a:p>
          </p:txBody>
        </p:sp>
        <p:sp>
          <p:nvSpPr>
            <p:cNvPr id="256" name="Google Shape;256;p31"/>
            <p:cNvSpPr txBox="1"/>
            <p:nvPr/>
          </p:nvSpPr>
          <p:spPr>
            <a:xfrm>
              <a:off x="8221138" y="41147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23</a:t>
              </a:r>
              <a:endParaRPr sz="1200">
                <a:solidFill>
                  <a:schemeClr val="dk1"/>
                </a:solidFill>
                <a:latin typeface="Nunito"/>
                <a:ea typeface="Nunito"/>
                <a:cs typeface="Nunito"/>
                <a:sym typeface="Nunito"/>
              </a:endParaRPr>
            </a:p>
          </p:txBody>
        </p:sp>
        <p:sp>
          <p:nvSpPr>
            <p:cNvPr id="257" name="Google Shape;257;p31"/>
            <p:cNvSpPr txBox="1"/>
            <p:nvPr/>
          </p:nvSpPr>
          <p:spPr>
            <a:xfrm>
              <a:off x="6703088" y="41147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17</a:t>
              </a:r>
              <a:endParaRPr sz="1200">
                <a:solidFill>
                  <a:schemeClr val="dk1"/>
                </a:solidFill>
                <a:latin typeface="Nunito"/>
                <a:ea typeface="Nunito"/>
                <a:cs typeface="Nunito"/>
                <a:sym typeface="Nunito"/>
              </a:endParaRPr>
            </a:p>
          </p:txBody>
        </p:sp>
        <p:sp>
          <p:nvSpPr>
            <p:cNvPr id="258" name="Google Shape;258;p31"/>
            <p:cNvSpPr txBox="1"/>
            <p:nvPr/>
          </p:nvSpPr>
          <p:spPr>
            <a:xfrm>
              <a:off x="6696213" y="39068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10</a:t>
              </a:r>
              <a:endParaRPr sz="1200">
                <a:solidFill>
                  <a:schemeClr val="dk1"/>
                </a:solidFill>
                <a:latin typeface="Nunito"/>
                <a:ea typeface="Nunito"/>
                <a:cs typeface="Nunito"/>
                <a:sym typeface="Nunito"/>
              </a:endParaRPr>
            </a:p>
          </p:txBody>
        </p:sp>
        <p:sp>
          <p:nvSpPr>
            <p:cNvPr id="259" name="Google Shape;259;p31"/>
            <p:cNvSpPr txBox="1"/>
            <p:nvPr/>
          </p:nvSpPr>
          <p:spPr>
            <a:xfrm>
              <a:off x="6727689" y="4322695"/>
              <a:ext cx="3174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dk1"/>
                </a:solidFill>
                <a:latin typeface="Nunito"/>
                <a:ea typeface="Nunito"/>
                <a:cs typeface="Nunito"/>
                <a:sym typeface="Nunito"/>
              </a:endParaRPr>
            </a:p>
          </p:txBody>
        </p:sp>
        <p:sp>
          <p:nvSpPr>
            <p:cNvPr id="260" name="Google Shape;260;p31"/>
            <p:cNvSpPr txBox="1"/>
            <p:nvPr/>
          </p:nvSpPr>
          <p:spPr>
            <a:xfrm>
              <a:off x="6951613" y="43226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25</a:t>
              </a:r>
              <a:endParaRPr sz="1200">
                <a:solidFill>
                  <a:schemeClr val="dk1"/>
                </a:solidFill>
                <a:latin typeface="Nunito"/>
                <a:ea typeface="Nunito"/>
                <a:cs typeface="Nunito"/>
                <a:sym typeface="Nunito"/>
              </a:endParaRPr>
            </a:p>
          </p:txBody>
        </p:sp>
        <p:sp>
          <p:nvSpPr>
            <p:cNvPr id="261" name="Google Shape;261;p31"/>
            <p:cNvSpPr txBox="1"/>
            <p:nvPr/>
          </p:nvSpPr>
          <p:spPr>
            <a:xfrm>
              <a:off x="7202163" y="43226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26</a:t>
              </a:r>
              <a:endParaRPr sz="1200">
                <a:solidFill>
                  <a:schemeClr val="dk1"/>
                </a:solidFill>
                <a:latin typeface="Nunito"/>
                <a:ea typeface="Nunito"/>
                <a:cs typeface="Nunito"/>
                <a:sym typeface="Nunito"/>
              </a:endParaRPr>
            </a:p>
          </p:txBody>
        </p:sp>
        <p:sp>
          <p:nvSpPr>
            <p:cNvPr id="262" name="Google Shape;262;p31"/>
            <p:cNvSpPr txBox="1"/>
            <p:nvPr/>
          </p:nvSpPr>
          <p:spPr>
            <a:xfrm>
              <a:off x="7475838" y="43226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27</a:t>
              </a:r>
              <a:endParaRPr sz="1200">
                <a:solidFill>
                  <a:schemeClr val="dk1"/>
                </a:solidFill>
                <a:latin typeface="Nunito"/>
                <a:ea typeface="Nunito"/>
                <a:cs typeface="Nunito"/>
                <a:sym typeface="Nunito"/>
              </a:endParaRPr>
            </a:p>
          </p:txBody>
        </p:sp>
        <p:sp>
          <p:nvSpPr>
            <p:cNvPr id="263" name="Google Shape;263;p31"/>
            <p:cNvSpPr txBox="1"/>
            <p:nvPr/>
          </p:nvSpPr>
          <p:spPr>
            <a:xfrm>
              <a:off x="7725838" y="43226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28</a:t>
              </a:r>
              <a:endParaRPr sz="1200">
                <a:solidFill>
                  <a:schemeClr val="dk1"/>
                </a:solidFill>
                <a:latin typeface="Nunito"/>
                <a:ea typeface="Nunito"/>
                <a:cs typeface="Nunito"/>
                <a:sym typeface="Nunito"/>
              </a:endParaRPr>
            </a:p>
          </p:txBody>
        </p:sp>
        <p:sp>
          <p:nvSpPr>
            <p:cNvPr id="264" name="Google Shape;264;p31"/>
            <p:cNvSpPr txBox="1"/>
            <p:nvPr/>
          </p:nvSpPr>
          <p:spPr>
            <a:xfrm>
              <a:off x="7973488" y="43226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29</a:t>
              </a:r>
              <a:endParaRPr sz="1200">
                <a:solidFill>
                  <a:schemeClr val="dk1"/>
                </a:solidFill>
                <a:latin typeface="Nunito"/>
                <a:ea typeface="Nunito"/>
                <a:cs typeface="Nunito"/>
                <a:sym typeface="Nunito"/>
              </a:endParaRPr>
            </a:p>
          </p:txBody>
        </p:sp>
        <p:sp>
          <p:nvSpPr>
            <p:cNvPr id="265" name="Google Shape;265;p31"/>
            <p:cNvSpPr txBox="1"/>
            <p:nvPr/>
          </p:nvSpPr>
          <p:spPr>
            <a:xfrm>
              <a:off x="8221138" y="43226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30</a:t>
              </a:r>
              <a:endParaRPr sz="1200">
                <a:solidFill>
                  <a:schemeClr val="dk1"/>
                </a:solidFill>
                <a:latin typeface="Nunito"/>
                <a:ea typeface="Nunito"/>
                <a:cs typeface="Nunito"/>
                <a:sym typeface="Nunito"/>
              </a:endParaRPr>
            </a:p>
          </p:txBody>
        </p:sp>
        <p:sp>
          <p:nvSpPr>
            <p:cNvPr id="266" name="Google Shape;266;p31"/>
            <p:cNvSpPr txBox="1"/>
            <p:nvPr/>
          </p:nvSpPr>
          <p:spPr>
            <a:xfrm>
              <a:off x="6703088" y="43226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24</a:t>
              </a:r>
              <a:endParaRPr sz="1200">
                <a:solidFill>
                  <a:schemeClr val="dk1"/>
                </a:solidFill>
                <a:latin typeface="Nunito"/>
                <a:ea typeface="Nunito"/>
                <a:cs typeface="Nunito"/>
                <a:sym typeface="Nunito"/>
              </a:endParaRPr>
            </a:p>
          </p:txBody>
        </p:sp>
        <p:sp>
          <p:nvSpPr>
            <p:cNvPr id="267" name="Google Shape;267;p31"/>
            <p:cNvSpPr txBox="1"/>
            <p:nvPr/>
          </p:nvSpPr>
          <p:spPr>
            <a:xfrm>
              <a:off x="6727689" y="4530595"/>
              <a:ext cx="3174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dk1"/>
                </a:solidFill>
                <a:latin typeface="Nunito"/>
                <a:ea typeface="Nunito"/>
                <a:cs typeface="Nunito"/>
                <a:sym typeface="Nunito"/>
              </a:endParaRPr>
            </a:p>
          </p:txBody>
        </p:sp>
        <p:sp>
          <p:nvSpPr>
            <p:cNvPr id="268" name="Google Shape;268;p31"/>
            <p:cNvSpPr txBox="1"/>
            <p:nvPr/>
          </p:nvSpPr>
          <p:spPr>
            <a:xfrm>
              <a:off x="6703088" y="45305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31</a:t>
              </a:r>
              <a:endParaRPr sz="1200">
                <a:solidFill>
                  <a:schemeClr val="dk1"/>
                </a:solidFill>
                <a:latin typeface="Nunito"/>
                <a:ea typeface="Nunito"/>
                <a:cs typeface="Nunito"/>
                <a:sym typeface="Nunito"/>
              </a:endParaRPr>
            </a:p>
          </p:txBody>
        </p:sp>
        <p:sp>
          <p:nvSpPr>
            <p:cNvPr id="269" name="Google Shape;269;p31"/>
            <p:cNvSpPr txBox="1"/>
            <p:nvPr/>
          </p:nvSpPr>
          <p:spPr>
            <a:xfrm>
              <a:off x="6760041" y="3138482"/>
              <a:ext cx="17577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Fredoka One"/>
                  <a:ea typeface="Fredoka One"/>
                  <a:cs typeface="Fredoka One"/>
                  <a:sym typeface="Fredoka One"/>
                </a:rPr>
                <a:t>Month</a:t>
              </a:r>
              <a:endParaRPr sz="1600">
                <a:solidFill>
                  <a:schemeClr val="dk1"/>
                </a:solidFill>
                <a:latin typeface="Fredoka One"/>
                <a:ea typeface="Fredoka One"/>
                <a:cs typeface="Fredoka One"/>
                <a:sym typeface="Fredoka One"/>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3" name="Shape 1773"/>
        <p:cNvGrpSpPr/>
        <p:nvPr/>
      </p:nvGrpSpPr>
      <p:grpSpPr>
        <a:xfrm>
          <a:off x="0" y="0"/>
          <a:ext cx="0" cy="0"/>
          <a:chOff x="0" y="0"/>
          <a:chExt cx="0" cy="0"/>
        </a:xfrm>
      </p:grpSpPr>
      <p:grpSp>
        <p:nvGrpSpPr>
          <p:cNvPr id="1774" name="Google Shape;1774;p58"/>
          <p:cNvGrpSpPr/>
          <p:nvPr/>
        </p:nvGrpSpPr>
        <p:grpSpPr>
          <a:xfrm>
            <a:off x="326624" y="860031"/>
            <a:ext cx="4528176" cy="4190058"/>
            <a:chOff x="117074" y="860031"/>
            <a:chExt cx="4528176" cy="4190058"/>
          </a:xfrm>
        </p:grpSpPr>
        <p:cxnSp>
          <p:nvCxnSpPr>
            <p:cNvPr id="1775" name="Google Shape;1775;p58"/>
            <p:cNvCxnSpPr/>
            <p:nvPr/>
          </p:nvCxnSpPr>
          <p:spPr>
            <a:xfrm rot="10800000">
              <a:off x="2978150" y="4386525"/>
              <a:ext cx="1667100" cy="0"/>
            </a:xfrm>
            <a:prstGeom prst="straightConnector1">
              <a:avLst/>
            </a:prstGeom>
            <a:noFill/>
            <a:ln cap="flat" cmpd="sng" w="19050">
              <a:solidFill>
                <a:srgbClr val="EEEEEE"/>
              </a:solidFill>
              <a:prstDash val="solid"/>
              <a:round/>
              <a:headEnd len="med" w="med" type="none"/>
              <a:tailEnd len="med" w="med" type="none"/>
            </a:ln>
          </p:spPr>
        </p:cxnSp>
        <p:cxnSp>
          <p:nvCxnSpPr>
            <p:cNvPr id="1776" name="Google Shape;1776;p58"/>
            <p:cNvCxnSpPr/>
            <p:nvPr/>
          </p:nvCxnSpPr>
          <p:spPr>
            <a:xfrm rot="10800000">
              <a:off x="2914250" y="1509400"/>
              <a:ext cx="1731000" cy="0"/>
            </a:xfrm>
            <a:prstGeom prst="straightConnector1">
              <a:avLst/>
            </a:prstGeom>
            <a:noFill/>
            <a:ln cap="flat" cmpd="sng" w="19050">
              <a:solidFill>
                <a:srgbClr val="EEEEEE"/>
              </a:solidFill>
              <a:prstDash val="solid"/>
              <a:round/>
              <a:headEnd len="med" w="med" type="none"/>
              <a:tailEnd len="med" w="med" type="none"/>
            </a:ln>
          </p:spPr>
        </p:cxnSp>
        <p:cxnSp>
          <p:nvCxnSpPr>
            <p:cNvPr id="1777" name="Google Shape;1777;p58"/>
            <p:cNvCxnSpPr/>
            <p:nvPr/>
          </p:nvCxnSpPr>
          <p:spPr>
            <a:xfrm rot="10800000">
              <a:off x="3752150" y="2478800"/>
              <a:ext cx="893100" cy="0"/>
            </a:xfrm>
            <a:prstGeom prst="straightConnector1">
              <a:avLst/>
            </a:prstGeom>
            <a:noFill/>
            <a:ln cap="flat" cmpd="sng" w="19050">
              <a:solidFill>
                <a:srgbClr val="EEEEEE"/>
              </a:solidFill>
              <a:prstDash val="solid"/>
              <a:round/>
              <a:headEnd len="med" w="med" type="none"/>
              <a:tailEnd len="med" w="med" type="none"/>
            </a:ln>
          </p:spPr>
        </p:cxnSp>
        <p:cxnSp>
          <p:nvCxnSpPr>
            <p:cNvPr id="1778" name="Google Shape;1778;p58"/>
            <p:cNvCxnSpPr/>
            <p:nvPr/>
          </p:nvCxnSpPr>
          <p:spPr>
            <a:xfrm rot="10800000">
              <a:off x="3752150" y="3382025"/>
              <a:ext cx="893100" cy="0"/>
            </a:xfrm>
            <a:prstGeom prst="straightConnector1">
              <a:avLst/>
            </a:prstGeom>
            <a:noFill/>
            <a:ln cap="flat" cmpd="sng" w="19050">
              <a:solidFill>
                <a:srgbClr val="EEEEEE"/>
              </a:solidFill>
              <a:prstDash val="solid"/>
              <a:round/>
              <a:headEnd len="med" w="med" type="none"/>
              <a:tailEnd len="med" w="med" type="none"/>
            </a:ln>
          </p:spPr>
        </p:cxnSp>
        <p:grpSp>
          <p:nvGrpSpPr>
            <p:cNvPr id="1779" name="Google Shape;1779;p58"/>
            <p:cNvGrpSpPr/>
            <p:nvPr/>
          </p:nvGrpSpPr>
          <p:grpSpPr>
            <a:xfrm flipH="1">
              <a:off x="117074" y="860031"/>
              <a:ext cx="4190058" cy="4190058"/>
              <a:chOff x="-79773" y="774431"/>
              <a:chExt cx="4406876" cy="4406876"/>
            </a:xfrm>
          </p:grpSpPr>
          <p:sp>
            <p:nvSpPr>
              <p:cNvPr id="1780" name="Google Shape;1780;p58"/>
              <p:cNvSpPr/>
              <p:nvPr/>
            </p:nvSpPr>
            <p:spPr>
              <a:xfrm flipH="1" rot="719520">
                <a:off x="710611" y="1564941"/>
                <a:ext cx="2827097" cy="2827097"/>
              </a:xfrm>
              <a:prstGeom prst="ellipse">
                <a:avLst/>
              </a:prstGeom>
              <a:noFill/>
              <a:ln cap="flat" cmpd="sng" w="2857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81" name="Google Shape;1781;p58"/>
              <p:cNvGrpSpPr/>
              <p:nvPr/>
            </p:nvGrpSpPr>
            <p:grpSpPr>
              <a:xfrm rot="720140">
                <a:off x="265934" y="1120137"/>
                <a:ext cx="3715463" cy="3715463"/>
                <a:chOff x="3490775" y="3222537"/>
                <a:chExt cx="3064800" cy="3064800"/>
              </a:xfrm>
            </p:grpSpPr>
            <p:grpSp>
              <p:nvGrpSpPr>
                <p:cNvPr id="1782" name="Google Shape;1782;p58"/>
                <p:cNvGrpSpPr/>
                <p:nvPr/>
              </p:nvGrpSpPr>
              <p:grpSpPr>
                <a:xfrm flipH="1">
                  <a:off x="3490775" y="3222538"/>
                  <a:ext cx="3064800" cy="3064800"/>
                  <a:chOff x="792375" y="1239425"/>
                  <a:chExt cx="3064800" cy="3064800"/>
                </a:xfrm>
              </p:grpSpPr>
              <p:sp>
                <p:nvSpPr>
                  <p:cNvPr id="1783" name="Google Shape;1783;p58"/>
                  <p:cNvSpPr/>
                  <p:nvPr/>
                </p:nvSpPr>
                <p:spPr>
                  <a:xfrm>
                    <a:off x="923625" y="1370675"/>
                    <a:ext cx="2802300" cy="2802300"/>
                  </a:xfrm>
                  <a:prstGeom prst="ellipse">
                    <a:avLst/>
                  </a:prstGeom>
                  <a:noFill/>
                  <a:ln cap="flat" cmpd="sng" w="2857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58"/>
                  <p:cNvSpPr/>
                  <p:nvPr/>
                </p:nvSpPr>
                <p:spPr>
                  <a:xfrm flipH="1" rot="10800000">
                    <a:off x="792375" y="1239425"/>
                    <a:ext cx="3064800" cy="3064800"/>
                  </a:xfrm>
                  <a:prstGeom prst="blockArc">
                    <a:avLst>
                      <a:gd fmla="val 5383899" name="adj1"/>
                      <a:gd fmla="val 16197592" name="adj2"/>
                      <a:gd fmla="val 8071" name="adj3"/>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5" name="Google Shape;1785;p58"/>
                <p:cNvGrpSpPr/>
                <p:nvPr/>
              </p:nvGrpSpPr>
              <p:grpSpPr>
                <a:xfrm flipH="1">
                  <a:off x="3981725" y="3713488"/>
                  <a:ext cx="2082900" cy="2082900"/>
                  <a:chOff x="1283325" y="1730375"/>
                  <a:chExt cx="2082900" cy="2082900"/>
                </a:xfrm>
              </p:grpSpPr>
              <p:sp>
                <p:nvSpPr>
                  <p:cNvPr id="1786" name="Google Shape;1786;p58"/>
                  <p:cNvSpPr/>
                  <p:nvPr/>
                </p:nvSpPr>
                <p:spPr>
                  <a:xfrm>
                    <a:off x="1399175" y="1846200"/>
                    <a:ext cx="1851300" cy="1851300"/>
                  </a:xfrm>
                  <a:prstGeom prst="ellipse">
                    <a:avLst/>
                  </a:prstGeom>
                  <a:noFill/>
                  <a:ln cap="flat" cmpd="sng" w="2857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58"/>
                  <p:cNvSpPr/>
                  <p:nvPr/>
                </p:nvSpPr>
                <p:spPr>
                  <a:xfrm flipH="1" rot="10800000">
                    <a:off x="1283325" y="1730375"/>
                    <a:ext cx="2082900" cy="2082900"/>
                  </a:xfrm>
                  <a:prstGeom prst="blockArc">
                    <a:avLst>
                      <a:gd fmla="val 14622" name="adj1"/>
                      <a:gd fmla="val 16195235" name="adj2"/>
                      <a:gd fmla="val 11901" name="adj3"/>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8" name="Google Shape;1788;p58"/>
                <p:cNvGrpSpPr/>
                <p:nvPr/>
              </p:nvGrpSpPr>
              <p:grpSpPr>
                <a:xfrm flipH="1">
                  <a:off x="4226975" y="3958738"/>
                  <a:ext cx="1592400" cy="1592400"/>
                  <a:chOff x="1528575" y="1975625"/>
                  <a:chExt cx="1592400" cy="1592400"/>
                </a:xfrm>
              </p:grpSpPr>
              <p:sp>
                <p:nvSpPr>
                  <p:cNvPr id="1789" name="Google Shape;1789;p58"/>
                  <p:cNvSpPr/>
                  <p:nvPr/>
                </p:nvSpPr>
                <p:spPr>
                  <a:xfrm>
                    <a:off x="1644350" y="2091375"/>
                    <a:ext cx="1360800" cy="1360800"/>
                  </a:xfrm>
                  <a:prstGeom prst="ellipse">
                    <a:avLst/>
                  </a:prstGeom>
                  <a:noFill/>
                  <a:ln cap="flat" cmpd="sng" w="2857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58"/>
                  <p:cNvSpPr/>
                  <p:nvPr/>
                </p:nvSpPr>
                <p:spPr>
                  <a:xfrm flipH="1" rot="10800000">
                    <a:off x="1528575" y="1975625"/>
                    <a:ext cx="1592400" cy="1592400"/>
                  </a:xfrm>
                  <a:prstGeom prst="blockArc">
                    <a:avLst>
                      <a:gd fmla="val 528593" name="adj1"/>
                      <a:gd fmla="val 16192946" name="adj2"/>
                      <a:gd fmla="val 15569"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91" name="Google Shape;1791;p58"/>
              <p:cNvSpPr/>
              <p:nvPr/>
            </p:nvSpPr>
            <p:spPr>
              <a:xfrm rot="-10080344">
                <a:off x="565141" y="1419461"/>
                <a:ext cx="3118175" cy="3117881"/>
              </a:xfrm>
              <a:prstGeom prst="blockArc">
                <a:avLst>
                  <a:gd fmla="val 3698438" name="adj1"/>
                  <a:gd fmla="val 16196780" name="adj2"/>
                  <a:gd fmla="val 9536" name="adj3"/>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92" name="Google Shape;1792;p58"/>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1793" name="Google Shape;1793;p58"/>
          <p:cNvGrpSpPr/>
          <p:nvPr/>
        </p:nvGrpSpPr>
        <p:grpSpPr>
          <a:xfrm>
            <a:off x="4754572" y="4074156"/>
            <a:ext cx="1316160" cy="643782"/>
            <a:chOff x="4545022" y="4064631"/>
            <a:chExt cx="1316160" cy="643782"/>
          </a:xfrm>
        </p:grpSpPr>
        <p:sp>
          <p:nvSpPr>
            <p:cNvPr id="1794" name="Google Shape;1794;p58"/>
            <p:cNvSpPr/>
            <p:nvPr/>
          </p:nvSpPr>
          <p:spPr>
            <a:xfrm>
              <a:off x="4545022" y="4064631"/>
              <a:ext cx="1316160" cy="643782"/>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p>
          </p:txBody>
        </p:sp>
        <p:sp>
          <p:nvSpPr>
            <p:cNvPr id="1795" name="Google Shape;1795;p58"/>
            <p:cNvSpPr txBox="1"/>
            <p:nvPr/>
          </p:nvSpPr>
          <p:spPr>
            <a:xfrm flipH="1">
              <a:off x="4756540" y="4249427"/>
              <a:ext cx="893100" cy="27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Fredoka One"/>
                  <a:ea typeface="Fredoka One"/>
                  <a:cs typeface="Fredoka One"/>
                  <a:sym typeface="Fredoka One"/>
                </a:rPr>
                <a:t>68%</a:t>
              </a:r>
              <a:endParaRPr sz="2000">
                <a:solidFill>
                  <a:schemeClr val="lt1"/>
                </a:solidFill>
                <a:latin typeface="Fredoka One"/>
                <a:ea typeface="Fredoka One"/>
                <a:cs typeface="Fredoka One"/>
                <a:sym typeface="Fredoka One"/>
              </a:endParaRPr>
            </a:p>
          </p:txBody>
        </p:sp>
      </p:grpSp>
      <p:grpSp>
        <p:nvGrpSpPr>
          <p:cNvPr id="1796" name="Google Shape;1796;p58"/>
          <p:cNvGrpSpPr/>
          <p:nvPr/>
        </p:nvGrpSpPr>
        <p:grpSpPr>
          <a:xfrm>
            <a:off x="4754572" y="3105589"/>
            <a:ext cx="1316160" cy="643782"/>
            <a:chOff x="4545022" y="3105589"/>
            <a:chExt cx="1316160" cy="643782"/>
          </a:xfrm>
        </p:grpSpPr>
        <p:sp>
          <p:nvSpPr>
            <p:cNvPr id="1797" name="Google Shape;1797;p58"/>
            <p:cNvSpPr/>
            <p:nvPr/>
          </p:nvSpPr>
          <p:spPr>
            <a:xfrm>
              <a:off x="4545022" y="3105589"/>
              <a:ext cx="1316160" cy="643782"/>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p>
          </p:txBody>
        </p:sp>
        <p:sp>
          <p:nvSpPr>
            <p:cNvPr id="1798" name="Google Shape;1798;p58"/>
            <p:cNvSpPr txBox="1"/>
            <p:nvPr/>
          </p:nvSpPr>
          <p:spPr>
            <a:xfrm flipH="1">
              <a:off x="4756540" y="3290381"/>
              <a:ext cx="893100" cy="27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Fredoka One"/>
                  <a:ea typeface="Fredoka One"/>
                  <a:cs typeface="Fredoka One"/>
                  <a:sym typeface="Fredoka One"/>
                </a:rPr>
                <a:t>70%</a:t>
              </a:r>
              <a:endParaRPr sz="2000">
                <a:solidFill>
                  <a:schemeClr val="lt1"/>
                </a:solidFill>
                <a:latin typeface="Fredoka One"/>
                <a:ea typeface="Fredoka One"/>
                <a:cs typeface="Fredoka One"/>
                <a:sym typeface="Fredoka One"/>
              </a:endParaRPr>
            </a:p>
          </p:txBody>
        </p:sp>
      </p:grpSp>
      <p:grpSp>
        <p:nvGrpSpPr>
          <p:cNvPr id="1799" name="Google Shape;1799;p58"/>
          <p:cNvGrpSpPr/>
          <p:nvPr/>
        </p:nvGrpSpPr>
        <p:grpSpPr>
          <a:xfrm>
            <a:off x="4754572" y="2146547"/>
            <a:ext cx="1316160" cy="643782"/>
            <a:chOff x="4545022" y="2146547"/>
            <a:chExt cx="1316160" cy="643782"/>
          </a:xfrm>
        </p:grpSpPr>
        <p:sp>
          <p:nvSpPr>
            <p:cNvPr id="1800" name="Google Shape;1800;p58"/>
            <p:cNvSpPr/>
            <p:nvPr/>
          </p:nvSpPr>
          <p:spPr>
            <a:xfrm>
              <a:off x="4545022" y="2146547"/>
              <a:ext cx="1316160" cy="643782"/>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p>
          </p:txBody>
        </p:sp>
        <p:sp>
          <p:nvSpPr>
            <p:cNvPr id="1801" name="Google Shape;1801;p58"/>
            <p:cNvSpPr txBox="1"/>
            <p:nvPr/>
          </p:nvSpPr>
          <p:spPr>
            <a:xfrm flipH="1">
              <a:off x="4759823" y="2341691"/>
              <a:ext cx="893100" cy="27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Fredoka One"/>
                  <a:ea typeface="Fredoka One"/>
                  <a:cs typeface="Fredoka One"/>
                  <a:sym typeface="Fredoka One"/>
                </a:rPr>
                <a:t>6</a:t>
              </a:r>
              <a:r>
                <a:rPr lang="en" sz="2000">
                  <a:solidFill>
                    <a:schemeClr val="lt1"/>
                  </a:solidFill>
                  <a:latin typeface="Fredoka One"/>
                  <a:ea typeface="Fredoka One"/>
                  <a:cs typeface="Fredoka One"/>
                  <a:sym typeface="Fredoka One"/>
                </a:rPr>
                <a:t>0%</a:t>
              </a:r>
              <a:endParaRPr sz="2000">
                <a:solidFill>
                  <a:schemeClr val="lt1"/>
                </a:solidFill>
                <a:latin typeface="Fredoka One"/>
                <a:ea typeface="Fredoka One"/>
                <a:cs typeface="Fredoka One"/>
                <a:sym typeface="Fredoka One"/>
              </a:endParaRPr>
            </a:p>
          </p:txBody>
        </p:sp>
      </p:grpSp>
      <p:grpSp>
        <p:nvGrpSpPr>
          <p:cNvPr id="1802" name="Google Shape;1802;p58"/>
          <p:cNvGrpSpPr/>
          <p:nvPr/>
        </p:nvGrpSpPr>
        <p:grpSpPr>
          <a:xfrm>
            <a:off x="4754572" y="1187506"/>
            <a:ext cx="1316160" cy="643782"/>
            <a:chOff x="4545022" y="1187506"/>
            <a:chExt cx="1316160" cy="643782"/>
          </a:xfrm>
        </p:grpSpPr>
        <p:sp>
          <p:nvSpPr>
            <p:cNvPr id="1803" name="Google Shape;1803;p58"/>
            <p:cNvSpPr/>
            <p:nvPr/>
          </p:nvSpPr>
          <p:spPr>
            <a:xfrm>
              <a:off x="4545022" y="1187506"/>
              <a:ext cx="1316160" cy="643782"/>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p>
          </p:txBody>
        </p:sp>
        <p:sp>
          <p:nvSpPr>
            <p:cNvPr id="1804" name="Google Shape;1804;p58"/>
            <p:cNvSpPr txBox="1"/>
            <p:nvPr/>
          </p:nvSpPr>
          <p:spPr>
            <a:xfrm flipH="1">
              <a:off x="4769298" y="1372300"/>
              <a:ext cx="893100" cy="27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Fredoka One"/>
                  <a:ea typeface="Fredoka One"/>
                  <a:cs typeface="Fredoka One"/>
                  <a:sym typeface="Fredoka One"/>
                </a:rPr>
                <a:t>50</a:t>
              </a:r>
              <a:r>
                <a:rPr lang="en" sz="2000">
                  <a:solidFill>
                    <a:schemeClr val="lt1"/>
                  </a:solidFill>
                  <a:latin typeface="Fredoka One"/>
                  <a:ea typeface="Fredoka One"/>
                  <a:cs typeface="Fredoka One"/>
                  <a:sym typeface="Fredoka One"/>
                </a:rPr>
                <a:t>%</a:t>
              </a:r>
              <a:endParaRPr sz="2000">
                <a:solidFill>
                  <a:schemeClr val="lt1"/>
                </a:solidFill>
                <a:latin typeface="Fredoka One"/>
                <a:ea typeface="Fredoka One"/>
                <a:cs typeface="Fredoka One"/>
                <a:sym typeface="Fredoka One"/>
              </a:endParaRPr>
            </a:p>
          </p:txBody>
        </p:sp>
      </p:grpSp>
      <p:grpSp>
        <p:nvGrpSpPr>
          <p:cNvPr id="1805" name="Google Shape;1805;p58"/>
          <p:cNvGrpSpPr/>
          <p:nvPr/>
        </p:nvGrpSpPr>
        <p:grpSpPr>
          <a:xfrm>
            <a:off x="6160350" y="1187500"/>
            <a:ext cx="2355000" cy="643881"/>
            <a:chOff x="6331800" y="1187500"/>
            <a:chExt cx="2355000" cy="643881"/>
          </a:xfrm>
        </p:grpSpPr>
        <p:sp>
          <p:nvSpPr>
            <p:cNvPr id="1806" name="Google Shape;1806;p58"/>
            <p:cNvSpPr txBox="1"/>
            <p:nvPr/>
          </p:nvSpPr>
          <p:spPr>
            <a:xfrm>
              <a:off x="7322700" y="1187500"/>
              <a:ext cx="1364100" cy="204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dk1"/>
                  </a:solidFill>
                  <a:latin typeface="Fredoka One"/>
                  <a:ea typeface="Fredoka One"/>
                  <a:cs typeface="Fredoka One"/>
                  <a:sym typeface="Fredoka One"/>
                </a:rPr>
                <a:t>Venus</a:t>
              </a:r>
              <a:endParaRPr sz="1600">
                <a:solidFill>
                  <a:schemeClr val="dk1"/>
                </a:solidFill>
                <a:latin typeface="Fredoka One"/>
                <a:ea typeface="Fredoka One"/>
                <a:cs typeface="Fredoka One"/>
                <a:sym typeface="Fredoka One"/>
              </a:endParaRPr>
            </a:p>
          </p:txBody>
        </p:sp>
        <p:sp>
          <p:nvSpPr>
            <p:cNvPr id="1807" name="Google Shape;1807;p58"/>
            <p:cNvSpPr txBox="1"/>
            <p:nvPr/>
          </p:nvSpPr>
          <p:spPr>
            <a:xfrm>
              <a:off x="6331800" y="1404781"/>
              <a:ext cx="2355000" cy="42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Nunito"/>
                  <a:ea typeface="Nunito"/>
                  <a:cs typeface="Nunito"/>
                  <a:sym typeface="Nunito"/>
                </a:rPr>
                <a:t>Venus has a beautiful name and is the second from the Sun</a:t>
              </a:r>
              <a:endParaRPr sz="1200">
                <a:solidFill>
                  <a:schemeClr val="dk1"/>
                </a:solidFill>
                <a:latin typeface="Nunito"/>
                <a:ea typeface="Nunito"/>
                <a:cs typeface="Nunito"/>
                <a:sym typeface="Nunito"/>
              </a:endParaRPr>
            </a:p>
          </p:txBody>
        </p:sp>
      </p:grpSp>
      <p:grpSp>
        <p:nvGrpSpPr>
          <p:cNvPr id="1808" name="Google Shape;1808;p58"/>
          <p:cNvGrpSpPr/>
          <p:nvPr/>
        </p:nvGrpSpPr>
        <p:grpSpPr>
          <a:xfrm>
            <a:off x="6160350" y="2146550"/>
            <a:ext cx="2355007" cy="643812"/>
            <a:chOff x="6331800" y="2146550"/>
            <a:chExt cx="2355007" cy="643812"/>
          </a:xfrm>
        </p:grpSpPr>
        <p:sp>
          <p:nvSpPr>
            <p:cNvPr id="1809" name="Google Shape;1809;p58"/>
            <p:cNvSpPr txBox="1"/>
            <p:nvPr/>
          </p:nvSpPr>
          <p:spPr>
            <a:xfrm>
              <a:off x="7322707" y="2146550"/>
              <a:ext cx="1364100" cy="181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dk1"/>
                  </a:solidFill>
                  <a:latin typeface="Fredoka One"/>
                  <a:ea typeface="Fredoka One"/>
                  <a:cs typeface="Fredoka One"/>
                  <a:sym typeface="Fredoka One"/>
                </a:rPr>
                <a:t>Mercury</a:t>
              </a:r>
              <a:endParaRPr sz="1600">
                <a:solidFill>
                  <a:schemeClr val="dk1"/>
                </a:solidFill>
                <a:latin typeface="Fredoka One"/>
                <a:ea typeface="Fredoka One"/>
                <a:cs typeface="Fredoka One"/>
                <a:sym typeface="Fredoka One"/>
              </a:endParaRPr>
            </a:p>
          </p:txBody>
        </p:sp>
        <p:sp>
          <p:nvSpPr>
            <p:cNvPr id="1810" name="Google Shape;1810;p58"/>
            <p:cNvSpPr txBox="1"/>
            <p:nvPr/>
          </p:nvSpPr>
          <p:spPr>
            <a:xfrm>
              <a:off x="6331800" y="2341562"/>
              <a:ext cx="2355000" cy="448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Nunito"/>
                  <a:ea typeface="Nunito"/>
                  <a:cs typeface="Nunito"/>
                  <a:sym typeface="Nunito"/>
                </a:rPr>
                <a:t>Mercury is the closest planet to the Sun and the smallest one</a:t>
              </a:r>
              <a:endParaRPr sz="1200">
                <a:solidFill>
                  <a:schemeClr val="dk1"/>
                </a:solidFill>
                <a:latin typeface="Nunito"/>
                <a:ea typeface="Nunito"/>
                <a:cs typeface="Nunito"/>
                <a:sym typeface="Nunito"/>
              </a:endParaRPr>
            </a:p>
          </p:txBody>
        </p:sp>
      </p:grpSp>
      <p:grpSp>
        <p:nvGrpSpPr>
          <p:cNvPr id="1811" name="Google Shape;1811;p58"/>
          <p:cNvGrpSpPr/>
          <p:nvPr/>
        </p:nvGrpSpPr>
        <p:grpSpPr>
          <a:xfrm>
            <a:off x="6160350" y="3027775"/>
            <a:ext cx="2355000" cy="721740"/>
            <a:chOff x="6331800" y="3027775"/>
            <a:chExt cx="2355000" cy="721740"/>
          </a:xfrm>
        </p:grpSpPr>
        <p:sp>
          <p:nvSpPr>
            <p:cNvPr id="1812" name="Google Shape;1812;p58"/>
            <p:cNvSpPr txBox="1"/>
            <p:nvPr/>
          </p:nvSpPr>
          <p:spPr>
            <a:xfrm>
              <a:off x="7322700" y="3027775"/>
              <a:ext cx="1364100" cy="228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dk1"/>
                  </a:solidFill>
                  <a:latin typeface="Fredoka One"/>
                  <a:ea typeface="Fredoka One"/>
                  <a:cs typeface="Fredoka One"/>
                  <a:sym typeface="Fredoka One"/>
                </a:rPr>
                <a:t>Mars</a:t>
              </a:r>
              <a:endParaRPr sz="1600">
                <a:solidFill>
                  <a:schemeClr val="dk1"/>
                </a:solidFill>
                <a:latin typeface="Fredoka One"/>
                <a:ea typeface="Fredoka One"/>
                <a:cs typeface="Fredoka One"/>
                <a:sym typeface="Fredoka One"/>
              </a:endParaRPr>
            </a:p>
          </p:txBody>
        </p:sp>
        <p:sp>
          <p:nvSpPr>
            <p:cNvPr id="1813" name="Google Shape;1813;p58"/>
            <p:cNvSpPr txBox="1"/>
            <p:nvPr/>
          </p:nvSpPr>
          <p:spPr>
            <a:xfrm>
              <a:off x="6331800" y="3271314"/>
              <a:ext cx="2355000" cy="478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Nunito"/>
                  <a:ea typeface="Nunito"/>
                  <a:cs typeface="Nunito"/>
                  <a:sym typeface="Nunito"/>
                </a:rPr>
                <a:t>Mars is red due to the presence of iron oxide dust</a:t>
              </a:r>
              <a:endParaRPr sz="1200">
                <a:solidFill>
                  <a:schemeClr val="dk1"/>
                </a:solidFill>
                <a:latin typeface="Nunito"/>
                <a:ea typeface="Nunito"/>
                <a:cs typeface="Nunito"/>
                <a:sym typeface="Nunito"/>
              </a:endParaRPr>
            </a:p>
          </p:txBody>
        </p:sp>
      </p:grpSp>
      <p:grpSp>
        <p:nvGrpSpPr>
          <p:cNvPr id="1814" name="Google Shape;1814;p58"/>
          <p:cNvGrpSpPr/>
          <p:nvPr/>
        </p:nvGrpSpPr>
        <p:grpSpPr>
          <a:xfrm>
            <a:off x="6160350" y="4049462"/>
            <a:ext cx="2355004" cy="643860"/>
            <a:chOff x="6331800" y="4049462"/>
            <a:chExt cx="2355004" cy="643860"/>
          </a:xfrm>
        </p:grpSpPr>
        <p:sp>
          <p:nvSpPr>
            <p:cNvPr id="1815" name="Google Shape;1815;p58"/>
            <p:cNvSpPr txBox="1"/>
            <p:nvPr/>
          </p:nvSpPr>
          <p:spPr>
            <a:xfrm>
              <a:off x="7322704" y="4049462"/>
              <a:ext cx="1364100" cy="204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dk1"/>
                  </a:solidFill>
                  <a:latin typeface="Fredoka One"/>
                  <a:ea typeface="Fredoka One"/>
                  <a:cs typeface="Fredoka One"/>
                  <a:sym typeface="Fredoka One"/>
                </a:rPr>
                <a:t>Jupiter</a:t>
              </a:r>
              <a:endParaRPr sz="1600">
                <a:solidFill>
                  <a:schemeClr val="dk1"/>
                </a:solidFill>
                <a:latin typeface="Fredoka One"/>
                <a:ea typeface="Fredoka One"/>
                <a:cs typeface="Fredoka One"/>
                <a:sym typeface="Fredoka One"/>
              </a:endParaRPr>
            </a:p>
          </p:txBody>
        </p:sp>
        <p:sp>
          <p:nvSpPr>
            <p:cNvPr id="1816" name="Google Shape;1816;p58"/>
            <p:cNvSpPr txBox="1"/>
            <p:nvPr/>
          </p:nvSpPr>
          <p:spPr>
            <a:xfrm>
              <a:off x="6331800" y="4266722"/>
              <a:ext cx="2355000" cy="42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Nunito"/>
                  <a:ea typeface="Nunito"/>
                  <a:cs typeface="Nunito"/>
                  <a:sym typeface="Nunito"/>
                </a:rPr>
                <a:t>Jupiter is a gas giant and the biggest planet of them all</a:t>
              </a:r>
              <a:endParaRPr sz="1200">
                <a:solidFill>
                  <a:schemeClr val="dk1"/>
                </a:solidFill>
                <a:latin typeface="Nunito"/>
                <a:ea typeface="Nunito"/>
                <a:cs typeface="Nunito"/>
                <a:sym typeface="Nunito"/>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0" name="Shape 1820"/>
        <p:cNvGrpSpPr/>
        <p:nvPr/>
      </p:nvGrpSpPr>
      <p:grpSpPr>
        <a:xfrm>
          <a:off x="0" y="0"/>
          <a:ext cx="0" cy="0"/>
          <a:chOff x="0" y="0"/>
          <a:chExt cx="0" cy="0"/>
        </a:xfrm>
      </p:grpSpPr>
      <p:sp>
        <p:nvSpPr>
          <p:cNvPr id="1821" name="Google Shape;1821;p59"/>
          <p:cNvSpPr/>
          <p:nvPr/>
        </p:nvSpPr>
        <p:spPr>
          <a:xfrm>
            <a:off x="1323975" y="1013588"/>
            <a:ext cx="7505702" cy="3718367"/>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rgbClr val="7D9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59"/>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1823" name="Google Shape;1823;p59"/>
          <p:cNvGrpSpPr/>
          <p:nvPr/>
        </p:nvGrpSpPr>
        <p:grpSpPr>
          <a:xfrm>
            <a:off x="95242" y="1645463"/>
            <a:ext cx="3040346" cy="3497856"/>
            <a:chOff x="238125" y="363650"/>
            <a:chExt cx="4335300" cy="4987675"/>
          </a:xfrm>
        </p:grpSpPr>
        <p:sp>
          <p:nvSpPr>
            <p:cNvPr id="1824" name="Google Shape;1824;p59"/>
            <p:cNvSpPr/>
            <p:nvPr/>
          </p:nvSpPr>
          <p:spPr>
            <a:xfrm>
              <a:off x="1033125" y="3395400"/>
              <a:ext cx="1727625" cy="1955925"/>
            </a:xfrm>
            <a:custGeom>
              <a:rect b="b" l="l" r="r" t="t"/>
              <a:pathLst>
                <a:path extrusionOk="0" h="78237" w="69105">
                  <a:moveTo>
                    <a:pt x="31150" y="0"/>
                  </a:moveTo>
                  <a:lnTo>
                    <a:pt x="30924" y="176"/>
                  </a:lnTo>
                  <a:lnTo>
                    <a:pt x="30274" y="701"/>
                  </a:lnTo>
                  <a:lnTo>
                    <a:pt x="29799" y="1101"/>
                  </a:lnTo>
                  <a:lnTo>
                    <a:pt x="29273" y="1577"/>
                  </a:lnTo>
                  <a:lnTo>
                    <a:pt x="28673" y="2152"/>
                  </a:lnTo>
                  <a:lnTo>
                    <a:pt x="27997" y="2853"/>
                  </a:lnTo>
                  <a:lnTo>
                    <a:pt x="27272" y="3628"/>
                  </a:lnTo>
                  <a:lnTo>
                    <a:pt x="26496" y="4504"/>
                  </a:lnTo>
                  <a:lnTo>
                    <a:pt x="25695" y="5480"/>
                  </a:lnTo>
                  <a:lnTo>
                    <a:pt x="24870" y="6556"/>
                  </a:lnTo>
                  <a:lnTo>
                    <a:pt x="24044" y="7732"/>
                  </a:lnTo>
                  <a:lnTo>
                    <a:pt x="23168" y="9008"/>
                  </a:lnTo>
                  <a:lnTo>
                    <a:pt x="22743" y="9683"/>
                  </a:lnTo>
                  <a:lnTo>
                    <a:pt x="22318" y="10409"/>
                  </a:lnTo>
                  <a:lnTo>
                    <a:pt x="21892" y="11134"/>
                  </a:lnTo>
                  <a:lnTo>
                    <a:pt x="21467" y="11910"/>
                  </a:lnTo>
                  <a:lnTo>
                    <a:pt x="21067" y="12685"/>
                  </a:lnTo>
                  <a:lnTo>
                    <a:pt x="20641" y="13511"/>
                  </a:lnTo>
                  <a:lnTo>
                    <a:pt x="20241" y="14362"/>
                  </a:lnTo>
                  <a:lnTo>
                    <a:pt x="19841" y="15237"/>
                  </a:lnTo>
                  <a:lnTo>
                    <a:pt x="19465" y="16138"/>
                  </a:lnTo>
                  <a:lnTo>
                    <a:pt x="19090" y="17064"/>
                  </a:lnTo>
                  <a:lnTo>
                    <a:pt x="18715" y="18040"/>
                  </a:lnTo>
                  <a:lnTo>
                    <a:pt x="18365" y="19015"/>
                  </a:lnTo>
                  <a:lnTo>
                    <a:pt x="18014" y="20041"/>
                  </a:lnTo>
                  <a:lnTo>
                    <a:pt x="17689" y="21092"/>
                  </a:lnTo>
                  <a:lnTo>
                    <a:pt x="17364" y="22168"/>
                  </a:lnTo>
                  <a:lnTo>
                    <a:pt x="17063" y="23269"/>
                  </a:lnTo>
                  <a:lnTo>
                    <a:pt x="16788" y="24395"/>
                  </a:lnTo>
                  <a:lnTo>
                    <a:pt x="16513" y="25571"/>
                  </a:lnTo>
                  <a:lnTo>
                    <a:pt x="16263" y="26746"/>
                  </a:lnTo>
                  <a:lnTo>
                    <a:pt x="16063" y="27972"/>
                  </a:lnTo>
                  <a:lnTo>
                    <a:pt x="15838" y="29248"/>
                  </a:lnTo>
                  <a:lnTo>
                    <a:pt x="15662" y="30524"/>
                  </a:lnTo>
                  <a:lnTo>
                    <a:pt x="15512" y="31851"/>
                  </a:lnTo>
                  <a:lnTo>
                    <a:pt x="15387" y="33202"/>
                  </a:lnTo>
                  <a:lnTo>
                    <a:pt x="15287" y="34578"/>
                  </a:lnTo>
                  <a:lnTo>
                    <a:pt x="15212" y="35979"/>
                  </a:lnTo>
                  <a:lnTo>
                    <a:pt x="15162" y="37430"/>
                  </a:lnTo>
                  <a:lnTo>
                    <a:pt x="15137" y="38906"/>
                  </a:lnTo>
                  <a:lnTo>
                    <a:pt x="15137" y="40407"/>
                  </a:lnTo>
                  <a:lnTo>
                    <a:pt x="15187" y="41958"/>
                  </a:lnTo>
                  <a:lnTo>
                    <a:pt x="15262" y="43510"/>
                  </a:lnTo>
                  <a:lnTo>
                    <a:pt x="15362" y="45136"/>
                  </a:lnTo>
                  <a:lnTo>
                    <a:pt x="15512" y="46762"/>
                  </a:lnTo>
                  <a:lnTo>
                    <a:pt x="15687" y="48439"/>
                  </a:lnTo>
                  <a:lnTo>
                    <a:pt x="15888" y="50140"/>
                  </a:lnTo>
                  <a:lnTo>
                    <a:pt x="16138" y="51866"/>
                  </a:lnTo>
                  <a:lnTo>
                    <a:pt x="15287" y="51866"/>
                  </a:lnTo>
                  <a:lnTo>
                    <a:pt x="14862" y="51891"/>
                  </a:lnTo>
                  <a:lnTo>
                    <a:pt x="14436" y="51941"/>
                  </a:lnTo>
                  <a:lnTo>
                    <a:pt x="14011" y="51991"/>
                  </a:lnTo>
                  <a:lnTo>
                    <a:pt x="13611" y="52091"/>
                  </a:lnTo>
                  <a:lnTo>
                    <a:pt x="13210" y="52192"/>
                  </a:lnTo>
                  <a:lnTo>
                    <a:pt x="12810" y="52317"/>
                  </a:lnTo>
                  <a:lnTo>
                    <a:pt x="12435" y="52467"/>
                  </a:lnTo>
                  <a:lnTo>
                    <a:pt x="12060" y="52617"/>
                  </a:lnTo>
                  <a:lnTo>
                    <a:pt x="11684" y="52817"/>
                  </a:lnTo>
                  <a:lnTo>
                    <a:pt x="11309" y="53017"/>
                  </a:lnTo>
                  <a:lnTo>
                    <a:pt x="10959" y="53242"/>
                  </a:lnTo>
                  <a:lnTo>
                    <a:pt x="10633" y="53493"/>
                  </a:lnTo>
                  <a:lnTo>
                    <a:pt x="10308" y="53768"/>
                  </a:lnTo>
                  <a:lnTo>
                    <a:pt x="9983" y="54068"/>
                  </a:lnTo>
                  <a:lnTo>
                    <a:pt x="9683" y="54393"/>
                  </a:lnTo>
                  <a:lnTo>
                    <a:pt x="9382" y="54719"/>
                  </a:lnTo>
                  <a:lnTo>
                    <a:pt x="9132" y="55069"/>
                  </a:lnTo>
                  <a:lnTo>
                    <a:pt x="8882" y="55419"/>
                  </a:lnTo>
                  <a:lnTo>
                    <a:pt x="8657" y="55794"/>
                  </a:lnTo>
                  <a:lnTo>
                    <a:pt x="8432" y="56170"/>
                  </a:lnTo>
                  <a:lnTo>
                    <a:pt x="8257" y="56570"/>
                  </a:lnTo>
                  <a:lnTo>
                    <a:pt x="8081" y="56970"/>
                  </a:lnTo>
                  <a:lnTo>
                    <a:pt x="7931" y="57371"/>
                  </a:lnTo>
                  <a:lnTo>
                    <a:pt x="7806" y="57796"/>
                  </a:lnTo>
                  <a:lnTo>
                    <a:pt x="7681" y="58221"/>
                  </a:lnTo>
                  <a:lnTo>
                    <a:pt x="7606" y="58647"/>
                  </a:lnTo>
                  <a:lnTo>
                    <a:pt x="7531" y="59072"/>
                  </a:lnTo>
                  <a:lnTo>
                    <a:pt x="7481" y="59522"/>
                  </a:lnTo>
                  <a:lnTo>
                    <a:pt x="7456" y="59948"/>
                  </a:lnTo>
                  <a:lnTo>
                    <a:pt x="7456" y="60373"/>
                  </a:lnTo>
                  <a:lnTo>
                    <a:pt x="7506" y="61023"/>
                  </a:lnTo>
                  <a:lnTo>
                    <a:pt x="7606" y="61649"/>
                  </a:lnTo>
                  <a:lnTo>
                    <a:pt x="7681" y="61974"/>
                  </a:lnTo>
                  <a:lnTo>
                    <a:pt x="7781" y="62274"/>
                  </a:lnTo>
                  <a:lnTo>
                    <a:pt x="7881" y="62575"/>
                  </a:lnTo>
                  <a:lnTo>
                    <a:pt x="8006" y="62875"/>
                  </a:lnTo>
                  <a:lnTo>
                    <a:pt x="8156" y="63175"/>
                  </a:lnTo>
                  <a:lnTo>
                    <a:pt x="8307" y="63450"/>
                  </a:lnTo>
                  <a:lnTo>
                    <a:pt x="8457" y="63701"/>
                  </a:lnTo>
                  <a:lnTo>
                    <a:pt x="8657" y="63976"/>
                  </a:lnTo>
                  <a:lnTo>
                    <a:pt x="8857" y="64201"/>
                  </a:lnTo>
                  <a:lnTo>
                    <a:pt x="9057" y="64426"/>
                  </a:lnTo>
                  <a:lnTo>
                    <a:pt x="9307" y="64651"/>
                  </a:lnTo>
                  <a:lnTo>
                    <a:pt x="9558" y="64826"/>
                  </a:lnTo>
                  <a:lnTo>
                    <a:pt x="9558" y="64826"/>
                  </a:lnTo>
                  <a:lnTo>
                    <a:pt x="9357" y="64701"/>
                  </a:lnTo>
                  <a:lnTo>
                    <a:pt x="9132" y="64576"/>
                  </a:lnTo>
                  <a:lnTo>
                    <a:pt x="8907" y="64476"/>
                  </a:lnTo>
                  <a:lnTo>
                    <a:pt x="8657" y="64401"/>
                  </a:lnTo>
                  <a:lnTo>
                    <a:pt x="8382" y="64351"/>
                  </a:lnTo>
                  <a:lnTo>
                    <a:pt x="8131" y="64326"/>
                  </a:lnTo>
                  <a:lnTo>
                    <a:pt x="7856" y="64301"/>
                  </a:lnTo>
                  <a:lnTo>
                    <a:pt x="7556" y="64301"/>
                  </a:lnTo>
                  <a:lnTo>
                    <a:pt x="6981" y="64351"/>
                  </a:lnTo>
                  <a:lnTo>
                    <a:pt x="6430" y="64426"/>
                  </a:lnTo>
                  <a:lnTo>
                    <a:pt x="5880" y="64551"/>
                  </a:lnTo>
                  <a:lnTo>
                    <a:pt x="5379" y="64701"/>
                  </a:lnTo>
                  <a:lnTo>
                    <a:pt x="4929" y="64851"/>
                  </a:lnTo>
                  <a:lnTo>
                    <a:pt x="4479" y="65077"/>
                  </a:lnTo>
                  <a:lnTo>
                    <a:pt x="4053" y="65302"/>
                  </a:lnTo>
                  <a:lnTo>
                    <a:pt x="3653" y="65602"/>
                  </a:lnTo>
                  <a:lnTo>
                    <a:pt x="3278" y="65902"/>
                  </a:lnTo>
                  <a:lnTo>
                    <a:pt x="2902" y="66228"/>
                  </a:lnTo>
                  <a:lnTo>
                    <a:pt x="2577" y="66578"/>
                  </a:lnTo>
                  <a:lnTo>
                    <a:pt x="2227" y="66928"/>
                  </a:lnTo>
                  <a:lnTo>
                    <a:pt x="1851" y="67403"/>
                  </a:lnTo>
                  <a:lnTo>
                    <a:pt x="1476" y="67904"/>
                  </a:lnTo>
                  <a:lnTo>
                    <a:pt x="1126" y="68404"/>
                  </a:lnTo>
                  <a:lnTo>
                    <a:pt x="826" y="68955"/>
                  </a:lnTo>
                  <a:lnTo>
                    <a:pt x="575" y="69505"/>
                  </a:lnTo>
                  <a:lnTo>
                    <a:pt x="350" y="70081"/>
                  </a:lnTo>
                  <a:lnTo>
                    <a:pt x="175" y="70656"/>
                  </a:lnTo>
                  <a:lnTo>
                    <a:pt x="50" y="71257"/>
                  </a:lnTo>
                  <a:lnTo>
                    <a:pt x="0" y="71782"/>
                  </a:lnTo>
                  <a:lnTo>
                    <a:pt x="0" y="72332"/>
                  </a:lnTo>
                  <a:lnTo>
                    <a:pt x="50" y="72883"/>
                  </a:lnTo>
                  <a:lnTo>
                    <a:pt x="125" y="73408"/>
                  </a:lnTo>
                  <a:lnTo>
                    <a:pt x="275" y="73934"/>
                  </a:lnTo>
                  <a:lnTo>
                    <a:pt x="450" y="74459"/>
                  </a:lnTo>
                  <a:lnTo>
                    <a:pt x="676" y="74959"/>
                  </a:lnTo>
                  <a:lnTo>
                    <a:pt x="926" y="75435"/>
                  </a:lnTo>
                  <a:lnTo>
                    <a:pt x="1226" y="75910"/>
                  </a:lnTo>
                  <a:lnTo>
                    <a:pt x="1551" y="76336"/>
                  </a:lnTo>
                  <a:lnTo>
                    <a:pt x="1927" y="76761"/>
                  </a:lnTo>
                  <a:lnTo>
                    <a:pt x="2302" y="77136"/>
                  </a:lnTo>
                  <a:lnTo>
                    <a:pt x="2727" y="77461"/>
                  </a:lnTo>
                  <a:lnTo>
                    <a:pt x="3203" y="77762"/>
                  </a:lnTo>
                  <a:lnTo>
                    <a:pt x="3678" y="78037"/>
                  </a:lnTo>
                  <a:lnTo>
                    <a:pt x="4178" y="78237"/>
                  </a:lnTo>
                  <a:lnTo>
                    <a:pt x="68679" y="78237"/>
                  </a:lnTo>
                  <a:lnTo>
                    <a:pt x="68854" y="77612"/>
                  </a:lnTo>
                  <a:lnTo>
                    <a:pt x="68979" y="76986"/>
                  </a:lnTo>
                  <a:lnTo>
                    <a:pt x="69054" y="76361"/>
                  </a:lnTo>
                  <a:lnTo>
                    <a:pt x="69104" y="75710"/>
                  </a:lnTo>
                  <a:lnTo>
                    <a:pt x="69104" y="75085"/>
                  </a:lnTo>
                  <a:lnTo>
                    <a:pt x="69079" y="74459"/>
                  </a:lnTo>
                  <a:lnTo>
                    <a:pt x="69004" y="73834"/>
                  </a:lnTo>
                  <a:lnTo>
                    <a:pt x="68904" y="73258"/>
                  </a:lnTo>
                  <a:lnTo>
                    <a:pt x="68779" y="72683"/>
                  </a:lnTo>
                  <a:lnTo>
                    <a:pt x="68629" y="72132"/>
                  </a:lnTo>
                  <a:lnTo>
                    <a:pt x="68454" y="71607"/>
                  </a:lnTo>
                  <a:lnTo>
                    <a:pt x="68279" y="71131"/>
                  </a:lnTo>
                  <a:lnTo>
                    <a:pt x="68054" y="70681"/>
                  </a:lnTo>
                  <a:lnTo>
                    <a:pt x="67828" y="70256"/>
                  </a:lnTo>
                  <a:lnTo>
                    <a:pt x="67603" y="69905"/>
                  </a:lnTo>
                  <a:lnTo>
                    <a:pt x="67353" y="69605"/>
                  </a:lnTo>
                  <a:lnTo>
                    <a:pt x="66903" y="69080"/>
                  </a:lnTo>
                  <a:lnTo>
                    <a:pt x="66402" y="68604"/>
                  </a:lnTo>
                  <a:lnTo>
                    <a:pt x="65902" y="68154"/>
                  </a:lnTo>
                  <a:lnTo>
                    <a:pt x="65352" y="67754"/>
                  </a:lnTo>
                  <a:lnTo>
                    <a:pt x="64776" y="67378"/>
                  </a:lnTo>
                  <a:lnTo>
                    <a:pt x="64176" y="67078"/>
                  </a:lnTo>
                  <a:lnTo>
                    <a:pt x="63875" y="66928"/>
                  </a:lnTo>
                  <a:lnTo>
                    <a:pt x="63550" y="66803"/>
                  </a:lnTo>
                  <a:lnTo>
                    <a:pt x="63225" y="66703"/>
                  </a:lnTo>
                  <a:lnTo>
                    <a:pt x="62875" y="66603"/>
                  </a:lnTo>
                  <a:lnTo>
                    <a:pt x="62349" y="66478"/>
                  </a:lnTo>
                  <a:lnTo>
                    <a:pt x="61699" y="66353"/>
                  </a:lnTo>
                  <a:lnTo>
                    <a:pt x="60973" y="66278"/>
                  </a:lnTo>
                  <a:lnTo>
                    <a:pt x="60222" y="66203"/>
                  </a:lnTo>
                  <a:lnTo>
                    <a:pt x="59847" y="66203"/>
                  </a:lnTo>
                  <a:lnTo>
                    <a:pt x="59472" y="66228"/>
                  </a:lnTo>
                  <a:lnTo>
                    <a:pt x="59097" y="66253"/>
                  </a:lnTo>
                  <a:lnTo>
                    <a:pt x="58771" y="66303"/>
                  </a:lnTo>
                  <a:lnTo>
                    <a:pt x="58446" y="66353"/>
                  </a:lnTo>
                  <a:lnTo>
                    <a:pt x="58146" y="66453"/>
                  </a:lnTo>
                  <a:lnTo>
                    <a:pt x="57896" y="66578"/>
                  </a:lnTo>
                  <a:lnTo>
                    <a:pt x="57670" y="66703"/>
                  </a:lnTo>
                  <a:lnTo>
                    <a:pt x="58171" y="66303"/>
                  </a:lnTo>
                  <a:lnTo>
                    <a:pt x="58646" y="65877"/>
                  </a:lnTo>
                  <a:lnTo>
                    <a:pt x="59097" y="65402"/>
                  </a:lnTo>
                  <a:lnTo>
                    <a:pt x="59522" y="64902"/>
                  </a:lnTo>
                  <a:lnTo>
                    <a:pt x="59897" y="64376"/>
                  </a:lnTo>
                  <a:lnTo>
                    <a:pt x="60247" y="63826"/>
                  </a:lnTo>
                  <a:lnTo>
                    <a:pt x="60548" y="63275"/>
                  </a:lnTo>
                  <a:lnTo>
                    <a:pt x="60848" y="62675"/>
                  </a:lnTo>
                  <a:lnTo>
                    <a:pt x="61073" y="62074"/>
                  </a:lnTo>
                  <a:lnTo>
                    <a:pt x="61298" y="61474"/>
                  </a:lnTo>
                  <a:lnTo>
                    <a:pt x="61448" y="60848"/>
                  </a:lnTo>
                  <a:lnTo>
                    <a:pt x="61574" y="60198"/>
                  </a:lnTo>
                  <a:lnTo>
                    <a:pt x="61674" y="59572"/>
                  </a:lnTo>
                  <a:lnTo>
                    <a:pt x="61724" y="58922"/>
                  </a:lnTo>
                  <a:lnTo>
                    <a:pt x="61724" y="58271"/>
                  </a:lnTo>
                  <a:lnTo>
                    <a:pt x="61674" y="57621"/>
                  </a:lnTo>
                  <a:lnTo>
                    <a:pt x="61574" y="56970"/>
                  </a:lnTo>
                  <a:lnTo>
                    <a:pt x="61448" y="56345"/>
                  </a:lnTo>
                  <a:lnTo>
                    <a:pt x="61273" y="55719"/>
                  </a:lnTo>
                  <a:lnTo>
                    <a:pt x="61073" y="55119"/>
                  </a:lnTo>
                  <a:lnTo>
                    <a:pt x="60798" y="54518"/>
                  </a:lnTo>
                  <a:lnTo>
                    <a:pt x="60523" y="53918"/>
                  </a:lnTo>
                  <a:lnTo>
                    <a:pt x="60197" y="53367"/>
                  </a:lnTo>
                  <a:lnTo>
                    <a:pt x="59822" y="52817"/>
                  </a:lnTo>
                  <a:lnTo>
                    <a:pt x="59447" y="52317"/>
                  </a:lnTo>
                  <a:lnTo>
                    <a:pt x="59022" y="51816"/>
                  </a:lnTo>
                  <a:lnTo>
                    <a:pt x="58571" y="51366"/>
                  </a:lnTo>
                  <a:lnTo>
                    <a:pt x="58096" y="50916"/>
                  </a:lnTo>
                  <a:lnTo>
                    <a:pt x="57570" y="50515"/>
                  </a:lnTo>
                  <a:lnTo>
                    <a:pt x="57045" y="50140"/>
                  </a:lnTo>
                  <a:lnTo>
                    <a:pt x="56495" y="49815"/>
                  </a:lnTo>
                  <a:lnTo>
                    <a:pt x="55919" y="49514"/>
                  </a:lnTo>
                  <a:lnTo>
                    <a:pt x="55319" y="49264"/>
                  </a:lnTo>
                  <a:lnTo>
                    <a:pt x="54718" y="49064"/>
                  </a:lnTo>
                  <a:lnTo>
                    <a:pt x="54118" y="48889"/>
                  </a:lnTo>
                  <a:lnTo>
                    <a:pt x="53492" y="48764"/>
                  </a:lnTo>
                  <a:lnTo>
                    <a:pt x="52892" y="48689"/>
                  </a:lnTo>
                  <a:lnTo>
                    <a:pt x="52266" y="48664"/>
                  </a:lnTo>
                  <a:lnTo>
                    <a:pt x="51666" y="48664"/>
                  </a:lnTo>
                  <a:lnTo>
                    <a:pt x="51040" y="48714"/>
                  </a:lnTo>
                  <a:lnTo>
                    <a:pt x="50440" y="48789"/>
                  </a:lnTo>
                  <a:lnTo>
                    <a:pt x="49839" y="48914"/>
                  </a:lnTo>
                  <a:lnTo>
                    <a:pt x="49239" y="49089"/>
                  </a:lnTo>
                  <a:lnTo>
                    <a:pt x="48638" y="49289"/>
                  </a:lnTo>
                  <a:lnTo>
                    <a:pt x="48063" y="49539"/>
                  </a:lnTo>
                  <a:lnTo>
                    <a:pt x="47487" y="49815"/>
                  </a:lnTo>
                  <a:lnTo>
                    <a:pt x="46937" y="50115"/>
                  </a:lnTo>
                  <a:lnTo>
                    <a:pt x="46387" y="50465"/>
                  </a:lnTo>
                  <a:lnTo>
                    <a:pt x="46387" y="50465"/>
                  </a:lnTo>
                  <a:lnTo>
                    <a:pt x="46512" y="50190"/>
                  </a:lnTo>
                  <a:lnTo>
                    <a:pt x="46637" y="49890"/>
                  </a:lnTo>
                  <a:lnTo>
                    <a:pt x="46712" y="49589"/>
                  </a:lnTo>
                  <a:lnTo>
                    <a:pt x="46812" y="49289"/>
                  </a:lnTo>
                  <a:lnTo>
                    <a:pt x="46862" y="48989"/>
                  </a:lnTo>
                  <a:lnTo>
                    <a:pt x="46912" y="48689"/>
                  </a:lnTo>
                  <a:lnTo>
                    <a:pt x="46937" y="48389"/>
                  </a:lnTo>
                  <a:lnTo>
                    <a:pt x="46962" y="48063"/>
                  </a:lnTo>
                  <a:lnTo>
                    <a:pt x="46962" y="47763"/>
                  </a:lnTo>
                  <a:lnTo>
                    <a:pt x="46937" y="47438"/>
                  </a:lnTo>
                  <a:lnTo>
                    <a:pt x="46862" y="46837"/>
                  </a:lnTo>
                  <a:lnTo>
                    <a:pt x="46712" y="46212"/>
                  </a:lnTo>
                  <a:lnTo>
                    <a:pt x="46537" y="45636"/>
                  </a:lnTo>
                  <a:lnTo>
                    <a:pt x="46286" y="45061"/>
                  </a:lnTo>
                  <a:lnTo>
                    <a:pt x="45986" y="44510"/>
                  </a:lnTo>
                  <a:lnTo>
                    <a:pt x="45661" y="43985"/>
                  </a:lnTo>
                  <a:lnTo>
                    <a:pt x="45286" y="43485"/>
                  </a:lnTo>
                  <a:lnTo>
                    <a:pt x="44860" y="43034"/>
                  </a:lnTo>
                  <a:lnTo>
                    <a:pt x="44410" y="42584"/>
                  </a:lnTo>
                  <a:lnTo>
                    <a:pt x="43935" y="42184"/>
                  </a:lnTo>
                  <a:lnTo>
                    <a:pt x="43434" y="41808"/>
                  </a:lnTo>
                  <a:lnTo>
                    <a:pt x="42959" y="41533"/>
                  </a:lnTo>
                  <a:lnTo>
                    <a:pt x="42483" y="41258"/>
                  </a:lnTo>
                  <a:lnTo>
                    <a:pt x="41983" y="41008"/>
                  </a:lnTo>
                  <a:lnTo>
                    <a:pt x="41483" y="40808"/>
                  </a:lnTo>
                  <a:lnTo>
                    <a:pt x="40982" y="40632"/>
                  </a:lnTo>
                  <a:lnTo>
                    <a:pt x="40457" y="40482"/>
                  </a:lnTo>
                  <a:lnTo>
                    <a:pt x="39906" y="40357"/>
                  </a:lnTo>
                  <a:lnTo>
                    <a:pt x="39381" y="40257"/>
                  </a:lnTo>
                  <a:lnTo>
                    <a:pt x="38831" y="40182"/>
                  </a:lnTo>
                  <a:lnTo>
                    <a:pt x="38280" y="40157"/>
                  </a:lnTo>
                  <a:lnTo>
                    <a:pt x="37755" y="40157"/>
                  </a:lnTo>
                  <a:lnTo>
                    <a:pt x="37204" y="40182"/>
                  </a:lnTo>
                  <a:lnTo>
                    <a:pt x="36654" y="40232"/>
                  </a:lnTo>
                  <a:lnTo>
                    <a:pt x="36128" y="40307"/>
                  </a:lnTo>
                  <a:lnTo>
                    <a:pt x="35578" y="40432"/>
                  </a:lnTo>
                  <a:lnTo>
                    <a:pt x="35053" y="40557"/>
                  </a:lnTo>
                  <a:lnTo>
                    <a:pt x="34552" y="40732"/>
                  </a:lnTo>
                  <a:lnTo>
                    <a:pt x="34027" y="40958"/>
                  </a:lnTo>
                  <a:lnTo>
                    <a:pt x="33551" y="41183"/>
                  </a:lnTo>
                  <a:lnTo>
                    <a:pt x="33051" y="41458"/>
                  </a:lnTo>
                  <a:lnTo>
                    <a:pt x="32601" y="41758"/>
                  </a:lnTo>
                  <a:lnTo>
                    <a:pt x="32150" y="42084"/>
                  </a:lnTo>
                  <a:lnTo>
                    <a:pt x="31725" y="42434"/>
                  </a:lnTo>
                  <a:lnTo>
                    <a:pt x="31325" y="42809"/>
                  </a:lnTo>
                  <a:lnTo>
                    <a:pt x="30924" y="43184"/>
                  </a:lnTo>
                  <a:lnTo>
                    <a:pt x="30549" y="43610"/>
                  </a:lnTo>
                  <a:lnTo>
                    <a:pt x="30199" y="44035"/>
                  </a:lnTo>
                  <a:lnTo>
                    <a:pt x="29899" y="44485"/>
                  </a:lnTo>
                  <a:lnTo>
                    <a:pt x="29598" y="44961"/>
                  </a:lnTo>
                  <a:lnTo>
                    <a:pt x="29323" y="45436"/>
                  </a:lnTo>
                  <a:lnTo>
                    <a:pt x="29073" y="45937"/>
                  </a:lnTo>
                  <a:lnTo>
                    <a:pt x="28848" y="46437"/>
                  </a:lnTo>
                  <a:lnTo>
                    <a:pt x="28347" y="45061"/>
                  </a:lnTo>
                  <a:lnTo>
                    <a:pt x="27872" y="43660"/>
                  </a:lnTo>
                  <a:lnTo>
                    <a:pt x="27472" y="42234"/>
                  </a:lnTo>
                  <a:lnTo>
                    <a:pt x="27121" y="40808"/>
                  </a:lnTo>
                  <a:lnTo>
                    <a:pt x="26821" y="39356"/>
                  </a:lnTo>
                  <a:lnTo>
                    <a:pt x="26596" y="37905"/>
                  </a:lnTo>
                  <a:lnTo>
                    <a:pt x="26396" y="36454"/>
                  </a:lnTo>
                  <a:lnTo>
                    <a:pt x="26271" y="34978"/>
                  </a:lnTo>
                  <a:lnTo>
                    <a:pt x="26171" y="33527"/>
                  </a:lnTo>
                  <a:lnTo>
                    <a:pt x="26146" y="32051"/>
                  </a:lnTo>
                  <a:lnTo>
                    <a:pt x="26171" y="30575"/>
                  </a:lnTo>
                  <a:lnTo>
                    <a:pt x="26246" y="29098"/>
                  </a:lnTo>
                  <a:lnTo>
                    <a:pt x="26396" y="27647"/>
                  </a:lnTo>
                  <a:lnTo>
                    <a:pt x="26571" y="26171"/>
                  </a:lnTo>
                  <a:lnTo>
                    <a:pt x="26821" y="24720"/>
                  </a:lnTo>
                  <a:lnTo>
                    <a:pt x="27121" y="23294"/>
                  </a:lnTo>
                  <a:lnTo>
                    <a:pt x="27472" y="21868"/>
                  </a:lnTo>
                  <a:lnTo>
                    <a:pt x="27872" y="20442"/>
                  </a:lnTo>
                  <a:lnTo>
                    <a:pt x="28347" y="19040"/>
                  </a:lnTo>
                  <a:lnTo>
                    <a:pt x="28848" y="17664"/>
                  </a:lnTo>
                  <a:lnTo>
                    <a:pt x="29423" y="16313"/>
                  </a:lnTo>
                  <a:lnTo>
                    <a:pt x="30024" y="14962"/>
                  </a:lnTo>
                  <a:lnTo>
                    <a:pt x="30699" y="13661"/>
                  </a:lnTo>
                  <a:lnTo>
                    <a:pt x="31400" y="12360"/>
                  </a:lnTo>
                  <a:lnTo>
                    <a:pt x="32175" y="11109"/>
                  </a:lnTo>
                  <a:lnTo>
                    <a:pt x="32976" y="9858"/>
                  </a:lnTo>
                  <a:lnTo>
                    <a:pt x="33802" y="8657"/>
                  </a:lnTo>
                  <a:lnTo>
                    <a:pt x="34702" y="7506"/>
                  </a:lnTo>
                  <a:lnTo>
                    <a:pt x="35628" y="6355"/>
                  </a:lnTo>
                  <a:lnTo>
                    <a:pt x="36604" y="5255"/>
                  </a:lnTo>
                  <a:lnTo>
                    <a:pt x="37630" y="4179"/>
                  </a:lnTo>
                  <a:lnTo>
                    <a:pt x="38681" y="3153"/>
                  </a:lnTo>
                  <a:lnTo>
                    <a:pt x="3115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59"/>
            <p:cNvSpPr/>
            <p:nvPr/>
          </p:nvSpPr>
          <p:spPr>
            <a:xfrm>
              <a:off x="1334600" y="3289700"/>
              <a:ext cx="832550" cy="1023950"/>
            </a:xfrm>
            <a:custGeom>
              <a:rect b="b" l="l" r="r" t="t"/>
              <a:pathLst>
                <a:path extrusionOk="0" h="40958" w="33302">
                  <a:moveTo>
                    <a:pt x="25145" y="0"/>
                  </a:moveTo>
                  <a:lnTo>
                    <a:pt x="24570" y="50"/>
                  </a:lnTo>
                  <a:lnTo>
                    <a:pt x="23994" y="75"/>
                  </a:lnTo>
                  <a:lnTo>
                    <a:pt x="22869" y="225"/>
                  </a:lnTo>
                  <a:lnTo>
                    <a:pt x="21743" y="400"/>
                  </a:lnTo>
                  <a:lnTo>
                    <a:pt x="20642" y="651"/>
                  </a:lnTo>
                  <a:lnTo>
                    <a:pt x="19541" y="951"/>
                  </a:lnTo>
                  <a:lnTo>
                    <a:pt x="18490" y="1276"/>
                  </a:lnTo>
                  <a:lnTo>
                    <a:pt x="17464" y="1651"/>
                  </a:lnTo>
                  <a:lnTo>
                    <a:pt x="16438" y="2052"/>
                  </a:lnTo>
                  <a:lnTo>
                    <a:pt x="15463" y="2502"/>
                  </a:lnTo>
                  <a:lnTo>
                    <a:pt x="14487" y="2977"/>
                  </a:lnTo>
                  <a:lnTo>
                    <a:pt x="13561" y="3478"/>
                  </a:lnTo>
                  <a:lnTo>
                    <a:pt x="12661" y="4003"/>
                  </a:lnTo>
                  <a:lnTo>
                    <a:pt x="11785" y="4529"/>
                  </a:lnTo>
                  <a:lnTo>
                    <a:pt x="11209" y="4904"/>
                  </a:lnTo>
                  <a:lnTo>
                    <a:pt x="10684" y="5254"/>
                  </a:lnTo>
                  <a:lnTo>
                    <a:pt x="10159" y="5655"/>
                  </a:lnTo>
                  <a:lnTo>
                    <a:pt x="9633" y="6030"/>
                  </a:lnTo>
                  <a:lnTo>
                    <a:pt x="9133" y="6455"/>
                  </a:lnTo>
                  <a:lnTo>
                    <a:pt x="8657" y="6856"/>
                  </a:lnTo>
                  <a:lnTo>
                    <a:pt x="8182" y="7281"/>
                  </a:lnTo>
                  <a:lnTo>
                    <a:pt x="7707" y="7731"/>
                  </a:lnTo>
                  <a:lnTo>
                    <a:pt x="7256" y="8182"/>
                  </a:lnTo>
                  <a:lnTo>
                    <a:pt x="6806" y="8632"/>
                  </a:lnTo>
                  <a:lnTo>
                    <a:pt x="6381" y="9107"/>
                  </a:lnTo>
                  <a:lnTo>
                    <a:pt x="5980" y="9583"/>
                  </a:lnTo>
                  <a:lnTo>
                    <a:pt x="5580" y="10058"/>
                  </a:lnTo>
                  <a:lnTo>
                    <a:pt x="5180" y="10558"/>
                  </a:lnTo>
                  <a:lnTo>
                    <a:pt x="4829" y="11059"/>
                  </a:lnTo>
                  <a:lnTo>
                    <a:pt x="4454" y="11559"/>
                  </a:lnTo>
                  <a:lnTo>
                    <a:pt x="4104" y="12060"/>
                  </a:lnTo>
                  <a:lnTo>
                    <a:pt x="3779" y="12585"/>
                  </a:lnTo>
                  <a:lnTo>
                    <a:pt x="3453" y="13135"/>
                  </a:lnTo>
                  <a:lnTo>
                    <a:pt x="3153" y="13661"/>
                  </a:lnTo>
                  <a:lnTo>
                    <a:pt x="2853" y="14211"/>
                  </a:lnTo>
                  <a:lnTo>
                    <a:pt x="2578" y="14762"/>
                  </a:lnTo>
                  <a:lnTo>
                    <a:pt x="2077" y="15863"/>
                  </a:lnTo>
                  <a:lnTo>
                    <a:pt x="1602" y="17014"/>
                  </a:lnTo>
                  <a:lnTo>
                    <a:pt x="1201" y="18164"/>
                  </a:lnTo>
                  <a:lnTo>
                    <a:pt x="851" y="19340"/>
                  </a:lnTo>
                  <a:lnTo>
                    <a:pt x="576" y="20541"/>
                  </a:lnTo>
                  <a:lnTo>
                    <a:pt x="326" y="21742"/>
                  </a:lnTo>
                  <a:lnTo>
                    <a:pt x="151" y="22943"/>
                  </a:lnTo>
                  <a:lnTo>
                    <a:pt x="51" y="24169"/>
                  </a:lnTo>
                  <a:lnTo>
                    <a:pt x="26" y="24770"/>
                  </a:lnTo>
                  <a:lnTo>
                    <a:pt x="1" y="25395"/>
                  </a:lnTo>
                  <a:lnTo>
                    <a:pt x="1" y="25996"/>
                  </a:lnTo>
                  <a:lnTo>
                    <a:pt x="1" y="26621"/>
                  </a:lnTo>
                  <a:lnTo>
                    <a:pt x="26" y="27222"/>
                  </a:lnTo>
                  <a:lnTo>
                    <a:pt x="76" y="27847"/>
                  </a:lnTo>
                  <a:lnTo>
                    <a:pt x="126" y="28447"/>
                  </a:lnTo>
                  <a:lnTo>
                    <a:pt x="201" y="29073"/>
                  </a:lnTo>
                  <a:lnTo>
                    <a:pt x="301" y="29673"/>
                  </a:lnTo>
                  <a:lnTo>
                    <a:pt x="401" y="30274"/>
                  </a:lnTo>
                  <a:lnTo>
                    <a:pt x="501" y="30899"/>
                  </a:lnTo>
                  <a:lnTo>
                    <a:pt x="651" y="31500"/>
                  </a:lnTo>
                  <a:lnTo>
                    <a:pt x="801" y="32100"/>
                  </a:lnTo>
                  <a:lnTo>
                    <a:pt x="976" y="32701"/>
                  </a:lnTo>
                  <a:lnTo>
                    <a:pt x="1151" y="33301"/>
                  </a:lnTo>
                  <a:lnTo>
                    <a:pt x="1352" y="33902"/>
                  </a:lnTo>
                  <a:lnTo>
                    <a:pt x="1552" y="34477"/>
                  </a:lnTo>
                  <a:lnTo>
                    <a:pt x="1802" y="35078"/>
                  </a:lnTo>
                  <a:lnTo>
                    <a:pt x="2052" y="35653"/>
                  </a:lnTo>
                  <a:lnTo>
                    <a:pt x="2302" y="36254"/>
                  </a:lnTo>
                  <a:lnTo>
                    <a:pt x="2578" y="36829"/>
                  </a:lnTo>
                  <a:lnTo>
                    <a:pt x="2878" y="37380"/>
                  </a:lnTo>
                  <a:lnTo>
                    <a:pt x="3203" y="37955"/>
                  </a:lnTo>
                  <a:lnTo>
                    <a:pt x="3528" y="38505"/>
                  </a:lnTo>
                  <a:lnTo>
                    <a:pt x="3879" y="39081"/>
                  </a:lnTo>
                  <a:lnTo>
                    <a:pt x="4229" y="39606"/>
                  </a:lnTo>
                  <a:lnTo>
                    <a:pt x="4804" y="40432"/>
                  </a:lnTo>
                  <a:lnTo>
                    <a:pt x="5029" y="40707"/>
                  </a:lnTo>
                  <a:lnTo>
                    <a:pt x="5380" y="40757"/>
                  </a:lnTo>
                  <a:lnTo>
                    <a:pt x="6356" y="40857"/>
                  </a:lnTo>
                  <a:lnTo>
                    <a:pt x="7006" y="40907"/>
                  </a:lnTo>
                  <a:lnTo>
                    <a:pt x="7682" y="40932"/>
                  </a:lnTo>
                  <a:lnTo>
                    <a:pt x="8332" y="40957"/>
                  </a:lnTo>
                  <a:lnTo>
                    <a:pt x="8958" y="40957"/>
                  </a:lnTo>
                  <a:lnTo>
                    <a:pt x="9608" y="40932"/>
                  </a:lnTo>
                  <a:lnTo>
                    <a:pt x="10259" y="40882"/>
                  </a:lnTo>
                  <a:lnTo>
                    <a:pt x="10884" y="40832"/>
                  </a:lnTo>
                  <a:lnTo>
                    <a:pt x="11510" y="40757"/>
                  </a:lnTo>
                  <a:lnTo>
                    <a:pt x="12135" y="40682"/>
                  </a:lnTo>
                  <a:lnTo>
                    <a:pt x="12761" y="40582"/>
                  </a:lnTo>
                  <a:lnTo>
                    <a:pt x="13386" y="40457"/>
                  </a:lnTo>
                  <a:lnTo>
                    <a:pt x="13987" y="40332"/>
                  </a:lnTo>
                  <a:lnTo>
                    <a:pt x="14587" y="40182"/>
                  </a:lnTo>
                  <a:lnTo>
                    <a:pt x="15187" y="40007"/>
                  </a:lnTo>
                  <a:lnTo>
                    <a:pt x="15788" y="39831"/>
                  </a:lnTo>
                  <a:lnTo>
                    <a:pt x="16388" y="39631"/>
                  </a:lnTo>
                  <a:lnTo>
                    <a:pt x="16964" y="39431"/>
                  </a:lnTo>
                  <a:lnTo>
                    <a:pt x="17539" y="39206"/>
                  </a:lnTo>
                  <a:lnTo>
                    <a:pt x="18115" y="38981"/>
                  </a:lnTo>
                  <a:lnTo>
                    <a:pt x="18665" y="38706"/>
                  </a:lnTo>
                  <a:lnTo>
                    <a:pt x="19216" y="38455"/>
                  </a:lnTo>
                  <a:lnTo>
                    <a:pt x="19766" y="38180"/>
                  </a:lnTo>
                  <a:lnTo>
                    <a:pt x="20317" y="37880"/>
                  </a:lnTo>
                  <a:lnTo>
                    <a:pt x="20842" y="37580"/>
                  </a:lnTo>
                  <a:lnTo>
                    <a:pt x="21367" y="37254"/>
                  </a:lnTo>
                  <a:lnTo>
                    <a:pt x="21893" y="36929"/>
                  </a:lnTo>
                  <a:lnTo>
                    <a:pt x="22894" y="36229"/>
                  </a:lnTo>
                  <a:lnTo>
                    <a:pt x="23869" y="35503"/>
                  </a:lnTo>
                  <a:lnTo>
                    <a:pt x="24795" y="34702"/>
                  </a:lnTo>
                  <a:lnTo>
                    <a:pt x="25696" y="33877"/>
                  </a:lnTo>
                  <a:lnTo>
                    <a:pt x="26546" y="33001"/>
                  </a:lnTo>
                  <a:lnTo>
                    <a:pt x="27347" y="32075"/>
                  </a:lnTo>
                  <a:lnTo>
                    <a:pt x="28123" y="31125"/>
                  </a:lnTo>
                  <a:lnTo>
                    <a:pt x="28848" y="30124"/>
                  </a:lnTo>
                  <a:lnTo>
                    <a:pt x="29174" y="29598"/>
                  </a:lnTo>
                  <a:lnTo>
                    <a:pt x="29524" y="29073"/>
                  </a:lnTo>
                  <a:lnTo>
                    <a:pt x="29824" y="28548"/>
                  </a:lnTo>
                  <a:lnTo>
                    <a:pt x="30149" y="28022"/>
                  </a:lnTo>
                  <a:lnTo>
                    <a:pt x="30424" y="27472"/>
                  </a:lnTo>
                  <a:lnTo>
                    <a:pt x="30725" y="26921"/>
                  </a:lnTo>
                  <a:lnTo>
                    <a:pt x="30975" y="26346"/>
                  </a:lnTo>
                  <a:lnTo>
                    <a:pt x="31225" y="25770"/>
                  </a:lnTo>
                  <a:lnTo>
                    <a:pt x="31475" y="25195"/>
                  </a:lnTo>
                  <a:lnTo>
                    <a:pt x="31700" y="24619"/>
                  </a:lnTo>
                  <a:lnTo>
                    <a:pt x="31901" y="24019"/>
                  </a:lnTo>
                  <a:lnTo>
                    <a:pt x="32101" y="23419"/>
                  </a:lnTo>
                  <a:lnTo>
                    <a:pt x="32301" y="22818"/>
                  </a:lnTo>
                  <a:lnTo>
                    <a:pt x="32451" y="22218"/>
                  </a:lnTo>
                  <a:lnTo>
                    <a:pt x="32601" y="21592"/>
                  </a:lnTo>
                  <a:lnTo>
                    <a:pt x="32751" y="20967"/>
                  </a:lnTo>
                  <a:lnTo>
                    <a:pt x="32876" y="20341"/>
                  </a:lnTo>
                  <a:lnTo>
                    <a:pt x="32977" y="19691"/>
                  </a:lnTo>
                  <a:lnTo>
                    <a:pt x="33077" y="19065"/>
                  </a:lnTo>
                  <a:lnTo>
                    <a:pt x="33152" y="18415"/>
                  </a:lnTo>
                  <a:lnTo>
                    <a:pt x="33202" y="17764"/>
                  </a:lnTo>
                  <a:lnTo>
                    <a:pt x="33252" y="17089"/>
                  </a:lnTo>
                  <a:lnTo>
                    <a:pt x="33277" y="16063"/>
                  </a:lnTo>
                  <a:lnTo>
                    <a:pt x="33302" y="15012"/>
                  </a:lnTo>
                  <a:lnTo>
                    <a:pt x="33277" y="13961"/>
                  </a:lnTo>
                  <a:lnTo>
                    <a:pt x="33227" y="12885"/>
                  </a:lnTo>
                  <a:lnTo>
                    <a:pt x="33127" y="11809"/>
                  </a:lnTo>
                  <a:lnTo>
                    <a:pt x="32977" y="10734"/>
                  </a:lnTo>
                  <a:lnTo>
                    <a:pt x="32801" y="9633"/>
                  </a:lnTo>
                  <a:lnTo>
                    <a:pt x="32576" y="8557"/>
                  </a:lnTo>
                  <a:lnTo>
                    <a:pt x="32301" y="7481"/>
                  </a:lnTo>
                  <a:lnTo>
                    <a:pt x="31951" y="6405"/>
                  </a:lnTo>
                  <a:lnTo>
                    <a:pt x="31575" y="5329"/>
                  </a:lnTo>
                  <a:lnTo>
                    <a:pt x="31125" y="4253"/>
                  </a:lnTo>
                  <a:lnTo>
                    <a:pt x="30900" y="3728"/>
                  </a:lnTo>
                  <a:lnTo>
                    <a:pt x="30625" y="3203"/>
                  </a:lnTo>
                  <a:lnTo>
                    <a:pt x="30349" y="2702"/>
                  </a:lnTo>
                  <a:lnTo>
                    <a:pt x="30074" y="2177"/>
                  </a:lnTo>
                  <a:lnTo>
                    <a:pt x="29749" y="1676"/>
                  </a:lnTo>
                  <a:lnTo>
                    <a:pt x="29424" y="1176"/>
                  </a:lnTo>
                  <a:lnTo>
                    <a:pt x="29098" y="676"/>
                  </a:lnTo>
                  <a:lnTo>
                    <a:pt x="28723" y="175"/>
                  </a:lnTo>
                  <a:lnTo>
                    <a:pt x="28123" y="100"/>
                  </a:lnTo>
                  <a:lnTo>
                    <a:pt x="27522" y="50"/>
                  </a:lnTo>
                  <a:lnTo>
                    <a:pt x="26922" y="25"/>
                  </a:lnTo>
                  <a:lnTo>
                    <a:pt x="2634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59"/>
            <p:cNvSpPr/>
            <p:nvPr/>
          </p:nvSpPr>
          <p:spPr>
            <a:xfrm>
              <a:off x="1380875" y="3367250"/>
              <a:ext cx="694325" cy="854450"/>
            </a:xfrm>
            <a:custGeom>
              <a:rect b="b" l="l" r="r" t="t"/>
              <a:pathLst>
                <a:path extrusionOk="0" h="34178" w="27773">
                  <a:moveTo>
                    <a:pt x="21968" y="1"/>
                  </a:moveTo>
                  <a:lnTo>
                    <a:pt x="20993" y="26"/>
                  </a:lnTo>
                  <a:lnTo>
                    <a:pt x="20017" y="76"/>
                  </a:lnTo>
                  <a:lnTo>
                    <a:pt x="19066" y="201"/>
                  </a:lnTo>
                  <a:lnTo>
                    <a:pt x="18115" y="351"/>
                  </a:lnTo>
                  <a:lnTo>
                    <a:pt x="17215" y="551"/>
                  </a:lnTo>
                  <a:lnTo>
                    <a:pt x="16314" y="801"/>
                  </a:lnTo>
                  <a:lnTo>
                    <a:pt x="15413" y="1076"/>
                  </a:lnTo>
                  <a:lnTo>
                    <a:pt x="14562" y="1377"/>
                  </a:lnTo>
                  <a:lnTo>
                    <a:pt x="13712" y="1727"/>
                  </a:lnTo>
                  <a:lnTo>
                    <a:pt x="12886" y="2102"/>
                  </a:lnTo>
                  <a:lnTo>
                    <a:pt x="12086" y="2503"/>
                  </a:lnTo>
                  <a:lnTo>
                    <a:pt x="11310" y="2903"/>
                  </a:lnTo>
                  <a:lnTo>
                    <a:pt x="10559" y="3353"/>
                  </a:lnTo>
                  <a:lnTo>
                    <a:pt x="9809" y="3804"/>
                  </a:lnTo>
                  <a:lnTo>
                    <a:pt x="8908" y="4404"/>
                  </a:lnTo>
                  <a:lnTo>
                    <a:pt x="8032" y="5055"/>
                  </a:lnTo>
                  <a:lnTo>
                    <a:pt x="7207" y="5730"/>
                  </a:lnTo>
                  <a:lnTo>
                    <a:pt x="6431" y="6456"/>
                  </a:lnTo>
                  <a:lnTo>
                    <a:pt x="5680" y="7206"/>
                  </a:lnTo>
                  <a:lnTo>
                    <a:pt x="4980" y="8007"/>
                  </a:lnTo>
                  <a:lnTo>
                    <a:pt x="4329" y="8807"/>
                  </a:lnTo>
                  <a:lnTo>
                    <a:pt x="3704" y="9658"/>
                  </a:lnTo>
                  <a:lnTo>
                    <a:pt x="3153" y="10509"/>
                  </a:lnTo>
                  <a:lnTo>
                    <a:pt x="2628" y="11410"/>
                  </a:lnTo>
                  <a:lnTo>
                    <a:pt x="2153" y="12310"/>
                  </a:lnTo>
                  <a:lnTo>
                    <a:pt x="1727" y="13261"/>
                  </a:lnTo>
                  <a:lnTo>
                    <a:pt x="1327" y="14212"/>
                  </a:lnTo>
                  <a:lnTo>
                    <a:pt x="1002" y="15162"/>
                  </a:lnTo>
                  <a:lnTo>
                    <a:pt x="702" y="16138"/>
                  </a:lnTo>
                  <a:lnTo>
                    <a:pt x="476" y="17139"/>
                  </a:lnTo>
                  <a:lnTo>
                    <a:pt x="276" y="18140"/>
                  </a:lnTo>
                  <a:lnTo>
                    <a:pt x="126" y="19141"/>
                  </a:lnTo>
                  <a:lnTo>
                    <a:pt x="26" y="20166"/>
                  </a:lnTo>
                  <a:lnTo>
                    <a:pt x="1" y="21192"/>
                  </a:lnTo>
                  <a:lnTo>
                    <a:pt x="1" y="22218"/>
                  </a:lnTo>
                  <a:lnTo>
                    <a:pt x="51" y="23244"/>
                  </a:lnTo>
                  <a:lnTo>
                    <a:pt x="176" y="24245"/>
                  </a:lnTo>
                  <a:lnTo>
                    <a:pt x="326" y="25270"/>
                  </a:lnTo>
                  <a:lnTo>
                    <a:pt x="526" y="26296"/>
                  </a:lnTo>
                  <a:lnTo>
                    <a:pt x="802" y="27297"/>
                  </a:lnTo>
                  <a:lnTo>
                    <a:pt x="1127" y="28298"/>
                  </a:lnTo>
                  <a:lnTo>
                    <a:pt x="1502" y="29274"/>
                  </a:lnTo>
                  <a:lnTo>
                    <a:pt x="1928" y="30249"/>
                  </a:lnTo>
                  <a:lnTo>
                    <a:pt x="2403" y="31200"/>
                  </a:lnTo>
                  <a:lnTo>
                    <a:pt x="2928" y="32151"/>
                  </a:lnTo>
                  <a:lnTo>
                    <a:pt x="3529" y="33052"/>
                  </a:lnTo>
                  <a:lnTo>
                    <a:pt x="4004" y="33727"/>
                  </a:lnTo>
                  <a:lnTo>
                    <a:pt x="4179" y="33977"/>
                  </a:lnTo>
                  <a:lnTo>
                    <a:pt x="4480" y="34002"/>
                  </a:lnTo>
                  <a:lnTo>
                    <a:pt x="5305" y="34102"/>
                  </a:lnTo>
                  <a:lnTo>
                    <a:pt x="6406" y="34152"/>
                  </a:lnTo>
                  <a:lnTo>
                    <a:pt x="7482" y="34177"/>
                  </a:lnTo>
                  <a:lnTo>
                    <a:pt x="8558" y="34127"/>
                  </a:lnTo>
                  <a:lnTo>
                    <a:pt x="9609" y="34027"/>
                  </a:lnTo>
                  <a:lnTo>
                    <a:pt x="10634" y="33852"/>
                  </a:lnTo>
                  <a:lnTo>
                    <a:pt x="11660" y="33652"/>
                  </a:lnTo>
                  <a:lnTo>
                    <a:pt x="12661" y="33377"/>
                  </a:lnTo>
                  <a:lnTo>
                    <a:pt x="13662" y="33077"/>
                  </a:lnTo>
                  <a:lnTo>
                    <a:pt x="14638" y="32726"/>
                  </a:lnTo>
                  <a:lnTo>
                    <a:pt x="15563" y="32301"/>
                  </a:lnTo>
                  <a:lnTo>
                    <a:pt x="16489" y="31851"/>
                  </a:lnTo>
                  <a:lnTo>
                    <a:pt x="17390" y="31350"/>
                  </a:lnTo>
                  <a:lnTo>
                    <a:pt x="18240" y="30825"/>
                  </a:lnTo>
                  <a:lnTo>
                    <a:pt x="19091" y="30249"/>
                  </a:lnTo>
                  <a:lnTo>
                    <a:pt x="19892" y="29624"/>
                  </a:lnTo>
                  <a:lnTo>
                    <a:pt x="20667" y="28973"/>
                  </a:lnTo>
                  <a:lnTo>
                    <a:pt x="21418" y="28273"/>
                  </a:lnTo>
                  <a:lnTo>
                    <a:pt x="22143" y="27547"/>
                  </a:lnTo>
                  <a:lnTo>
                    <a:pt x="22819" y="26772"/>
                  </a:lnTo>
                  <a:lnTo>
                    <a:pt x="23444" y="25971"/>
                  </a:lnTo>
                  <a:lnTo>
                    <a:pt x="24045" y="25145"/>
                  </a:lnTo>
                  <a:lnTo>
                    <a:pt x="24620" y="24270"/>
                  </a:lnTo>
                  <a:lnTo>
                    <a:pt x="25146" y="23394"/>
                  </a:lnTo>
                  <a:lnTo>
                    <a:pt x="25621" y="22468"/>
                  </a:lnTo>
                  <a:lnTo>
                    <a:pt x="26047" y="21517"/>
                  </a:lnTo>
                  <a:lnTo>
                    <a:pt x="26447" y="20542"/>
                  </a:lnTo>
                  <a:lnTo>
                    <a:pt x="26772" y="19541"/>
                  </a:lnTo>
                  <a:lnTo>
                    <a:pt x="27072" y="18540"/>
                  </a:lnTo>
                  <a:lnTo>
                    <a:pt x="27323" y="17489"/>
                  </a:lnTo>
                  <a:lnTo>
                    <a:pt x="27498" y="16438"/>
                  </a:lnTo>
                  <a:lnTo>
                    <a:pt x="27648" y="15363"/>
                  </a:lnTo>
                  <a:lnTo>
                    <a:pt x="27723" y="14262"/>
                  </a:lnTo>
                  <a:lnTo>
                    <a:pt x="27773" y="13411"/>
                  </a:lnTo>
                  <a:lnTo>
                    <a:pt x="27773" y="12535"/>
                  </a:lnTo>
                  <a:lnTo>
                    <a:pt x="27748" y="11660"/>
                  </a:lnTo>
                  <a:lnTo>
                    <a:pt x="27698" y="10759"/>
                  </a:lnTo>
                  <a:lnTo>
                    <a:pt x="27623" y="9858"/>
                  </a:lnTo>
                  <a:lnTo>
                    <a:pt x="27498" y="8958"/>
                  </a:lnTo>
                  <a:lnTo>
                    <a:pt x="27348" y="8057"/>
                  </a:lnTo>
                  <a:lnTo>
                    <a:pt x="27172" y="7156"/>
                  </a:lnTo>
                  <a:lnTo>
                    <a:pt x="26922" y="6255"/>
                  </a:lnTo>
                  <a:lnTo>
                    <a:pt x="26647" y="5355"/>
                  </a:lnTo>
                  <a:lnTo>
                    <a:pt x="26347" y="4454"/>
                  </a:lnTo>
                  <a:lnTo>
                    <a:pt x="25971" y="3578"/>
                  </a:lnTo>
                  <a:lnTo>
                    <a:pt x="25546" y="2703"/>
                  </a:lnTo>
                  <a:lnTo>
                    <a:pt x="25071" y="1827"/>
                  </a:lnTo>
                  <a:lnTo>
                    <a:pt x="24545" y="976"/>
                  </a:lnTo>
                  <a:lnTo>
                    <a:pt x="23970" y="151"/>
                  </a:lnTo>
                  <a:lnTo>
                    <a:pt x="22969" y="51"/>
                  </a:lnTo>
                  <a:lnTo>
                    <a:pt x="21968" y="1"/>
                  </a:lnTo>
                  <a:close/>
                </a:path>
              </a:pathLst>
            </a:custGeom>
            <a:solidFill>
              <a:srgbClr val="FB2C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59"/>
            <p:cNvSpPr/>
            <p:nvPr/>
          </p:nvSpPr>
          <p:spPr>
            <a:xfrm>
              <a:off x="1552275" y="3484850"/>
              <a:ext cx="449125" cy="552325"/>
            </a:xfrm>
            <a:custGeom>
              <a:rect b="b" l="l" r="r" t="t"/>
              <a:pathLst>
                <a:path extrusionOk="0" h="22093" w="17965">
                  <a:moveTo>
                    <a:pt x="13586" y="0"/>
                  </a:moveTo>
                  <a:lnTo>
                    <a:pt x="12961" y="50"/>
                  </a:lnTo>
                  <a:lnTo>
                    <a:pt x="12335" y="125"/>
                  </a:lnTo>
                  <a:lnTo>
                    <a:pt x="11735" y="225"/>
                  </a:lnTo>
                  <a:lnTo>
                    <a:pt x="11134" y="351"/>
                  </a:lnTo>
                  <a:lnTo>
                    <a:pt x="10559" y="501"/>
                  </a:lnTo>
                  <a:lnTo>
                    <a:pt x="9983" y="701"/>
                  </a:lnTo>
                  <a:lnTo>
                    <a:pt x="9408" y="901"/>
                  </a:lnTo>
                  <a:lnTo>
                    <a:pt x="8882" y="1126"/>
                  </a:lnTo>
                  <a:lnTo>
                    <a:pt x="8332" y="1351"/>
                  </a:lnTo>
                  <a:lnTo>
                    <a:pt x="7832" y="1602"/>
                  </a:lnTo>
                  <a:lnTo>
                    <a:pt x="7306" y="1877"/>
                  </a:lnTo>
                  <a:lnTo>
                    <a:pt x="6831" y="2152"/>
                  </a:lnTo>
                  <a:lnTo>
                    <a:pt x="6355" y="2452"/>
                  </a:lnTo>
                  <a:lnTo>
                    <a:pt x="5755" y="2853"/>
                  </a:lnTo>
                  <a:lnTo>
                    <a:pt x="5204" y="3253"/>
                  </a:lnTo>
                  <a:lnTo>
                    <a:pt x="4679" y="3703"/>
                  </a:lnTo>
                  <a:lnTo>
                    <a:pt x="4154" y="4179"/>
                  </a:lnTo>
                  <a:lnTo>
                    <a:pt x="3678" y="4654"/>
                  </a:lnTo>
                  <a:lnTo>
                    <a:pt x="3228" y="5179"/>
                  </a:lnTo>
                  <a:lnTo>
                    <a:pt x="2803" y="5705"/>
                  </a:lnTo>
                  <a:lnTo>
                    <a:pt x="2402" y="6230"/>
                  </a:lnTo>
                  <a:lnTo>
                    <a:pt x="2052" y="6806"/>
                  </a:lnTo>
                  <a:lnTo>
                    <a:pt x="1702" y="7381"/>
                  </a:lnTo>
                  <a:lnTo>
                    <a:pt x="1401" y="7957"/>
                  </a:lnTo>
                  <a:lnTo>
                    <a:pt x="1126" y="8582"/>
                  </a:lnTo>
                  <a:lnTo>
                    <a:pt x="876" y="9182"/>
                  </a:lnTo>
                  <a:lnTo>
                    <a:pt x="651" y="9808"/>
                  </a:lnTo>
                  <a:lnTo>
                    <a:pt x="451" y="10433"/>
                  </a:lnTo>
                  <a:lnTo>
                    <a:pt x="301" y="11084"/>
                  </a:lnTo>
                  <a:lnTo>
                    <a:pt x="176" y="11734"/>
                  </a:lnTo>
                  <a:lnTo>
                    <a:pt x="100" y="12385"/>
                  </a:lnTo>
                  <a:lnTo>
                    <a:pt x="25" y="13036"/>
                  </a:lnTo>
                  <a:lnTo>
                    <a:pt x="0" y="13711"/>
                  </a:lnTo>
                  <a:lnTo>
                    <a:pt x="0" y="14362"/>
                  </a:lnTo>
                  <a:lnTo>
                    <a:pt x="50" y="15037"/>
                  </a:lnTo>
                  <a:lnTo>
                    <a:pt x="100" y="15688"/>
                  </a:lnTo>
                  <a:lnTo>
                    <a:pt x="226" y="16338"/>
                  </a:lnTo>
                  <a:lnTo>
                    <a:pt x="351" y="16989"/>
                  </a:lnTo>
                  <a:lnTo>
                    <a:pt x="526" y="17639"/>
                  </a:lnTo>
                  <a:lnTo>
                    <a:pt x="726" y="18290"/>
                  </a:lnTo>
                  <a:lnTo>
                    <a:pt x="976" y="18940"/>
                  </a:lnTo>
                  <a:lnTo>
                    <a:pt x="1251" y="19566"/>
                  </a:lnTo>
                  <a:lnTo>
                    <a:pt x="1552" y="20166"/>
                  </a:lnTo>
                  <a:lnTo>
                    <a:pt x="1902" y="20792"/>
                  </a:lnTo>
                  <a:lnTo>
                    <a:pt x="2277" y="21392"/>
                  </a:lnTo>
                  <a:lnTo>
                    <a:pt x="2602" y="21817"/>
                  </a:lnTo>
                  <a:lnTo>
                    <a:pt x="2703" y="21968"/>
                  </a:lnTo>
                  <a:lnTo>
                    <a:pt x="2903" y="21993"/>
                  </a:lnTo>
                  <a:lnTo>
                    <a:pt x="3428" y="22043"/>
                  </a:lnTo>
                  <a:lnTo>
                    <a:pt x="4129" y="22093"/>
                  </a:lnTo>
                  <a:lnTo>
                    <a:pt x="4829" y="22093"/>
                  </a:lnTo>
                  <a:lnTo>
                    <a:pt x="5530" y="22068"/>
                  </a:lnTo>
                  <a:lnTo>
                    <a:pt x="6205" y="21993"/>
                  </a:lnTo>
                  <a:lnTo>
                    <a:pt x="6881" y="21892"/>
                  </a:lnTo>
                  <a:lnTo>
                    <a:pt x="7556" y="21767"/>
                  </a:lnTo>
                  <a:lnTo>
                    <a:pt x="8207" y="21592"/>
                  </a:lnTo>
                  <a:lnTo>
                    <a:pt x="8832" y="21392"/>
                  </a:lnTo>
                  <a:lnTo>
                    <a:pt x="9458" y="21167"/>
                  </a:lnTo>
                  <a:lnTo>
                    <a:pt x="10083" y="20892"/>
                  </a:lnTo>
                  <a:lnTo>
                    <a:pt x="10659" y="20616"/>
                  </a:lnTo>
                  <a:lnTo>
                    <a:pt x="11259" y="20291"/>
                  </a:lnTo>
                  <a:lnTo>
                    <a:pt x="11810" y="19941"/>
                  </a:lnTo>
                  <a:lnTo>
                    <a:pt x="12360" y="19566"/>
                  </a:lnTo>
                  <a:lnTo>
                    <a:pt x="12886" y="19165"/>
                  </a:lnTo>
                  <a:lnTo>
                    <a:pt x="13386" y="18740"/>
                  </a:lnTo>
                  <a:lnTo>
                    <a:pt x="13861" y="18290"/>
                  </a:lnTo>
                  <a:lnTo>
                    <a:pt x="14312" y="17814"/>
                  </a:lnTo>
                  <a:lnTo>
                    <a:pt x="14762" y="17314"/>
                  </a:lnTo>
                  <a:lnTo>
                    <a:pt x="15187" y="16788"/>
                  </a:lnTo>
                  <a:lnTo>
                    <a:pt x="15563" y="16263"/>
                  </a:lnTo>
                  <a:lnTo>
                    <a:pt x="15938" y="15688"/>
                  </a:lnTo>
                  <a:lnTo>
                    <a:pt x="16263" y="15112"/>
                  </a:lnTo>
                  <a:lnTo>
                    <a:pt x="16563" y="14537"/>
                  </a:lnTo>
                  <a:lnTo>
                    <a:pt x="16864" y="13911"/>
                  </a:lnTo>
                  <a:lnTo>
                    <a:pt x="17114" y="13286"/>
                  </a:lnTo>
                  <a:lnTo>
                    <a:pt x="17339" y="12635"/>
                  </a:lnTo>
                  <a:lnTo>
                    <a:pt x="17514" y="11985"/>
                  </a:lnTo>
                  <a:lnTo>
                    <a:pt x="17664" y="11309"/>
                  </a:lnTo>
                  <a:lnTo>
                    <a:pt x="17789" y="10634"/>
                  </a:lnTo>
                  <a:lnTo>
                    <a:pt x="17889" y="9933"/>
                  </a:lnTo>
                  <a:lnTo>
                    <a:pt x="17940" y="9233"/>
                  </a:lnTo>
                  <a:lnTo>
                    <a:pt x="17965" y="8682"/>
                  </a:lnTo>
                  <a:lnTo>
                    <a:pt x="17965" y="8107"/>
                  </a:lnTo>
                  <a:lnTo>
                    <a:pt x="17965" y="7531"/>
                  </a:lnTo>
                  <a:lnTo>
                    <a:pt x="17915" y="6956"/>
                  </a:lnTo>
                  <a:lnTo>
                    <a:pt x="17864" y="6380"/>
                  </a:lnTo>
                  <a:lnTo>
                    <a:pt x="17789" y="5805"/>
                  </a:lnTo>
                  <a:lnTo>
                    <a:pt x="17689" y="5204"/>
                  </a:lnTo>
                  <a:lnTo>
                    <a:pt x="17564" y="4629"/>
                  </a:lnTo>
                  <a:lnTo>
                    <a:pt x="17414" y="4028"/>
                  </a:lnTo>
                  <a:lnTo>
                    <a:pt x="17239" y="3453"/>
                  </a:lnTo>
                  <a:lnTo>
                    <a:pt x="17039" y="2878"/>
                  </a:lnTo>
                  <a:lnTo>
                    <a:pt x="16814" y="2302"/>
                  </a:lnTo>
                  <a:lnTo>
                    <a:pt x="16538" y="1727"/>
                  </a:lnTo>
                  <a:lnTo>
                    <a:pt x="16213" y="1176"/>
                  </a:lnTo>
                  <a:lnTo>
                    <a:pt x="15888" y="626"/>
                  </a:lnTo>
                  <a:lnTo>
                    <a:pt x="15513" y="100"/>
                  </a:lnTo>
                  <a:lnTo>
                    <a:pt x="14862" y="25"/>
                  </a:lnTo>
                  <a:lnTo>
                    <a:pt x="1421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59"/>
            <p:cNvSpPr/>
            <p:nvPr/>
          </p:nvSpPr>
          <p:spPr>
            <a:xfrm>
              <a:off x="1620450" y="3526125"/>
              <a:ext cx="346550" cy="425975"/>
            </a:xfrm>
            <a:custGeom>
              <a:rect b="b" l="l" r="r" t="t"/>
              <a:pathLst>
                <a:path extrusionOk="0" h="17039" w="13862">
                  <a:moveTo>
                    <a:pt x="10959" y="1"/>
                  </a:moveTo>
                  <a:lnTo>
                    <a:pt x="10459" y="26"/>
                  </a:lnTo>
                  <a:lnTo>
                    <a:pt x="9983" y="51"/>
                  </a:lnTo>
                  <a:lnTo>
                    <a:pt x="9508" y="101"/>
                  </a:lnTo>
                  <a:lnTo>
                    <a:pt x="9033" y="176"/>
                  </a:lnTo>
                  <a:lnTo>
                    <a:pt x="8582" y="276"/>
                  </a:lnTo>
                  <a:lnTo>
                    <a:pt x="8132" y="401"/>
                  </a:lnTo>
                  <a:lnTo>
                    <a:pt x="7707" y="551"/>
                  </a:lnTo>
                  <a:lnTo>
                    <a:pt x="7256" y="701"/>
                  </a:lnTo>
                  <a:lnTo>
                    <a:pt x="6856" y="876"/>
                  </a:lnTo>
                  <a:lnTo>
                    <a:pt x="6431" y="1051"/>
                  </a:lnTo>
                  <a:lnTo>
                    <a:pt x="5655" y="1452"/>
                  </a:lnTo>
                  <a:lnTo>
                    <a:pt x="4904" y="1902"/>
                  </a:lnTo>
                  <a:lnTo>
                    <a:pt x="4454" y="2202"/>
                  </a:lnTo>
                  <a:lnTo>
                    <a:pt x="4004" y="2528"/>
                  </a:lnTo>
                  <a:lnTo>
                    <a:pt x="3603" y="2878"/>
                  </a:lnTo>
                  <a:lnTo>
                    <a:pt x="3203" y="3228"/>
                  </a:lnTo>
                  <a:lnTo>
                    <a:pt x="2853" y="3603"/>
                  </a:lnTo>
                  <a:lnTo>
                    <a:pt x="2503" y="4004"/>
                  </a:lnTo>
                  <a:lnTo>
                    <a:pt x="2177" y="4404"/>
                  </a:lnTo>
                  <a:lnTo>
                    <a:pt x="1852" y="4829"/>
                  </a:lnTo>
                  <a:lnTo>
                    <a:pt x="1577" y="5255"/>
                  </a:lnTo>
                  <a:lnTo>
                    <a:pt x="1327" y="5705"/>
                  </a:lnTo>
                  <a:lnTo>
                    <a:pt x="1076" y="6155"/>
                  </a:lnTo>
                  <a:lnTo>
                    <a:pt x="876" y="6606"/>
                  </a:lnTo>
                  <a:lnTo>
                    <a:pt x="676" y="7081"/>
                  </a:lnTo>
                  <a:lnTo>
                    <a:pt x="501" y="7582"/>
                  </a:lnTo>
                  <a:lnTo>
                    <a:pt x="351" y="8057"/>
                  </a:lnTo>
                  <a:lnTo>
                    <a:pt x="251" y="8557"/>
                  </a:lnTo>
                  <a:lnTo>
                    <a:pt x="151" y="9058"/>
                  </a:lnTo>
                  <a:lnTo>
                    <a:pt x="76" y="9558"/>
                  </a:lnTo>
                  <a:lnTo>
                    <a:pt x="26" y="10058"/>
                  </a:lnTo>
                  <a:lnTo>
                    <a:pt x="1" y="10559"/>
                  </a:lnTo>
                  <a:lnTo>
                    <a:pt x="1" y="11084"/>
                  </a:lnTo>
                  <a:lnTo>
                    <a:pt x="26" y="11585"/>
                  </a:lnTo>
                  <a:lnTo>
                    <a:pt x="101" y="12110"/>
                  </a:lnTo>
                  <a:lnTo>
                    <a:pt x="176" y="12610"/>
                  </a:lnTo>
                  <a:lnTo>
                    <a:pt x="276" y="13111"/>
                  </a:lnTo>
                  <a:lnTo>
                    <a:pt x="401" y="13611"/>
                  </a:lnTo>
                  <a:lnTo>
                    <a:pt x="576" y="14112"/>
                  </a:lnTo>
                  <a:lnTo>
                    <a:pt x="751" y="14612"/>
                  </a:lnTo>
                  <a:lnTo>
                    <a:pt x="976" y="15087"/>
                  </a:lnTo>
                  <a:lnTo>
                    <a:pt x="1201" y="15563"/>
                  </a:lnTo>
                  <a:lnTo>
                    <a:pt x="1477" y="16038"/>
                  </a:lnTo>
                  <a:lnTo>
                    <a:pt x="1777" y="16489"/>
                  </a:lnTo>
                  <a:lnTo>
                    <a:pt x="2002" y="16814"/>
                  </a:lnTo>
                  <a:lnTo>
                    <a:pt x="2102" y="16939"/>
                  </a:lnTo>
                  <a:lnTo>
                    <a:pt x="2252" y="16964"/>
                  </a:lnTo>
                  <a:lnTo>
                    <a:pt x="2653" y="17014"/>
                  </a:lnTo>
                  <a:lnTo>
                    <a:pt x="3203" y="17039"/>
                  </a:lnTo>
                  <a:lnTo>
                    <a:pt x="3728" y="17039"/>
                  </a:lnTo>
                  <a:lnTo>
                    <a:pt x="4279" y="17014"/>
                  </a:lnTo>
                  <a:lnTo>
                    <a:pt x="4804" y="16964"/>
                  </a:lnTo>
                  <a:lnTo>
                    <a:pt x="5305" y="16889"/>
                  </a:lnTo>
                  <a:lnTo>
                    <a:pt x="5830" y="16789"/>
                  </a:lnTo>
                  <a:lnTo>
                    <a:pt x="6331" y="16639"/>
                  </a:lnTo>
                  <a:lnTo>
                    <a:pt x="6831" y="16489"/>
                  </a:lnTo>
                  <a:lnTo>
                    <a:pt x="7306" y="16313"/>
                  </a:lnTo>
                  <a:lnTo>
                    <a:pt x="7782" y="16113"/>
                  </a:lnTo>
                  <a:lnTo>
                    <a:pt x="8232" y="15888"/>
                  </a:lnTo>
                  <a:lnTo>
                    <a:pt x="8682" y="15638"/>
                  </a:lnTo>
                  <a:lnTo>
                    <a:pt x="9108" y="15363"/>
                  </a:lnTo>
                  <a:lnTo>
                    <a:pt x="9533" y="15087"/>
                  </a:lnTo>
                  <a:lnTo>
                    <a:pt x="9933" y="14787"/>
                  </a:lnTo>
                  <a:lnTo>
                    <a:pt x="10309" y="14437"/>
                  </a:lnTo>
                  <a:lnTo>
                    <a:pt x="10684" y="14112"/>
                  </a:lnTo>
                  <a:lnTo>
                    <a:pt x="11034" y="13736"/>
                  </a:lnTo>
                  <a:lnTo>
                    <a:pt x="11385" y="13361"/>
                  </a:lnTo>
                  <a:lnTo>
                    <a:pt x="11710" y="12961"/>
                  </a:lnTo>
                  <a:lnTo>
                    <a:pt x="12010" y="12535"/>
                  </a:lnTo>
                  <a:lnTo>
                    <a:pt x="12285" y="12110"/>
                  </a:lnTo>
                  <a:lnTo>
                    <a:pt x="12535" y="11660"/>
                  </a:lnTo>
                  <a:lnTo>
                    <a:pt x="12786" y="11209"/>
                  </a:lnTo>
                  <a:lnTo>
                    <a:pt x="12986" y="10734"/>
                  </a:lnTo>
                  <a:lnTo>
                    <a:pt x="13186" y="10259"/>
                  </a:lnTo>
                  <a:lnTo>
                    <a:pt x="13361" y="9758"/>
                  </a:lnTo>
                  <a:lnTo>
                    <a:pt x="13511" y="9258"/>
                  </a:lnTo>
                  <a:lnTo>
                    <a:pt x="13636" y="8732"/>
                  </a:lnTo>
                  <a:lnTo>
                    <a:pt x="13711" y="8207"/>
                  </a:lnTo>
                  <a:lnTo>
                    <a:pt x="13786" y="7657"/>
                  </a:lnTo>
                  <a:lnTo>
                    <a:pt x="13836" y="7131"/>
                  </a:lnTo>
                  <a:lnTo>
                    <a:pt x="13861" y="6255"/>
                  </a:lnTo>
                  <a:lnTo>
                    <a:pt x="13811" y="5380"/>
                  </a:lnTo>
                  <a:lnTo>
                    <a:pt x="13786" y="4929"/>
                  </a:lnTo>
                  <a:lnTo>
                    <a:pt x="13711" y="4479"/>
                  </a:lnTo>
                  <a:lnTo>
                    <a:pt x="13636" y="4029"/>
                  </a:lnTo>
                  <a:lnTo>
                    <a:pt x="13561" y="3578"/>
                  </a:lnTo>
                  <a:lnTo>
                    <a:pt x="13436" y="3128"/>
                  </a:lnTo>
                  <a:lnTo>
                    <a:pt x="13286" y="2678"/>
                  </a:lnTo>
                  <a:lnTo>
                    <a:pt x="13136" y="2227"/>
                  </a:lnTo>
                  <a:lnTo>
                    <a:pt x="12961" y="1777"/>
                  </a:lnTo>
                  <a:lnTo>
                    <a:pt x="12736" y="1352"/>
                  </a:lnTo>
                  <a:lnTo>
                    <a:pt x="12510" y="926"/>
                  </a:lnTo>
                  <a:lnTo>
                    <a:pt x="12235" y="501"/>
                  </a:lnTo>
                  <a:lnTo>
                    <a:pt x="11960" y="76"/>
                  </a:lnTo>
                  <a:lnTo>
                    <a:pt x="11460" y="26"/>
                  </a:lnTo>
                  <a:lnTo>
                    <a:pt x="10959" y="1"/>
                  </a:lnTo>
                  <a:close/>
                </a:path>
              </a:pathLst>
            </a:custGeom>
            <a:solidFill>
              <a:srgbClr val="FB2C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59"/>
            <p:cNvSpPr/>
            <p:nvPr/>
          </p:nvSpPr>
          <p:spPr>
            <a:xfrm>
              <a:off x="764150" y="1351925"/>
              <a:ext cx="1099025" cy="1005800"/>
            </a:xfrm>
            <a:custGeom>
              <a:rect b="b" l="l" r="r" t="t"/>
              <a:pathLst>
                <a:path extrusionOk="0" h="40232" w="43961">
                  <a:moveTo>
                    <a:pt x="43960" y="0"/>
                  </a:moveTo>
                  <a:lnTo>
                    <a:pt x="31726" y="1651"/>
                  </a:lnTo>
                  <a:lnTo>
                    <a:pt x="30625" y="1827"/>
                  </a:lnTo>
                  <a:lnTo>
                    <a:pt x="29524" y="2052"/>
                  </a:lnTo>
                  <a:lnTo>
                    <a:pt x="28423" y="2327"/>
                  </a:lnTo>
                  <a:lnTo>
                    <a:pt x="27347" y="2652"/>
                  </a:lnTo>
                  <a:lnTo>
                    <a:pt x="26296" y="3002"/>
                  </a:lnTo>
                  <a:lnTo>
                    <a:pt x="25270" y="3403"/>
                  </a:lnTo>
                  <a:lnTo>
                    <a:pt x="24245" y="3853"/>
                  </a:lnTo>
                  <a:lnTo>
                    <a:pt x="23269" y="4354"/>
                  </a:lnTo>
                  <a:lnTo>
                    <a:pt x="22293" y="4904"/>
                  </a:lnTo>
                  <a:lnTo>
                    <a:pt x="21342" y="5479"/>
                  </a:lnTo>
                  <a:lnTo>
                    <a:pt x="20417" y="6105"/>
                  </a:lnTo>
                  <a:lnTo>
                    <a:pt x="19541" y="6755"/>
                  </a:lnTo>
                  <a:lnTo>
                    <a:pt x="18665" y="7481"/>
                  </a:lnTo>
                  <a:lnTo>
                    <a:pt x="17840" y="8207"/>
                  </a:lnTo>
                  <a:lnTo>
                    <a:pt x="17039" y="9007"/>
                  </a:lnTo>
                  <a:lnTo>
                    <a:pt x="16263" y="9833"/>
                  </a:lnTo>
                  <a:lnTo>
                    <a:pt x="15137" y="11134"/>
                  </a:lnTo>
                  <a:lnTo>
                    <a:pt x="13962" y="12510"/>
                  </a:lnTo>
                  <a:lnTo>
                    <a:pt x="12761" y="13986"/>
                  </a:lnTo>
                  <a:lnTo>
                    <a:pt x="11560" y="15537"/>
                  </a:lnTo>
                  <a:lnTo>
                    <a:pt x="10334" y="17139"/>
                  </a:lnTo>
                  <a:lnTo>
                    <a:pt x="9133" y="18815"/>
                  </a:lnTo>
                  <a:lnTo>
                    <a:pt x="7957" y="20566"/>
                  </a:lnTo>
                  <a:lnTo>
                    <a:pt x="6781" y="22368"/>
                  </a:lnTo>
                  <a:lnTo>
                    <a:pt x="6230" y="23268"/>
                  </a:lnTo>
                  <a:lnTo>
                    <a:pt x="5680" y="24194"/>
                  </a:lnTo>
                  <a:lnTo>
                    <a:pt x="5130" y="25145"/>
                  </a:lnTo>
                  <a:lnTo>
                    <a:pt x="4629" y="26096"/>
                  </a:lnTo>
                  <a:lnTo>
                    <a:pt x="4104" y="27046"/>
                  </a:lnTo>
                  <a:lnTo>
                    <a:pt x="3628" y="28022"/>
                  </a:lnTo>
                  <a:lnTo>
                    <a:pt x="3153" y="28998"/>
                  </a:lnTo>
                  <a:lnTo>
                    <a:pt x="2703" y="29974"/>
                  </a:lnTo>
                  <a:lnTo>
                    <a:pt x="2277" y="30949"/>
                  </a:lnTo>
                  <a:lnTo>
                    <a:pt x="1877" y="31950"/>
                  </a:lnTo>
                  <a:lnTo>
                    <a:pt x="1502" y="32951"/>
                  </a:lnTo>
                  <a:lnTo>
                    <a:pt x="1151" y="33952"/>
                  </a:lnTo>
                  <a:lnTo>
                    <a:pt x="826" y="34953"/>
                  </a:lnTo>
                  <a:lnTo>
                    <a:pt x="526" y="35978"/>
                  </a:lnTo>
                  <a:lnTo>
                    <a:pt x="276" y="36979"/>
                  </a:lnTo>
                  <a:lnTo>
                    <a:pt x="26" y="38005"/>
                  </a:lnTo>
                  <a:lnTo>
                    <a:pt x="1" y="38255"/>
                  </a:lnTo>
                  <a:lnTo>
                    <a:pt x="1" y="38505"/>
                  </a:lnTo>
                  <a:lnTo>
                    <a:pt x="26" y="38731"/>
                  </a:lnTo>
                  <a:lnTo>
                    <a:pt x="76" y="38981"/>
                  </a:lnTo>
                  <a:lnTo>
                    <a:pt x="176" y="39181"/>
                  </a:lnTo>
                  <a:lnTo>
                    <a:pt x="276" y="39381"/>
                  </a:lnTo>
                  <a:lnTo>
                    <a:pt x="426" y="39581"/>
                  </a:lnTo>
                  <a:lnTo>
                    <a:pt x="576" y="39756"/>
                  </a:lnTo>
                  <a:lnTo>
                    <a:pt x="751" y="39881"/>
                  </a:lnTo>
                  <a:lnTo>
                    <a:pt x="951" y="40007"/>
                  </a:lnTo>
                  <a:lnTo>
                    <a:pt x="1151" y="40107"/>
                  </a:lnTo>
                  <a:lnTo>
                    <a:pt x="1377" y="40182"/>
                  </a:lnTo>
                  <a:lnTo>
                    <a:pt x="1602" y="40232"/>
                  </a:lnTo>
                  <a:lnTo>
                    <a:pt x="2102" y="40232"/>
                  </a:lnTo>
                  <a:lnTo>
                    <a:pt x="2352" y="40157"/>
                  </a:lnTo>
                  <a:lnTo>
                    <a:pt x="4579" y="39531"/>
                  </a:lnTo>
                  <a:lnTo>
                    <a:pt x="5905" y="39181"/>
                  </a:lnTo>
                  <a:lnTo>
                    <a:pt x="7331" y="38806"/>
                  </a:lnTo>
                  <a:lnTo>
                    <a:pt x="8883" y="38430"/>
                  </a:lnTo>
                  <a:lnTo>
                    <a:pt x="10509" y="38055"/>
                  </a:lnTo>
                  <a:lnTo>
                    <a:pt x="12235" y="37680"/>
                  </a:lnTo>
                  <a:lnTo>
                    <a:pt x="14037" y="37304"/>
                  </a:lnTo>
                  <a:lnTo>
                    <a:pt x="15913" y="36979"/>
                  </a:lnTo>
                  <a:lnTo>
                    <a:pt x="17840" y="36654"/>
                  </a:lnTo>
                  <a:lnTo>
                    <a:pt x="19791" y="36379"/>
                  </a:lnTo>
                  <a:lnTo>
                    <a:pt x="21793" y="36154"/>
                  </a:lnTo>
                  <a:lnTo>
                    <a:pt x="23819" y="35953"/>
                  </a:lnTo>
                  <a:lnTo>
                    <a:pt x="25846" y="35828"/>
                  </a:lnTo>
                  <a:lnTo>
                    <a:pt x="26872" y="35778"/>
                  </a:lnTo>
                  <a:lnTo>
                    <a:pt x="27873" y="35753"/>
                  </a:lnTo>
                  <a:lnTo>
                    <a:pt x="28898" y="35728"/>
                  </a:lnTo>
                  <a:lnTo>
                    <a:pt x="29899" y="35753"/>
                  </a:lnTo>
                  <a:lnTo>
                    <a:pt x="4396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59"/>
            <p:cNvSpPr/>
            <p:nvPr/>
          </p:nvSpPr>
          <p:spPr>
            <a:xfrm>
              <a:off x="878000" y="1352550"/>
              <a:ext cx="985175" cy="738100"/>
            </a:xfrm>
            <a:custGeom>
              <a:rect b="b" l="l" r="r" t="t"/>
              <a:pathLst>
                <a:path extrusionOk="0" h="29524" w="39407">
                  <a:moveTo>
                    <a:pt x="39406" y="0"/>
                  </a:moveTo>
                  <a:lnTo>
                    <a:pt x="27172" y="1626"/>
                  </a:lnTo>
                  <a:lnTo>
                    <a:pt x="26071" y="1802"/>
                  </a:lnTo>
                  <a:lnTo>
                    <a:pt x="24970" y="2027"/>
                  </a:lnTo>
                  <a:lnTo>
                    <a:pt x="23869" y="2302"/>
                  </a:lnTo>
                  <a:lnTo>
                    <a:pt x="22793" y="2602"/>
                  </a:lnTo>
                  <a:lnTo>
                    <a:pt x="21742" y="2977"/>
                  </a:lnTo>
                  <a:lnTo>
                    <a:pt x="20716" y="3378"/>
                  </a:lnTo>
                  <a:lnTo>
                    <a:pt x="19691" y="3828"/>
                  </a:lnTo>
                  <a:lnTo>
                    <a:pt x="18715" y="4329"/>
                  </a:lnTo>
                  <a:lnTo>
                    <a:pt x="17739" y="4879"/>
                  </a:lnTo>
                  <a:lnTo>
                    <a:pt x="16788" y="5454"/>
                  </a:lnTo>
                  <a:lnTo>
                    <a:pt x="15863" y="6080"/>
                  </a:lnTo>
                  <a:lnTo>
                    <a:pt x="14962" y="6755"/>
                  </a:lnTo>
                  <a:lnTo>
                    <a:pt x="14111" y="7456"/>
                  </a:lnTo>
                  <a:lnTo>
                    <a:pt x="13261" y="8207"/>
                  </a:lnTo>
                  <a:lnTo>
                    <a:pt x="12460" y="8982"/>
                  </a:lnTo>
                  <a:lnTo>
                    <a:pt x="11709" y="9808"/>
                  </a:lnTo>
                  <a:lnTo>
                    <a:pt x="10308" y="11409"/>
                  </a:lnTo>
                  <a:lnTo>
                    <a:pt x="8882" y="13110"/>
                  </a:lnTo>
                  <a:lnTo>
                    <a:pt x="7406" y="14962"/>
                  </a:lnTo>
                  <a:lnTo>
                    <a:pt x="6680" y="15913"/>
                  </a:lnTo>
                  <a:lnTo>
                    <a:pt x="5930" y="16888"/>
                  </a:lnTo>
                  <a:lnTo>
                    <a:pt x="5204" y="17914"/>
                  </a:lnTo>
                  <a:lnTo>
                    <a:pt x="4479" y="18940"/>
                  </a:lnTo>
                  <a:lnTo>
                    <a:pt x="3753" y="19991"/>
                  </a:lnTo>
                  <a:lnTo>
                    <a:pt x="3028" y="21067"/>
                  </a:lnTo>
                  <a:lnTo>
                    <a:pt x="2327" y="22168"/>
                  </a:lnTo>
                  <a:lnTo>
                    <a:pt x="1651" y="23293"/>
                  </a:lnTo>
                  <a:lnTo>
                    <a:pt x="976" y="24419"/>
                  </a:lnTo>
                  <a:lnTo>
                    <a:pt x="325" y="25570"/>
                  </a:lnTo>
                  <a:lnTo>
                    <a:pt x="250" y="25745"/>
                  </a:lnTo>
                  <a:lnTo>
                    <a:pt x="150" y="25946"/>
                  </a:lnTo>
                  <a:lnTo>
                    <a:pt x="100" y="26146"/>
                  </a:lnTo>
                  <a:lnTo>
                    <a:pt x="50" y="26321"/>
                  </a:lnTo>
                  <a:lnTo>
                    <a:pt x="0" y="26721"/>
                  </a:lnTo>
                  <a:lnTo>
                    <a:pt x="0" y="27096"/>
                  </a:lnTo>
                  <a:lnTo>
                    <a:pt x="75" y="27447"/>
                  </a:lnTo>
                  <a:lnTo>
                    <a:pt x="175" y="27822"/>
                  </a:lnTo>
                  <a:lnTo>
                    <a:pt x="350" y="28147"/>
                  </a:lnTo>
                  <a:lnTo>
                    <a:pt x="551" y="28448"/>
                  </a:lnTo>
                  <a:lnTo>
                    <a:pt x="776" y="28723"/>
                  </a:lnTo>
                  <a:lnTo>
                    <a:pt x="1051" y="28973"/>
                  </a:lnTo>
                  <a:lnTo>
                    <a:pt x="1376" y="29173"/>
                  </a:lnTo>
                  <a:lnTo>
                    <a:pt x="1701" y="29348"/>
                  </a:lnTo>
                  <a:lnTo>
                    <a:pt x="2077" y="29448"/>
                  </a:lnTo>
                  <a:lnTo>
                    <a:pt x="2452" y="29523"/>
                  </a:lnTo>
                  <a:lnTo>
                    <a:pt x="2852" y="29523"/>
                  </a:lnTo>
                  <a:lnTo>
                    <a:pt x="3053" y="29498"/>
                  </a:lnTo>
                  <a:lnTo>
                    <a:pt x="3278" y="29448"/>
                  </a:lnTo>
                  <a:lnTo>
                    <a:pt x="4579" y="29173"/>
                  </a:lnTo>
                  <a:lnTo>
                    <a:pt x="5930" y="28898"/>
                  </a:lnTo>
                  <a:lnTo>
                    <a:pt x="7331" y="28623"/>
                  </a:lnTo>
                  <a:lnTo>
                    <a:pt x="8807" y="28372"/>
                  </a:lnTo>
                  <a:lnTo>
                    <a:pt x="10308" y="28097"/>
                  </a:lnTo>
                  <a:lnTo>
                    <a:pt x="11859" y="27872"/>
                  </a:lnTo>
                  <a:lnTo>
                    <a:pt x="13436" y="27647"/>
                  </a:lnTo>
                  <a:lnTo>
                    <a:pt x="15062" y="27447"/>
                  </a:lnTo>
                  <a:lnTo>
                    <a:pt x="16713" y="27272"/>
                  </a:lnTo>
                  <a:lnTo>
                    <a:pt x="18390" y="27121"/>
                  </a:lnTo>
                  <a:lnTo>
                    <a:pt x="20091" y="26996"/>
                  </a:lnTo>
                  <a:lnTo>
                    <a:pt x="21817" y="26896"/>
                  </a:lnTo>
                  <a:lnTo>
                    <a:pt x="23544" y="26846"/>
                  </a:lnTo>
                  <a:lnTo>
                    <a:pt x="25295" y="26821"/>
                  </a:lnTo>
                  <a:lnTo>
                    <a:pt x="27046" y="26846"/>
                  </a:lnTo>
                  <a:lnTo>
                    <a:pt x="28798" y="26921"/>
                  </a:lnTo>
                  <a:lnTo>
                    <a:pt x="3940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59"/>
            <p:cNvSpPr/>
            <p:nvPr/>
          </p:nvSpPr>
          <p:spPr>
            <a:xfrm>
              <a:off x="3102875" y="2140650"/>
              <a:ext cx="723725" cy="1468700"/>
            </a:xfrm>
            <a:custGeom>
              <a:rect b="b" l="l" r="r" t="t"/>
              <a:pathLst>
                <a:path extrusionOk="0" h="58748" w="28949">
                  <a:moveTo>
                    <a:pt x="18565" y="1"/>
                  </a:moveTo>
                  <a:lnTo>
                    <a:pt x="0" y="33577"/>
                  </a:lnTo>
                  <a:lnTo>
                    <a:pt x="651" y="34353"/>
                  </a:lnTo>
                  <a:lnTo>
                    <a:pt x="1276" y="35154"/>
                  </a:lnTo>
                  <a:lnTo>
                    <a:pt x="1902" y="35954"/>
                  </a:lnTo>
                  <a:lnTo>
                    <a:pt x="2527" y="36755"/>
                  </a:lnTo>
                  <a:lnTo>
                    <a:pt x="3703" y="38406"/>
                  </a:lnTo>
                  <a:lnTo>
                    <a:pt x="4854" y="40108"/>
                  </a:lnTo>
                  <a:lnTo>
                    <a:pt x="5930" y="41784"/>
                  </a:lnTo>
                  <a:lnTo>
                    <a:pt x="6981" y="43485"/>
                  </a:lnTo>
                  <a:lnTo>
                    <a:pt x="7957" y="45161"/>
                  </a:lnTo>
                  <a:lnTo>
                    <a:pt x="8882" y="46813"/>
                  </a:lnTo>
                  <a:lnTo>
                    <a:pt x="9758" y="48439"/>
                  </a:lnTo>
                  <a:lnTo>
                    <a:pt x="10584" y="49990"/>
                  </a:lnTo>
                  <a:lnTo>
                    <a:pt x="11334" y="51491"/>
                  </a:lnTo>
                  <a:lnTo>
                    <a:pt x="12035" y="52918"/>
                  </a:lnTo>
                  <a:lnTo>
                    <a:pt x="12660" y="54269"/>
                  </a:lnTo>
                  <a:lnTo>
                    <a:pt x="13211" y="55520"/>
                  </a:lnTo>
                  <a:lnTo>
                    <a:pt x="14161" y="57646"/>
                  </a:lnTo>
                  <a:lnTo>
                    <a:pt x="14261" y="57871"/>
                  </a:lnTo>
                  <a:lnTo>
                    <a:pt x="14412" y="58072"/>
                  </a:lnTo>
                  <a:lnTo>
                    <a:pt x="14562" y="58247"/>
                  </a:lnTo>
                  <a:lnTo>
                    <a:pt x="14737" y="58397"/>
                  </a:lnTo>
                  <a:lnTo>
                    <a:pt x="14937" y="58522"/>
                  </a:lnTo>
                  <a:lnTo>
                    <a:pt x="15162" y="58622"/>
                  </a:lnTo>
                  <a:lnTo>
                    <a:pt x="15362" y="58697"/>
                  </a:lnTo>
                  <a:lnTo>
                    <a:pt x="15613" y="58747"/>
                  </a:lnTo>
                  <a:lnTo>
                    <a:pt x="16063" y="58747"/>
                  </a:lnTo>
                  <a:lnTo>
                    <a:pt x="16288" y="58697"/>
                  </a:lnTo>
                  <a:lnTo>
                    <a:pt x="16513" y="58622"/>
                  </a:lnTo>
                  <a:lnTo>
                    <a:pt x="16738" y="58522"/>
                  </a:lnTo>
                  <a:lnTo>
                    <a:pt x="16939" y="58397"/>
                  </a:lnTo>
                  <a:lnTo>
                    <a:pt x="17114" y="58247"/>
                  </a:lnTo>
                  <a:lnTo>
                    <a:pt x="17289" y="58047"/>
                  </a:lnTo>
                  <a:lnTo>
                    <a:pt x="17914" y="57221"/>
                  </a:lnTo>
                  <a:lnTo>
                    <a:pt x="18540" y="56370"/>
                  </a:lnTo>
                  <a:lnTo>
                    <a:pt x="19140" y="55495"/>
                  </a:lnTo>
                  <a:lnTo>
                    <a:pt x="19691" y="54619"/>
                  </a:lnTo>
                  <a:lnTo>
                    <a:pt x="20241" y="53693"/>
                  </a:lnTo>
                  <a:lnTo>
                    <a:pt x="20767" y="52767"/>
                  </a:lnTo>
                  <a:lnTo>
                    <a:pt x="21292" y="51817"/>
                  </a:lnTo>
                  <a:lnTo>
                    <a:pt x="21767" y="50866"/>
                  </a:lnTo>
                  <a:lnTo>
                    <a:pt x="22243" y="49890"/>
                  </a:lnTo>
                  <a:lnTo>
                    <a:pt x="22693" y="48914"/>
                  </a:lnTo>
                  <a:lnTo>
                    <a:pt x="23143" y="47914"/>
                  </a:lnTo>
                  <a:lnTo>
                    <a:pt x="23544" y="46913"/>
                  </a:lnTo>
                  <a:lnTo>
                    <a:pt x="23944" y="45912"/>
                  </a:lnTo>
                  <a:lnTo>
                    <a:pt x="24319" y="44911"/>
                  </a:lnTo>
                  <a:lnTo>
                    <a:pt x="24695" y="43885"/>
                  </a:lnTo>
                  <a:lnTo>
                    <a:pt x="25045" y="42860"/>
                  </a:lnTo>
                  <a:lnTo>
                    <a:pt x="25695" y="40833"/>
                  </a:lnTo>
                  <a:lnTo>
                    <a:pt x="26271" y="38806"/>
                  </a:lnTo>
                  <a:lnTo>
                    <a:pt x="26796" y="36805"/>
                  </a:lnTo>
                  <a:lnTo>
                    <a:pt x="27272" y="34853"/>
                  </a:lnTo>
                  <a:lnTo>
                    <a:pt x="27697" y="32927"/>
                  </a:lnTo>
                  <a:lnTo>
                    <a:pt x="28047" y="31075"/>
                  </a:lnTo>
                  <a:lnTo>
                    <a:pt x="28373" y="29274"/>
                  </a:lnTo>
                  <a:lnTo>
                    <a:pt x="28648" y="27573"/>
                  </a:lnTo>
                  <a:lnTo>
                    <a:pt x="28798" y="26472"/>
                  </a:lnTo>
                  <a:lnTo>
                    <a:pt x="28898" y="25346"/>
                  </a:lnTo>
                  <a:lnTo>
                    <a:pt x="28948" y="24220"/>
                  </a:lnTo>
                  <a:lnTo>
                    <a:pt x="28948" y="23119"/>
                  </a:lnTo>
                  <a:lnTo>
                    <a:pt x="28873" y="21993"/>
                  </a:lnTo>
                  <a:lnTo>
                    <a:pt x="28773" y="20892"/>
                  </a:lnTo>
                  <a:lnTo>
                    <a:pt x="28623" y="19792"/>
                  </a:lnTo>
                  <a:lnTo>
                    <a:pt x="28423" y="18716"/>
                  </a:lnTo>
                  <a:lnTo>
                    <a:pt x="28172" y="17615"/>
                  </a:lnTo>
                  <a:lnTo>
                    <a:pt x="27872" y="16564"/>
                  </a:lnTo>
                  <a:lnTo>
                    <a:pt x="27522" y="15488"/>
                  </a:lnTo>
                  <a:lnTo>
                    <a:pt x="27122" y="14462"/>
                  </a:lnTo>
                  <a:lnTo>
                    <a:pt x="26696" y="13437"/>
                  </a:lnTo>
                  <a:lnTo>
                    <a:pt x="26196" y="12411"/>
                  </a:lnTo>
                  <a:lnTo>
                    <a:pt x="25670" y="11435"/>
                  </a:lnTo>
                  <a:lnTo>
                    <a:pt x="25095" y="10459"/>
                  </a:lnTo>
                  <a:lnTo>
                    <a:pt x="185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59"/>
            <p:cNvSpPr/>
            <p:nvPr/>
          </p:nvSpPr>
          <p:spPr>
            <a:xfrm>
              <a:off x="3217950" y="2140025"/>
              <a:ext cx="608650" cy="1172200"/>
            </a:xfrm>
            <a:custGeom>
              <a:rect b="b" l="l" r="r" t="t"/>
              <a:pathLst>
                <a:path extrusionOk="0" h="46888" w="24346">
                  <a:moveTo>
                    <a:pt x="13962" y="1"/>
                  </a:moveTo>
                  <a:lnTo>
                    <a:pt x="1" y="25246"/>
                  </a:lnTo>
                  <a:lnTo>
                    <a:pt x="1277" y="26847"/>
                  </a:lnTo>
                  <a:lnTo>
                    <a:pt x="2728" y="28749"/>
                  </a:lnTo>
                  <a:lnTo>
                    <a:pt x="4329" y="30925"/>
                  </a:lnTo>
                  <a:lnTo>
                    <a:pt x="5180" y="32101"/>
                  </a:lnTo>
                  <a:lnTo>
                    <a:pt x="6056" y="33352"/>
                  </a:lnTo>
                  <a:lnTo>
                    <a:pt x="6931" y="34628"/>
                  </a:lnTo>
                  <a:lnTo>
                    <a:pt x="7832" y="35979"/>
                  </a:lnTo>
                  <a:lnTo>
                    <a:pt x="8733" y="37380"/>
                  </a:lnTo>
                  <a:lnTo>
                    <a:pt x="9633" y="38831"/>
                  </a:lnTo>
                  <a:lnTo>
                    <a:pt x="10534" y="40308"/>
                  </a:lnTo>
                  <a:lnTo>
                    <a:pt x="11435" y="41834"/>
                  </a:lnTo>
                  <a:lnTo>
                    <a:pt x="12311" y="43360"/>
                  </a:lnTo>
                  <a:lnTo>
                    <a:pt x="13161" y="44961"/>
                  </a:lnTo>
                  <a:lnTo>
                    <a:pt x="13311" y="45211"/>
                  </a:lnTo>
                  <a:lnTo>
                    <a:pt x="13486" y="45437"/>
                  </a:lnTo>
                  <a:lnTo>
                    <a:pt x="13662" y="45662"/>
                  </a:lnTo>
                  <a:lnTo>
                    <a:pt x="13837" y="45862"/>
                  </a:lnTo>
                  <a:lnTo>
                    <a:pt x="14037" y="46062"/>
                  </a:lnTo>
                  <a:lnTo>
                    <a:pt x="14262" y="46212"/>
                  </a:lnTo>
                  <a:lnTo>
                    <a:pt x="14462" y="46362"/>
                  </a:lnTo>
                  <a:lnTo>
                    <a:pt x="14712" y="46488"/>
                  </a:lnTo>
                  <a:lnTo>
                    <a:pt x="14938" y="46588"/>
                  </a:lnTo>
                  <a:lnTo>
                    <a:pt x="15188" y="46688"/>
                  </a:lnTo>
                  <a:lnTo>
                    <a:pt x="15413" y="46763"/>
                  </a:lnTo>
                  <a:lnTo>
                    <a:pt x="15663" y="46813"/>
                  </a:lnTo>
                  <a:lnTo>
                    <a:pt x="15938" y="46863"/>
                  </a:lnTo>
                  <a:lnTo>
                    <a:pt x="16189" y="46888"/>
                  </a:lnTo>
                  <a:lnTo>
                    <a:pt x="16439" y="46888"/>
                  </a:lnTo>
                  <a:lnTo>
                    <a:pt x="16689" y="46863"/>
                  </a:lnTo>
                  <a:lnTo>
                    <a:pt x="16964" y="46838"/>
                  </a:lnTo>
                  <a:lnTo>
                    <a:pt x="17214" y="46788"/>
                  </a:lnTo>
                  <a:lnTo>
                    <a:pt x="17465" y="46713"/>
                  </a:lnTo>
                  <a:lnTo>
                    <a:pt x="17690" y="46638"/>
                  </a:lnTo>
                  <a:lnTo>
                    <a:pt x="17940" y="46538"/>
                  </a:lnTo>
                  <a:lnTo>
                    <a:pt x="18165" y="46437"/>
                  </a:lnTo>
                  <a:lnTo>
                    <a:pt x="18390" y="46287"/>
                  </a:lnTo>
                  <a:lnTo>
                    <a:pt x="18616" y="46137"/>
                  </a:lnTo>
                  <a:lnTo>
                    <a:pt x="18816" y="45987"/>
                  </a:lnTo>
                  <a:lnTo>
                    <a:pt x="19016" y="45787"/>
                  </a:lnTo>
                  <a:lnTo>
                    <a:pt x="19216" y="45612"/>
                  </a:lnTo>
                  <a:lnTo>
                    <a:pt x="19391" y="45387"/>
                  </a:lnTo>
                  <a:lnTo>
                    <a:pt x="19541" y="45161"/>
                  </a:lnTo>
                  <a:lnTo>
                    <a:pt x="19691" y="44911"/>
                  </a:lnTo>
                  <a:lnTo>
                    <a:pt x="19816" y="44661"/>
                  </a:lnTo>
                  <a:lnTo>
                    <a:pt x="19917" y="44386"/>
                  </a:lnTo>
                  <a:lnTo>
                    <a:pt x="20317" y="43260"/>
                  </a:lnTo>
                  <a:lnTo>
                    <a:pt x="20667" y="42159"/>
                  </a:lnTo>
                  <a:lnTo>
                    <a:pt x="21017" y="41058"/>
                  </a:lnTo>
                  <a:lnTo>
                    <a:pt x="21343" y="39932"/>
                  </a:lnTo>
                  <a:lnTo>
                    <a:pt x="21668" y="38831"/>
                  </a:lnTo>
                  <a:lnTo>
                    <a:pt x="21968" y="37756"/>
                  </a:lnTo>
                  <a:lnTo>
                    <a:pt x="22494" y="35579"/>
                  </a:lnTo>
                  <a:lnTo>
                    <a:pt x="22969" y="33477"/>
                  </a:lnTo>
                  <a:lnTo>
                    <a:pt x="23394" y="31426"/>
                  </a:lnTo>
                  <a:lnTo>
                    <a:pt x="23745" y="29474"/>
                  </a:lnTo>
                  <a:lnTo>
                    <a:pt x="24045" y="27598"/>
                  </a:lnTo>
                  <a:lnTo>
                    <a:pt x="24195" y="26497"/>
                  </a:lnTo>
                  <a:lnTo>
                    <a:pt x="24295" y="25371"/>
                  </a:lnTo>
                  <a:lnTo>
                    <a:pt x="24345" y="24245"/>
                  </a:lnTo>
                  <a:lnTo>
                    <a:pt x="24320" y="23144"/>
                  </a:lnTo>
                  <a:lnTo>
                    <a:pt x="24270" y="22018"/>
                  </a:lnTo>
                  <a:lnTo>
                    <a:pt x="24170" y="20917"/>
                  </a:lnTo>
                  <a:lnTo>
                    <a:pt x="24020" y="19817"/>
                  </a:lnTo>
                  <a:lnTo>
                    <a:pt x="23820" y="18741"/>
                  </a:lnTo>
                  <a:lnTo>
                    <a:pt x="23569" y="17665"/>
                  </a:lnTo>
                  <a:lnTo>
                    <a:pt x="23269" y="16589"/>
                  </a:lnTo>
                  <a:lnTo>
                    <a:pt x="22919" y="15538"/>
                  </a:lnTo>
                  <a:lnTo>
                    <a:pt x="22519" y="14487"/>
                  </a:lnTo>
                  <a:lnTo>
                    <a:pt x="22093" y="13462"/>
                  </a:lnTo>
                  <a:lnTo>
                    <a:pt x="21593" y="12461"/>
                  </a:lnTo>
                  <a:lnTo>
                    <a:pt x="21067" y="11460"/>
                  </a:lnTo>
                  <a:lnTo>
                    <a:pt x="20492" y="10484"/>
                  </a:lnTo>
                  <a:lnTo>
                    <a:pt x="1396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59"/>
            <p:cNvSpPr/>
            <p:nvPr/>
          </p:nvSpPr>
          <p:spPr>
            <a:xfrm>
              <a:off x="1421550" y="363650"/>
              <a:ext cx="2311850" cy="3077425"/>
            </a:xfrm>
            <a:custGeom>
              <a:rect b="b" l="l" r="r" t="t"/>
              <a:pathLst>
                <a:path extrusionOk="0" h="123097" w="92474">
                  <a:moveTo>
                    <a:pt x="73483" y="0"/>
                  </a:moveTo>
                  <a:lnTo>
                    <a:pt x="73183" y="50"/>
                  </a:lnTo>
                  <a:lnTo>
                    <a:pt x="72908" y="100"/>
                  </a:lnTo>
                  <a:lnTo>
                    <a:pt x="71407" y="500"/>
                  </a:lnTo>
                  <a:lnTo>
                    <a:pt x="69605" y="1026"/>
                  </a:lnTo>
                  <a:lnTo>
                    <a:pt x="67528" y="1676"/>
                  </a:lnTo>
                  <a:lnTo>
                    <a:pt x="65227" y="2452"/>
                  </a:lnTo>
                  <a:lnTo>
                    <a:pt x="64001" y="2902"/>
                  </a:lnTo>
                  <a:lnTo>
                    <a:pt x="62700" y="3353"/>
                  </a:lnTo>
                  <a:lnTo>
                    <a:pt x="61374" y="3878"/>
                  </a:lnTo>
                  <a:lnTo>
                    <a:pt x="59972" y="4428"/>
                  </a:lnTo>
                  <a:lnTo>
                    <a:pt x="58546" y="5004"/>
                  </a:lnTo>
                  <a:lnTo>
                    <a:pt x="57095" y="5629"/>
                  </a:lnTo>
                  <a:lnTo>
                    <a:pt x="55594" y="6305"/>
                  </a:lnTo>
                  <a:lnTo>
                    <a:pt x="54043" y="7006"/>
                  </a:lnTo>
                  <a:lnTo>
                    <a:pt x="52091" y="7931"/>
                  </a:lnTo>
                  <a:lnTo>
                    <a:pt x="50065" y="8957"/>
                  </a:lnTo>
                  <a:lnTo>
                    <a:pt x="48013" y="10033"/>
                  </a:lnTo>
                  <a:lnTo>
                    <a:pt x="45936" y="11184"/>
                  </a:lnTo>
                  <a:lnTo>
                    <a:pt x="43835" y="12410"/>
                  </a:lnTo>
                  <a:lnTo>
                    <a:pt x="41733" y="13686"/>
                  </a:lnTo>
                  <a:lnTo>
                    <a:pt x="40657" y="14386"/>
                  </a:lnTo>
                  <a:lnTo>
                    <a:pt x="39606" y="15062"/>
                  </a:lnTo>
                  <a:lnTo>
                    <a:pt x="38531" y="15787"/>
                  </a:lnTo>
                  <a:lnTo>
                    <a:pt x="37480" y="16513"/>
                  </a:lnTo>
                  <a:lnTo>
                    <a:pt x="36404" y="17289"/>
                  </a:lnTo>
                  <a:lnTo>
                    <a:pt x="35328" y="18064"/>
                  </a:lnTo>
                  <a:lnTo>
                    <a:pt x="34277" y="18840"/>
                  </a:lnTo>
                  <a:lnTo>
                    <a:pt x="33201" y="19665"/>
                  </a:lnTo>
                  <a:lnTo>
                    <a:pt x="32151" y="20516"/>
                  </a:lnTo>
                  <a:lnTo>
                    <a:pt x="31100" y="21367"/>
                  </a:lnTo>
                  <a:lnTo>
                    <a:pt x="30049" y="22243"/>
                  </a:lnTo>
                  <a:lnTo>
                    <a:pt x="28998" y="23143"/>
                  </a:lnTo>
                  <a:lnTo>
                    <a:pt x="27972" y="24069"/>
                  </a:lnTo>
                  <a:lnTo>
                    <a:pt x="26921" y="25020"/>
                  </a:lnTo>
                  <a:lnTo>
                    <a:pt x="25921" y="25970"/>
                  </a:lnTo>
                  <a:lnTo>
                    <a:pt x="24895" y="26971"/>
                  </a:lnTo>
                  <a:lnTo>
                    <a:pt x="23894" y="27997"/>
                  </a:lnTo>
                  <a:lnTo>
                    <a:pt x="22893" y="29023"/>
                  </a:lnTo>
                  <a:lnTo>
                    <a:pt x="21918" y="30074"/>
                  </a:lnTo>
                  <a:lnTo>
                    <a:pt x="20942" y="31175"/>
                  </a:lnTo>
                  <a:lnTo>
                    <a:pt x="19966" y="32275"/>
                  </a:lnTo>
                  <a:lnTo>
                    <a:pt x="19040" y="33401"/>
                  </a:lnTo>
                  <a:lnTo>
                    <a:pt x="18090" y="34552"/>
                  </a:lnTo>
                  <a:lnTo>
                    <a:pt x="17164" y="35728"/>
                  </a:lnTo>
                  <a:lnTo>
                    <a:pt x="16263" y="36929"/>
                  </a:lnTo>
                  <a:lnTo>
                    <a:pt x="15387" y="38155"/>
                  </a:lnTo>
                  <a:lnTo>
                    <a:pt x="14512" y="39406"/>
                  </a:lnTo>
                  <a:lnTo>
                    <a:pt x="13661" y="40682"/>
                  </a:lnTo>
                  <a:lnTo>
                    <a:pt x="12835" y="41983"/>
                  </a:lnTo>
                  <a:lnTo>
                    <a:pt x="12010" y="43309"/>
                  </a:lnTo>
                  <a:lnTo>
                    <a:pt x="11209" y="44660"/>
                  </a:lnTo>
                  <a:lnTo>
                    <a:pt x="10433" y="46061"/>
                  </a:lnTo>
                  <a:lnTo>
                    <a:pt x="9683" y="47462"/>
                  </a:lnTo>
                  <a:lnTo>
                    <a:pt x="8957" y="48888"/>
                  </a:lnTo>
                  <a:lnTo>
                    <a:pt x="8257" y="50340"/>
                  </a:lnTo>
                  <a:lnTo>
                    <a:pt x="7556" y="51841"/>
                  </a:lnTo>
                  <a:lnTo>
                    <a:pt x="6906" y="53342"/>
                  </a:lnTo>
                  <a:lnTo>
                    <a:pt x="6255" y="54893"/>
                  </a:lnTo>
                  <a:lnTo>
                    <a:pt x="5655" y="56444"/>
                  </a:lnTo>
                  <a:lnTo>
                    <a:pt x="5079" y="58046"/>
                  </a:lnTo>
                  <a:lnTo>
                    <a:pt x="4529" y="59672"/>
                  </a:lnTo>
                  <a:lnTo>
                    <a:pt x="4003" y="61323"/>
                  </a:lnTo>
                  <a:lnTo>
                    <a:pt x="3503" y="63000"/>
                  </a:lnTo>
                  <a:lnTo>
                    <a:pt x="3028" y="64726"/>
                  </a:lnTo>
                  <a:lnTo>
                    <a:pt x="2577" y="66452"/>
                  </a:lnTo>
                  <a:lnTo>
                    <a:pt x="2177" y="68229"/>
                  </a:lnTo>
                  <a:lnTo>
                    <a:pt x="1802" y="70030"/>
                  </a:lnTo>
                  <a:lnTo>
                    <a:pt x="1476" y="71857"/>
                  </a:lnTo>
                  <a:lnTo>
                    <a:pt x="1151" y="73708"/>
                  </a:lnTo>
                  <a:lnTo>
                    <a:pt x="876" y="75584"/>
                  </a:lnTo>
                  <a:lnTo>
                    <a:pt x="651" y="77511"/>
                  </a:lnTo>
                  <a:lnTo>
                    <a:pt x="451" y="79463"/>
                  </a:lnTo>
                  <a:lnTo>
                    <a:pt x="275" y="81439"/>
                  </a:lnTo>
                  <a:lnTo>
                    <a:pt x="150" y="83416"/>
                  </a:lnTo>
                  <a:lnTo>
                    <a:pt x="100" y="84767"/>
                  </a:lnTo>
                  <a:lnTo>
                    <a:pt x="50" y="86143"/>
                  </a:lnTo>
                  <a:lnTo>
                    <a:pt x="25" y="87669"/>
                  </a:lnTo>
                  <a:lnTo>
                    <a:pt x="0" y="89195"/>
                  </a:lnTo>
                  <a:lnTo>
                    <a:pt x="25" y="90972"/>
                  </a:lnTo>
                  <a:lnTo>
                    <a:pt x="75" y="92773"/>
                  </a:lnTo>
                  <a:lnTo>
                    <a:pt x="150" y="94574"/>
                  </a:lnTo>
                  <a:lnTo>
                    <a:pt x="225" y="96401"/>
                  </a:lnTo>
                  <a:lnTo>
                    <a:pt x="526" y="96701"/>
                  </a:lnTo>
                  <a:lnTo>
                    <a:pt x="1351" y="97527"/>
                  </a:lnTo>
                  <a:lnTo>
                    <a:pt x="2677" y="98828"/>
                  </a:lnTo>
                  <a:lnTo>
                    <a:pt x="3528" y="99628"/>
                  </a:lnTo>
                  <a:lnTo>
                    <a:pt x="4479" y="100529"/>
                  </a:lnTo>
                  <a:lnTo>
                    <a:pt x="5555" y="101480"/>
                  </a:lnTo>
                  <a:lnTo>
                    <a:pt x="6731" y="102531"/>
                  </a:lnTo>
                  <a:lnTo>
                    <a:pt x="8007" y="103607"/>
                  </a:lnTo>
                  <a:lnTo>
                    <a:pt x="9383" y="104757"/>
                  </a:lnTo>
                  <a:lnTo>
                    <a:pt x="10834" y="105933"/>
                  </a:lnTo>
                  <a:lnTo>
                    <a:pt x="12410" y="107134"/>
                  </a:lnTo>
                  <a:lnTo>
                    <a:pt x="14036" y="108360"/>
                  </a:lnTo>
                  <a:lnTo>
                    <a:pt x="15763" y="109611"/>
                  </a:lnTo>
                  <a:lnTo>
                    <a:pt x="17564" y="110837"/>
                  </a:lnTo>
                  <a:lnTo>
                    <a:pt x="19441" y="112088"/>
                  </a:lnTo>
                  <a:lnTo>
                    <a:pt x="21392" y="113289"/>
                  </a:lnTo>
                  <a:lnTo>
                    <a:pt x="22393" y="113890"/>
                  </a:lnTo>
                  <a:lnTo>
                    <a:pt x="23394" y="114490"/>
                  </a:lnTo>
                  <a:lnTo>
                    <a:pt x="24420" y="115066"/>
                  </a:lnTo>
                  <a:lnTo>
                    <a:pt x="25470" y="115641"/>
                  </a:lnTo>
                  <a:lnTo>
                    <a:pt x="26521" y="116191"/>
                  </a:lnTo>
                  <a:lnTo>
                    <a:pt x="27597" y="116742"/>
                  </a:lnTo>
                  <a:lnTo>
                    <a:pt x="28673" y="117267"/>
                  </a:lnTo>
                  <a:lnTo>
                    <a:pt x="29774" y="117793"/>
                  </a:lnTo>
                  <a:lnTo>
                    <a:pt x="30875" y="118293"/>
                  </a:lnTo>
                  <a:lnTo>
                    <a:pt x="32000" y="118768"/>
                  </a:lnTo>
                  <a:lnTo>
                    <a:pt x="33126" y="119219"/>
                  </a:lnTo>
                  <a:lnTo>
                    <a:pt x="34277" y="119669"/>
                  </a:lnTo>
                  <a:lnTo>
                    <a:pt x="35428" y="120095"/>
                  </a:lnTo>
                  <a:lnTo>
                    <a:pt x="36579" y="120495"/>
                  </a:lnTo>
                  <a:lnTo>
                    <a:pt x="37755" y="120870"/>
                  </a:lnTo>
                  <a:lnTo>
                    <a:pt x="38931" y="121220"/>
                  </a:lnTo>
                  <a:lnTo>
                    <a:pt x="40107" y="121546"/>
                  </a:lnTo>
                  <a:lnTo>
                    <a:pt x="41283" y="121846"/>
                  </a:lnTo>
                  <a:lnTo>
                    <a:pt x="42484" y="122096"/>
                  </a:lnTo>
                  <a:lnTo>
                    <a:pt x="43685" y="122346"/>
                  </a:lnTo>
                  <a:lnTo>
                    <a:pt x="44911" y="122546"/>
                  </a:lnTo>
                  <a:lnTo>
                    <a:pt x="46112" y="122722"/>
                  </a:lnTo>
                  <a:lnTo>
                    <a:pt x="47338" y="122872"/>
                  </a:lnTo>
                  <a:lnTo>
                    <a:pt x="48564" y="122972"/>
                  </a:lnTo>
                  <a:lnTo>
                    <a:pt x="49789" y="123047"/>
                  </a:lnTo>
                  <a:lnTo>
                    <a:pt x="51015" y="123097"/>
                  </a:lnTo>
                  <a:lnTo>
                    <a:pt x="51316" y="122897"/>
                  </a:lnTo>
                  <a:lnTo>
                    <a:pt x="52141" y="122296"/>
                  </a:lnTo>
                  <a:lnTo>
                    <a:pt x="53442" y="121320"/>
                  </a:lnTo>
                  <a:lnTo>
                    <a:pt x="55144" y="119969"/>
                  </a:lnTo>
                  <a:lnTo>
                    <a:pt x="56144" y="119169"/>
                  </a:lnTo>
                  <a:lnTo>
                    <a:pt x="57220" y="118268"/>
                  </a:lnTo>
                  <a:lnTo>
                    <a:pt x="58396" y="117267"/>
                  </a:lnTo>
                  <a:lnTo>
                    <a:pt x="59622" y="116166"/>
                  </a:lnTo>
                  <a:lnTo>
                    <a:pt x="60898" y="115016"/>
                  </a:lnTo>
                  <a:lnTo>
                    <a:pt x="62249" y="113740"/>
                  </a:lnTo>
                  <a:lnTo>
                    <a:pt x="63625" y="112388"/>
                  </a:lnTo>
                  <a:lnTo>
                    <a:pt x="65051" y="110962"/>
                  </a:lnTo>
                  <a:lnTo>
                    <a:pt x="65827" y="110187"/>
                  </a:lnTo>
                  <a:lnTo>
                    <a:pt x="66578" y="109386"/>
                  </a:lnTo>
                  <a:lnTo>
                    <a:pt x="66753" y="109211"/>
                  </a:lnTo>
                  <a:lnTo>
                    <a:pt x="66928" y="109011"/>
                  </a:lnTo>
                  <a:lnTo>
                    <a:pt x="67879" y="107960"/>
                  </a:lnTo>
                  <a:lnTo>
                    <a:pt x="68829" y="106909"/>
                  </a:lnTo>
                  <a:lnTo>
                    <a:pt x="70431" y="105083"/>
                  </a:lnTo>
                  <a:lnTo>
                    <a:pt x="72032" y="103156"/>
                  </a:lnTo>
                  <a:lnTo>
                    <a:pt x="72833" y="102180"/>
                  </a:lnTo>
                  <a:lnTo>
                    <a:pt x="73633" y="101155"/>
                  </a:lnTo>
                  <a:lnTo>
                    <a:pt x="74434" y="100129"/>
                  </a:lnTo>
                  <a:lnTo>
                    <a:pt x="75235" y="99053"/>
                  </a:lnTo>
                  <a:lnTo>
                    <a:pt x="76010" y="97977"/>
                  </a:lnTo>
                  <a:lnTo>
                    <a:pt x="76811" y="96876"/>
                  </a:lnTo>
                  <a:lnTo>
                    <a:pt x="77586" y="95750"/>
                  </a:lnTo>
                  <a:lnTo>
                    <a:pt x="78337" y="94599"/>
                  </a:lnTo>
                  <a:lnTo>
                    <a:pt x="79113" y="93424"/>
                  </a:lnTo>
                  <a:lnTo>
                    <a:pt x="79863" y="92248"/>
                  </a:lnTo>
                  <a:lnTo>
                    <a:pt x="80589" y="91022"/>
                  </a:lnTo>
                  <a:lnTo>
                    <a:pt x="81314" y="89796"/>
                  </a:lnTo>
                  <a:lnTo>
                    <a:pt x="82015" y="88570"/>
                  </a:lnTo>
                  <a:lnTo>
                    <a:pt x="83091" y="86568"/>
                  </a:lnTo>
                  <a:lnTo>
                    <a:pt x="84142" y="84542"/>
                  </a:lnTo>
                  <a:lnTo>
                    <a:pt x="84667" y="83491"/>
                  </a:lnTo>
                  <a:lnTo>
                    <a:pt x="85167" y="82440"/>
                  </a:lnTo>
                  <a:lnTo>
                    <a:pt x="85643" y="81364"/>
                  </a:lnTo>
                  <a:lnTo>
                    <a:pt x="86118" y="80288"/>
                  </a:lnTo>
                  <a:lnTo>
                    <a:pt x="86644" y="79037"/>
                  </a:lnTo>
                  <a:lnTo>
                    <a:pt x="87144" y="77736"/>
                  </a:lnTo>
                  <a:lnTo>
                    <a:pt x="87269" y="77436"/>
                  </a:lnTo>
                  <a:lnTo>
                    <a:pt x="87394" y="77111"/>
                  </a:lnTo>
                  <a:lnTo>
                    <a:pt x="87894" y="75785"/>
                  </a:lnTo>
                  <a:lnTo>
                    <a:pt x="88370" y="74459"/>
                  </a:lnTo>
                  <a:lnTo>
                    <a:pt x="88745" y="73308"/>
                  </a:lnTo>
                  <a:lnTo>
                    <a:pt x="88920" y="72732"/>
                  </a:lnTo>
                  <a:lnTo>
                    <a:pt x="89095" y="72157"/>
                  </a:lnTo>
                  <a:lnTo>
                    <a:pt x="89170" y="71982"/>
                  </a:lnTo>
                  <a:lnTo>
                    <a:pt x="89221" y="71781"/>
                  </a:lnTo>
                  <a:lnTo>
                    <a:pt x="89396" y="71206"/>
                  </a:lnTo>
                  <a:lnTo>
                    <a:pt x="89571" y="70656"/>
                  </a:lnTo>
                  <a:lnTo>
                    <a:pt x="89896" y="69455"/>
                  </a:lnTo>
                  <a:lnTo>
                    <a:pt x="90221" y="68254"/>
                  </a:lnTo>
                  <a:lnTo>
                    <a:pt x="90221" y="68179"/>
                  </a:lnTo>
                  <a:lnTo>
                    <a:pt x="90547" y="66853"/>
                  </a:lnTo>
                  <a:lnTo>
                    <a:pt x="90847" y="65527"/>
                  </a:lnTo>
                  <a:lnTo>
                    <a:pt x="91122" y="64176"/>
                  </a:lnTo>
                  <a:lnTo>
                    <a:pt x="91372" y="62824"/>
                  </a:lnTo>
                  <a:lnTo>
                    <a:pt x="91597" y="61473"/>
                  </a:lnTo>
                  <a:lnTo>
                    <a:pt x="91798" y="60072"/>
                  </a:lnTo>
                  <a:lnTo>
                    <a:pt x="91973" y="58696"/>
                  </a:lnTo>
                  <a:lnTo>
                    <a:pt x="92123" y="57270"/>
                  </a:lnTo>
                  <a:lnTo>
                    <a:pt x="92248" y="55869"/>
                  </a:lnTo>
                  <a:lnTo>
                    <a:pt x="92348" y="54443"/>
                  </a:lnTo>
                  <a:lnTo>
                    <a:pt x="92423" y="52992"/>
                  </a:lnTo>
                  <a:lnTo>
                    <a:pt x="92473" y="51541"/>
                  </a:lnTo>
                  <a:lnTo>
                    <a:pt x="92473" y="50064"/>
                  </a:lnTo>
                  <a:lnTo>
                    <a:pt x="92473" y="48588"/>
                  </a:lnTo>
                  <a:lnTo>
                    <a:pt x="92423" y="47087"/>
                  </a:lnTo>
                  <a:lnTo>
                    <a:pt x="92348" y="45586"/>
                  </a:lnTo>
                  <a:lnTo>
                    <a:pt x="92223" y="44060"/>
                  </a:lnTo>
                  <a:lnTo>
                    <a:pt x="92098" y="42533"/>
                  </a:lnTo>
                  <a:lnTo>
                    <a:pt x="91923" y="40982"/>
                  </a:lnTo>
                  <a:lnTo>
                    <a:pt x="91723" y="39431"/>
                  </a:lnTo>
                  <a:lnTo>
                    <a:pt x="91472" y="37880"/>
                  </a:lnTo>
                  <a:lnTo>
                    <a:pt x="91197" y="36304"/>
                  </a:lnTo>
                  <a:lnTo>
                    <a:pt x="90897" y="34702"/>
                  </a:lnTo>
                  <a:lnTo>
                    <a:pt x="90547" y="33126"/>
                  </a:lnTo>
                  <a:lnTo>
                    <a:pt x="90146" y="31500"/>
                  </a:lnTo>
                  <a:lnTo>
                    <a:pt x="89721" y="29874"/>
                  </a:lnTo>
                  <a:lnTo>
                    <a:pt x="89271" y="28247"/>
                  </a:lnTo>
                  <a:lnTo>
                    <a:pt x="88770" y="26596"/>
                  </a:lnTo>
                  <a:lnTo>
                    <a:pt x="88245" y="24945"/>
                  </a:lnTo>
                  <a:lnTo>
                    <a:pt x="87669" y="23293"/>
                  </a:lnTo>
                  <a:lnTo>
                    <a:pt x="87044" y="21617"/>
                  </a:lnTo>
                  <a:lnTo>
                    <a:pt x="86393" y="19916"/>
                  </a:lnTo>
                  <a:lnTo>
                    <a:pt x="85943" y="18815"/>
                  </a:lnTo>
                  <a:lnTo>
                    <a:pt x="85468" y="17689"/>
                  </a:lnTo>
                  <a:lnTo>
                    <a:pt x="84992" y="16588"/>
                  </a:lnTo>
                  <a:lnTo>
                    <a:pt x="84492" y="15462"/>
                  </a:lnTo>
                  <a:lnTo>
                    <a:pt x="83966" y="14336"/>
                  </a:lnTo>
                  <a:lnTo>
                    <a:pt x="83416" y="13210"/>
                  </a:lnTo>
                  <a:lnTo>
                    <a:pt x="82866" y="12059"/>
                  </a:lnTo>
                  <a:lnTo>
                    <a:pt x="82290" y="10934"/>
                  </a:lnTo>
                  <a:lnTo>
                    <a:pt x="81690" y="9783"/>
                  </a:lnTo>
                  <a:lnTo>
                    <a:pt x="81064" y="8632"/>
                  </a:lnTo>
                  <a:lnTo>
                    <a:pt x="80414" y="7481"/>
                  </a:lnTo>
                  <a:lnTo>
                    <a:pt x="79763" y="6330"/>
                  </a:lnTo>
                  <a:lnTo>
                    <a:pt x="79063" y="5154"/>
                  </a:lnTo>
                  <a:lnTo>
                    <a:pt x="78362" y="3978"/>
                  </a:lnTo>
                  <a:lnTo>
                    <a:pt x="77661" y="2827"/>
                  </a:lnTo>
                  <a:lnTo>
                    <a:pt x="76911" y="1651"/>
                  </a:lnTo>
                  <a:lnTo>
                    <a:pt x="76736" y="1401"/>
                  </a:lnTo>
                  <a:lnTo>
                    <a:pt x="76561" y="1176"/>
                  </a:lnTo>
                  <a:lnTo>
                    <a:pt x="76360" y="976"/>
                  </a:lnTo>
                  <a:lnTo>
                    <a:pt x="76135" y="801"/>
                  </a:lnTo>
                  <a:lnTo>
                    <a:pt x="75910" y="625"/>
                  </a:lnTo>
                  <a:lnTo>
                    <a:pt x="75685" y="475"/>
                  </a:lnTo>
                  <a:lnTo>
                    <a:pt x="75435" y="350"/>
                  </a:lnTo>
                  <a:lnTo>
                    <a:pt x="75159" y="225"/>
                  </a:lnTo>
                  <a:lnTo>
                    <a:pt x="74884" y="150"/>
                  </a:lnTo>
                  <a:lnTo>
                    <a:pt x="74609" y="75"/>
                  </a:lnTo>
                  <a:lnTo>
                    <a:pt x="74334" y="25"/>
                  </a:lnTo>
                  <a:lnTo>
                    <a:pt x="7405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59"/>
            <p:cNvSpPr/>
            <p:nvPr/>
          </p:nvSpPr>
          <p:spPr>
            <a:xfrm>
              <a:off x="1421550" y="2068100"/>
              <a:ext cx="2255550" cy="1372975"/>
            </a:xfrm>
            <a:custGeom>
              <a:rect b="b" l="l" r="r" t="t"/>
              <a:pathLst>
                <a:path extrusionOk="0" h="54919" w="90222">
                  <a:moveTo>
                    <a:pt x="90221" y="1"/>
                  </a:moveTo>
                  <a:lnTo>
                    <a:pt x="89771" y="1202"/>
                  </a:lnTo>
                  <a:lnTo>
                    <a:pt x="89296" y="2403"/>
                  </a:lnTo>
                  <a:lnTo>
                    <a:pt x="88795" y="3578"/>
                  </a:lnTo>
                  <a:lnTo>
                    <a:pt x="88270" y="4729"/>
                  </a:lnTo>
                  <a:lnTo>
                    <a:pt x="87694" y="5880"/>
                  </a:lnTo>
                  <a:lnTo>
                    <a:pt x="87119" y="7006"/>
                  </a:lnTo>
                  <a:lnTo>
                    <a:pt x="86543" y="8107"/>
                  </a:lnTo>
                  <a:lnTo>
                    <a:pt x="85918" y="9208"/>
                  </a:lnTo>
                  <a:lnTo>
                    <a:pt x="85267" y="10284"/>
                  </a:lnTo>
                  <a:lnTo>
                    <a:pt x="84617" y="11335"/>
                  </a:lnTo>
                  <a:lnTo>
                    <a:pt x="83941" y="12385"/>
                  </a:lnTo>
                  <a:lnTo>
                    <a:pt x="83241" y="13386"/>
                  </a:lnTo>
                  <a:lnTo>
                    <a:pt x="82515" y="14387"/>
                  </a:lnTo>
                  <a:lnTo>
                    <a:pt x="81765" y="15363"/>
                  </a:lnTo>
                  <a:lnTo>
                    <a:pt x="81014" y="16339"/>
                  </a:lnTo>
                  <a:lnTo>
                    <a:pt x="80238" y="17289"/>
                  </a:lnTo>
                  <a:lnTo>
                    <a:pt x="79438" y="18190"/>
                  </a:lnTo>
                  <a:lnTo>
                    <a:pt x="78612" y="19091"/>
                  </a:lnTo>
                  <a:lnTo>
                    <a:pt x="77787" y="19991"/>
                  </a:lnTo>
                  <a:lnTo>
                    <a:pt x="76936" y="20842"/>
                  </a:lnTo>
                  <a:lnTo>
                    <a:pt x="76085" y="21693"/>
                  </a:lnTo>
                  <a:lnTo>
                    <a:pt x="75210" y="22493"/>
                  </a:lnTo>
                  <a:lnTo>
                    <a:pt x="74309" y="23294"/>
                  </a:lnTo>
                  <a:lnTo>
                    <a:pt x="73383" y="24070"/>
                  </a:lnTo>
                  <a:lnTo>
                    <a:pt x="72457" y="24820"/>
                  </a:lnTo>
                  <a:lnTo>
                    <a:pt x="71532" y="25546"/>
                  </a:lnTo>
                  <a:lnTo>
                    <a:pt x="70581" y="26271"/>
                  </a:lnTo>
                  <a:lnTo>
                    <a:pt x="69605" y="26947"/>
                  </a:lnTo>
                  <a:lnTo>
                    <a:pt x="68629" y="27597"/>
                  </a:lnTo>
                  <a:lnTo>
                    <a:pt x="67629" y="28248"/>
                  </a:lnTo>
                  <a:lnTo>
                    <a:pt x="66628" y="28873"/>
                  </a:lnTo>
                  <a:lnTo>
                    <a:pt x="65602" y="29449"/>
                  </a:lnTo>
                  <a:lnTo>
                    <a:pt x="64576" y="30024"/>
                  </a:lnTo>
                  <a:lnTo>
                    <a:pt x="63550" y="30575"/>
                  </a:lnTo>
                  <a:lnTo>
                    <a:pt x="62499" y="31075"/>
                  </a:lnTo>
                  <a:lnTo>
                    <a:pt x="61424" y="31576"/>
                  </a:lnTo>
                  <a:lnTo>
                    <a:pt x="60373" y="32051"/>
                  </a:lnTo>
                  <a:lnTo>
                    <a:pt x="59297" y="32476"/>
                  </a:lnTo>
                  <a:lnTo>
                    <a:pt x="58196" y="32902"/>
                  </a:lnTo>
                  <a:lnTo>
                    <a:pt x="57095" y="33302"/>
                  </a:lnTo>
                  <a:lnTo>
                    <a:pt x="55994" y="33652"/>
                  </a:lnTo>
                  <a:lnTo>
                    <a:pt x="54894" y="34002"/>
                  </a:lnTo>
                  <a:lnTo>
                    <a:pt x="53768" y="34303"/>
                  </a:lnTo>
                  <a:lnTo>
                    <a:pt x="52642" y="34603"/>
                  </a:lnTo>
                  <a:lnTo>
                    <a:pt x="51516" y="34853"/>
                  </a:lnTo>
                  <a:lnTo>
                    <a:pt x="50365" y="35078"/>
                  </a:lnTo>
                  <a:lnTo>
                    <a:pt x="49214" y="35278"/>
                  </a:lnTo>
                  <a:lnTo>
                    <a:pt x="48063" y="35454"/>
                  </a:lnTo>
                  <a:lnTo>
                    <a:pt x="46912" y="35604"/>
                  </a:lnTo>
                  <a:lnTo>
                    <a:pt x="45761" y="35729"/>
                  </a:lnTo>
                  <a:lnTo>
                    <a:pt x="44610" y="35804"/>
                  </a:lnTo>
                  <a:lnTo>
                    <a:pt x="43434" y="35879"/>
                  </a:lnTo>
                  <a:lnTo>
                    <a:pt x="42259" y="35904"/>
                  </a:lnTo>
                  <a:lnTo>
                    <a:pt x="41083" y="35904"/>
                  </a:lnTo>
                  <a:lnTo>
                    <a:pt x="39907" y="35879"/>
                  </a:lnTo>
                  <a:lnTo>
                    <a:pt x="38731" y="35829"/>
                  </a:lnTo>
                  <a:lnTo>
                    <a:pt x="37555" y="35729"/>
                  </a:lnTo>
                  <a:lnTo>
                    <a:pt x="36379" y="35604"/>
                  </a:lnTo>
                  <a:lnTo>
                    <a:pt x="35203" y="35454"/>
                  </a:lnTo>
                  <a:lnTo>
                    <a:pt x="34027" y="35278"/>
                  </a:lnTo>
                  <a:lnTo>
                    <a:pt x="32851" y="35078"/>
                  </a:lnTo>
                  <a:lnTo>
                    <a:pt x="31675" y="34828"/>
                  </a:lnTo>
                  <a:lnTo>
                    <a:pt x="30499" y="34553"/>
                  </a:lnTo>
                  <a:lnTo>
                    <a:pt x="29323" y="34228"/>
                  </a:lnTo>
                  <a:lnTo>
                    <a:pt x="28147" y="33902"/>
                  </a:lnTo>
                  <a:lnTo>
                    <a:pt x="26972" y="33527"/>
                  </a:lnTo>
                  <a:lnTo>
                    <a:pt x="25821" y="33127"/>
                  </a:lnTo>
                  <a:lnTo>
                    <a:pt x="24695" y="32701"/>
                  </a:lnTo>
                  <a:lnTo>
                    <a:pt x="23594" y="32251"/>
                  </a:lnTo>
                  <a:lnTo>
                    <a:pt x="22493" y="31776"/>
                  </a:lnTo>
                  <a:lnTo>
                    <a:pt x="21392" y="31250"/>
                  </a:lnTo>
                  <a:lnTo>
                    <a:pt x="20341" y="30725"/>
                  </a:lnTo>
                  <a:lnTo>
                    <a:pt x="19290" y="30174"/>
                  </a:lnTo>
                  <a:lnTo>
                    <a:pt x="18265" y="29599"/>
                  </a:lnTo>
                  <a:lnTo>
                    <a:pt x="17239" y="28973"/>
                  </a:lnTo>
                  <a:lnTo>
                    <a:pt x="16263" y="28348"/>
                  </a:lnTo>
                  <a:lnTo>
                    <a:pt x="15287" y="27697"/>
                  </a:lnTo>
                  <a:lnTo>
                    <a:pt x="14312" y="27022"/>
                  </a:lnTo>
                  <a:lnTo>
                    <a:pt x="13386" y="26321"/>
                  </a:lnTo>
                  <a:lnTo>
                    <a:pt x="12460" y="25596"/>
                  </a:lnTo>
                  <a:lnTo>
                    <a:pt x="11559" y="24845"/>
                  </a:lnTo>
                  <a:lnTo>
                    <a:pt x="10659" y="24070"/>
                  </a:lnTo>
                  <a:lnTo>
                    <a:pt x="9808" y="23269"/>
                  </a:lnTo>
                  <a:lnTo>
                    <a:pt x="8957" y="22468"/>
                  </a:lnTo>
                  <a:lnTo>
                    <a:pt x="8132" y="21643"/>
                  </a:lnTo>
                  <a:lnTo>
                    <a:pt x="7331" y="20792"/>
                  </a:lnTo>
                  <a:lnTo>
                    <a:pt x="6555" y="19916"/>
                  </a:lnTo>
                  <a:lnTo>
                    <a:pt x="5780" y="19016"/>
                  </a:lnTo>
                  <a:lnTo>
                    <a:pt x="5054" y="18115"/>
                  </a:lnTo>
                  <a:lnTo>
                    <a:pt x="4329" y="17189"/>
                  </a:lnTo>
                  <a:lnTo>
                    <a:pt x="3628" y="16238"/>
                  </a:lnTo>
                  <a:lnTo>
                    <a:pt x="2953" y="15288"/>
                  </a:lnTo>
                  <a:lnTo>
                    <a:pt x="2277" y="14312"/>
                  </a:lnTo>
                  <a:lnTo>
                    <a:pt x="1652" y="13311"/>
                  </a:lnTo>
                  <a:lnTo>
                    <a:pt x="1026" y="12310"/>
                  </a:lnTo>
                  <a:lnTo>
                    <a:pt x="451" y="11285"/>
                  </a:lnTo>
                  <a:lnTo>
                    <a:pt x="275" y="13286"/>
                  </a:lnTo>
                  <a:lnTo>
                    <a:pt x="150" y="15313"/>
                  </a:lnTo>
                  <a:lnTo>
                    <a:pt x="75" y="17389"/>
                  </a:lnTo>
                  <a:lnTo>
                    <a:pt x="25" y="19491"/>
                  </a:lnTo>
                  <a:lnTo>
                    <a:pt x="0" y="21618"/>
                  </a:lnTo>
                  <a:lnTo>
                    <a:pt x="50" y="23794"/>
                  </a:lnTo>
                  <a:lnTo>
                    <a:pt x="125" y="25996"/>
                  </a:lnTo>
                  <a:lnTo>
                    <a:pt x="225" y="28223"/>
                  </a:lnTo>
                  <a:lnTo>
                    <a:pt x="526" y="28523"/>
                  </a:lnTo>
                  <a:lnTo>
                    <a:pt x="1351" y="29349"/>
                  </a:lnTo>
                  <a:lnTo>
                    <a:pt x="2677" y="30650"/>
                  </a:lnTo>
                  <a:lnTo>
                    <a:pt x="3528" y="31450"/>
                  </a:lnTo>
                  <a:lnTo>
                    <a:pt x="4479" y="32351"/>
                  </a:lnTo>
                  <a:lnTo>
                    <a:pt x="5555" y="33302"/>
                  </a:lnTo>
                  <a:lnTo>
                    <a:pt x="6731" y="34353"/>
                  </a:lnTo>
                  <a:lnTo>
                    <a:pt x="8007" y="35429"/>
                  </a:lnTo>
                  <a:lnTo>
                    <a:pt x="9383" y="36579"/>
                  </a:lnTo>
                  <a:lnTo>
                    <a:pt x="10834" y="37755"/>
                  </a:lnTo>
                  <a:lnTo>
                    <a:pt x="12410" y="38956"/>
                  </a:lnTo>
                  <a:lnTo>
                    <a:pt x="14036" y="40182"/>
                  </a:lnTo>
                  <a:lnTo>
                    <a:pt x="15763" y="41433"/>
                  </a:lnTo>
                  <a:lnTo>
                    <a:pt x="17564" y="42659"/>
                  </a:lnTo>
                  <a:lnTo>
                    <a:pt x="19441" y="43910"/>
                  </a:lnTo>
                  <a:lnTo>
                    <a:pt x="21392" y="45111"/>
                  </a:lnTo>
                  <a:lnTo>
                    <a:pt x="22393" y="45712"/>
                  </a:lnTo>
                  <a:lnTo>
                    <a:pt x="23394" y="46312"/>
                  </a:lnTo>
                  <a:lnTo>
                    <a:pt x="24420" y="46888"/>
                  </a:lnTo>
                  <a:lnTo>
                    <a:pt x="25470" y="47463"/>
                  </a:lnTo>
                  <a:lnTo>
                    <a:pt x="26521" y="48013"/>
                  </a:lnTo>
                  <a:lnTo>
                    <a:pt x="27597" y="48564"/>
                  </a:lnTo>
                  <a:lnTo>
                    <a:pt x="28673" y="49089"/>
                  </a:lnTo>
                  <a:lnTo>
                    <a:pt x="29774" y="49615"/>
                  </a:lnTo>
                  <a:lnTo>
                    <a:pt x="30875" y="50115"/>
                  </a:lnTo>
                  <a:lnTo>
                    <a:pt x="32000" y="50590"/>
                  </a:lnTo>
                  <a:lnTo>
                    <a:pt x="33126" y="51041"/>
                  </a:lnTo>
                  <a:lnTo>
                    <a:pt x="34277" y="51491"/>
                  </a:lnTo>
                  <a:lnTo>
                    <a:pt x="35428" y="51917"/>
                  </a:lnTo>
                  <a:lnTo>
                    <a:pt x="36579" y="52317"/>
                  </a:lnTo>
                  <a:lnTo>
                    <a:pt x="37755" y="52692"/>
                  </a:lnTo>
                  <a:lnTo>
                    <a:pt x="38931" y="53042"/>
                  </a:lnTo>
                  <a:lnTo>
                    <a:pt x="40107" y="53368"/>
                  </a:lnTo>
                  <a:lnTo>
                    <a:pt x="41283" y="53668"/>
                  </a:lnTo>
                  <a:lnTo>
                    <a:pt x="42484" y="53918"/>
                  </a:lnTo>
                  <a:lnTo>
                    <a:pt x="43685" y="54168"/>
                  </a:lnTo>
                  <a:lnTo>
                    <a:pt x="44911" y="54368"/>
                  </a:lnTo>
                  <a:lnTo>
                    <a:pt x="46112" y="54544"/>
                  </a:lnTo>
                  <a:lnTo>
                    <a:pt x="47338" y="54694"/>
                  </a:lnTo>
                  <a:lnTo>
                    <a:pt x="48564" y="54794"/>
                  </a:lnTo>
                  <a:lnTo>
                    <a:pt x="49789" y="54869"/>
                  </a:lnTo>
                  <a:lnTo>
                    <a:pt x="51015" y="54919"/>
                  </a:lnTo>
                  <a:lnTo>
                    <a:pt x="51366" y="54669"/>
                  </a:lnTo>
                  <a:lnTo>
                    <a:pt x="52341" y="53968"/>
                  </a:lnTo>
                  <a:lnTo>
                    <a:pt x="53893" y="52792"/>
                  </a:lnTo>
                  <a:lnTo>
                    <a:pt x="54868" y="52042"/>
                  </a:lnTo>
                  <a:lnTo>
                    <a:pt x="55944" y="51166"/>
                  </a:lnTo>
                  <a:lnTo>
                    <a:pt x="57120" y="50190"/>
                  </a:lnTo>
                  <a:lnTo>
                    <a:pt x="58371" y="49089"/>
                  </a:lnTo>
                  <a:lnTo>
                    <a:pt x="59722" y="47913"/>
                  </a:lnTo>
                  <a:lnTo>
                    <a:pt x="61148" y="46587"/>
                  </a:lnTo>
                  <a:lnTo>
                    <a:pt x="62650" y="45186"/>
                  </a:lnTo>
                  <a:lnTo>
                    <a:pt x="64176" y="43685"/>
                  </a:lnTo>
                  <a:lnTo>
                    <a:pt x="65777" y="42059"/>
                  </a:lnTo>
                  <a:lnTo>
                    <a:pt x="67378" y="40332"/>
                  </a:lnTo>
                  <a:lnTo>
                    <a:pt x="69030" y="38531"/>
                  </a:lnTo>
                  <a:lnTo>
                    <a:pt x="70706" y="36604"/>
                  </a:lnTo>
                  <a:lnTo>
                    <a:pt x="71532" y="35604"/>
                  </a:lnTo>
                  <a:lnTo>
                    <a:pt x="72357" y="34578"/>
                  </a:lnTo>
                  <a:lnTo>
                    <a:pt x="73208" y="33552"/>
                  </a:lnTo>
                  <a:lnTo>
                    <a:pt x="74034" y="32476"/>
                  </a:lnTo>
                  <a:lnTo>
                    <a:pt x="74859" y="31375"/>
                  </a:lnTo>
                  <a:lnTo>
                    <a:pt x="75685" y="30274"/>
                  </a:lnTo>
                  <a:lnTo>
                    <a:pt x="76511" y="29124"/>
                  </a:lnTo>
                  <a:lnTo>
                    <a:pt x="77311" y="27973"/>
                  </a:lnTo>
                  <a:lnTo>
                    <a:pt x="78112" y="26772"/>
                  </a:lnTo>
                  <a:lnTo>
                    <a:pt x="78912" y="25571"/>
                  </a:lnTo>
                  <a:lnTo>
                    <a:pt x="79688" y="24320"/>
                  </a:lnTo>
                  <a:lnTo>
                    <a:pt x="80464" y="23069"/>
                  </a:lnTo>
                  <a:lnTo>
                    <a:pt x="81214" y="21793"/>
                  </a:lnTo>
                  <a:lnTo>
                    <a:pt x="81965" y="20492"/>
                  </a:lnTo>
                  <a:lnTo>
                    <a:pt x="82690" y="19166"/>
                  </a:lnTo>
                  <a:lnTo>
                    <a:pt x="83416" y="17815"/>
                  </a:lnTo>
                  <a:lnTo>
                    <a:pt x="84091" y="16464"/>
                  </a:lnTo>
                  <a:lnTo>
                    <a:pt x="84767" y="15063"/>
                  </a:lnTo>
                  <a:lnTo>
                    <a:pt x="85443" y="13661"/>
                  </a:lnTo>
                  <a:lnTo>
                    <a:pt x="86068" y="12210"/>
                  </a:lnTo>
                  <a:lnTo>
                    <a:pt x="86669" y="10759"/>
                  </a:lnTo>
                  <a:lnTo>
                    <a:pt x="87269" y="9283"/>
                  </a:lnTo>
                  <a:lnTo>
                    <a:pt x="87819" y="7782"/>
                  </a:lnTo>
                  <a:lnTo>
                    <a:pt x="88370" y="6281"/>
                  </a:lnTo>
                  <a:lnTo>
                    <a:pt x="88870" y="4729"/>
                  </a:lnTo>
                  <a:lnTo>
                    <a:pt x="89371" y="3178"/>
                  </a:lnTo>
                  <a:lnTo>
                    <a:pt x="89821" y="1602"/>
                  </a:lnTo>
                  <a:lnTo>
                    <a:pt x="90221" y="1"/>
                  </a:lnTo>
                  <a:close/>
                </a:path>
              </a:pathLst>
            </a:custGeom>
            <a:solidFill>
              <a:srgbClr val="60AB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59"/>
            <p:cNvSpPr/>
            <p:nvPr/>
          </p:nvSpPr>
          <p:spPr>
            <a:xfrm>
              <a:off x="1360875" y="2773650"/>
              <a:ext cx="1336700" cy="932025"/>
            </a:xfrm>
            <a:custGeom>
              <a:rect b="b" l="l" r="r" t="t"/>
              <a:pathLst>
                <a:path extrusionOk="0" h="37281" w="53468">
                  <a:moveTo>
                    <a:pt x="2652" y="1"/>
                  </a:moveTo>
                  <a:lnTo>
                    <a:pt x="751" y="11135"/>
                  </a:lnTo>
                  <a:lnTo>
                    <a:pt x="0" y="15513"/>
                  </a:lnTo>
                  <a:lnTo>
                    <a:pt x="1076" y="16464"/>
                  </a:lnTo>
                  <a:lnTo>
                    <a:pt x="2352" y="17565"/>
                  </a:lnTo>
                  <a:lnTo>
                    <a:pt x="4054" y="18991"/>
                  </a:lnTo>
                  <a:lnTo>
                    <a:pt x="5079" y="19816"/>
                  </a:lnTo>
                  <a:lnTo>
                    <a:pt x="6180" y="20692"/>
                  </a:lnTo>
                  <a:lnTo>
                    <a:pt x="7381" y="21593"/>
                  </a:lnTo>
                  <a:lnTo>
                    <a:pt x="8657" y="22569"/>
                  </a:lnTo>
                  <a:lnTo>
                    <a:pt x="10008" y="23544"/>
                  </a:lnTo>
                  <a:lnTo>
                    <a:pt x="11434" y="24570"/>
                  </a:lnTo>
                  <a:lnTo>
                    <a:pt x="12936" y="25596"/>
                  </a:lnTo>
                  <a:lnTo>
                    <a:pt x="14512" y="26622"/>
                  </a:lnTo>
                  <a:lnTo>
                    <a:pt x="16138" y="27648"/>
                  </a:lnTo>
                  <a:lnTo>
                    <a:pt x="17789" y="28673"/>
                  </a:lnTo>
                  <a:lnTo>
                    <a:pt x="19516" y="29674"/>
                  </a:lnTo>
                  <a:lnTo>
                    <a:pt x="21292" y="30650"/>
                  </a:lnTo>
                  <a:lnTo>
                    <a:pt x="23094" y="31601"/>
                  </a:lnTo>
                  <a:lnTo>
                    <a:pt x="24920" y="32501"/>
                  </a:lnTo>
                  <a:lnTo>
                    <a:pt x="25871" y="32927"/>
                  </a:lnTo>
                  <a:lnTo>
                    <a:pt x="26796" y="33352"/>
                  </a:lnTo>
                  <a:lnTo>
                    <a:pt x="27747" y="33752"/>
                  </a:lnTo>
                  <a:lnTo>
                    <a:pt x="28673" y="34128"/>
                  </a:lnTo>
                  <a:lnTo>
                    <a:pt x="29624" y="34503"/>
                  </a:lnTo>
                  <a:lnTo>
                    <a:pt x="30574" y="34853"/>
                  </a:lnTo>
                  <a:lnTo>
                    <a:pt x="31550" y="35179"/>
                  </a:lnTo>
                  <a:lnTo>
                    <a:pt x="32501" y="35479"/>
                  </a:lnTo>
                  <a:lnTo>
                    <a:pt x="33452" y="35779"/>
                  </a:lnTo>
                  <a:lnTo>
                    <a:pt x="34427" y="36054"/>
                  </a:lnTo>
                  <a:lnTo>
                    <a:pt x="35378" y="36279"/>
                  </a:lnTo>
                  <a:lnTo>
                    <a:pt x="36354" y="36505"/>
                  </a:lnTo>
                  <a:lnTo>
                    <a:pt x="37305" y="36705"/>
                  </a:lnTo>
                  <a:lnTo>
                    <a:pt x="38255" y="36880"/>
                  </a:lnTo>
                  <a:lnTo>
                    <a:pt x="39231" y="37005"/>
                  </a:lnTo>
                  <a:lnTo>
                    <a:pt x="40182" y="37130"/>
                  </a:lnTo>
                  <a:lnTo>
                    <a:pt x="41133" y="37205"/>
                  </a:lnTo>
                  <a:lnTo>
                    <a:pt x="42084" y="37255"/>
                  </a:lnTo>
                  <a:lnTo>
                    <a:pt x="43009" y="37280"/>
                  </a:lnTo>
                  <a:lnTo>
                    <a:pt x="43960" y="37255"/>
                  </a:lnTo>
                  <a:lnTo>
                    <a:pt x="47112" y="33752"/>
                  </a:lnTo>
                  <a:lnTo>
                    <a:pt x="53467" y="26697"/>
                  </a:lnTo>
                  <a:lnTo>
                    <a:pt x="52242" y="26647"/>
                  </a:lnTo>
                  <a:lnTo>
                    <a:pt x="51016" y="26572"/>
                  </a:lnTo>
                  <a:lnTo>
                    <a:pt x="49790" y="26472"/>
                  </a:lnTo>
                  <a:lnTo>
                    <a:pt x="48564" y="26322"/>
                  </a:lnTo>
                  <a:lnTo>
                    <a:pt x="47338" y="26146"/>
                  </a:lnTo>
                  <a:lnTo>
                    <a:pt x="46137" y="25946"/>
                  </a:lnTo>
                  <a:lnTo>
                    <a:pt x="44936" y="25696"/>
                  </a:lnTo>
                  <a:lnTo>
                    <a:pt x="43735" y="25446"/>
                  </a:lnTo>
                  <a:lnTo>
                    <a:pt x="42534" y="25146"/>
                  </a:lnTo>
                  <a:lnTo>
                    <a:pt x="41358" y="24820"/>
                  </a:lnTo>
                  <a:lnTo>
                    <a:pt x="40182" y="24470"/>
                  </a:lnTo>
                  <a:lnTo>
                    <a:pt x="39006" y="24095"/>
                  </a:lnTo>
                  <a:lnTo>
                    <a:pt x="37855" y="23695"/>
                  </a:lnTo>
                  <a:lnTo>
                    <a:pt x="36704" y="23269"/>
                  </a:lnTo>
                  <a:lnTo>
                    <a:pt x="35553" y="22819"/>
                  </a:lnTo>
                  <a:lnTo>
                    <a:pt x="34427" y="22368"/>
                  </a:lnTo>
                  <a:lnTo>
                    <a:pt x="33302" y="21893"/>
                  </a:lnTo>
                  <a:lnTo>
                    <a:pt x="32201" y="21393"/>
                  </a:lnTo>
                  <a:lnTo>
                    <a:pt x="31100" y="20867"/>
                  </a:lnTo>
                  <a:lnTo>
                    <a:pt x="30024" y="20342"/>
                  </a:lnTo>
                  <a:lnTo>
                    <a:pt x="28948" y="19791"/>
                  </a:lnTo>
                  <a:lnTo>
                    <a:pt x="27897" y="19241"/>
                  </a:lnTo>
                  <a:lnTo>
                    <a:pt x="26847" y="18666"/>
                  </a:lnTo>
                  <a:lnTo>
                    <a:pt x="25821" y="18090"/>
                  </a:lnTo>
                  <a:lnTo>
                    <a:pt x="24795" y="17490"/>
                  </a:lnTo>
                  <a:lnTo>
                    <a:pt x="23819" y="16889"/>
                  </a:lnTo>
                  <a:lnTo>
                    <a:pt x="21868" y="15688"/>
                  </a:lnTo>
                  <a:lnTo>
                    <a:pt x="19991" y="14437"/>
                  </a:lnTo>
                  <a:lnTo>
                    <a:pt x="18190" y="13211"/>
                  </a:lnTo>
                  <a:lnTo>
                    <a:pt x="16463" y="11960"/>
                  </a:lnTo>
                  <a:lnTo>
                    <a:pt x="14812" y="10734"/>
                  </a:lnTo>
                  <a:lnTo>
                    <a:pt x="13261" y="9533"/>
                  </a:lnTo>
                  <a:lnTo>
                    <a:pt x="11785" y="8357"/>
                  </a:lnTo>
                  <a:lnTo>
                    <a:pt x="10409" y="7207"/>
                  </a:lnTo>
                  <a:lnTo>
                    <a:pt x="9133" y="6131"/>
                  </a:lnTo>
                  <a:lnTo>
                    <a:pt x="7957" y="5080"/>
                  </a:lnTo>
                  <a:lnTo>
                    <a:pt x="6881" y="4129"/>
                  </a:lnTo>
                  <a:lnTo>
                    <a:pt x="5930" y="3228"/>
                  </a:lnTo>
                  <a:lnTo>
                    <a:pt x="5079" y="2428"/>
                  </a:lnTo>
                  <a:lnTo>
                    <a:pt x="3753" y="1127"/>
                  </a:lnTo>
                  <a:lnTo>
                    <a:pt x="2928" y="301"/>
                  </a:lnTo>
                  <a:lnTo>
                    <a:pt x="265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59"/>
            <p:cNvSpPr/>
            <p:nvPr/>
          </p:nvSpPr>
          <p:spPr>
            <a:xfrm>
              <a:off x="1379625" y="2773650"/>
              <a:ext cx="1317950" cy="825050"/>
            </a:xfrm>
            <a:custGeom>
              <a:rect b="b" l="l" r="r" t="t"/>
              <a:pathLst>
                <a:path extrusionOk="0" h="33002" w="52718">
                  <a:moveTo>
                    <a:pt x="1902" y="1"/>
                  </a:moveTo>
                  <a:lnTo>
                    <a:pt x="1" y="11135"/>
                  </a:lnTo>
                  <a:lnTo>
                    <a:pt x="1702" y="12486"/>
                  </a:lnTo>
                  <a:lnTo>
                    <a:pt x="3579" y="13912"/>
                  </a:lnTo>
                  <a:lnTo>
                    <a:pt x="5580" y="15388"/>
                  </a:lnTo>
                  <a:lnTo>
                    <a:pt x="7732" y="16914"/>
                  </a:lnTo>
                  <a:lnTo>
                    <a:pt x="10009" y="18490"/>
                  </a:lnTo>
                  <a:lnTo>
                    <a:pt x="12386" y="20067"/>
                  </a:lnTo>
                  <a:lnTo>
                    <a:pt x="13612" y="20842"/>
                  </a:lnTo>
                  <a:lnTo>
                    <a:pt x="14863" y="21643"/>
                  </a:lnTo>
                  <a:lnTo>
                    <a:pt x="16139" y="22419"/>
                  </a:lnTo>
                  <a:lnTo>
                    <a:pt x="17440" y="23194"/>
                  </a:lnTo>
                  <a:lnTo>
                    <a:pt x="18766" y="23945"/>
                  </a:lnTo>
                  <a:lnTo>
                    <a:pt x="20117" y="24695"/>
                  </a:lnTo>
                  <a:lnTo>
                    <a:pt x="21468" y="25421"/>
                  </a:lnTo>
                  <a:lnTo>
                    <a:pt x="22844" y="26146"/>
                  </a:lnTo>
                  <a:lnTo>
                    <a:pt x="24220" y="26847"/>
                  </a:lnTo>
                  <a:lnTo>
                    <a:pt x="25621" y="27523"/>
                  </a:lnTo>
                  <a:lnTo>
                    <a:pt x="27047" y="28198"/>
                  </a:lnTo>
                  <a:lnTo>
                    <a:pt x="28473" y="28824"/>
                  </a:lnTo>
                  <a:lnTo>
                    <a:pt x="29899" y="29424"/>
                  </a:lnTo>
                  <a:lnTo>
                    <a:pt x="31351" y="29999"/>
                  </a:lnTo>
                  <a:lnTo>
                    <a:pt x="32802" y="30550"/>
                  </a:lnTo>
                  <a:lnTo>
                    <a:pt x="34253" y="31075"/>
                  </a:lnTo>
                  <a:lnTo>
                    <a:pt x="35729" y="31551"/>
                  </a:lnTo>
                  <a:lnTo>
                    <a:pt x="37180" y="31976"/>
                  </a:lnTo>
                  <a:lnTo>
                    <a:pt x="38656" y="32376"/>
                  </a:lnTo>
                  <a:lnTo>
                    <a:pt x="40108" y="32752"/>
                  </a:lnTo>
                  <a:lnTo>
                    <a:pt x="40808" y="32877"/>
                  </a:lnTo>
                  <a:lnTo>
                    <a:pt x="41509" y="32977"/>
                  </a:lnTo>
                  <a:lnTo>
                    <a:pt x="42209" y="33002"/>
                  </a:lnTo>
                  <a:lnTo>
                    <a:pt x="42910" y="32977"/>
                  </a:lnTo>
                  <a:lnTo>
                    <a:pt x="43585" y="32927"/>
                  </a:lnTo>
                  <a:lnTo>
                    <a:pt x="44261" y="32827"/>
                  </a:lnTo>
                  <a:lnTo>
                    <a:pt x="44936" y="32677"/>
                  </a:lnTo>
                  <a:lnTo>
                    <a:pt x="45612" y="32476"/>
                  </a:lnTo>
                  <a:lnTo>
                    <a:pt x="46237" y="32251"/>
                  </a:lnTo>
                  <a:lnTo>
                    <a:pt x="46888" y="31976"/>
                  </a:lnTo>
                  <a:lnTo>
                    <a:pt x="47488" y="31651"/>
                  </a:lnTo>
                  <a:lnTo>
                    <a:pt x="48089" y="31301"/>
                  </a:lnTo>
                  <a:lnTo>
                    <a:pt x="48664" y="30900"/>
                  </a:lnTo>
                  <a:lnTo>
                    <a:pt x="49190" y="30450"/>
                  </a:lnTo>
                  <a:lnTo>
                    <a:pt x="49715" y="29974"/>
                  </a:lnTo>
                  <a:lnTo>
                    <a:pt x="50215" y="29474"/>
                  </a:lnTo>
                  <a:lnTo>
                    <a:pt x="52717" y="26697"/>
                  </a:lnTo>
                  <a:lnTo>
                    <a:pt x="51492" y="26647"/>
                  </a:lnTo>
                  <a:lnTo>
                    <a:pt x="50266" y="26572"/>
                  </a:lnTo>
                  <a:lnTo>
                    <a:pt x="49040" y="26472"/>
                  </a:lnTo>
                  <a:lnTo>
                    <a:pt x="47814" y="26322"/>
                  </a:lnTo>
                  <a:lnTo>
                    <a:pt x="46588" y="26146"/>
                  </a:lnTo>
                  <a:lnTo>
                    <a:pt x="45387" y="25946"/>
                  </a:lnTo>
                  <a:lnTo>
                    <a:pt x="44186" y="25696"/>
                  </a:lnTo>
                  <a:lnTo>
                    <a:pt x="42985" y="25446"/>
                  </a:lnTo>
                  <a:lnTo>
                    <a:pt x="41784" y="25146"/>
                  </a:lnTo>
                  <a:lnTo>
                    <a:pt x="40608" y="24820"/>
                  </a:lnTo>
                  <a:lnTo>
                    <a:pt x="39432" y="24470"/>
                  </a:lnTo>
                  <a:lnTo>
                    <a:pt x="38256" y="24095"/>
                  </a:lnTo>
                  <a:lnTo>
                    <a:pt x="37105" y="23695"/>
                  </a:lnTo>
                  <a:lnTo>
                    <a:pt x="35954" y="23269"/>
                  </a:lnTo>
                  <a:lnTo>
                    <a:pt x="34803" y="22819"/>
                  </a:lnTo>
                  <a:lnTo>
                    <a:pt x="33677" y="22368"/>
                  </a:lnTo>
                  <a:lnTo>
                    <a:pt x="32552" y="21893"/>
                  </a:lnTo>
                  <a:lnTo>
                    <a:pt x="31451" y="21393"/>
                  </a:lnTo>
                  <a:lnTo>
                    <a:pt x="30350" y="20867"/>
                  </a:lnTo>
                  <a:lnTo>
                    <a:pt x="29274" y="20342"/>
                  </a:lnTo>
                  <a:lnTo>
                    <a:pt x="28198" y="19791"/>
                  </a:lnTo>
                  <a:lnTo>
                    <a:pt x="27147" y="19241"/>
                  </a:lnTo>
                  <a:lnTo>
                    <a:pt x="26097" y="18666"/>
                  </a:lnTo>
                  <a:lnTo>
                    <a:pt x="25071" y="18090"/>
                  </a:lnTo>
                  <a:lnTo>
                    <a:pt x="24045" y="17490"/>
                  </a:lnTo>
                  <a:lnTo>
                    <a:pt x="23069" y="16889"/>
                  </a:lnTo>
                  <a:lnTo>
                    <a:pt x="21118" y="15688"/>
                  </a:lnTo>
                  <a:lnTo>
                    <a:pt x="19241" y="14437"/>
                  </a:lnTo>
                  <a:lnTo>
                    <a:pt x="17440" y="13211"/>
                  </a:lnTo>
                  <a:lnTo>
                    <a:pt x="15713" y="11960"/>
                  </a:lnTo>
                  <a:lnTo>
                    <a:pt x="14062" y="10734"/>
                  </a:lnTo>
                  <a:lnTo>
                    <a:pt x="12511" y="9533"/>
                  </a:lnTo>
                  <a:lnTo>
                    <a:pt x="11035" y="8357"/>
                  </a:lnTo>
                  <a:lnTo>
                    <a:pt x="9659" y="7207"/>
                  </a:lnTo>
                  <a:lnTo>
                    <a:pt x="8383" y="6131"/>
                  </a:lnTo>
                  <a:lnTo>
                    <a:pt x="7207" y="5080"/>
                  </a:lnTo>
                  <a:lnTo>
                    <a:pt x="6131" y="4129"/>
                  </a:lnTo>
                  <a:lnTo>
                    <a:pt x="5180" y="3228"/>
                  </a:lnTo>
                  <a:lnTo>
                    <a:pt x="4329" y="2428"/>
                  </a:lnTo>
                  <a:lnTo>
                    <a:pt x="3003" y="1127"/>
                  </a:lnTo>
                  <a:lnTo>
                    <a:pt x="2178" y="301"/>
                  </a:lnTo>
                  <a:lnTo>
                    <a:pt x="190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59"/>
            <p:cNvSpPr/>
            <p:nvPr/>
          </p:nvSpPr>
          <p:spPr>
            <a:xfrm>
              <a:off x="1564775" y="2286400"/>
              <a:ext cx="461025" cy="509800"/>
            </a:xfrm>
            <a:custGeom>
              <a:rect b="b" l="l" r="r" t="t"/>
              <a:pathLst>
                <a:path extrusionOk="0" h="20392" w="18441">
                  <a:moveTo>
                    <a:pt x="10509" y="1"/>
                  </a:moveTo>
                  <a:lnTo>
                    <a:pt x="10059" y="26"/>
                  </a:lnTo>
                  <a:lnTo>
                    <a:pt x="9608" y="51"/>
                  </a:lnTo>
                  <a:lnTo>
                    <a:pt x="9158" y="101"/>
                  </a:lnTo>
                  <a:lnTo>
                    <a:pt x="8733" y="201"/>
                  </a:lnTo>
                  <a:lnTo>
                    <a:pt x="8282" y="301"/>
                  </a:lnTo>
                  <a:lnTo>
                    <a:pt x="7832" y="426"/>
                  </a:lnTo>
                  <a:lnTo>
                    <a:pt x="7407" y="576"/>
                  </a:lnTo>
                  <a:lnTo>
                    <a:pt x="6981" y="751"/>
                  </a:lnTo>
                  <a:lnTo>
                    <a:pt x="6556" y="951"/>
                  </a:lnTo>
                  <a:lnTo>
                    <a:pt x="6131" y="1151"/>
                  </a:lnTo>
                  <a:lnTo>
                    <a:pt x="5705" y="1402"/>
                  </a:lnTo>
                  <a:lnTo>
                    <a:pt x="5305" y="1652"/>
                  </a:lnTo>
                  <a:lnTo>
                    <a:pt x="4905" y="1927"/>
                  </a:lnTo>
                  <a:lnTo>
                    <a:pt x="4529" y="2227"/>
                  </a:lnTo>
                  <a:lnTo>
                    <a:pt x="4154" y="2528"/>
                  </a:lnTo>
                  <a:lnTo>
                    <a:pt x="3779" y="2878"/>
                  </a:lnTo>
                  <a:lnTo>
                    <a:pt x="3428" y="3228"/>
                  </a:lnTo>
                  <a:lnTo>
                    <a:pt x="3078" y="3603"/>
                  </a:lnTo>
                  <a:lnTo>
                    <a:pt x="2753" y="3979"/>
                  </a:lnTo>
                  <a:lnTo>
                    <a:pt x="2428" y="4404"/>
                  </a:lnTo>
                  <a:lnTo>
                    <a:pt x="2127" y="4829"/>
                  </a:lnTo>
                  <a:lnTo>
                    <a:pt x="1827" y="5255"/>
                  </a:lnTo>
                  <a:lnTo>
                    <a:pt x="1577" y="5730"/>
                  </a:lnTo>
                  <a:lnTo>
                    <a:pt x="1327" y="6205"/>
                  </a:lnTo>
                  <a:lnTo>
                    <a:pt x="1077" y="6681"/>
                  </a:lnTo>
                  <a:lnTo>
                    <a:pt x="876" y="7181"/>
                  </a:lnTo>
                  <a:lnTo>
                    <a:pt x="676" y="7682"/>
                  </a:lnTo>
                  <a:lnTo>
                    <a:pt x="526" y="8182"/>
                  </a:lnTo>
                  <a:lnTo>
                    <a:pt x="376" y="8682"/>
                  </a:lnTo>
                  <a:lnTo>
                    <a:pt x="276" y="9158"/>
                  </a:lnTo>
                  <a:lnTo>
                    <a:pt x="176" y="9658"/>
                  </a:lnTo>
                  <a:lnTo>
                    <a:pt x="101" y="10159"/>
                  </a:lnTo>
                  <a:lnTo>
                    <a:pt x="51" y="10659"/>
                  </a:lnTo>
                  <a:lnTo>
                    <a:pt x="26" y="11159"/>
                  </a:lnTo>
                  <a:lnTo>
                    <a:pt x="1" y="11635"/>
                  </a:lnTo>
                  <a:lnTo>
                    <a:pt x="26" y="12135"/>
                  </a:lnTo>
                  <a:lnTo>
                    <a:pt x="51" y="12610"/>
                  </a:lnTo>
                  <a:lnTo>
                    <a:pt x="126" y="13086"/>
                  </a:lnTo>
                  <a:lnTo>
                    <a:pt x="201" y="13536"/>
                  </a:lnTo>
                  <a:lnTo>
                    <a:pt x="301" y="13987"/>
                  </a:lnTo>
                  <a:lnTo>
                    <a:pt x="401" y="14437"/>
                  </a:lnTo>
                  <a:lnTo>
                    <a:pt x="551" y="14887"/>
                  </a:lnTo>
                  <a:lnTo>
                    <a:pt x="701" y="15313"/>
                  </a:lnTo>
                  <a:lnTo>
                    <a:pt x="876" y="15738"/>
                  </a:lnTo>
                  <a:lnTo>
                    <a:pt x="1077" y="16138"/>
                  </a:lnTo>
                  <a:lnTo>
                    <a:pt x="1302" y="16539"/>
                  </a:lnTo>
                  <a:lnTo>
                    <a:pt x="1552" y="16914"/>
                  </a:lnTo>
                  <a:lnTo>
                    <a:pt x="1802" y="17264"/>
                  </a:lnTo>
                  <a:lnTo>
                    <a:pt x="2077" y="17614"/>
                  </a:lnTo>
                  <a:lnTo>
                    <a:pt x="2353" y="17965"/>
                  </a:lnTo>
                  <a:lnTo>
                    <a:pt x="2678" y="18265"/>
                  </a:lnTo>
                  <a:lnTo>
                    <a:pt x="3003" y="18565"/>
                  </a:lnTo>
                  <a:lnTo>
                    <a:pt x="3353" y="18840"/>
                  </a:lnTo>
                  <a:lnTo>
                    <a:pt x="3729" y="19116"/>
                  </a:lnTo>
                  <a:lnTo>
                    <a:pt x="4104" y="19341"/>
                  </a:lnTo>
                  <a:lnTo>
                    <a:pt x="4504" y="19566"/>
                  </a:lnTo>
                  <a:lnTo>
                    <a:pt x="4930" y="19766"/>
                  </a:lnTo>
                  <a:lnTo>
                    <a:pt x="5330" y="19916"/>
                  </a:lnTo>
                  <a:lnTo>
                    <a:pt x="5755" y="20066"/>
                  </a:lnTo>
                  <a:lnTo>
                    <a:pt x="6206" y="20166"/>
                  </a:lnTo>
                  <a:lnTo>
                    <a:pt x="6631" y="20266"/>
                  </a:lnTo>
                  <a:lnTo>
                    <a:pt x="7081" y="20342"/>
                  </a:lnTo>
                  <a:lnTo>
                    <a:pt x="7507" y="20367"/>
                  </a:lnTo>
                  <a:lnTo>
                    <a:pt x="7957" y="20392"/>
                  </a:lnTo>
                  <a:lnTo>
                    <a:pt x="8407" y="20367"/>
                  </a:lnTo>
                  <a:lnTo>
                    <a:pt x="8858" y="20342"/>
                  </a:lnTo>
                  <a:lnTo>
                    <a:pt x="9283" y="20266"/>
                  </a:lnTo>
                  <a:lnTo>
                    <a:pt x="9733" y="20191"/>
                  </a:lnTo>
                  <a:lnTo>
                    <a:pt x="10184" y="20091"/>
                  </a:lnTo>
                  <a:lnTo>
                    <a:pt x="10609" y="19966"/>
                  </a:lnTo>
                  <a:lnTo>
                    <a:pt x="11059" y="19816"/>
                  </a:lnTo>
                  <a:lnTo>
                    <a:pt x="11485" y="19641"/>
                  </a:lnTo>
                  <a:lnTo>
                    <a:pt x="11910" y="19441"/>
                  </a:lnTo>
                  <a:lnTo>
                    <a:pt x="12336" y="19241"/>
                  </a:lnTo>
                  <a:lnTo>
                    <a:pt x="12736" y="18990"/>
                  </a:lnTo>
                  <a:lnTo>
                    <a:pt x="13161" y="18740"/>
                  </a:lnTo>
                  <a:lnTo>
                    <a:pt x="13561" y="18465"/>
                  </a:lnTo>
                  <a:lnTo>
                    <a:pt x="13937" y="18165"/>
                  </a:lnTo>
                  <a:lnTo>
                    <a:pt x="14312" y="17865"/>
                  </a:lnTo>
                  <a:lnTo>
                    <a:pt x="14687" y="17514"/>
                  </a:lnTo>
                  <a:lnTo>
                    <a:pt x="15038" y="17164"/>
                  </a:lnTo>
                  <a:lnTo>
                    <a:pt x="15388" y="16789"/>
                  </a:lnTo>
                  <a:lnTo>
                    <a:pt x="15713" y="16388"/>
                  </a:lnTo>
                  <a:lnTo>
                    <a:pt x="16038" y="15988"/>
                  </a:lnTo>
                  <a:lnTo>
                    <a:pt x="16339" y="15563"/>
                  </a:lnTo>
                  <a:lnTo>
                    <a:pt x="16614" y="15112"/>
                  </a:lnTo>
                  <a:lnTo>
                    <a:pt x="16889" y="14662"/>
                  </a:lnTo>
                  <a:lnTo>
                    <a:pt x="17139" y="14187"/>
                  </a:lnTo>
                  <a:lnTo>
                    <a:pt x="17389" y="13686"/>
                  </a:lnTo>
                  <a:lnTo>
                    <a:pt x="17590" y="13211"/>
                  </a:lnTo>
                  <a:lnTo>
                    <a:pt x="17765" y="12711"/>
                  </a:lnTo>
                  <a:lnTo>
                    <a:pt x="17940" y="12210"/>
                  </a:lnTo>
                  <a:lnTo>
                    <a:pt x="18065" y="11710"/>
                  </a:lnTo>
                  <a:lnTo>
                    <a:pt x="18190" y="11209"/>
                  </a:lnTo>
                  <a:lnTo>
                    <a:pt x="18290" y="10709"/>
                  </a:lnTo>
                  <a:lnTo>
                    <a:pt x="18365" y="10234"/>
                  </a:lnTo>
                  <a:lnTo>
                    <a:pt x="18415" y="9733"/>
                  </a:lnTo>
                  <a:lnTo>
                    <a:pt x="18440" y="9233"/>
                  </a:lnTo>
                  <a:lnTo>
                    <a:pt x="18440" y="8757"/>
                  </a:lnTo>
                  <a:lnTo>
                    <a:pt x="18440" y="8257"/>
                  </a:lnTo>
                  <a:lnTo>
                    <a:pt x="18390" y="7782"/>
                  </a:lnTo>
                  <a:lnTo>
                    <a:pt x="18340" y="7306"/>
                  </a:lnTo>
                  <a:lnTo>
                    <a:pt x="18265" y="6856"/>
                  </a:lnTo>
                  <a:lnTo>
                    <a:pt x="18165" y="6381"/>
                  </a:lnTo>
                  <a:lnTo>
                    <a:pt x="18040" y="5930"/>
                  </a:lnTo>
                  <a:lnTo>
                    <a:pt x="17915" y="5505"/>
                  </a:lnTo>
                  <a:lnTo>
                    <a:pt x="17740" y="5080"/>
                  </a:lnTo>
                  <a:lnTo>
                    <a:pt x="17565" y="4654"/>
                  </a:lnTo>
                  <a:lnTo>
                    <a:pt x="17364" y="4254"/>
                  </a:lnTo>
                  <a:lnTo>
                    <a:pt x="17164" y="3854"/>
                  </a:lnTo>
                  <a:lnTo>
                    <a:pt x="16914" y="3478"/>
                  </a:lnTo>
                  <a:lnTo>
                    <a:pt x="16664" y="3103"/>
                  </a:lnTo>
                  <a:lnTo>
                    <a:pt x="16389" y="2778"/>
                  </a:lnTo>
                  <a:lnTo>
                    <a:pt x="16088" y="2427"/>
                  </a:lnTo>
                  <a:lnTo>
                    <a:pt x="15788" y="2127"/>
                  </a:lnTo>
                  <a:lnTo>
                    <a:pt x="15463" y="1827"/>
                  </a:lnTo>
                  <a:lnTo>
                    <a:pt x="15113" y="1552"/>
                  </a:lnTo>
                  <a:lnTo>
                    <a:pt x="14737" y="1277"/>
                  </a:lnTo>
                  <a:lnTo>
                    <a:pt x="14362" y="1051"/>
                  </a:lnTo>
                  <a:lnTo>
                    <a:pt x="13962" y="826"/>
                  </a:lnTo>
                  <a:lnTo>
                    <a:pt x="13536" y="626"/>
                  </a:lnTo>
                  <a:lnTo>
                    <a:pt x="13111" y="476"/>
                  </a:lnTo>
                  <a:lnTo>
                    <a:pt x="12686" y="326"/>
                  </a:lnTo>
                  <a:lnTo>
                    <a:pt x="12260" y="201"/>
                  </a:lnTo>
                  <a:lnTo>
                    <a:pt x="11835" y="126"/>
                  </a:lnTo>
                  <a:lnTo>
                    <a:pt x="11385" y="51"/>
                  </a:lnTo>
                  <a:lnTo>
                    <a:pt x="10934" y="26"/>
                  </a:lnTo>
                  <a:lnTo>
                    <a:pt x="1050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59"/>
            <p:cNvSpPr/>
            <p:nvPr/>
          </p:nvSpPr>
          <p:spPr>
            <a:xfrm>
              <a:off x="1648600" y="2394600"/>
              <a:ext cx="310275" cy="335300"/>
            </a:xfrm>
            <a:custGeom>
              <a:rect b="b" l="l" r="r" t="t"/>
              <a:pathLst>
                <a:path extrusionOk="0" h="13412" w="12411">
                  <a:moveTo>
                    <a:pt x="6355" y="1"/>
                  </a:moveTo>
                  <a:lnTo>
                    <a:pt x="6055" y="51"/>
                  </a:lnTo>
                  <a:lnTo>
                    <a:pt x="5755" y="101"/>
                  </a:lnTo>
                  <a:lnTo>
                    <a:pt x="5455" y="151"/>
                  </a:lnTo>
                  <a:lnTo>
                    <a:pt x="5154" y="251"/>
                  </a:lnTo>
                  <a:lnTo>
                    <a:pt x="4579" y="451"/>
                  </a:lnTo>
                  <a:lnTo>
                    <a:pt x="4004" y="701"/>
                  </a:lnTo>
                  <a:lnTo>
                    <a:pt x="3453" y="1027"/>
                  </a:lnTo>
                  <a:lnTo>
                    <a:pt x="2928" y="1402"/>
                  </a:lnTo>
                  <a:lnTo>
                    <a:pt x="2452" y="1802"/>
                  </a:lnTo>
                  <a:lnTo>
                    <a:pt x="1977" y="2278"/>
                  </a:lnTo>
                  <a:lnTo>
                    <a:pt x="1752" y="2528"/>
                  </a:lnTo>
                  <a:lnTo>
                    <a:pt x="1552" y="2803"/>
                  </a:lnTo>
                  <a:lnTo>
                    <a:pt x="1351" y="3078"/>
                  </a:lnTo>
                  <a:lnTo>
                    <a:pt x="1151" y="3379"/>
                  </a:lnTo>
                  <a:lnTo>
                    <a:pt x="976" y="3679"/>
                  </a:lnTo>
                  <a:lnTo>
                    <a:pt x="801" y="3979"/>
                  </a:lnTo>
                  <a:lnTo>
                    <a:pt x="651" y="4304"/>
                  </a:lnTo>
                  <a:lnTo>
                    <a:pt x="526" y="4630"/>
                  </a:lnTo>
                  <a:lnTo>
                    <a:pt x="401" y="4955"/>
                  </a:lnTo>
                  <a:lnTo>
                    <a:pt x="301" y="5280"/>
                  </a:lnTo>
                  <a:lnTo>
                    <a:pt x="201" y="5605"/>
                  </a:lnTo>
                  <a:lnTo>
                    <a:pt x="126" y="5931"/>
                  </a:lnTo>
                  <a:lnTo>
                    <a:pt x="25" y="6581"/>
                  </a:lnTo>
                  <a:lnTo>
                    <a:pt x="0" y="7232"/>
                  </a:lnTo>
                  <a:lnTo>
                    <a:pt x="0" y="7882"/>
                  </a:lnTo>
                  <a:lnTo>
                    <a:pt x="75" y="8508"/>
                  </a:lnTo>
                  <a:lnTo>
                    <a:pt x="201" y="9133"/>
                  </a:lnTo>
                  <a:lnTo>
                    <a:pt x="376" y="9709"/>
                  </a:lnTo>
                  <a:lnTo>
                    <a:pt x="501" y="10009"/>
                  </a:lnTo>
                  <a:lnTo>
                    <a:pt x="626" y="10284"/>
                  </a:lnTo>
                  <a:lnTo>
                    <a:pt x="751" y="10534"/>
                  </a:lnTo>
                  <a:lnTo>
                    <a:pt x="901" y="10809"/>
                  </a:lnTo>
                  <a:lnTo>
                    <a:pt x="1076" y="11060"/>
                  </a:lnTo>
                  <a:lnTo>
                    <a:pt x="1251" y="11310"/>
                  </a:lnTo>
                  <a:lnTo>
                    <a:pt x="1452" y="11535"/>
                  </a:lnTo>
                  <a:lnTo>
                    <a:pt x="1652" y="11760"/>
                  </a:lnTo>
                  <a:lnTo>
                    <a:pt x="1852" y="11960"/>
                  </a:lnTo>
                  <a:lnTo>
                    <a:pt x="2077" y="12161"/>
                  </a:lnTo>
                  <a:lnTo>
                    <a:pt x="2327" y="12361"/>
                  </a:lnTo>
                  <a:lnTo>
                    <a:pt x="2577" y="12536"/>
                  </a:lnTo>
                  <a:lnTo>
                    <a:pt x="2828" y="12686"/>
                  </a:lnTo>
                  <a:lnTo>
                    <a:pt x="3103" y="12836"/>
                  </a:lnTo>
                  <a:lnTo>
                    <a:pt x="3378" y="12986"/>
                  </a:lnTo>
                  <a:lnTo>
                    <a:pt x="3678" y="13086"/>
                  </a:lnTo>
                  <a:lnTo>
                    <a:pt x="3954" y="13186"/>
                  </a:lnTo>
                  <a:lnTo>
                    <a:pt x="4254" y="13261"/>
                  </a:lnTo>
                  <a:lnTo>
                    <a:pt x="4554" y="13336"/>
                  </a:lnTo>
                  <a:lnTo>
                    <a:pt x="4854" y="13361"/>
                  </a:lnTo>
                  <a:lnTo>
                    <a:pt x="5154" y="13411"/>
                  </a:lnTo>
                  <a:lnTo>
                    <a:pt x="5755" y="13411"/>
                  </a:lnTo>
                  <a:lnTo>
                    <a:pt x="6055" y="13386"/>
                  </a:lnTo>
                  <a:lnTo>
                    <a:pt x="6355" y="13361"/>
                  </a:lnTo>
                  <a:lnTo>
                    <a:pt x="6631" y="13311"/>
                  </a:lnTo>
                  <a:lnTo>
                    <a:pt x="6931" y="13236"/>
                  </a:lnTo>
                  <a:lnTo>
                    <a:pt x="7231" y="13161"/>
                  </a:lnTo>
                  <a:lnTo>
                    <a:pt x="7807" y="12961"/>
                  </a:lnTo>
                  <a:lnTo>
                    <a:pt x="8382" y="12711"/>
                  </a:lnTo>
                  <a:lnTo>
                    <a:pt x="8932" y="12386"/>
                  </a:lnTo>
                  <a:lnTo>
                    <a:pt x="9458" y="12010"/>
                  </a:lnTo>
                  <a:lnTo>
                    <a:pt x="9958" y="11585"/>
                  </a:lnTo>
                  <a:lnTo>
                    <a:pt x="10409" y="11110"/>
                  </a:lnTo>
                  <a:lnTo>
                    <a:pt x="10634" y="10859"/>
                  </a:lnTo>
                  <a:lnTo>
                    <a:pt x="10859" y="10609"/>
                  </a:lnTo>
                  <a:lnTo>
                    <a:pt x="11059" y="10334"/>
                  </a:lnTo>
                  <a:lnTo>
                    <a:pt x="11234" y="10034"/>
                  </a:lnTo>
                  <a:lnTo>
                    <a:pt x="11409" y="9734"/>
                  </a:lnTo>
                  <a:lnTo>
                    <a:pt x="11585" y="9408"/>
                  </a:lnTo>
                  <a:lnTo>
                    <a:pt x="11735" y="9108"/>
                  </a:lnTo>
                  <a:lnTo>
                    <a:pt x="11860" y="8783"/>
                  </a:lnTo>
                  <a:lnTo>
                    <a:pt x="11985" y="8458"/>
                  </a:lnTo>
                  <a:lnTo>
                    <a:pt x="12085" y="8132"/>
                  </a:lnTo>
                  <a:lnTo>
                    <a:pt x="12185" y="7807"/>
                  </a:lnTo>
                  <a:lnTo>
                    <a:pt x="12260" y="7482"/>
                  </a:lnTo>
                  <a:lnTo>
                    <a:pt x="12360" y="6806"/>
                  </a:lnTo>
                  <a:lnTo>
                    <a:pt x="12410" y="6156"/>
                  </a:lnTo>
                  <a:lnTo>
                    <a:pt x="12385" y="5530"/>
                  </a:lnTo>
                  <a:lnTo>
                    <a:pt x="12310" y="4905"/>
                  </a:lnTo>
                  <a:lnTo>
                    <a:pt x="12185" y="4279"/>
                  </a:lnTo>
                  <a:lnTo>
                    <a:pt x="12010" y="3704"/>
                  </a:lnTo>
                  <a:lnTo>
                    <a:pt x="11910" y="3404"/>
                  </a:lnTo>
                  <a:lnTo>
                    <a:pt x="11785" y="3128"/>
                  </a:lnTo>
                  <a:lnTo>
                    <a:pt x="11635" y="2853"/>
                  </a:lnTo>
                  <a:lnTo>
                    <a:pt x="11484" y="2603"/>
                  </a:lnTo>
                  <a:lnTo>
                    <a:pt x="11309" y="2353"/>
                  </a:lnTo>
                  <a:lnTo>
                    <a:pt x="11134" y="2103"/>
                  </a:lnTo>
                  <a:lnTo>
                    <a:pt x="10959" y="1877"/>
                  </a:lnTo>
                  <a:lnTo>
                    <a:pt x="10759" y="1652"/>
                  </a:lnTo>
                  <a:lnTo>
                    <a:pt x="10534" y="1427"/>
                  </a:lnTo>
                  <a:lnTo>
                    <a:pt x="10309" y="1227"/>
                  </a:lnTo>
                  <a:lnTo>
                    <a:pt x="10083" y="1052"/>
                  </a:lnTo>
                  <a:lnTo>
                    <a:pt x="9833" y="877"/>
                  </a:lnTo>
                  <a:lnTo>
                    <a:pt x="9558" y="701"/>
                  </a:lnTo>
                  <a:lnTo>
                    <a:pt x="9283" y="576"/>
                  </a:lnTo>
                  <a:lnTo>
                    <a:pt x="9008" y="426"/>
                  </a:lnTo>
                  <a:lnTo>
                    <a:pt x="8732" y="326"/>
                  </a:lnTo>
                  <a:lnTo>
                    <a:pt x="8432" y="226"/>
                  </a:lnTo>
                  <a:lnTo>
                    <a:pt x="8157" y="151"/>
                  </a:lnTo>
                  <a:lnTo>
                    <a:pt x="7857" y="76"/>
                  </a:lnTo>
                  <a:lnTo>
                    <a:pt x="7556" y="26"/>
                  </a:lnTo>
                  <a:lnTo>
                    <a:pt x="725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59"/>
            <p:cNvSpPr/>
            <p:nvPr/>
          </p:nvSpPr>
          <p:spPr>
            <a:xfrm>
              <a:off x="1826875" y="2384600"/>
              <a:ext cx="152000" cy="152650"/>
            </a:xfrm>
            <a:custGeom>
              <a:rect b="b" l="l" r="r" t="t"/>
              <a:pathLst>
                <a:path extrusionOk="0" h="6106" w="6080">
                  <a:moveTo>
                    <a:pt x="2952" y="1"/>
                  </a:moveTo>
                  <a:lnTo>
                    <a:pt x="2652" y="26"/>
                  </a:lnTo>
                  <a:lnTo>
                    <a:pt x="2352" y="76"/>
                  </a:lnTo>
                  <a:lnTo>
                    <a:pt x="2077" y="151"/>
                  </a:lnTo>
                  <a:lnTo>
                    <a:pt x="1801" y="251"/>
                  </a:lnTo>
                  <a:lnTo>
                    <a:pt x="1551" y="401"/>
                  </a:lnTo>
                  <a:lnTo>
                    <a:pt x="1301" y="551"/>
                  </a:lnTo>
                  <a:lnTo>
                    <a:pt x="1076" y="726"/>
                  </a:lnTo>
                  <a:lnTo>
                    <a:pt x="851" y="926"/>
                  </a:lnTo>
                  <a:lnTo>
                    <a:pt x="651" y="1152"/>
                  </a:lnTo>
                  <a:lnTo>
                    <a:pt x="475" y="1402"/>
                  </a:lnTo>
                  <a:lnTo>
                    <a:pt x="325" y="1677"/>
                  </a:lnTo>
                  <a:lnTo>
                    <a:pt x="200" y="1952"/>
                  </a:lnTo>
                  <a:lnTo>
                    <a:pt x="100" y="2252"/>
                  </a:lnTo>
                  <a:lnTo>
                    <a:pt x="25" y="2553"/>
                  </a:lnTo>
                  <a:lnTo>
                    <a:pt x="0" y="2853"/>
                  </a:lnTo>
                  <a:lnTo>
                    <a:pt x="0" y="3128"/>
                  </a:lnTo>
                  <a:lnTo>
                    <a:pt x="25" y="3428"/>
                  </a:lnTo>
                  <a:lnTo>
                    <a:pt x="75" y="3729"/>
                  </a:lnTo>
                  <a:lnTo>
                    <a:pt x="150" y="4004"/>
                  </a:lnTo>
                  <a:lnTo>
                    <a:pt x="250" y="4279"/>
                  </a:lnTo>
                  <a:lnTo>
                    <a:pt x="375" y="4529"/>
                  </a:lnTo>
                  <a:lnTo>
                    <a:pt x="525" y="4779"/>
                  </a:lnTo>
                  <a:lnTo>
                    <a:pt x="726" y="5030"/>
                  </a:lnTo>
                  <a:lnTo>
                    <a:pt x="926" y="5230"/>
                  </a:lnTo>
                  <a:lnTo>
                    <a:pt x="1151" y="5430"/>
                  </a:lnTo>
                  <a:lnTo>
                    <a:pt x="1401" y="5605"/>
                  </a:lnTo>
                  <a:lnTo>
                    <a:pt x="1676" y="5780"/>
                  </a:lnTo>
                  <a:lnTo>
                    <a:pt x="1952" y="5905"/>
                  </a:lnTo>
                  <a:lnTo>
                    <a:pt x="2252" y="5980"/>
                  </a:lnTo>
                  <a:lnTo>
                    <a:pt x="2527" y="6055"/>
                  </a:lnTo>
                  <a:lnTo>
                    <a:pt x="2827" y="6080"/>
                  </a:lnTo>
                  <a:lnTo>
                    <a:pt x="3128" y="6105"/>
                  </a:lnTo>
                  <a:lnTo>
                    <a:pt x="3428" y="6080"/>
                  </a:lnTo>
                  <a:lnTo>
                    <a:pt x="3703" y="6030"/>
                  </a:lnTo>
                  <a:lnTo>
                    <a:pt x="3978" y="5930"/>
                  </a:lnTo>
                  <a:lnTo>
                    <a:pt x="4253" y="5830"/>
                  </a:lnTo>
                  <a:lnTo>
                    <a:pt x="4529" y="5705"/>
                  </a:lnTo>
                  <a:lnTo>
                    <a:pt x="4779" y="5555"/>
                  </a:lnTo>
                  <a:lnTo>
                    <a:pt x="5004" y="5380"/>
                  </a:lnTo>
                  <a:lnTo>
                    <a:pt x="5229" y="5155"/>
                  </a:lnTo>
                  <a:lnTo>
                    <a:pt x="5429" y="4929"/>
                  </a:lnTo>
                  <a:lnTo>
                    <a:pt x="5604" y="4679"/>
                  </a:lnTo>
                  <a:lnTo>
                    <a:pt x="5755" y="4429"/>
                  </a:lnTo>
                  <a:lnTo>
                    <a:pt x="5880" y="4129"/>
                  </a:lnTo>
                  <a:lnTo>
                    <a:pt x="5980" y="3854"/>
                  </a:lnTo>
                  <a:lnTo>
                    <a:pt x="6030" y="3553"/>
                  </a:lnTo>
                  <a:lnTo>
                    <a:pt x="6080" y="3253"/>
                  </a:lnTo>
                  <a:lnTo>
                    <a:pt x="6080" y="2953"/>
                  </a:lnTo>
                  <a:lnTo>
                    <a:pt x="6055" y="2653"/>
                  </a:lnTo>
                  <a:lnTo>
                    <a:pt x="6005" y="2377"/>
                  </a:lnTo>
                  <a:lnTo>
                    <a:pt x="5930" y="2102"/>
                  </a:lnTo>
                  <a:lnTo>
                    <a:pt x="5830" y="1827"/>
                  </a:lnTo>
                  <a:lnTo>
                    <a:pt x="5705" y="1552"/>
                  </a:lnTo>
                  <a:lnTo>
                    <a:pt x="5529" y="1302"/>
                  </a:lnTo>
                  <a:lnTo>
                    <a:pt x="5354" y="1076"/>
                  </a:lnTo>
                  <a:lnTo>
                    <a:pt x="5154" y="851"/>
                  </a:lnTo>
                  <a:lnTo>
                    <a:pt x="4929" y="651"/>
                  </a:lnTo>
                  <a:lnTo>
                    <a:pt x="4679" y="476"/>
                  </a:lnTo>
                  <a:lnTo>
                    <a:pt x="4404" y="326"/>
                  </a:lnTo>
                  <a:lnTo>
                    <a:pt x="4128" y="201"/>
                  </a:lnTo>
                  <a:lnTo>
                    <a:pt x="3828" y="101"/>
                  </a:lnTo>
                  <a:lnTo>
                    <a:pt x="3528" y="51"/>
                  </a:lnTo>
                  <a:lnTo>
                    <a:pt x="32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59"/>
            <p:cNvSpPr/>
            <p:nvPr/>
          </p:nvSpPr>
          <p:spPr>
            <a:xfrm>
              <a:off x="2456100" y="2736125"/>
              <a:ext cx="461025" cy="509175"/>
            </a:xfrm>
            <a:custGeom>
              <a:rect b="b" l="l" r="r" t="t"/>
              <a:pathLst>
                <a:path extrusionOk="0" h="20367" w="18441">
                  <a:moveTo>
                    <a:pt x="10059" y="1"/>
                  </a:moveTo>
                  <a:lnTo>
                    <a:pt x="9608" y="26"/>
                  </a:lnTo>
                  <a:lnTo>
                    <a:pt x="9158" y="101"/>
                  </a:lnTo>
                  <a:lnTo>
                    <a:pt x="8708" y="176"/>
                  </a:lnTo>
                  <a:lnTo>
                    <a:pt x="8282" y="276"/>
                  </a:lnTo>
                  <a:lnTo>
                    <a:pt x="7832" y="401"/>
                  </a:lnTo>
                  <a:lnTo>
                    <a:pt x="7407" y="551"/>
                  </a:lnTo>
                  <a:lnTo>
                    <a:pt x="6956" y="726"/>
                  </a:lnTo>
                  <a:lnTo>
                    <a:pt x="6531" y="926"/>
                  </a:lnTo>
                  <a:lnTo>
                    <a:pt x="6131" y="1127"/>
                  </a:lnTo>
                  <a:lnTo>
                    <a:pt x="5705" y="1377"/>
                  </a:lnTo>
                  <a:lnTo>
                    <a:pt x="5305" y="1627"/>
                  </a:lnTo>
                  <a:lnTo>
                    <a:pt x="4905" y="1902"/>
                  </a:lnTo>
                  <a:lnTo>
                    <a:pt x="4504" y="2202"/>
                  </a:lnTo>
                  <a:lnTo>
                    <a:pt x="4129" y="2528"/>
                  </a:lnTo>
                  <a:lnTo>
                    <a:pt x="3779" y="2853"/>
                  </a:lnTo>
                  <a:lnTo>
                    <a:pt x="3404" y="3203"/>
                  </a:lnTo>
                  <a:lnTo>
                    <a:pt x="3078" y="3578"/>
                  </a:lnTo>
                  <a:lnTo>
                    <a:pt x="2728" y="3979"/>
                  </a:lnTo>
                  <a:lnTo>
                    <a:pt x="2428" y="4379"/>
                  </a:lnTo>
                  <a:lnTo>
                    <a:pt x="2128" y="4804"/>
                  </a:lnTo>
                  <a:lnTo>
                    <a:pt x="1827" y="5255"/>
                  </a:lnTo>
                  <a:lnTo>
                    <a:pt x="1552" y="5705"/>
                  </a:lnTo>
                  <a:lnTo>
                    <a:pt x="1302" y="6181"/>
                  </a:lnTo>
                  <a:lnTo>
                    <a:pt x="1077" y="6681"/>
                  </a:lnTo>
                  <a:lnTo>
                    <a:pt x="877" y="7156"/>
                  </a:lnTo>
                  <a:lnTo>
                    <a:pt x="676" y="7657"/>
                  </a:lnTo>
                  <a:lnTo>
                    <a:pt x="526" y="8157"/>
                  </a:lnTo>
                  <a:lnTo>
                    <a:pt x="376" y="8657"/>
                  </a:lnTo>
                  <a:lnTo>
                    <a:pt x="251" y="9158"/>
                  </a:lnTo>
                  <a:lnTo>
                    <a:pt x="176" y="9658"/>
                  </a:lnTo>
                  <a:lnTo>
                    <a:pt x="101" y="10159"/>
                  </a:lnTo>
                  <a:lnTo>
                    <a:pt x="51" y="10634"/>
                  </a:lnTo>
                  <a:lnTo>
                    <a:pt x="1" y="11134"/>
                  </a:lnTo>
                  <a:lnTo>
                    <a:pt x="1" y="11610"/>
                  </a:lnTo>
                  <a:lnTo>
                    <a:pt x="26" y="12110"/>
                  </a:lnTo>
                  <a:lnTo>
                    <a:pt x="51" y="12586"/>
                  </a:lnTo>
                  <a:lnTo>
                    <a:pt x="101" y="13061"/>
                  </a:lnTo>
                  <a:lnTo>
                    <a:pt x="201" y="13511"/>
                  </a:lnTo>
                  <a:lnTo>
                    <a:pt x="276" y="13987"/>
                  </a:lnTo>
                  <a:lnTo>
                    <a:pt x="401" y="14437"/>
                  </a:lnTo>
                  <a:lnTo>
                    <a:pt x="551" y="14862"/>
                  </a:lnTo>
                  <a:lnTo>
                    <a:pt x="701" y="15288"/>
                  </a:lnTo>
                  <a:lnTo>
                    <a:pt x="877" y="15713"/>
                  </a:lnTo>
                  <a:lnTo>
                    <a:pt x="1077" y="16113"/>
                  </a:lnTo>
                  <a:lnTo>
                    <a:pt x="1302" y="16514"/>
                  </a:lnTo>
                  <a:lnTo>
                    <a:pt x="1527" y="16889"/>
                  </a:lnTo>
                  <a:lnTo>
                    <a:pt x="1802" y="17264"/>
                  </a:lnTo>
                  <a:lnTo>
                    <a:pt x="2077" y="17615"/>
                  </a:lnTo>
                  <a:lnTo>
                    <a:pt x="2353" y="17940"/>
                  </a:lnTo>
                  <a:lnTo>
                    <a:pt x="2678" y="18265"/>
                  </a:lnTo>
                  <a:lnTo>
                    <a:pt x="3003" y="18540"/>
                  </a:lnTo>
                  <a:lnTo>
                    <a:pt x="3354" y="18841"/>
                  </a:lnTo>
                  <a:lnTo>
                    <a:pt x="3729" y="19091"/>
                  </a:lnTo>
                  <a:lnTo>
                    <a:pt x="4104" y="19316"/>
                  </a:lnTo>
                  <a:lnTo>
                    <a:pt x="4504" y="19541"/>
                  </a:lnTo>
                  <a:lnTo>
                    <a:pt x="4905" y="19741"/>
                  </a:lnTo>
                  <a:lnTo>
                    <a:pt x="5330" y="19916"/>
                  </a:lnTo>
                  <a:lnTo>
                    <a:pt x="5755" y="20041"/>
                  </a:lnTo>
                  <a:lnTo>
                    <a:pt x="6181" y="20167"/>
                  </a:lnTo>
                  <a:lnTo>
                    <a:pt x="6631" y="20242"/>
                  </a:lnTo>
                  <a:lnTo>
                    <a:pt x="7056" y="20317"/>
                  </a:lnTo>
                  <a:lnTo>
                    <a:pt x="7507" y="20342"/>
                  </a:lnTo>
                  <a:lnTo>
                    <a:pt x="7957" y="20367"/>
                  </a:lnTo>
                  <a:lnTo>
                    <a:pt x="8407" y="20342"/>
                  </a:lnTo>
                  <a:lnTo>
                    <a:pt x="8833" y="20317"/>
                  </a:lnTo>
                  <a:lnTo>
                    <a:pt x="9283" y="20267"/>
                  </a:lnTo>
                  <a:lnTo>
                    <a:pt x="9734" y="20167"/>
                  </a:lnTo>
                  <a:lnTo>
                    <a:pt x="10184" y="20066"/>
                  </a:lnTo>
                  <a:lnTo>
                    <a:pt x="10609" y="19941"/>
                  </a:lnTo>
                  <a:lnTo>
                    <a:pt x="11060" y="19791"/>
                  </a:lnTo>
                  <a:lnTo>
                    <a:pt x="11485" y="19616"/>
                  </a:lnTo>
                  <a:lnTo>
                    <a:pt x="11910" y="19441"/>
                  </a:lnTo>
                  <a:lnTo>
                    <a:pt x="12336" y="19216"/>
                  </a:lnTo>
                  <a:lnTo>
                    <a:pt x="12736" y="18991"/>
                  </a:lnTo>
                  <a:lnTo>
                    <a:pt x="13136" y="18715"/>
                  </a:lnTo>
                  <a:lnTo>
                    <a:pt x="13537" y="18440"/>
                  </a:lnTo>
                  <a:lnTo>
                    <a:pt x="13937" y="18140"/>
                  </a:lnTo>
                  <a:lnTo>
                    <a:pt x="14312" y="17840"/>
                  </a:lnTo>
                  <a:lnTo>
                    <a:pt x="14687" y="17489"/>
                  </a:lnTo>
                  <a:lnTo>
                    <a:pt x="15038" y="17139"/>
                  </a:lnTo>
                  <a:lnTo>
                    <a:pt x="15388" y="16764"/>
                  </a:lnTo>
                  <a:lnTo>
                    <a:pt x="15713" y="16389"/>
                  </a:lnTo>
                  <a:lnTo>
                    <a:pt x="16038" y="15963"/>
                  </a:lnTo>
                  <a:lnTo>
                    <a:pt x="16339" y="15538"/>
                  </a:lnTo>
                  <a:lnTo>
                    <a:pt x="16614" y="15113"/>
                  </a:lnTo>
                  <a:lnTo>
                    <a:pt x="16889" y="14637"/>
                  </a:lnTo>
                  <a:lnTo>
                    <a:pt x="17139" y="14162"/>
                  </a:lnTo>
                  <a:lnTo>
                    <a:pt x="17365" y="13686"/>
                  </a:lnTo>
                  <a:lnTo>
                    <a:pt x="17590" y="13186"/>
                  </a:lnTo>
                  <a:lnTo>
                    <a:pt x="17765" y="12686"/>
                  </a:lnTo>
                  <a:lnTo>
                    <a:pt x="17940" y="12185"/>
                  </a:lnTo>
                  <a:lnTo>
                    <a:pt x="18065" y="11710"/>
                  </a:lnTo>
                  <a:lnTo>
                    <a:pt x="18190" y="11210"/>
                  </a:lnTo>
                  <a:lnTo>
                    <a:pt x="18290" y="10709"/>
                  </a:lnTo>
                  <a:lnTo>
                    <a:pt x="18365" y="10209"/>
                  </a:lnTo>
                  <a:lnTo>
                    <a:pt x="18415" y="9708"/>
                  </a:lnTo>
                  <a:lnTo>
                    <a:pt x="18440" y="9208"/>
                  </a:lnTo>
                  <a:lnTo>
                    <a:pt x="18440" y="8733"/>
                  </a:lnTo>
                  <a:lnTo>
                    <a:pt x="18440" y="8257"/>
                  </a:lnTo>
                  <a:lnTo>
                    <a:pt x="18390" y="7757"/>
                  </a:lnTo>
                  <a:lnTo>
                    <a:pt x="18340" y="7306"/>
                  </a:lnTo>
                  <a:lnTo>
                    <a:pt x="18265" y="6831"/>
                  </a:lnTo>
                  <a:lnTo>
                    <a:pt x="18165" y="6381"/>
                  </a:lnTo>
                  <a:lnTo>
                    <a:pt x="18040" y="5930"/>
                  </a:lnTo>
                  <a:lnTo>
                    <a:pt x="17915" y="5480"/>
                  </a:lnTo>
                  <a:lnTo>
                    <a:pt x="17740" y="5055"/>
                  </a:lnTo>
                  <a:lnTo>
                    <a:pt x="17565" y="4629"/>
                  </a:lnTo>
                  <a:lnTo>
                    <a:pt x="17365" y="4229"/>
                  </a:lnTo>
                  <a:lnTo>
                    <a:pt x="17139" y="3829"/>
                  </a:lnTo>
                  <a:lnTo>
                    <a:pt x="16914" y="3453"/>
                  </a:lnTo>
                  <a:lnTo>
                    <a:pt x="16664" y="3103"/>
                  </a:lnTo>
                  <a:lnTo>
                    <a:pt x="16389" y="2753"/>
                  </a:lnTo>
                  <a:lnTo>
                    <a:pt x="16089" y="2403"/>
                  </a:lnTo>
                  <a:lnTo>
                    <a:pt x="15788" y="2102"/>
                  </a:lnTo>
                  <a:lnTo>
                    <a:pt x="15438" y="1802"/>
                  </a:lnTo>
                  <a:lnTo>
                    <a:pt x="15088" y="1527"/>
                  </a:lnTo>
                  <a:lnTo>
                    <a:pt x="14737" y="1252"/>
                  </a:lnTo>
                  <a:lnTo>
                    <a:pt x="14337" y="1026"/>
                  </a:lnTo>
                  <a:lnTo>
                    <a:pt x="13937" y="801"/>
                  </a:lnTo>
                  <a:lnTo>
                    <a:pt x="13537" y="626"/>
                  </a:lnTo>
                  <a:lnTo>
                    <a:pt x="13111" y="451"/>
                  </a:lnTo>
                  <a:lnTo>
                    <a:pt x="12686" y="301"/>
                  </a:lnTo>
                  <a:lnTo>
                    <a:pt x="12261" y="201"/>
                  </a:lnTo>
                  <a:lnTo>
                    <a:pt x="11810" y="101"/>
                  </a:lnTo>
                  <a:lnTo>
                    <a:pt x="11385" y="51"/>
                  </a:lnTo>
                  <a:lnTo>
                    <a:pt x="109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59"/>
            <p:cNvSpPr/>
            <p:nvPr/>
          </p:nvSpPr>
          <p:spPr>
            <a:xfrm>
              <a:off x="2539300" y="2843725"/>
              <a:ext cx="310900" cy="335275"/>
            </a:xfrm>
            <a:custGeom>
              <a:rect b="b" l="l" r="r" t="t"/>
              <a:pathLst>
                <a:path extrusionOk="0" h="13411" w="12436">
                  <a:moveTo>
                    <a:pt x="6681" y="0"/>
                  </a:moveTo>
                  <a:lnTo>
                    <a:pt x="6381" y="25"/>
                  </a:lnTo>
                  <a:lnTo>
                    <a:pt x="6080" y="50"/>
                  </a:lnTo>
                  <a:lnTo>
                    <a:pt x="5780" y="100"/>
                  </a:lnTo>
                  <a:lnTo>
                    <a:pt x="5480" y="175"/>
                  </a:lnTo>
                  <a:lnTo>
                    <a:pt x="5180" y="250"/>
                  </a:lnTo>
                  <a:lnTo>
                    <a:pt x="4604" y="450"/>
                  </a:lnTo>
                  <a:lnTo>
                    <a:pt x="4029" y="701"/>
                  </a:lnTo>
                  <a:lnTo>
                    <a:pt x="3478" y="1026"/>
                  </a:lnTo>
                  <a:lnTo>
                    <a:pt x="2953" y="1401"/>
                  </a:lnTo>
                  <a:lnTo>
                    <a:pt x="2452" y="1827"/>
                  </a:lnTo>
                  <a:lnTo>
                    <a:pt x="2002" y="2302"/>
                  </a:lnTo>
                  <a:lnTo>
                    <a:pt x="1777" y="2552"/>
                  </a:lnTo>
                  <a:lnTo>
                    <a:pt x="1577" y="2802"/>
                  </a:lnTo>
                  <a:lnTo>
                    <a:pt x="1377" y="3103"/>
                  </a:lnTo>
                  <a:lnTo>
                    <a:pt x="1176" y="3378"/>
                  </a:lnTo>
                  <a:lnTo>
                    <a:pt x="1001" y="3678"/>
                  </a:lnTo>
                  <a:lnTo>
                    <a:pt x="826" y="4003"/>
                  </a:lnTo>
                  <a:lnTo>
                    <a:pt x="676" y="4303"/>
                  </a:lnTo>
                  <a:lnTo>
                    <a:pt x="551" y="4629"/>
                  </a:lnTo>
                  <a:lnTo>
                    <a:pt x="426" y="4954"/>
                  </a:lnTo>
                  <a:lnTo>
                    <a:pt x="326" y="5279"/>
                  </a:lnTo>
                  <a:lnTo>
                    <a:pt x="226" y="5604"/>
                  </a:lnTo>
                  <a:lnTo>
                    <a:pt x="151" y="5955"/>
                  </a:lnTo>
                  <a:lnTo>
                    <a:pt x="51" y="6605"/>
                  </a:lnTo>
                  <a:lnTo>
                    <a:pt x="0" y="7256"/>
                  </a:lnTo>
                  <a:lnTo>
                    <a:pt x="26" y="7881"/>
                  </a:lnTo>
                  <a:lnTo>
                    <a:pt x="101" y="8532"/>
                  </a:lnTo>
                  <a:lnTo>
                    <a:pt x="226" y="9132"/>
                  </a:lnTo>
                  <a:lnTo>
                    <a:pt x="401" y="9708"/>
                  </a:lnTo>
                  <a:lnTo>
                    <a:pt x="526" y="10008"/>
                  </a:lnTo>
                  <a:lnTo>
                    <a:pt x="651" y="10283"/>
                  </a:lnTo>
                  <a:lnTo>
                    <a:pt x="776" y="10558"/>
                  </a:lnTo>
                  <a:lnTo>
                    <a:pt x="926" y="10809"/>
                  </a:lnTo>
                  <a:lnTo>
                    <a:pt x="1101" y="11059"/>
                  </a:lnTo>
                  <a:lnTo>
                    <a:pt x="1276" y="11309"/>
                  </a:lnTo>
                  <a:lnTo>
                    <a:pt x="1452" y="11534"/>
                  </a:lnTo>
                  <a:lnTo>
                    <a:pt x="1652" y="11759"/>
                  </a:lnTo>
                  <a:lnTo>
                    <a:pt x="1877" y="11985"/>
                  </a:lnTo>
                  <a:lnTo>
                    <a:pt x="2102" y="12185"/>
                  </a:lnTo>
                  <a:lnTo>
                    <a:pt x="2327" y="12360"/>
                  </a:lnTo>
                  <a:lnTo>
                    <a:pt x="2578" y="12535"/>
                  </a:lnTo>
                  <a:lnTo>
                    <a:pt x="2853" y="12710"/>
                  </a:lnTo>
                  <a:lnTo>
                    <a:pt x="3128" y="12860"/>
                  </a:lnTo>
                  <a:lnTo>
                    <a:pt x="3403" y="12985"/>
                  </a:lnTo>
                  <a:lnTo>
                    <a:pt x="3678" y="13085"/>
                  </a:lnTo>
                  <a:lnTo>
                    <a:pt x="3979" y="13185"/>
                  </a:lnTo>
                  <a:lnTo>
                    <a:pt x="4279" y="13261"/>
                  </a:lnTo>
                  <a:lnTo>
                    <a:pt x="4554" y="13336"/>
                  </a:lnTo>
                  <a:lnTo>
                    <a:pt x="4854" y="13386"/>
                  </a:lnTo>
                  <a:lnTo>
                    <a:pt x="5155" y="13411"/>
                  </a:lnTo>
                  <a:lnTo>
                    <a:pt x="6055" y="13411"/>
                  </a:lnTo>
                  <a:lnTo>
                    <a:pt x="6355" y="13361"/>
                  </a:lnTo>
                  <a:lnTo>
                    <a:pt x="6656" y="13311"/>
                  </a:lnTo>
                  <a:lnTo>
                    <a:pt x="6956" y="13261"/>
                  </a:lnTo>
                  <a:lnTo>
                    <a:pt x="7256" y="13185"/>
                  </a:lnTo>
                  <a:lnTo>
                    <a:pt x="7832" y="12960"/>
                  </a:lnTo>
                  <a:lnTo>
                    <a:pt x="8407" y="12710"/>
                  </a:lnTo>
                  <a:lnTo>
                    <a:pt x="8958" y="12385"/>
                  </a:lnTo>
                  <a:lnTo>
                    <a:pt x="9483" y="12035"/>
                  </a:lnTo>
                  <a:lnTo>
                    <a:pt x="9983" y="11609"/>
                  </a:lnTo>
                  <a:lnTo>
                    <a:pt x="10434" y="11134"/>
                  </a:lnTo>
                  <a:lnTo>
                    <a:pt x="10659" y="10884"/>
                  </a:lnTo>
                  <a:lnTo>
                    <a:pt x="10859" y="10608"/>
                  </a:lnTo>
                  <a:lnTo>
                    <a:pt x="11059" y="10333"/>
                  </a:lnTo>
                  <a:lnTo>
                    <a:pt x="11259" y="10033"/>
                  </a:lnTo>
                  <a:lnTo>
                    <a:pt x="11434" y="9733"/>
                  </a:lnTo>
                  <a:lnTo>
                    <a:pt x="11610" y="9432"/>
                  </a:lnTo>
                  <a:lnTo>
                    <a:pt x="11760" y="9107"/>
                  </a:lnTo>
                  <a:lnTo>
                    <a:pt x="11885" y="8782"/>
                  </a:lnTo>
                  <a:lnTo>
                    <a:pt x="12010" y="8457"/>
                  </a:lnTo>
                  <a:lnTo>
                    <a:pt x="12110" y="8131"/>
                  </a:lnTo>
                  <a:lnTo>
                    <a:pt x="12210" y="7806"/>
                  </a:lnTo>
                  <a:lnTo>
                    <a:pt x="12285" y="7481"/>
                  </a:lnTo>
                  <a:lnTo>
                    <a:pt x="12385" y="6830"/>
                  </a:lnTo>
                  <a:lnTo>
                    <a:pt x="12435" y="6180"/>
                  </a:lnTo>
                  <a:lnTo>
                    <a:pt x="12410" y="5529"/>
                  </a:lnTo>
                  <a:lnTo>
                    <a:pt x="12335" y="4904"/>
                  </a:lnTo>
                  <a:lnTo>
                    <a:pt x="12210" y="4278"/>
                  </a:lnTo>
                  <a:lnTo>
                    <a:pt x="12035" y="3703"/>
                  </a:lnTo>
                  <a:lnTo>
                    <a:pt x="11910" y="3403"/>
                  </a:lnTo>
                  <a:lnTo>
                    <a:pt x="11785" y="3128"/>
                  </a:lnTo>
                  <a:lnTo>
                    <a:pt x="11660" y="2877"/>
                  </a:lnTo>
                  <a:lnTo>
                    <a:pt x="11510" y="2602"/>
                  </a:lnTo>
                  <a:lnTo>
                    <a:pt x="11334" y="2352"/>
                  </a:lnTo>
                  <a:lnTo>
                    <a:pt x="11159" y="2102"/>
                  </a:lnTo>
                  <a:lnTo>
                    <a:pt x="10984" y="1877"/>
                  </a:lnTo>
                  <a:lnTo>
                    <a:pt x="10784" y="1651"/>
                  </a:lnTo>
                  <a:lnTo>
                    <a:pt x="10559" y="1451"/>
                  </a:lnTo>
                  <a:lnTo>
                    <a:pt x="10334" y="1251"/>
                  </a:lnTo>
                  <a:lnTo>
                    <a:pt x="10108" y="1051"/>
                  </a:lnTo>
                  <a:lnTo>
                    <a:pt x="9858" y="876"/>
                  </a:lnTo>
                  <a:lnTo>
                    <a:pt x="9583" y="726"/>
                  </a:lnTo>
                  <a:lnTo>
                    <a:pt x="9308" y="576"/>
                  </a:lnTo>
                  <a:lnTo>
                    <a:pt x="9033" y="450"/>
                  </a:lnTo>
                  <a:lnTo>
                    <a:pt x="8757" y="325"/>
                  </a:lnTo>
                  <a:lnTo>
                    <a:pt x="8457" y="225"/>
                  </a:lnTo>
                  <a:lnTo>
                    <a:pt x="8157" y="150"/>
                  </a:lnTo>
                  <a:lnTo>
                    <a:pt x="7857" y="75"/>
                  </a:lnTo>
                  <a:lnTo>
                    <a:pt x="7581" y="50"/>
                  </a:lnTo>
                  <a:lnTo>
                    <a:pt x="72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59"/>
            <p:cNvSpPr/>
            <p:nvPr/>
          </p:nvSpPr>
          <p:spPr>
            <a:xfrm>
              <a:off x="2717575" y="2833700"/>
              <a:ext cx="152625" cy="152650"/>
            </a:xfrm>
            <a:custGeom>
              <a:rect b="b" l="l" r="r" t="t"/>
              <a:pathLst>
                <a:path extrusionOk="0" h="6106" w="6105">
                  <a:moveTo>
                    <a:pt x="2952" y="1"/>
                  </a:moveTo>
                  <a:lnTo>
                    <a:pt x="2677" y="26"/>
                  </a:lnTo>
                  <a:lnTo>
                    <a:pt x="2377" y="76"/>
                  </a:lnTo>
                  <a:lnTo>
                    <a:pt x="2102" y="176"/>
                  </a:lnTo>
                  <a:lnTo>
                    <a:pt x="1827" y="276"/>
                  </a:lnTo>
                  <a:lnTo>
                    <a:pt x="1576" y="401"/>
                  </a:lnTo>
                  <a:lnTo>
                    <a:pt x="1326" y="551"/>
                  </a:lnTo>
                  <a:lnTo>
                    <a:pt x="1076" y="726"/>
                  </a:lnTo>
                  <a:lnTo>
                    <a:pt x="876" y="926"/>
                  </a:lnTo>
                  <a:lnTo>
                    <a:pt x="676" y="1177"/>
                  </a:lnTo>
                  <a:lnTo>
                    <a:pt x="500" y="1402"/>
                  </a:lnTo>
                  <a:lnTo>
                    <a:pt x="325" y="1677"/>
                  </a:lnTo>
                  <a:lnTo>
                    <a:pt x="200" y="1977"/>
                  </a:lnTo>
                  <a:lnTo>
                    <a:pt x="125" y="2253"/>
                  </a:lnTo>
                  <a:lnTo>
                    <a:pt x="50" y="2553"/>
                  </a:lnTo>
                  <a:lnTo>
                    <a:pt x="25" y="2853"/>
                  </a:lnTo>
                  <a:lnTo>
                    <a:pt x="0" y="3153"/>
                  </a:lnTo>
                  <a:lnTo>
                    <a:pt x="25" y="3428"/>
                  </a:lnTo>
                  <a:lnTo>
                    <a:pt x="75" y="3729"/>
                  </a:lnTo>
                  <a:lnTo>
                    <a:pt x="175" y="4004"/>
                  </a:lnTo>
                  <a:lnTo>
                    <a:pt x="275" y="4279"/>
                  </a:lnTo>
                  <a:lnTo>
                    <a:pt x="400" y="4554"/>
                  </a:lnTo>
                  <a:lnTo>
                    <a:pt x="551" y="4805"/>
                  </a:lnTo>
                  <a:lnTo>
                    <a:pt x="726" y="5030"/>
                  </a:lnTo>
                  <a:lnTo>
                    <a:pt x="926" y="5255"/>
                  </a:lnTo>
                  <a:lnTo>
                    <a:pt x="1176" y="5455"/>
                  </a:lnTo>
                  <a:lnTo>
                    <a:pt x="1401" y="5630"/>
                  </a:lnTo>
                  <a:lnTo>
                    <a:pt x="1676" y="5780"/>
                  </a:lnTo>
                  <a:lnTo>
                    <a:pt x="1977" y="5905"/>
                  </a:lnTo>
                  <a:lnTo>
                    <a:pt x="2252" y="6005"/>
                  </a:lnTo>
                  <a:lnTo>
                    <a:pt x="2552" y="6056"/>
                  </a:lnTo>
                  <a:lnTo>
                    <a:pt x="2852" y="6106"/>
                  </a:lnTo>
                  <a:lnTo>
                    <a:pt x="3153" y="6106"/>
                  </a:lnTo>
                  <a:lnTo>
                    <a:pt x="3428" y="6081"/>
                  </a:lnTo>
                  <a:lnTo>
                    <a:pt x="3728" y="6031"/>
                  </a:lnTo>
                  <a:lnTo>
                    <a:pt x="4003" y="5955"/>
                  </a:lnTo>
                  <a:lnTo>
                    <a:pt x="4278" y="5855"/>
                  </a:lnTo>
                  <a:lnTo>
                    <a:pt x="4554" y="5705"/>
                  </a:lnTo>
                  <a:lnTo>
                    <a:pt x="4804" y="5555"/>
                  </a:lnTo>
                  <a:lnTo>
                    <a:pt x="5029" y="5380"/>
                  </a:lnTo>
                  <a:lnTo>
                    <a:pt x="5254" y="5180"/>
                  </a:lnTo>
                  <a:lnTo>
                    <a:pt x="5454" y="4955"/>
                  </a:lnTo>
                  <a:lnTo>
                    <a:pt x="5630" y="4704"/>
                  </a:lnTo>
                  <a:lnTo>
                    <a:pt x="5780" y="4429"/>
                  </a:lnTo>
                  <a:lnTo>
                    <a:pt x="5905" y="4154"/>
                  </a:lnTo>
                  <a:lnTo>
                    <a:pt x="6005" y="3854"/>
                  </a:lnTo>
                  <a:lnTo>
                    <a:pt x="6055" y="3554"/>
                  </a:lnTo>
                  <a:lnTo>
                    <a:pt x="6105" y="3253"/>
                  </a:lnTo>
                  <a:lnTo>
                    <a:pt x="6105" y="2953"/>
                  </a:lnTo>
                  <a:lnTo>
                    <a:pt x="6080" y="2678"/>
                  </a:lnTo>
                  <a:lnTo>
                    <a:pt x="6030" y="2378"/>
                  </a:lnTo>
                  <a:lnTo>
                    <a:pt x="5955" y="2102"/>
                  </a:lnTo>
                  <a:lnTo>
                    <a:pt x="5855" y="1827"/>
                  </a:lnTo>
                  <a:lnTo>
                    <a:pt x="5705" y="1577"/>
                  </a:lnTo>
                  <a:lnTo>
                    <a:pt x="5554" y="1327"/>
                  </a:lnTo>
                  <a:lnTo>
                    <a:pt x="5379" y="1077"/>
                  </a:lnTo>
                  <a:lnTo>
                    <a:pt x="5179" y="876"/>
                  </a:lnTo>
                  <a:lnTo>
                    <a:pt x="4954" y="676"/>
                  </a:lnTo>
                  <a:lnTo>
                    <a:pt x="4704" y="501"/>
                  </a:lnTo>
                  <a:lnTo>
                    <a:pt x="4429" y="326"/>
                  </a:lnTo>
                  <a:lnTo>
                    <a:pt x="4153" y="201"/>
                  </a:lnTo>
                  <a:lnTo>
                    <a:pt x="3853" y="126"/>
                  </a:lnTo>
                  <a:lnTo>
                    <a:pt x="3553" y="51"/>
                  </a:lnTo>
                  <a:lnTo>
                    <a:pt x="3253" y="26"/>
                  </a:lnTo>
                  <a:lnTo>
                    <a:pt x="29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59"/>
            <p:cNvSpPr/>
            <p:nvPr/>
          </p:nvSpPr>
          <p:spPr>
            <a:xfrm>
              <a:off x="2003875" y="2965675"/>
              <a:ext cx="215825" cy="109500"/>
            </a:xfrm>
            <a:custGeom>
              <a:rect b="b" l="l" r="r" t="t"/>
              <a:pathLst>
                <a:path extrusionOk="0" fill="none" h="4380" w="8633">
                  <a:moveTo>
                    <a:pt x="1" y="1"/>
                  </a:moveTo>
                  <a:lnTo>
                    <a:pt x="1" y="1"/>
                  </a:lnTo>
                  <a:lnTo>
                    <a:pt x="176" y="201"/>
                  </a:lnTo>
                  <a:lnTo>
                    <a:pt x="651" y="726"/>
                  </a:lnTo>
                  <a:lnTo>
                    <a:pt x="1001" y="1077"/>
                  </a:lnTo>
                  <a:lnTo>
                    <a:pt x="1402" y="1477"/>
                  </a:lnTo>
                  <a:lnTo>
                    <a:pt x="1877" y="1902"/>
                  </a:lnTo>
                  <a:lnTo>
                    <a:pt x="2428" y="2328"/>
                  </a:lnTo>
                  <a:lnTo>
                    <a:pt x="3028" y="2728"/>
                  </a:lnTo>
                  <a:lnTo>
                    <a:pt x="3679" y="3128"/>
                  </a:lnTo>
                  <a:lnTo>
                    <a:pt x="4029" y="3329"/>
                  </a:lnTo>
                  <a:lnTo>
                    <a:pt x="4379" y="3504"/>
                  </a:lnTo>
                  <a:lnTo>
                    <a:pt x="4754" y="3679"/>
                  </a:lnTo>
                  <a:lnTo>
                    <a:pt x="5155" y="3829"/>
                  </a:lnTo>
                  <a:lnTo>
                    <a:pt x="5555" y="3954"/>
                  </a:lnTo>
                  <a:lnTo>
                    <a:pt x="5955" y="4079"/>
                  </a:lnTo>
                  <a:lnTo>
                    <a:pt x="6381" y="4179"/>
                  </a:lnTo>
                  <a:lnTo>
                    <a:pt x="6806" y="4279"/>
                  </a:lnTo>
                  <a:lnTo>
                    <a:pt x="7256" y="4329"/>
                  </a:lnTo>
                  <a:lnTo>
                    <a:pt x="7707" y="4354"/>
                  </a:lnTo>
                  <a:lnTo>
                    <a:pt x="8157" y="4379"/>
                  </a:lnTo>
                  <a:lnTo>
                    <a:pt x="8632" y="4354"/>
                  </a:lnTo>
                </a:path>
              </a:pathLst>
            </a:custGeom>
            <a:noFill/>
            <a:ln cap="rnd" cmpd="sng" w="525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59"/>
            <p:cNvSpPr/>
            <p:nvPr/>
          </p:nvSpPr>
          <p:spPr>
            <a:xfrm>
              <a:off x="2772600" y="363650"/>
              <a:ext cx="808800" cy="534175"/>
            </a:xfrm>
            <a:custGeom>
              <a:rect b="b" l="l" r="r" t="t"/>
              <a:pathLst>
                <a:path extrusionOk="0" h="21367" w="32352">
                  <a:moveTo>
                    <a:pt x="19441" y="0"/>
                  </a:moveTo>
                  <a:lnTo>
                    <a:pt x="19141" y="50"/>
                  </a:lnTo>
                  <a:lnTo>
                    <a:pt x="18866" y="100"/>
                  </a:lnTo>
                  <a:lnTo>
                    <a:pt x="17640" y="450"/>
                  </a:lnTo>
                  <a:lnTo>
                    <a:pt x="16189" y="851"/>
                  </a:lnTo>
                  <a:lnTo>
                    <a:pt x="14587" y="1351"/>
                  </a:lnTo>
                  <a:lnTo>
                    <a:pt x="12786" y="1927"/>
                  </a:lnTo>
                  <a:lnTo>
                    <a:pt x="10809" y="2602"/>
                  </a:lnTo>
                  <a:lnTo>
                    <a:pt x="8708" y="3353"/>
                  </a:lnTo>
                  <a:lnTo>
                    <a:pt x="6456" y="4228"/>
                  </a:lnTo>
                  <a:lnTo>
                    <a:pt x="4104" y="5204"/>
                  </a:lnTo>
                  <a:lnTo>
                    <a:pt x="2077" y="6055"/>
                  </a:lnTo>
                  <a:lnTo>
                    <a:pt x="1" y="7006"/>
                  </a:lnTo>
                  <a:lnTo>
                    <a:pt x="301" y="7781"/>
                  </a:lnTo>
                  <a:lnTo>
                    <a:pt x="601" y="8532"/>
                  </a:lnTo>
                  <a:lnTo>
                    <a:pt x="977" y="9282"/>
                  </a:lnTo>
                  <a:lnTo>
                    <a:pt x="1377" y="10008"/>
                  </a:lnTo>
                  <a:lnTo>
                    <a:pt x="1802" y="10708"/>
                  </a:lnTo>
                  <a:lnTo>
                    <a:pt x="2253" y="11409"/>
                  </a:lnTo>
                  <a:lnTo>
                    <a:pt x="2753" y="12085"/>
                  </a:lnTo>
                  <a:lnTo>
                    <a:pt x="3278" y="12760"/>
                  </a:lnTo>
                  <a:lnTo>
                    <a:pt x="3829" y="13386"/>
                  </a:lnTo>
                  <a:lnTo>
                    <a:pt x="4429" y="14011"/>
                  </a:lnTo>
                  <a:lnTo>
                    <a:pt x="5030" y="14611"/>
                  </a:lnTo>
                  <a:lnTo>
                    <a:pt x="5680" y="15187"/>
                  </a:lnTo>
                  <a:lnTo>
                    <a:pt x="6356" y="15762"/>
                  </a:lnTo>
                  <a:lnTo>
                    <a:pt x="7056" y="16288"/>
                  </a:lnTo>
                  <a:lnTo>
                    <a:pt x="7782" y="16813"/>
                  </a:lnTo>
                  <a:lnTo>
                    <a:pt x="8533" y="17289"/>
                  </a:lnTo>
                  <a:lnTo>
                    <a:pt x="9308" y="17764"/>
                  </a:lnTo>
                  <a:lnTo>
                    <a:pt x="10109" y="18214"/>
                  </a:lnTo>
                  <a:lnTo>
                    <a:pt x="10934" y="18615"/>
                  </a:lnTo>
                  <a:lnTo>
                    <a:pt x="11785" y="19015"/>
                  </a:lnTo>
                  <a:lnTo>
                    <a:pt x="12636" y="19365"/>
                  </a:lnTo>
                  <a:lnTo>
                    <a:pt x="13536" y="19716"/>
                  </a:lnTo>
                  <a:lnTo>
                    <a:pt x="14437" y="20016"/>
                  </a:lnTo>
                  <a:lnTo>
                    <a:pt x="15363" y="20291"/>
                  </a:lnTo>
                  <a:lnTo>
                    <a:pt x="16289" y="20541"/>
                  </a:lnTo>
                  <a:lnTo>
                    <a:pt x="17239" y="20766"/>
                  </a:lnTo>
                  <a:lnTo>
                    <a:pt x="18215" y="20941"/>
                  </a:lnTo>
                  <a:lnTo>
                    <a:pt x="19191" y="21092"/>
                  </a:lnTo>
                  <a:lnTo>
                    <a:pt x="20192" y="21217"/>
                  </a:lnTo>
                  <a:lnTo>
                    <a:pt x="21218" y="21292"/>
                  </a:lnTo>
                  <a:lnTo>
                    <a:pt x="22243" y="21367"/>
                  </a:lnTo>
                  <a:lnTo>
                    <a:pt x="23269" y="21367"/>
                  </a:lnTo>
                  <a:lnTo>
                    <a:pt x="24470" y="21342"/>
                  </a:lnTo>
                  <a:lnTo>
                    <a:pt x="25646" y="21292"/>
                  </a:lnTo>
                  <a:lnTo>
                    <a:pt x="26822" y="21167"/>
                  </a:lnTo>
                  <a:lnTo>
                    <a:pt x="27973" y="20992"/>
                  </a:lnTo>
                  <a:lnTo>
                    <a:pt x="29099" y="20791"/>
                  </a:lnTo>
                  <a:lnTo>
                    <a:pt x="30200" y="20541"/>
                  </a:lnTo>
                  <a:lnTo>
                    <a:pt x="31275" y="20266"/>
                  </a:lnTo>
                  <a:lnTo>
                    <a:pt x="32351" y="19916"/>
                  </a:lnTo>
                  <a:lnTo>
                    <a:pt x="31951" y="18915"/>
                  </a:lnTo>
                  <a:lnTo>
                    <a:pt x="31526" y="17889"/>
                  </a:lnTo>
                  <a:lnTo>
                    <a:pt x="30625" y="15837"/>
                  </a:lnTo>
                  <a:lnTo>
                    <a:pt x="29824" y="14111"/>
                  </a:lnTo>
                  <a:lnTo>
                    <a:pt x="28974" y="12360"/>
                  </a:lnTo>
                  <a:lnTo>
                    <a:pt x="28073" y="10608"/>
                  </a:lnTo>
                  <a:lnTo>
                    <a:pt x="27122" y="8832"/>
                  </a:lnTo>
                  <a:lnTo>
                    <a:pt x="26121" y="7056"/>
                  </a:lnTo>
                  <a:lnTo>
                    <a:pt x="25096" y="5254"/>
                  </a:lnTo>
                  <a:lnTo>
                    <a:pt x="23995" y="3453"/>
                  </a:lnTo>
                  <a:lnTo>
                    <a:pt x="22869" y="1651"/>
                  </a:lnTo>
                  <a:lnTo>
                    <a:pt x="22694" y="1401"/>
                  </a:lnTo>
                  <a:lnTo>
                    <a:pt x="22519" y="1176"/>
                  </a:lnTo>
                  <a:lnTo>
                    <a:pt x="22318" y="976"/>
                  </a:lnTo>
                  <a:lnTo>
                    <a:pt x="22093" y="801"/>
                  </a:lnTo>
                  <a:lnTo>
                    <a:pt x="21868" y="625"/>
                  </a:lnTo>
                  <a:lnTo>
                    <a:pt x="21643" y="475"/>
                  </a:lnTo>
                  <a:lnTo>
                    <a:pt x="21393" y="350"/>
                  </a:lnTo>
                  <a:lnTo>
                    <a:pt x="21117" y="225"/>
                  </a:lnTo>
                  <a:lnTo>
                    <a:pt x="20842" y="150"/>
                  </a:lnTo>
                  <a:lnTo>
                    <a:pt x="20567" y="75"/>
                  </a:lnTo>
                  <a:lnTo>
                    <a:pt x="20292" y="25"/>
                  </a:lnTo>
                  <a:lnTo>
                    <a:pt x="2001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59"/>
            <p:cNvSpPr/>
            <p:nvPr/>
          </p:nvSpPr>
          <p:spPr>
            <a:xfrm>
              <a:off x="2875200" y="363650"/>
              <a:ext cx="663025" cy="405950"/>
            </a:xfrm>
            <a:custGeom>
              <a:rect b="b" l="l" r="r" t="t"/>
              <a:pathLst>
                <a:path extrusionOk="0" h="16238" w="26521">
                  <a:moveTo>
                    <a:pt x="15337" y="0"/>
                  </a:moveTo>
                  <a:lnTo>
                    <a:pt x="15037" y="50"/>
                  </a:lnTo>
                  <a:lnTo>
                    <a:pt x="14762" y="100"/>
                  </a:lnTo>
                  <a:lnTo>
                    <a:pt x="13536" y="450"/>
                  </a:lnTo>
                  <a:lnTo>
                    <a:pt x="12085" y="851"/>
                  </a:lnTo>
                  <a:lnTo>
                    <a:pt x="10483" y="1351"/>
                  </a:lnTo>
                  <a:lnTo>
                    <a:pt x="8682" y="1927"/>
                  </a:lnTo>
                  <a:lnTo>
                    <a:pt x="6705" y="2602"/>
                  </a:lnTo>
                  <a:lnTo>
                    <a:pt x="4604" y="3353"/>
                  </a:lnTo>
                  <a:lnTo>
                    <a:pt x="2352" y="4228"/>
                  </a:lnTo>
                  <a:lnTo>
                    <a:pt x="0" y="5204"/>
                  </a:lnTo>
                  <a:lnTo>
                    <a:pt x="375" y="5805"/>
                  </a:lnTo>
                  <a:lnTo>
                    <a:pt x="776" y="6405"/>
                  </a:lnTo>
                  <a:lnTo>
                    <a:pt x="1201" y="6980"/>
                  </a:lnTo>
                  <a:lnTo>
                    <a:pt x="1651" y="7556"/>
                  </a:lnTo>
                  <a:lnTo>
                    <a:pt x="2127" y="8106"/>
                  </a:lnTo>
                  <a:lnTo>
                    <a:pt x="2627" y="8657"/>
                  </a:lnTo>
                  <a:lnTo>
                    <a:pt x="3153" y="9182"/>
                  </a:lnTo>
                  <a:lnTo>
                    <a:pt x="3703" y="9683"/>
                  </a:lnTo>
                  <a:lnTo>
                    <a:pt x="4253" y="10183"/>
                  </a:lnTo>
                  <a:lnTo>
                    <a:pt x="4829" y="10658"/>
                  </a:lnTo>
                  <a:lnTo>
                    <a:pt x="5454" y="11134"/>
                  </a:lnTo>
                  <a:lnTo>
                    <a:pt x="6055" y="11584"/>
                  </a:lnTo>
                  <a:lnTo>
                    <a:pt x="6705" y="12009"/>
                  </a:lnTo>
                  <a:lnTo>
                    <a:pt x="7356" y="12410"/>
                  </a:lnTo>
                  <a:lnTo>
                    <a:pt x="8031" y="12810"/>
                  </a:lnTo>
                  <a:lnTo>
                    <a:pt x="8732" y="13185"/>
                  </a:lnTo>
                  <a:lnTo>
                    <a:pt x="9432" y="13536"/>
                  </a:lnTo>
                  <a:lnTo>
                    <a:pt x="10158" y="13861"/>
                  </a:lnTo>
                  <a:lnTo>
                    <a:pt x="10909" y="14186"/>
                  </a:lnTo>
                  <a:lnTo>
                    <a:pt x="11659" y="14486"/>
                  </a:lnTo>
                  <a:lnTo>
                    <a:pt x="12435" y="14762"/>
                  </a:lnTo>
                  <a:lnTo>
                    <a:pt x="13210" y="15012"/>
                  </a:lnTo>
                  <a:lnTo>
                    <a:pt x="14011" y="15237"/>
                  </a:lnTo>
                  <a:lnTo>
                    <a:pt x="14837" y="15437"/>
                  </a:lnTo>
                  <a:lnTo>
                    <a:pt x="15662" y="15637"/>
                  </a:lnTo>
                  <a:lnTo>
                    <a:pt x="16488" y="15787"/>
                  </a:lnTo>
                  <a:lnTo>
                    <a:pt x="17339" y="15938"/>
                  </a:lnTo>
                  <a:lnTo>
                    <a:pt x="18189" y="16038"/>
                  </a:lnTo>
                  <a:lnTo>
                    <a:pt x="19065" y="16138"/>
                  </a:lnTo>
                  <a:lnTo>
                    <a:pt x="19941" y="16188"/>
                  </a:lnTo>
                  <a:lnTo>
                    <a:pt x="20816" y="16238"/>
                  </a:lnTo>
                  <a:lnTo>
                    <a:pt x="21717" y="16238"/>
                  </a:lnTo>
                  <a:lnTo>
                    <a:pt x="22918" y="16213"/>
                  </a:lnTo>
                  <a:lnTo>
                    <a:pt x="24144" y="16138"/>
                  </a:lnTo>
                  <a:lnTo>
                    <a:pt x="25345" y="16013"/>
                  </a:lnTo>
                  <a:lnTo>
                    <a:pt x="26521" y="15837"/>
                  </a:lnTo>
                  <a:lnTo>
                    <a:pt x="25720" y="14111"/>
                  </a:lnTo>
                  <a:lnTo>
                    <a:pt x="24870" y="12360"/>
                  </a:lnTo>
                  <a:lnTo>
                    <a:pt x="23969" y="10608"/>
                  </a:lnTo>
                  <a:lnTo>
                    <a:pt x="23018" y="8832"/>
                  </a:lnTo>
                  <a:lnTo>
                    <a:pt x="22017" y="7056"/>
                  </a:lnTo>
                  <a:lnTo>
                    <a:pt x="20992" y="5254"/>
                  </a:lnTo>
                  <a:lnTo>
                    <a:pt x="19891" y="3453"/>
                  </a:lnTo>
                  <a:lnTo>
                    <a:pt x="18765" y="1651"/>
                  </a:lnTo>
                  <a:lnTo>
                    <a:pt x="18590" y="1401"/>
                  </a:lnTo>
                  <a:lnTo>
                    <a:pt x="18415" y="1176"/>
                  </a:lnTo>
                  <a:lnTo>
                    <a:pt x="18214" y="976"/>
                  </a:lnTo>
                  <a:lnTo>
                    <a:pt x="17989" y="801"/>
                  </a:lnTo>
                  <a:lnTo>
                    <a:pt x="17764" y="625"/>
                  </a:lnTo>
                  <a:lnTo>
                    <a:pt x="17539" y="475"/>
                  </a:lnTo>
                  <a:lnTo>
                    <a:pt x="17289" y="350"/>
                  </a:lnTo>
                  <a:lnTo>
                    <a:pt x="17013" y="225"/>
                  </a:lnTo>
                  <a:lnTo>
                    <a:pt x="16738" y="150"/>
                  </a:lnTo>
                  <a:lnTo>
                    <a:pt x="16463" y="75"/>
                  </a:lnTo>
                  <a:lnTo>
                    <a:pt x="16188" y="25"/>
                  </a:lnTo>
                  <a:lnTo>
                    <a:pt x="1591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59"/>
            <p:cNvSpPr/>
            <p:nvPr/>
          </p:nvSpPr>
          <p:spPr>
            <a:xfrm>
              <a:off x="2233425" y="990375"/>
              <a:ext cx="1120925" cy="1120275"/>
            </a:xfrm>
            <a:custGeom>
              <a:rect b="b" l="l" r="r" t="t"/>
              <a:pathLst>
                <a:path extrusionOk="0" h="44811" w="44837">
                  <a:moveTo>
                    <a:pt x="22619" y="7732"/>
                  </a:moveTo>
                  <a:lnTo>
                    <a:pt x="23344" y="7757"/>
                  </a:lnTo>
                  <a:lnTo>
                    <a:pt x="24045" y="7807"/>
                  </a:lnTo>
                  <a:lnTo>
                    <a:pt x="24745" y="7907"/>
                  </a:lnTo>
                  <a:lnTo>
                    <a:pt x="25421" y="8032"/>
                  </a:lnTo>
                  <a:lnTo>
                    <a:pt x="26121" y="8207"/>
                  </a:lnTo>
                  <a:lnTo>
                    <a:pt x="26797" y="8382"/>
                  </a:lnTo>
                  <a:lnTo>
                    <a:pt x="27472" y="8608"/>
                  </a:lnTo>
                  <a:lnTo>
                    <a:pt x="28148" y="8883"/>
                  </a:lnTo>
                  <a:lnTo>
                    <a:pt x="28799" y="9183"/>
                  </a:lnTo>
                  <a:lnTo>
                    <a:pt x="29449" y="9508"/>
                  </a:lnTo>
                  <a:lnTo>
                    <a:pt x="30075" y="9858"/>
                  </a:lnTo>
                  <a:lnTo>
                    <a:pt x="30675" y="10259"/>
                  </a:lnTo>
                  <a:lnTo>
                    <a:pt x="31275" y="10684"/>
                  </a:lnTo>
                  <a:lnTo>
                    <a:pt x="31851" y="11160"/>
                  </a:lnTo>
                  <a:lnTo>
                    <a:pt x="32426" y="11635"/>
                  </a:lnTo>
                  <a:lnTo>
                    <a:pt x="32952" y="12160"/>
                  </a:lnTo>
                  <a:lnTo>
                    <a:pt x="33477" y="12736"/>
                  </a:lnTo>
                  <a:lnTo>
                    <a:pt x="33953" y="13311"/>
                  </a:lnTo>
                  <a:lnTo>
                    <a:pt x="34403" y="13887"/>
                  </a:lnTo>
                  <a:lnTo>
                    <a:pt x="34803" y="14512"/>
                  </a:lnTo>
                  <a:lnTo>
                    <a:pt x="35179" y="15138"/>
                  </a:lnTo>
                  <a:lnTo>
                    <a:pt x="35529" y="15763"/>
                  </a:lnTo>
                  <a:lnTo>
                    <a:pt x="35829" y="16414"/>
                  </a:lnTo>
                  <a:lnTo>
                    <a:pt x="36104" y="17089"/>
                  </a:lnTo>
                  <a:lnTo>
                    <a:pt x="36354" y="17740"/>
                  </a:lnTo>
                  <a:lnTo>
                    <a:pt x="36555" y="18440"/>
                  </a:lnTo>
                  <a:lnTo>
                    <a:pt x="36730" y="19116"/>
                  </a:lnTo>
                  <a:lnTo>
                    <a:pt x="36880" y="19816"/>
                  </a:lnTo>
                  <a:lnTo>
                    <a:pt x="36980" y="20517"/>
                  </a:lnTo>
                  <a:lnTo>
                    <a:pt x="37055" y="21217"/>
                  </a:lnTo>
                  <a:lnTo>
                    <a:pt x="37105" y="21918"/>
                  </a:lnTo>
                  <a:lnTo>
                    <a:pt x="37105" y="22619"/>
                  </a:lnTo>
                  <a:lnTo>
                    <a:pt x="37080" y="23344"/>
                  </a:lnTo>
                  <a:lnTo>
                    <a:pt x="37030" y="24045"/>
                  </a:lnTo>
                  <a:lnTo>
                    <a:pt x="36930" y="24745"/>
                  </a:lnTo>
                  <a:lnTo>
                    <a:pt x="36805" y="25446"/>
                  </a:lnTo>
                  <a:lnTo>
                    <a:pt x="36630" y="26121"/>
                  </a:lnTo>
                  <a:lnTo>
                    <a:pt x="36455" y="26797"/>
                  </a:lnTo>
                  <a:lnTo>
                    <a:pt x="36204" y="27472"/>
                  </a:lnTo>
                  <a:lnTo>
                    <a:pt x="35954" y="28148"/>
                  </a:lnTo>
                  <a:lnTo>
                    <a:pt x="35654" y="28798"/>
                  </a:lnTo>
                  <a:lnTo>
                    <a:pt x="35329" y="29449"/>
                  </a:lnTo>
                  <a:lnTo>
                    <a:pt x="34978" y="30074"/>
                  </a:lnTo>
                  <a:lnTo>
                    <a:pt x="34578" y="30675"/>
                  </a:lnTo>
                  <a:lnTo>
                    <a:pt x="34153" y="31275"/>
                  </a:lnTo>
                  <a:lnTo>
                    <a:pt x="33677" y="31851"/>
                  </a:lnTo>
                  <a:lnTo>
                    <a:pt x="33202" y="32401"/>
                  </a:lnTo>
                  <a:lnTo>
                    <a:pt x="32677" y="32952"/>
                  </a:lnTo>
                  <a:lnTo>
                    <a:pt x="32101" y="33452"/>
                  </a:lnTo>
                  <a:lnTo>
                    <a:pt x="31526" y="33952"/>
                  </a:lnTo>
                  <a:lnTo>
                    <a:pt x="30950" y="34378"/>
                  </a:lnTo>
                  <a:lnTo>
                    <a:pt x="30325" y="34803"/>
                  </a:lnTo>
                  <a:lnTo>
                    <a:pt x="29699" y="35178"/>
                  </a:lnTo>
                  <a:lnTo>
                    <a:pt x="29074" y="35529"/>
                  </a:lnTo>
                  <a:lnTo>
                    <a:pt x="28423" y="35829"/>
                  </a:lnTo>
                  <a:lnTo>
                    <a:pt x="27748" y="36104"/>
                  </a:lnTo>
                  <a:lnTo>
                    <a:pt x="27072" y="36354"/>
                  </a:lnTo>
                  <a:lnTo>
                    <a:pt x="26397" y="36554"/>
                  </a:lnTo>
                  <a:lnTo>
                    <a:pt x="25721" y="36730"/>
                  </a:lnTo>
                  <a:lnTo>
                    <a:pt x="25021" y="36880"/>
                  </a:lnTo>
                  <a:lnTo>
                    <a:pt x="24320" y="36980"/>
                  </a:lnTo>
                  <a:lnTo>
                    <a:pt x="23619" y="37055"/>
                  </a:lnTo>
                  <a:lnTo>
                    <a:pt x="22919" y="37105"/>
                  </a:lnTo>
                  <a:lnTo>
                    <a:pt x="22193" y="37105"/>
                  </a:lnTo>
                  <a:lnTo>
                    <a:pt x="21493" y="37080"/>
                  </a:lnTo>
                  <a:lnTo>
                    <a:pt x="20792" y="37005"/>
                  </a:lnTo>
                  <a:lnTo>
                    <a:pt x="20092" y="36930"/>
                  </a:lnTo>
                  <a:lnTo>
                    <a:pt x="19391" y="36805"/>
                  </a:lnTo>
                  <a:lnTo>
                    <a:pt x="18716" y="36630"/>
                  </a:lnTo>
                  <a:lnTo>
                    <a:pt x="18015" y="36429"/>
                  </a:lnTo>
                  <a:lnTo>
                    <a:pt x="17340" y="36204"/>
                  </a:lnTo>
                  <a:lnTo>
                    <a:pt x="16689" y="35954"/>
                  </a:lnTo>
                  <a:lnTo>
                    <a:pt x="16038" y="35654"/>
                  </a:lnTo>
                  <a:lnTo>
                    <a:pt x="15388" y="35329"/>
                  </a:lnTo>
                  <a:lnTo>
                    <a:pt x="14762" y="34978"/>
                  </a:lnTo>
                  <a:lnTo>
                    <a:pt x="14137" y="34578"/>
                  </a:lnTo>
                  <a:lnTo>
                    <a:pt x="13537" y="34153"/>
                  </a:lnTo>
                  <a:lnTo>
                    <a:pt x="12961" y="33677"/>
                  </a:lnTo>
                  <a:lnTo>
                    <a:pt x="12411" y="33177"/>
                  </a:lnTo>
                  <a:lnTo>
                    <a:pt x="11860" y="32651"/>
                  </a:lnTo>
                  <a:lnTo>
                    <a:pt x="11360" y="32101"/>
                  </a:lnTo>
                  <a:lnTo>
                    <a:pt x="10884" y="31526"/>
                  </a:lnTo>
                  <a:lnTo>
                    <a:pt x="10434" y="30925"/>
                  </a:lnTo>
                  <a:lnTo>
                    <a:pt x="10034" y="30325"/>
                  </a:lnTo>
                  <a:lnTo>
                    <a:pt x="9658" y="29699"/>
                  </a:lnTo>
                  <a:lnTo>
                    <a:pt x="9308" y="29074"/>
                  </a:lnTo>
                  <a:lnTo>
                    <a:pt x="9008" y="28423"/>
                  </a:lnTo>
                  <a:lnTo>
                    <a:pt x="8733" y="27748"/>
                  </a:lnTo>
                  <a:lnTo>
                    <a:pt x="8483" y="27072"/>
                  </a:lnTo>
                  <a:lnTo>
                    <a:pt x="8282" y="26397"/>
                  </a:lnTo>
                  <a:lnTo>
                    <a:pt x="8107" y="25721"/>
                  </a:lnTo>
                  <a:lnTo>
                    <a:pt x="7957" y="25020"/>
                  </a:lnTo>
                  <a:lnTo>
                    <a:pt x="7857" y="24320"/>
                  </a:lnTo>
                  <a:lnTo>
                    <a:pt x="7782" y="23619"/>
                  </a:lnTo>
                  <a:lnTo>
                    <a:pt x="7732" y="22919"/>
                  </a:lnTo>
                  <a:lnTo>
                    <a:pt x="7732" y="22218"/>
                  </a:lnTo>
                  <a:lnTo>
                    <a:pt x="7757" y="21493"/>
                  </a:lnTo>
                  <a:lnTo>
                    <a:pt x="7807" y="20792"/>
                  </a:lnTo>
                  <a:lnTo>
                    <a:pt x="7907" y="20092"/>
                  </a:lnTo>
                  <a:lnTo>
                    <a:pt x="8032" y="19416"/>
                  </a:lnTo>
                  <a:lnTo>
                    <a:pt x="8207" y="18715"/>
                  </a:lnTo>
                  <a:lnTo>
                    <a:pt x="8382" y="18040"/>
                  </a:lnTo>
                  <a:lnTo>
                    <a:pt x="8633" y="17364"/>
                  </a:lnTo>
                  <a:lnTo>
                    <a:pt x="8883" y="16689"/>
                  </a:lnTo>
                  <a:lnTo>
                    <a:pt x="9183" y="16038"/>
                  </a:lnTo>
                  <a:lnTo>
                    <a:pt x="9508" y="15388"/>
                  </a:lnTo>
                  <a:lnTo>
                    <a:pt x="9859" y="14762"/>
                  </a:lnTo>
                  <a:lnTo>
                    <a:pt x="10259" y="14162"/>
                  </a:lnTo>
                  <a:lnTo>
                    <a:pt x="10684" y="13561"/>
                  </a:lnTo>
                  <a:lnTo>
                    <a:pt x="11160" y="12986"/>
                  </a:lnTo>
                  <a:lnTo>
                    <a:pt x="11660" y="12410"/>
                  </a:lnTo>
                  <a:lnTo>
                    <a:pt x="12185" y="11885"/>
                  </a:lnTo>
                  <a:lnTo>
                    <a:pt x="12736" y="11360"/>
                  </a:lnTo>
                  <a:lnTo>
                    <a:pt x="13311" y="10884"/>
                  </a:lnTo>
                  <a:lnTo>
                    <a:pt x="13912" y="10434"/>
                  </a:lnTo>
                  <a:lnTo>
                    <a:pt x="14512" y="10034"/>
                  </a:lnTo>
                  <a:lnTo>
                    <a:pt x="15138" y="9658"/>
                  </a:lnTo>
                  <a:lnTo>
                    <a:pt x="15763" y="9308"/>
                  </a:lnTo>
                  <a:lnTo>
                    <a:pt x="16414" y="9008"/>
                  </a:lnTo>
                  <a:lnTo>
                    <a:pt x="17089" y="8708"/>
                  </a:lnTo>
                  <a:lnTo>
                    <a:pt x="17740" y="8482"/>
                  </a:lnTo>
                  <a:lnTo>
                    <a:pt x="18440" y="8257"/>
                  </a:lnTo>
                  <a:lnTo>
                    <a:pt x="19116" y="8107"/>
                  </a:lnTo>
                  <a:lnTo>
                    <a:pt x="19816" y="7957"/>
                  </a:lnTo>
                  <a:lnTo>
                    <a:pt x="20517" y="7857"/>
                  </a:lnTo>
                  <a:lnTo>
                    <a:pt x="21218" y="7782"/>
                  </a:lnTo>
                  <a:lnTo>
                    <a:pt x="21918" y="7732"/>
                  </a:lnTo>
                  <a:close/>
                  <a:moveTo>
                    <a:pt x="22744" y="1"/>
                  </a:moveTo>
                  <a:lnTo>
                    <a:pt x="21668" y="26"/>
                  </a:lnTo>
                  <a:lnTo>
                    <a:pt x="20592" y="76"/>
                  </a:lnTo>
                  <a:lnTo>
                    <a:pt x="19516" y="201"/>
                  </a:lnTo>
                  <a:lnTo>
                    <a:pt x="18465" y="351"/>
                  </a:lnTo>
                  <a:lnTo>
                    <a:pt x="17390" y="576"/>
                  </a:lnTo>
                  <a:lnTo>
                    <a:pt x="16339" y="826"/>
                  </a:lnTo>
                  <a:lnTo>
                    <a:pt x="15313" y="1152"/>
                  </a:lnTo>
                  <a:lnTo>
                    <a:pt x="14287" y="1527"/>
                  </a:lnTo>
                  <a:lnTo>
                    <a:pt x="13261" y="1952"/>
                  </a:lnTo>
                  <a:lnTo>
                    <a:pt x="12286" y="2428"/>
                  </a:lnTo>
                  <a:lnTo>
                    <a:pt x="11310" y="2953"/>
                  </a:lnTo>
                  <a:lnTo>
                    <a:pt x="10359" y="3529"/>
                  </a:lnTo>
                  <a:lnTo>
                    <a:pt x="9433" y="4154"/>
                  </a:lnTo>
                  <a:lnTo>
                    <a:pt x="8533" y="4830"/>
                  </a:lnTo>
                  <a:lnTo>
                    <a:pt x="7657" y="5555"/>
                  </a:lnTo>
                  <a:lnTo>
                    <a:pt x="6806" y="6356"/>
                  </a:lnTo>
                  <a:lnTo>
                    <a:pt x="6006" y="7181"/>
                  </a:lnTo>
                  <a:lnTo>
                    <a:pt x="5230" y="8032"/>
                  </a:lnTo>
                  <a:lnTo>
                    <a:pt x="4529" y="8908"/>
                  </a:lnTo>
                  <a:lnTo>
                    <a:pt x="3879" y="9808"/>
                  </a:lnTo>
                  <a:lnTo>
                    <a:pt x="3278" y="10759"/>
                  </a:lnTo>
                  <a:lnTo>
                    <a:pt x="2728" y="11710"/>
                  </a:lnTo>
                  <a:lnTo>
                    <a:pt x="2228" y="12686"/>
                  </a:lnTo>
                  <a:lnTo>
                    <a:pt x="1777" y="13687"/>
                  </a:lnTo>
                  <a:lnTo>
                    <a:pt x="1377" y="14687"/>
                  </a:lnTo>
                  <a:lnTo>
                    <a:pt x="1027" y="15713"/>
                  </a:lnTo>
                  <a:lnTo>
                    <a:pt x="726" y="16764"/>
                  </a:lnTo>
                  <a:lnTo>
                    <a:pt x="476" y="17815"/>
                  </a:lnTo>
                  <a:lnTo>
                    <a:pt x="276" y="18866"/>
                  </a:lnTo>
                  <a:lnTo>
                    <a:pt x="151" y="19941"/>
                  </a:lnTo>
                  <a:lnTo>
                    <a:pt x="51" y="21017"/>
                  </a:lnTo>
                  <a:lnTo>
                    <a:pt x="1" y="22093"/>
                  </a:lnTo>
                  <a:lnTo>
                    <a:pt x="26" y="23169"/>
                  </a:lnTo>
                  <a:lnTo>
                    <a:pt x="76" y="24245"/>
                  </a:lnTo>
                  <a:lnTo>
                    <a:pt x="201" y="25321"/>
                  </a:lnTo>
                  <a:lnTo>
                    <a:pt x="351" y="26371"/>
                  </a:lnTo>
                  <a:lnTo>
                    <a:pt x="576" y="27422"/>
                  </a:lnTo>
                  <a:lnTo>
                    <a:pt x="852" y="28473"/>
                  </a:lnTo>
                  <a:lnTo>
                    <a:pt x="1152" y="29524"/>
                  </a:lnTo>
                  <a:lnTo>
                    <a:pt x="1527" y="30550"/>
                  </a:lnTo>
                  <a:lnTo>
                    <a:pt x="1952" y="31551"/>
                  </a:lnTo>
                  <a:lnTo>
                    <a:pt x="2428" y="32551"/>
                  </a:lnTo>
                  <a:lnTo>
                    <a:pt x="2953" y="33527"/>
                  </a:lnTo>
                  <a:lnTo>
                    <a:pt x="3529" y="34478"/>
                  </a:lnTo>
                  <a:lnTo>
                    <a:pt x="4154" y="35404"/>
                  </a:lnTo>
                  <a:lnTo>
                    <a:pt x="4830" y="36304"/>
                  </a:lnTo>
                  <a:lnTo>
                    <a:pt x="5555" y="37180"/>
                  </a:lnTo>
                  <a:lnTo>
                    <a:pt x="6331" y="38031"/>
                  </a:lnTo>
                  <a:lnTo>
                    <a:pt x="7156" y="38831"/>
                  </a:lnTo>
                  <a:lnTo>
                    <a:pt x="8032" y="39607"/>
                  </a:lnTo>
                  <a:lnTo>
                    <a:pt x="8908" y="40307"/>
                  </a:lnTo>
                  <a:lnTo>
                    <a:pt x="9809" y="40958"/>
                  </a:lnTo>
                  <a:lnTo>
                    <a:pt x="10759" y="41558"/>
                  </a:lnTo>
                  <a:lnTo>
                    <a:pt x="11710" y="42109"/>
                  </a:lnTo>
                  <a:lnTo>
                    <a:pt x="12686" y="42609"/>
                  </a:lnTo>
                  <a:lnTo>
                    <a:pt x="13687" y="43060"/>
                  </a:lnTo>
                  <a:lnTo>
                    <a:pt x="14712" y="43460"/>
                  </a:lnTo>
                  <a:lnTo>
                    <a:pt x="15738" y="43810"/>
                  </a:lnTo>
                  <a:lnTo>
                    <a:pt x="16764" y="44110"/>
                  </a:lnTo>
                  <a:lnTo>
                    <a:pt x="17815" y="44361"/>
                  </a:lnTo>
                  <a:lnTo>
                    <a:pt x="18891" y="44536"/>
                  </a:lnTo>
                  <a:lnTo>
                    <a:pt x="19942" y="44686"/>
                  </a:lnTo>
                  <a:lnTo>
                    <a:pt x="21017" y="44786"/>
                  </a:lnTo>
                  <a:lnTo>
                    <a:pt x="22093" y="44811"/>
                  </a:lnTo>
                  <a:lnTo>
                    <a:pt x="23169" y="44811"/>
                  </a:lnTo>
                  <a:lnTo>
                    <a:pt x="24245" y="44761"/>
                  </a:lnTo>
                  <a:lnTo>
                    <a:pt x="25321" y="44636"/>
                  </a:lnTo>
                  <a:lnTo>
                    <a:pt x="26372" y="44486"/>
                  </a:lnTo>
                  <a:lnTo>
                    <a:pt x="27447" y="44261"/>
                  </a:lnTo>
                  <a:lnTo>
                    <a:pt x="28498" y="43985"/>
                  </a:lnTo>
                  <a:lnTo>
                    <a:pt x="29524" y="43685"/>
                  </a:lnTo>
                  <a:lnTo>
                    <a:pt x="30550" y="43310"/>
                  </a:lnTo>
                  <a:lnTo>
                    <a:pt x="31551" y="42884"/>
                  </a:lnTo>
                  <a:lnTo>
                    <a:pt x="32551" y="42409"/>
                  </a:lnTo>
                  <a:lnTo>
                    <a:pt x="33527" y="41884"/>
                  </a:lnTo>
                  <a:lnTo>
                    <a:pt x="34478" y="41308"/>
                  </a:lnTo>
                  <a:lnTo>
                    <a:pt x="35404" y="40683"/>
                  </a:lnTo>
                  <a:lnTo>
                    <a:pt x="36304" y="40007"/>
                  </a:lnTo>
                  <a:lnTo>
                    <a:pt x="37180" y="39282"/>
                  </a:lnTo>
                  <a:lnTo>
                    <a:pt x="38031" y="38506"/>
                  </a:lnTo>
                  <a:lnTo>
                    <a:pt x="38831" y="37680"/>
                  </a:lnTo>
                  <a:lnTo>
                    <a:pt x="39582" y="36805"/>
                  </a:lnTo>
                  <a:lnTo>
                    <a:pt x="40308" y="35929"/>
                  </a:lnTo>
                  <a:lnTo>
                    <a:pt x="40958" y="35028"/>
                  </a:lnTo>
                  <a:lnTo>
                    <a:pt x="41559" y="34078"/>
                  </a:lnTo>
                  <a:lnTo>
                    <a:pt x="42109" y="33127"/>
                  </a:lnTo>
                  <a:lnTo>
                    <a:pt x="42609" y="32151"/>
                  </a:lnTo>
                  <a:lnTo>
                    <a:pt x="43060" y="31150"/>
                  </a:lnTo>
                  <a:lnTo>
                    <a:pt x="43460" y="30124"/>
                  </a:lnTo>
                  <a:lnTo>
                    <a:pt x="43810" y="29099"/>
                  </a:lnTo>
                  <a:lnTo>
                    <a:pt x="44111" y="28073"/>
                  </a:lnTo>
                  <a:lnTo>
                    <a:pt x="44361" y="27022"/>
                  </a:lnTo>
                  <a:lnTo>
                    <a:pt x="44561" y="25946"/>
                  </a:lnTo>
                  <a:lnTo>
                    <a:pt x="44686" y="24895"/>
                  </a:lnTo>
                  <a:lnTo>
                    <a:pt x="44786" y="23819"/>
                  </a:lnTo>
                  <a:lnTo>
                    <a:pt x="44836" y="22744"/>
                  </a:lnTo>
                  <a:lnTo>
                    <a:pt x="44811" y="21668"/>
                  </a:lnTo>
                  <a:lnTo>
                    <a:pt x="44761" y="20592"/>
                  </a:lnTo>
                  <a:lnTo>
                    <a:pt x="44636" y="19516"/>
                  </a:lnTo>
                  <a:lnTo>
                    <a:pt x="44486" y="18440"/>
                  </a:lnTo>
                  <a:lnTo>
                    <a:pt x="44261" y="17389"/>
                  </a:lnTo>
                  <a:lnTo>
                    <a:pt x="43985" y="16339"/>
                  </a:lnTo>
                  <a:lnTo>
                    <a:pt x="43685" y="15313"/>
                  </a:lnTo>
                  <a:lnTo>
                    <a:pt x="43310" y="14287"/>
                  </a:lnTo>
                  <a:lnTo>
                    <a:pt x="42885" y="13261"/>
                  </a:lnTo>
                  <a:lnTo>
                    <a:pt x="42409" y="12285"/>
                  </a:lnTo>
                  <a:lnTo>
                    <a:pt x="41884" y="11310"/>
                  </a:lnTo>
                  <a:lnTo>
                    <a:pt x="41308" y="10359"/>
                  </a:lnTo>
                  <a:lnTo>
                    <a:pt x="40683" y="9408"/>
                  </a:lnTo>
                  <a:lnTo>
                    <a:pt x="40007" y="8507"/>
                  </a:lnTo>
                  <a:lnTo>
                    <a:pt x="39282" y="7632"/>
                  </a:lnTo>
                  <a:lnTo>
                    <a:pt x="38481" y="6781"/>
                  </a:lnTo>
                  <a:lnTo>
                    <a:pt x="37655" y="5980"/>
                  </a:lnTo>
                  <a:lnTo>
                    <a:pt x="36805" y="5230"/>
                  </a:lnTo>
                  <a:lnTo>
                    <a:pt x="35929" y="4529"/>
                  </a:lnTo>
                  <a:lnTo>
                    <a:pt x="35028" y="3879"/>
                  </a:lnTo>
                  <a:lnTo>
                    <a:pt x="34078" y="3278"/>
                  </a:lnTo>
                  <a:lnTo>
                    <a:pt x="33127" y="2728"/>
                  </a:lnTo>
                  <a:lnTo>
                    <a:pt x="32151" y="2202"/>
                  </a:lnTo>
                  <a:lnTo>
                    <a:pt x="31150" y="1777"/>
                  </a:lnTo>
                  <a:lnTo>
                    <a:pt x="30125" y="1377"/>
                  </a:lnTo>
                  <a:lnTo>
                    <a:pt x="29099" y="1027"/>
                  </a:lnTo>
                  <a:lnTo>
                    <a:pt x="28073" y="726"/>
                  </a:lnTo>
                  <a:lnTo>
                    <a:pt x="27022" y="476"/>
                  </a:lnTo>
                  <a:lnTo>
                    <a:pt x="25946" y="276"/>
                  </a:lnTo>
                  <a:lnTo>
                    <a:pt x="24895" y="126"/>
                  </a:lnTo>
                  <a:lnTo>
                    <a:pt x="23820" y="51"/>
                  </a:lnTo>
                  <a:lnTo>
                    <a:pt x="2274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59"/>
            <p:cNvSpPr/>
            <p:nvPr/>
          </p:nvSpPr>
          <p:spPr>
            <a:xfrm>
              <a:off x="2333525" y="1090450"/>
              <a:ext cx="920725" cy="920125"/>
            </a:xfrm>
            <a:custGeom>
              <a:rect b="b" l="l" r="r" t="t"/>
              <a:pathLst>
                <a:path extrusionOk="0" h="36805" w="36829">
                  <a:moveTo>
                    <a:pt x="18615" y="3729"/>
                  </a:moveTo>
                  <a:lnTo>
                    <a:pt x="19340" y="3754"/>
                  </a:lnTo>
                  <a:lnTo>
                    <a:pt x="20041" y="3804"/>
                  </a:lnTo>
                  <a:lnTo>
                    <a:pt x="20741" y="3904"/>
                  </a:lnTo>
                  <a:lnTo>
                    <a:pt x="21417" y="4029"/>
                  </a:lnTo>
                  <a:lnTo>
                    <a:pt x="22117" y="4204"/>
                  </a:lnTo>
                  <a:lnTo>
                    <a:pt x="22793" y="4379"/>
                  </a:lnTo>
                  <a:lnTo>
                    <a:pt x="23468" y="4605"/>
                  </a:lnTo>
                  <a:lnTo>
                    <a:pt x="24144" y="4880"/>
                  </a:lnTo>
                  <a:lnTo>
                    <a:pt x="24795" y="5180"/>
                  </a:lnTo>
                  <a:lnTo>
                    <a:pt x="25445" y="5505"/>
                  </a:lnTo>
                  <a:lnTo>
                    <a:pt x="26071" y="5855"/>
                  </a:lnTo>
                  <a:lnTo>
                    <a:pt x="26671" y="6256"/>
                  </a:lnTo>
                  <a:lnTo>
                    <a:pt x="27271" y="6681"/>
                  </a:lnTo>
                  <a:lnTo>
                    <a:pt x="27847" y="7157"/>
                  </a:lnTo>
                  <a:lnTo>
                    <a:pt x="28422" y="7632"/>
                  </a:lnTo>
                  <a:lnTo>
                    <a:pt x="28948" y="8157"/>
                  </a:lnTo>
                  <a:lnTo>
                    <a:pt x="29473" y="8733"/>
                  </a:lnTo>
                  <a:lnTo>
                    <a:pt x="29949" y="9308"/>
                  </a:lnTo>
                  <a:lnTo>
                    <a:pt x="30399" y="9884"/>
                  </a:lnTo>
                  <a:lnTo>
                    <a:pt x="30799" y="10509"/>
                  </a:lnTo>
                  <a:lnTo>
                    <a:pt x="31175" y="11135"/>
                  </a:lnTo>
                  <a:lnTo>
                    <a:pt x="31525" y="11760"/>
                  </a:lnTo>
                  <a:lnTo>
                    <a:pt x="31825" y="12411"/>
                  </a:lnTo>
                  <a:lnTo>
                    <a:pt x="32100" y="13086"/>
                  </a:lnTo>
                  <a:lnTo>
                    <a:pt x="32350" y="13737"/>
                  </a:lnTo>
                  <a:lnTo>
                    <a:pt x="32551" y="14437"/>
                  </a:lnTo>
                  <a:lnTo>
                    <a:pt x="32726" y="15113"/>
                  </a:lnTo>
                  <a:lnTo>
                    <a:pt x="32876" y="15813"/>
                  </a:lnTo>
                  <a:lnTo>
                    <a:pt x="32976" y="16514"/>
                  </a:lnTo>
                  <a:lnTo>
                    <a:pt x="33051" y="17214"/>
                  </a:lnTo>
                  <a:lnTo>
                    <a:pt x="33101" y="17915"/>
                  </a:lnTo>
                  <a:lnTo>
                    <a:pt x="33101" y="18616"/>
                  </a:lnTo>
                  <a:lnTo>
                    <a:pt x="33076" y="19341"/>
                  </a:lnTo>
                  <a:lnTo>
                    <a:pt x="33026" y="20042"/>
                  </a:lnTo>
                  <a:lnTo>
                    <a:pt x="32926" y="20742"/>
                  </a:lnTo>
                  <a:lnTo>
                    <a:pt x="32801" y="21443"/>
                  </a:lnTo>
                  <a:lnTo>
                    <a:pt x="32626" y="22118"/>
                  </a:lnTo>
                  <a:lnTo>
                    <a:pt x="32451" y="22794"/>
                  </a:lnTo>
                  <a:lnTo>
                    <a:pt x="32200" y="23469"/>
                  </a:lnTo>
                  <a:lnTo>
                    <a:pt x="31950" y="24145"/>
                  </a:lnTo>
                  <a:lnTo>
                    <a:pt x="31650" y="24795"/>
                  </a:lnTo>
                  <a:lnTo>
                    <a:pt x="31325" y="25446"/>
                  </a:lnTo>
                  <a:lnTo>
                    <a:pt x="30974" y="26071"/>
                  </a:lnTo>
                  <a:lnTo>
                    <a:pt x="30574" y="26672"/>
                  </a:lnTo>
                  <a:lnTo>
                    <a:pt x="30149" y="27272"/>
                  </a:lnTo>
                  <a:lnTo>
                    <a:pt x="29673" y="27848"/>
                  </a:lnTo>
                  <a:lnTo>
                    <a:pt x="29198" y="28398"/>
                  </a:lnTo>
                  <a:lnTo>
                    <a:pt x="28673" y="28949"/>
                  </a:lnTo>
                  <a:lnTo>
                    <a:pt x="28097" y="29449"/>
                  </a:lnTo>
                  <a:lnTo>
                    <a:pt x="27522" y="29949"/>
                  </a:lnTo>
                  <a:lnTo>
                    <a:pt x="26946" y="30375"/>
                  </a:lnTo>
                  <a:lnTo>
                    <a:pt x="26321" y="30800"/>
                  </a:lnTo>
                  <a:lnTo>
                    <a:pt x="25695" y="31175"/>
                  </a:lnTo>
                  <a:lnTo>
                    <a:pt x="25070" y="31526"/>
                  </a:lnTo>
                  <a:lnTo>
                    <a:pt x="24419" y="31826"/>
                  </a:lnTo>
                  <a:lnTo>
                    <a:pt x="23744" y="32101"/>
                  </a:lnTo>
                  <a:lnTo>
                    <a:pt x="23068" y="32351"/>
                  </a:lnTo>
                  <a:lnTo>
                    <a:pt x="22393" y="32551"/>
                  </a:lnTo>
                  <a:lnTo>
                    <a:pt x="21717" y="32727"/>
                  </a:lnTo>
                  <a:lnTo>
                    <a:pt x="21017" y="32877"/>
                  </a:lnTo>
                  <a:lnTo>
                    <a:pt x="20316" y="32977"/>
                  </a:lnTo>
                  <a:lnTo>
                    <a:pt x="19615" y="33052"/>
                  </a:lnTo>
                  <a:lnTo>
                    <a:pt x="18915" y="33102"/>
                  </a:lnTo>
                  <a:lnTo>
                    <a:pt x="18189" y="33102"/>
                  </a:lnTo>
                  <a:lnTo>
                    <a:pt x="17489" y="33077"/>
                  </a:lnTo>
                  <a:lnTo>
                    <a:pt x="16788" y="33002"/>
                  </a:lnTo>
                  <a:lnTo>
                    <a:pt x="16088" y="32927"/>
                  </a:lnTo>
                  <a:lnTo>
                    <a:pt x="15387" y="32802"/>
                  </a:lnTo>
                  <a:lnTo>
                    <a:pt x="14712" y="32627"/>
                  </a:lnTo>
                  <a:lnTo>
                    <a:pt x="14011" y="32426"/>
                  </a:lnTo>
                  <a:lnTo>
                    <a:pt x="13336" y="32201"/>
                  </a:lnTo>
                  <a:lnTo>
                    <a:pt x="12685" y="31951"/>
                  </a:lnTo>
                  <a:lnTo>
                    <a:pt x="12034" y="31651"/>
                  </a:lnTo>
                  <a:lnTo>
                    <a:pt x="11384" y="31326"/>
                  </a:lnTo>
                  <a:lnTo>
                    <a:pt x="10758" y="30975"/>
                  </a:lnTo>
                  <a:lnTo>
                    <a:pt x="10133" y="30575"/>
                  </a:lnTo>
                  <a:lnTo>
                    <a:pt x="9533" y="30150"/>
                  </a:lnTo>
                  <a:lnTo>
                    <a:pt x="8957" y="29674"/>
                  </a:lnTo>
                  <a:lnTo>
                    <a:pt x="8407" y="29174"/>
                  </a:lnTo>
                  <a:lnTo>
                    <a:pt x="7856" y="28648"/>
                  </a:lnTo>
                  <a:lnTo>
                    <a:pt x="7356" y="28098"/>
                  </a:lnTo>
                  <a:lnTo>
                    <a:pt x="6880" y="27523"/>
                  </a:lnTo>
                  <a:lnTo>
                    <a:pt x="6430" y="26922"/>
                  </a:lnTo>
                  <a:lnTo>
                    <a:pt x="6030" y="26322"/>
                  </a:lnTo>
                  <a:lnTo>
                    <a:pt x="5654" y="25696"/>
                  </a:lnTo>
                  <a:lnTo>
                    <a:pt x="5304" y="25071"/>
                  </a:lnTo>
                  <a:lnTo>
                    <a:pt x="5004" y="24420"/>
                  </a:lnTo>
                  <a:lnTo>
                    <a:pt x="4729" y="23745"/>
                  </a:lnTo>
                  <a:lnTo>
                    <a:pt x="4479" y="23069"/>
                  </a:lnTo>
                  <a:lnTo>
                    <a:pt x="4278" y="22394"/>
                  </a:lnTo>
                  <a:lnTo>
                    <a:pt x="4103" y="21718"/>
                  </a:lnTo>
                  <a:lnTo>
                    <a:pt x="3953" y="21017"/>
                  </a:lnTo>
                  <a:lnTo>
                    <a:pt x="3853" y="20317"/>
                  </a:lnTo>
                  <a:lnTo>
                    <a:pt x="3778" y="19616"/>
                  </a:lnTo>
                  <a:lnTo>
                    <a:pt x="3728" y="18916"/>
                  </a:lnTo>
                  <a:lnTo>
                    <a:pt x="3728" y="18215"/>
                  </a:lnTo>
                  <a:lnTo>
                    <a:pt x="3753" y="17490"/>
                  </a:lnTo>
                  <a:lnTo>
                    <a:pt x="3803" y="16789"/>
                  </a:lnTo>
                  <a:lnTo>
                    <a:pt x="3903" y="16089"/>
                  </a:lnTo>
                  <a:lnTo>
                    <a:pt x="4028" y="15413"/>
                  </a:lnTo>
                  <a:lnTo>
                    <a:pt x="4203" y="14712"/>
                  </a:lnTo>
                  <a:lnTo>
                    <a:pt x="4378" y="14037"/>
                  </a:lnTo>
                  <a:lnTo>
                    <a:pt x="4629" y="13361"/>
                  </a:lnTo>
                  <a:lnTo>
                    <a:pt x="4879" y="12686"/>
                  </a:lnTo>
                  <a:lnTo>
                    <a:pt x="5179" y="12035"/>
                  </a:lnTo>
                  <a:lnTo>
                    <a:pt x="5504" y="11385"/>
                  </a:lnTo>
                  <a:lnTo>
                    <a:pt x="5855" y="10759"/>
                  </a:lnTo>
                  <a:lnTo>
                    <a:pt x="6255" y="10159"/>
                  </a:lnTo>
                  <a:lnTo>
                    <a:pt x="6680" y="9558"/>
                  </a:lnTo>
                  <a:lnTo>
                    <a:pt x="7156" y="8983"/>
                  </a:lnTo>
                  <a:lnTo>
                    <a:pt x="7656" y="8407"/>
                  </a:lnTo>
                  <a:lnTo>
                    <a:pt x="8181" y="7882"/>
                  </a:lnTo>
                  <a:lnTo>
                    <a:pt x="8732" y="7357"/>
                  </a:lnTo>
                  <a:lnTo>
                    <a:pt x="9307" y="6881"/>
                  </a:lnTo>
                  <a:lnTo>
                    <a:pt x="9908" y="6431"/>
                  </a:lnTo>
                  <a:lnTo>
                    <a:pt x="10508" y="6031"/>
                  </a:lnTo>
                  <a:lnTo>
                    <a:pt x="11134" y="5655"/>
                  </a:lnTo>
                  <a:lnTo>
                    <a:pt x="11759" y="5305"/>
                  </a:lnTo>
                  <a:lnTo>
                    <a:pt x="12410" y="5005"/>
                  </a:lnTo>
                  <a:lnTo>
                    <a:pt x="13085" y="4705"/>
                  </a:lnTo>
                  <a:lnTo>
                    <a:pt x="13736" y="4479"/>
                  </a:lnTo>
                  <a:lnTo>
                    <a:pt x="14436" y="4254"/>
                  </a:lnTo>
                  <a:lnTo>
                    <a:pt x="15112" y="4104"/>
                  </a:lnTo>
                  <a:lnTo>
                    <a:pt x="15812" y="3954"/>
                  </a:lnTo>
                  <a:lnTo>
                    <a:pt x="16513" y="3854"/>
                  </a:lnTo>
                  <a:lnTo>
                    <a:pt x="17214" y="3779"/>
                  </a:lnTo>
                  <a:lnTo>
                    <a:pt x="17914" y="3729"/>
                  </a:lnTo>
                  <a:close/>
                  <a:moveTo>
                    <a:pt x="18415" y="1"/>
                  </a:moveTo>
                  <a:lnTo>
                    <a:pt x="17464" y="26"/>
                  </a:lnTo>
                  <a:lnTo>
                    <a:pt x="16538" y="101"/>
                  </a:lnTo>
                  <a:lnTo>
                    <a:pt x="15612" y="226"/>
                  </a:lnTo>
                  <a:lnTo>
                    <a:pt x="14712" y="376"/>
                  </a:lnTo>
                  <a:lnTo>
                    <a:pt x="13811" y="601"/>
                  </a:lnTo>
                  <a:lnTo>
                    <a:pt x="12935" y="852"/>
                  </a:lnTo>
                  <a:lnTo>
                    <a:pt x="12085" y="1127"/>
                  </a:lnTo>
                  <a:lnTo>
                    <a:pt x="11234" y="1452"/>
                  </a:lnTo>
                  <a:lnTo>
                    <a:pt x="10433" y="1827"/>
                  </a:lnTo>
                  <a:lnTo>
                    <a:pt x="9633" y="2228"/>
                  </a:lnTo>
                  <a:lnTo>
                    <a:pt x="8857" y="2678"/>
                  </a:lnTo>
                  <a:lnTo>
                    <a:pt x="8106" y="3153"/>
                  </a:lnTo>
                  <a:lnTo>
                    <a:pt x="7406" y="3679"/>
                  </a:lnTo>
                  <a:lnTo>
                    <a:pt x="6705" y="4204"/>
                  </a:lnTo>
                  <a:lnTo>
                    <a:pt x="6030" y="4805"/>
                  </a:lnTo>
                  <a:lnTo>
                    <a:pt x="5404" y="5405"/>
                  </a:lnTo>
                  <a:lnTo>
                    <a:pt x="4779" y="6031"/>
                  </a:lnTo>
                  <a:lnTo>
                    <a:pt x="4203" y="6706"/>
                  </a:lnTo>
                  <a:lnTo>
                    <a:pt x="3653" y="7407"/>
                  </a:lnTo>
                  <a:lnTo>
                    <a:pt x="3152" y="8132"/>
                  </a:lnTo>
                  <a:lnTo>
                    <a:pt x="2677" y="8883"/>
                  </a:lnTo>
                  <a:lnTo>
                    <a:pt x="2227" y="9633"/>
                  </a:lnTo>
                  <a:lnTo>
                    <a:pt x="1826" y="10434"/>
                  </a:lnTo>
                  <a:lnTo>
                    <a:pt x="1451" y="11260"/>
                  </a:lnTo>
                  <a:lnTo>
                    <a:pt x="1126" y="12085"/>
                  </a:lnTo>
                  <a:lnTo>
                    <a:pt x="826" y="12936"/>
                  </a:lnTo>
                  <a:lnTo>
                    <a:pt x="575" y="13812"/>
                  </a:lnTo>
                  <a:lnTo>
                    <a:pt x="375" y="14712"/>
                  </a:lnTo>
                  <a:lnTo>
                    <a:pt x="225" y="15613"/>
                  </a:lnTo>
                  <a:lnTo>
                    <a:pt x="100" y="16539"/>
                  </a:lnTo>
                  <a:lnTo>
                    <a:pt x="25" y="17465"/>
                  </a:lnTo>
                  <a:lnTo>
                    <a:pt x="0" y="18415"/>
                  </a:lnTo>
                  <a:lnTo>
                    <a:pt x="25" y="19366"/>
                  </a:lnTo>
                  <a:lnTo>
                    <a:pt x="100" y="20292"/>
                  </a:lnTo>
                  <a:lnTo>
                    <a:pt x="225" y="21218"/>
                  </a:lnTo>
                  <a:lnTo>
                    <a:pt x="375" y="22118"/>
                  </a:lnTo>
                  <a:lnTo>
                    <a:pt x="575" y="23019"/>
                  </a:lnTo>
                  <a:lnTo>
                    <a:pt x="826" y="23895"/>
                  </a:lnTo>
                  <a:lnTo>
                    <a:pt x="1126" y="24745"/>
                  </a:lnTo>
                  <a:lnTo>
                    <a:pt x="1451" y="25571"/>
                  </a:lnTo>
                  <a:lnTo>
                    <a:pt x="1826" y="26397"/>
                  </a:lnTo>
                  <a:lnTo>
                    <a:pt x="2227" y="27172"/>
                  </a:lnTo>
                  <a:lnTo>
                    <a:pt x="2677" y="27948"/>
                  </a:lnTo>
                  <a:lnTo>
                    <a:pt x="3152" y="28698"/>
                  </a:lnTo>
                  <a:lnTo>
                    <a:pt x="3653" y="29424"/>
                  </a:lnTo>
                  <a:lnTo>
                    <a:pt x="4203" y="30100"/>
                  </a:lnTo>
                  <a:lnTo>
                    <a:pt x="4779" y="30775"/>
                  </a:lnTo>
                  <a:lnTo>
                    <a:pt x="5404" y="31426"/>
                  </a:lnTo>
                  <a:lnTo>
                    <a:pt x="6030" y="32026"/>
                  </a:lnTo>
                  <a:lnTo>
                    <a:pt x="6705" y="32602"/>
                  </a:lnTo>
                  <a:lnTo>
                    <a:pt x="7406" y="33152"/>
                  </a:lnTo>
                  <a:lnTo>
                    <a:pt x="8106" y="33652"/>
                  </a:lnTo>
                  <a:lnTo>
                    <a:pt x="8857" y="34153"/>
                  </a:lnTo>
                  <a:lnTo>
                    <a:pt x="9633" y="34578"/>
                  </a:lnTo>
                  <a:lnTo>
                    <a:pt x="10433" y="34978"/>
                  </a:lnTo>
                  <a:lnTo>
                    <a:pt x="11234" y="35354"/>
                  </a:lnTo>
                  <a:lnTo>
                    <a:pt x="12085" y="35679"/>
                  </a:lnTo>
                  <a:lnTo>
                    <a:pt x="12935" y="35979"/>
                  </a:lnTo>
                  <a:lnTo>
                    <a:pt x="13811" y="36229"/>
                  </a:lnTo>
                  <a:lnTo>
                    <a:pt x="14712" y="36430"/>
                  </a:lnTo>
                  <a:lnTo>
                    <a:pt x="15612" y="36605"/>
                  </a:lnTo>
                  <a:lnTo>
                    <a:pt x="16538" y="36705"/>
                  </a:lnTo>
                  <a:lnTo>
                    <a:pt x="17464" y="36780"/>
                  </a:lnTo>
                  <a:lnTo>
                    <a:pt x="18415" y="36805"/>
                  </a:lnTo>
                  <a:lnTo>
                    <a:pt x="19365" y="36780"/>
                  </a:lnTo>
                  <a:lnTo>
                    <a:pt x="20291" y="36705"/>
                  </a:lnTo>
                  <a:lnTo>
                    <a:pt x="21217" y="36605"/>
                  </a:lnTo>
                  <a:lnTo>
                    <a:pt x="22117" y="36430"/>
                  </a:lnTo>
                  <a:lnTo>
                    <a:pt x="23018" y="36229"/>
                  </a:lnTo>
                  <a:lnTo>
                    <a:pt x="23894" y="35979"/>
                  </a:lnTo>
                  <a:lnTo>
                    <a:pt x="24744" y="35679"/>
                  </a:lnTo>
                  <a:lnTo>
                    <a:pt x="25570" y="35354"/>
                  </a:lnTo>
                  <a:lnTo>
                    <a:pt x="26396" y="34978"/>
                  </a:lnTo>
                  <a:lnTo>
                    <a:pt x="27196" y="34578"/>
                  </a:lnTo>
                  <a:lnTo>
                    <a:pt x="27947" y="34153"/>
                  </a:lnTo>
                  <a:lnTo>
                    <a:pt x="28698" y="33652"/>
                  </a:lnTo>
                  <a:lnTo>
                    <a:pt x="29423" y="33152"/>
                  </a:lnTo>
                  <a:lnTo>
                    <a:pt x="30124" y="32602"/>
                  </a:lnTo>
                  <a:lnTo>
                    <a:pt x="30799" y="32026"/>
                  </a:lnTo>
                  <a:lnTo>
                    <a:pt x="31425" y="31426"/>
                  </a:lnTo>
                  <a:lnTo>
                    <a:pt x="32025" y="30775"/>
                  </a:lnTo>
                  <a:lnTo>
                    <a:pt x="32626" y="30100"/>
                  </a:lnTo>
                  <a:lnTo>
                    <a:pt x="33151" y="29424"/>
                  </a:lnTo>
                  <a:lnTo>
                    <a:pt x="33677" y="28698"/>
                  </a:lnTo>
                  <a:lnTo>
                    <a:pt x="34152" y="27948"/>
                  </a:lnTo>
                  <a:lnTo>
                    <a:pt x="34602" y="27172"/>
                  </a:lnTo>
                  <a:lnTo>
                    <a:pt x="35003" y="26397"/>
                  </a:lnTo>
                  <a:lnTo>
                    <a:pt x="35378" y="25571"/>
                  </a:lnTo>
                  <a:lnTo>
                    <a:pt x="35703" y="24745"/>
                  </a:lnTo>
                  <a:lnTo>
                    <a:pt x="35978" y="23895"/>
                  </a:lnTo>
                  <a:lnTo>
                    <a:pt x="36229" y="23019"/>
                  </a:lnTo>
                  <a:lnTo>
                    <a:pt x="36454" y="22118"/>
                  </a:lnTo>
                  <a:lnTo>
                    <a:pt x="36604" y="21218"/>
                  </a:lnTo>
                  <a:lnTo>
                    <a:pt x="36729" y="20292"/>
                  </a:lnTo>
                  <a:lnTo>
                    <a:pt x="36804" y="19366"/>
                  </a:lnTo>
                  <a:lnTo>
                    <a:pt x="36829" y="18415"/>
                  </a:lnTo>
                  <a:lnTo>
                    <a:pt x="36804" y="17465"/>
                  </a:lnTo>
                  <a:lnTo>
                    <a:pt x="36729" y="16539"/>
                  </a:lnTo>
                  <a:lnTo>
                    <a:pt x="36604" y="15613"/>
                  </a:lnTo>
                  <a:lnTo>
                    <a:pt x="36454" y="14712"/>
                  </a:lnTo>
                  <a:lnTo>
                    <a:pt x="36229" y="13812"/>
                  </a:lnTo>
                  <a:lnTo>
                    <a:pt x="35978" y="12936"/>
                  </a:lnTo>
                  <a:lnTo>
                    <a:pt x="35703" y="12085"/>
                  </a:lnTo>
                  <a:lnTo>
                    <a:pt x="35378" y="11260"/>
                  </a:lnTo>
                  <a:lnTo>
                    <a:pt x="35003" y="10434"/>
                  </a:lnTo>
                  <a:lnTo>
                    <a:pt x="34602" y="9633"/>
                  </a:lnTo>
                  <a:lnTo>
                    <a:pt x="34152" y="8883"/>
                  </a:lnTo>
                  <a:lnTo>
                    <a:pt x="33677" y="8132"/>
                  </a:lnTo>
                  <a:lnTo>
                    <a:pt x="33151" y="7407"/>
                  </a:lnTo>
                  <a:lnTo>
                    <a:pt x="32626" y="6706"/>
                  </a:lnTo>
                  <a:lnTo>
                    <a:pt x="32025" y="6031"/>
                  </a:lnTo>
                  <a:lnTo>
                    <a:pt x="31425" y="5405"/>
                  </a:lnTo>
                  <a:lnTo>
                    <a:pt x="30799" y="4805"/>
                  </a:lnTo>
                  <a:lnTo>
                    <a:pt x="30124" y="4204"/>
                  </a:lnTo>
                  <a:lnTo>
                    <a:pt x="29423" y="3679"/>
                  </a:lnTo>
                  <a:lnTo>
                    <a:pt x="28698" y="3153"/>
                  </a:lnTo>
                  <a:lnTo>
                    <a:pt x="27947" y="2678"/>
                  </a:lnTo>
                  <a:lnTo>
                    <a:pt x="27196" y="2228"/>
                  </a:lnTo>
                  <a:lnTo>
                    <a:pt x="26396" y="1827"/>
                  </a:lnTo>
                  <a:lnTo>
                    <a:pt x="25570" y="1452"/>
                  </a:lnTo>
                  <a:lnTo>
                    <a:pt x="24744" y="1127"/>
                  </a:lnTo>
                  <a:lnTo>
                    <a:pt x="23894" y="852"/>
                  </a:lnTo>
                  <a:lnTo>
                    <a:pt x="23018" y="601"/>
                  </a:lnTo>
                  <a:lnTo>
                    <a:pt x="22117" y="376"/>
                  </a:lnTo>
                  <a:lnTo>
                    <a:pt x="21217" y="226"/>
                  </a:lnTo>
                  <a:lnTo>
                    <a:pt x="20291" y="101"/>
                  </a:lnTo>
                  <a:lnTo>
                    <a:pt x="19365" y="26"/>
                  </a:lnTo>
                  <a:lnTo>
                    <a:pt x="18415"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59"/>
            <p:cNvSpPr/>
            <p:nvPr/>
          </p:nvSpPr>
          <p:spPr>
            <a:xfrm>
              <a:off x="2398575" y="1155500"/>
              <a:ext cx="790625" cy="790650"/>
            </a:xfrm>
            <a:custGeom>
              <a:rect b="b" l="l" r="r" t="t"/>
              <a:pathLst>
                <a:path extrusionOk="0" h="31626" w="31625">
                  <a:moveTo>
                    <a:pt x="15287" y="1"/>
                  </a:moveTo>
                  <a:lnTo>
                    <a:pt x="14511" y="51"/>
                  </a:lnTo>
                  <a:lnTo>
                    <a:pt x="13761" y="126"/>
                  </a:lnTo>
                  <a:lnTo>
                    <a:pt x="13010" y="251"/>
                  </a:lnTo>
                  <a:lnTo>
                    <a:pt x="12260" y="401"/>
                  </a:lnTo>
                  <a:lnTo>
                    <a:pt x="11509" y="576"/>
                  </a:lnTo>
                  <a:lnTo>
                    <a:pt x="10784" y="802"/>
                  </a:lnTo>
                  <a:lnTo>
                    <a:pt x="10058" y="1077"/>
                  </a:lnTo>
                  <a:lnTo>
                    <a:pt x="9357" y="1377"/>
                  </a:lnTo>
                  <a:lnTo>
                    <a:pt x="8657" y="1702"/>
                  </a:lnTo>
                  <a:lnTo>
                    <a:pt x="7956" y="2078"/>
                  </a:lnTo>
                  <a:lnTo>
                    <a:pt x="7306" y="2478"/>
                  </a:lnTo>
                  <a:lnTo>
                    <a:pt x="6630" y="2928"/>
                  </a:lnTo>
                  <a:lnTo>
                    <a:pt x="6005" y="3404"/>
                  </a:lnTo>
                  <a:lnTo>
                    <a:pt x="5379" y="3904"/>
                  </a:lnTo>
                  <a:lnTo>
                    <a:pt x="4804" y="4454"/>
                  </a:lnTo>
                  <a:lnTo>
                    <a:pt x="4228" y="5055"/>
                  </a:lnTo>
                  <a:lnTo>
                    <a:pt x="3703" y="5655"/>
                  </a:lnTo>
                  <a:lnTo>
                    <a:pt x="3203" y="6281"/>
                  </a:lnTo>
                  <a:lnTo>
                    <a:pt x="2727" y="6906"/>
                  </a:lnTo>
                  <a:lnTo>
                    <a:pt x="2302" y="7582"/>
                  </a:lnTo>
                  <a:lnTo>
                    <a:pt x="1927" y="8257"/>
                  </a:lnTo>
                  <a:lnTo>
                    <a:pt x="1551" y="8933"/>
                  </a:lnTo>
                  <a:lnTo>
                    <a:pt x="1251" y="9659"/>
                  </a:lnTo>
                  <a:lnTo>
                    <a:pt x="976" y="10359"/>
                  </a:lnTo>
                  <a:lnTo>
                    <a:pt x="726" y="11085"/>
                  </a:lnTo>
                  <a:lnTo>
                    <a:pt x="500" y="11835"/>
                  </a:lnTo>
                  <a:lnTo>
                    <a:pt x="325" y="12561"/>
                  </a:lnTo>
                  <a:lnTo>
                    <a:pt x="200" y="13311"/>
                  </a:lnTo>
                  <a:lnTo>
                    <a:pt x="100" y="14062"/>
                  </a:lnTo>
                  <a:lnTo>
                    <a:pt x="25" y="14838"/>
                  </a:lnTo>
                  <a:lnTo>
                    <a:pt x="0" y="15588"/>
                  </a:lnTo>
                  <a:lnTo>
                    <a:pt x="0" y="16339"/>
                  </a:lnTo>
                  <a:lnTo>
                    <a:pt x="50" y="17114"/>
                  </a:lnTo>
                  <a:lnTo>
                    <a:pt x="125" y="17865"/>
                  </a:lnTo>
                  <a:lnTo>
                    <a:pt x="250" y="18616"/>
                  </a:lnTo>
                  <a:lnTo>
                    <a:pt x="400" y="19366"/>
                  </a:lnTo>
                  <a:lnTo>
                    <a:pt x="576" y="20092"/>
                  </a:lnTo>
                  <a:lnTo>
                    <a:pt x="801" y="20842"/>
                  </a:lnTo>
                  <a:lnTo>
                    <a:pt x="1076" y="21568"/>
                  </a:lnTo>
                  <a:lnTo>
                    <a:pt x="1376" y="22268"/>
                  </a:lnTo>
                  <a:lnTo>
                    <a:pt x="1701" y="22969"/>
                  </a:lnTo>
                  <a:lnTo>
                    <a:pt x="2077" y="23645"/>
                  </a:lnTo>
                  <a:lnTo>
                    <a:pt x="2477" y="24320"/>
                  </a:lnTo>
                  <a:lnTo>
                    <a:pt x="2902" y="24971"/>
                  </a:lnTo>
                  <a:lnTo>
                    <a:pt x="3403" y="25621"/>
                  </a:lnTo>
                  <a:lnTo>
                    <a:pt x="3903" y="26222"/>
                  </a:lnTo>
                  <a:lnTo>
                    <a:pt x="4454" y="26822"/>
                  </a:lnTo>
                  <a:lnTo>
                    <a:pt x="5029" y="27397"/>
                  </a:lnTo>
                  <a:lnTo>
                    <a:pt x="5629" y="27923"/>
                  </a:lnTo>
                  <a:lnTo>
                    <a:pt x="6255" y="28423"/>
                  </a:lnTo>
                  <a:lnTo>
                    <a:pt x="6905" y="28899"/>
                  </a:lnTo>
                  <a:lnTo>
                    <a:pt x="7556" y="29324"/>
                  </a:lnTo>
                  <a:lnTo>
                    <a:pt x="8232" y="29699"/>
                  </a:lnTo>
                  <a:lnTo>
                    <a:pt x="8932" y="30050"/>
                  </a:lnTo>
                  <a:lnTo>
                    <a:pt x="9633" y="30375"/>
                  </a:lnTo>
                  <a:lnTo>
                    <a:pt x="10358" y="30650"/>
                  </a:lnTo>
                  <a:lnTo>
                    <a:pt x="11084" y="30900"/>
                  </a:lnTo>
                  <a:lnTo>
                    <a:pt x="11809" y="31100"/>
                  </a:lnTo>
                  <a:lnTo>
                    <a:pt x="12560" y="31276"/>
                  </a:lnTo>
                  <a:lnTo>
                    <a:pt x="13311" y="31426"/>
                  </a:lnTo>
                  <a:lnTo>
                    <a:pt x="14061" y="31526"/>
                  </a:lnTo>
                  <a:lnTo>
                    <a:pt x="14812" y="31576"/>
                  </a:lnTo>
                  <a:lnTo>
                    <a:pt x="15587" y="31626"/>
                  </a:lnTo>
                  <a:lnTo>
                    <a:pt x="16338" y="31601"/>
                  </a:lnTo>
                  <a:lnTo>
                    <a:pt x="17089" y="31576"/>
                  </a:lnTo>
                  <a:lnTo>
                    <a:pt x="17864" y="31476"/>
                  </a:lnTo>
                  <a:lnTo>
                    <a:pt x="18615" y="31376"/>
                  </a:lnTo>
                  <a:lnTo>
                    <a:pt x="19365" y="31226"/>
                  </a:lnTo>
                  <a:lnTo>
                    <a:pt x="20091" y="31025"/>
                  </a:lnTo>
                  <a:lnTo>
                    <a:pt x="20841" y="30800"/>
                  </a:lnTo>
                  <a:lnTo>
                    <a:pt x="21567" y="30550"/>
                  </a:lnTo>
                  <a:lnTo>
                    <a:pt x="22268" y="30250"/>
                  </a:lnTo>
                  <a:lnTo>
                    <a:pt x="22968" y="29899"/>
                  </a:lnTo>
                  <a:lnTo>
                    <a:pt x="23669" y="29549"/>
                  </a:lnTo>
                  <a:lnTo>
                    <a:pt x="24319" y="29124"/>
                  </a:lnTo>
                  <a:lnTo>
                    <a:pt x="24995" y="28699"/>
                  </a:lnTo>
                  <a:lnTo>
                    <a:pt x="25620" y="28223"/>
                  </a:lnTo>
                  <a:lnTo>
                    <a:pt x="26246" y="27698"/>
                  </a:lnTo>
                  <a:lnTo>
                    <a:pt x="26846" y="27147"/>
                  </a:lnTo>
                  <a:lnTo>
                    <a:pt x="27422" y="26572"/>
                  </a:lnTo>
                  <a:lnTo>
                    <a:pt x="27947" y="25971"/>
                  </a:lnTo>
                  <a:lnTo>
                    <a:pt x="28447" y="25346"/>
                  </a:lnTo>
                  <a:lnTo>
                    <a:pt x="28898" y="24695"/>
                  </a:lnTo>
                  <a:lnTo>
                    <a:pt x="29323" y="24045"/>
                  </a:lnTo>
                  <a:lnTo>
                    <a:pt x="29698" y="23369"/>
                  </a:lnTo>
                  <a:lnTo>
                    <a:pt x="30074" y="22669"/>
                  </a:lnTo>
                  <a:lnTo>
                    <a:pt x="30374" y="21968"/>
                  </a:lnTo>
                  <a:lnTo>
                    <a:pt x="30649" y="21268"/>
                  </a:lnTo>
                  <a:lnTo>
                    <a:pt x="30899" y="20542"/>
                  </a:lnTo>
                  <a:lnTo>
                    <a:pt x="31125" y="19792"/>
                  </a:lnTo>
                  <a:lnTo>
                    <a:pt x="31300" y="19066"/>
                  </a:lnTo>
                  <a:lnTo>
                    <a:pt x="31425" y="18315"/>
                  </a:lnTo>
                  <a:lnTo>
                    <a:pt x="31525" y="17565"/>
                  </a:lnTo>
                  <a:lnTo>
                    <a:pt x="31600" y="16789"/>
                  </a:lnTo>
                  <a:lnTo>
                    <a:pt x="31625" y="16039"/>
                  </a:lnTo>
                  <a:lnTo>
                    <a:pt x="31625" y="15288"/>
                  </a:lnTo>
                  <a:lnTo>
                    <a:pt x="31575" y="14512"/>
                  </a:lnTo>
                  <a:lnTo>
                    <a:pt x="31500" y="13762"/>
                  </a:lnTo>
                  <a:lnTo>
                    <a:pt x="31375" y="13011"/>
                  </a:lnTo>
                  <a:lnTo>
                    <a:pt x="31225" y="12261"/>
                  </a:lnTo>
                  <a:lnTo>
                    <a:pt x="31049" y="11510"/>
                  </a:lnTo>
                  <a:lnTo>
                    <a:pt x="30824" y="10784"/>
                  </a:lnTo>
                  <a:lnTo>
                    <a:pt x="30549" y="10059"/>
                  </a:lnTo>
                  <a:lnTo>
                    <a:pt x="30249" y="9358"/>
                  </a:lnTo>
                  <a:lnTo>
                    <a:pt x="29924" y="8658"/>
                  </a:lnTo>
                  <a:lnTo>
                    <a:pt x="29548" y="7957"/>
                  </a:lnTo>
                  <a:lnTo>
                    <a:pt x="29148" y="7282"/>
                  </a:lnTo>
                  <a:lnTo>
                    <a:pt x="28698" y="6631"/>
                  </a:lnTo>
                  <a:lnTo>
                    <a:pt x="28222" y="6006"/>
                  </a:lnTo>
                  <a:lnTo>
                    <a:pt x="27722" y="5380"/>
                  </a:lnTo>
                  <a:lnTo>
                    <a:pt x="27146" y="4780"/>
                  </a:lnTo>
                  <a:lnTo>
                    <a:pt x="26571" y="4204"/>
                  </a:lnTo>
                  <a:lnTo>
                    <a:pt x="25970" y="3679"/>
                  </a:lnTo>
                  <a:lnTo>
                    <a:pt x="25345" y="3178"/>
                  </a:lnTo>
                  <a:lnTo>
                    <a:pt x="24720" y="2728"/>
                  </a:lnTo>
                  <a:lnTo>
                    <a:pt x="24044" y="2303"/>
                  </a:lnTo>
                  <a:lnTo>
                    <a:pt x="23368" y="1902"/>
                  </a:lnTo>
                  <a:lnTo>
                    <a:pt x="22668" y="1552"/>
                  </a:lnTo>
                  <a:lnTo>
                    <a:pt x="21967" y="1252"/>
                  </a:lnTo>
                  <a:lnTo>
                    <a:pt x="21267" y="952"/>
                  </a:lnTo>
                  <a:lnTo>
                    <a:pt x="20541" y="726"/>
                  </a:lnTo>
                  <a:lnTo>
                    <a:pt x="19791" y="501"/>
                  </a:lnTo>
                  <a:lnTo>
                    <a:pt x="19065" y="326"/>
                  </a:lnTo>
                  <a:lnTo>
                    <a:pt x="18314" y="201"/>
                  </a:lnTo>
                  <a:lnTo>
                    <a:pt x="17564" y="101"/>
                  </a:lnTo>
                  <a:lnTo>
                    <a:pt x="16788" y="26"/>
                  </a:lnTo>
                  <a:lnTo>
                    <a:pt x="160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59"/>
            <p:cNvSpPr/>
            <p:nvPr/>
          </p:nvSpPr>
          <p:spPr>
            <a:xfrm>
              <a:off x="2466750" y="1214925"/>
              <a:ext cx="608625" cy="608625"/>
            </a:xfrm>
            <a:custGeom>
              <a:rect b="b" l="l" r="r" t="t"/>
              <a:pathLst>
                <a:path extrusionOk="0" h="24345" w="24345">
                  <a:moveTo>
                    <a:pt x="11759" y="1"/>
                  </a:moveTo>
                  <a:lnTo>
                    <a:pt x="11184" y="26"/>
                  </a:lnTo>
                  <a:lnTo>
                    <a:pt x="10584" y="101"/>
                  </a:lnTo>
                  <a:lnTo>
                    <a:pt x="10008" y="176"/>
                  </a:lnTo>
                  <a:lnTo>
                    <a:pt x="9433" y="301"/>
                  </a:lnTo>
                  <a:lnTo>
                    <a:pt x="8857" y="451"/>
                  </a:lnTo>
                  <a:lnTo>
                    <a:pt x="8307" y="601"/>
                  </a:lnTo>
                  <a:lnTo>
                    <a:pt x="7756" y="801"/>
                  </a:lnTo>
                  <a:lnTo>
                    <a:pt x="7206" y="1052"/>
                  </a:lnTo>
                  <a:lnTo>
                    <a:pt x="6655" y="1302"/>
                  </a:lnTo>
                  <a:lnTo>
                    <a:pt x="6130" y="1577"/>
                  </a:lnTo>
                  <a:lnTo>
                    <a:pt x="5605" y="1902"/>
                  </a:lnTo>
                  <a:lnTo>
                    <a:pt x="5104" y="2228"/>
                  </a:lnTo>
                  <a:lnTo>
                    <a:pt x="4629" y="2603"/>
                  </a:lnTo>
                  <a:lnTo>
                    <a:pt x="4153" y="3003"/>
                  </a:lnTo>
                  <a:lnTo>
                    <a:pt x="3678" y="3428"/>
                  </a:lnTo>
                  <a:lnTo>
                    <a:pt x="3253" y="3879"/>
                  </a:lnTo>
                  <a:lnTo>
                    <a:pt x="2827" y="4329"/>
                  </a:lnTo>
                  <a:lnTo>
                    <a:pt x="2452" y="4830"/>
                  </a:lnTo>
                  <a:lnTo>
                    <a:pt x="2102" y="5305"/>
                  </a:lnTo>
                  <a:lnTo>
                    <a:pt x="1777" y="5830"/>
                  </a:lnTo>
                  <a:lnTo>
                    <a:pt x="1476" y="6356"/>
                  </a:lnTo>
                  <a:lnTo>
                    <a:pt x="1201" y="6881"/>
                  </a:lnTo>
                  <a:lnTo>
                    <a:pt x="951" y="7432"/>
                  </a:lnTo>
                  <a:lnTo>
                    <a:pt x="726" y="7982"/>
                  </a:lnTo>
                  <a:lnTo>
                    <a:pt x="551" y="8533"/>
                  </a:lnTo>
                  <a:lnTo>
                    <a:pt x="375" y="9108"/>
                  </a:lnTo>
                  <a:lnTo>
                    <a:pt x="250" y="9658"/>
                  </a:lnTo>
                  <a:lnTo>
                    <a:pt x="150" y="10259"/>
                  </a:lnTo>
                  <a:lnTo>
                    <a:pt x="75" y="10834"/>
                  </a:lnTo>
                  <a:lnTo>
                    <a:pt x="25" y="11410"/>
                  </a:lnTo>
                  <a:lnTo>
                    <a:pt x="0" y="11985"/>
                  </a:lnTo>
                  <a:lnTo>
                    <a:pt x="0" y="12586"/>
                  </a:lnTo>
                  <a:lnTo>
                    <a:pt x="25" y="13161"/>
                  </a:lnTo>
                  <a:lnTo>
                    <a:pt x="100" y="13737"/>
                  </a:lnTo>
                  <a:lnTo>
                    <a:pt x="175" y="14337"/>
                  </a:lnTo>
                  <a:lnTo>
                    <a:pt x="300" y="14913"/>
                  </a:lnTo>
                  <a:lnTo>
                    <a:pt x="451" y="15463"/>
                  </a:lnTo>
                  <a:lnTo>
                    <a:pt x="626" y="16038"/>
                  </a:lnTo>
                  <a:lnTo>
                    <a:pt x="826" y="16589"/>
                  </a:lnTo>
                  <a:lnTo>
                    <a:pt x="1051" y="17139"/>
                  </a:lnTo>
                  <a:lnTo>
                    <a:pt x="1301" y="17690"/>
                  </a:lnTo>
                  <a:lnTo>
                    <a:pt x="1576" y="18215"/>
                  </a:lnTo>
                  <a:lnTo>
                    <a:pt x="1902" y="18716"/>
                  </a:lnTo>
                  <a:lnTo>
                    <a:pt x="2227" y="19241"/>
                  </a:lnTo>
                  <a:lnTo>
                    <a:pt x="2602" y="19716"/>
                  </a:lnTo>
                  <a:lnTo>
                    <a:pt x="3003" y="20192"/>
                  </a:lnTo>
                  <a:lnTo>
                    <a:pt x="3428" y="20667"/>
                  </a:lnTo>
                  <a:lnTo>
                    <a:pt x="3878" y="21092"/>
                  </a:lnTo>
                  <a:lnTo>
                    <a:pt x="4329" y="21518"/>
                  </a:lnTo>
                  <a:lnTo>
                    <a:pt x="4829" y="21893"/>
                  </a:lnTo>
                  <a:lnTo>
                    <a:pt x="5304" y="22243"/>
                  </a:lnTo>
                  <a:lnTo>
                    <a:pt x="5830" y="22569"/>
                  </a:lnTo>
                  <a:lnTo>
                    <a:pt x="6355" y="22869"/>
                  </a:lnTo>
                  <a:lnTo>
                    <a:pt x="6881" y="23144"/>
                  </a:lnTo>
                  <a:lnTo>
                    <a:pt x="7431" y="23394"/>
                  </a:lnTo>
                  <a:lnTo>
                    <a:pt x="7981" y="23594"/>
                  </a:lnTo>
                  <a:lnTo>
                    <a:pt x="8532" y="23795"/>
                  </a:lnTo>
                  <a:lnTo>
                    <a:pt x="9107" y="23945"/>
                  </a:lnTo>
                  <a:lnTo>
                    <a:pt x="9658" y="24095"/>
                  </a:lnTo>
                  <a:lnTo>
                    <a:pt x="10258" y="24195"/>
                  </a:lnTo>
                  <a:lnTo>
                    <a:pt x="10834" y="24270"/>
                  </a:lnTo>
                  <a:lnTo>
                    <a:pt x="11409" y="24320"/>
                  </a:lnTo>
                  <a:lnTo>
                    <a:pt x="11985" y="24345"/>
                  </a:lnTo>
                  <a:lnTo>
                    <a:pt x="12585" y="24345"/>
                  </a:lnTo>
                  <a:lnTo>
                    <a:pt x="13161" y="24295"/>
                  </a:lnTo>
                  <a:lnTo>
                    <a:pt x="13761" y="24245"/>
                  </a:lnTo>
                  <a:lnTo>
                    <a:pt x="14336" y="24145"/>
                  </a:lnTo>
                  <a:lnTo>
                    <a:pt x="14912" y="24045"/>
                  </a:lnTo>
                  <a:lnTo>
                    <a:pt x="15487" y="23895"/>
                  </a:lnTo>
                  <a:lnTo>
                    <a:pt x="16038" y="23719"/>
                  </a:lnTo>
                  <a:lnTo>
                    <a:pt x="16588" y="23519"/>
                  </a:lnTo>
                  <a:lnTo>
                    <a:pt x="17139" y="23294"/>
                  </a:lnTo>
                  <a:lnTo>
                    <a:pt x="17689" y="23019"/>
                  </a:lnTo>
                  <a:lnTo>
                    <a:pt x="18215" y="22744"/>
                  </a:lnTo>
                  <a:lnTo>
                    <a:pt x="18740" y="22443"/>
                  </a:lnTo>
                  <a:lnTo>
                    <a:pt x="19240" y="22093"/>
                  </a:lnTo>
                  <a:lnTo>
                    <a:pt x="19741" y="21718"/>
                  </a:lnTo>
                  <a:lnTo>
                    <a:pt x="20216" y="21318"/>
                  </a:lnTo>
                  <a:lnTo>
                    <a:pt x="20666" y="20892"/>
                  </a:lnTo>
                  <a:lnTo>
                    <a:pt x="21117" y="20442"/>
                  </a:lnTo>
                  <a:lnTo>
                    <a:pt x="21517" y="19992"/>
                  </a:lnTo>
                  <a:lnTo>
                    <a:pt x="21892" y="19516"/>
                  </a:lnTo>
                  <a:lnTo>
                    <a:pt x="22243" y="19016"/>
                  </a:lnTo>
                  <a:lnTo>
                    <a:pt x="22593" y="18515"/>
                  </a:lnTo>
                  <a:lnTo>
                    <a:pt x="22868" y="17990"/>
                  </a:lnTo>
                  <a:lnTo>
                    <a:pt x="23143" y="17465"/>
                  </a:lnTo>
                  <a:lnTo>
                    <a:pt x="23394" y="16914"/>
                  </a:lnTo>
                  <a:lnTo>
                    <a:pt x="23619" y="16364"/>
                  </a:lnTo>
                  <a:lnTo>
                    <a:pt x="23794" y="15813"/>
                  </a:lnTo>
                  <a:lnTo>
                    <a:pt x="23969" y="15238"/>
                  </a:lnTo>
                  <a:lnTo>
                    <a:pt x="24094" y="14662"/>
                  </a:lnTo>
                  <a:lnTo>
                    <a:pt x="24194" y="14087"/>
                  </a:lnTo>
                  <a:lnTo>
                    <a:pt x="24269" y="13511"/>
                  </a:lnTo>
                  <a:lnTo>
                    <a:pt x="24319" y="12936"/>
                  </a:lnTo>
                  <a:lnTo>
                    <a:pt x="24344" y="12336"/>
                  </a:lnTo>
                  <a:lnTo>
                    <a:pt x="24344" y="11760"/>
                  </a:lnTo>
                  <a:lnTo>
                    <a:pt x="24319" y="11185"/>
                  </a:lnTo>
                  <a:lnTo>
                    <a:pt x="24244" y="10584"/>
                  </a:lnTo>
                  <a:lnTo>
                    <a:pt x="24169" y="10009"/>
                  </a:lnTo>
                  <a:lnTo>
                    <a:pt x="24044" y="9433"/>
                  </a:lnTo>
                  <a:lnTo>
                    <a:pt x="23894" y="8858"/>
                  </a:lnTo>
                  <a:lnTo>
                    <a:pt x="23719" y="8307"/>
                  </a:lnTo>
                  <a:lnTo>
                    <a:pt x="23519" y="7732"/>
                  </a:lnTo>
                  <a:lnTo>
                    <a:pt x="23294" y="7181"/>
                  </a:lnTo>
                  <a:lnTo>
                    <a:pt x="23043" y="6656"/>
                  </a:lnTo>
                  <a:lnTo>
                    <a:pt x="22768" y="6131"/>
                  </a:lnTo>
                  <a:lnTo>
                    <a:pt x="22443" y="5605"/>
                  </a:lnTo>
                  <a:lnTo>
                    <a:pt x="22118" y="5105"/>
                  </a:lnTo>
                  <a:lnTo>
                    <a:pt x="21742" y="4604"/>
                  </a:lnTo>
                  <a:lnTo>
                    <a:pt x="21342" y="4129"/>
                  </a:lnTo>
                  <a:lnTo>
                    <a:pt x="20917" y="3679"/>
                  </a:lnTo>
                  <a:lnTo>
                    <a:pt x="20466" y="3228"/>
                  </a:lnTo>
                  <a:lnTo>
                    <a:pt x="19991" y="2828"/>
                  </a:lnTo>
                  <a:lnTo>
                    <a:pt x="19516" y="2453"/>
                  </a:lnTo>
                  <a:lnTo>
                    <a:pt x="19015" y="2077"/>
                  </a:lnTo>
                  <a:lnTo>
                    <a:pt x="18515" y="1752"/>
                  </a:lnTo>
                  <a:lnTo>
                    <a:pt x="17989" y="1452"/>
                  </a:lnTo>
                  <a:lnTo>
                    <a:pt x="17464" y="1202"/>
                  </a:lnTo>
                  <a:lnTo>
                    <a:pt x="16914" y="952"/>
                  </a:lnTo>
                  <a:lnTo>
                    <a:pt x="16363" y="726"/>
                  </a:lnTo>
                  <a:lnTo>
                    <a:pt x="15813" y="551"/>
                  </a:lnTo>
                  <a:lnTo>
                    <a:pt x="15237" y="376"/>
                  </a:lnTo>
                  <a:lnTo>
                    <a:pt x="14662" y="251"/>
                  </a:lnTo>
                  <a:lnTo>
                    <a:pt x="14086" y="151"/>
                  </a:lnTo>
                  <a:lnTo>
                    <a:pt x="13511" y="51"/>
                  </a:lnTo>
                  <a:lnTo>
                    <a:pt x="129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59"/>
            <p:cNvSpPr/>
            <p:nvPr/>
          </p:nvSpPr>
          <p:spPr>
            <a:xfrm>
              <a:off x="2577450" y="1201175"/>
              <a:ext cx="262725" cy="200800"/>
            </a:xfrm>
            <a:custGeom>
              <a:rect b="b" l="l" r="r" t="t"/>
              <a:pathLst>
                <a:path extrusionOk="0" h="8032" w="10509">
                  <a:moveTo>
                    <a:pt x="6506" y="0"/>
                  </a:moveTo>
                  <a:lnTo>
                    <a:pt x="6005" y="25"/>
                  </a:lnTo>
                  <a:lnTo>
                    <a:pt x="5480" y="75"/>
                  </a:lnTo>
                  <a:lnTo>
                    <a:pt x="4980" y="176"/>
                  </a:lnTo>
                  <a:lnTo>
                    <a:pt x="4454" y="326"/>
                  </a:lnTo>
                  <a:lnTo>
                    <a:pt x="3929" y="501"/>
                  </a:lnTo>
                  <a:lnTo>
                    <a:pt x="3403" y="726"/>
                  </a:lnTo>
                  <a:lnTo>
                    <a:pt x="2928" y="951"/>
                  </a:lnTo>
                  <a:lnTo>
                    <a:pt x="2478" y="1226"/>
                  </a:lnTo>
                  <a:lnTo>
                    <a:pt x="2052" y="1527"/>
                  </a:lnTo>
                  <a:lnTo>
                    <a:pt x="1652" y="1852"/>
                  </a:lnTo>
                  <a:lnTo>
                    <a:pt x="1302" y="2177"/>
                  </a:lnTo>
                  <a:lnTo>
                    <a:pt x="1001" y="2527"/>
                  </a:lnTo>
                  <a:lnTo>
                    <a:pt x="726" y="2903"/>
                  </a:lnTo>
                  <a:lnTo>
                    <a:pt x="501" y="3278"/>
                  </a:lnTo>
                  <a:lnTo>
                    <a:pt x="301" y="3653"/>
                  </a:lnTo>
                  <a:lnTo>
                    <a:pt x="151" y="4029"/>
                  </a:lnTo>
                  <a:lnTo>
                    <a:pt x="51" y="4429"/>
                  </a:lnTo>
                  <a:lnTo>
                    <a:pt x="1" y="4804"/>
                  </a:lnTo>
                  <a:lnTo>
                    <a:pt x="26" y="5204"/>
                  </a:lnTo>
                  <a:lnTo>
                    <a:pt x="76" y="5580"/>
                  </a:lnTo>
                  <a:lnTo>
                    <a:pt x="176" y="5955"/>
                  </a:lnTo>
                  <a:lnTo>
                    <a:pt x="351" y="6280"/>
                  </a:lnTo>
                  <a:lnTo>
                    <a:pt x="551" y="6606"/>
                  </a:lnTo>
                  <a:lnTo>
                    <a:pt x="801" y="6906"/>
                  </a:lnTo>
                  <a:lnTo>
                    <a:pt x="1102" y="7156"/>
                  </a:lnTo>
                  <a:lnTo>
                    <a:pt x="1427" y="7381"/>
                  </a:lnTo>
                  <a:lnTo>
                    <a:pt x="1802" y="7581"/>
                  </a:lnTo>
                  <a:lnTo>
                    <a:pt x="2202" y="7731"/>
                  </a:lnTo>
                  <a:lnTo>
                    <a:pt x="2603" y="7857"/>
                  </a:lnTo>
                  <a:lnTo>
                    <a:pt x="3053" y="7957"/>
                  </a:lnTo>
                  <a:lnTo>
                    <a:pt x="3528" y="8007"/>
                  </a:lnTo>
                  <a:lnTo>
                    <a:pt x="4004" y="8032"/>
                  </a:lnTo>
                  <a:lnTo>
                    <a:pt x="4504" y="8007"/>
                  </a:lnTo>
                  <a:lnTo>
                    <a:pt x="5030" y="7957"/>
                  </a:lnTo>
                  <a:lnTo>
                    <a:pt x="5530" y="7857"/>
                  </a:lnTo>
                  <a:lnTo>
                    <a:pt x="6055" y="7706"/>
                  </a:lnTo>
                  <a:lnTo>
                    <a:pt x="6581" y="7531"/>
                  </a:lnTo>
                  <a:lnTo>
                    <a:pt x="7106" y="7306"/>
                  </a:lnTo>
                  <a:lnTo>
                    <a:pt x="7582" y="7081"/>
                  </a:lnTo>
                  <a:lnTo>
                    <a:pt x="8032" y="6806"/>
                  </a:lnTo>
                  <a:lnTo>
                    <a:pt x="8457" y="6505"/>
                  </a:lnTo>
                  <a:lnTo>
                    <a:pt x="8858" y="6180"/>
                  </a:lnTo>
                  <a:lnTo>
                    <a:pt x="9208" y="5855"/>
                  </a:lnTo>
                  <a:lnTo>
                    <a:pt x="9508" y="5505"/>
                  </a:lnTo>
                  <a:lnTo>
                    <a:pt x="9783" y="5129"/>
                  </a:lnTo>
                  <a:lnTo>
                    <a:pt x="10034" y="4754"/>
                  </a:lnTo>
                  <a:lnTo>
                    <a:pt x="10209" y="4379"/>
                  </a:lnTo>
                  <a:lnTo>
                    <a:pt x="10359" y="4004"/>
                  </a:lnTo>
                  <a:lnTo>
                    <a:pt x="10459" y="3603"/>
                  </a:lnTo>
                  <a:lnTo>
                    <a:pt x="10509" y="3228"/>
                  </a:lnTo>
                  <a:lnTo>
                    <a:pt x="10509" y="2828"/>
                  </a:lnTo>
                  <a:lnTo>
                    <a:pt x="10434" y="2452"/>
                  </a:lnTo>
                  <a:lnTo>
                    <a:pt x="10334" y="2077"/>
                  </a:lnTo>
                  <a:lnTo>
                    <a:pt x="10159" y="1727"/>
                  </a:lnTo>
                  <a:lnTo>
                    <a:pt x="9959" y="1426"/>
                  </a:lnTo>
                  <a:lnTo>
                    <a:pt x="9708" y="1126"/>
                  </a:lnTo>
                  <a:lnTo>
                    <a:pt x="9408" y="876"/>
                  </a:lnTo>
                  <a:lnTo>
                    <a:pt x="9083" y="651"/>
                  </a:lnTo>
                  <a:lnTo>
                    <a:pt x="8708" y="451"/>
                  </a:lnTo>
                  <a:lnTo>
                    <a:pt x="8332" y="301"/>
                  </a:lnTo>
                  <a:lnTo>
                    <a:pt x="7907" y="176"/>
                  </a:lnTo>
                  <a:lnTo>
                    <a:pt x="7457" y="75"/>
                  </a:lnTo>
                  <a:lnTo>
                    <a:pt x="6981" y="25"/>
                  </a:lnTo>
                  <a:lnTo>
                    <a:pt x="65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59"/>
            <p:cNvSpPr/>
            <p:nvPr/>
          </p:nvSpPr>
          <p:spPr>
            <a:xfrm>
              <a:off x="2472375" y="1356925"/>
              <a:ext cx="83850" cy="98225"/>
            </a:xfrm>
            <a:custGeom>
              <a:rect b="b" l="l" r="r" t="t"/>
              <a:pathLst>
                <a:path extrusionOk="0" h="3929" w="3354">
                  <a:moveTo>
                    <a:pt x="2077" y="0"/>
                  </a:moveTo>
                  <a:lnTo>
                    <a:pt x="1927" y="25"/>
                  </a:lnTo>
                  <a:lnTo>
                    <a:pt x="1777" y="75"/>
                  </a:lnTo>
                  <a:lnTo>
                    <a:pt x="1602" y="125"/>
                  </a:lnTo>
                  <a:lnTo>
                    <a:pt x="1452" y="225"/>
                  </a:lnTo>
                  <a:lnTo>
                    <a:pt x="1276" y="301"/>
                  </a:lnTo>
                  <a:lnTo>
                    <a:pt x="976" y="551"/>
                  </a:lnTo>
                  <a:lnTo>
                    <a:pt x="701" y="826"/>
                  </a:lnTo>
                  <a:lnTo>
                    <a:pt x="551" y="1001"/>
                  </a:lnTo>
                  <a:lnTo>
                    <a:pt x="451" y="1176"/>
                  </a:lnTo>
                  <a:lnTo>
                    <a:pt x="326" y="1376"/>
                  </a:lnTo>
                  <a:lnTo>
                    <a:pt x="226" y="1551"/>
                  </a:lnTo>
                  <a:lnTo>
                    <a:pt x="100" y="1927"/>
                  </a:lnTo>
                  <a:lnTo>
                    <a:pt x="25" y="2327"/>
                  </a:lnTo>
                  <a:lnTo>
                    <a:pt x="0" y="2502"/>
                  </a:lnTo>
                  <a:lnTo>
                    <a:pt x="0" y="2677"/>
                  </a:lnTo>
                  <a:lnTo>
                    <a:pt x="25" y="2853"/>
                  </a:lnTo>
                  <a:lnTo>
                    <a:pt x="50" y="3003"/>
                  </a:lnTo>
                  <a:lnTo>
                    <a:pt x="100" y="3178"/>
                  </a:lnTo>
                  <a:lnTo>
                    <a:pt x="150" y="3303"/>
                  </a:lnTo>
                  <a:lnTo>
                    <a:pt x="226" y="3453"/>
                  </a:lnTo>
                  <a:lnTo>
                    <a:pt x="326" y="3553"/>
                  </a:lnTo>
                  <a:lnTo>
                    <a:pt x="426" y="3678"/>
                  </a:lnTo>
                  <a:lnTo>
                    <a:pt x="551" y="3753"/>
                  </a:lnTo>
                  <a:lnTo>
                    <a:pt x="676" y="3828"/>
                  </a:lnTo>
                  <a:lnTo>
                    <a:pt x="826" y="3878"/>
                  </a:lnTo>
                  <a:lnTo>
                    <a:pt x="976" y="3903"/>
                  </a:lnTo>
                  <a:lnTo>
                    <a:pt x="1126" y="3928"/>
                  </a:lnTo>
                  <a:lnTo>
                    <a:pt x="1276" y="3928"/>
                  </a:lnTo>
                  <a:lnTo>
                    <a:pt x="1452" y="3878"/>
                  </a:lnTo>
                  <a:lnTo>
                    <a:pt x="1602" y="3853"/>
                  </a:lnTo>
                  <a:lnTo>
                    <a:pt x="1752" y="3778"/>
                  </a:lnTo>
                  <a:lnTo>
                    <a:pt x="1927" y="3703"/>
                  </a:lnTo>
                  <a:lnTo>
                    <a:pt x="2077" y="3628"/>
                  </a:lnTo>
                  <a:lnTo>
                    <a:pt x="2377" y="3378"/>
                  </a:lnTo>
                  <a:lnTo>
                    <a:pt x="2677" y="3103"/>
                  </a:lnTo>
                  <a:lnTo>
                    <a:pt x="2803" y="2928"/>
                  </a:lnTo>
                  <a:lnTo>
                    <a:pt x="2928" y="2752"/>
                  </a:lnTo>
                  <a:lnTo>
                    <a:pt x="3028" y="2552"/>
                  </a:lnTo>
                  <a:lnTo>
                    <a:pt x="3128" y="2377"/>
                  </a:lnTo>
                  <a:lnTo>
                    <a:pt x="3278" y="1977"/>
                  </a:lnTo>
                  <a:lnTo>
                    <a:pt x="3353" y="1602"/>
                  </a:lnTo>
                  <a:lnTo>
                    <a:pt x="3353" y="1426"/>
                  </a:lnTo>
                  <a:lnTo>
                    <a:pt x="3353" y="1251"/>
                  </a:lnTo>
                  <a:lnTo>
                    <a:pt x="3353" y="1076"/>
                  </a:lnTo>
                  <a:lnTo>
                    <a:pt x="3328" y="901"/>
                  </a:lnTo>
                  <a:lnTo>
                    <a:pt x="3278" y="751"/>
                  </a:lnTo>
                  <a:lnTo>
                    <a:pt x="3203" y="601"/>
                  </a:lnTo>
                  <a:lnTo>
                    <a:pt x="3128" y="476"/>
                  </a:lnTo>
                  <a:lnTo>
                    <a:pt x="3053" y="351"/>
                  </a:lnTo>
                  <a:lnTo>
                    <a:pt x="2928" y="250"/>
                  </a:lnTo>
                  <a:lnTo>
                    <a:pt x="2828" y="175"/>
                  </a:lnTo>
                  <a:lnTo>
                    <a:pt x="2677" y="100"/>
                  </a:lnTo>
                  <a:lnTo>
                    <a:pt x="2552" y="50"/>
                  </a:lnTo>
                  <a:lnTo>
                    <a:pt x="240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59"/>
            <p:cNvSpPr/>
            <p:nvPr/>
          </p:nvSpPr>
          <p:spPr>
            <a:xfrm>
              <a:off x="4016725" y="1755350"/>
              <a:ext cx="556700" cy="536075"/>
            </a:xfrm>
            <a:custGeom>
              <a:rect b="b" l="l" r="r" t="t"/>
              <a:pathLst>
                <a:path extrusionOk="0" h="21443" w="22268">
                  <a:moveTo>
                    <a:pt x="11134" y="1"/>
                  </a:moveTo>
                  <a:lnTo>
                    <a:pt x="10758" y="26"/>
                  </a:lnTo>
                  <a:lnTo>
                    <a:pt x="10408" y="101"/>
                  </a:lnTo>
                  <a:lnTo>
                    <a:pt x="10058" y="226"/>
                  </a:lnTo>
                  <a:lnTo>
                    <a:pt x="9708" y="401"/>
                  </a:lnTo>
                  <a:lnTo>
                    <a:pt x="9407" y="601"/>
                  </a:lnTo>
                  <a:lnTo>
                    <a:pt x="9107" y="877"/>
                  </a:lnTo>
                  <a:lnTo>
                    <a:pt x="8857" y="1177"/>
                  </a:lnTo>
                  <a:lnTo>
                    <a:pt x="8757" y="1352"/>
                  </a:lnTo>
                  <a:lnTo>
                    <a:pt x="8657" y="1552"/>
                  </a:lnTo>
                  <a:lnTo>
                    <a:pt x="7356" y="4179"/>
                  </a:lnTo>
                  <a:lnTo>
                    <a:pt x="7181" y="4479"/>
                  </a:lnTo>
                  <a:lnTo>
                    <a:pt x="6981" y="4730"/>
                  </a:lnTo>
                  <a:lnTo>
                    <a:pt x="6755" y="4980"/>
                  </a:lnTo>
                  <a:lnTo>
                    <a:pt x="6505" y="5180"/>
                  </a:lnTo>
                  <a:lnTo>
                    <a:pt x="6230" y="5380"/>
                  </a:lnTo>
                  <a:lnTo>
                    <a:pt x="5930" y="5505"/>
                  </a:lnTo>
                  <a:lnTo>
                    <a:pt x="5604" y="5630"/>
                  </a:lnTo>
                  <a:lnTo>
                    <a:pt x="5279" y="5680"/>
                  </a:lnTo>
                  <a:lnTo>
                    <a:pt x="2377" y="6106"/>
                  </a:lnTo>
                  <a:lnTo>
                    <a:pt x="2177" y="6156"/>
                  </a:lnTo>
                  <a:lnTo>
                    <a:pt x="1977" y="6206"/>
                  </a:lnTo>
                  <a:lnTo>
                    <a:pt x="1601" y="6331"/>
                  </a:lnTo>
                  <a:lnTo>
                    <a:pt x="1251" y="6531"/>
                  </a:lnTo>
                  <a:lnTo>
                    <a:pt x="951" y="6756"/>
                  </a:lnTo>
                  <a:lnTo>
                    <a:pt x="676" y="7031"/>
                  </a:lnTo>
                  <a:lnTo>
                    <a:pt x="450" y="7332"/>
                  </a:lnTo>
                  <a:lnTo>
                    <a:pt x="275" y="7657"/>
                  </a:lnTo>
                  <a:lnTo>
                    <a:pt x="150" y="7982"/>
                  </a:lnTo>
                  <a:lnTo>
                    <a:pt x="50" y="8357"/>
                  </a:lnTo>
                  <a:lnTo>
                    <a:pt x="0" y="8708"/>
                  </a:lnTo>
                  <a:lnTo>
                    <a:pt x="25" y="9083"/>
                  </a:lnTo>
                  <a:lnTo>
                    <a:pt x="75" y="9458"/>
                  </a:lnTo>
                  <a:lnTo>
                    <a:pt x="175" y="9834"/>
                  </a:lnTo>
                  <a:lnTo>
                    <a:pt x="350" y="10184"/>
                  </a:lnTo>
                  <a:lnTo>
                    <a:pt x="575" y="10509"/>
                  </a:lnTo>
                  <a:lnTo>
                    <a:pt x="701" y="10684"/>
                  </a:lnTo>
                  <a:lnTo>
                    <a:pt x="851" y="10834"/>
                  </a:lnTo>
                  <a:lnTo>
                    <a:pt x="2952" y="12886"/>
                  </a:lnTo>
                  <a:lnTo>
                    <a:pt x="3178" y="13136"/>
                  </a:lnTo>
                  <a:lnTo>
                    <a:pt x="3353" y="13386"/>
                  </a:lnTo>
                  <a:lnTo>
                    <a:pt x="3528" y="13687"/>
                  </a:lnTo>
                  <a:lnTo>
                    <a:pt x="3653" y="14012"/>
                  </a:lnTo>
                  <a:lnTo>
                    <a:pt x="3728" y="14312"/>
                  </a:lnTo>
                  <a:lnTo>
                    <a:pt x="3778" y="14662"/>
                  </a:lnTo>
                  <a:lnTo>
                    <a:pt x="3778" y="14988"/>
                  </a:lnTo>
                  <a:lnTo>
                    <a:pt x="3728" y="15313"/>
                  </a:lnTo>
                  <a:lnTo>
                    <a:pt x="3253" y="18215"/>
                  </a:lnTo>
                  <a:lnTo>
                    <a:pt x="3203" y="18415"/>
                  </a:lnTo>
                  <a:lnTo>
                    <a:pt x="3203" y="18615"/>
                  </a:lnTo>
                  <a:lnTo>
                    <a:pt x="3228" y="19016"/>
                  </a:lnTo>
                  <a:lnTo>
                    <a:pt x="3303" y="19416"/>
                  </a:lnTo>
                  <a:lnTo>
                    <a:pt x="3428" y="19766"/>
                  </a:lnTo>
                  <a:lnTo>
                    <a:pt x="3603" y="20092"/>
                  </a:lnTo>
                  <a:lnTo>
                    <a:pt x="3803" y="20417"/>
                  </a:lnTo>
                  <a:lnTo>
                    <a:pt x="4053" y="20667"/>
                  </a:lnTo>
                  <a:lnTo>
                    <a:pt x="4353" y="20917"/>
                  </a:lnTo>
                  <a:lnTo>
                    <a:pt x="4654" y="21117"/>
                  </a:lnTo>
                  <a:lnTo>
                    <a:pt x="5004" y="21268"/>
                  </a:lnTo>
                  <a:lnTo>
                    <a:pt x="5354" y="21368"/>
                  </a:lnTo>
                  <a:lnTo>
                    <a:pt x="5730" y="21443"/>
                  </a:lnTo>
                  <a:lnTo>
                    <a:pt x="6105" y="21443"/>
                  </a:lnTo>
                  <a:lnTo>
                    <a:pt x="6480" y="21393"/>
                  </a:lnTo>
                  <a:lnTo>
                    <a:pt x="6880" y="21293"/>
                  </a:lnTo>
                  <a:lnTo>
                    <a:pt x="7056" y="21218"/>
                  </a:lnTo>
                  <a:lnTo>
                    <a:pt x="7256" y="21117"/>
                  </a:lnTo>
                  <a:lnTo>
                    <a:pt x="9858" y="19766"/>
                  </a:lnTo>
                  <a:lnTo>
                    <a:pt x="10158" y="19616"/>
                  </a:lnTo>
                  <a:lnTo>
                    <a:pt x="10483" y="19516"/>
                  </a:lnTo>
                  <a:lnTo>
                    <a:pt x="10809" y="19466"/>
                  </a:lnTo>
                  <a:lnTo>
                    <a:pt x="11134" y="19441"/>
                  </a:lnTo>
                  <a:lnTo>
                    <a:pt x="11459" y="19466"/>
                  </a:lnTo>
                  <a:lnTo>
                    <a:pt x="11784" y="19516"/>
                  </a:lnTo>
                  <a:lnTo>
                    <a:pt x="12110" y="19616"/>
                  </a:lnTo>
                  <a:lnTo>
                    <a:pt x="12435" y="19766"/>
                  </a:lnTo>
                  <a:lnTo>
                    <a:pt x="15012" y="21117"/>
                  </a:lnTo>
                  <a:lnTo>
                    <a:pt x="15212" y="21218"/>
                  </a:lnTo>
                  <a:lnTo>
                    <a:pt x="15387" y="21293"/>
                  </a:lnTo>
                  <a:lnTo>
                    <a:pt x="15787" y="21393"/>
                  </a:lnTo>
                  <a:lnTo>
                    <a:pt x="16163" y="21443"/>
                  </a:lnTo>
                  <a:lnTo>
                    <a:pt x="16563" y="21443"/>
                  </a:lnTo>
                  <a:lnTo>
                    <a:pt x="16913" y="21368"/>
                  </a:lnTo>
                  <a:lnTo>
                    <a:pt x="17289" y="21268"/>
                  </a:lnTo>
                  <a:lnTo>
                    <a:pt x="17614" y="21117"/>
                  </a:lnTo>
                  <a:lnTo>
                    <a:pt x="17939" y="20917"/>
                  </a:lnTo>
                  <a:lnTo>
                    <a:pt x="18214" y="20667"/>
                  </a:lnTo>
                  <a:lnTo>
                    <a:pt x="18465" y="20417"/>
                  </a:lnTo>
                  <a:lnTo>
                    <a:pt x="18690" y="20092"/>
                  </a:lnTo>
                  <a:lnTo>
                    <a:pt x="18840" y="19766"/>
                  </a:lnTo>
                  <a:lnTo>
                    <a:pt x="18965" y="19416"/>
                  </a:lnTo>
                  <a:lnTo>
                    <a:pt x="19040" y="19016"/>
                  </a:lnTo>
                  <a:lnTo>
                    <a:pt x="19065" y="18615"/>
                  </a:lnTo>
                  <a:lnTo>
                    <a:pt x="19065" y="18415"/>
                  </a:lnTo>
                  <a:lnTo>
                    <a:pt x="19040" y="18215"/>
                  </a:lnTo>
                  <a:lnTo>
                    <a:pt x="18540" y="15313"/>
                  </a:lnTo>
                  <a:lnTo>
                    <a:pt x="18490" y="14988"/>
                  </a:lnTo>
                  <a:lnTo>
                    <a:pt x="18490" y="14662"/>
                  </a:lnTo>
                  <a:lnTo>
                    <a:pt x="18540" y="14312"/>
                  </a:lnTo>
                  <a:lnTo>
                    <a:pt x="18640" y="14012"/>
                  </a:lnTo>
                  <a:lnTo>
                    <a:pt x="18740" y="13687"/>
                  </a:lnTo>
                  <a:lnTo>
                    <a:pt x="18915" y="13386"/>
                  </a:lnTo>
                  <a:lnTo>
                    <a:pt x="19090" y="13136"/>
                  </a:lnTo>
                  <a:lnTo>
                    <a:pt x="19340" y="12886"/>
                  </a:lnTo>
                  <a:lnTo>
                    <a:pt x="21417" y="10834"/>
                  </a:lnTo>
                  <a:lnTo>
                    <a:pt x="21567" y="10684"/>
                  </a:lnTo>
                  <a:lnTo>
                    <a:pt x="21717" y="10509"/>
                  </a:lnTo>
                  <a:lnTo>
                    <a:pt x="21917" y="10184"/>
                  </a:lnTo>
                  <a:lnTo>
                    <a:pt x="22092" y="9834"/>
                  </a:lnTo>
                  <a:lnTo>
                    <a:pt x="22192" y="9458"/>
                  </a:lnTo>
                  <a:lnTo>
                    <a:pt x="22268" y="9083"/>
                  </a:lnTo>
                  <a:lnTo>
                    <a:pt x="22268" y="8708"/>
                  </a:lnTo>
                  <a:lnTo>
                    <a:pt x="22218" y="8357"/>
                  </a:lnTo>
                  <a:lnTo>
                    <a:pt x="22117" y="7982"/>
                  </a:lnTo>
                  <a:lnTo>
                    <a:pt x="21992" y="7657"/>
                  </a:lnTo>
                  <a:lnTo>
                    <a:pt x="21817" y="7332"/>
                  </a:lnTo>
                  <a:lnTo>
                    <a:pt x="21592" y="7031"/>
                  </a:lnTo>
                  <a:lnTo>
                    <a:pt x="21317" y="6756"/>
                  </a:lnTo>
                  <a:lnTo>
                    <a:pt x="21017" y="6531"/>
                  </a:lnTo>
                  <a:lnTo>
                    <a:pt x="20666" y="6331"/>
                  </a:lnTo>
                  <a:lnTo>
                    <a:pt x="20291" y="6206"/>
                  </a:lnTo>
                  <a:lnTo>
                    <a:pt x="20091" y="6156"/>
                  </a:lnTo>
                  <a:lnTo>
                    <a:pt x="19891" y="6106"/>
                  </a:lnTo>
                  <a:lnTo>
                    <a:pt x="16988" y="5680"/>
                  </a:lnTo>
                  <a:lnTo>
                    <a:pt x="16663" y="5630"/>
                  </a:lnTo>
                  <a:lnTo>
                    <a:pt x="16338" y="5505"/>
                  </a:lnTo>
                  <a:lnTo>
                    <a:pt x="16038" y="5380"/>
                  </a:lnTo>
                  <a:lnTo>
                    <a:pt x="15762" y="5180"/>
                  </a:lnTo>
                  <a:lnTo>
                    <a:pt x="15512" y="4980"/>
                  </a:lnTo>
                  <a:lnTo>
                    <a:pt x="15287" y="4730"/>
                  </a:lnTo>
                  <a:lnTo>
                    <a:pt x="15087" y="4479"/>
                  </a:lnTo>
                  <a:lnTo>
                    <a:pt x="14912" y="4179"/>
                  </a:lnTo>
                  <a:lnTo>
                    <a:pt x="13611" y="1552"/>
                  </a:lnTo>
                  <a:lnTo>
                    <a:pt x="13511" y="1352"/>
                  </a:lnTo>
                  <a:lnTo>
                    <a:pt x="13411" y="1177"/>
                  </a:lnTo>
                  <a:lnTo>
                    <a:pt x="13160" y="877"/>
                  </a:lnTo>
                  <a:lnTo>
                    <a:pt x="12860" y="601"/>
                  </a:lnTo>
                  <a:lnTo>
                    <a:pt x="12560" y="401"/>
                  </a:lnTo>
                  <a:lnTo>
                    <a:pt x="12210" y="226"/>
                  </a:lnTo>
                  <a:lnTo>
                    <a:pt x="11859" y="101"/>
                  </a:lnTo>
                  <a:lnTo>
                    <a:pt x="11509" y="26"/>
                  </a:lnTo>
                  <a:lnTo>
                    <a:pt x="1113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59"/>
            <p:cNvSpPr/>
            <p:nvPr/>
          </p:nvSpPr>
          <p:spPr>
            <a:xfrm>
              <a:off x="4068000" y="1804150"/>
              <a:ext cx="427250" cy="411600"/>
            </a:xfrm>
            <a:custGeom>
              <a:rect b="b" l="l" r="r" t="t"/>
              <a:pathLst>
                <a:path extrusionOk="0" h="16464" w="17090">
                  <a:moveTo>
                    <a:pt x="8532" y="0"/>
                  </a:moveTo>
                  <a:lnTo>
                    <a:pt x="8257" y="25"/>
                  </a:lnTo>
                  <a:lnTo>
                    <a:pt x="7982" y="75"/>
                  </a:lnTo>
                  <a:lnTo>
                    <a:pt x="7707" y="175"/>
                  </a:lnTo>
                  <a:lnTo>
                    <a:pt x="7457" y="301"/>
                  </a:lnTo>
                  <a:lnTo>
                    <a:pt x="7206" y="451"/>
                  </a:lnTo>
                  <a:lnTo>
                    <a:pt x="7006" y="676"/>
                  </a:lnTo>
                  <a:lnTo>
                    <a:pt x="6806" y="901"/>
                  </a:lnTo>
                  <a:lnTo>
                    <a:pt x="6631" y="1176"/>
                  </a:lnTo>
                  <a:lnTo>
                    <a:pt x="5655" y="3203"/>
                  </a:lnTo>
                  <a:lnTo>
                    <a:pt x="5505" y="3428"/>
                  </a:lnTo>
                  <a:lnTo>
                    <a:pt x="5355" y="3628"/>
                  </a:lnTo>
                  <a:lnTo>
                    <a:pt x="5180" y="3828"/>
                  </a:lnTo>
                  <a:lnTo>
                    <a:pt x="4980" y="3978"/>
                  </a:lnTo>
                  <a:lnTo>
                    <a:pt x="4779" y="4129"/>
                  </a:lnTo>
                  <a:lnTo>
                    <a:pt x="4529" y="4229"/>
                  </a:lnTo>
                  <a:lnTo>
                    <a:pt x="4304" y="4304"/>
                  </a:lnTo>
                  <a:lnTo>
                    <a:pt x="4054" y="4354"/>
                  </a:lnTo>
                  <a:lnTo>
                    <a:pt x="1827" y="4679"/>
                  </a:lnTo>
                  <a:lnTo>
                    <a:pt x="1502" y="4754"/>
                  </a:lnTo>
                  <a:lnTo>
                    <a:pt x="1202" y="4879"/>
                  </a:lnTo>
                  <a:lnTo>
                    <a:pt x="951" y="5004"/>
                  </a:lnTo>
                  <a:lnTo>
                    <a:pt x="726" y="5179"/>
                  </a:lnTo>
                  <a:lnTo>
                    <a:pt x="526" y="5405"/>
                  </a:lnTo>
                  <a:lnTo>
                    <a:pt x="351" y="5630"/>
                  </a:lnTo>
                  <a:lnTo>
                    <a:pt x="201" y="5880"/>
                  </a:lnTo>
                  <a:lnTo>
                    <a:pt x="101" y="6130"/>
                  </a:lnTo>
                  <a:lnTo>
                    <a:pt x="26" y="6405"/>
                  </a:lnTo>
                  <a:lnTo>
                    <a:pt x="1" y="6706"/>
                  </a:lnTo>
                  <a:lnTo>
                    <a:pt x="1" y="6981"/>
                  </a:lnTo>
                  <a:lnTo>
                    <a:pt x="51" y="7256"/>
                  </a:lnTo>
                  <a:lnTo>
                    <a:pt x="126" y="7556"/>
                  </a:lnTo>
                  <a:lnTo>
                    <a:pt x="251" y="7806"/>
                  </a:lnTo>
                  <a:lnTo>
                    <a:pt x="426" y="8082"/>
                  </a:lnTo>
                  <a:lnTo>
                    <a:pt x="626" y="8307"/>
                  </a:lnTo>
                  <a:lnTo>
                    <a:pt x="2252" y="9883"/>
                  </a:lnTo>
                  <a:lnTo>
                    <a:pt x="2428" y="10083"/>
                  </a:lnTo>
                  <a:lnTo>
                    <a:pt x="2578" y="10283"/>
                  </a:lnTo>
                  <a:lnTo>
                    <a:pt x="2703" y="10509"/>
                  </a:lnTo>
                  <a:lnTo>
                    <a:pt x="2778" y="10759"/>
                  </a:lnTo>
                  <a:lnTo>
                    <a:pt x="2853" y="10984"/>
                  </a:lnTo>
                  <a:lnTo>
                    <a:pt x="2878" y="11259"/>
                  </a:lnTo>
                  <a:lnTo>
                    <a:pt x="2878" y="11509"/>
                  </a:lnTo>
                  <a:lnTo>
                    <a:pt x="2853" y="11760"/>
                  </a:lnTo>
                  <a:lnTo>
                    <a:pt x="2478" y="13986"/>
                  </a:lnTo>
                  <a:lnTo>
                    <a:pt x="2453" y="14312"/>
                  </a:lnTo>
                  <a:lnTo>
                    <a:pt x="2453" y="14612"/>
                  </a:lnTo>
                  <a:lnTo>
                    <a:pt x="2528" y="14912"/>
                  </a:lnTo>
                  <a:lnTo>
                    <a:pt x="2628" y="15187"/>
                  </a:lnTo>
                  <a:lnTo>
                    <a:pt x="2753" y="15437"/>
                  </a:lnTo>
                  <a:lnTo>
                    <a:pt x="2903" y="15663"/>
                  </a:lnTo>
                  <a:lnTo>
                    <a:pt x="3103" y="15888"/>
                  </a:lnTo>
                  <a:lnTo>
                    <a:pt x="3328" y="16063"/>
                  </a:lnTo>
                  <a:lnTo>
                    <a:pt x="3553" y="16213"/>
                  </a:lnTo>
                  <a:lnTo>
                    <a:pt x="3829" y="16338"/>
                  </a:lnTo>
                  <a:lnTo>
                    <a:pt x="4104" y="16413"/>
                  </a:lnTo>
                  <a:lnTo>
                    <a:pt x="4379" y="16463"/>
                  </a:lnTo>
                  <a:lnTo>
                    <a:pt x="4679" y="16463"/>
                  </a:lnTo>
                  <a:lnTo>
                    <a:pt x="4980" y="16438"/>
                  </a:lnTo>
                  <a:lnTo>
                    <a:pt x="5280" y="16363"/>
                  </a:lnTo>
                  <a:lnTo>
                    <a:pt x="5555" y="16213"/>
                  </a:lnTo>
                  <a:lnTo>
                    <a:pt x="7557" y="15187"/>
                  </a:lnTo>
                  <a:lnTo>
                    <a:pt x="7782" y="15062"/>
                  </a:lnTo>
                  <a:lnTo>
                    <a:pt x="8032" y="14987"/>
                  </a:lnTo>
                  <a:lnTo>
                    <a:pt x="8282" y="14937"/>
                  </a:lnTo>
                  <a:lnTo>
                    <a:pt x="8808" y="14937"/>
                  </a:lnTo>
                  <a:lnTo>
                    <a:pt x="9058" y="14987"/>
                  </a:lnTo>
                  <a:lnTo>
                    <a:pt x="9308" y="15062"/>
                  </a:lnTo>
                  <a:lnTo>
                    <a:pt x="9533" y="15187"/>
                  </a:lnTo>
                  <a:lnTo>
                    <a:pt x="11535" y="16213"/>
                  </a:lnTo>
                  <a:lnTo>
                    <a:pt x="11810" y="16363"/>
                  </a:lnTo>
                  <a:lnTo>
                    <a:pt x="12110" y="16438"/>
                  </a:lnTo>
                  <a:lnTo>
                    <a:pt x="12410" y="16463"/>
                  </a:lnTo>
                  <a:lnTo>
                    <a:pt x="12711" y="16463"/>
                  </a:lnTo>
                  <a:lnTo>
                    <a:pt x="12986" y="16413"/>
                  </a:lnTo>
                  <a:lnTo>
                    <a:pt x="13261" y="16338"/>
                  </a:lnTo>
                  <a:lnTo>
                    <a:pt x="13511" y="16213"/>
                  </a:lnTo>
                  <a:lnTo>
                    <a:pt x="13761" y="16063"/>
                  </a:lnTo>
                  <a:lnTo>
                    <a:pt x="13987" y="15888"/>
                  </a:lnTo>
                  <a:lnTo>
                    <a:pt x="14187" y="15663"/>
                  </a:lnTo>
                  <a:lnTo>
                    <a:pt x="14337" y="15437"/>
                  </a:lnTo>
                  <a:lnTo>
                    <a:pt x="14462" y="15187"/>
                  </a:lnTo>
                  <a:lnTo>
                    <a:pt x="14562" y="14912"/>
                  </a:lnTo>
                  <a:lnTo>
                    <a:pt x="14637" y="14612"/>
                  </a:lnTo>
                  <a:lnTo>
                    <a:pt x="14637" y="14312"/>
                  </a:lnTo>
                  <a:lnTo>
                    <a:pt x="14612" y="13986"/>
                  </a:lnTo>
                  <a:lnTo>
                    <a:pt x="14237" y="11760"/>
                  </a:lnTo>
                  <a:lnTo>
                    <a:pt x="14212" y="11509"/>
                  </a:lnTo>
                  <a:lnTo>
                    <a:pt x="14212" y="11259"/>
                  </a:lnTo>
                  <a:lnTo>
                    <a:pt x="14237" y="10984"/>
                  </a:lnTo>
                  <a:lnTo>
                    <a:pt x="14312" y="10759"/>
                  </a:lnTo>
                  <a:lnTo>
                    <a:pt x="14387" y="10509"/>
                  </a:lnTo>
                  <a:lnTo>
                    <a:pt x="14512" y="10283"/>
                  </a:lnTo>
                  <a:lnTo>
                    <a:pt x="14662" y="10083"/>
                  </a:lnTo>
                  <a:lnTo>
                    <a:pt x="14837" y="9883"/>
                  </a:lnTo>
                  <a:lnTo>
                    <a:pt x="16439" y="8307"/>
                  </a:lnTo>
                  <a:lnTo>
                    <a:pt x="16664" y="8082"/>
                  </a:lnTo>
                  <a:lnTo>
                    <a:pt x="16839" y="7806"/>
                  </a:lnTo>
                  <a:lnTo>
                    <a:pt x="16964" y="7556"/>
                  </a:lnTo>
                  <a:lnTo>
                    <a:pt x="17039" y="7256"/>
                  </a:lnTo>
                  <a:lnTo>
                    <a:pt x="17089" y="6981"/>
                  </a:lnTo>
                  <a:lnTo>
                    <a:pt x="17089" y="6706"/>
                  </a:lnTo>
                  <a:lnTo>
                    <a:pt x="17064" y="6405"/>
                  </a:lnTo>
                  <a:lnTo>
                    <a:pt x="16989" y="6130"/>
                  </a:lnTo>
                  <a:lnTo>
                    <a:pt x="16889" y="5880"/>
                  </a:lnTo>
                  <a:lnTo>
                    <a:pt x="16739" y="5630"/>
                  </a:lnTo>
                  <a:lnTo>
                    <a:pt x="16564" y="5405"/>
                  </a:lnTo>
                  <a:lnTo>
                    <a:pt x="16364" y="5179"/>
                  </a:lnTo>
                  <a:lnTo>
                    <a:pt x="16138" y="5004"/>
                  </a:lnTo>
                  <a:lnTo>
                    <a:pt x="15888" y="4879"/>
                  </a:lnTo>
                  <a:lnTo>
                    <a:pt x="15588" y="4754"/>
                  </a:lnTo>
                  <a:lnTo>
                    <a:pt x="15263" y="4679"/>
                  </a:lnTo>
                  <a:lnTo>
                    <a:pt x="13036" y="4354"/>
                  </a:lnTo>
                  <a:lnTo>
                    <a:pt x="12786" y="4304"/>
                  </a:lnTo>
                  <a:lnTo>
                    <a:pt x="12536" y="4229"/>
                  </a:lnTo>
                  <a:lnTo>
                    <a:pt x="12310" y="4129"/>
                  </a:lnTo>
                  <a:lnTo>
                    <a:pt x="12110" y="3978"/>
                  </a:lnTo>
                  <a:lnTo>
                    <a:pt x="11910" y="3828"/>
                  </a:lnTo>
                  <a:lnTo>
                    <a:pt x="11735" y="3628"/>
                  </a:lnTo>
                  <a:lnTo>
                    <a:pt x="11585" y="3428"/>
                  </a:lnTo>
                  <a:lnTo>
                    <a:pt x="11435" y="3203"/>
                  </a:lnTo>
                  <a:lnTo>
                    <a:pt x="10459" y="1176"/>
                  </a:lnTo>
                  <a:lnTo>
                    <a:pt x="10284" y="901"/>
                  </a:lnTo>
                  <a:lnTo>
                    <a:pt x="10084" y="676"/>
                  </a:lnTo>
                  <a:lnTo>
                    <a:pt x="9883" y="451"/>
                  </a:lnTo>
                  <a:lnTo>
                    <a:pt x="9633" y="301"/>
                  </a:lnTo>
                  <a:lnTo>
                    <a:pt x="9383" y="175"/>
                  </a:lnTo>
                  <a:lnTo>
                    <a:pt x="9108" y="75"/>
                  </a:lnTo>
                  <a:lnTo>
                    <a:pt x="8833" y="25"/>
                  </a:lnTo>
                  <a:lnTo>
                    <a:pt x="853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59"/>
            <p:cNvSpPr/>
            <p:nvPr/>
          </p:nvSpPr>
          <p:spPr>
            <a:xfrm>
              <a:off x="238125" y="3070775"/>
              <a:ext cx="729950" cy="703075"/>
            </a:xfrm>
            <a:custGeom>
              <a:rect b="b" l="l" r="r" t="t"/>
              <a:pathLst>
                <a:path extrusionOk="0" h="28123" w="29198">
                  <a:moveTo>
                    <a:pt x="14361" y="0"/>
                  </a:moveTo>
                  <a:lnTo>
                    <a:pt x="14111" y="25"/>
                  </a:lnTo>
                  <a:lnTo>
                    <a:pt x="13886" y="75"/>
                  </a:lnTo>
                  <a:lnTo>
                    <a:pt x="13636" y="125"/>
                  </a:lnTo>
                  <a:lnTo>
                    <a:pt x="13411" y="200"/>
                  </a:lnTo>
                  <a:lnTo>
                    <a:pt x="13185" y="275"/>
                  </a:lnTo>
                  <a:lnTo>
                    <a:pt x="12960" y="376"/>
                  </a:lnTo>
                  <a:lnTo>
                    <a:pt x="12735" y="501"/>
                  </a:lnTo>
                  <a:lnTo>
                    <a:pt x="12535" y="626"/>
                  </a:lnTo>
                  <a:lnTo>
                    <a:pt x="12335" y="776"/>
                  </a:lnTo>
                  <a:lnTo>
                    <a:pt x="12135" y="951"/>
                  </a:lnTo>
                  <a:lnTo>
                    <a:pt x="11959" y="1126"/>
                  </a:lnTo>
                  <a:lnTo>
                    <a:pt x="11784" y="1326"/>
                  </a:lnTo>
                  <a:lnTo>
                    <a:pt x="11634" y="1551"/>
                  </a:lnTo>
                  <a:lnTo>
                    <a:pt x="11484" y="1777"/>
                  </a:lnTo>
                  <a:lnTo>
                    <a:pt x="11334" y="2027"/>
                  </a:lnTo>
                  <a:lnTo>
                    <a:pt x="9633" y="5455"/>
                  </a:lnTo>
                  <a:lnTo>
                    <a:pt x="9432" y="5855"/>
                  </a:lnTo>
                  <a:lnTo>
                    <a:pt x="9157" y="6205"/>
                  </a:lnTo>
                  <a:lnTo>
                    <a:pt x="8857" y="6505"/>
                  </a:lnTo>
                  <a:lnTo>
                    <a:pt x="8532" y="6806"/>
                  </a:lnTo>
                  <a:lnTo>
                    <a:pt x="8156" y="7031"/>
                  </a:lnTo>
                  <a:lnTo>
                    <a:pt x="7756" y="7206"/>
                  </a:lnTo>
                  <a:lnTo>
                    <a:pt x="7356" y="7356"/>
                  </a:lnTo>
                  <a:lnTo>
                    <a:pt x="6905" y="7456"/>
                  </a:lnTo>
                  <a:lnTo>
                    <a:pt x="3102" y="8007"/>
                  </a:lnTo>
                  <a:lnTo>
                    <a:pt x="2827" y="8057"/>
                  </a:lnTo>
                  <a:lnTo>
                    <a:pt x="2577" y="8132"/>
                  </a:lnTo>
                  <a:lnTo>
                    <a:pt x="2327" y="8207"/>
                  </a:lnTo>
                  <a:lnTo>
                    <a:pt x="2077" y="8307"/>
                  </a:lnTo>
                  <a:lnTo>
                    <a:pt x="1851" y="8432"/>
                  </a:lnTo>
                  <a:lnTo>
                    <a:pt x="1626" y="8557"/>
                  </a:lnTo>
                  <a:lnTo>
                    <a:pt x="1426" y="8707"/>
                  </a:lnTo>
                  <a:lnTo>
                    <a:pt x="1226" y="8857"/>
                  </a:lnTo>
                  <a:lnTo>
                    <a:pt x="1051" y="9032"/>
                  </a:lnTo>
                  <a:lnTo>
                    <a:pt x="901" y="9207"/>
                  </a:lnTo>
                  <a:lnTo>
                    <a:pt x="726" y="9408"/>
                  </a:lnTo>
                  <a:lnTo>
                    <a:pt x="600" y="9608"/>
                  </a:lnTo>
                  <a:lnTo>
                    <a:pt x="475" y="9808"/>
                  </a:lnTo>
                  <a:lnTo>
                    <a:pt x="350" y="10033"/>
                  </a:lnTo>
                  <a:lnTo>
                    <a:pt x="250" y="10233"/>
                  </a:lnTo>
                  <a:lnTo>
                    <a:pt x="175" y="10483"/>
                  </a:lnTo>
                  <a:lnTo>
                    <a:pt x="100" y="10709"/>
                  </a:lnTo>
                  <a:lnTo>
                    <a:pt x="50" y="10934"/>
                  </a:lnTo>
                  <a:lnTo>
                    <a:pt x="25" y="11184"/>
                  </a:lnTo>
                  <a:lnTo>
                    <a:pt x="0" y="11434"/>
                  </a:lnTo>
                  <a:lnTo>
                    <a:pt x="0" y="11659"/>
                  </a:lnTo>
                  <a:lnTo>
                    <a:pt x="0" y="11910"/>
                  </a:lnTo>
                  <a:lnTo>
                    <a:pt x="50" y="12160"/>
                  </a:lnTo>
                  <a:lnTo>
                    <a:pt x="75" y="12410"/>
                  </a:lnTo>
                  <a:lnTo>
                    <a:pt x="150" y="12635"/>
                  </a:lnTo>
                  <a:lnTo>
                    <a:pt x="225" y="12885"/>
                  </a:lnTo>
                  <a:lnTo>
                    <a:pt x="325" y="13111"/>
                  </a:lnTo>
                  <a:lnTo>
                    <a:pt x="450" y="13336"/>
                  </a:lnTo>
                  <a:lnTo>
                    <a:pt x="575" y="13561"/>
                  </a:lnTo>
                  <a:lnTo>
                    <a:pt x="726" y="13786"/>
                  </a:lnTo>
                  <a:lnTo>
                    <a:pt x="901" y="13986"/>
                  </a:lnTo>
                  <a:lnTo>
                    <a:pt x="1101" y="14186"/>
                  </a:lnTo>
                  <a:lnTo>
                    <a:pt x="3853" y="16863"/>
                  </a:lnTo>
                  <a:lnTo>
                    <a:pt x="4153" y="17214"/>
                  </a:lnTo>
                  <a:lnTo>
                    <a:pt x="4403" y="17564"/>
                  </a:lnTo>
                  <a:lnTo>
                    <a:pt x="4604" y="17939"/>
                  </a:lnTo>
                  <a:lnTo>
                    <a:pt x="4779" y="18340"/>
                  </a:lnTo>
                  <a:lnTo>
                    <a:pt x="4879" y="18765"/>
                  </a:lnTo>
                  <a:lnTo>
                    <a:pt x="4929" y="19215"/>
                  </a:lnTo>
                  <a:lnTo>
                    <a:pt x="4954" y="19641"/>
                  </a:lnTo>
                  <a:lnTo>
                    <a:pt x="4904" y="20091"/>
                  </a:lnTo>
                  <a:lnTo>
                    <a:pt x="4253" y="23869"/>
                  </a:lnTo>
                  <a:lnTo>
                    <a:pt x="4203" y="24144"/>
                  </a:lnTo>
                  <a:lnTo>
                    <a:pt x="4178" y="24419"/>
                  </a:lnTo>
                  <a:lnTo>
                    <a:pt x="4203" y="24695"/>
                  </a:lnTo>
                  <a:lnTo>
                    <a:pt x="4203" y="24945"/>
                  </a:lnTo>
                  <a:lnTo>
                    <a:pt x="4253" y="25195"/>
                  </a:lnTo>
                  <a:lnTo>
                    <a:pt x="4303" y="25445"/>
                  </a:lnTo>
                  <a:lnTo>
                    <a:pt x="4378" y="25695"/>
                  </a:lnTo>
                  <a:lnTo>
                    <a:pt x="4479" y="25921"/>
                  </a:lnTo>
                  <a:lnTo>
                    <a:pt x="4579" y="26146"/>
                  </a:lnTo>
                  <a:lnTo>
                    <a:pt x="4704" y="26346"/>
                  </a:lnTo>
                  <a:lnTo>
                    <a:pt x="4829" y="26571"/>
                  </a:lnTo>
                  <a:lnTo>
                    <a:pt x="4979" y="26746"/>
                  </a:lnTo>
                  <a:lnTo>
                    <a:pt x="5154" y="26946"/>
                  </a:lnTo>
                  <a:lnTo>
                    <a:pt x="5304" y="27122"/>
                  </a:lnTo>
                  <a:lnTo>
                    <a:pt x="5504" y="27272"/>
                  </a:lnTo>
                  <a:lnTo>
                    <a:pt x="5679" y="27422"/>
                  </a:lnTo>
                  <a:lnTo>
                    <a:pt x="5880" y="27547"/>
                  </a:lnTo>
                  <a:lnTo>
                    <a:pt x="6105" y="27672"/>
                  </a:lnTo>
                  <a:lnTo>
                    <a:pt x="6305" y="27797"/>
                  </a:lnTo>
                  <a:lnTo>
                    <a:pt x="6530" y="27897"/>
                  </a:lnTo>
                  <a:lnTo>
                    <a:pt x="6780" y="27972"/>
                  </a:lnTo>
                  <a:lnTo>
                    <a:pt x="7006" y="28022"/>
                  </a:lnTo>
                  <a:lnTo>
                    <a:pt x="7256" y="28072"/>
                  </a:lnTo>
                  <a:lnTo>
                    <a:pt x="7481" y="28097"/>
                  </a:lnTo>
                  <a:lnTo>
                    <a:pt x="7731" y="28122"/>
                  </a:lnTo>
                  <a:lnTo>
                    <a:pt x="7981" y="28122"/>
                  </a:lnTo>
                  <a:lnTo>
                    <a:pt x="8231" y="28097"/>
                  </a:lnTo>
                  <a:lnTo>
                    <a:pt x="8507" y="28047"/>
                  </a:lnTo>
                  <a:lnTo>
                    <a:pt x="8757" y="27997"/>
                  </a:lnTo>
                  <a:lnTo>
                    <a:pt x="9007" y="27922"/>
                  </a:lnTo>
                  <a:lnTo>
                    <a:pt x="9257" y="27822"/>
                  </a:lnTo>
                  <a:lnTo>
                    <a:pt x="9507" y="27697"/>
                  </a:lnTo>
                  <a:lnTo>
                    <a:pt x="12910" y="25921"/>
                  </a:lnTo>
                  <a:lnTo>
                    <a:pt x="13310" y="25720"/>
                  </a:lnTo>
                  <a:lnTo>
                    <a:pt x="13736" y="25595"/>
                  </a:lnTo>
                  <a:lnTo>
                    <a:pt x="14161" y="25520"/>
                  </a:lnTo>
                  <a:lnTo>
                    <a:pt x="14612" y="25495"/>
                  </a:lnTo>
                  <a:lnTo>
                    <a:pt x="15037" y="25520"/>
                  </a:lnTo>
                  <a:lnTo>
                    <a:pt x="15462" y="25595"/>
                  </a:lnTo>
                  <a:lnTo>
                    <a:pt x="15888" y="25720"/>
                  </a:lnTo>
                  <a:lnTo>
                    <a:pt x="16288" y="25921"/>
                  </a:lnTo>
                  <a:lnTo>
                    <a:pt x="19691" y="27697"/>
                  </a:lnTo>
                  <a:lnTo>
                    <a:pt x="19941" y="27822"/>
                  </a:lnTo>
                  <a:lnTo>
                    <a:pt x="20191" y="27922"/>
                  </a:lnTo>
                  <a:lnTo>
                    <a:pt x="20441" y="27997"/>
                  </a:lnTo>
                  <a:lnTo>
                    <a:pt x="20691" y="28047"/>
                  </a:lnTo>
                  <a:lnTo>
                    <a:pt x="20967" y="28097"/>
                  </a:lnTo>
                  <a:lnTo>
                    <a:pt x="21217" y="28122"/>
                  </a:lnTo>
                  <a:lnTo>
                    <a:pt x="21467" y="28122"/>
                  </a:lnTo>
                  <a:lnTo>
                    <a:pt x="21717" y="28097"/>
                  </a:lnTo>
                  <a:lnTo>
                    <a:pt x="21942" y="28072"/>
                  </a:lnTo>
                  <a:lnTo>
                    <a:pt x="22192" y="28022"/>
                  </a:lnTo>
                  <a:lnTo>
                    <a:pt x="22418" y="27972"/>
                  </a:lnTo>
                  <a:lnTo>
                    <a:pt x="22668" y="27897"/>
                  </a:lnTo>
                  <a:lnTo>
                    <a:pt x="22893" y="27797"/>
                  </a:lnTo>
                  <a:lnTo>
                    <a:pt x="23093" y="27672"/>
                  </a:lnTo>
                  <a:lnTo>
                    <a:pt x="23318" y="27547"/>
                  </a:lnTo>
                  <a:lnTo>
                    <a:pt x="23519" y="27422"/>
                  </a:lnTo>
                  <a:lnTo>
                    <a:pt x="23694" y="27272"/>
                  </a:lnTo>
                  <a:lnTo>
                    <a:pt x="23894" y="27122"/>
                  </a:lnTo>
                  <a:lnTo>
                    <a:pt x="24044" y="26946"/>
                  </a:lnTo>
                  <a:lnTo>
                    <a:pt x="24219" y="26746"/>
                  </a:lnTo>
                  <a:lnTo>
                    <a:pt x="24369" y="26571"/>
                  </a:lnTo>
                  <a:lnTo>
                    <a:pt x="24494" y="26346"/>
                  </a:lnTo>
                  <a:lnTo>
                    <a:pt x="24619" y="26146"/>
                  </a:lnTo>
                  <a:lnTo>
                    <a:pt x="24719" y="25921"/>
                  </a:lnTo>
                  <a:lnTo>
                    <a:pt x="24820" y="25695"/>
                  </a:lnTo>
                  <a:lnTo>
                    <a:pt x="24895" y="25445"/>
                  </a:lnTo>
                  <a:lnTo>
                    <a:pt x="24945" y="25195"/>
                  </a:lnTo>
                  <a:lnTo>
                    <a:pt x="24995" y="24945"/>
                  </a:lnTo>
                  <a:lnTo>
                    <a:pt x="24995" y="24695"/>
                  </a:lnTo>
                  <a:lnTo>
                    <a:pt x="25020" y="24419"/>
                  </a:lnTo>
                  <a:lnTo>
                    <a:pt x="24995" y="24144"/>
                  </a:lnTo>
                  <a:lnTo>
                    <a:pt x="24945" y="23869"/>
                  </a:lnTo>
                  <a:lnTo>
                    <a:pt x="24294" y="20091"/>
                  </a:lnTo>
                  <a:lnTo>
                    <a:pt x="24269" y="19641"/>
                  </a:lnTo>
                  <a:lnTo>
                    <a:pt x="24269" y="19215"/>
                  </a:lnTo>
                  <a:lnTo>
                    <a:pt x="24319" y="18765"/>
                  </a:lnTo>
                  <a:lnTo>
                    <a:pt x="24419" y="18340"/>
                  </a:lnTo>
                  <a:lnTo>
                    <a:pt x="24594" y="17939"/>
                  </a:lnTo>
                  <a:lnTo>
                    <a:pt x="24795" y="17564"/>
                  </a:lnTo>
                  <a:lnTo>
                    <a:pt x="25045" y="17214"/>
                  </a:lnTo>
                  <a:lnTo>
                    <a:pt x="25345" y="16863"/>
                  </a:lnTo>
                  <a:lnTo>
                    <a:pt x="28097" y="14186"/>
                  </a:lnTo>
                  <a:lnTo>
                    <a:pt x="28297" y="13986"/>
                  </a:lnTo>
                  <a:lnTo>
                    <a:pt x="28472" y="13786"/>
                  </a:lnTo>
                  <a:lnTo>
                    <a:pt x="28623" y="13561"/>
                  </a:lnTo>
                  <a:lnTo>
                    <a:pt x="28748" y="13336"/>
                  </a:lnTo>
                  <a:lnTo>
                    <a:pt x="28873" y="13111"/>
                  </a:lnTo>
                  <a:lnTo>
                    <a:pt x="28973" y="12885"/>
                  </a:lnTo>
                  <a:lnTo>
                    <a:pt x="29048" y="12635"/>
                  </a:lnTo>
                  <a:lnTo>
                    <a:pt x="29123" y="12410"/>
                  </a:lnTo>
                  <a:lnTo>
                    <a:pt x="29148" y="12160"/>
                  </a:lnTo>
                  <a:lnTo>
                    <a:pt x="29198" y="11910"/>
                  </a:lnTo>
                  <a:lnTo>
                    <a:pt x="29198" y="11659"/>
                  </a:lnTo>
                  <a:lnTo>
                    <a:pt x="29198" y="11434"/>
                  </a:lnTo>
                  <a:lnTo>
                    <a:pt x="29173" y="11184"/>
                  </a:lnTo>
                  <a:lnTo>
                    <a:pt x="29148" y="10934"/>
                  </a:lnTo>
                  <a:lnTo>
                    <a:pt x="29098" y="10709"/>
                  </a:lnTo>
                  <a:lnTo>
                    <a:pt x="29023" y="10483"/>
                  </a:lnTo>
                  <a:lnTo>
                    <a:pt x="28948" y="10233"/>
                  </a:lnTo>
                  <a:lnTo>
                    <a:pt x="28848" y="10033"/>
                  </a:lnTo>
                  <a:lnTo>
                    <a:pt x="28723" y="9808"/>
                  </a:lnTo>
                  <a:lnTo>
                    <a:pt x="28598" y="9608"/>
                  </a:lnTo>
                  <a:lnTo>
                    <a:pt x="28472" y="9408"/>
                  </a:lnTo>
                  <a:lnTo>
                    <a:pt x="28297" y="9207"/>
                  </a:lnTo>
                  <a:lnTo>
                    <a:pt x="28147" y="9032"/>
                  </a:lnTo>
                  <a:lnTo>
                    <a:pt x="27972" y="8857"/>
                  </a:lnTo>
                  <a:lnTo>
                    <a:pt x="27772" y="8707"/>
                  </a:lnTo>
                  <a:lnTo>
                    <a:pt x="27572" y="8557"/>
                  </a:lnTo>
                  <a:lnTo>
                    <a:pt x="27347" y="8432"/>
                  </a:lnTo>
                  <a:lnTo>
                    <a:pt x="27121" y="8307"/>
                  </a:lnTo>
                  <a:lnTo>
                    <a:pt x="26871" y="8207"/>
                  </a:lnTo>
                  <a:lnTo>
                    <a:pt x="26621" y="8132"/>
                  </a:lnTo>
                  <a:lnTo>
                    <a:pt x="26371" y="8057"/>
                  </a:lnTo>
                  <a:lnTo>
                    <a:pt x="26096" y="8007"/>
                  </a:lnTo>
                  <a:lnTo>
                    <a:pt x="22293" y="7456"/>
                  </a:lnTo>
                  <a:lnTo>
                    <a:pt x="21842" y="7356"/>
                  </a:lnTo>
                  <a:lnTo>
                    <a:pt x="21442" y="7206"/>
                  </a:lnTo>
                  <a:lnTo>
                    <a:pt x="21042" y="7031"/>
                  </a:lnTo>
                  <a:lnTo>
                    <a:pt x="20666" y="6806"/>
                  </a:lnTo>
                  <a:lnTo>
                    <a:pt x="20341" y="6505"/>
                  </a:lnTo>
                  <a:lnTo>
                    <a:pt x="20041" y="6205"/>
                  </a:lnTo>
                  <a:lnTo>
                    <a:pt x="19766" y="5855"/>
                  </a:lnTo>
                  <a:lnTo>
                    <a:pt x="19565" y="5455"/>
                  </a:lnTo>
                  <a:lnTo>
                    <a:pt x="17864" y="2027"/>
                  </a:lnTo>
                  <a:lnTo>
                    <a:pt x="17714" y="1777"/>
                  </a:lnTo>
                  <a:lnTo>
                    <a:pt x="17564" y="1551"/>
                  </a:lnTo>
                  <a:lnTo>
                    <a:pt x="17414" y="1326"/>
                  </a:lnTo>
                  <a:lnTo>
                    <a:pt x="17239" y="1126"/>
                  </a:lnTo>
                  <a:lnTo>
                    <a:pt x="17063" y="951"/>
                  </a:lnTo>
                  <a:lnTo>
                    <a:pt x="16863" y="776"/>
                  </a:lnTo>
                  <a:lnTo>
                    <a:pt x="16663" y="626"/>
                  </a:lnTo>
                  <a:lnTo>
                    <a:pt x="16463" y="501"/>
                  </a:lnTo>
                  <a:lnTo>
                    <a:pt x="16238" y="376"/>
                  </a:lnTo>
                  <a:lnTo>
                    <a:pt x="16013" y="275"/>
                  </a:lnTo>
                  <a:lnTo>
                    <a:pt x="15787" y="200"/>
                  </a:lnTo>
                  <a:lnTo>
                    <a:pt x="15562" y="125"/>
                  </a:lnTo>
                  <a:lnTo>
                    <a:pt x="15312" y="75"/>
                  </a:lnTo>
                  <a:lnTo>
                    <a:pt x="15087" y="25"/>
                  </a:lnTo>
                  <a:lnTo>
                    <a:pt x="1483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59"/>
            <p:cNvSpPr/>
            <p:nvPr/>
          </p:nvSpPr>
          <p:spPr>
            <a:xfrm>
              <a:off x="311925" y="3153325"/>
              <a:ext cx="537325" cy="517950"/>
            </a:xfrm>
            <a:custGeom>
              <a:rect b="b" l="l" r="r" t="t"/>
              <a:pathLst>
                <a:path extrusionOk="0" h="20718" w="21493">
                  <a:moveTo>
                    <a:pt x="10759" y="1"/>
                  </a:moveTo>
                  <a:lnTo>
                    <a:pt x="10409" y="26"/>
                  </a:lnTo>
                  <a:lnTo>
                    <a:pt x="10058" y="101"/>
                  </a:lnTo>
                  <a:lnTo>
                    <a:pt x="9708" y="226"/>
                  </a:lnTo>
                  <a:lnTo>
                    <a:pt x="9383" y="376"/>
                  </a:lnTo>
                  <a:lnTo>
                    <a:pt x="9082" y="601"/>
                  </a:lnTo>
                  <a:lnTo>
                    <a:pt x="8807" y="851"/>
                  </a:lnTo>
                  <a:lnTo>
                    <a:pt x="8557" y="1152"/>
                  </a:lnTo>
                  <a:lnTo>
                    <a:pt x="8357" y="1502"/>
                  </a:lnTo>
                  <a:lnTo>
                    <a:pt x="7106" y="4029"/>
                  </a:lnTo>
                  <a:lnTo>
                    <a:pt x="6956" y="4329"/>
                  </a:lnTo>
                  <a:lnTo>
                    <a:pt x="6756" y="4579"/>
                  </a:lnTo>
                  <a:lnTo>
                    <a:pt x="6530" y="4805"/>
                  </a:lnTo>
                  <a:lnTo>
                    <a:pt x="6280" y="5030"/>
                  </a:lnTo>
                  <a:lnTo>
                    <a:pt x="6005" y="5180"/>
                  </a:lnTo>
                  <a:lnTo>
                    <a:pt x="5730" y="5330"/>
                  </a:lnTo>
                  <a:lnTo>
                    <a:pt x="5405" y="5430"/>
                  </a:lnTo>
                  <a:lnTo>
                    <a:pt x="5104" y="5505"/>
                  </a:lnTo>
                  <a:lnTo>
                    <a:pt x="2302" y="5905"/>
                  </a:lnTo>
                  <a:lnTo>
                    <a:pt x="1902" y="6006"/>
                  </a:lnTo>
                  <a:lnTo>
                    <a:pt x="1527" y="6131"/>
                  </a:lnTo>
                  <a:lnTo>
                    <a:pt x="1201" y="6306"/>
                  </a:lnTo>
                  <a:lnTo>
                    <a:pt x="926" y="6531"/>
                  </a:lnTo>
                  <a:lnTo>
                    <a:pt x="651" y="6806"/>
                  </a:lnTo>
                  <a:lnTo>
                    <a:pt x="451" y="7081"/>
                  </a:lnTo>
                  <a:lnTo>
                    <a:pt x="276" y="7407"/>
                  </a:lnTo>
                  <a:lnTo>
                    <a:pt x="150" y="7732"/>
                  </a:lnTo>
                  <a:lnTo>
                    <a:pt x="50" y="8082"/>
                  </a:lnTo>
                  <a:lnTo>
                    <a:pt x="0" y="8432"/>
                  </a:lnTo>
                  <a:lnTo>
                    <a:pt x="25" y="8783"/>
                  </a:lnTo>
                  <a:lnTo>
                    <a:pt x="75" y="9133"/>
                  </a:lnTo>
                  <a:lnTo>
                    <a:pt x="175" y="9508"/>
                  </a:lnTo>
                  <a:lnTo>
                    <a:pt x="326" y="9834"/>
                  </a:lnTo>
                  <a:lnTo>
                    <a:pt x="551" y="10159"/>
                  </a:lnTo>
                  <a:lnTo>
                    <a:pt x="826" y="10459"/>
                  </a:lnTo>
                  <a:lnTo>
                    <a:pt x="2853" y="12436"/>
                  </a:lnTo>
                  <a:lnTo>
                    <a:pt x="3053" y="12686"/>
                  </a:lnTo>
                  <a:lnTo>
                    <a:pt x="3253" y="12936"/>
                  </a:lnTo>
                  <a:lnTo>
                    <a:pt x="3403" y="13236"/>
                  </a:lnTo>
                  <a:lnTo>
                    <a:pt x="3528" y="13536"/>
                  </a:lnTo>
                  <a:lnTo>
                    <a:pt x="3603" y="13837"/>
                  </a:lnTo>
                  <a:lnTo>
                    <a:pt x="3653" y="14162"/>
                  </a:lnTo>
                  <a:lnTo>
                    <a:pt x="3653" y="14487"/>
                  </a:lnTo>
                  <a:lnTo>
                    <a:pt x="3603" y="14812"/>
                  </a:lnTo>
                  <a:lnTo>
                    <a:pt x="3128" y="17590"/>
                  </a:lnTo>
                  <a:lnTo>
                    <a:pt x="3103" y="17990"/>
                  </a:lnTo>
                  <a:lnTo>
                    <a:pt x="3103" y="18390"/>
                  </a:lnTo>
                  <a:lnTo>
                    <a:pt x="3178" y="18741"/>
                  </a:lnTo>
                  <a:lnTo>
                    <a:pt x="3303" y="19091"/>
                  </a:lnTo>
                  <a:lnTo>
                    <a:pt x="3478" y="19416"/>
                  </a:lnTo>
                  <a:lnTo>
                    <a:pt x="3678" y="19716"/>
                  </a:lnTo>
                  <a:lnTo>
                    <a:pt x="3928" y="19967"/>
                  </a:lnTo>
                  <a:lnTo>
                    <a:pt x="4204" y="20217"/>
                  </a:lnTo>
                  <a:lnTo>
                    <a:pt x="4504" y="20392"/>
                  </a:lnTo>
                  <a:lnTo>
                    <a:pt x="4829" y="20542"/>
                  </a:lnTo>
                  <a:lnTo>
                    <a:pt x="5154" y="20642"/>
                  </a:lnTo>
                  <a:lnTo>
                    <a:pt x="5530" y="20717"/>
                  </a:lnTo>
                  <a:lnTo>
                    <a:pt x="5880" y="20717"/>
                  </a:lnTo>
                  <a:lnTo>
                    <a:pt x="6255" y="20667"/>
                  </a:lnTo>
                  <a:lnTo>
                    <a:pt x="6631" y="20567"/>
                  </a:lnTo>
                  <a:lnTo>
                    <a:pt x="7006" y="20417"/>
                  </a:lnTo>
                  <a:lnTo>
                    <a:pt x="9508" y="19091"/>
                  </a:lnTo>
                  <a:lnTo>
                    <a:pt x="9808" y="18966"/>
                  </a:lnTo>
                  <a:lnTo>
                    <a:pt x="10108" y="18866"/>
                  </a:lnTo>
                  <a:lnTo>
                    <a:pt x="10434" y="18816"/>
                  </a:lnTo>
                  <a:lnTo>
                    <a:pt x="10759" y="18791"/>
                  </a:lnTo>
                  <a:lnTo>
                    <a:pt x="11084" y="18816"/>
                  </a:lnTo>
                  <a:lnTo>
                    <a:pt x="11384" y="18866"/>
                  </a:lnTo>
                  <a:lnTo>
                    <a:pt x="11710" y="18966"/>
                  </a:lnTo>
                  <a:lnTo>
                    <a:pt x="12010" y="19091"/>
                  </a:lnTo>
                  <a:lnTo>
                    <a:pt x="14512" y="20417"/>
                  </a:lnTo>
                  <a:lnTo>
                    <a:pt x="14862" y="20567"/>
                  </a:lnTo>
                  <a:lnTo>
                    <a:pt x="15237" y="20667"/>
                  </a:lnTo>
                  <a:lnTo>
                    <a:pt x="15613" y="20717"/>
                  </a:lnTo>
                  <a:lnTo>
                    <a:pt x="15988" y="20717"/>
                  </a:lnTo>
                  <a:lnTo>
                    <a:pt x="16338" y="20642"/>
                  </a:lnTo>
                  <a:lnTo>
                    <a:pt x="16688" y="20542"/>
                  </a:lnTo>
                  <a:lnTo>
                    <a:pt x="17014" y="20392"/>
                  </a:lnTo>
                  <a:lnTo>
                    <a:pt x="17314" y="20217"/>
                  </a:lnTo>
                  <a:lnTo>
                    <a:pt x="17589" y="19967"/>
                  </a:lnTo>
                  <a:lnTo>
                    <a:pt x="17839" y="19716"/>
                  </a:lnTo>
                  <a:lnTo>
                    <a:pt x="18040" y="19416"/>
                  </a:lnTo>
                  <a:lnTo>
                    <a:pt x="18215" y="19091"/>
                  </a:lnTo>
                  <a:lnTo>
                    <a:pt x="18340" y="18741"/>
                  </a:lnTo>
                  <a:lnTo>
                    <a:pt x="18390" y="18390"/>
                  </a:lnTo>
                  <a:lnTo>
                    <a:pt x="18415" y="17990"/>
                  </a:lnTo>
                  <a:lnTo>
                    <a:pt x="18390" y="17590"/>
                  </a:lnTo>
                  <a:lnTo>
                    <a:pt x="17889" y="14812"/>
                  </a:lnTo>
                  <a:lnTo>
                    <a:pt x="17864" y="14487"/>
                  </a:lnTo>
                  <a:lnTo>
                    <a:pt x="17864" y="14162"/>
                  </a:lnTo>
                  <a:lnTo>
                    <a:pt x="17914" y="13837"/>
                  </a:lnTo>
                  <a:lnTo>
                    <a:pt x="17989" y="13536"/>
                  </a:lnTo>
                  <a:lnTo>
                    <a:pt x="18115" y="13236"/>
                  </a:lnTo>
                  <a:lnTo>
                    <a:pt x="18265" y="12936"/>
                  </a:lnTo>
                  <a:lnTo>
                    <a:pt x="18440" y="12686"/>
                  </a:lnTo>
                  <a:lnTo>
                    <a:pt x="18665" y="12436"/>
                  </a:lnTo>
                  <a:lnTo>
                    <a:pt x="20692" y="10459"/>
                  </a:lnTo>
                  <a:lnTo>
                    <a:pt x="20967" y="10159"/>
                  </a:lnTo>
                  <a:lnTo>
                    <a:pt x="21167" y="9834"/>
                  </a:lnTo>
                  <a:lnTo>
                    <a:pt x="21342" y="9508"/>
                  </a:lnTo>
                  <a:lnTo>
                    <a:pt x="21442" y="9133"/>
                  </a:lnTo>
                  <a:lnTo>
                    <a:pt x="21492" y="8783"/>
                  </a:lnTo>
                  <a:lnTo>
                    <a:pt x="21492" y="8432"/>
                  </a:lnTo>
                  <a:lnTo>
                    <a:pt x="21467" y="8082"/>
                  </a:lnTo>
                  <a:lnTo>
                    <a:pt x="21367" y="7732"/>
                  </a:lnTo>
                  <a:lnTo>
                    <a:pt x="21242" y="7407"/>
                  </a:lnTo>
                  <a:lnTo>
                    <a:pt x="21067" y="7081"/>
                  </a:lnTo>
                  <a:lnTo>
                    <a:pt x="20842" y="6806"/>
                  </a:lnTo>
                  <a:lnTo>
                    <a:pt x="20592" y="6531"/>
                  </a:lnTo>
                  <a:lnTo>
                    <a:pt x="20291" y="6306"/>
                  </a:lnTo>
                  <a:lnTo>
                    <a:pt x="19966" y="6131"/>
                  </a:lnTo>
                  <a:lnTo>
                    <a:pt x="19616" y="6006"/>
                  </a:lnTo>
                  <a:lnTo>
                    <a:pt x="19215" y="5905"/>
                  </a:lnTo>
                  <a:lnTo>
                    <a:pt x="16413" y="5505"/>
                  </a:lnTo>
                  <a:lnTo>
                    <a:pt x="16088" y="5430"/>
                  </a:lnTo>
                  <a:lnTo>
                    <a:pt x="15788" y="5330"/>
                  </a:lnTo>
                  <a:lnTo>
                    <a:pt x="15488" y="5180"/>
                  </a:lnTo>
                  <a:lnTo>
                    <a:pt x="15237" y="5030"/>
                  </a:lnTo>
                  <a:lnTo>
                    <a:pt x="14987" y="4805"/>
                  </a:lnTo>
                  <a:lnTo>
                    <a:pt x="14762" y="4579"/>
                  </a:lnTo>
                  <a:lnTo>
                    <a:pt x="14562" y="4329"/>
                  </a:lnTo>
                  <a:lnTo>
                    <a:pt x="14412" y="4029"/>
                  </a:lnTo>
                  <a:lnTo>
                    <a:pt x="13161" y="1502"/>
                  </a:lnTo>
                  <a:lnTo>
                    <a:pt x="12936" y="1152"/>
                  </a:lnTo>
                  <a:lnTo>
                    <a:pt x="12710" y="851"/>
                  </a:lnTo>
                  <a:lnTo>
                    <a:pt x="12435" y="601"/>
                  </a:lnTo>
                  <a:lnTo>
                    <a:pt x="12135" y="376"/>
                  </a:lnTo>
                  <a:lnTo>
                    <a:pt x="11810" y="226"/>
                  </a:lnTo>
                  <a:lnTo>
                    <a:pt x="11459" y="101"/>
                  </a:lnTo>
                  <a:lnTo>
                    <a:pt x="11109" y="26"/>
                  </a:lnTo>
                  <a:lnTo>
                    <a:pt x="1075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59"/>
            <p:cNvSpPr/>
            <p:nvPr/>
          </p:nvSpPr>
          <p:spPr>
            <a:xfrm>
              <a:off x="1970725" y="4981650"/>
              <a:ext cx="566100" cy="369675"/>
            </a:xfrm>
            <a:custGeom>
              <a:rect b="b" l="l" r="r" t="t"/>
              <a:pathLst>
                <a:path extrusionOk="0" h="14787" w="22644">
                  <a:moveTo>
                    <a:pt x="4679" y="0"/>
                  </a:moveTo>
                  <a:lnTo>
                    <a:pt x="4054" y="75"/>
                  </a:lnTo>
                  <a:lnTo>
                    <a:pt x="3478" y="176"/>
                  </a:lnTo>
                  <a:lnTo>
                    <a:pt x="2878" y="326"/>
                  </a:lnTo>
                  <a:lnTo>
                    <a:pt x="2327" y="551"/>
                  </a:lnTo>
                  <a:lnTo>
                    <a:pt x="1802" y="776"/>
                  </a:lnTo>
                  <a:lnTo>
                    <a:pt x="1277" y="1076"/>
                  </a:lnTo>
                  <a:lnTo>
                    <a:pt x="826" y="1426"/>
                  </a:lnTo>
                  <a:lnTo>
                    <a:pt x="376" y="1802"/>
                  </a:lnTo>
                  <a:lnTo>
                    <a:pt x="176" y="2002"/>
                  </a:lnTo>
                  <a:lnTo>
                    <a:pt x="1" y="2227"/>
                  </a:lnTo>
                  <a:lnTo>
                    <a:pt x="501" y="1977"/>
                  </a:lnTo>
                  <a:lnTo>
                    <a:pt x="1026" y="1802"/>
                  </a:lnTo>
                  <a:lnTo>
                    <a:pt x="1527" y="1652"/>
                  </a:lnTo>
                  <a:lnTo>
                    <a:pt x="2052" y="1552"/>
                  </a:lnTo>
                  <a:lnTo>
                    <a:pt x="2578" y="1477"/>
                  </a:lnTo>
                  <a:lnTo>
                    <a:pt x="3078" y="1452"/>
                  </a:lnTo>
                  <a:lnTo>
                    <a:pt x="3603" y="1452"/>
                  </a:lnTo>
                  <a:lnTo>
                    <a:pt x="4104" y="1502"/>
                  </a:lnTo>
                  <a:lnTo>
                    <a:pt x="4604" y="1552"/>
                  </a:lnTo>
                  <a:lnTo>
                    <a:pt x="5080" y="1677"/>
                  </a:lnTo>
                  <a:lnTo>
                    <a:pt x="5555" y="1802"/>
                  </a:lnTo>
                  <a:lnTo>
                    <a:pt x="6005" y="1977"/>
                  </a:lnTo>
                  <a:lnTo>
                    <a:pt x="6431" y="2177"/>
                  </a:lnTo>
                  <a:lnTo>
                    <a:pt x="6831" y="2402"/>
                  </a:lnTo>
                  <a:lnTo>
                    <a:pt x="7231" y="2652"/>
                  </a:lnTo>
                  <a:lnTo>
                    <a:pt x="7582" y="2953"/>
                  </a:lnTo>
                  <a:lnTo>
                    <a:pt x="7907" y="3253"/>
                  </a:lnTo>
                  <a:lnTo>
                    <a:pt x="8207" y="3578"/>
                  </a:lnTo>
                  <a:lnTo>
                    <a:pt x="8482" y="3928"/>
                  </a:lnTo>
                  <a:lnTo>
                    <a:pt x="8732" y="4304"/>
                  </a:lnTo>
                  <a:lnTo>
                    <a:pt x="8958" y="4704"/>
                  </a:lnTo>
                  <a:lnTo>
                    <a:pt x="9133" y="5104"/>
                  </a:lnTo>
                  <a:lnTo>
                    <a:pt x="9308" y="5530"/>
                  </a:lnTo>
                  <a:lnTo>
                    <a:pt x="9433" y="5955"/>
                  </a:lnTo>
                  <a:lnTo>
                    <a:pt x="9533" y="6405"/>
                  </a:lnTo>
                  <a:lnTo>
                    <a:pt x="9583" y="6831"/>
                  </a:lnTo>
                  <a:lnTo>
                    <a:pt x="9633" y="7281"/>
                  </a:lnTo>
                  <a:lnTo>
                    <a:pt x="9633" y="7706"/>
                  </a:lnTo>
                  <a:lnTo>
                    <a:pt x="9608" y="8132"/>
                  </a:lnTo>
                  <a:lnTo>
                    <a:pt x="9558" y="8557"/>
                  </a:lnTo>
                  <a:lnTo>
                    <a:pt x="9458" y="8982"/>
                  </a:lnTo>
                  <a:lnTo>
                    <a:pt x="9333" y="9383"/>
                  </a:lnTo>
                  <a:lnTo>
                    <a:pt x="9283" y="9558"/>
                  </a:lnTo>
                  <a:lnTo>
                    <a:pt x="9233" y="9758"/>
                  </a:lnTo>
                  <a:lnTo>
                    <a:pt x="9233" y="9933"/>
                  </a:lnTo>
                  <a:lnTo>
                    <a:pt x="9258" y="10133"/>
                  </a:lnTo>
                  <a:lnTo>
                    <a:pt x="9308" y="10308"/>
                  </a:lnTo>
                  <a:lnTo>
                    <a:pt x="9358" y="10509"/>
                  </a:lnTo>
                  <a:lnTo>
                    <a:pt x="9458" y="10684"/>
                  </a:lnTo>
                  <a:lnTo>
                    <a:pt x="9583" y="10834"/>
                  </a:lnTo>
                  <a:lnTo>
                    <a:pt x="9683" y="10959"/>
                  </a:lnTo>
                  <a:lnTo>
                    <a:pt x="9783" y="11059"/>
                  </a:lnTo>
                  <a:lnTo>
                    <a:pt x="9908" y="11159"/>
                  </a:lnTo>
                  <a:lnTo>
                    <a:pt x="10033" y="11234"/>
                  </a:lnTo>
                  <a:lnTo>
                    <a:pt x="10309" y="11334"/>
                  </a:lnTo>
                  <a:lnTo>
                    <a:pt x="10584" y="11384"/>
                  </a:lnTo>
                  <a:lnTo>
                    <a:pt x="10859" y="11384"/>
                  </a:lnTo>
                  <a:lnTo>
                    <a:pt x="11159" y="11334"/>
                  </a:lnTo>
                  <a:lnTo>
                    <a:pt x="11410" y="11209"/>
                  </a:lnTo>
                  <a:lnTo>
                    <a:pt x="11560" y="11134"/>
                  </a:lnTo>
                  <a:lnTo>
                    <a:pt x="11660" y="11034"/>
                  </a:lnTo>
                  <a:lnTo>
                    <a:pt x="11735" y="11009"/>
                  </a:lnTo>
                  <a:lnTo>
                    <a:pt x="12110" y="10709"/>
                  </a:lnTo>
                  <a:lnTo>
                    <a:pt x="12535" y="10434"/>
                  </a:lnTo>
                  <a:lnTo>
                    <a:pt x="12936" y="10183"/>
                  </a:lnTo>
                  <a:lnTo>
                    <a:pt x="13361" y="9983"/>
                  </a:lnTo>
                  <a:lnTo>
                    <a:pt x="13786" y="9808"/>
                  </a:lnTo>
                  <a:lnTo>
                    <a:pt x="14212" y="9683"/>
                  </a:lnTo>
                  <a:lnTo>
                    <a:pt x="14662" y="9608"/>
                  </a:lnTo>
                  <a:lnTo>
                    <a:pt x="15087" y="9583"/>
                  </a:lnTo>
                  <a:lnTo>
                    <a:pt x="15538" y="9608"/>
                  </a:lnTo>
                  <a:lnTo>
                    <a:pt x="15963" y="9658"/>
                  </a:lnTo>
                  <a:lnTo>
                    <a:pt x="16439" y="9758"/>
                  </a:lnTo>
                  <a:lnTo>
                    <a:pt x="16889" y="9908"/>
                  </a:lnTo>
                  <a:lnTo>
                    <a:pt x="17339" y="10083"/>
                  </a:lnTo>
                  <a:lnTo>
                    <a:pt x="17790" y="10308"/>
                  </a:lnTo>
                  <a:lnTo>
                    <a:pt x="18215" y="10584"/>
                  </a:lnTo>
                  <a:lnTo>
                    <a:pt x="18615" y="10859"/>
                  </a:lnTo>
                  <a:lnTo>
                    <a:pt x="19066" y="11234"/>
                  </a:lnTo>
                  <a:lnTo>
                    <a:pt x="19466" y="11635"/>
                  </a:lnTo>
                  <a:lnTo>
                    <a:pt x="19841" y="12085"/>
                  </a:lnTo>
                  <a:lnTo>
                    <a:pt x="20191" y="12585"/>
                  </a:lnTo>
                  <a:lnTo>
                    <a:pt x="20517" y="13086"/>
                  </a:lnTo>
                  <a:lnTo>
                    <a:pt x="20817" y="13636"/>
                  </a:lnTo>
                  <a:lnTo>
                    <a:pt x="21067" y="14212"/>
                  </a:lnTo>
                  <a:lnTo>
                    <a:pt x="21267" y="14787"/>
                  </a:lnTo>
                  <a:lnTo>
                    <a:pt x="22643" y="14787"/>
                  </a:lnTo>
                  <a:lnTo>
                    <a:pt x="22618" y="14412"/>
                  </a:lnTo>
                  <a:lnTo>
                    <a:pt x="22593" y="14036"/>
                  </a:lnTo>
                  <a:lnTo>
                    <a:pt x="22543" y="13636"/>
                  </a:lnTo>
                  <a:lnTo>
                    <a:pt x="22468" y="13261"/>
                  </a:lnTo>
                  <a:lnTo>
                    <a:pt x="22368" y="12886"/>
                  </a:lnTo>
                  <a:lnTo>
                    <a:pt x="22268" y="12485"/>
                  </a:lnTo>
                  <a:lnTo>
                    <a:pt x="22143" y="12110"/>
                  </a:lnTo>
                  <a:lnTo>
                    <a:pt x="21993" y="11760"/>
                  </a:lnTo>
                  <a:lnTo>
                    <a:pt x="21843" y="11384"/>
                  </a:lnTo>
                  <a:lnTo>
                    <a:pt x="21668" y="11034"/>
                  </a:lnTo>
                  <a:lnTo>
                    <a:pt x="21467" y="10684"/>
                  </a:lnTo>
                  <a:lnTo>
                    <a:pt x="21267" y="10334"/>
                  </a:lnTo>
                  <a:lnTo>
                    <a:pt x="21042" y="10008"/>
                  </a:lnTo>
                  <a:lnTo>
                    <a:pt x="20792" y="9683"/>
                  </a:lnTo>
                  <a:lnTo>
                    <a:pt x="20517" y="9383"/>
                  </a:lnTo>
                  <a:lnTo>
                    <a:pt x="20242" y="9083"/>
                  </a:lnTo>
                  <a:lnTo>
                    <a:pt x="19741" y="8607"/>
                  </a:lnTo>
                  <a:lnTo>
                    <a:pt x="19191" y="8157"/>
                  </a:lnTo>
                  <a:lnTo>
                    <a:pt x="18890" y="7957"/>
                  </a:lnTo>
                  <a:lnTo>
                    <a:pt x="18615" y="7781"/>
                  </a:lnTo>
                  <a:lnTo>
                    <a:pt x="18290" y="7606"/>
                  </a:lnTo>
                  <a:lnTo>
                    <a:pt x="17990" y="7431"/>
                  </a:lnTo>
                  <a:lnTo>
                    <a:pt x="17664" y="7281"/>
                  </a:lnTo>
                  <a:lnTo>
                    <a:pt x="17314" y="7156"/>
                  </a:lnTo>
                  <a:lnTo>
                    <a:pt x="16989" y="7031"/>
                  </a:lnTo>
                  <a:lnTo>
                    <a:pt x="16639" y="6931"/>
                  </a:lnTo>
                  <a:lnTo>
                    <a:pt x="16263" y="6856"/>
                  </a:lnTo>
                  <a:lnTo>
                    <a:pt x="15888" y="6781"/>
                  </a:lnTo>
                  <a:lnTo>
                    <a:pt x="15513" y="6731"/>
                  </a:lnTo>
                  <a:lnTo>
                    <a:pt x="15137" y="6681"/>
                  </a:lnTo>
                  <a:lnTo>
                    <a:pt x="14787" y="6681"/>
                  </a:lnTo>
                  <a:lnTo>
                    <a:pt x="14462" y="6706"/>
                  </a:lnTo>
                  <a:lnTo>
                    <a:pt x="14137" y="6756"/>
                  </a:lnTo>
                  <a:lnTo>
                    <a:pt x="13786" y="6806"/>
                  </a:lnTo>
                  <a:lnTo>
                    <a:pt x="13136" y="6956"/>
                  </a:lnTo>
                  <a:lnTo>
                    <a:pt x="12510" y="7131"/>
                  </a:lnTo>
                  <a:lnTo>
                    <a:pt x="12460" y="6681"/>
                  </a:lnTo>
                  <a:lnTo>
                    <a:pt x="12385" y="6230"/>
                  </a:lnTo>
                  <a:lnTo>
                    <a:pt x="12285" y="5780"/>
                  </a:lnTo>
                  <a:lnTo>
                    <a:pt x="12160" y="5330"/>
                  </a:lnTo>
                  <a:lnTo>
                    <a:pt x="12010" y="4904"/>
                  </a:lnTo>
                  <a:lnTo>
                    <a:pt x="11835" y="4479"/>
                  </a:lnTo>
                  <a:lnTo>
                    <a:pt x="11635" y="4079"/>
                  </a:lnTo>
                  <a:lnTo>
                    <a:pt x="11410" y="3678"/>
                  </a:lnTo>
                  <a:lnTo>
                    <a:pt x="11184" y="3278"/>
                  </a:lnTo>
                  <a:lnTo>
                    <a:pt x="10909" y="2903"/>
                  </a:lnTo>
                  <a:lnTo>
                    <a:pt x="10634" y="2552"/>
                  </a:lnTo>
                  <a:lnTo>
                    <a:pt x="10334" y="2227"/>
                  </a:lnTo>
                  <a:lnTo>
                    <a:pt x="10008" y="1902"/>
                  </a:lnTo>
                  <a:lnTo>
                    <a:pt x="9658" y="1602"/>
                  </a:lnTo>
                  <a:lnTo>
                    <a:pt x="9283" y="1326"/>
                  </a:lnTo>
                  <a:lnTo>
                    <a:pt x="8908" y="1076"/>
                  </a:lnTo>
                  <a:lnTo>
                    <a:pt x="8632" y="901"/>
                  </a:lnTo>
                  <a:lnTo>
                    <a:pt x="8332" y="751"/>
                  </a:lnTo>
                  <a:lnTo>
                    <a:pt x="7757" y="476"/>
                  </a:lnTo>
                  <a:lnTo>
                    <a:pt x="7156" y="276"/>
                  </a:lnTo>
                  <a:lnTo>
                    <a:pt x="6531" y="125"/>
                  </a:lnTo>
                  <a:lnTo>
                    <a:pt x="5905" y="50"/>
                  </a:lnTo>
                  <a:lnTo>
                    <a:pt x="5280" y="0"/>
                  </a:lnTo>
                  <a:close/>
                </a:path>
              </a:pathLst>
            </a:custGeom>
            <a:solidFill>
              <a:srgbClr val="7D9BFF">
                <a:alpha val="35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59"/>
            <p:cNvSpPr/>
            <p:nvPr/>
          </p:nvSpPr>
          <p:spPr>
            <a:xfrm>
              <a:off x="1470950" y="4770225"/>
              <a:ext cx="330300" cy="176425"/>
            </a:xfrm>
            <a:custGeom>
              <a:rect b="b" l="l" r="r" t="t"/>
              <a:pathLst>
                <a:path extrusionOk="0" h="7057" w="13212">
                  <a:moveTo>
                    <a:pt x="9333" y="1"/>
                  </a:moveTo>
                  <a:lnTo>
                    <a:pt x="8983" y="26"/>
                  </a:lnTo>
                  <a:lnTo>
                    <a:pt x="8608" y="76"/>
                  </a:lnTo>
                  <a:lnTo>
                    <a:pt x="8257" y="176"/>
                  </a:lnTo>
                  <a:lnTo>
                    <a:pt x="7932" y="301"/>
                  </a:lnTo>
                  <a:lnTo>
                    <a:pt x="7607" y="476"/>
                  </a:lnTo>
                  <a:lnTo>
                    <a:pt x="7232" y="676"/>
                  </a:lnTo>
                  <a:lnTo>
                    <a:pt x="6906" y="951"/>
                  </a:lnTo>
                  <a:lnTo>
                    <a:pt x="6581" y="1252"/>
                  </a:lnTo>
                  <a:lnTo>
                    <a:pt x="6306" y="1577"/>
                  </a:lnTo>
                  <a:lnTo>
                    <a:pt x="6031" y="1427"/>
                  </a:lnTo>
                  <a:lnTo>
                    <a:pt x="5730" y="1327"/>
                  </a:lnTo>
                  <a:lnTo>
                    <a:pt x="5430" y="1227"/>
                  </a:lnTo>
                  <a:lnTo>
                    <a:pt x="5130" y="1152"/>
                  </a:lnTo>
                  <a:lnTo>
                    <a:pt x="4805" y="1102"/>
                  </a:lnTo>
                  <a:lnTo>
                    <a:pt x="4504" y="1052"/>
                  </a:lnTo>
                  <a:lnTo>
                    <a:pt x="3879" y="1052"/>
                  </a:lnTo>
                  <a:lnTo>
                    <a:pt x="3554" y="1077"/>
                  </a:lnTo>
                  <a:lnTo>
                    <a:pt x="3253" y="1152"/>
                  </a:lnTo>
                  <a:lnTo>
                    <a:pt x="2953" y="1227"/>
                  </a:lnTo>
                  <a:lnTo>
                    <a:pt x="2653" y="1302"/>
                  </a:lnTo>
                  <a:lnTo>
                    <a:pt x="2353" y="1427"/>
                  </a:lnTo>
                  <a:lnTo>
                    <a:pt x="2077" y="1577"/>
                  </a:lnTo>
                  <a:lnTo>
                    <a:pt x="1802" y="1727"/>
                  </a:lnTo>
                  <a:lnTo>
                    <a:pt x="1552" y="1927"/>
                  </a:lnTo>
                  <a:lnTo>
                    <a:pt x="1252" y="2177"/>
                  </a:lnTo>
                  <a:lnTo>
                    <a:pt x="977" y="2453"/>
                  </a:lnTo>
                  <a:lnTo>
                    <a:pt x="751" y="2753"/>
                  </a:lnTo>
                  <a:lnTo>
                    <a:pt x="551" y="3053"/>
                  </a:lnTo>
                  <a:lnTo>
                    <a:pt x="376" y="3378"/>
                  </a:lnTo>
                  <a:lnTo>
                    <a:pt x="226" y="3729"/>
                  </a:lnTo>
                  <a:lnTo>
                    <a:pt x="126" y="4079"/>
                  </a:lnTo>
                  <a:lnTo>
                    <a:pt x="51" y="4429"/>
                  </a:lnTo>
                  <a:lnTo>
                    <a:pt x="1" y="4779"/>
                  </a:lnTo>
                  <a:lnTo>
                    <a:pt x="1" y="5130"/>
                  </a:lnTo>
                  <a:lnTo>
                    <a:pt x="26" y="5480"/>
                  </a:lnTo>
                  <a:lnTo>
                    <a:pt x="76" y="5830"/>
                  </a:lnTo>
                  <a:lnTo>
                    <a:pt x="151" y="6156"/>
                  </a:lnTo>
                  <a:lnTo>
                    <a:pt x="276" y="6481"/>
                  </a:lnTo>
                  <a:lnTo>
                    <a:pt x="426" y="6756"/>
                  </a:lnTo>
                  <a:lnTo>
                    <a:pt x="601" y="7056"/>
                  </a:lnTo>
                  <a:lnTo>
                    <a:pt x="576" y="6731"/>
                  </a:lnTo>
                  <a:lnTo>
                    <a:pt x="576" y="6406"/>
                  </a:lnTo>
                  <a:lnTo>
                    <a:pt x="601" y="6106"/>
                  </a:lnTo>
                  <a:lnTo>
                    <a:pt x="651" y="5805"/>
                  </a:lnTo>
                  <a:lnTo>
                    <a:pt x="726" y="5530"/>
                  </a:lnTo>
                  <a:lnTo>
                    <a:pt x="801" y="5255"/>
                  </a:lnTo>
                  <a:lnTo>
                    <a:pt x="902" y="4980"/>
                  </a:lnTo>
                  <a:lnTo>
                    <a:pt x="1027" y="4729"/>
                  </a:lnTo>
                  <a:lnTo>
                    <a:pt x="1152" y="4479"/>
                  </a:lnTo>
                  <a:lnTo>
                    <a:pt x="1302" y="4254"/>
                  </a:lnTo>
                  <a:lnTo>
                    <a:pt x="1477" y="4054"/>
                  </a:lnTo>
                  <a:lnTo>
                    <a:pt x="1652" y="3854"/>
                  </a:lnTo>
                  <a:lnTo>
                    <a:pt x="1827" y="3679"/>
                  </a:lnTo>
                  <a:lnTo>
                    <a:pt x="2027" y="3528"/>
                  </a:lnTo>
                  <a:lnTo>
                    <a:pt x="2228" y="3378"/>
                  </a:lnTo>
                  <a:lnTo>
                    <a:pt x="2428" y="3253"/>
                  </a:lnTo>
                  <a:lnTo>
                    <a:pt x="2653" y="3153"/>
                  </a:lnTo>
                  <a:lnTo>
                    <a:pt x="2878" y="3078"/>
                  </a:lnTo>
                  <a:lnTo>
                    <a:pt x="3103" y="3003"/>
                  </a:lnTo>
                  <a:lnTo>
                    <a:pt x="3353" y="2978"/>
                  </a:lnTo>
                  <a:lnTo>
                    <a:pt x="3579" y="2928"/>
                  </a:lnTo>
                  <a:lnTo>
                    <a:pt x="4054" y="2928"/>
                  </a:lnTo>
                  <a:lnTo>
                    <a:pt x="4304" y="2953"/>
                  </a:lnTo>
                  <a:lnTo>
                    <a:pt x="4529" y="3003"/>
                  </a:lnTo>
                  <a:lnTo>
                    <a:pt x="4755" y="3053"/>
                  </a:lnTo>
                  <a:lnTo>
                    <a:pt x="4980" y="3128"/>
                  </a:lnTo>
                  <a:lnTo>
                    <a:pt x="5205" y="3228"/>
                  </a:lnTo>
                  <a:lnTo>
                    <a:pt x="5405" y="3328"/>
                  </a:lnTo>
                  <a:lnTo>
                    <a:pt x="5605" y="3453"/>
                  </a:lnTo>
                  <a:lnTo>
                    <a:pt x="5780" y="3579"/>
                  </a:lnTo>
                  <a:lnTo>
                    <a:pt x="5956" y="3729"/>
                  </a:lnTo>
                  <a:lnTo>
                    <a:pt x="5981" y="3754"/>
                  </a:lnTo>
                  <a:lnTo>
                    <a:pt x="6156" y="3879"/>
                  </a:lnTo>
                  <a:lnTo>
                    <a:pt x="6381" y="3979"/>
                  </a:lnTo>
                  <a:lnTo>
                    <a:pt x="6556" y="4029"/>
                  </a:lnTo>
                  <a:lnTo>
                    <a:pt x="6756" y="4029"/>
                  </a:lnTo>
                  <a:lnTo>
                    <a:pt x="6931" y="3979"/>
                  </a:lnTo>
                  <a:lnTo>
                    <a:pt x="7106" y="3904"/>
                  </a:lnTo>
                  <a:lnTo>
                    <a:pt x="7282" y="3804"/>
                  </a:lnTo>
                  <a:lnTo>
                    <a:pt x="7407" y="3679"/>
                  </a:lnTo>
                  <a:lnTo>
                    <a:pt x="7507" y="3503"/>
                  </a:lnTo>
                  <a:lnTo>
                    <a:pt x="7582" y="3328"/>
                  </a:lnTo>
                  <a:lnTo>
                    <a:pt x="7657" y="3153"/>
                  </a:lnTo>
                  <a:lnTo>
                    <a:pt x="7732" y="2978"/>
                  </a:lnTo>
                  <a:lnTo>
                    <a:pt x="7832" y="2803"/>
                  </a:lnTo>
                  <a:lnTo>
                    <a:pt x="7957" y="2628"/>
                  </a:lnTo>
                  <a:lnTo>
                    <a:pt x="8082" y="2478"/>
                  </a:lnTo>
                  <a:lnTo>
                    <a:pt x="8232" y="2328"/>
                  </a:lnTo>
                  <a:lnTo>
                    <a:pt x="8382" y="2202"/>
                  </a:lnTo>
                  <a:lnTo>
                    <a:pt x="8533" y="2077"/>
                  </a:lnTo>
                  <a:lnTo>
                    <a:pt x="8708" y="1977"/>
                  </a:lnTo>
                  <a:lnTo>
                    <a:pt x="8908" y="1877"/>
                  </a:lnTo>
                  <a:lnTo>
                    <a:pt x="9108" y="1802"/>
                  </a:lnTo>
                  <a:lnTo>
                    <a:pt x="9308" y="1727"/>
                  </a:lnTo>
                  <a:lnTo>
                    <a:pt x="9508" y="1677"/>
                  </a:lnTo>
                  <a:lnTo>
                    <a:pt x="9733" y="1627"/>
                  </a:lnTo>
                  <a:lnTo>
                    <a:pt x="9934" y="1602"/>
                  </a:lnTo>
                  <a:lnTo>
                    <a:pt x="10159" y="1602"/>
                  </a:lnTo>
                  <a:lnTo>
                    <a:pt x="10384" y="1627"/>
                  </a:lnTo>
                  <a:lnTo>
                    <a:pt x="10609" y="1652"/>
                  </a:lnTo>
                  <a:lnTo>
                    <a:pt x="10834" y="1702"/>
                  </a:lnTo>
                  <a:lnTo>
                    <a:pt x="11035" y="1777"/>
                  </a:lnTo>
                  <a:lnTo>
                    <a:pt x="11260" y="1877"/>
                  </a:lnTo>
                  <a:lnTo>
                    <a:pt x="11485" y="1977"/>
                  </a:lnTo>
                  <a:lnTo>
                    <a:pt x="11685" y="2102"/>
                  </a:lnTo>
                  <a:lnTo>
                    <a:pt x="11910" y="2252"/>
                  </a:lnTo>
                  <a:lnTo>
                    <a:pt x="12110" y="2403"/>
                  </a:lnTo>
                  <a:lnTo>
                    <a:pt x="12286" y="2578"/>
                  </a:lnTo>
                  <a:lnTo>
                    <a:pt x="12486" y="2778"/>
                  </a:lnTo>
                  <a:lnTo>
                    <a:pt x="12636" y="2978"/>
                  </a:lnTo>
                  <a:lnTo>
                    <a:pt x="12811" y="3203"/>
                  </a:lnTo>
                  <a:lnTo>
                    <a:pt x="12936" y="3453"/>
                  </a:lnTo>
                  <a:lnTo>
                    <a:pt x="13061" y="3704"/>
                  </a:lnTo>
                  <a:lnTo>
                    <a:pt x="13161" y="3979"/>
                  </a:lnTo>
                  <a:lnTo>
                    <a:pt x="13211" y="3679"/>
                  </a:lnTo>
                  <a:lnTo>
                    <a:pt x="13211" y="3378"/>
                  </a:lnTo>
                  <a:lnTo>
                    <a:pt x="13186" y="3078"/>
                  </a:lnTo>
                  <a:lnTo>
                    <a:pt x="13136" y="2753"/>
                  </a:lnTo>
                  <a:lnTo>
                    <a:pt x="13036" y="2453"/>
                  </a:lnTo>
                  <a:lnTo>
                    <a:pt x="12911" y="2177"/>
                  </a:lnTo>
                  <a:lnTo>
                    <a:pt x="12786" y="1877"/>
                  </a:lnTo>
                  <a:lnTo>
                    <a:pt x="12611" y="1602"/>
                  </a:lnTo>
                  <a:lnTo>
                    <a:pt x="12411" y="1352"/>
                  </a:lnTo>
                  <a:lnTo>
                    <a:pt x="12185" y="1102"/>
                  </a:lnTo>
                  <a:lnTo>
                    <a:pt x="11935" y="876"/>
                  </a:lnTo>
                  <a:lnTo>
                    <a:pt x="11660" y="651"/>
                  </a:lnTo>
                  <a:lnTo>
                    <a:pt x="11385" y="476"/>
                  </a:lnTo>
                  <a:lnTo>
                    <a:pt x="11060" y="326"/>
                  </a:lnTo>
                  <a:lnTo>
                    <a:pt x="10734" y="201"/>
                  </a:lnTo>
                  <a:lnTo>
                    <a:pt x="10384" y="101"/>
                  </a:lnTo>
                  <a:lnTo>
                    <a:pt x="10034" y="26"/>
                  </a:lnTo>
                  <a:lnTo>
                    <a:pt x="9683" y="1"/>
                  </a:lnTo>
                  <a:close/>
                </a:path>
              </a:pathLst>
            </a:custGeom>
            <a:solidFill>
              <a:srgbClr val="7D9BFF">
                <a:alpha val="35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59"/>
            <p:cNvSpPr/>
            <p:nvPr/>
          </p:nvSpPr>
          <p:spPr>
            <a:xfrm>
              <a:off x="1255175" y="5164925"/>
              <a:ext cx="372800" cy="186400"/>
            </a:xfrm>
            <a:custGeom>
              <a:rect b="b" l="l" r="r" t="t"/>
              <a:pathLst>
                <a:path extrusionOk="0" h="7456" w="14912">
                  <a:moveTo>
                    <a:pt x="9157" y="0"/>
                  </a:moveTo>
                  <a:lnTo>
                    <a:pt x="8857" y="25"/>
                  </a:lnTo>
                  <a:lnTo>
                    <a:pt x="8557" y="50"/>
                  </a:lnTo>
                  <a:lnTo>
                    <a:pt x="8282" y="100"/>
                  </a:lnTo>
                  <a:lnTo>
                    <a:pt x="7981" y="175"/>
                  </a:lnTo>
                  <a:lnTo>
                    <a:pt x="7706" y="250"/>
                  </a:lnTo>
                  <a:lnTo>
                    <a:pt x="7406" y="350"/>
                  </a:lnTo>
                  <a:lnTo>
                    <a:pt x="7131" y="476"/>
                  </a:lnTo>
                  <a:lnTo>
                    <a:pt x="6880" y="601"/>
                  </a:lnTo>
                  <a:lnTo>
                    <a:pt x="6605" y="751"/>
                  </a:lnTo>
                  <a:lnTo>
                    <a:pt x="6355" y="901"/>
                  </a:lnTo>
                  <a:lnTo>
                    <a:pt x="6030" y="1176"/>
                  </a:lnTo>
                  <a:lnTo>
                    <a:pt x="5730" y="1451"/>
                  </a:lnTo>
                  <a:lnTo>
                    <a:pt x="5429" y="1752"/>
                  </a:lnTo>
                  <a:lnTo>
                    <a:pt x="5179" y="2102"/>
                  </a:lnTo>
                  <a:lnTo>
                    <a:pt x="4929" y="2452"/>
                  </a:lnTo>
                  <a:lnTo>
                    <a:pt x="4729" y="2827"/>
                  </a:lnTo>
                  <a:lnTo>
                    <a:pt x="4554" y="3203"/>
                  </a:lnTo>
                  <a:lnTo>
                    <a:pt x="4404" y="3603"/>
                  </a:lnTo>
                  <a:lnTo>
                    <a:pt x="4078" y="3528"/>
                  </a:lnTo>
                  <a:lnTo>
                    <a:pt x="3778" y="3478"/>
                  </a:lnTo>
                  <a:lnTo>
                    <a:pt x="3453" y="3453"/>
                  </a:lnTo>
                  <a:lnTo>
                    <a:pt x="3127" y="3478"/>
                  </a:lnTo>
                  <a:lnTo>
                    <a:pt x="2777" y="3528"/>
                  </a:lnTo>
                  <a:lnTo>
                    <a:pt x="2452" y="3628"/>
                  </a:lnTo>
                  <a:lnTo>
                    <a:pt x="2127" y="3728"/>
                  </a:lnTo>
                  <a:lnTo>
                    <a:pt x="1826" y="3878"/>
                  </a:lnTo>
                  <a:lnTo>
                    <a:pt x="1551" y="4053"/>
                  </a:lnTo>
                  <a:lnTo>
                    <a:pt x="1276" y="4253"/>
                  </a:lnTo>
                  <a:lnTo>
                    <a:pt x="1051" y="4479"/>
                  </a:lnTo>
                  <a:lnTo>
                    <a:pt x="826" y="4704"/>
                  </a:lnTo>
                  <a:lnTo>
                    <a:pt x="651" y="4954"/>
                  </a:lnTo>
                  <a:lnTo>
                    <a:pt x="475" y="5229"/>
                  </a:lnTo>
                  <a:lnTo>
                    <a:pt x="325" y="5504"/>
                  </a:lnTo>
                  <a:lnTo>
                    <a:pt x="200" y="5780"/>
                  </a:lnTo>
                  <a:lnTo>
                    <a:pt x="125" y="6080"/>
                  </a:lnTo>
                  <a:lnTo>
                    <a:pt x="50" y="6380"/>
                  </a:lnTo>
                  <a:lnTo>
                    <a:pt x="25" y="6680"/>
                  </a:lnTo>
                  <a:lnTo>
                    <a:pt x="0" y="6981"/>
                  </a:lnTo>
                  <a:lnTo>
                    <a:pt x="25" y="7231"/>
                  </a:lnTo>
                  <a:lnTo>
                    <a:pt x="50" y="7456"/>
                  </a:lnTo>
                  <a:lnTo>
                    <a:pt x="676" y="7456"/>
                  </a:lnTo>
                  <a:lnTo>
                    <a:pt x="726" y="7181"/>
                  </a:lnTo>
                  <a:lnTo>
                    <a:pt x="801" y="6906"/>
                  </a:lnTo>
                  <a:lnTo>
                    <a:pt x="926" y="6655"/>
                  </a:lnTo>
                  <a:lnTo>
                    <a:pt x="1051" y="6405"/>
                  </a:lnTo>
                  <a:lnTo>
                    <a:pt x="1201" y="6180"/>
                  </a:lnTo>
                  <a:lnTo>
                    <a:pt x="1351" y="5980"/>
                  </a:lnTo>
                  <a:lnTo>
                    <a:pt x="1551" y="5780"/>
                  </a:lnTo>
                  <a:lnTo>
                    <a:pt x="1751" y="5605"/>
                  </a:lnTo>
                  <a:lnTo>
                    <a:pt x="1902" y="5479"/>
                  </a:lnTo>
                  <a:lnTo>
                    <a:pt x="2077" y="5379"/>
                  </a:lnTo>
                  <a:lnTo>
                    <a:pt x="2277" y="5279"/>
                  </a:lnTo>
                  <a:lnTo>
                    <a:pt x="2452" y="5204"/>
                  </a:lnTo>
                  <a:lnTo>
                    <a:pt x="2627" y="5154"/>
                  </a:lnTo>
                  <a:lnTo>
                    <a:pt x="2827" y="5129"/>
                  </a:lnTo>
                  <a:lnTo>
                    <a:pt x="3002" y="5104"/>
                  </a:lnTo>
                  <a:lnTo>
                    <a:pt x="3203" y="5104"/>
                  </a:lnTo>
                  <a:lnTo>
                    <a:pt x="3553" y="5154"/>
                  </a:lnTo>
                  <a:lnTo>
                    <a:pt x="3728" y="5204"/>
                  </a:lnTo>
                  <a:lnTo>
                    <a:pt x="3878" y="5279"/>
                  </a:lnTo>
                  <a:lnTo>
                    <a:pt x="4053" y="5354"/>
                  </a:lnTo>
                  <a:lnTo>
                    <a:pt x="4203" y="5454"/>
                  </a:lnTo>
                  <a:lnTo>
                    <a:pt x="4328" y="5555"/>
                  </a:lnTo>
                  <a:lnTo>
                    <a:pt x="4454" y="5680"/>
                  </a:lnTo>
                  <a:lnTo>
                    <a:pt x="4579" y="5805"/>
                  </a:lnTo>
                  <a:lnTo>
                    <a:pt x="4729" y="5880"/>
                  </a:lnTo>
                  <a:lnTo>
                    <a:pt x="4879" y="5955"/>
                  </a:lnTo>
                  <a:lnTo>
                    <a:pt x="5054" y="5980"/>
                  </a:lnTo>
                  <a:lnTo>
                    <a:pt x="5229" y="5980"/>
                  </a:lnTo>
                  <a:lnTo>
                    <a:pt x="5404" y="5930"/>
                  </a:lnTo>
                  <a:lnTo>
                    <a:pt x="5554" y="5880"/>
                  </a:lnTo>
                  <a:lnTo>
                    <a:pt x="5705" y="5780"/>
                  </a:lnTo>
                  <a:lnTo>
                    <a:pt x="5830" y="5655"/>
                  </a:lnTo>
                  <a:lnTo>
                    <a:pt x="5905" y="5504"/>
                  </a:lnTo>
                  <a:lnTo>
                    <a:pt x="5980" y="5354"/>
                  </a:lnTo>
                  <a:lnTo>
                    <a:pt x="6005" y="5179"/>
                  </a:lnTo>
                  <a:lnTo>
                    <a:pt x="6005" y="5054"/>
                  </a:lnTo>
                  <a:lnTo>
                    <a:pt x="6080" y="4679"/>
                  </a:lnTo>
                  <a:lnTo>
                    <a:pt x="6180" y="4329"/>
                  </a:lnTo>
                  <a:lnTo>
                    <a:pt x="6305" y="3978"/>
                  </a:lnTo>
                  <a:lnTo>
                    <a:pt x="6480" y="3653"/>
                  </a:lnTo>
                  <a:lnTo>
                    <a:pt x="6705" y="3328"/>
                  </a:lnTo>
                  <a:lnTo>
                    <a:pt x="6930" y="3053"/>
                  </a:lnTo>
                  <a:lnTo>
                    <a:pt x="7206" y="2777"/>
                  </a:lnTo>
                  <a:lnTo>
                    <a:pt x="7506" y="2552"/>
                  </a:lnTo>
                  <a:lnTo>
                    <a:pt x="7831" y="2352"/>
                  </a:lnTo>
                  <a:lnTo>
                    <a:pt x="8156" y="2177"/>
                  </a:lnTo>
                  <a:lnTo>
                    <a:pt x="8507" y="2052"/>
                  </a:lnTo>
                  <a:lnTo>
                    <a:pt x="8882" y="1977"/>
                  </a:lnTo>
                  <a:lnTo>
                    <a:pt x="9257" y="1902"/>
                  </a:lnTo>
                  <a:lnTo>
                    <a:pt x="10033" y="1902"/>
                  </a:lnTo>
                  <a:lnTo>
                    <a:pt x="10433" y="1952"/>
                  </a:lnTo>
                  <a:lnTo>
                    <a:pt x="10834" y="2052"/>
                  </a:lnTo>
                  <a:lnTo>
                    <a:pt x="11209" y="2177"/>
                  </a:lnTo>
                  <a:lnTo>
                    <a:pt x="11609" y="2327"/>
                  </a:lnTo>
                  <a:lnTo>
                    <a:pt x="11959" y="2527"/>
                  </a:lnTo>
                  <a:lnTo>
                    <a:pt x="12310" y="2752"/>
                  </a:lnTo>
                  <a:lnTo>
                    <a:pt x="12660" y="3003"/>
                  </a:lnTo>
                  <a:lnTo>
                    <a:pt x="12960" y="3278"/>
                  </a:lnTo>
                  <a:lnTo>
                    <a:pt x="13260" y="3603"/>
                  </a:lnTo>
                  <a:lnTo>
                    <a:pt x="13536" y="3953"/>
                  </a:lnTo>
                  <a:lnTo>
                    <a:pt x="13786" y="4329"/>
                  </a:lnTo>
                  <a:lnTo>
                    <a:pt x="14011" y="4704"/>
                  </a:lnTo>
                  <a:lnTo>
                    <a:pt x="14211" y="5129"/>
                  </a:lnTo>
                  <a:lnTo>
                    <a:pt x="14386" y="5555"/>
                  </a:lnTo>
                  <a:lnTo>
                    <a:pt x="14536" y="6005"/>
                  </a:lnTo>
                  <a:lnTo>
                    <a:pt x="14662" y="6480"/>
                  </a:lnTo>
                  <a:lnTo>
                    <a:pt x="14737" y="6956"/>
                  </a:lnTo>
                  <a:lnTo>
                    <a:pt x="14862" y="6480"/>
                  </a:lnTo>
                  <a:lnTo>
                    <a:pt x="14912" y="5980"/>
                  </a:lnTo>
                  <a:lnTo>
                    <a:pt x="14912" y="5454"/>
                  </a:lnTo>
                  <a:lnTo>
                    <a:pt x="14887" y="4954"/>
                  </a:lnTo>
                  <a:lnTo>
                    <a:pt x="14787" y="4429"/>
                  </a:lnTo>
                  <a:lnTo>
                    <a:pt x="14662" y="3928"/>
                  </a:lnTo>
                  <a:lnTo>
                    <a:pt x="14486" y="3428"/>
                  </a:lnTo>
                  <a:lnTo>
                    <a:pt x="14236" y="2952"/>
                  </a:lnTo>
                  <a:lnTo>
                    <a:pt x="14111" y="2702"/>
                  </a:lnTo>
                  <a:lnTo>
                    <a:pt x="13961" y="2477"/>
                  </a:lnTo>
                  <a:lnTo>
                    <a:pt x="13661" y="2027"/>
                  </a:lnTo>
                  <a:lnTo>
                    <a:pt x="13285" y="1626"/>
                  </a:lnTo>
                  <a:lnTo>
                    <a:pt x="12860" y="1251"/>
                  </a:lnTo>
                  <a:lnTo>
                    <a:pt x="12410" y="926"/>
                  </a:lnTo>
                  <a:lnTo>
                    <a:pt x="11909" y="626"/>
                  </a:lnTo>
                  <a:lnTo>
                    <a:pt x="11659" y="501"/>
                  </a:lnTo>
                  <a:lnTo>
                    <a:pt x="11409" y="400"/>
                  </a:lnTo>
                  <a:lnTo>
                    <a:pt x="11134" y="300"/>
                  </a:lnTo>
                  <a:lnTo>
                    <a:pt x="10859" y="225"/>
                  </a:lnTo>
                  <a:lnTo>
                    <a:pt x="10583" y="150"/>
                  </a:lnTo>
                  <a:lnTo>
                    <a:pt x="10308" y="75"/>
                  </a:lnTo>
                  <a:lnTo>
                    <a:pt x="10033" y="50"/>
                  </a:lnTo>
                  <a:lnTo>
                    <a:pt x="9733" y="0"/>
                  </a:lnTo>
                  <a:close/>
                </a:path>
              </a:pathLst>
            </a:custGeom>
            <a:solidFill>
              <a:srgbClr val="7D9BFF">
                <a:alpha val="35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9" name="Google Shape;1859;p59"/>
          <p:cNvGrpSpPr/>
          <p:nvPr/>
        </p:nvGrpSpPr>
        <p:grpSpPr>
          <a:xfrm>
            <a:off x="5907225" y="1408653"/>
            <a:ext cx="1900200" cy="2928247"/>
            <a:chOff x="5279850" y="1408653"/>
            <a:chExt cx="1900200" cy="2928247"/>
          </a:xfrm>
        </p:grpSpPr>
        <p:sp>
          <p:nvSpPr>
            <p:cNvPr id="1860" name="Google Shape;1860;p59"/>
            <p:cNvSpPr/>
            <p:nvPr/>
          </p:nvSpPr>
          <p:spPr>
            <a:xfrm>
              <a:off x="5517400" y="3241137"/>
              <a:ext cx="1425112" cy="359426"/>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59"/>
            <p:cNvSpPr/>
            <p:nvPr/>
          </p:nvSpPr>
          <p:spPr>
            <a:xfrm>
              <a:off x="5482200" y="1408653"/>
              <a:ext cx="1495500" cy="1495500"/>
            </a:xfrm>
            <a:prstGeom prst="blockArc">
              <a:avLst>
                <a:gd fmla="val 10800000" name="adj1"/>
                <a:gd fmla="val 10799131" name="adj2"/>
                <a:gd fmla="val 25044" name="adj3"/>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59"/>
            <p:cNvSpPr/>
            <p:nvPr/>
          </p:nvSpPr>
          <p:spPr>
            <a:xfrm>
              <a:off x="5482200" y="1408653"/>
              <a:ext cx="1495500" cy="1495500"/>
            </a:xfrm>
            <a:prstGeom prst="blockArc">
              <a:avLst>
                <a:gd fmla="val 1742060" name="adj1"/>
                <a:gd fmla="val 10799131" name="adj2"/>
                <a:gd fmla="val 25044" name="adj3"/>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59"/>
            <p:cNvSpPr txBox="1"/>
            <p:nvPr/>
          </p:nvSpPr>
          <p:spPr>
            <a:xfrm>
              <a:off x="5803200" y="1982895"/>
              <a:ext cx="853500" cy="34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35%</a:t>
              </a:r>
              <a:endParaRPr sz="1600">
                <a:solidFill>
                  <a:schemeClr val="lt1"/>
                </a:solidFill>
                <a:latin typeface="Fredoka One"/>
                <a:ea typeface="Fredoka One"/>
                <a:cs typeface="Fredoka One"/>
                <a:sym typeface="Fredoka One"/>
              </a:endParaRPr>
            </a:p>
          </p:txBody>
        </p:sp>
        <p:sp>
          <p:nvSpPr>
            <p:cNvPr id="1864" name="Google Shape;1864;p59"/>
            <p:cNvSpPr txBox="1"/>
            <p:nvPr/>
          </p:nvSpPr>
          <p:spPr>
            <a:xfrm>
              <a:off x="5279850" y="3256894"/>
              <a:ext cx="1900200" cy="327900"/>
            </a:xfrm>
            <a:prstGeom prst="rect">
              <a:avLst/>
            </a:prstGeom>
            <a:noFill/>
            <a:ln>
              <a:noFill/>
            </a:ln>
          </p:spPr>
          <p:txBody>
            <a:bodyPr anchorCtr="0" anchor="ctr" bIns="0" lIns="182875" spcFirstLastPara="1" rIns="182875" wrap="square" tIns="0">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Mars</a:t>
              </a:r>
              <a:endParaRPr sz="1600">
                <a:solidFill>
                  <a:schemeClr val="lt1"/>
                </a:solidFill>
                <a:latin typeface="Fredoka One"/>
                <a:ea typeface="Fredoka One"/>
                <a:cs typeface="Fredoka One"/>
                <a:sym typeface="Fredoka One"/>
              </a:endParaRPr>
            </a:p>
          </p:txBody>
        </p:sp>
        <p:sp>
          <p:nvSpPr>
            <p:cNvPr id="1865" name="Google Shape;1865;p59"/>
            <p:cNvSpPr txBox="1"/>
            <p:nvPr/>
          </p:nvSpPr>
          <p:spPr>
            <a:xfrm>
              <a:off x="5279850" y="3584800"/>
              <a:ext cx="1900200" cy="752100"/>
            </a:xfrm>
            <a:prstGeom prst="rect">
              <a:avLst/>
            </a:prstGeom>
            <a:noFill/>
            <a:ln>
              <a:noFill/>
            </a:ln>
          </p:spPr>
          <p:txBody>
            <a:bodyPr anchorCtr="0" anchor="ctr" bIns="0" lIns="182875" spcFirstLastPara="1" rIns="182875" wrap="square" tIns="0">
              <a:noAutofit/>
            </a:bodyPr>
            <a:lstStyle/>
            <a:p>
              <a:pPr indent="0" lvl="0" marL="0" rtl="0" algn="ctr">
                <a:lnSpc>
                  <a:spcPct val="100000"/>
                </a:lnSpc>
                <a:spcBef>
                  <a:spcPts val="0"/>
                </a:spcBef>
                <a:spcAft>
                  <a:spcPts val="0"/>
                </a:spcAft>
                <a:buNone/>
              </a:pPr>
              <a:r>
                <a:rPr lang="en" sz="1200">
                  <a:solidFill>
                    <a:schemeClr val="lt1"/>
                  </a:solidFill>
                  <a:latin typeface="Nunito"/>
                  <a:ea typeface="Nunito"/>
                  <a:cs typeface="Nunito"/>
                  <a:sym typeface="Nunito"/>
                </a:rPr>
                <a:t>Despite being red, it’s actually cold and full of iron oxide dust</a:t>
              </a:r>
              <a:endParaRPr sz="1200">
                <a:solidFill>
                  <a:schemeClr val="lt1"/>
                </a:solidFill>
                <a:latin typeface="Nunito"/>
                <a:ea typeface="Nunito"/>
                <a:cs typeface="Nunito"/>
                <a:sym typeface="Nunito"/>
              </a:endParaRPr>
            </a:p>
          </p:txBody>
        </p:sp>
      </p:grpSp>
      <p:grpSp>
        <p:nvGrpSpPr>
          <p:cNvPr id="1866" name="Google Shape;1866;p59"/>
          <p:cNvGrpSpPr/>
          <p:nvPr/>
        </p:nvGrpSpPr>
        <p:grpSpPr>
          <a:xfrm>
            <a:off x="3318900" y="1408653"/>
            <a:ext cx="1900200" cy="2928247"/>
            <a:chOff x="3337950" y="1408653"/>
            <a:chExt cx="1900200" cy="2928247"/>
          </a:xfrm>
        </p:grpSpPr>
        <p:sp>
          <p:nvSpPr>
            <p:cNvPr id="1867" name="Google Shape;1867;p59"/>
            <p:cNvSpPr/>
            <p:nvPr/>
          </p:nvSpPr>
          <p:spPr>
            <a:xfrm>
              <a:off x="3540300" y="3241137"/>
              <a:ext cx="1425112" cy="359426"/>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59"/>
            <p:cNvSpPr/>
            <p:nvPr/>
          </p:nvSpPr>
          <p:spPr>
            <a:xfrm>
              <a:off x="3540300" y="1408653"/>
              <a:ext cx="1495500" cy="1495500"/>
            </a:xfrm>
            <a:prstGeom prst="blockArc">
              <a:avLst>
                <a:gd fmla="val 10800000" name="adj1"/>
                <a:gd fmla="val 10799131" name="adj2"/>
                <a:gd fmla="val 25044" name="adj3"/>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59"/>
            <p:cNvSpPr/>
            <p:nvPr/>
          </p:nvSpPr>
          <p:spPr>
            <a:xfrm>
              <a:off x="3540300" y="1408653"/>
              <a:ext cx="1495500" cy="1495500"/>
            </a:xfrm>
            <a:prstGeom prst="blockArc">
              <a:avLst>
                <a:gd fmla="val 16879561" name="adj1"/>
                <a:gd fmla="val 10799131" name="adj2"/>
                <a:gd fmla="val 25044" name="adj3"/>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59"/>
            <p:cNvSpPr txBox="1"/>
            <p:nvPr/>
          </p:nvSpPr>
          <p:spPr>
            <a:xfrm>
              <a:off x="3861300" y="1982895"/>
              <a:ext cx="853500" cy="34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70%</a:t>
              </a:r>
              <a:endParaRPr sz="1600">
                <a:solidFill>
                  <a:schemeClr val="lt1"/>
                </a:solidFill>
                <a:latin typeface="Fredoka One"/>
                <a:ea typeface="Fredoka One"/>
                <a:cs typeface="Fredoka One"/>
                <a:sym typeface="Fredoka One"/>
              </a:endParaRPr>
            </a:p>
          </p:txBody>
        </p:sp>
        <p:sp>
          <p:nvSpPr>
            <p:cNvPr id="1871" name="Google Shape;1871;p59"/>
            <p:cNvSpPr txBox="1"/>
            <p:nvPr/>
          </p:nvSpPr>
          <p:spPr>
            <a:xfrm>
              <a:off x="3337950" y="3584800"/>
              <a:ext cx="1900200" cy="752100"/>
            </a:xfrm>
            <a:prstGeom prst="rect">
              <a:avLst/>
            </a:prstGeom>
            <a:noFill/>
            <a:ln>
              <a:noFill/>
            </a:ln>
          </p:spPr>
          <p:txBody>
            <a:bodyPr anchorCtr="0" anchor="ctr" bIns="0" lIns="182875" spcFirstLastPara="1" rIns="182875" wrap="square" tIns="0">
              <a:noAutofit/>
            </a:bodyPr>
            <a:lstStyle/>
            <a:p>
              <a:pPr indent="0" lvl="0" marL="0" rtl="0" algn="ctr">
                <a:lnSpc>
                  <a:spcPct val="100000"/>
                </a:lnSpc>
                <a:spcBef>
                  <a:spcPts val="0"/>
                </a:spcBef>
                <a:spcAft>
                  <a:spcPts val="0"/>
                </a:spcAft>
                <a:buNone/>
              </a:pPr>
              <a:r>
                <a:rPr lang="en" sz="1200">
                  <a:solidFill>
                    <a:schemeClr val="lt1"/>
                  </a:solidFill>
                  <a:latin typeface="Nunito"/>
                  <a:ea typeface="Nunito"/>
                  <a:cs typeface="Nunito"/>
                  <a:sym typeface="Nunito"/>
                </a:rPr>
                <a:t>Mercury is the closest planet to the Sun and the smallest one</a:t>
              </a:r>
              <a:endParaRPr sz="1200">
                <a:solidFill>
                  <a:schemeClr val="lt1"/>
                </a:solidFill>
                <a:latin typeface="Nunito"/>
                <a:ea typeface="Nunito"/>
                <a:cs typeface="Nunito"/>
                <a:sym typeface="Nunito"/>
              </a:endParaRPr>
            </a:p>
          </p:txBody>
        </p:sp>
        <p:sp>
          <p:nvSpPr>
            <p:cNvPr id="1872" name="Google Shape;1872;p59"/>
            <p:cNvSpPr txBox="1"/>
            <p:nvPr/>
          </p:nvSpPr>
          <p:spPr>
            <a:xfrm>
              <a:off x="3337950" y="3256894"/>
              <a:ext cx="1900200" cy="327900"/>
            </a:xfrm>
            <a:prstGeom prst="rect">
              <a:avLst/>
            </a:prstGeom>
            <a:noFill/>
            <a:ln>
              <a:noFill/>
            </a:ln>
          </p:spPr>
          <p:txBody>
            <a:bodyPr anchorCtr="0" anchor="ctr" bIns="0" lIns="182875" spcFirstLastPara="1" rIns="182875" wrap="square" tIns="0">
              <a:noAutofit/>
            </a:bodyPr>
            <a:lstStyle/>
            <a:p>
              <a:pPr indent="0" lvl="0" marL="0" rtl="0" algn="ctr">
                <a:spcBef>
                  <a:spcPts val="0"/>
                </a:spcBef>
                <a:spcAft>
                  <a:spcPts val="0"/>
                </a:spcAft>
                <a:buNone/>
              </a:pPr>
              <a:r>
                <a:rPr lang="en" sz="1600">
                  <a:solidFill>
                    <a:schemeClr val="lt1"/>
                  </a:solidFill>
                  <a:latin typeface="Fredoka One"/>
                  <a:ea typeface="Fredoka One"/>
                  <a:cs typeface="Fredoka One"/>
                  <a:sym typeface="Fredoka One"/>
                </a:rPr>
                <a:t>Mercury</a:t>
              </a:r>
              <a:endParaRPr sz="1600">
                <a:solidFill>
                  <a:schemeClr val="lt1"/>
                </a:solidFill>
                <a:latin typeface="Fredoka One"/>
                <a:ea typeface="Fredoka One"/>
                <a:cs typeface="Fredoka One"/>
                <a:sym typeface="Fredoka One"/>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6" name="Shape 1876"/>
        <p:cNvGrpSpPr/>
        <p:nvPr/>
      </p:nvGrpSpPr>
      <p:grpSpPr>
        <a:xfrm>
          <a:off x="0" y="0"/>
          <a:ext cx="0" cy="0"/>
          <a:chOff x="0" y="0"/>
          <a:chExt cx="0" cy="0"/>
        </a:xfrm>
      </p:grpSpPr>
      <p:sp>
        <p:nvSpPr>
          <p:cNvPr id="1877" name="Google Shape;1877;p60"/>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1878" name="Google Shape;1878;p60"/>
          <p:cNvGrpSpPr/>
          <p:nvPr/>
        </p:nvGrpSpPr>
        <p:grpSpPr>
          <a:xfrm>
            <a:off x="5857300" y="1309526"/>
            <a:ext cx="2829521" cy="1639242"/>
            <a:chOff x="5857300" y="1309526"/>
            <a:chExt cx="2829521" cy="1639242"/>
          </a:xfrm>
        </p:grpSpPr>
        <p:sp>
          <p:nvSpPr>
            <p:cNvPr id="1879" name="Google Shape;1879;p60"/>
            <p:cNvSpPr/>
            <p:nvPr/>
          </p:nvSpPr>
          <p:spPr>
            <a:xfrm>
              <a:off x="5857300" y="1309526"/>
              <a:ext cx="2829521" cy="1639242"/>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60"/>
            <p:cNvSpPr txBox="1"/>
            <p:nvPr/>
          </p:nvSpPr>
          <p:spPr>
            <a:xfrm>
              <a:off x="6316300" y="1815375"/>
              <a:ext cx="2094300" cy="287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lt1"/>
                  </a:solidFill>
                  <a:latin typeface="Fredoka One"/>
                  <a:ea typeface="Fredoka One"/>
                  <a:cs typeface="Fredoka One"/>
                  <a:sym typeface="Fredoka One"/>
                </a:rPr>
                <a:t>Venus</a:t>
              </a:r>
              <a:endParaRPr sz="1600">
                <a:solidFill>
                  <a:schemeClr val="lt1"/>
                </a:solidFill>
                <a:latin typeface="Fredoka One"/>
                <a:ea typeface="Fredoka One"/>
                <a:cs typeface="Fredoka One"/>
                <a:sym typeface="Fredoka One"/>
              </a:endParaRPr>
            </a:p>
          </p:txBody>
        </p:sp>
        <p:sp>
          <p:nvSpPr>
            <p:cNvPr id="1881" name="Google Shape;1881;p60"/>
            <p:cNvSpPr txBox="1"/>
            <p:nvPr/>
          </p:nvSpPr>
          <p:spPr>
            <a:xfrm>
              <a:off x="6416800" y="2102475"/>
              <a:ext cx="1993800" cy="571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lt1"/>
                  </a:solidFill>
                  <a:latin typeface="Nunito"/>
                  <a:ea typeface="Nunito"/>
                  <a:cs typeface="Nunito"/>
                  <a:sym typeface="Nunito"/>
                </a:rPr>
                <a:t>Venus has a beautiful name and is the second planet from the Sun</a:t>
              </a:r>
              <a:endParaRPr sz="1200">
                <a:solidFill>
                  <a:schemeClr val="lt1"/>
                </a:solidFill>
                <a:latin typeface="Nunito"/>
                <a:ea typeface="Nunito"/>
                <a:cs typeface="Nunito"/>
                <a:sym typeface="Nunito"/>
              </a:endParaRPr>
            </a:p>
          </p:txBody>
        </p:sp>
        <p:sp>
          <p:nvSpPr>
            <p:cNvPr id="1882" name="Google Shape;1882;p60"/>
            <p:cNvSpPr txBox="1"/>
            <p:nvPr/>
          </p:nvSpPr>
          <p:spPr>
            <a:xfrm>
              <a:off x="7795300" y="1520375"/>
              <a:ext cx="615300" cy="287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chemeClr val="lt1"/>
                  </a:solidFill>
                  <a:latin typeface="Fredoka One"/>
                  <a:ea typeface="Fredoka One"/>
                  <a:cs typeface="Fredoka One"/>
                  <a:sym typeface="Fredoka One"/>
                </a:rPr>
                <a:t>#2</a:t>
              </a:r>
              <a:endParaRPr sz="2000">
                <a:solidFill>
                  <a:schemeClr val="lt1"/>
                </a:solidFill>
                <a:latin typeface="Fredoka One"/>
                <a:ea typeface="Fredoka One"/>
                <a:cs typeface="Fredoka One"/>
                <a:sym typeface="Fredoka One"/>
              </a:endParaRPr>
            </a:p>
          </p:txBody>
        </p:sp>
      </p:grpSp>
      <p:grpSp>
        <p:nvGrpSpPr>
          <p:cNvPr id="1883" name="Google Shape;1883;p60"/>
          <p:cNvGrpSpPr/>
          <p:nvPr/>
        </p:nvGrpSpPr>
        <p:grpSpPr>
          <a:xfrm>
            <a:off x="5857300" y="3041501"/>
            <a:ext cx="2829521" cy="1639242"/>
            <a:chOff x="5857300" y="3041501"/>
            <a:chExt cx="2829521" cy="1639242"/>
          </a:xfrm>
        </p:grpSpPr>
        <p:sp>
          <p:nvSpPr>
            <p:cNvPr id="1884" name="Google Shape;1884;p60"/>
            <p:cNvSpPr/>
            <p:nvPr/>
          </p:nvSpPr>
          <p:spPr>
            <a:xfrm>
              <a:off x="5857300" y="3041501"/>
              <a:ext cx="2829521" cy="1639242"/>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60"/>
            <p:cNvSpPr txBox="1"/>
            <p:nvPr/>
          </p:nvSpPr>
          <p:spPr>
            <a:xfrm>
              <a:off x="6316401" y="3573138"/>
              <a:ext cx="2094300" cy="287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lt1"/>
                  </a:solidFill>
                  <a:latin typeface="Fredoka One"/>
                  <a:ea typeface="Fredoka One"/>
                  <a:cs typeface="Fredoka One"/>
                  <a:sym typeface="Fredoka One"/>
                </a:rPr>
                <a:t>Jupiter</a:t>
              </a:r>
              <a:endParaRPr sz="1600">
                <a:solidFill>
                  <a:schemeClr val="lt1"/>
                </a:solidFill>
                <a:latin typeface="Fredoka One"/>
                <a:ea typeface="Fredoka One"/>
                <a:cs typeface="Fredoka One"/>
                <a:sym typeface="Fredoka One"/>
              </a:endParaRPr>
            </a:p>
          </p:txBody>
        </p:sp>
        <p:sp>
          <p:nvSpPr>
            <p:cNvPr id="1886" name="Google Shape;1886;p60"/>
            <p:cNvSpPr txBox="1"/>
            <p:nvPr/>
          </p:nvSpPr>
          <p:spPr>
            <a:xfrm>
              <a:off x="6416800" y="3860238"/>
              <a:ext cx="1993800" cy="571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lt1"/>
                  </a:solidFill>
                  <a:latin typeface="Nunito"/>
                  <a:ea typeface="Nunito"/>
                  <a:cs typeface="Nunito"/>
                  <a:sym typeface="Nunito"/>
                </a:rPr>
                <a:t>Jupiter is a gas giant and the biggest planet in the Solar System</a:t>
              </a:r>
              <a:endParaRPr sz="1200">
                <a:solidFill>
                  <a:schemeClr val="lt1"/>
                </a:solidFill>
                <a:latin typeface="Nunito"/>
                <a:ea typeface="Nunito"/>
                <a:cs typeface="Nunito"/>
                <a:sym typeface="Nunito"/>
              </a:endParaRPr>
            </a:p>
          </p:txBody>
        </p:sp>
        <p:sp>
          <p:nvSpPr>
            <p:cNvPr id="1887" name="Google Shape;1887;p60"/>
            <p:cNvSpPr txBox="1"/>
            <p:nvPr/>
          </p:nvSpPr>
          <p:spPr>
            <a:xfrm>
              <a:off x="7795300" y="3290200"/>
              <a:ext cx="615300" cy="287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000">
                  <a:solidFill>
                    <a:schemeClr val="lt1"/>
                  </a:solidFill>
                  <a:latin typeface="Fredoka One"/>
                  <a:ea typeface="Fredoka One"/>
                  <a:cs typeface="Fredoka One"/>
                  <a:sym typeface="Fredoka One"/>
                </a:rPr>
                <a:t>#4</a:t>
              </a:r>
              <a:endParaRPr sz="2000">
                <a:solidFill>
                  <a:schemeClr val="lt1"/>
                </a:solidFill>
                <a:latin typeface="Fredoka One"/>
                <a:ea typeface="Fredoka One"/>
                <a:cs typeface="Fredoka One"/>
                <a:sym typeface="Fredoka One"/>
              </a:endParaRPr>
            </a:p>
          </p:txBody>
        </p:sp>
      </p:grpSp>
      <p:grpSp>
        <p:nvGrpSpPr>
          <p:cNvPr id="1888" name="Google Shape;1888;p60"/>
          <p:cNvGrpSpPr/>
          <p:nvPr/>
        </p:nvGrpSpPr>
        <p:grpSpPr>
          <a:xfrm>
            <a:off x="380700" y="1309526"/>
            <a:ext cx="2829521" cy="1639242"/>
            <a:chOff x="380700" y="1309526"/>
            <a:chExt cx="2829521" cy="1639242"/>
          </a:xfrm>
        </p:grpSpPr>
        <p:sp>
          <p:nvSpPr>
            <p:cNvPr id="1889" name="Google Shape;1889;p60"/>
            <p:cNvSpPr/>
            <p:nvPr/>
          </p:nvSpPr>
          <p:spPr>
            <a:xfrm>
              <a:off x="380700" y="1309526"/>
              <a:ext cx="2829521" cy="1639242"/>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rgbClr val="7D9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60"/>
            <p:cNvSpPr txBox="1"/>
            <p:nvPr/>
          </p:nvSpPr>
          <p:spPr>
            <a:xfrm>
              <a:off x="714675" y="1815375"/>
              <a:ext cx="2094300" cy="28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Mars</a:t>
              </a:r>
              <a:endParaRPr sz="1600">
                <a:solidFill>
                  <a:schemeClr val="lt1"/>
                </a:solidFill>
                <a:latin typeface="Fredoka One"/>
                <a:ea typeface="Fredoka One"/>
                <a:cs typeface="Fredoka One"/>
                <a:sym typeface="Fredoka One"/>
              </a:endParaRPr>
            </a:p>
          </p:txBody>
        </p:sp>
        <p:sp>
          <p:nvSpPr>
            <p:cNvPr id="1891" name="Google Shape;1891;p60"/>
            <p:cNvSpPr txBox="1"/>
            <p:nvPr/>
          </p:nvSpPr>
          <p:spPr>
            <a:xfrm>
              <a:off x="714675" y="2102475"/>
              <a:ext cx="2094300" cy="57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200">
                  <a:solidFill>
                    <a:schemeClr val="lt1"/>
                  </a:solidFill>
                  <a:latin typeface="Nunito"/>
                  <a:ea typeface="Nunito"/>
                  <a:cs typeface="Nunito"/>
                  <a:sym typeface="Nunito"/>
                </a:rPr>
                <a:t>Despite being red, Mars is a</a:t>
              </a:r>
              <a:endParaRPr sz="1200">
                <a:solidFill>
                  <a:schemeClr val="lt1"/>
                </a:solidFill>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rPr lang="en" sz="1200">
                  <a:solidFill>
                    <a:schemeClr val="lt1"/>
                  </a:solidFill>
                  <a:latin typeface="Nunito"/>
                  <a:ea typeface="Nunito"/>
                  <a:cs typeface="Nunito"/>
                  <a:sym typeface="Nunito"/>
                </a:rPr>
                <a:t>cold place, not hot. It’s full of iron oxide dust</a:t>
              </a:r>
              <a:endParaRPr sz="1200">
                <a:solidFill>
                  <a:schemeClr val="lt1"/>
                </a:solidFill>
                <a:latin typeface="Nunito"/>
                <a:ea typeface="Nunito"/>
                <a:cs typeface="Nunito"/>
                <a:sym typeface="Nunito"/>
              </a:endParaRPr>
            </a:p>
          </p:txBody>
        </p:sp>
        <p:sp>
          <p:nvSpPr>
            <p:cNvPr id="1892" name="Google Shape;1892;p60"/>
            <p:cNvSpPr txBox="1"/>
            <p:nvPr/>
          </p:nvSpPr>
          <p:spPr>
            <a:xfrm>
              <a:off x="722075" y="1520375"/>
              <a:ext cx="615300" cy="28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Fredoka One"/>
                  <a:ea typeface="Fredoka One"/>
                  <a:cs typeface="Fredoka One"/>
                  <a:sym typeface="Fredoka One"/>
                </a:rPr>
                <a:t>#1</a:t>
              </a:r>
              <a:endParaRPr sz="2000">
                <a:solidFill>
                  <a:schemeClr val="lt1"/>
                </a:solidFill>
                <a:latin typeface="Fredoka One"/>
                <a:ea typeface="Fredoka One"/>
                <a:cs typeface="Fredoka One"/>
                <a:sym typeface="Fredoka One"/>
              </a:endParaRPr>
            </a:p>
          </p:txBody>
        </p:sp>
      </p:grpSp>
      <p:grpSp>
        <p:nvGrpSpPr>
          <p:cNvPr id="1893" name="Google Shape;1893;p60"/>
          <p:cNvGrpSpPr/>
          <p:nvPr/>
        </p:nvGrpSpPr>
        <p:grpSpPr>
          <a:xfrm>
            <a:off x="380700" y="3041501"/>
            <a:ext cx="2829521" cy="1639242"/>
            <a:chOff x="380700" y="3041501"/>
            <a:chExt cx="2829521" cy="1639242"/>
          </a:xfrm>
        </p:grpSpPr>
        <p:sp>
          <p:nvSpPr>
            <p:cNvPr id="1894" name="Google Shape;1894;p60"/>
            <p:cNvSpPr/>
            <p:nvPr/>
          </p:nvSpPr>
          <p:spPr>
            <a:xfrm>
              <a:off x="380700" y="3041501"/>
              <a:ext cx="2829521" cy="1639242"/>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60"/>
            <p:cNvSpPr txBox="1"/>
            <p:nvPr/>
          </p:nvSpPr>
          <p:spPr>
            <a:xfrm>
              <a:off x="714675" y="3573138"/>
              <a:ext cx="2094300" cy="28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Mercury</a:t>
              </a:r>
              <a:endParaRPr sz="1600">
                <a:solidFill>
                  <a:schemeClr val="lt1"/>
                </a:solidFill>
                <a:latin typeface="Fredoka One"/>
                <a:ea typeface="Fredoka One"/>
                <a:cs typeface="Fredoka One"/>
                <a:sym typeface="Fredoka One"/>
              </a:endParaRPr>
            </a:p>
          </p:txBody>
        </p:sp>
        <p:sp>
          <p:nvSpPr>
            <p:cNvPr id="1896" name="Google Shape;1896;p60"/>
            <p:cNvSpPr txBox="1"/>
            <p:nvPr/>
          </p:nvSpPr>
          <p:spPr>
            <a:xfrm>
              <a:off x="722075" y="3290200"/>
              <a:ext cx="615300" cy="28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Fredoka One"/>
                  <a:ea typeface="Fredoka One"/>
                  <a:cs typeface="Fredoka One"/>
                  <a:sym typeface="Fredoka One"/>
                </a:rPr>
                <a:t>#3</a:t>
              </a:r>
              <a:endParaRPr sz="2000">
                <a:solidFill>
                  <a:schemeClr val="lt1"/>
                </a:solidFill>
                <a:latin typeface="Fredoka One"/>
                <a:ea typeface="Fredoka One"/>
                <a:cs typeface="Fredoka One"/>
                <a:sym typeface="Fredoka One"/>
              </a:endParaRPr>
            </a:p>
          </p:txBody>
        </p:sp>
        <p:sp>
          <p:nvSpPr>
            <p:cNvPr id="1897" name="Google Shape;1897;p60"/>
            <p:cNvSpPr txBox="1"/>
            <p:nvPr/>
          </p:nvSpPr>
          <p:spPr>
            <a:xfrm>
              <a:off x="714675" y="3860238"/>
              <a:ext cx="2094300" cy="571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lt1"/>
                  </a:solidFill>
                  <a:latin typeface="Nunito"/>
                  <a:ea typeface="Nunito"/>
                  <a:cs typeface="Nunito"/>
                  <a:sym typeface="Nunito"/>
                </a:rPr>
                <a:t>Mercury is the closest planet to the Sun and also the smallest one </a:t>
              </a:r>
              <a:endParaRPr sz="1200">
                <a:solidFill>
                  <a:schemeClr val="lt1"/>
                </a:solidFill>
                <a:latin typeface="Nunito"/>
                <a:ea typeface="Nunito"/>
                <a:cs typeface="Nunito"/>
                <a:sym typeface="Nunito"/>
              </a:endParaRPr>
            </a:p>
          </p:txBody>
        </p:sp>
      </p:grpSp>
      <p:grpSp>
        <p:nvGrpSpPr>
          <p:cNvPr id="1898" name="Google Shape;1898;p60"/>
          <p:cNvGrpSpPr/>
          <p:nvPr/>
        </p:nvGrpSpPr>
        <p:grpSpPr>
          <a:xfrm>
            <a:off x="3013750" y="1390646"/>
            <a:ext cx="3173820" cy="3015074"/>
            <a:chOff x="2984875" y="1476371"/>
            <a:chExt cx="3173820" cy="3015074"/>
          </a:xfrm>
        </p:grpSpPr>
        <p:grpSp>
          <p:nvGrpSpPr>
            <p:cNvPr id="1899" name="Google Shape;1899;p60"/>
            <p:cNvGrpSpPr/>
            <p:nvPr/>
          </p:nvGrpSpPr>
          <p:grpSpPr>
            <a:xfrm>
              <a:off x="2984875" y="1901096"/>
              <a:ext cx="3173820" cy="2590348"/>
              <a:chOff x="2686016" y="1370733"/>
              <a:chExt cx="3771623" cy="3078251"/>
            </a:xfrm>
          </p:grpSpPr>
          <p:sp>
            <p:nvSpPr>
              <p:cNvPr id="1900" name="Google Shape;1900;p60"/>
              <p:cNvSpPr/>
              <p:nvPr/>
            </p:nvSpPr>
            <p:spPr>
              <a:xfrm>
                <a:off x="3733307" y="4186484"/>
                <a:ext cx="1677600" cy="262500"/>
              </a:xfrm>
              <a:prstGeom prst="ellips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1" name="Google Shape;1901;p60"/>
              <p:cNvGrpSpPr/>
              <p:nvPr/>
            </p:nvGrpSpPr>
            <p:grpSpPr>
              <a:xfrm>
                <a:off x="2686016" y="1370733"/>
                <a:ext cx="3771623" cy="2969176"/>
                <a:chOff x="2747700" y="1428500"/>
                <a:chExt cx="3630400" cy="2858000"/>
              </a:xfrm>
            </p:grpSpPr>
            <p:sp>
              <p:nvSpPr>
                <p:cNvPr id="1902" name="Google Shape;1902;p60"/>
                <p:cNvSpPr/>
                <p:nvPr/>
              </p:nvSpPr>
              <p:spPr>
                <a:xfrm>
                  <a:off x="5114200" y="1472700"/>
                  <a:ext cx="1263900" cy="1638375"/>
                </a:xfrm>
                <a:custGeom>
                  <a:rect b="b" l="l" r="r" t="t"/>
                  <a:pathLst>
                    <a:path extrusionOk="0" h="65535" w="50556">
                      <a:moveTo>
                        <a:pt x="29959" y="0"/>
                      </a:moveTo>
                      <a:lnTo>
                        <a:pt x="27775" y="104"/>
                      </a:lnTo>
                      <a:lnTo>
                        <a:pt x="25798" y="520"/>
                      </a:lnTo>
                      <a:lnTo>
                        <a:pt x="23718" y="1041"/>
                      </a:lnTo>
                      <a:lnTo>
                        <a:pt x="21741" y="1665"/>
                      </a:lnTo>
                      <a:lnTo>
                        <a:pt x="19869" y="2497"/>
                      </a:lnTo>
                      <a:lnTo>
                        <a:pt x="17997" y="3537"/>
                      </a:lnTo>
                      <a:lnTo>
                        <a:pt x="18517" y="4473"/>
                      </a:lnTo>
                      <a:lnTo>
                        <a:pt x="18933" y="5410"/>
                      </a:lnTo>
                      <a:lnTo>
                        <a:pt x="19661" y="7386"/>
                      </a:lnTo>
                      <a:lnTo>
                        <a:pt x="20493" y="9362"/>
                      </a:lnTo>
                      <a:lnTo>
                        <a:pt x="21325" y="11443"/>
                      </a:lnTo>
                      <a:lnTo>
                        <a:pt x="22262" y="10715"/>
                      </a:lnTo>
                      <a:lnTo>
                        <a:pt x="23302" y="10090"/>
                      </a:lnTo>
                      <a:lnTo>
                        <a:pt x="24550" y="9570"/>
                      </a:lnTo>
                      <a:lnTo>
                        <a:pt x="24550" y="9466"/>
                      </a:lnTo>
                      <a:lnTo>
                        <a:pt x="25174" y="9258"/>
                      </a:lnTo>
                      <a:lnTo>
                        <a:pt x="26735" y="8842"/>
                      </a:lnTo>
                      <a:lnTo>
                        <a:pt x="28295" y="8426"/>
                      </a:lnTo>
                      <a:lnTo>
                        <a:pt x="28399" y="8426"/>
                      </a:lnTo>
                      <a:lnTo>
                        <a:pt x="29127" y="8322"/>
                      </a:lnTo>
                      <a:lnTo>
                        <a:pt x="30895" y="8322"/>
                      </a:lnTo>
                      <a:lnTo>
                        <a:pt x="32456" y="8426"/>
                      </a:lnTo>
                      <a:lnTo>
                        <a:pt x="34016" y="8738"/>
                      </a:lnTo>
                      <a:lnTo>
                        <a:pt x="35368" y="9050"/>
                      </a:lnTo>
                      <a:lnTo>
                        <a:pt x="35889" y="9258"/>
                      </a:lnTo>
                      <a:lnTo>
                        <a:pt x="37033" y="9882"/>
                      </a:lnTo>
                      <a:lnTo>
                        <a:pt x="37865" y="10403"/>
                      </a:lnTo>
                      <a:lnTo>
                        <a:pt x="38593" y="11131"/>
                      </a:lnTo>
                      <a:lnTo>
                        <a:pt x="39321" y="11859"/>
                      </a:lnTo>
                      <a:lnTo>
                        <a:pt x="39529" y="12171"/>
                      </a:lnTo>
                      <a:lnTo>
                        <a:pt x="39633" y="12275"/>
                      </a:lnTo>
                      <a:lnTo>
                        <a:pt x="40361" y="13419"/>
                      </a:lnTo>
                      <a:lnTo>
                        <a:pt x="40882" y="14459"/>
                      </a:lnTo>
                      <a:lnTo>
                        <a:pt x="40986" y="14667"/>
                      </a:lnTo>
                      <a:lnTo>
                        <a:pt x="40986" y="14771"/>
                      </a:lnTo>
                      <a:lnTo>
                        <a:pt x="41506" y="16124"/>
                      </a:lnTo>
                      <a:lnTo>
                        <a:pt x="41818" y="17580"/>
                      </a:lnTo>
                      <a:lnTo>
                        <a:pt x="42026" y="18516"/>
                      </a:lnTo>
                      <a:lnTo>
                        <a:pt x="42026" y="19348"/>
                      </a:lnTo>
                      <a:lnTo>
                        <a:pt x="42130" y="20805"/>
                      </a:lnTo>
                      <a:lnTo>
                        <a:pt x="42130" y="22157"/>
                      </a:lnTo>
                      <a:lnTo>
                        <a:pt x="42026" y="23405"/>
                      </a:lnTo>
                      <a:lnTo>
                        <a:pt x="41922" y="23925"/>
                      </a:lnTo>
                      <a:lnTo>
                        <a:pt x="41610" y="25382"/>
                      </a:lnTo>
                      <a:lnTo>
                        <a:pt x="41194" y="26838"/>
                      </a:lnTo>
                      <a:lnTo>
                        <a:pt x="40778" y="28086"/>
                      </a:lnTo>
                      <a:lnTo>
                        <a:pt x="40674" y="28294"/>
                      </a:lnTo>
                      <a:lnTo>
                        <a:pt x="40570" y="28606"/>
                      </a:lnTo>
                      <a:lnTo>
                        <a:pt x="39945" y="29855"/>
                      </a:lnTo>
                      <a:lnTo>
                        <a:pt x="39217" y="30999"/>
                      </a:lnTo>
                      <a:lnTo>
                        <a:pt x="38697" y="31727"/>
                      </a:lnTo>
                      <a:lnTo>
                        <a:pt x="38073" y="32455"/>
                      </a:lnTo>
                      <a:lnTo>
                        <a:pt x="37137" y="33391"/>
                      </a:lnTo>
                      <a:lnTo>
                        <a:pt x="36617" y="33911"/>
                      </a:lnTo>
                      <a:lnTo>
                        <a:pt x="36305" y="34224"/>
                      </a:lnTo>
                      <a:lnTo>
                        <a:pt x="33288" y="36304"/>
                      </a:lnTo>
                      <a:lnTo>
                        <a:pt x="31832" y="37448"/>
                      </a:lnTo>
                      <a:lnTo>
                        <a:pt x="30479" y="38696"/>
                      </a:lnTo>
                      <a:lnTo>
                        <a:pt x="29127" y="39945"/>
                      </a:lnTo>
                      <a:lnTo>
                        <a:pt x="27983" y="41297"/>
                      </a:lnTo>
                      <a:lnTo>
                        <a:pt x="26943" y="42857"/>
                      </a:lnTo>
                      <a:lnTo>
                        <a:pt x="26526" y="43586"/>
                      </a:lnTo>
                      <a:lnTo>
                        <a:pt x="26110" y="44522"/>
                      </a:lnTo>
                      <a:lnTo>
                        <a:pt x="25798" y="45354"/>
                      </a:lnTo>
                      <a:lnTo>
                        <a:pt x="25486" y="46186"/>
                      </a:lnTo>
                      <a:lnTo>
                        <a:pt x="25278" y="47018"/>
                      </a:lnTo>
                      <a:lnTo>
                        <a:pt x="25174" y="47954"/>
                      </a:lnTo>
                      <a:lnTo>
                        <a:pt x="22574" y="47746"/>
                      </a:lnTo>
                      <a:lnTo>
                        <a:pt x="19869" y="47746"/>
                      </a:lnTo>
                      <a:lnTo>
                        <a:pt x="17268" y="47954"/>
                      </a:lnTo>
                      <a:lnTo>
                        <a:pt x="14668" y="48267"/>
                      </a:lnTo>
                      <a:lnTo>
                        <a:pt x="13108" y="48579"/>
                      </a:lnTo>
                      <a:lnTo>
                        <a:pt x="11651" y="49099"/>
                      </a:lnTo>
                      <a:lnTo>
                        <a:pt x="10299" y="49619"/>
                      </a:lnTo>
                      <a:lnTo>
                        <a:pt x="8947" y="50347"/>
                      </a:lnTo>
                      <a:lnTo>
                        <a:pt x="7698" y="51179"/>
                      </a:lnTo>
                      <a:lnTo>
                        <a:pt x="6554" y="52115"/>
                      </a:lnTo>
                      <a:lnTo>
                        <a:pt x="5410" y="53156"/>
                      </a:lnTo>
                      <a:lnTo>
                        <a:pt x="4474" y="54404"/>
                      </a:lnTo>
                      <a:lnTo>
                        <a:pt x="3850" y="55652"/>
                      </a:lnTo>
                      <a:lnTo>
                        <a:pt x="3225" y="56900"/>
                      </a:lnTo>
                      <a:lnTo>
                        <a:pt x="2601" y="57941"/>
                      </a:lnTo>
                      <a:lnTo>
                        <a:pt x="1977" y="58565"/>
                      </a:lnTo>
                      <a:lnTo>
                        <a:pt x="1353" y="59189"/>
                      </a:lnTo>
                      <a:lnTo>
                        <a:pt x="1041" y="59397"/>
                      </a:lnTo>
                      <a:lnTo>
                        <a:pt x="729" y="59501"/>
                      </a:lnTo>
                      <a:lnTo>
                        <a:pt x="625" y="59605"/>
                      </a:lnTo>
                      <a:lnTo>
                        <a:pt x="313" y="60229"/>
                      </a:lnTo>
                      <a:lnTo>
                        <a:pt x="105" y="60957"/>
                      </a:lnTo>
                      <a:lnTo>
                        <a:pt x="1" y="61581"/>
                      </a:lnTo>
                      <a:lnTo>
                        <a:pt x="1" y="62205"/>
                      </a:lnTo>
                      <a:lnTo>
                        <a:pt x="105" y="62830"/>
                      </a:lnTo>
                      <a:lnTo>
                        <a:pt x="313" y="63350"/>
                      </a:lnTo>
                      <a:lnTo>
                        <a:pt x="729" y="63870"/>
                      </a:lnTo>
                      <a:lnTo>
                        <a:pt x="1249" y="64286"/>
                      </a:lnTo>
                      <a:lnTo>
                        <a:pt x="1977" y="64806"/>
                      </a:lnTo>
                      <a:lnTo>
                        <a:pt x="2705" y="65222"/>
                      </a:lnTo>
                      <a:lnTo>
                        <a:pt x="3537" y="65430"/>
                      </a:lnTo>
                      <a:lnTo>
                        <a:pt x="4266" y="65534"/>
                      </a:lnTo>
                      <a:lnTo>
                        <a:pt x="5098" y="65534"/>
                      </a:lnTo>
                      <a:lnTo>
                        <a:pt x="5826" y="65430"/>
                      </a:lnTo>
                      <a:lnTo>
                        <a:pt x="6658" y="65326"/>
                      </a:lnTo>
                      <a:lnTo>
                        <a:pt x="7386" y="65014"/>
                      </a:lnTo>
                      <a:lnTo>
                        <a:pt x="8114" y="64390"/>
                      </a:lnTo>
                      <a:lnTo>
                        <a:pt x="8739" y="63662"/>
                      </a:lnTo>
                      <a:lnTo>
                        <a:pt x="9779" y="62205"/>
                      </a:lnTo>
                      <a:lnTo>
                        <a:pt x="10715" y="60645"/>
                      </a:lnTo>
                      <a:lnTo>
                        <a:pt x="11547" y="59085"/>
                      </a:lnTo>
                      <a:lnTo>
                        <a:pt x="11755" y="58669"/>
                      </a:lnTo>
                      <a:lnTo>
                        <a:pt x="11859" y="58565"/>
                      </a:lnTo>
                      <a:lnTo>
                        <a:pt x="12379" y="58149"/>
                      </a:lnTo>
                      <a:lnTo>
                        <a:pt x="12587" y="57941"/>
                      </a:lnTo>
                      <a:lnTo>
                        <a:pt x="12483" y="57941"/>
                      </a:lnTo>
                      <a:lnTo>
                        <a:pt x="13108" y="57524"/>
                      </a:lnTo>
                      <a:lnTo>
                        <a:pt x="13628" y="57316"/>
                      </a:lnTo>
                      <a:lnTo>
                        <a:pt x="13732" y="57212"/>
                      </a:lnTo>
                      <a:lnTo>
                        <a:pt x="14980" y="56900"/>
                      </a:lnTo>
                      <a:lnTo>
                        <a:pt x="16228" y="56484"/>
                      </a:lnTo>
                      <a:lnTo>
                        <a:pt x="17060" y="56380"/>
                      </a:lnTo>
                      <a:lnTo>
                        <a:pt x="18309" y="56276"/>
                      </a:lnTo>
                      <a:lnTo>
                        <a:pt x="21013" y="56172"/>
                      </a:lnTo>
                      <a:lnTo>
                        <a:pt x="23614" y="56276"/>
                      </a:lnTo>
                      <a:lnTo>
                        <a:pt x="25694" y="56380"/>
                      </a:lnTo>
                      <a:lnTo>
                        <a:pt x="27879" y="56588"/>
                      </a:lnTo>
                      <a:lnTo>
                        <a:pt x="28919" y="56588"/>
                      </a:lnTo>
                      <a:lnTo>
                        <a:pt x="30063" y="56484"/>
                      </a:lnTo>
                      <a:lnTo>
                        <a:pt x="30999" y="56276"/>
                      </a:lnTo>
                      <a:lnTo>
                        <a:pt x="31936" y="55860"/>
                      </a:lnTo>
                      <a:lnTo>
                        <a:pt x="32664" y="55340"/>
                      </a:lnTo>
                      <a:lnTo>
                        <a:pt x="33184" y="54716"/>
                      </a:lnTo>
                      <a:lnTo>
                        <a:pt x="33600" y="54092"/>
                      </a:lnTo>
                      <a:lnTo>
                        <a:pt x="33808" y="53364"/>
                      </a:lnTo>
                      <a:lnTo>
                        <a:pt x="34016" y="52635"/>
                      </a:lnTo>
                      <a:lnTo>
                        <a:pt x="34016" y="51907"/>
                      </a:lnTo>
                      <a:lnTo>
                        <a:pt x="34016" y="51075"/>
                      </a:lnTo>
                      <a:lnTo>
                        <a:pt x="33808" y="50243"/>
                      </a:lnTo>
                      <a:lnTo>
                        <a:pt x="33600" y="49307"/>
                      </a:lnTo>
                      <a:lnTo>
                        <a:pt x="33600" y="48683"/>
                      </a:lnTo>
                      <a:lnTo>
                        <a:pt x="33704" y="47954"/>
                      </a:lnTo>
                      <a:lnTo>
                        <a:pt x="33808" y="47746"/>
                      </a:lnTo>
                      <a:lnTo>
                        <a:pt x="33912" y="47642"/>
                      </a:lnTo>
                      <a:lnTo>
                        <a:pt x="34640" y="46498"/>
                      </a:lnTo>
                      <a:lnTo>
                        <a:pt x="34640" y="46394"/>
                      </a:lnTo>
                      <a:lnTo>
                        <a:pt x="35160" y="45770"/>
                      </a:lnTo>
                      <a:lnTo>
                        <a:pt x="36513" y="44418"/>
                      </a:lnTo>
                      <a:lnTo>
                        <a:pt x="38177" y="43169"/>
                      </a:lnTo>
                      <a:lnTo>
                        <a:pt x="39945" y="41921"/>
                      </a:lnTo>
                      <a:lnTo>
                        <a:pt x="41298" y="40881"/>
                      </a:lnTo>
                      <a:lnTo>
                        <a:pt x="42546" y="39841"/>
                      </a:lnTo>
                      <a:lnTo>
                        <a:pt x="43794" y="38696"/>
                      </a:lnTo>
                      <a:lnTo>
                        <a:pt x="44834" y="37448"/>
                      </a:lnTo>
                      <a:lnTo>
                        <a:pt x="45875" y="36096"/>
                      </a:lnTo>
                      <a:lnTo>
                        <a:pt x="46707" y="34744"/>
                      </a:lnTo>
                      <a:lnTo>
                        <a:pt x="47539" y="33287"/>
                      </a:lnTo>
                      <a:lnTo>
                        <a:pt x="48267" y="31831"/>
                      </a:lnTo>
                      <a:lnTo>
                        <a:pt x="48891" y="30271"/>
                      </a:lnTo>
                      <a:lnTo>
                        <a:pt x="49411" y="28710"/>
                      </a:lnTo>
                      <a:lnTo>
                        <a:pt x="49828" y="27150"/>
                      </a:lnTo>
                      <a:lnTo>
                        <a:pt x="50244" y="25486"/>
                      </a:lnTo>
                      <a:lnTo>
                        <a:pt x="50452" y="23821"/>
                      </a:lnTo>
                      <a:lnTo>
                        <a:pt x="50556" y="22157"/>
                      </a:lnTo>
                      <a:lnTo>
                        <a:pt x="50556" y="20493"/>
                      </a:lnTo>
                      <a:lnTo>
                        <a:pt x="50452" y="18828"/>
                      </a:lnTo>
                      <a:lnTo>
                        <a:pt x="50244" y="17164"/>
                      </a:lnTo>
                      <a:lnTo>
                        <a:pt x="49932" y="15500"/>
                      </a:lnTo>
                      <a:lnTo>
                        <a:pt x="49515" y="13835"/>
                      </a:lnTo>
                      <a:lnTo>
                        <a:pt x="48995" y="12275"/>
                      </a:lnTo>
                      <a:lnTo>
                        <a:pt x="48371" y="10715"/>
                      </a:lnTo>
                      <a:lnTo>
                        <a:pt x="47539" y="9258"/>
                      </a:lnTo>
                      <a:lnTo>
                        <a:pt x="46707" y="7802"/>
                      </a:lnTo>
                      <a:lnTo>
                        <a:pt x="45667" y="6346"/>
                      </a:lnTo>
                      <a:lnTo>
                        <a:pt x="44522" y="5097"/>
                      </a:lnTo>
                      <a:lnTo>
                        <a:pt x="43274" y="4057"/>
                      </a:lnTo>
                      <a:lnTo>
                        <a:pt x="41922" y="3017"/>
                      </a:lnTo>
                      <a:lnTo>
                        <a:pt x="40570" y="2185"/>
                      </a:lnTo>
                      <a:lnTo>
                        <a:pt x="39009" y="1561"/>
                      </a:lnTo>
                      <a:lnTo>
                        <a:pt x="37449" y="937"/>
                      </a:lnTo>
                      <a:lnTo>
                        <a:pt x="35889" y="520"/>
                      </a:lnTo>
                      <a:lnTo>
                        <a:pt x="34224" y="208"/>
                      </a:lnTo>
                      <a:lnTo>
                        <a:pt x="3204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60"/>
                <p:cNvSpPr/>
                <p:nvPr/>
              </p:nvSpPr>
              <p:spPr>
                <a:xfrm>
                  <a:off x="4773525" y="1561125"/>
                  <a:ext cx="873825" cy="1627950"/>
                </a:xfrm>
                <a:custGeom>
                  <a:rect b="b" l="l" r="r" t="t"/>
                  <a:pathLst>
                    <a:path extrusionOk="0" h="65118" w="34953">
                      <a:moveTo>
                        <a:pt x="31624" y="0"/>
                      </a:moveTo>
                      <a:lnTo>
                        <a:pt x="29751" y="1144"/>
                      </a:lnTo>
                      <a:lnTo>
                        <a:pt x="27983" y="2497"/>
                      </a:lnTo>
                      <a:lnTo>
                        <a:pt x="26422" y="4057"/>
                      </a:lnTo>
                      <a:lnTo>
                        <a:pt x="24862" y="5721"/>
                      </a:lnTo>
                      <a:lnTo>
                        <a:pt x="23926" y="6970"/>
                      </a:lnTo>
                      <a:lnTo>
                        <a:pt x="23406" y="7698"/>
                      </a:lnTo>
                      <a:lnTo>
                        <a:pt x="23198" y="8114"/>
                      </a:lnTo>
                      <a:lnTo>
                        <a:pt x="19557" y="14771"/>
                      </a:lnTo>
                      <a:lnTo>
                        <a:pt x="16020" y="21429"/>
                      </a:lnTo>
                      <a:lnTo>
                        <a:pt x="12587" y="28190"/>
                      </a:lnTo>
                      <a:lnTo>
                        <a:pt x="9155" y="34951"/>
                      </a:lnTo>
                      <a:lnTo>
                        <a:pt x="7074" y="39320"/>
                      </a:lnTo>
                      <a:lnTo>
                        <a:pt x="4890" y="43793"/>
                      </a:lnTo>
                      <a:lnTo>
                        <a:pt x="2913" y="48370"/>
                      </a:lnTo>
                      <a:lnTo>
                        <a:pt x="2081" y="50659"/>
                      </a:lnTo>
                      <a:lnTo>
                        <a:pt x="1145" y="53051"/>
                      </a:lnTo>
                      <a:lnTo>
                        <a:pt x="729" y="54300"/>
                      </a:lnTo>
                      <a:lnTo>
                        <a:pt x="313" y="55756"/>
                      </a:lnTo>
                      <a:lnTo>
                        <a:pt x="105" y="57212"/>
                      </a:lnTo>
                      <a:lnTo>
                        <a:pt x="1" y="57940"/>
                      </a:lnTo>
                      <a:lnTo>
                        <a:pt x="1" y="58564"/>
                      </a:lnTo>
                      <a:lnTo>
                        <a:pt x="105" y="59293"/>
                      </a:lnTo>
                      <a:lnTo>
                        <a:pt x="313" y="59917"/>
                      </a:lnTo>
                      <a:lnTo>
                        <a:pt x="521" y="60541"/>
                      </a:lnTo>
                      <a:lnTo>
                        <a:pt x="833" y="61061"/>
                      </a:lnTo>
                      <a:lnTo>
                        <a:pt x="1145" y="61581"/>
                      </a:lnTo>
                      <a:lnTo>
                        <a:pt x="1561" y="62101"/>
                      </a:lnTo>
                      <a:lnTo>
                        <a:pt x="2497" y="62829"/>
                      </a:lnTo>
                      <a:lnTo>
                        <a:pt x="3538" y="63453"/>
                      </a:lnTo>
                      <a:lnTo>
                        <a:pt x="4682" y="63974"/>
                      </a:lnTo>
                      <a:lnTo>
                        <a:pt x="5930" y="64390"/>
                      </a:lnTo>
                      <a:lnTo>
                        <a:pt x="7282" y="64702"/>
                      </a:lnTo>
                      <a:lnTo>
                        <a:pt x="9051" y="65014"/>
                      </a:lnTo>
                      <a:lnTo>
                        <a:pt x="10819" y="65118"/>
                      </a:lnTo>
                      <a:lnTo>
                        <a:pt x="12692" y="65118"/>
                      </a:lnTo>
                      <a:lnTo>
                        <a:pt x="14356" y="64806"/>
                      </a:lnTo>
                      <a:lnTo>
                        <a:pt x="16124" y="64390"/>
                      </a:lnTo>
                      <a:lnTo>
                        <a:pt x="17789" y="63766"/>
                      </a:lnTo>
                      <a:lnTo>
                        <a:pt x="19349" y="62829"/>
                      </a:lnTo>
                      <a:lnTo>
                        <a:pt x="20805" y="61685"/>
                      </a:lnTo>
                      <a:lnTo>
                        <a:pt x="21013" y="61477"/>
                      </a:lnTo>
                      <a:lnTo>
                        <a:pt x="20285" y="61789"/>
                      </a:lnTo>
                      <a:lnTo>
                        <a:pt x="19453" y="61893"/>
                      </a:lnTo>
                      <a:lnTo>
                        <a:pt x="18725" y="61997"/>
                      </a:lnTo>
                      <a:lnTo>
                        <a:pt x="17893" y="61997"/>
                      </a:lnTo>
                      <a:lnTo>
                        <a:pt x="17164" y="61893"/>
                      </a:lnTo>
                      <a:lnTo>
                        <a:pt x="16332" y="61685"/>
                      </a:lnTo>
                      <a:lnTo>
                        <a:pt x="15604" y="61269"/>
                      </a:lnTo>
                      <a:lnTo>
                        <a:pt x="14876" y="60749"/>
                      </a:lnTo>
                      <a:lnTo>
                        <a:pt x="14356" y="60333"/>
                      </a:lnTo>
                      <a:lnTo>
                        <a:pt x="13940" y="59813"/>
                      </a:lnTo>
                      <a:lnTo>
                        <a:pt x="13732" y="59293"/>
                      </a:lnTo>
                      <a:lnTo>
                        <a:pt x="13628" y="58668"/>
                      </a:lnTo>
                      <a:lnTo>
                        <a:pt x="13628" y="58044"/>
                      </a:lnTo>
                      <a:lnTo>
                        <a:pt x="13732" y="57420"/>
                      </a:lnTo>
                      <a:lnTo>
                        <a:pt x="13940" y="56692"/>
                      </a:lnTo>
                      <a:lnTo>
                        <a:pt x="14252" y="56068"/>
                      </a:lnTo>
                      <a:lnTo>
                        <a:pt x="14252" y="56068"/>
                      </a:lnTo>
                      <a:lnTo>
                        <a:pt x="13628" y="56380"/>
                      </a:lnTo>
                      <a:lnTo>
                        <a:pt x="12692" y="56692"/>
                      </a:lnTo>
                      <a:lnTo>
                        <a:pt x="12275" y="56796"/>
                      </a:lnTo>
                      <a:lnTo>
                        <a:pt x="10299" y="56692"/>
                      </a:lnTo>
                      <a:lnTo>
                        <a:pt x="9467" y="56588"/>
                      </a:lnTo>
                      <a:lnTo>
                        <a:pt x="8947" y="56484"/>
                      </a:lnTo>
                      <a:lnTo>
                        <a:pt x="9051" y="55964"/>
                      </a:lnTo>
                      <a:lnTo>
                        <a:pt x="10195" y="52739"/>
                      </a:lnTo>
                      <a:lnTo>
                        <a:pt x="10923" y="51075"/>
                      </a:lnTo>
                      <a:lnTo>
                        <a:pt x="11027" y="50867"/>
                      </a:lnTo>
                      <a:lnTo>
                        <a:pt x="11443" y="49827"/>
                      </a:lnTo>
                      <a:lnTo>
                        <a:pt x="13420" y="45458"/>
                      </a:lnTo>
                      <a:lnTo>
                        <a:pt x="15500" y="41089"/>
                      </a:lnTo>
                      <a:lnTo>
                        <a:pt x="19141" y="33911"/>
                      </a:lnTo>
                      <a:lnTo>
                        <a:pt x="22782" y="26734"/>
                      </a:lnTo>
                      <a:lnTo>
                        <a:pt x="30375" y="12483"/>
                      </a:lnTo>
                      <a:lnTo>
                        <a:pt x="30687" y="11963"/>
                      </a:lnTo>
                      <a:lnTo>
                        <a:pt x="30791" y="11859"/>
                      </a:lnTo>
                      <a:lnTo>
                        <a:pt x="30999" y="11547"/>
                      </a:lnTo>
                      <a:lnTo>
                        <a:pt x="32144" y="10194"/>
                      </a:lnTo>
                      <a:lnTo>
                        <a:pt x="33496" y="8946"/>
                      </a:lnTo>
                      <a:lnTo>
                        <a:pt x="34328" y="8322"/>
                      </a:lnTo>
                      <a:lnTo>
                        <a:pt x="34640" y="8010"/>
                      </a:lnTo>
                      <a:lnTo>
                        <a:pt x="34952" y="7906"/>
                      </a:lnTo>
                      <a:lnTo>
                        <a:pt x="34120" y="5825"/>
                      </a:lnTo>
                      <a:lnTo>
                        <a:pt x="33288" y="3849"/>
                      </a:lnTo>
                      <a:lnTo>
                        <a:pt x="32560" y="1873"/>
                      </a:lnTo>
                      <a:lnTo>
                        <a:pt x="32144" y="936"/>
                      </a:lnTo>
                      <a:lnTo>
                        <a:pt x="316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60"/>
                <p:cNvSpPr/>
                <p:nvPr/>
              </p:nvSpPr>
              <p:spPr>
                <a:xfrm>
                  <a:off x="2747700" y="1472700"/>
                  <a:ext cx="1263900" cy="1638375"/>
                </a:xfrm>
                <a:custGeom>
                  <a:rect b="b" l="l" r="r" t="t"/>
                  <a:pathLst>
                    <a:path extrusionOk="0" h="65535" w="50556">
                      <a:moveTo>
                        <a:pt x="18516" y="0"/>
                      </a:moveTo>
                      <a:lnTo>
                        <a:pt x="16332" y="208"/>
                      </a:lnTo>
                      <a:lnTo>
                        <a:pt x="14667" y="520"/>
                      </a:lnTo>
                      <a:lnTo>
                        <a:pt x="13107" y="937"/>
                      </a:lnTo>
                      <a:lnTo>
                        <a:pt x="11547" y="1561"/>
                      </a:lnTo>
                      <a:lnTo>
                        <a:pt x="9986" y="2185"/>
                      </a:lnTo>
                      <a:lnTo>
                        <a:pt x="8634" y="3017"/>
                      </a:lnTo>
                      <a:lnTo>
                        <a:pt x="7282" y="4057"/>
                      </a:lnTo>
                      <a:lnTo>
                        <a:pt x="6033" y="5097"/>
                      </a:lnTo>
                      <a:lnTo>
                        <a:pt x="4889" y="6346"/>
                      </a:lnTo>
                      <a:lnTo>
                        <a:pt x="3849" y="7802"/>
                      </a:lnTo>
                      <a:lnTo>
                        <a:pt x="2913" y="9258"/>
                      </a:lnTo>
                      <a:lnTo>
                        <a:pt x="2185" y="10715"/>
                      </a:lnTo>
                      <a:lnTo>
                        <a:pt x="1561" y="12275"/>
                      </a:lnTo>
                      <a:lnTo>
                        <a:pt x="1040" y="13835"/>
                      </a:lnTo>
                      <a:lnTo>
                        <a:pt x="624" y="15500"/>
                      </a:lnTo>
                      <a:lnTo>
                        <a:pt x="312" y="17164"/>
                      </a:lnTo>
                      <a:lnTo>
                        <a:pt x="104" y="18828"/>
                      </a:lnTo>
                      <a:lnTo>
                        <a:pt x="0" y="20493"/>
                      </a:lnTo>
                      <a:lnTo>
                        <a:pt x="0" y="22157"/>
                      </a:lnTo>
                      <a:lnTo>
                        <a:pt x="104" y="23821"/>
                      </a:lnTo>
                      <a:lnTo>
                        <a:pt x="312" y="25486"/>
                      </a:lnTo>
                      <a:lnTo>
                        <a:pt x="624" y="27150"/>
                      </a:lnTo>
                      <a:lnTo>
                        <a:pt x="1040" y="28710"/>
                      </a:lnTo>
                      <a:lnTo>
                        <a:pt x="1665" y="30271"/>
                      </a:lnTo>
                      <a:lnTo>
                        <a:pt x="2289" y="31831"/>
                      </a:lnTo>
                      <a:lnTo>
                        <a:pt x="3017" y="33287"/>
                      </a:lnTo>
                      <a:lnTo>
                        <a:pt x="3745" y="34744"/>
                      </a:lnTo>
                      <a:lnTo>
                        <a:pt x="4681" y="36096"/>
                      </a:lnTo>
                      <a:lnTo>
                        <a:pt x="5721" y="37448"/>
                      </a:lnTo>
                      <a:lnTo>
                        <a:pt x="6762" y="38696"/>
                      </a:lnTo>
                      <a:lnTo>
                        <a:pt x="8010" y="39841"/>
                      </a:lnTo>
                      <a:lnTo>
                        <a:pt x="9258" y="40881"/>
                      </a:lnTo>
                      <a:lnTo>
                        <a:pt x="10610" y="41921"/>
                      </a:lnTo>
                      <a:lnTo>
                        <a:pt x="12379" y="43169"/>
                      </a:lnTo>
                      <a:lnTo>
                        <a:pt x="14043" y="44418"/>
                      </a:lnTo>
                      <a:lnTo>
                        <a:pt x="15396" y="45770"/>
                      </a:lnTo>
                      <a:lnTo>
                        <a:pt x="15916" y="46394"/>
                      </a:lnTo>
                      <a:lnTo>
                        <a:pt x="15916" y="46498"/>
                      </a:lnTo>
                      <a:lnTo>
                        <a:pt x="16644" y="47642"/>
                      </a:lnTo>
                      <a:lnTo>
                        <a:pt x="16748" y="47746"/>
                      </a:lnTo>
                      <a:lnTo>
                        <a:pt x="16748" y="47954"/>
                      </a:lnTo>
                      <a:lnTo>
                        <a:pt x="16956" y="48683"/>
                      </a:lnTo>
                      <a:lnTo>
                        <a:pt x="16956" y="49307"/>
                      </a:lnTo>
                      <a:lnTo>
                        <a:pt x="16748" y="50243"/>
                      </a:lnTo>
                      <a:lnTo>
                        <a:pt x="16540" y="51075"/>
                      </a:lnTo>
                      <a:lnTo>
                        <a:pt x="16540" y="51907"/>
                      </a:lnTo>
                      <a:lnTo>
                        <a:pt x="16540" y="52635"/>
                      </a:lnTo>
                      <a:lnTo>
                        <a:pt x="16644" y="53364"/>
                      </a:lnTo>
                      <a:lnTo>
                        <a:pt x="16956" y="54092"/>
                      </a:lnTo>
                      <a:lnTo>
                        <a:pt x="17372" y="54716"/>
                      </a:lnTo>
                      <a:lnTo>
                        <a:pt x="17892" y="55340"/>
                      </a:lnTo>
                      <a:lnTo>
                        <a:pt x="18620" y="55860"/>
                      </a:lnTo>
                      <a:lnTo>
                        <a:pt x="19556" y="56276"/>
                      </a:lnTo>
                      <a:lnTo>
                        <a:pt x="20493" y="56484"/>
                      </a:lnTo>
                      <a:lnTo>
                        <a:pt x="21533" y="56588"/>
                      </a:lnTo>
                      <a:lnTo>
                        <a:pt x="22677" y="56588"/>
                      </a:lnTo>
                      <a:lnTo>
                        <a:pt x="24862" y="56380"/>
                      </a:lnTo>
                      <a:lnTo>
                        <a:pt x="26838" y="56276"/>
                      </a:lnTo>
                      <a:lnTo>
                        <a:pt x="29543" y="56172"/>
                      </a:lnTo>
                      <a:lnTo>
                        <a:pt x="32247" y="56276"/>
                      </a:lnTo>
                      <a:lnTo>
                        <a:pt x="33495" y="56380"/>
                      </a:lnTo>
                      <a:lnTo>
                        <a:pt x="34224" y="56484"/>
                      </a:lnTo>
                      <a:lnTo>
                        <a:pt x="35576" y="56900"/>
                      </a:lnTo>
                      <a:lnTo>
                        <a:pt x="36824" y="57212"/>
                      </a:lnTo>
                      <a:lnTo>
                        <a:pt x="36824" y="57316"/>
                      </a:lnTo>
                      <a:lnTo>
                        <a:pt x="37344" y="57524"/>
                      </a:lnTo>
                      <a:lnTo>
                        <a:pt x="38072" y="57941"/>
                      </a:lnTo>
                      <a:lnTo>
                        <a:pt x="37968" y="57941"/>
                      </a:lnTo>
                      <a:lnTo>
                        <a:pt x="38176" y="58149"/>
                      </a:lnTo>
                      <a:lnTo>
                        <a:pt x="38697" y="58565"/>
                      </a:lnTo>
                      <a:lnTo>
                        <a:pt x="38697" y="58669"/>
                      </a:lnTo>
                      <a:lnTo>
                        <a:pt x="39009" y="59085"/>
                      </a:lnTo>
                      <a:lnTo>
                        <a:pt x="39841" y="60645"/>
                      </a:lnTo>
                      <a:lnTo>
                        <a:pt x="40777" y="62205"/>
                      </a:lnTo>
                      <a:lnTo>
                        <a:pt x="41817" y="63662"/>
                      </a:lnTo>
                      <a:lnTo>
                        <a:pt x="42441" y="64390"/>
                      </a:lnTo>
                      <a:lnTo>
                        <a:pt x="43066" y="65014"/>
                      </a:lnTo>
                      <a:lnTo>
                        <a:pt x="43898" y="65326"/>
                      </a:lnTo>
                      <a:lnTo>
                        <a:pt x="44730" y="65430"/>
                      </a:lnTo>
                      <a:lnTo>
                        <a:pt x="45458" y="65534"/>
                      </a:lnTo>
                      <a:lnTo>
                        <a:pt x="46290" y="65534"/>
                      </a:lnTo>
                      <a:lnTo>
                        <a:pt x="47018" y="65430"/>
                      </a:lnTo>
                      <a:lnTo>
                        <a:pt x="47851" y="65222"/>
                      </a:lnTo>
                      <a:lnTo>
                        <a:pt x="48579" y="64806"/>
                      </a:lnTo>
                      <a:lnTo>
                        <a:pt x="49307" y="64286"/>
                      </a:lnTo>
                      <a:lnTo>
                        <a:pt x="49827" y="63870"/>
                      </a:lnTo>
                      <a:lnTo>
                        <a:pt x="50243" y="63350"/>
                      </a:lnTo>
                      <a:lnTo>
                        <a:pt x="50451" y="62830"/>
                      </a:lnTo>
                      <a:lnTo>
                        <a:pt x="50555" y="62205"/>
                      </a:lnTo>
                      <a:lnTo>
                        <a:pt x="50555" y="61581"/>
                      </a:lnTo>
                      <a:lnTo>
                        <a:pt x="50347" y="60957"/>
                      </a:lnTo>
                      <a:lnTo>
                        <a:pt x="50243" y="60229"/>
                      </a:lnTo>
                      <a:lnTo>
                        <a:pt x="49931" y="59605"/>
                      </a:lnTo>
                      <a:lnTo>
                        <a:pt x="49723" y="59501"/>
                      </a:lnTo>
                      <a:lnTo>
                        <a:pt x="49515" y="59397"/>
                      </a:lnTo>
                      <a:lnTo>
                        <a:pt x="49203" y="59189"/>
                      </a:lnTo>
                      <a:lnTo>
                        <a:pt x="48579" y="58565"/>
                      </a:lnTo>
                      <a:lnTo>
                        <a:pt x="47955" y="57941"/>
                      </a:lnTo>
                      <a:lnTo>
                        <a:pt x="47330" y="56900"/>
                      </a:lnTo>
                      <a:lnTo>
                        <a:pt x="46706" y="55652"/>
                      </a:lnTo>
                      <a:lnTo>
                        <a:pt x="45978" y="54404"/>
                      </a:lnTo>
                      <a:lnTo>
                        <a:pt x="45042" y="53156"/>
                      </a:lnTo>
                      <a:lnTo>
                        <a:pt x="44002" y="52115"/>
                      </a:lnTo>
                      <a:lnTo>
                        <a:pt x="42857" y="51179"/>
                      </a:lnTo>
                      <a:lnTo>
                        <a:pt x="41609" y="50347"/>
                      </a:lnTo>
                      <a:lnTo>
                        <a:pt x="40257" y="49619"/>
                      </a:lnTo>
                      <a:lnTo>
                        <a:pt x="38801" y="49099"/>
                      </a:lnTo>
                      <a:lnTo>
                        <a:pt x="37344" y="48579"/>
                      </a:lnTo>
                      <a:lnTo>
                        <a:pt x="35888" y="48267"/>
                      </a:lnTo>
                      <a:lnTo>
                        <a:pt x="33287" y="47954"/>
                      </a:lnTo>
                      <a:lnTo>
                        <a:pt x="30583" y="47746"/>
                      </a:lnTo>
                      <a:lnTo>
                        <a:pt x="27982" y="47746"/>
                      </a:lnTo>
                      <a:lnTo>
                        <a:pt x="25278" y="47954"/>
                      </a:lnTo>
                      <a:lnTo>
                        <a:pt x="25174" y="47018"/>
                      </a:lnTo>
                      <a:lnTo>
                        <a:pt x="25070" y="46186"/>
                      </a:lnTo>
                      <a:lnTo>
                        <a:pt x="24758" y="45354"/>
                      </a:lnTo>
                      <a:lnTo>
                        <a:pt x="24445" y="44522"/>
                      </a:lnTo>
                      <a:lnTo>
                        <a:pt x="24029" y="43586"/>
                      </a:lnTo>
                      <a:lnTo>
                        <a:pt x="23613" y="42857"/>
                      </a:lnTo>
                      <a:lnTo>
                        <a:pt x="22573" y="41297"/>
                      </a:lnTo>
                      <a:lnTo>
                        <a:pt x="21429" y="39945"/>
                      </a:lnTo>
                      <a:lnTo>
                        <a:pt x="20077" y="38696"/>
                      </a:lnTo>
                      <a:lnTo>
                        <a:pt x="18724" y="37448"/>
                      </a:lnTo>
                      <a:lnTo>
                        <a:pt x="17268" y="36304"/>
                      </a:lnTo>
                      <a:lnTo>
                        <a:pt x="14251" y="34224"/>
                      </a:lnTo>
                      <a:lnTo>
                        <a:pt x="13939" y="33911"/>
                      </a:lnTo>
                      <a:lnTo>
                        <a:pt x="13315" y="33391"/>
                      </a:lnTo>
                      <a:lnTo>
                        <a:pt x="12483" y="32455"/>
                      </a:lnTo>
                      <a:lnTo>
                        <a:pt x="11859" y="31727"/>
                      </a:lnTo>
                      <a:lnTo>
                        <a:pt x="11339" y="30999"/>
                      </a:lnTo>
                      <a:lnTo>
                        <a:pt x="10610" y="29855"/>
                      </a:lnTo>
                      <a:lnTo>
                        <a:pt x="9986" y="28606"/>
                      </a:lnTo>
                      <a:lnTo>
                        <a:pt x="9882" y="28294"/>
                      </a:lnTo>
                      <a:lnTo>
                        <a:pt x="9778" y="28086"/>
                      </a:lnTo>
                      <a:lnTo>
                        <a:pt x="9362" y="26838"/>
                      </a:lnTo>
                      <a:lnTo>
                        <a:pt x="8946" y="25382"/>
                      </a:lnTo>
                      <a:lnTo>
                        <a:pt x="8634" y="23925"/>
                      </a:lnTo>
                      <a:lnTo>
                        <a:pt x="8530" y="23405"/>
                      </a:lnTo>
                      <a:lnTo>
                        <a:pt x="8426" y="22157"/>
                      </a:lnTo>
                      <a:lnTo>
                        <a:pt x="8426" y="20805"/>
                      </a:lnTo>
                      <a:lnTo>
                        <a:pt x="8426" y="19348"/>
                      </a:lnTo>
                      <a:lnTo>
                        <a:pt x="8530" y="18516"/>
                      </a:lnTo>
                      <a:lnTo>
                        <a:pt x="8738" y="17580"/>
                      </a:lnTo>
                      <a:lnTo>
                        <a:pt x="9050" y="16124"/>
                      </a:lnTo>
                      <a:lnTo>
                        <a:pt x="9466" y="14771"/>
                      </a:lnTo>
                      <a:lnTo>
                        <a:pt x="9570" y="14667"/>
                      </a:lnTo>
                      <a:lnTo>
                        <a:pt x="9674" y="14459"/>
                      </a:lnTo>
                      <a:lnTo>
                        <a:pt x="10194" y="13419"/>
                      </a:lnTo>
                      <a:lnTo>
                        <a:pt x="10923" y="12275"/>
                      </a:lnTo>
                      <a:lnTo>
                        <a:pt x="11027" y="12171"/>
                      </a:lnTo>
                      <a:lnTo>
                        <a:pt x="11235" y="11859"/>
                      </a:lnTo>
                      <a:lnTo>
                        <a:pt x="11963" y="11131"/>
                      </a:lnTo>
                      <a:lnTo>
                        <a:pt x="12691" y="10403"/>
                      </a:lnTo>
                      <a:lnTo>
                        <a:pt x="13523" y="9882"/>
                      </a:lnTo>
                      <a:lnTo>
                        <a:pt x="14667" y="9258"/>
                      </a:lnTo>
                      <a:lnTo>
                        <a:pt x="15083" y="9050"/>
                      </a:lnTo>
                      <a:lnTo>
                        <a:pt x="16540" y="8738"/>
                      </a:lnTo>
                      <a:lnTo>
                        <a:pt x="18100" y="8426"/>
                      </a:lnTo>
                      <a:lnTo>
                        <a:pt x="19660" y="8322"/>
                      </a:lnTo>
                      <a:lnTo>
                        <a:pt x="21325" y="8322"/>
                      </a:lnTo>
                      <a:lnTo>
                        <a:pt x="22157" y="8426"/>
                      </a:lnTo>
                      <a:lnTo>
                        <a:pt x="22261" y="8426"/>
                      </a:lnTo>
                      <a:lnTo>
                        <a:pt x="23821" y="8842"/>
                      </a:lnTo>
                      <a:lnTo>
                        <a:pt x="25382" y="9258"/>
                      </a:lnTo>
                      <a:lnTo>
                        <a:pt x="26006" y="9466"/>
                      </a:lnTo>
                      <a:lnTo>
                        <a:pt x="26006" y="9570"/>
                      </a:lnTo>
                      <a:lnTo>
                        <a:pt x="27150" y="10090"/>
                      </a:lnTo>
                      <a:lnTo>
                        <a:pt x="28190" y="10715"/>
                      </a:lnTo>
                      <a:lnTo>
                        <a:pt x="29231" y="11443"/>
                      </a:lnTo>
                      <a:lnTo>
                        <a:pt x="30063" y="9362"/>
                      </a:lnTo>
                      <a:lnTo>
                        <a:pt x="30791" y="7386"/>
                      </a:lnTo>
                      <a:lnTo>
                        <a:pt x="31623" y="5410"/>
                      </a:lnTo>
                      <a:lnTo>
                        <a:pt x="32039" y="4473"/>
                      </a:lnTo>
                      <a:lnTo>
                        <a:pt x="32559" y="3537"/>
                      </a:lnTo>
                      <a:lnTo>
                        <a:pt x="30687" y="2497"/>
                      </a:lnTo>
                      <a:lnTo>
                        <a:pt x="28814" y="1665"/>
                      </a:lnTo>
                      <a:lnTo>
                        <a:pt x="26838" y="1041"/>
                      </a:lnTo>
                      <a:lnTo>
                        <a:pt x="24758" y="520"/>
                      </a:lnTo>
                      <a:lnTo>
                        <a:pt x="22677" y="104"/>
                      </a:lnTo>
                      <a:lnTo>
                        <a:pt x="2059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60"/>
                <p:cNvSpPr/>
                <p:nvPr/>
              </p:nvSpPr>
              <p:spPr>
                <a:xfrm>
                  <a:off x="3478450" y="1561125"/>
                  <a:ext cx="873825" cy="1627950"/>
                </a:xfrm>
                <a:custGeom>
                  <a:rect b="b" l="l" r="r" t="t"/>
                  <a:pathLst>
                    <a:path extrusionOk="0" h="65118" w="34953">
                      <a:moveTo>
                        <a:pt x="3329" y="0"/>
                      </a:moveTo>
                      <a:lnTo>
                        <a:pt x="2809" y="936"/>
                      </a:lnTo>
                      <a:lnTo>
                        <a:pt x="2393" y="1873"/>
                      </a:lnTo>
                      <a:lnTo>
                        <a:pt x="1561" y="3849"/>
                      </a:lnTo>
                      <a:lnTo>
                        <a:pt x="833" y="5825"/>
                      </a:lnTo>
                      <a:lnTo>
                        <a:pt x="1" y="7906"/>
                      </a:lnTo>
                      <a:lnTo>
                        <a:pt x="313" y="8010"/>
                      </a:lnTo>
                      <a:lnTo>
                        <a:pt x="625" y="8322"/>
                      </a:lnTo>
                      <a:lnTo>
                        <a:pt x="1457" y="8946"/>
                      </a:lnTo>
                      <a:lnTo>
                        <a:pt x="2809" y="10194"/>
                      </a:lnTo>
                      <a:lnTo>
                        <a:pt x="3953" y="11547"/>
                      </a:lnTo>
                      <a:lnTo>
                        <a:pt x="4161" y="11859"/>
                      </a:lnTo>
                      <a:lnTo>
                        <a:pt x="4265" y="11963"/>
                      </a:lnTo>
                      <a:lnTo>
                        <a:pt x="4473" y="12483"/>
                      </a:lnTo>
                      <a:lnTo>
                        <a:pt x="12067" y="26734"/>
                      </a:lnTo>
                      <a:lnTo>
                        <a:pt x="15812" y="33911"/>
                      </a:lnTo>
                      <a:lnTo>
                        <a:pt x="19453" y="41089"/>
                      </a:lnTo>
                      <a:lnTo>
                        <a:pt x="21429" y="45458"/>
                      </a:lnTo>
                      <a:lnTo>
                        <a:pt x="23406" y="49827"/>
                      </a:lnTo>
                      <a:lnTo>
                        <a:pt x="23926" y="50867"/>
                      </a:lnTo>
                      <a:lnTo>
                        <a:pt x="24030" y="51075"/>
                      </a:lnTo>
                      <a:lnTo>
                        <a:pt x="24654" y="52739"/>
                      </a:lnTo>
                      <a:lnTo>
                        <a:pt x="25902" y="55964"/>
                      </a:lnTo>
                      <a:lnTo>
                        <a:pt x="26006" y="56484"/>
                      </a:lnTo>
                      <a:lnTo>
                        <a:pt x="25486" y="56588"/>
                      </a:lnTo>
                      <a:lnTo>
                        <a:pt x="24654" y="56692"/>
                      </a:lnTo>
                      <a:lnTo>
                        <a:pt x="22677" y="56796"/>
                      </a:lnTo>
                      <a:lnTo>
                        <a:pt x="22261" y="56692"/>
                      </a:lnTo>
                      <a:lnTo>
                        <a:pt x="21325" y="56380"/>
                      </a:lnTo>
                      <a:lnTo>
                        <a:pt x="20701" y="56068"/>
                      </a:lnTo>
                      <a:lnTo>
                        <a:pt x="20701" y="56068"/>
                      </a:lnTo>
                      <a:lnTo>
                        <a:pt x="21013" y="56692"/>
                      </a:lnTo>
                      <a:lnTo>
                        <a:pt x="21117" y="57420"/>
                      </a:lnTo>
                      <a:lnTo>
                        <a:pt x="21325" y="58044"/>
                      </a:lnTo>
                      <a:lnTo>
                        <a:pt x="21325" y="58668"/>
                      </a:lnTo>
                      <a:lnTo>
                        <a:pt x="21221" y="59293"/>
                      </a:lnTo>
                      <a:lnTo>
                        <a:pt x="21013" y="59813"/>
                      </a:lnTo>
                      <a:lnTo>
                        <a:pt x="20597" y="60333"/>
                      </a:lnTo>
                      <a:lnTo>
                        <a:pt x="20077" y="60749"/>
                      </a:lnTo>
                      <a:lnTo>
                        <a:pt x="19349" y="61269"/>
                      </a:lnTo>
                      <a:lnTo>
                        <a:pt x="18621" y="61685"/>
                      </a:lnTo>
                      <a:lnTo>
                        <a:pt x="17788" y="61893"/>
                      </a:lnTo>
                      <a:lnTo>
                        <a:pt x="17060" y="61997"/>
                      </a:lnTo>
                      <a:lnTo>
                        <a:pt x="16228" y="61997"/>
                      </a:lnTo>
                      <a:lnTo>
                        <a:pt x="15500" y="61893"/>
                      </a:lnTo>
                      <a:lnTo>
                        <a:pt x="14668" y="61789"/>
                      </a:lnTo>
                      <a:lnTo>
                        <a:pt x="13836" y="61477"/>
                      </a:lnTo>
                      <a:lnTo>
                        <a:pt x="14148" y="61685"/>
                      </a:lnTo>
                      <a:lnTo>
                        <a:pt x="15604" y="62829"/>
                      </a:lnTo>
                      <a:lnTo>
                        <a:pt x="17164" y="63766"/>
                      </a:lnTo>
                      <a:lnTo>
                        <a:pt x="18829" y="64390"/>
                      </a:lnTo>
                      <a:lnTo>
                        <a:pt x="20493" y="64806"/>
                      </a:lnTo>
                      <a:lnTo>
                        <a:pt x="22261" y="65118"/>
                      </a:lnTo>
                      <a:lnTo>
                        <a:pt x="24030" y="65118"/>
                      </a:lnTo>
                      <a:lnTo>
                        <a:pt x="25902" y="65014"/>
                      </a:lnTo>
                      <a:lnTo>
                        <a:pt x="27671" y="64702"/>
                      </a:lnTo>
                      <a:lnTo>
                        <a:pt x="28919" y="64390"/>
                      </a:lnTo>
                      <a:lnTo>
                        <a:pt x="30167" y="63974"/>
                      </a:lnTo>
                      <a:lnTo>
                        <a:pt x="31415" y="63453"/>
                      </a:lnTo>
                      <a:lnTo>
                        <a:pt x="32456" y="62829"/>
                      </a:lnTo>
                      <a:lnTo>
                        <a:pt x="33392" y="62101"/>
                      </a:lnTo>
                      <a:lnTo>
                        <a:pt x="33808" y="61581"/>
                      </a:lnTo>
                      <a:lnTo>
                        <a:pt x="34120" y="61061"/>
                      </a:lnTo>
                      <a:lnTo>
                        <a:pt x="34432" y="60541"/>
                      </a:lnTo>
                      <a:lnTo>
                        <a:pt x="34640" y="59917"/>
                      </a:lnTo>
                      <a:lnTo>
                        <a:pt x="34848" y="59293"/>
                      </a:lnTo>
                      <a:lnTo>
                        <a:pt x="34952" y="58564"/>
                      </a:lnTo>
                      <a:lnTo>
                        <a:pt x="34952" y="57940"/>
                      </a:lnTo>
                      <a:lnTo>
                        <a:pt x="34848" y="57212"/>
                      </a:lnTo>
                      <a:lnTo>
                        <a:pt x="34640" y="55756"/>
                      </a:lnTo>
                      <a:lnTo>
                        <a:pt x="34224" y="54300"/>
                      </a:lnTo>
                      <a:lnTo>
                        <a:pt x="33704" y="53051"/>
                      </a:lnTo>
                      <a:lnTo>
                        <a:pt x="32872" y="50659"/>
                      </a:lnTo>
                      <a:lnTo>
                        <a:pt x="32039" y="48370"/>
                      </a:lnTo>
                      <a:lnTo>
                        <a:pt x="30063" y="43793"/>
                      </a:lnTo>
                      <a:lnTo>
                        <a:pt x="27879" y="39320"/>
                      </a:lnTo>
                      <a:lnTo>
                        <a:pt x="25694" y="34951"/>
                      </a:lnTo>
                      <a:lnTo>
                        <a:pt x="22365" y="28190"/>
                      </a:lnTo>
                      <a:lnTo>
                        <a:pt x="18933" y="21429"/>
                      </a:lnTo>
                      <a:lnTo>
                        <a:pt x="15396" y="14771"/>
                      </a:lnTo>
                      <a:lnTo>
                        <a:pt x="11755" y="8114"/>
                      </a:lnTo>
                      <a:lnTo>
                        <a:pt x="11547" y="7698"/>
                      </a:lnTo>
                      <a:lnTo>
                        <a:pt x="11027" y="6970"/>
                      </a:lnTo>
                      <a:lnTo>
                        <a:pt x="9987" y="5721"/>
                      </a:lnTo>
                      <a:lnTo>
                        <a:pt x="8530" y="4057"/>
                      </a:lnTo>
                      <a:lnTo>
                        <a:pt x="6866" y="2497"/>
                      </a:lnTo>
                      <a:lnTo>
                        <a:pt x="5202" y="1144"/>
                      </a:lnTo>
                      <a:lnTo>
                        <a:pt x="332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60"/>
                <p:cNvSpPr/>
                <p:nvPr/>
              </p:nvSpPr>
              <p:spPr>
                <a:xfrm>
                  <a:off x="3980350" y="3927600"/>
                  <a:ext cx="1175500" cy="358900"/>
                </a:xfrm>
                <a:custGeom>
                  <a:rect b="b" l="l" r="r" t="t"/>
                  <a:pathLst>
                    <a:path extrusionOk="0" h="14356" w="47020">
                      <a:moveTo>
                        <a:pt x="5930" y="1"/>
                      </a:moveTo>
                      <a:lnTo>
                        <a:pt x="105" y="12068"/>
                      </a:lnTo>
                      <a:lnTo>
                        <a:pt x="1" y="12276"/>
                      </a:lnTo>
                      <a:lnTo>
                        <a:pt x="105" y="12484"/>
                      </a:lnTo>
                      <a:lnTo>
                        <a:pt x="521" y="12692"/>
                      </a:lnTo>
                      <a:lnTo>
                        <a:pt x="1041" y="12900"/>
                      </a:lnTo>
                      <a:lnTo>
                        <a:pt x="1873" y="13108"/>
                      </a:lnTo>
                      <a:lnTo>
                        <a:pt x="4058" y="13420"/>
                      </a:lnTo>
                      <a:lnTo>
                        <a:pt x="6866" y="13732"/>
                      </a:lnTo>
                      <a:lnTo>
                        <a:pt x="10403" y="13940"/>
                      </a:lnTo>
                      <a:lnTo>
                        <a:pt x="14356" y="14148"/>
                      </a:lnTo>
                      <a:lnTo>
                        <a:pt x="18829" y="14252"/>
                      </a:lnTo>
                      <a:lnTo>
                        <a:pt x="23510" y="14356"/>
                      </a:lnTo>
                      <a:lnTo>
                        <a:pt x="28295" y="14252"/>
                      </a:lnTo>
                      <a:lnTo>
                        <a:pt x="32664" y="14148"/>
                      </a:lnTo>
                      <a:lnTo>
                        <a:pt x="36721" y="13940"/>
                      </a:lnTo>
                      <a:lnTo>
                        <a:pt x="40154" y="13732"/>
                      </a:lnTo>
                      <a:lnTo>
                        <a:pt x="43066" y="13420"/>
                      </a:lnTo>
                      <a:lnTo>
                        <a:pt x="45251" y="13108"/>
                      </a:lnTo>
                      <a:lnTo>
                        <a:pt x="45979" y="12900"/>
                      </a:lnTo>
                      <a:lnTo>
                        <a:pt x="46603" y="12692"/>
                      </a:lnTo>
                      <a:lnTo>
                        <a:pt x="46915" y="12484"/>
                      </a:lnTo>
                      <a:lnTo>
                        <a:pt x="47019" y="12276"/>
                      </a:lnTo>
                      <a:lnTo>
                        <a:pt x="47019" y="12068"/>
                      </a:lnTo>
                      <a:lnTo>
                        <a:pt x="411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60"/>
                <p:cNvSpPr/>
                <p:nvPr/>
              </p:nvSpPr>
              <p:spPr>
                <a:xfrm>
                  <a:off x="4128600" y="3875600"/>
                  <a:ext cx="881600" cy="101450"/>
                </a:xfrm>
                <a:custGeom>
                  <a:rect b="b" l="l" r="r" t="t"/>
                  <a:pathLst>
                    <a:path extrusionOk="0" h="4058" w="35264">
                      <a:moveTo>
                        <a:pt x="14043" y="1"/>
                      </a:moveTo>
                      <a:lnTo>
                        <a:pt x="10714" y="209"/>
                      </a:lnTo>
                      <a:lnTo>
                        <a:pt x="7698" y="313"/>
                      </a:lnTo>
                      <a:lnTo>
                        <a:pt x="5097" y="625"/>
                      </a:lnTo>
                      <a:lnTo>
                        <a:pt x="3017" y="937"/>
                      </a:lnTo>
                      <a:lnTo>
                        <a:pt x="1352" y="1249"/>
                      </a:lnTo>
                      <a:lnTo>
                        <a:pt x="728" y="1457"/>
                      </a:lnTo>
                      <a:lnTo>
                        <a:pt x="312" y="1665"/>
                      </a:lnTo>
                      <a:lnTo>
                        <a:pt x="0" y="1873"/>
                      </a:lnTo>
                      <a:lnTo>
                        <a:pt x="0" y="2081"/>
                      </a:lnTo>
                      <a:lnTo>
                        <a:pt x="0" y="2289"/>
                      </a:lnTo>
                      <a:lnTo>
                        <a:pt x="312" y="2497"/>
                      </a:lnTo>
                      <a:lnTo>
                        <a:pt x="728" y="2705"/>
                      </a:lnTo>
                      <a:lnTo>
                        <a:pt x="1352" y="2809"/>
                      </a:lnTo>
                      <a:lnTo>
                        <a:pt x="3017" y="3225"/>
                      </a:lnTo>
                      <a:lnTo>
                        <a:pt x="5097" y="3537"/>
                      </a:lnTo>
                      <a:lnTo>
                        <a:pt x="7698" y="3745"/>
                      </a:lnTo>
                      <a:lnTo>
                        <a:pt x="10714" y="3953"/>
                      </a:lnTo>
                      <a:lnTo>
                        <a:pt x="14043" y="4057"/>
                      </a:lnTo>
                      <a:lnTo>
                        <a:pt x="21117" y="4057"/>
                      </a:lnTo>
                      <a:lnTo>
                        <a:pt x="24445" y="3953"/>
                      </a:lnTo>
                      <a:lnTo>
                        <a:pt x="27462" y="3745"/>
                      </a:lnTo>
                      <a:lnTo>
                        <a:pt x="30063" y="3537"/>
                      </a:lnTo>
                      <a:lnTo>
                        <a:pt x="32247" y="3225"/>
                      </a:lnTo>
                      <a:lnTo>
                        <a:pt x="33912" y="2809"/>
                      </a:lnTo>
                      <a:lnTo>
                        <a:pt x="34432" y="2705"/>
                      </a:lnTo>
                      <a:lnTo>
                        <a:pt x="34952" y="2497"/>
                      </a:lnTo>
                      <a:lnTo>
                        <a:pt x="35160" y="2289"/>
                      </a:lnTo>
                      <a:lnTo>
                        <a:pt x="35264" y="2081"/>
                      </a:lnTo>
                      <a:lnTo>
                        <a:pt x="35160" y="1873"/>
                      </a:lnTo>
                      <a:lnTo>
                        <a:pt x="34952" y="1665"/>
                      </a:lnTo>
                      <a:lnTo>
                        <a:pt x="34432" y="1457"/>
                      </a:lnTo>
                      <a:lnTo>
                        <a:pt x="33912" y="1249"/>
                      </a:lnTo>
                      <a:lnTo>
                        <a:pt x="32247" y="937"/>
                      </a:lnTo>
                      <a:lnTo>
                        <a:pt x="30063" y="625"/>
                      </a:lnTo>
                      <a:lnTo>
                        <a:pt x="27462" y="313"/>
                      </a:lnTo>
                      <a:lnTo>
                        <a:pt x="24445" y="209"/>
                      </a:lnTo>
                      <a:lnTo>
                        <a:pt x="2111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60"/>
                <p:cNvSpPr/>
                <p:nvPr/>
              </p:nvSpPr>
              <p:spPr>
                <a:xfrm>
                  <a:off x="4279425" y="3763775"/>
                  <a:ext cx="579950" cy="176875"/>
                </a:xfrm>
                <a:custGeom>
                  <a:rect b="b" l="l" r="r" t="t"/>
                  <a:pathLst>
                    <a:path extrusionOk="0" h="7075" w="23198">
                      <a:moveTo>
                        <a:pt x="2913" y="1"/>
                      </a:moveTo>
                      <a:lnTo>
                        <a:pt x="0" y="5930"/>
                      </a:lnTo>
                      <a:lnTo>
                        <a:pt x="0" y="6034"/>
                      </a:lnTo>
                      <a:lnTo>
                        <a:pt x="0" y="6138"/>
                      </a:lnTo>
                      <a:lnTo>
                        <a:pt x="209" y="6242"/>
                      </a:lnTo>
                      <a:lnTo>
                        <a:pt x="937" y="6450"/>
                      </a:lnTo>
                      <a:lnTo>
                        <a:pt x="1977" y="6554"/>
                      </a:lnTo>
                      <a:lnTo>
                        <a:pt x="3329" y="6762"/>
                      </a:lnTo>
                      <a:lnTo>
                        <a:pt x="7074" y="6970"/>
                      </a:lnTo>
                      <a:lnTo>
                        <a:pt x="11547" y="7074"/>
                      </a:lnTo>
                      <a:lnTo>
                        <a:pt x="16124" y="6970"/>
                      </a:lnTo>
                      <a:lnTo>
                        <a:pt x="19765" y="6762"/>
                      </a:lnTo>
                      <a:lnTo>
                        <a:pt x="21221" y="6554"/>
                      </a:lnTo>
                      <a:lnTo>
                        <a:pt x="22261" y="6450"/>
                      </a:lnTo>
                      <a:lnTo>
                        <a:pt x="22885" y="6242"/>
                      </a:lnTo>
                      <a:lnTo>
                        <a:pt x="23093" y="6138"/>
                      </a:lnTo>
                      <a:lnTo>
                        <a:pt x="23198" y="6034"/>
                      </a:lnTo>
                      <a:lnTo>
                        <a:pt x="23093" y="5930"/>
                      </a:lnTo>
                      <a:lnTo>
                        <a:pt x="2028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60"/>
                <p:cNvSpPr/>
                <p:nvPr/>
              </p:nvSpPr>
              <p:spPr>
                <a:xfrm>
                  <a:off x="4352250" y="3737775"/>
                  <a:ext cx="434300" cy="49425"/>
                </a:xfrm>
                <a:custGeom>
                  <a:rect b="b" l="l" r="r" t="t"/>
                  <a:pathLst>
                    <a:path extrusionOk="0" h="1977" w="17372">
                      <a:moveTo>
                        <a:pt x="8634" y="0"/>
                      </a:moveTo>
                      <a:lnTo>
                        <a:pt x="5305" y="104"/>
                      </a:lnTo>
                      <a:lnTo>
                        <a:pt x="2497" y="312"/>
                      </a:lnTo>
                      <a:lnTo>
                        <a:pt x="1456" y="416"/>
                      </a:lnTo>
                      <a:lnTo>
                        <a:pt x="624" y="625"/>
                      </a:lnTo>
                      <a:lnTo>
                        <a:pt x="104" y="833"/>
                      </a:lnTo>
                      <a:lnTo>
                        <a:pt x="0" y="937"/>
                      </a:lnTo>
                      <a:lnTo>
                        <a:pt x="0" y="1041"/>
                      </a:lnTo>
                      <a:lnTo>
                        <a:pt x="0" y="1145"/>
                      </a:lnTo>
                      <a:lnTo>
                        <a:pt x="104" y="1249"/>
                      </a:lnTo>
                      <a:lnTo>
                        <a:pt x="624" y="1353"/>
                      </a:lnTo>
                      <a:lnTo>
                        <a:pt x="1456" y="1561"/>
                      </a:lnTo>
                      <a:lnTo>
                        <a:pt x="2497" y="1665"/>
                      </a:lnTo>
                      <a:lnTo>
                        <a:pt x="5305" y="1977"/>
                      </a:lnTo>
                      <a:lnTo>
                        <a:pt x="12067" y="1977"/>
                      </a:lnTo>
                      <a:lnTo>
                        <a:pt x="14771" y="1665"/>
                      </a:lnTo>
                      <a:lnTo>
                        <a:pt x="15916" y="1561"/>
                      </a:lnTo>
                      <a:lnTo>
                        <a:pt x="16644" y="1353"/>
                      </a:lnTo>
                      <a:lnTo>
                        <a:pt x="17164" y="1249"/>
                      </a:lnTo>
                      <a:lnTo>
                        <a:pt x="17268" y="1145"/>
                      </a:lnTo>
                      <a:lnTo>
                        <a:pt x="17372" y="1041"/>
                      </a:lnTo>
                      <a:lnTo>
                        <a:pt x="17268" y="937"/>
                      </a:lnTo>
                      <a:lnTo>
                        <a:pt x="17164" y="833"/>
                      </a:lnTo>
                      <a:lnTo>
                        <a:pt x="16644" y="625"/>
                      </a:lnTo>
                      <a:lnTo>
                        <a:pt x="15916" y="416"/>
                      </a:lnTo>
                      <a:lnTo>
                        <a:pt x="14771" y="312"/>
                      </a:lnTo>
                      <a:lnTo>
                        <a:pt x="12067" y="104"/>
                      </a:lnTo>
                      <a:lnTo>
                        <a:pt x="86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60"/>
                <p:cNvSpPr/>
                <p:nvPr/>
              </p:nvSpPr>
              <p:spPr>
                <a:xfrm>
                  <a:off x="4432850" y="3246275"/>
                  <a:ext cx="273100" cy="517525"/>
                </a:xfrm>
                <a:custGeom>
                  <a:rect b="b" l="l" r="r" t="t"/>
                  <a:pathLst>
                    <a:path extrusionOk="0" h="20701" w="10924">
                      <a:moveTo>
                        <a:pt x="1" y="0"/>
                      </a:moveTo>
                      <a:lnTo>
                        <a:pt x="1" y="19972"/>
                      </a:lnTo>
                      <a:lnTo>
                        <a:pt x="105" y="20181"/>
                      </a:lnTo>
                      <a:lnTo>
                        <a:pt x="417" y="20285"/>
                      </a:lnTo>
                      <a:lnTo>
                        <a:pt x="1561" y="20493"/>
                      </a:lnTo>
                      <a:lnTo>
                        <a:pt x="3330" y="20701"/>
                      </a:lnTo>
                      <a:lnTo>
                        <a:pt x="7594" y="20701"/>
                      </a:lnTo>
                      <a:lnTo>
                        <a:pt x="9259" y="20493"/>
                      </a:lnTo>
                      <a:lnTo>
                        <a:pt x="10403" y="20285"/>
                      </a:lnTo>
                      <a:lnTo>
                        <a:pt x="10715" y="20181"/>
                      </a:lnTo>
                      <a:lnTo>
                        <a:pt x="10923" y="19972"/>
                      </a:lnTo>
                      <a:lnTo>
                        <a:pt x="10923" y="1353"/>
                      </a:lnTo>
                      <a:lnTo>
                        <a:pt x="8115" y="1249"/>
                      </a:lnTo>
                      <a:lnTo>
                        <a:pt x="5306" y="1040"/>
                      </a:lnTo>
                      <a:lnTo>
                        <a:pt x="2601" y="624"/>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60"/>
                <p:cNvSpPr/>
                <p:nvPr/>
              </p:nvSpPr>
              <p:spPr>
                <a:xfrm>
                  <a:off x="4432850" y="2892600"/>
                  <a:ext cx="273100" cy="387500"/>
                </a:xfrm>
                <a:custGeom>
                  <a:rect b="b" l="l" r="r" t="t"/>
                  <a:pathLst>
                    <a:path extrusionOk="0" h="15500" w="10924">
                      <a:moveTo>
                        <a:pt x="1" y="0"/>
                      </a:moveTo>
                      <a:lnTo>
                        <a:pt x="1" y="14147"/>
                      </a:lnTo>
                      <a:lnTo>
                        <a:pt x="2601" y="14771"/>
                      </a:lnTo>
                      <a:lnTo>
                        <a:pt x="5306" y="15187"/>
                      </a:lnTo>
                      <a:lnTo>
                        <a:pt x="8115" y="15396"/>
                      </a:lnTo>
                      <a:lnTo>
                        <a:pt x="10923" y="15500"/>
                      </a:lnTo>
                      <a:lnTo>
                        <a:pt x="1092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60"/>
                <p:cNvSpPr/>
                <p:nvPr/>
              </p:nvSpPr>
              <p:spPr>
                <a:xfrm>
                  <a:off x="3587675" y="1550725"/>
                  <a:ext cx="1960850" cy="1630550"/>
                </a:xfrm>
                <a:custGeom>
                  <a:rect b="b" l="l" r="r" t="t"/>
                  <a:pathLst>
                    <a:path extrusionOk="0" h="65222" w="78434">
                      <a:moveTo>
                        <a:pt x="0" y="0"/>
                      </a:moveTo>
                      <a:lnTo>
                        <a:pt x="104" y="2809"/>
                      </a:lnTo>
                      <a:lnTo>
                        <a:pt x="209" y="6033"/>
                      </a:lnTo>
                      <a:lnTo>
                        <a:pt x="521" y="10194"/>
                      </a:lnTo>
                      <a:lnTo>
                        <a:pt x="1041" y="15187"/>
                      </a:lnTo>
                      <a:lnTo>
                        <a:pt x="1457" y="17788"/>
                      </a:lnTo>
                      <a:lnTo>
                        <a:pt x="1873" y="20700"/>
                      </a:lnTo>
                      <a:lnTo>
                        <a:pt x="2497" y="23509"/>
                      </a:lnTo>
                      <a:lnTo>
                        <a:pt x="3121" y="26526"/>
                      </a:lnTo>
                      <a:lnTo>
                        <a:pt x="3849" y="29542"/>
                      </a:lnTo>
                      <a:lnTo>
                        <a:pt x="4681" y="32663"/>
                      </a:lnTo>
                      <a:lnTo>
                        <a:pt x="5618" y="35680"/>
                      </a:lnTo>
                      <a:lnTo>
                        <a:pt x="6658" y="38696"/>
                      </a:lnTo>
                      <a:lnTo>
                        <a:pt x="7906" y="41713"/>
                      </a:lnTo>
                      <a:lnTo>
                        <a:pt x="9258" y="44625"/>
                      </a:lnTo>
                      <a:lnTo>
                        <a:pt x="10819" y="47434"/>
                      </a:lnTo>
                      <a:lnTo>
                        <a:pt x="12483" y="50139"/>
                      </a:lnTo>
                      <a:lnTo>
                        <a:pt x="14252" y="52635"/>
                      </a:lnTo>
                      <a:lnTo>
                        <a:pt x="15292" y="53883"/>
                      </a:lnTo>
                      <a:lnTo>
                        <a:pt x="16228" y="55028"/>
                      </a:lnTo>
                      <a:lnTo>
                        <a:pt x="17372" y="56172"/>
                      </a:lnTo>
                      <a:lnTo>
                        <a:pt x="18412" y="57212"/>
                      </a:lnTo>
                      <a:lnTo>
                        <a:pt x="19557" y="58252"/>
                      </a:lnTo>
                      <a:lnTo>
                        <a:pt x="20805" y="59188"/>
                      </a:lnTo>
                      <a:lnTo>
                        <a:pt x="22053" y="60125"/>
                      </a:lnTo>
                      <a:lnTo>
                        <a:pt x="23302" y="60957"/>
                      </a:lnTo>
                      <a:lnTo>
                        <a:pt x="24654" y="61685"/>
                      </a:lnTo>
                      <a:lnTo>
                        <a:pt x="26110" y="62413"/>
                      </a:lnTo>
                      <a:lnTo>
                        <a:pt x="27566" y="63037"/>
                      </a:lnTo>
                      <a:lnTo>
                        <a:pt x="29023" y="63661"/>
                      </a:lnTo>
                      <a:lnTo>
                        <a:pt x="30583" y="64077"/>
                      </a:lnTo>
                      <a:lnTo>
                        <a:pt x="32247" y="64494"/>
                      </a:lnTo>
                      <a:lnTo>
                        <a:pt x="33912" y="64806"/>
                      </a:lnTo>
                      <a:lnTo>
                        <a:pt x="35576" y="65014"/>
                      </a:lnTo>
                      <a:lnTo>
                        <a:pt x="37449" y="65222"/>
                      </a:lnTo>
                      <a:lnTo>
                        <a:pt x="41089" y="65222"/>
                      </a:lnTo>
                      <a:lnTo>
                        <a:pt x="42858" y="65014"/>
                      </a:lnTo>
                      <a:lnTo>
                        <a:pt x="44626" y="64806"/>
                      </a:lnTo>
                      <a:lnTo>
                        <a:pt x="46291" y="64494"/>
                      </a:lnTo>
                      <a:lnTo>
                        <a:pt x="47851" y="64077"/>
                      </a:lnTo>
                      <a:lnTo>
                        <a:pt x="49411" y="63661"/>
                      </a:lnTo>
                      <a:lnTo>
                        <a:pt x="50972" y="63037"/>
                      </a:lnTo>
                      <a:lnTo>
                        <a:pt x="52428" y="62413"/>
                      </a:lnTo>
                      <a:lnTo>
                        <a:pt x="53780" y="61685"/>
                      </a:lnTo>
                      <a:lnTo>
                        <a:pt x="55132" y="60957"/>
                      </a:lnTo>
                      <a:lnTo>
                        <a:pt x="56485" y="60125"/>
                      </a:lnTo>
                      <a:lnTo>
                        <a:pt x="57733" y="59188"/>
                      </a:lnTo>
                      <a:lnTo>
                        <a:pt x="58877" y="58252"/>
                      </a:lnTo>
                      <a:lnTo>
                        <a:pt x="60021" y="57212"/>
                      </a:lnTo>
                      <a:lnTo>
                        <a:pt x="61166" y="56172"/>
                      </a:lnTo>
                      <a:lnTo>
                        <a:pt x="62206" y="55028"/>
                      </a:lnTo>
                      <a:lnTo>
                        <a:pt x="63246" y="53883"/>
                      </a:lnTo>
                      <a:lnTo>
                        <a:pt x="64182" y="52635"/>
                      </a:lnTo>
                      <a:lnTo>
                        <a:pt x="66055" y="50139"/>
                      </a:lnTo>
                      <a:lnTo>
                        <a:pt x="67719" y="47434"/>
                      </a:lnTo>
                      <a:lnTo>
                        <a:pt x="69175" y="44625"/>
                      </a:lnTo>
                      <a:lnTo>
                        <a:pt x="70528" y="41713"/>
                      </a:lnTo>
                      <a:lnTo>
                        <a:pt x="71776" y="38696"/>
                      </a:lnTo>
                      <a:lnTo>
                        <a:pt x="72816" y="35680"/>
                      </a:lnTo>
                      <a:lnTo>
                        <a:pt x="73856" y="32663"/>
                      </a:lnTo>
                      <a:lnTo>
                        <a:pt x="74689" y="29542"/>
                      </a:lnTo>
                      <a:lnTo>
                        <a:pt x="75417" y="26526"/>
                      </a:lnTo>
                      <a:lnTo>
                        <a:pt x="76041" y="23509"/>
                      </a:lnTo>
                      <a:lnTo>
                        <a:pt x="76561" y="20700"/>
                      </a:lnTo>
                      <a:lnTo>
                        <a:pt x="76977" y="17788"/>
                      </a:lnTo>
                      <a:lnTo>
                        <a:pt x="77393" y="15187"/>
                      </a:lnTo>
                      <a:lnTo>
                        <a:pt x="77913" y="10194"/>
                      </a:lnTo>
                      <a:lnTo>
                        <a:pt x="78225" y="6033"/>
                      </a:lnTo>
                      <a:lnTo>
                        <a:pt x="78433" y="2809"/>
                      </a:lnTo>
                      <a:lnTo>
                        <a:pt x="78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60"/>
                <p:cNvSpPr/>
                <p:nvPr/>
              </p:nvSpPr>
              <p:spPr>
                <a:xfrm>
                  <a:off x="3587675" y="1428500"/>
                  <a:ext cx="1960850" cy="244475"/>
                </a:xfrm>
                <a:custGeom>
                  <a:rect b="b" l="l" r="r" t="t"/>
                  <a:pathLst>
                    <a:path extrusionOk="0" h="9779" w="78434">
                      <a:moveTo>
                        <a:pt x="39217" y="0"/>
                      </a:moveTo>
                      <a:lnTo>
                        <a:pt x="31311" y="104"/>
                      </a:lnTo>
                      <a:lnTo>
                        <a:pt x="24030" y="416"/>
                      </a:lnTo>
                      <a:lnTo>
                        <a:pt x="17372" y="832"/>
                      </a:lnTo>
                      <a:lnTo>
                        <a:pt x="11547" y="1456"/>
                      </a:lnTo>
                      <a:lnTo>
                        <a:pt x="8946" y="1768"/>
                      </a:lnTo>
                      <a:lnTo>
                        <a:pt x="6762" y="2184"/>
                      </a:lnTo>
                      <a:lnTo>
                        <a:pt x="4785" y="2601"/>
                      </a:lnTo>
                      <a:lnTo>
                        <a:pt x="3121" y="3017"/>
                      </a:lnTo>
                      <a:lnTo>
                        <a:pt x="1769" y="3433"/>
                      </a:lnTo>
                      <a:lnTo>
                        <a:pt x="833" y="3953"/>
                      </a:lnTo>
                      <a:lnTo>
                        <a:pt x="521" y="4161"/>
                      </a:lnTo>
                      <a:lnTo>
                        <a:pt x="209" y="4369"/>
                      </a:lnTo>
                      <a:lnTo>
                        <a:pt x="104" y="4681"/>
                      </a:lnTo>
                      <a:lnTo>
                        <a:pt x="0" y="4889"/>
                      </a:lnTo>
                      <a:lnTo>
                        <a:pt x="104" y="5201"/>
                      </a:lnTo>
                      <a:lnTo>
                        <a:pt x="209" y="5409"/>
                      </a:lnTo>
                      <a:lnTo>
                        <a:pt x="521" y="5617"/>
                      </a:lnTo>
                      <a:lnTo>
                        <a:pt x="833" y="5929"/>
                      </a:lnTo>
                      <a:lnTo>
                        <a:pt x="1769" y="6345"/>
                      </a:lnTo>
                      <a:lnTo>
                        <a:pt x="3121" y="6761"/>
                      </a:lnTo>
                      <a:lnTo>
                        <a:pt x="4785" y="7282"/>
                      </a:lnTo>
                      <a:lnTo>
                        <a:pt x="6762" y="7594"/>
                      </a:lnTo>
                      <a:lnTo>
                        <a:pt x="8946" y="8010"/>
                      </a:lnTo>
                      <a:lnTo>
                        <a:pt x="11547" y="8322"/>
                      </a:lnTo>
                      <a:lnTo>
                        <a:pt x="17372" y="8946"/>
                      </a:lnTo>
                      <a:lnTo>
                        <a:pt x="24030" y="9466"/>
                      </a:lnTo>
                      <a:lnTo>
                        <a:pt x="31311" y="9674"/>
                      </a:lnTo>
                      <a:lnTo>
                        <a:pt x="39217" y="9778"/>
                      </a:lnTo>
                      <a:lnTo>
                        <a:pt x="47123" y="9674"/>
                      </a:lnTo>
                      <a:lnTo>
                        <a:pt x="54508" y="9466"/>
                      </a:lnTo>
                      <a:lnTo>
                        <a:pt x="61166" y="8946"/>
                      </a:lnTo>
                      <a:lnTo>
                        <a:pt x="66991" y="8322"/>
                      </a:lnTo>
                      <a:lnTo>
                        <a:pt x="69488" y="8010"/>
                      </a:lnTo>
                      <a:lnTo>
                        <a:pt x="71776" y="7594"/>
                      </a:lnTo>
                      <a:lnTo>
                        <a:pt x="73752" y="7282"/>
                      </a:lnTo>
                      <a:lnTo>
                        <a:pt x="75313" y="6761"/>
                      </a:lnTo>
                      <a:lnTo>
                        <a:pt x="76665" y="6345"/>
                      </a:lnTo>
                      <a:lnTo>
                        <a:pt x="77601" y="5929"/>
                      </a:lnTo>
                      <a:lnTo>
                        <a:pt x="78017" y="5617"/>
                      </a:lnTo>
                      <a:lnTo>
                        <a:pt x="78225" y="5409"/>
                      </a:lnTo>
                      <a:lnTo>
                        <a:pt x="78433" y="5201"/>
                      </a:lnTo>
                      <a:lnTo>
                        <a:pt x="78433" y="4889"/>
                      </a:lnTo>
                      <a:lnTo>
                        <a:pt x="78433" y="4681"/>
                      </a:lnTo>
                      <a:lnTo>
                        <a:pt x="78225" y="4369"/>
                      </a:lnTo>
                      <a:lnTo>
                        <a:pt x="78017" y="4161"/>
                      </a:lnTo>
                      <a:lnTo>
                        <a:pt x="77601" y="3953"/>
                      </a:lnTo>
                      <a:lnTo>
                        <a:pt x="76665" y="3433"/>
                      </a:lnTo>
                      <a:lnTo>
                        <a:pt x="75313" y="3017"/>
                      </a:lnTo>
                      <a:lnTo>
                        <a:pt x="73752" y="2601"/>
                      </a:lnTo>
                      <a:lnTo>
                        <a:pt x="71776" y="2184"/>
                      </a:lnTo>
                      <a:lnTo>
                        <a:pt x="69488" y="1768"/>
                      </a:lnTo>
                      <a:lnTo>
                        <a:pt x="66991" y="1456"/>
                      </a:lnTo>
                      <a:lnTo>
                        <a:pt x="61166" y="832"/>
                      </a:lnTo>
                      <a:lnTo>
                        <a:pt x="54508" y="416"/>
                      </a:lnTo>
                      <a:lnTo>
                        <a:pt x="47123" y="104"/>
                      </a:lnTo>
                      <a:lnTo>
                        <a:pt x="39217" y="0"/>
                      </a:lnTo>
                      <a:close/>
                    </a:path>
                  </a:pathLst>
                </a:custGeom>
                <a:solidFill>
                  <a:srgbClr val="FEC6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60"/>
                <p:cNvSpPr/>
                <p:nvPr/>
              </p:nvSpPr>
              <p:spPr>
                <a:xfrm>
                  <a:off x="3670900" y="1438900"/>
                  <a:ext cx="1765800" cy="205450"/>
                </a:xfrm>
                <a:custGeom>
                  <a:rect b="b" l="l" r="r" t="t"/>
                  <a:pathLst>
                    <a:path extrusionOk="0" h="8218" w="70632">
                      <a:moveTo>
                        <a:pt x="35368" y="0"/>
                      </a:moveTo>
                      <a:lnTo>
                        <a:pt x="28190" y="104"/>
                      </a:lnTo>
                      <a:lnTo>
                        <a:pt x="21637" y="312"/>
                      </a:lnTo>
                      <a:lnTo>
                        <a:pt x="15604" y="728"/>
                      </a:lnTo>
                      <a:lnTo>
                        <a:pt x="10402" y="1248"/>
                      </a:lnTo>
                      <a:lnTo>
                        <a:pt x="6033" y="1872"/>
                      </a:lnTo>
                      <a:lnTo>
                        <a:pt x="4265" y="2185"/>
                      </a:lnTo>
                      <a:lnTo>
                        <a:pt x="2809" y="2497"/>
                      </a:lnTo>
                      <a:lnTo>
                        <a:pt x="1561" y="2913"/>
                      </a:lnTo>
                      <a:lnTo>
                        <a:pt x="728" y="3329"/>
                      </a:lnTo>
                      <a:lnTo>
                        <a:pt x="208" y="3745"/>
                      </a:lnTo>
                      <a:lnTo>
                        <a:pt x="104" y="3953"/>
                      </a:lnTo>
                      <a:lnTo>
                        <a:pt x="0" y="4161"/>
                      </a:lnTo>
                      <a:lnTo>
                        <a:pt x="104" y="4369"/>
                      </a:lnTo>
                      <a:lnTo>
                        <a:pt x="208" y="4577"/>
                      </a:lnTo>
                      <a:lnTo>
                        <a:pt x="728" y="4993"/>
                      </a:lnTo>
                      <a:lnTo>
                        <a:pt x="1561" y="5305"/>
                      </a:lnTo>
                      <a:lnTo>
                        <a:pt x="2809" y="5721"/>
                      </a:lnTo>
                      <a:lnTo>
                        <a:pt x="4265" y="6137"/>
                      </a:lnTo>
                      <a:lnTo>
                        <a:pt x="6033" y="6449"/>
                      </a:lnTo>
                      <a:lnTo>
                        <a:pt x="10402" y="7074"/>
                      </a:lnTo>
                      <a:lnTo>
                        <a:pt x="15604" y="7490"/>
                      </a:lnTo>
                      <a:lnTo>
                        <a:pt x="21637" y="7906"/>
                      </a:lnTo>
                      <a:lnTo>
                        <a:pt x="28190" y="8114"/>
                      </a:lnTo>
                      <a:lnTo>
                        <a:pt x="35368" y="8218"/>
                      </a:lnTo>
                      <a:lnTo>
                        <a:pt x="42441" y="8114"/>
                      </a:lnTo>
                      <a:lnTo>
                        <a:pt x="49099" y="7906"/>
                      </a:lnTo>
                      <a:lnTo>
                        <a:pt x="55028" y="7490"/>
                      </a:lnTo>
                      <a:lnTo>
                        <a:pt x="60333" y="7074"/>
                      </a:lnTo>
                      <a:lnTo>
                        <a:pt x="64598" y="6449"/>
                      </a:lnTo>
                      <a:lnTo>
                        <a:pt x="66367" y="6137"/>
                      </a:lnTo>
                      <a:lnTo>
                        <a:pt x="67823" y="5721"/>
                      </a:lnTo>
                      <a:lnTo>
                        <a:pt x="69071" y="5305"/>
                      </a:lnTo>
                      <a:lnTo>
                        <a:pt x="69903" y="4993"/>
                      </a:lnTo>
                      <a:lnTo>
                        <a:pt x="70423" y="4577"/>
                      </a:lnTo>
                      <a:lnTo>
                        <a:pt x="70632" y="4369"/>
                      </a:lnTo>
                      <a:lnTo>
                        <a:pt x="70632" y="4161"/>
                      </a:lnTo>
                      <a:lnTo>
                        <a:pt x="70632" y="3953"/>
                      </a:lnTo>
                      <a:lnTo>
                        <a:pt x="70423" y="3745"/>
                      </a:lnTo>
                      <a:lnTo>
                        <a:pt x="69903" y="3329"/>
                      </a:lnTo>
                      <a:lnTo>
                        <a:pt x="69071" y="2913"/>
                      </a:lnTo>
                      <a:lnTo>
                        <a:pt x="67823" y="2497"/>
                      </a:lnTo>
                      <a:lnTo>
                        <a:pt x="66367" y="2185"/>
                      </a:lnTo>
                      <a:lnTo>
                        <a:pt x="64598" y="1872"/>
                      </a:lnTo>
                      <a:lnTo>
                        <a:pt x="60333" y="1248"/>
                      </a:lnTo>
                      <a:lnTo>
                        <a:pt x="55028" y="728"/>
                      </a:lnTo>
                      <a:lnTo>
                        <a:pt x="49099" y="312"/>
                      </a:lnTo>
                      <a:lnTo>
                        <a:pt x="42441" y="104"/>
                      </a:lnTo>
                      <a:lnTo>
                        <a:pt x="3536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60"/>
                <p:cNvSpPr/>
                <p:nvPr/>
              </p:nvSpPr>
              <p:spPr>
                <a:xfrm>
                  <a:off x="5356050" y="1672950"/>
                  <a:ext cx="91050" cy="91025"/>
                </a:xfrm>
                <a:custGeom>
                  <a:rect b="b" l="l" r="r" t="t"/>
                  <a:pathLst>
                    <a:path extrusionOk="0" h="3641" w="3642">
                      <a:moveTo>
                        <a:pt x="1873" y="0"/>
                      </a:moveTo>
                      <a:lnTo>
                        <a:pt x="1457" y="104"/>
                      </a:lnTo>
                      <a:lnTo>
                        <a:pt x="1145" y="208"/>
                      </a:lnTo>
                      <a:lnTo>
                        <a:pt x="833" y="312"/>
                      </a:lnTo>
                      <a:lnTo>
                        <a:pt x="521" y="520"/>
                      </a:lnTo>
                      <a:lnTo>
                        <a:pt x="313" y="832"/>
                      </a:lnTo>
                      <a:lnTo>
                        <a:pt x="209" y="1144"/>
                      </a:lnTo>
                      <a:lnTo>
                        <a:pt x="105" y="1456"/>
                      </a:lnTo>
                      <a:lnTo>
                        <a:pt x="1" y="1872"/>
                      </a:lnTo>
                      <a:lnTo>
                        <a:pt x="105" y="2185"/>
                      </a:lnTo>
                      <a:lnTo>
                        <a:pt x="209" y="2497"/>
                      </a:lnTo>
                      <a:lnTo>
                        <a:pt x="313" y="2809"/>
                      </a:lnTo>
                      <a:lnTo>
                        <a:pt x="521" y="3121"/>
                      </a:lnTo>
                      <a:lnTo>
                        <a:pt x="833" y="3329"/>
                      </a:lnTo>
                      <a:lnTo>
                        <a:pt x="1145" y="3537"/>
                      </a:lnTo>
                      <a:lnTo>
                        <a:pt x="1457" y="3641"/>
                      </a:lnTo>
                      <a:lnTo>
                        <a:pt x="2185" y="3641"/>
                      </a:lnTo>
                      <a:lnTo>
                        <a:pt x="2601" y="3537"/>
                      </a:lnTo>
                      <a:lnTo>
                        <a:pt x="2913" y="3329"/>
                      </a:lnTo>
                      <a:lnTo>
                        <a:pt x="3121" y="3121"/>
                      </a:lnTo>
                      <a:lnTo>
                        <a:pt x="3330" y="2809"/>
                      </a:lnTo>
                      <a:lnTo>
                        <a:pt x="3538" y="2497"/>
                      </a:lnTo>
                      <a:lnTo>
                        <a:pt x="3642" y="2185"/>
                      </a:lnTo>
                      <a:lnTo>
                        <a:pt x="3642" y="1872"/>
                      </a:lnTo>
                      <a:lnTo>
                        <a:pt x="3642" y="1456"/>
                      </a:lnTo>
                      <a:lnTo>
                        <a:pt x="3538" y="1144"/>
                      </a:lnTo>
                      <a:lnTo>
                        <a:pt x="3330" y="832"/>
                      </a:lnTo>
                      <a:lnTo>
                        <a:pt x="3121" y="520"/>
                      </a:lnTo>
                      <a:lnTo>
                        <a:pt x="2913" y="312"/>
                      </a:lnTo>
                      <a:lnTo>
                        <a:pt x="2601" y="208"/>
                      </a:lnTo>
                      <a:lnTo>
                        <a:pt x="2185" y="104"/>
                      </a:lnTo>
                      <a:lnTo>
                        <a:pt x="1873" y="0"/>
                      </a:lnTo>
                      <a:close/>
                    </a:path>
                  </a:pathLst>
                </a:custGeom>
                <a:solidFill>
                  <a:srgbClr val="FEC6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60"/>
                <p:cNvSpPr/>
                <p:nvPr/>
              </p:nvSpPr>
              <p:spPr>
                <a:xfrm>
                  <a:off x="5824150" y="1498700"/>
                  <a:ext cx="522750" cy="486325"/>
                </a:xfrm>
                <a:custGeom>
                  <a:rect b="b" l="l" r="r" t="t"/>
                  <a:pathLst>
                    <a:path extrusionOk="0" h="19453" w="20910">
                      <a:moveTo>
                        <a:pt x="833" y="1"/>
                      </a:moveTo>
                      <a:lnTo>
                        <a:pt x="417" y="105"/>
                      </a:lnTo>
                      <a:lnTo>
                        <a:pt x="209" y="313"/>
                      </a:lnTo>
                      <a:lnTo>
                        <a:pt x="105" y="521"/>
                      </a:lnTo>
                      <a:lnTo>
                        <a:pt x="1" y="833"/>
                      </a:lnTo>
                      <a:lnTo>
                        <a:pt x="105" y="1145"/>
                      </a:lnTo>
                      <a:lnTo>
                        <a:pt x="209" y="1353"/>
                      </a:lnTo>
                      <a:lnTo>
                        <a:pt x="417" y="1561"/>
                      </a:lnTo>
                      <a:lnTo>
                        <a:pt x="2914" y="1561"/>
                      </a:lnTo>
                      <a:lnTo>
                        <a:pt x="3954" y="1665"/>
                      </a:lnTo>
                      <a:lnTo>
                        <a:pt x="4994" y="1873"/>
                      </a:lnTo>
                      <a:lnTo>
                        <a:pt x="6970" y="2393"/>
                      </a:lnTo>
                      <a:lnTo>
                        <a:pt x="8947" y="3121"/>
                      </a:lnTo>
                      <a:lnTo>
                        <a:pt x="10091" y="3745"/>
                      </a:lnTo>
                      <a:lnTo>
                        <a:pt x="11235" y="4370"/>
                      </a:lnTo>
                      <a:lnTo>
                        <a:pt x="12172" y="5098"/>
                      </a:lnTo>
                      <a:lnTo>
                        <a:pt x="13108" y="5930"/>
                      </a:lnTo>
                      <a:lnTo>
                        <a:pt x="14044" y="6762"/>
                      </a:lnTo>
                      <a:lnTo>
                        <a:pt x="14772" y="7594"/>
                      </a:lnTo>
                      <a:lnTo>
                        <a:pt x="15604" y="8634"/>
                      </a:lnTo>
                      <a:lnTo>
                        <a:pt x="16228" y="9571"/>
                      </a:lnTo>
                      <a:lnTo>
                        <a:pt x="16853" y="10611"/>
                      </a:lnTo>
                      <a:lnTo>
                        <a:pt x="17373" y="11755"/>
                      </a:lnTo>
                      <a:lnTo>
                        <a:pt x="17893" y="12899"/>
                      </a:lnTo>
                      <a:lnTo>
                        <a:pt x="18309" y="14044"/>
                      </a:lnTo>
                      <a:lnTo>
                        <a:pt x="18933" y="16436"/>
                      </a:lnTo>
                      <a:lnTo>
                        <a:pt x="19453" y="18933"/>
                      </a:lnTo>
                      <a:lnTo>
                        <a:pt x="19557" y="19245"/>
                      </a:lnTo>
                      <a:lnTo>
                        <a:pt x="19765" y="19349"/>
                      </a:lnTo>
                      <a:lnTo>
                        <a:pt x="19973" y="19453"/>
                      </a:lnTo>
                      <a:lnTo>
                        <a:pt x="20285" y="19453"/>
                      </a:lnTo>
                      <a:lnTo>
                        <a:pt x="20597" y="19349"/>
                      </a:lnTo>
                      <a:lnTo>
                        <a:pt x="20805" y="19141"/>
                      </a:lnTo>
                      <a:lnTo>
                        <a:pt x="20909" y="18829"/>
                      </a:lnTo>
                      <a:lnTo>
                        <a:pt x="20909" y="18516"/>
                      </a:lnTo>
                      <a:lnTo>
                        <a:pt x="20493" y="15916"/>
                      </a:lnTo>
                      <a:lnTo>
                        <a:pt x="20077" y="14668"/>
                      </a:lnTo>
                      <a:lnTo>
                        <a:pt x="19765" y="13419"/>
                      </a:lnTo>
                      <a:lnTo>
                        <a:pt x="19245" y="12171"/>
                      </a:lnTo>
                      <a:lnTo>
                        <a:pt x="18829" y="11027"/>
                      </a:lnTo>
                      <a:lnTo>
                        <a:pt x="18205" y="9883"/>
                      </a:lnTo>
                      <a:lnTo>
                        <a:pt x="17581" y="8738"/>
                      </a:lnTo>
                      <a:lnTo>
                        <a:pt x="16853" y="7698"/>
                      </a:lnTo>
                      <a:lnTo>
                        <a:pt x="16124" y="6658"/>
                      </a:lnTo>
                      <a:lnTo>
                        <a:pt x="15292" y="5722"/>
                      </a:lnTo>
                      <a:lnTo>
                        <a:pt x="14356" y="4890"/>
                      </a:lnTo>
                      <a:lnTo>
                        <a:pt x="13420" y="4057"/>
                      </a:lnTo>
                      <a:lnTo>
                        <a:pt x="12380" y="3225"/>
                      </a:lnTo>
                      <a:lnTo>
                        <a:pt x="11235" y="2601"/>
                      </a:lnTo>
                      <a:lnTo>
                        <a:pt x="10091" y="1977"/>
                      </a:lnTo>
                      <a:lnTo>
                        <a:pt x="8947" y="1457"/>
                      </a:lnTo>
                      <a:lnTo>
                        <a:pt x="7907" y="1041"/>
                      </a:lnTo>
                      <a:lnTo>
                        <a:pt x="6762" y="729"/>
                      </a:lnTo>
                      <a:lnTo>
                        <a:pt x="5514" y="417"/>
                      </a:lnTo>
                      <a:lnTo>
                        <a:pt x="4370" y="209"/>
                      </a:lnTo>
                      <a:lnTo>
                        <a:pt x="3122" y="1"/>
                      </a:lnTo>
                      <a:close/>
                    </a:path>
                  </a:pathLst>
                </a:custGeom>
                <a:solidFill>
                  <a:srgbClr val="FEC6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60"/>
                <p:cNvSpPr/>
                <p:nvPr/>
              </p:nvSpPr>
              <p:spPr>
                <a:xfrm>
                  <a:off x="5865775" y="2310075"/>
                  <a:ext cx="356300" cy="403100"/>
                </a:xfrm>
                <a:custGeom>
                  <a:rect b="b" l="l" r="r" t="t"/>
                  <a:pathLst>
                    <a:path extrusionOk="0" h="16124" w="14252">
                      <a:moveTo>
                        <a:pt x="13419" y="0"/>
                      </a:moveTo>
                      <a:lnTo>
                        <a:pt x="13211" y="104"/>
                      </a:lnTo>
                      <a:lnTo>
                        <a:pt x="12899" y="312"/>
                      </a:lnTo>
                      <a:lnTo>
                        <a:pt x="11027" y="2601"/>
                      </a:lnTo>
                      <a:lnTo>
                        <a:pt x="8842" y="4785"/>
                      </a:lnTo>
                      <a:lnTo>
                        <a:pt x="7698" y="5722"/>
                      </a:lnTo>
                      <a:lnTo>
                        <a:pt x="6554" y="6762"/>
                      </a:lnTo>
                      <a:lnTo>
                        <a:pt x="5305" y="7594"/>
                      </a:lnTo>
                      <a:lnTo>
                        <a:pt x="4057" y="8426"/>
                      </a:lnTo>
                      <a:lnTo>
                        <a:pt x="3225" y="9050"/>
                      </a:lnTo>
                      <a:lnTo>
                        <a:pt x="2289" y="9778"/>
                      </a:lnTo>
                      <a:lnTo>
                        <a:pt x="1561" y="10507"/>
                      </a:lnTo>
                      <a:lnTo>
                        <a:pt x="832" y="11443"/>
                      </a:lnTo>
                      <a:lnTo>
                        <a:pt x="416" y="12379"/>
                      </a:lnTo>
                      <a:lnTo>
                        <a:pt x="104" y="13315"/>
                      </a:lnTo>
                      <a:lnTo>
                        <a:pt x="0" y="13939"/>
                      </a:lnTo>
                      <a:lnTo>
                        <a:pt x="0" y="14459"/>
                      </a:lnTo>
                      <a:lnTo>
                        <a:pt x="104" y="14980"/>
                      </a:lnTo>
                      <a:lnTo>
                        <a:pt x="208" y="15604"/>
                      </a:lnTo>
                      <a:lnTo>
                        <a:pt x="416" y="15916"/>
                      </a:lnTo>
                      <a:lnTo>
                        <a:pt x="624" y="16020"/>
                      </a:lnTo>
                      <a:lnTo>
                        <a:pt x="936" y="16124"/>
                      </a:lnTo>
                      <a:lnTo>
                        <a:pt x="1249" y="16124"/>
                      </a:lnTo>
                      <a:lnTo>
                        <a:pt x="1457" y="15916"/>
                      </a:lnTo>
                      <a:lnTo>
                        <a:pt x="1665" y="15812"/>
                      </a:lnTo>
                      <a:lnTo>
                        <a:pt x="1769" y="15500"/>
                      </a:lnTo>
                      <a:lnTo>
                        <a:pt x="1769" y="15188"/>
                      </a:lnTo>
                      <a:lnTo>
                        <a:pt x="1561" y="14459"/>
                      </a:lnTo>
                      <a:lnTo>
                        <a:pt x="1561" y="13939"/>
                      </a:lnTo>
                      <a:lnTo>
                        <a:pt x="1665" y="13315"/>
                      </a:lnTo>
                      <a:lnTo>
                        <a:pt x="1873" y="12795"/>
                      </a:lnTo>
                      <a:lnTo>
                        <a:pt x="2081" y="12275"/>
                      </a:lnTo>
                      <a:lnTo>
                        <a:pt x="2497" y="11755"/>
                      </a:lnTo>
                      <a:lnTo>
                        <a:pt x="3329" y="10923"/>
                      </a:lnTo>
                      <a:lnTo>
                        <a:pt x="4369" y="10091"/>
                      </a:lnTo>
                      <a:lnTo>
                        <a:pt x="5513" y="9362"/>
                      </a:lnTo>
                      <a:lnTo>
                        <a:pt x="6554" y="8634"/>
                      </a:lnTo>
                      <a:lnTo>
                        <a:pt x="7490" y="8010"/>
                      </a:lnTo>
                      <a:lnTo>
                        <a:pt x="9258" y="6554"/>
                      </a:lnTo>
                      <a:lnTo>
                        <a:pt x="10923" y="4889"/>
                      </a:lnTo>
                      <a:lnTo>
                        <a:pt x="12587" y="3225"/>
                      </a:lnTo>
                      <a:lnTo>
                        <a:pt x="14043" y="1457"/>
                      </a:lnTo>
                      <a:lnTo>
                        <a:pt x="14251" y="1145"/>
                      </a:lnTo>
                      <a:lnTo>
                        <a:pt x="14251" y="833"/>
                      </a:lnTo>
                      <a:lnTo>
                        <a:pt x="14147" y="521"/>
                      </a:lnTo>
                      <a:lnTo>
                        <a:pt x="13939" y="312"/>
                      </a:lnTo>
                      <a:lnTo>
                        <a:pt x="13731" y="104"/>
                      </a:lnTo>
                      <a:lnTo>
                        <a:pt x="13419" y="0"/>
                      </a:lnTo>
                      <a:close/>
                    </a:path>
                  </a:pathLst>
                </a:custGeom>
                <a:solidFill>
                  <a:srgbClr val="FEC6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60"/>
                <p:cNvSpPr/>
                <p:nvPr/>
              </p:nvSpPr>
              <p:spPr>
                <a:xfrm>
                  <a:off x="2763300" y="1498700"/>
                  <a:ext cx="522725" cy="486325"/>
                </a:xfrm>
                <a:custGeom>
                  <a:rect b="b" l="l" r="r" t="t"/>
                  <a:pathLst>
                    <a:path extrusionOk="0" h="19453" w="20909">
                      <a:moveTo>
                        <a:pt x="17788" y="1"/>
                      </a:moveTo>
                      <a:lnTo>
                        <a:pt x="16644" y="209"/>
                      </a:lnTo>
                      <a:lnTo>
                        <a:pt x="15396" y="417"/>
                      </a:lnTo>
                      <a:lnTo>
                        <a:pt x="14251" y="729"/>
                      </a:lnTo>
                      <a:lnTo>
                        <a:pt x="13107" y="1041"/>
                      </a:lnTo>
                      <a:lnTo>
                        <a:pt x="11963" y="1457"/>
                      </a:lnTo>
                      <a:lnTo>
                        <a:pt x="10923" y="1977"/>
                      </a:lnTo>
                      <a:lnTo>
                        <a:pt x="9674" y="2601"/>
                      </a:lnTo>
                      <a:lnTo>
                        <a:pt x="8634" y="3225"/>
                      </a:lnTo>
                      <a:lnTo>
                        <a:pt x="7594" y="4057"/>
                      </a:lnTo>
                      <a:lnTo>
                        <a:pt x="6554" y="4890"/>
                      </a:lnTo>
                      <a:lnTo>
                        <a:pt x="5722" y="5722"/>
                      </a:lnTo>
                      <a:lnTo>
                        <a:pt x="4889" y="6658"/>
                      </a:lnTo>
                      <a:lnTo>
                        <a:pt x="4057" y="7698"/>
                      </a:lnTo>
                      <a:lnTo>
                        <a:pt x="3433" y="8738"/>
                      </a:lnTo>
                      <a:lnTo>
                        <a:pt x="2809" y="9883"/>
                      </a:lnTo>
                      <a:lnTo>
                        <a:pt x="2185" y="11027"/>
                      </a:lnTo>
                      <a:lnTo>
                        <a:pt x="1665" y="12171"/>
                      </a:lnTo>
                      <a:lnTo>
                        <a:pt x="1249" y="13419"/>
                      </a:lnTo>
                      <a:lnTo>
                        <a:pt x="832" y="14668"/>
                      </a:lnTo>
                      <a:lnTo>
                        <a:pt x="520" y="15916"/>
                      </a:lnTo>
                      <a:lnTo>
                        <a:pt x="0" y="18516"/>
                      </a:lnTo>
                      <a:lnTo>
                        <a:pt x="0" y="18829"/>
                      </a:lnTo>
                      <a:lnTo>
                        <a:pt x="208" y="19141"/>
                      </a:lnTo>
                      <a:lnTo>
                        <a:pt x="416" y="19349"/>
                      </a:lnTo>
                      <a:lnTo>
                        <a:pt x="728" y="19453"/>
                      </a:lnTo>
                      <a:lnTo>
                        <a:pt x="937" y="19453"/>
                      </a:lnTo>
                      <a:lnTo>
                        <a:pt x="1249" y="19349"/>
                      </a:lnTo>
                      <a:lnTo>
                        <a:pt x="1457" y="19245"/>
                      </a:lnTo>
                      <a:lnTo>
                        <a:pt x="1561" y="18933"/>
                      </a:lnTo>
                      <a:lnTo>
                        <a:pt x="1977" y="16436"/>
                      </a:lnTo>
                      <a:lnTo>
                        <a:pt x="2705" y="14044"/>
                      </a:lnTo>
                      <a:lnTo>
                        <a:pt x="3121" y="12899"/>
                      </a:lnTo>
                      <a:lnTo>
                        <a:pt x="3641" y="11755"/>
                      </a:lnTo>
                      <a:lnTo>
                        <a:pt x="4161" y="10611"/>
                      </a:lnTo>
                      <a:lnTo>
                        <a:pt x="4785" y="9571"/>
                      </a:lnTo>
                      <a:lnTo>
                        <a:pt x="5409" y="8634"/>
                      </a:lnTo>
                      <a:lnTo>
                        <a:pt x="6138" y="7594"/>
                      </a:lnTo>
                      <a:lnTo>
                        <a:pt x="6970" y="6762"/>
                      </a:lnTo>
                      <a:lnTo>
                        <a:pt x="7802" y="5930"/>
                      </a:lnTo>
                      <a:lnTo>
                        <a:pt x="8738" y="5098"/>
                      </a:lnTo>
                      <a:lnTo>
                        <a:pt x="9778" y="4370"/>
                      </a:lnTo>
                      <a:lnTo>
                        <a:pt x="10819" y="3745"/>
                      </a:lnTo>
                      <a:lnTo>
                        <a:pt x="11963" y="3121"/>
                      </a:lnTo>
                      <a:lnTo>
                        <a:pt x="13939" y="2393"/>
                      </a:lnTo>
                      <a:lnTo>
                        <a:pt x="16020" y="1873"/>
                      </a:lnTo>
                      <a:lnTo>
                        <a:pt x="17060" y="1665"/>
                      </a:lnTo>
                      <a:lnTo>
                        <a:pt x="18100" y="1561"/>
                      </a:lnTo>
                      <a:lnTo>
                        <a:pt x="20493" y="1561"/>
                      </a:lnTo>
                      <a:lnTo>
                        <a:pt x="20701" y="1353"/>
                      </a:lnTo>
                      <a:lnTo>
                        <a:pt x="20909" y="1145"/>
                      </a:lnTo>
                      <a:lnTo>
                        <a:pt x="20909" y="833"/>
                      </a:lnTo>
                      <a:lnTo>
                        <a:pt x="20909" y="521"/>
                      </a:lnTo>
                      <a:lnTo>
                        <a:pt x="20701" y="313"/>
                      </a:lnTo>
                      <a:lnTo>
                        <a:pt x="20493" y="105"/>
                      </a:lnTo>
                      <a:lnTo>
                        <a:pt x="20181" y="1"/>
                      </a:lnTo>
                      <a:close/>
                    </a:path>
                  </a:pathLst>
                </a:custGeom>
                <a:solidFill>
                  <a:srgbClr val="FEC6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60"/>
                <p:cNvSpPr/>
                <p:nvPr/>
              </p:nvSpPr>
              <p:spPr>
                <a:xfrm>
                  <a:off x="2890725" y="2310075"/>
                  <a:ext cx="356300" cy="403100"/>
                </a:xfrm>
                <a:custGeom>
                  <a:rect b="b" l="l" r="r" t="t"/>
                  <a:pathLst>
                    <a:path extrusionOk="0" h="16124" w="14252">
                      <a:moveTo>
                        <a:pt x="729" y="0"/>
                      </a:moveTo>
                      <a:lnTo>
                        <a:pt x="417" y="104"/>
                      </a:lnTo>
                      <a:lnTo>
                        <a:pt x="208" y="312"/>
                      </a:lnTo>
                      <a:lnTo>
                        <a:pt x="104" y="521"/>
                      </a:lnTo>
                      <a:lnTo>
                        <a:pt x="0" y="833"/>
                      </a:lnTo>
                      <a:lnTo>
                        <a:pt x="0" y="1145"/>
                      </a:lnTo>
                      <a:lnTo>
                        <a:pt x="104" y="1457"/>
                      </a:lnTo>
                      <a:lnTo>
                        <a:pt x="1665" y="3225"/>
                      </a:lnTo>
                      <a:lnTo>
                        <a:pt x="3225" y="4889"/>
                      </a:lnTo>
                      <a:lnTo>
                        <a:pt x="4993" y="6554"/>
                      </a:lnTo>
                      <a:lnTo>
                        <a:pt x="6762" y="8010"/>
                      </a:lnTo>
                      <a:lnTo>
                        <a:pt x="7698" y="8634"/>
                      </a:lnTo>
                      <a:lnTo>
                        <a:pt x="8738" y="9362"/>
                      </a:lnTo>
                      <a:lnTo>
                        <a:pt x="9779" y="10091"/>
                      </a:lnTo>
                      <a:lnTo>
                        <a:pt x="10819" y="10923"/>
                      </a:lnTo>
                      <a:lnTo>
                        <a:pt x="11755" y="11755"/>
                      </a:lnTo>
                      <a:lnTo>
                        <a:pt x="12067" y="12275"/>
                      </a:lnTo>
                      <a:lnTo>
                        <a:pt x="12379" y="12795"/>
                      </a:lnTo>
                      <a:lnTo>
                        <a:pt x="12587" y="13315"/>
                      </a:lnTo>
                      <a:lnTo>
                        <a:pt x="12691" y="13835"/>
                      </a:lnTo>
                      <a:lnTo>
                        <a:pt x="12587" y="14459"/>
                      </a:lnTo>
                      <a:lnTo>
                        <a:pt x="12483" y="15188"/>
                      </a:lnTo>
                      <a:lnTo>
                        <a:pt x="12379" y="15500"/>
                      </a:lnTo>
                      <a:lnTo>
                        <a:pt x="12483" y="15812"/>
                      </a:lnTo>
                      <a:lnTo>
                        <a:pt x="12691" y="15916"/>
                      </a:lnTo>
                      <a:lnTo>
                        <a:pt x="13003" y="16124"/>
                      </a:lnTo>
                      <a:lnTo>
                        <a:pt x="13315" y="16124"/>
                      </a:lnTo>
                      <a:lnTo>
                        <a:pt x="13523" y="16020"/>
                      </a:lnTo>
                      <a:lnTo>
                        <a:pt x="13835" y="15916"/>
                      </a:lnTo>
                      <a:lnTo>
                        <a:pt x="13939" y="15604"/>
                      </a:lnTo>
                      <a:lnTo>
                        <a:pt x="14147" y="14980"/>
                      </a:lnTo>
                      <a:lnTo>
                        <a:pt x="14252" y="14459"/>
                      </a:lnTo>
                      <a:lnTo>
                        <a:pt x="14252" y="13939"/>
                      </a:lnTo>
                      <a:lnTo>
                        <a:pt x="14147" y="13315"/>
                      </a:lnTo>
                      <a:lnTo>
                        <a:pt x="13835" y="12379"/>
                      </a:lnTo>
                      <a:lnTo>
                        <a:pt x="13315" y="11443"/>
                      </a:lnTo>
                      <a:lnTo>
                        <a:pt x="12691" y="10507"/>
                      </a:lnTo>
                      <a:lnTo>
                        <a:pt x="11859" y="9778"/>
                      </a:lnTo>
                      <a:lnTo>
                        <a:pt x="11027" y="9050"/>
                      </a:lnTo>
                      <a:lnTo>
                        <a:pt x="10091" y="8426"/>
                      </a:lnTo>
                      <a:lnTo>
                        <a:pt x="8842" y="7594"/>
                      </a:lnTo>
                      <a:lnTo>
                        <a:pt x="7594" y="6762"/>
                      </a:lnTo>
                      <a:lnTo>
                        <a:pt x="6450" y="5722"/>
                      </a:lnTo>
                      <a:lnTo>
                        <a:pt x="5306" y="4785"/>
                      </a:lnTo>
                      <a:lnTo>
                        <a:pt x="3225" y="2601"/>
                      </a:lnTo>
                      <a:lnTo>
                        <a:pt x="1249" y="312"/>
                      </a:lnTo>
                      <a:lnTo>
                        <a:pt x="1041" y="104"/>
                      </a:lnTo>
                      <a:lnTo>
                        <a:pt x="729" y="0"/>
                      </a:lnTo>
                      <a:close/>
                    </a:path>
                  </a:pathLst>
                </a:custGeom>
                <a:solidFill>
                  <a:srgbClr val="FEC6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60"/>
                <p:cNvSpPr/>
                <p:nvPr/>
              </p:nvSpPr>
              <p:spPr>
                <a:xfrm>
                  <a:off x="4055775" y="3974425"/>
                  <a:ext cx="117050" cy="249675"/>
                </a:xfrm>
                <a:custGeom>
                  <a:rect b="b" l="l" r="r" t="t"/>
                  <a:pathLst>
                    <a:path extrusionOk="0" h="9987" w="4682">
                      <a:moveTo>
                        <a:pt x="3849" y="0"/>
                      </a:moveTo>
                      <a:lnTo>
                        <a:pt x="3537" y="104"/>
                      </a:lnTo>
                      <a:lnTo>
                        <a:pt x="3225" y="312"/>
                      </a:lnTo>
                      <a:lnTo>
                        <a:pt x="3121" y="520"/>
                      </a:lnTo>
                      <a:lnTo>
                        <a:pt x="1" y="9050"/>
                      </a:lnTo>
                      <a:lnTo>
                        <a:pt x="1" y="9362"/>
                      </a:lnTo>
                      <a:lnTo>
                        <a:pt x="105" y="9570"/>
                      </a:lnTo>
                      <a:lnTo>
                        <a:pt x="209" y="9778"/>
                      </a:lnTo>
                      <a:lnTo>
                        <a:pt x="521" y="9882"/>
                      </a:lnTo>
                      <a:lnTo>
                        <a:pt x="833" y="9986"/>
                      </a:lnTo>
                      <a:lnTo>
                        <a:pt x="1145" y="9882"/>
                      </a:lnTo>
                      <a:lnTo>
                        <a:pt x="1353" y="9674"/>
                      </a:lnTo>
                      <a:lnTo>
                        <a:pt x="1561" y="9466"/>
                      </a:lnTo>
                      <a:lnTo>
                        <a:pt x="4578" y="937"/>
                      </a:lnTo>
                      <a:lnTo>
                        <a:pt x="4682" y="625"/>
                      </a:lnTo>
                      <a:lnTo>
                        <a:pt x="4578" y="416"/>
                      </a:lnTo>
                      <a:lnTo>
                        <a:pt x="4369" y="208"/>
                      </a:lnTo>
                      <a:lnTo>
                        <a:pt x="4161" y="104"/>
                      </a:lnTo>
                      <a:lnTo>
                        <a:pt x="3849" y="0"/>
                      </a:lnTo>
                      <a:close/>
                    </a:path>
                  </a:pathLst>
                </a:custGeom>
                <a:solidFill>
                  <a:srgbClr val="FEC6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60"/>
                <p:cNvSpPr/>
                <p:nvPr/>
              </p:nvSpPr>
              <p:spPr>
                <a:xfrm>
                  <a:off x="4471875" y="3290475"/>
                  <a:ext cx="39025" cy="408325"/>
                </a:xfrm>
                <a:custGeom>
                  <a:rect b="b" l="l" r="r" t="t"/>
                  <a:pathLst>
                    <a:path extrusionOk="0" h="16333" w="1561">
                      <a:moveTo>
                        <a:pt x="728" y="1"/>
                      </a:moveTo>
                      <a:lnTo>
                        <a:pt x="520" y="105"/>
                      </a:lnTo>
                      <a:lnTo>
                        <a:pt x="208" y="209"/>
                      </a:lnTo>
                      <a:lnTo>
                        <a:pt x="104" y="417"/>
                      </a:lnTo>
                      <a:lnTo>
                        <a:pt x="0" y="729"/>
                      </a:lnTo>
                      <a:lnTo>
                        <a:pt x="0" y="15500"/>
                      </a:lnTo>
                      <a:lnTo>
                        <a:pt x="104" y="15916"/>
                      </a:lnTo>
                      <a:lnTo>
                        <a:pt x="208" y="16124"/>
                      </a:lnTo>
                      <a:lnTo>
                        <a:pt x="520" y="16228"/>
                      </a:lnTo>
                      <a:lnTo>
                        <a:pt x="728" y="16332"/>
                      </a:lnTo>
                      <a:lnTo>
                        <a:pt x="1040" y="16228"/>
                      </a:lnTo>
                      <a:lnTo>
                        <a:pt x="1352" y="16124"/>
                      </a:lnTo>
                      <a:lnTo>
                        <a:pt x="1456" y="15916"/>
                      </a:lnTo>
                      <a:lnTo>
                        <a:pt x="1560" y="15500"/>
                      </a:lnTo>
                      <a:lnTo>
                        <a:pt x="1560" y="729"/>
                      </a:lnTo>
                      <a:lnTo>
                        <a:pt x="1456" y="417"/>
                      </a:lnTo>
                      <a:lnTo>
                        <a:pt x="1352" y="209"/>
                      </a:lnTo>
                      <a:lnTo>
                        <a:pt x="1040" y="105"/>
                      </a:lnTo>
                      <a:lnTo>
                        <a:pt x="728" y="1"/>
                      </a:lnTo>
                      <a:close/>
                    </a:path>
                  </a:pathLst>
                </a:custGeom>
                <a:solidFill>
                  <a:srgbClr val="FEC6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60"/>
                <p:cNvSpPr/>
                <p:nvPr/>
              </p:nvSpPr>
              <p:spPr>
                <a:xfrm>
                  <a:off x="4079175" y="2122825"/>
                  <a:ext cx="384925" cy="343300"/>
                </a:xfrm>
                <a:custGeom>
                  <a:rect b="b" l="l" r="r" t="t"/>
                  <a:pathLst>
                    <a:path extrusionOk="0" h="13732" w="15397">
                      <a:moveTo>
                        <a:pt x="6316" y="4548"/>
                      </a:moveTo>
                      <a:lnTo>
                        <a:pt x="6450" y="4682"/>
                      </a:lnTo>
                      <a:lnTo>
                        <a:pt x="6762" y="4890"/>
                      </a:lnTo>
                      <a:lnTo>
                        <a:pt x="7074" y="5098"/>
                      </a:lnTo>
                      <a:lnTo>
                        <a:pt x="9883" y="5098"/>
                      </a:lnTo>
                      <a:lnTo>
                        <a:pt x="10299" y="4994"/>
                      </a:lnTo>
                      <a:lnTo>
                        <a:pt x="10364" y="4968"/>
                      </a:lnTo>
                      <a:lnTo>
                        <a:pt x="10364" y="4968"/>
                      </a:lnTo>
                      <a:lnTo>
                        <a:pt x="10195" y="5306"/>
                      </a:lnTo>
                      <a:lnTo>
                        <a:pt x="9675" y="7490"/>
                      </a:lnTo>
                      <a:lnTo>
                        <a:pt x="9675" y="7906"/>
                      </a:lnTo>
                      <a:lnTo>
                        <a:pt x="9675" y="8219"/>
                      </a:lnTo>
                      <a:lnTo>
                        <a:pt x="9779" y="8635"/>
                      </a:lnTo>
                      <a:lnTo>
                        <a:pt x="9957" y="8813"/>
                      </a:lnTo>
                      <a:lnTo>
                        <a:pt x="9779" y="8947"/>
                      </a:lnTo>
                      <a:lnTo>
                        <a:pt x="9601" y="9080"/>
                      </a:lnTo>
                      <a:lnTo>
                        <a:pt x="9467" y="8947"/>
                      </a:lnTo>
                      <a:lnTo>
                        <a:pt x="9155" y="8739"/>
                      </a:lnTo>
                      <a:lnTo>
                        <a:pt x="8843" y="8635"/>
                      </a:lnTo>
                      <a:lnTo>
                        <a:pt x="8427" y="8531"/>
                      </a:lnTo>
                      <a:lnTo>
                        <a:pt x="6034" y="8531"/>
                      </a:lnTo>
                      <a:lnTo>
                        <a:pt x="5604" y="8617"/>
                      </a:lnTo>
                      <a:lnTo>
                        <a:pt x="5722" y="8323"/>
                      </a:lnTo>
                      <a:lnTo>
                        <a:pt x="6242" y="6138"/>
                      </a:lnTo>
                      <a:lnTo>
                        <a:pt x="6242" y="5826"/>
                      </a:lnTo>
                      <a:lnTo>
                        <a:pt x="6242" y="5410"/>
                      </a:lnTo>
                      <a:lnTo>
                        <a:pt x="6138" y="5098"/>
                      </a:lnTo>
                      <a:lnTo>
                        <a:pt x="5974" y="4852"/>
                      </a:lnTo>
                      <a:lnTo>
                        <a:pt x="6138" y="4786"/>
                      </a:lnTo>
                      <a:lnTo>
                        <a:pt x="6316" y="4548"/>
                      </a:lnTo>
                      <a:close/>
                      <a:moveTo>
                        <a:pt x="5514" y="1"/>
                      </a:moveTo>
                      <a:lnTo>
                        <a:pt x="5098" y="105"/>
                      </a:lnTo>
                      <a:lnTo>
                        <a:pt x="4578" y="313"/>
                      </a:lnTo>
                      <a:lnTo>
                        <a:pt x="4266" y="625"/>
                      </a:lnTo>
                      <a:lnTo>
                        <a:pt x="4058" y="1145"/>
                      </a:lnTo>
                      <a:lnTo>
                        <a:pt x="3882" y="1977"/>
                      </a:lnTo>
                      <a:lnTo>
                        <a:pt x="2185" y="1977"/>
                      </a:lnTo>
                      <a:lnTo>
                        <a:pt x="1873" y="2081"/>
                      </a:lnTo>
                      <a:lnTo>
                        <a:pt x="1353" y="2393"/>
                      </a:lnTo>
                      <a:lnTo>
                        <a:pt x="1041" y="2913"/>
                      </a:lnTo>
                      <a:lnTo>
                        <a:pt x="937" y="3226"/>
                      </a:lnTo>
                      <a:lnTo>
                        <a:pt x="937" y="3538"/>
                      </a:lnTo>
                      <a:lnTo>
                        <a:pt x="937" y="5722"/>
                      </a:lnTo>
                      <a:lnTo>
                        <a:pt x="937" y="6034"/>
                      </a:lnTo>
                      <a:lnTo>
                        <a:pt x="1041" y="6346"/>
                      </a:lnTo>
                      <a:lnTo>
                        <a:pt x="1076" y="6404"/>
                      </a:lnTo>
                      <a:lnTo>
                        <a:pt x="1076" y="6404"/>
                      </a:lnTo>
                      <a:lnTo>
                        <a:pt x="937" y="6450"/>
                      </a:lnTo>
                      <a:lnTo>
                        <a:pt x="417" y="6866"/>
                      </a:lnTo>
                      <a:lnTo>
                        <a:pt x="105" y="7282"/>
                      </a:lnTo>
                      <a:lnTo>
                        <a:pt x="1" y="7594"/>
                      </a:lnTo>
                      <a:lnTo>
                        <a:pt x="1" y="7906"/>
                      </a:lnTo>
                      <a:lnTo>
                        <a:pt x="1" y="10195"/>
                      </a:lnTo>
                      <a:lnTo>
                        <a:pt x="1" y="10507"/>
                      </a:lnTo>
                      <a:lnTo>
                        <a:pt x="105" y="10715"/>
                      </a:lnTo>
                      <a:lnTo>
                        <a:pt x="417" y="11235"/>
                      </a:lnTo>
                      <a:lnTo>
                        <a:pt x="937" y="11651"/>
                      </a:lnTo>
                      <a:lnTo>
                        <a:pt x="1249" y="11651"/>
                      </a:lnTo>
                      <a:lnTo>
                        <a:pt x="1561" y="11755"/>
                      </a:lnTo>
                      <a:lnTo>
                        <a:pt x="1769" y="11755"/>
                      </a:lnTo>
                      <a:lnTo>
                        <a:pt x="1769" y="12171"/>
                      </a:lnTo>
                      <a:lnTo>
                        <a:pt x="1769" y="12483"/>
                      </a:lnTo>
                      <a:lnTo>
                        <a:pt x="1873" y="12796"/>
                      </a:lnTo>
                      <a:lnTo>
                        <a:pt x="2081" y="13108"/>
                      </a:lnTo>
                      <a:lnTo>
                        <a:pt x="2289" y="13420"/>
                      </a:lnTo>
                      <a:lnTo>
                        <a:pt x="2601" y="13628"/>
                      </a:lnTo>
                      <a:lnTo>
                        <a:pt x="2913" y="13732"/>
                      </a:lnTo>
                      <a:lnTo>
                        <a:pt x="6138" y="13732"/>
                      </a:lnTo>
                      <a:lnTo>
                        <a:pt x="6554" y="13420"/>
                      </a:lnTo>
                      <a:lnTo>
                        <a:pt x="6804" y="13170"/>
                      </a:lnTo>
                      <a:lnTo>
                        <a:pt x="6804" y="13170"/>
                      </a:lnTo>
                      <a:lnTo>
                        <a:pt x="6970" y="13420"/>
                      </a:lnTo>
                      <a:lnTo>
                        <a:pt x="7282" y="13628"/>
                      </a:lnTo>
                      <a:lnTo>
                        <a:pt x="7594" y="13732"/>
                      </a:lnTo>
                      <a:lnTo>
                        <a:pt x="10819" y="13732"/>
                      </a:lnTo>
                      <a:lnTo>
                        <a:pt x="11235" y="13420"/>
                      </a:lnTo>
                      <a:lnTo>
                        <a:pt x="11651" y="13108"/>
                      </a:lnTo>
                      <a:lnTo>
                        <a:pt x="11755" y="12587"/>
                      </a:lnTo>
                      <a:lnTo>
                        <a:pt x="11974" y="11755"/>
                      </a:lnTo>
                      <a:lnTo>
                        <a:pt x="12900" y="11755"/>
                      </a:lnTo>
                      <a:lnTo>
                        <a:pt x="13212" y="11651"/>
                      </a:lnTo>
                      <a:lnTo>
                        <a:pt x="13524" y="11651"/>
                      </a:lnTo>
                      <a:lnTo>
                        <a:pt x="14044" y="11235"/>
                      </a:lnTo>
                      <a:lnTo>
                        <a:pt x="14356" y="10715"/>
                      </a:lnTo>
                      <a:lnTo>
                        <a:pt x="14460" y="10507"/>
                      </a:lnTo>
                      <a:lnTo>
                        <a:pt x="14460" y="10195"/>
                      </a:lnTo>
                      <a:lnTo>
                        <a:pt x="14460" y="7906"/>
                      </a:lnTo>
                      <a:lnTo>
                        <a:pt x="14460" y="7594"/>
                      </a:lnTo>
                      <a:lnTo>
                        <a:pt x="14356" y="7282"/>
                      </a:lnTo>
                      <a:lnTo>
                        <a:pt x="14314" y="7227"/>
                      </a:lnTo>
                      <a:lnTo>
                        <a:pt x="14314" y="7227"/>
                      </a:lnTo>
                      <a:lnTo>
                        <a:pt x="14460" y="7178"/>
                      </a:lnTo>
                      <a:lnTo>
                        <a:pt x="14772" y="6970"/>
                      </a:lnTo>
                      <a:lnTo>
                        <a:pt x="14980" y="6866"/>
                      </a:lnTo>
                      <a:lnTo>
                        <a:pt x="15136" y="6606"/>
                      </a:lnTo>
                      <a:lnTo>
                        <a:pt x="15292" y="6450"/>
                      </a:lnTo>
                      <a:lnTo>
                        <a:pt x="15396" y="6138"/>
                      </a:lnTo>
                      <a:lnTo>
                        <a:pt x="15396" y="5722"/>
                      </a:lnTo>
                      <a:lnTo>
                        <a:pt x="15396" y="3538"/>
                      </a:lnTo>
                      <a:lnTo>
                        <a:pt x="15396" y="3226"/>
                      </a:lnTo>
                      <a:lnTo>
                        <a:pt x="15292" y="2913"/>
                      </a:lnTo>
                      <a:lnTo>
                        <a:pt x="14980" y="2393"/>
                      </a:lnTo>
                      <a:lnTo>
                        <a:pt x="14460" y="2081"/>
                      </a:lnTo>
                      <a:lnTo>
                        <a:pt x="14148" y="1977"/>
                      </a:lnTo>
                      <a:lnTo>
                        <a:pt x="14044" y="1977"/>
                      </a:lnTo>
                      <a:lnTo>
                        <a:pt x="14148" y="1561"/>
                      </a:lnTo>
                      <a:lnTo>
                        <a:pt x="14044" y="1249"/>
                      </a:lnTo>
                      <a:lnTo>
                        <a:pt x="13940" y="937"/>
                      </a:lnTo>
                      <a:lnTo>
                        <a:pt x="13836" y="625"/>
                      </a:lnTo>
                      <a:lnTo>
                        <a:pt x="13524" y="313"/>
                      </a:lnTo>
                      <a:lnTo>
                        <a:pt x="13316" y="105"/>
                      </a:lnTo>
                      <a:lnTo>
                        <a:pt x="12900" y="1"/>
                      </a:lnTo>
                      <a:lnTo>
                        <a:pt x="10299" y="1"/>
                      </a:lnTo>
                      <a:lnTo>
                        <a:pt x="9779" y="105"/>
                      </a:lnTo>
                      <a:lnTo>
                        <a:pt x="9259" y="313"/>
                      </a:lnTo>
                      <a:lnTo>
                        <a:pt x="9051" y="521"/>
                      </a:lnTo>
                      <a:lnTo>
                        <a:pt x="9051" y="521"/>
                      </a:lnTo>
                      <a:lnTo>
                        <a:pt x="8843" y="313"/>
                      </a:lnTo>
                      <a:lnTo>
                        <a:pt x="8635" y="105"/>
                      </a:lnTo>
                      <a:lnTo>
                        <a:pt x="8219" y="1"/>
                      </a:lnTo>
                      <a:close/>
                    </a:path>
                  </a:pathLst>
                </a:custGeom>
                <a:solidFill>
                  <a:srgbClr val="FEC6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60"/>
                <p:cNvSpPr/>
                <p:nvPr/>
              </p:nvSpPr>
              <p:spPr>
                <a:xfrm>
                  <a:off x="4201400" y="2226850"/>
                  <a:ext cx="150875" cy="132650"/>
                </a:xfrm>
                <a:custGeom>
                  <a:rect b="b" l="l" r="r" t="t"/>
                  <a:pathLst>
                    <a:path extrusionOk="0" h="5306" w="6035">
                      <a:moveTo>
                        <a:pt x="2081" y="1"/>
                      </a:moveTo>
                      <a:lnTo>
                        <a:pt x="1561" y="105"/>
                      </a:lnTo>
                      <a:lnTo>
                        <a:pt x="1145" y="313"/>
                      </a:lnTo>
                      <a:lnTo>
                        <a:pt x="729" y="729"/>
                      </a:lnTo>
                      <a:lnTo>
                        <a:pt x="521" y="1145"/>
                      </a:lnTo>
                      <a:lnTo>
                        <a:pt x="105" y="3329"/>
                      </a:lnTo>
                      <a:lnTo>
                        <a:pt x="1" y="3745"/>
                      </a:lnTo>
                      <a:lnTo>
                        <a:pt x="105" y="4058"/>
                      </a:lnTo>
                      <a:lnTo>
                        <a:pt x="209" y="4474"/>
                      </a:lnTo>
                      <a:lnTo>
                        <a:pt x="417" y="4682"/>
                      </a:lnTo>
                      <a:lnTo>
                        <a:pt x="625" y="4994"/>
                      </a:lnTo>
                      <a:lnTo>
                        <a:pt x="937" y="5202"/>
                      </a:lnTo>
                      <a:lnTo>
                        <a:pt x="1249" y="5306"/>
                      </a:lnTo>
                      <a:lnTo>
                        <a:pt x="4266" y="5306"/>
                      </a:lnTo>
                      <a:lnTo>
                        <a:pt x="4578" y="5202"/>
                      </a:lnTo>
                      <a:lnTo>
                        <a:pt x="4708" y="5124"/>
                      </a:lnTo>
                      <a:lnTo>
                        <a:pt x="4786" y="5098"/>
                      </a:lnTo>
                      <a:lnTo>
                        <a:pt x="4925" y="4994"/>
                      </a:lnTo>
                      <a:lnTo>
                        <a:pt x="5098" y="4890"/>
                      </a:lnTo>
                      <a:lnTo>
                        <a:pt x="5126" y="4842"/>
                      </a:lnTo>
                      <a:lnTo>
                        <a:pt x="5202" y="4786"/>
                      </a:lnTo>
                      <a:lnTo>
                        <a:pt x="5410" y="4474"/>
                      </a:lnTo>
                      <a:lnTo>
                        <a:pt x="5514" y="4162"/>
                      </a:lnTo>
                      <a:lnTo>
                        <a:pt x="5601" y="3798"/>
                      </a:lnTo>
                      <a:lnTo>
                        <a:pt x="5618" y="3745"/>
                      </a:lnTo>
                      <a:lnTo>
                        <a:pt x="5615" y="3737"/>
                      </a:lnTo>
                      <a:lnTo>
                        <a:pt x="6034" y="1977"/>
                      </a:lnTo>
                      <a:lnTo>
                        <a:pt x="6034" y="1665"/>
                      </a:lnTo>
                      <a:lnTo>
                        <a:pt x="6034" y="1249"/>
                      </a:lnTo>
                      <a:lnTo>
                        <a:pt x="5930" y="937"/>
                      </a:lnTo>
                      <a:lnTo>
                        <a:pt x="5722" y="625"/>
                      </a:lnTo>
                      <a:lnTo>
                        <a:pt x="5514" y="417"/>
                      </a:lnTo>
                      <a:lnTo>
                        <a:pt x="5202" y="209"/>
                      </a:lnTo>
                      <a:lnTo>
                        <a:pt x="4890" y="1"/>
                      </a:lnTo>
                      <a:close/>
                    </a:path>
                  </a:pathLst>
                </a:custGeom>
                <a:solidFill>
                  <a:srgbClr val="F0C9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60"/>
                <p:cNvSpPr/>
                <p:nvPr/>
              </p:nvSpPr>
              <p:spPr>
                <a:xfrm>
                  <a:off x="4451050" y="2143650"/>
                  <a:ext cx="291300" cy="590325"/>
                </a:xfrm>
                <a:custGeom>
                  <a:rect b="b" l="l" r="r" t="t"/>
                  <a:pathLst>
                    <a:path extrusionOk="0" h="23613" w="11652">
                      <a:moveTo>
                        <a:pt x="8531" y="3121"/>
                      </a:moveTo>
                      <a:lnTo>
                        <a:pt x="8531" y="20492"/>
                      </a:lnTo>
                      <a:lnTo>
                        <a:pt x="6554" y="20492"/>
                      </a:lnTo>
                      <a:lnTo>
                        <a:pt x="6554" y="6137"/>
                      </a:lnTo>
                      <a:lnTo>
                        <a:pt x="6554" y="5825"/>
                      </a:lnTo>
                      <a:lnTo>
                        <a:pt x="6450" y="5513"/>
                      </a:lnTo>
                      <a:lnTo>
                        <a:pt x="6138" y="5097"/>
                      </a:lnTo>
                      <a:lnTo>
                        <a:pt x="5618" y="4681"/>
                      </a:lnTo>
                      <a:lnTo>
                        <a:pt x="5306" y="4577"/>
                      </a:lnTo>
                      <a:lnTo>
                        <a:pt x="3122" y="4577"/>
                      </a:lnTo>
                      <a:lnTo>
                        <a:pt x="3122" y="3121"/>
                      </a:lnTo>
                      <a:close/>
                      <a:moveTo>
                        <a:pt x="1249" y="0"/>
                      </a:moveTo>
                      <a:lnTo>
                        <a:pt x="937" y="104"/>
                      </a:lnTo>
                      <a:lnTo>
                        <a:pt x="417" y="416"/>
                      </a:lnTo>
                      <a:lnTo>
                        <a:pt x="105" y="936"/>
                      </a:lnTo>
                      <a:lnTo>
                        <a:pt x="1" y="1248"/>
                      </a:lnTo>
                      <a:lnTo>
                        <a:pt x="1" y="1560"/>
                      </a:lnTo>
                      <a:lnTo>
                        <a:pt x="1" y="6137"/>
                      </a:lnTo>
                      <a:lnTo>
                        <a:pt x="1" y="6449"/>
                      </a:lnTo>
                      <a:lnTo>
                        <a:pt x="105" y="6761"/>
                      </a:lnTo>
                      <a:lnTo>
                        <a:pt x="417" y="7282"/>
                      </a:lnTo>
                      <a:lnTo>
                        <a:pt x="937" y="7594"/>
                      </a:lnTo>
                      <a:lnTo>
                        <a:pt x="1249" y="7698"/>
                      </a:lnTo>
                      <a:lnTo>
                        <a:pt x="3434" y="7698"/>
                      </a:lnTo>
                      <a:lnTo>
                        <a:pt x="3434" y="22053"/>
                      </a:lnTo>
                      <a:lnTo>
                        <a:pt x="3434" y="22365"/>
                      </a:lnTo>
                      <a:lnTo>
                        <a:pt x="3538" y="22677"/>
                      </a:lnTo>
                      <a:lnTo>
                        <a:pt x="3746" y="22989"/>
                      </a:lnTo>
                      <a:lnTo>
                        <a:pt x="3850" y="23093"/>
                      </a:lnTo>
                      <a:lnTo>
                        <a:pt x="3850" y="23093"/>
                      </a:lnTo>
                      <a:lnTo>
                        <a:pt x="4058" y="23301"/>
                      </a:lnTo>
                      <a:lnTo>
                        <a:pt x="4370" y="23509"/>
                      </a:lnTo>
                      <a:lnTo>
                        <a:pt x="4682" y="23509"/>
                      </a:lnTo>
                      <a:lnTo>
                        <a:pt x="4994" y="23613"/>
                      </a:lnTo>
                      <a:lnTo>
                        <a:pt x="10403" y="23613"/>
                      </a:lnTo>
                      <a:lnTo>
                        <a:pt x="10715" y="23509"/>
                      </a:lnTo>
                      <a:lnTo>
                        <a:pt x="11235" y="23093"/>
                      </a:lnTo>
                      <a:lnTo>
                        <a:pt x="11547" y="22677"/>
                      </a:lnTo>
                      <a:lnTo>
                        <a:pt x="11651" y="22365"/>
                      </a:lnTo>
                      <a:lnTo>
                        <a:pt x="11651" y="22053"/>
                      </a:lnTo>
                      <a:lnTo>
                        <a:pt x="11651" y="1560"/>
                      </a:lnTo>
                      <a:lnTo>
                        <a:pt x="11651" y="1248"/>
                      </a:lnTo>
                      <a:lnTo>
                        <a:pt x="11547" y="936"/>
                      </a:lnTo>
                      <a:lnTo>
                        <a:pt x="11235" y="416"/>
                      </a:lnTo>
                      <a:lnTo>
                        <a:pt x="10715" y="104"/>
                      </a:lnTo>
                      <a:lnTo>
                        <a:pt x="10403" y="0"/>
                      </a:lnTo>
                      <a:close/>
                    </a:path>
                  </a:pathLst>
                </a:custGeom>
                <a:solidFill>
                  <a:srgbClr val="FEC6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60"/>
                <p:cNvSpPr/>
                <p:nvPr/>
              </p:nvSpPr>
              <p:spPr>
                <a:xfrm>
                  <a:off x="4118200" y="2161850"/>
                  <a:ext cx="306875" cy="265275"/>
                </a:xfrm>
                <a:custGeom>
                  <a:rect b="b" l="l" r="r" t="t"/>
                  <a:pathLst>
                    <a:path extrusionOk="0" h="10611" w="12275">
                      <a:moveTo>
                        <a:pt x="7802" y="4161"/>
                      </a:moveTo>
                      <a:lnTo>
                        <a:pt x="7282" y="6345"/>
                      </a:lnTo>
                      <a:lnTo>
                        <a:pt x="4889" y="6345"/>
                      </a:lnTo>
                      <a:lnTo>
                        <a:pt x="5409" y="4161"/>
                      </a:lnTo>
                      <a:close/>
                      <a:moveTo>
                        <a:pt x="3953" y="0"/>
                      </a:moveTo>
                      <a:lnTo>
                        <a:pt x="3537" y="1977"/>
                      </a:lnTo>
                      <a:lnTo>
                        <a:pt x="936" y="1977"/>
                      </a:lnTo>
                      <a:lnTo>
                        <a:pt x="936" y="4161"/>
                      </a:lnTo>
                      <a:lnTo>
                        <a:pt x="3121" y="4161"/>
                      </a:lnTo>
                      <a:lnTo>
                        <a:pt x="2601" y="6345"/>
                      </a:lnTo>
                      <a:lnTo>
                        <a:pt x="0" y="6345"/>
                      </a:lnTo>
                      <a:lnTo>
                        <a:pt x="0" y="8634"/>
                      </a:lnTo>
                      <a:lnTo>
                        <a:pt x="2185" y="8634"/>
                      </a:lnTo>
                      <a:lnTo>
                        <a:pt x="1768" y="10610"/>
                      </a:lnTo>
                      <a:lnTo>
                        <a:pt x="4057" y="10610"/>
                      </a:lnTo>
                      <a:lnTo>
                        <a:pt x="4473" y="8634"/>
                      </a:lnTo>
                      <a:lnTo>
                        <a:pt x="6866" y="8634"/>
                      </a:lnTo>
                      <a:lnTo>
                        <a:pt x="6449" y="10610"/>
                      </a:lnTo>
                      <a:lnTo>
                        <a:pt x="8738" y="10610"/>
                      </a:lnTo>
                      <a:lnTo>
                        <a:pt x="9154" y="8634"/>
                      </a:lnTo>
                      <a:lnTo>
                        <a:pt x="11339" y="8634"/>
                      </a:lnTo>
                      <a:lnTo>
                        <a:pt x="11339" y="6345"/>
                      </a:lnTo>
                      <a:lnTo>
                        <a:pt x="9674" y="6345"/>
                      </a:lnTo>
                      <a:lnTo>
                        <a:pt x="10090" y="4161"/>
                      </a:lnTo>
                      <a:lnTo>
                        <a:pt x="12275" y="4161"/>
                      </a:lnTo>
                      <a:lnTo>
                        <a:pt x="12275" y="1977"/>
                      </a:lnTo>
                      <a:lnTo>
                        <a:pt x="10610" y="1977"/>
                      </a:lnTo>
                      <a:lnTo>
                        <a:pt x="11026" y="0"/>
                      </a:lnTo>
                      <a:lnTo>
                        <a:pt x="8738" y="0"/>
                      </a:lnTo>
                      <a:lnTo>
                        <a:pt x="8322" y="1977"/>
                      </a:lnTo>
                      <a:lnTo>
                        <a:pt x="5929" y="1977"/>
                      </a:lnTo>
                      <a:lnTo>
                        <a:pt x="634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60"/>
                <p:cNvSpPr/>
                <p:nvPr/>
              </p:nvSpPr>
              <p:spPr>
                <a:xfrm>
                  <a:off x="4490075" y="2182650"/>
                  <a:ext cx="213275" cy="512325"/>
                </a:xfrm>
                <a:custGeom>
                  <a:rect b="b" l="l" r="r" t="t"/>
                  <a:pathLst>
                    <a:path extrusionOk="0" h="20493" w="8531">
                      <a:moveTo>
                        <a:pt x="0" y="0"/>
                      </a:moveTo>
                      <a:lnTo>
                        <a:pt x="0" y="4577"/>
                      </a:lnTo>
                      <a:lnTo>
                        <a:pt x="3433" y="4577"/>
                      </a:lnTo>
                      <a:lnTo>
                        <a:pt x="3433" y="20493"/>
                      </a:lnTo>
                      <a:lnTo>
                        <a:pt x="8530" y="20493"/>
                      </a:lnTo>
                      <a:lnTo>
                        <a:pt x="853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60"/>
                <p:cNvSpPr/>
                <p:nvPr/>
              </p:nvSpPr>
              <p:spPr>
                <a:xfrm>
                  <a:off x="5210425" y="2182650"/>
                  <a:ext cx="161250" cy="161250"/>
                </a:xfrm>
                <a:custGeom>
                  <a:rect b="b" l="l" r="r" t="t"/>
                  <a:pathLst>
                    <a:path extrusionOk="0" h="6450" w="6450">
                      <a:moveTo>
                        <a:pt x="3225" y="0"/>
                      </a:moveTo>
                      <a:lnTo>
                        <a:pt x="2601" y="104"/>
                      </a:lnTo>
                      <a:lnTo>
                        <a:pt x="1977" y="312"/>
                      </a:lnTo>
                      <a:lnTo>
                        <a:pt x="1457" y="520"/>
                      </a:lnTo>
                      <a:lnTo>
                        <a:pt x="937" y="937"/>
                      </a:lnTo>
                      <a:lnTo>
                        <a:pt x="521" y="1457"/>
                      </a:lnTo>
                      <a:lnTo>
                        <a:pt x="209" y="1977"/>
                      </a:lnTo>
                      <a:lnTo>
                        <a:pt x="105" y="2601"/>
                      </a:lnTo>
                      <a:lnTo>
                        <a:pt x="1" y="3225"/>
                      </a:lnTo>
                      <a:lnTo>
                        <a:pt x="105" y="3849"/>
                      </a:lnTo>
                      <a:lnTo>
                        <a:pt x="209" y="4473"/>
                      </a:lnTo>
                      <a:lnTo>
                        <a:pt x="521" y="4993"/>
                      </a:lnTo>
                      <a:lnTo>
                        <a:pt x="937" y="5513"/>
                      </a:lnTo>
                      <a:lnTo>
                        <a:pt x="1457" y="5930"/>
                      </a:lnTo>
                      <a:lnTo>
                        <a:pt x="1977" y="6138"/>
                      </a:lnTo>
                      <a:lnTo>
                        <a:pt x="2601" y="6346"/>
                      </a:lnTo>
                      <a:lnTo>
                        <a:pt x="3225" y="6450"/>
                      </a:lnTo>
                      <a:lnTo>
                        <a:pt x="3849" y="6346"/>
                      </a:lnTo>
                      <a:lnTo>
                        <a:pt x="4474" y="6138"/>
                      </a:lnTo>
                      <a:lnTo>
                        <a:pt x="4994" y="5930"/>
                      </a:lnTo>
                      <a:lnTo>
                        <a:pt x="5514" y="5513"/>
                      </a:lnTo>
                      <a:lnTo>
                        <a:pt x="5826" y="4993"/>
                      </a:lnTo>
                      <a:lnTo>
                        <a:pt x="6138" y="4473"/>
                      </a:lnTo>
                      <a:lnTo>
                        <a:pt x="6346" y="3849"/>
                      </a:lnTo>
                      <a:lnTo>
                        <a:pt x="6450" y="3225"/>
                      </a:lnTo>
                      <a:lnTo>
                        <a:pt x="6346" y="2601"/>
                      </a:lnTo>
                      <a:lnTo>
                        <a:pt x="6138" y="1977"/>
                      </a:lnTo>
                      <a:lnTo>
                        <a:pt x="5826" y="1457"/>
                      </a:lnTo>
                      <a:lnTo>
                        <a:pt x="5514" y="937"/>
                      </a:lnTo>
                      <a:lnTo>
                        <a:pt x="4994" y="520"/>
                      </a:lnTo>
                      <a:lnTo>
                        <a:pt x="4474" y="312"/>
                      </a:lnTo>
                      <a:lnTo>
                        <a:pt x="3849" y="104"/>
                      </a:lnTo>
                      <a:lnTo>
                        <a:pt x="3225" y="0"/>
                      </a:lnTo>
                      <a:close/>
                    </a:path>
                  </a:pathLst>
                </a:custGeom>
                <a:solidFill>
                  <a:srgbClr val="FEC6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928" name="Google Shape;1928;p60"/>
            <p:cNvSpPr/>
            <p:nvPr/>
          </p:nvSpPr>
          <p:spPr>
            <a:xfrm flipH="1">
              <a:off x="5232023" y="1476371"/>
              <a:ext cx="304683" cy="299673"/>
            </a:xfrm>
            <a:custGeom>
              <a:rect b="b" l="l" r="r" t="t"/>
              <a:pathLst>
                <a:path extrusionOk="0" h="2767" w="2813">
                  <a:moveTo>
                    <a:pt x="1407" y="1"/>
                  </a:moveTo>
                  <a:lnTo>
                    <a:pt x="1375" y="16"/>
                  </a:lnTo>
                  <a:lnTo>
                    <a:pt x="1344" y="32"/>
                  </a:lnTo>
                  <a:lnTo>
                    <a:pt x="1282" y="79"/>
                  </a:lnTo>
                  <a:lnTo>
                    <a:pt x="1235" y="173"/>
                  </a:lnTo>
                  <a:lnTo>
                    <a:pt x="1188" y="298"/>
                  </a:lnTo>
                  <a:lnTo>
                    <a:pt x="1141" y="454"/>
                  </a:lnTo>
                  <a:lnTo>
                    <a:pt x="1110" y="626"/>
                  </a:lnTo>
                  <a:lnTo>
                    <a:pt x="1078" y="829"/>
                  </a:lnTo>
                  <a:lnTo>
                    <a:pt x="1063" y="1048"/>
                  </a:lnTo>
                  <a:lnTo>
                    <a:pt x="844" y="1063"/>
                  </a:lnTo>
                  <a:lnTo>
                    <a:pt x="641" y="1095"/>
                  </a:lnTo>
                  <a:lnTo>
                    <a:pt x="453" y="1126"/>
                  </a:lnTo>
                  <a:lnTo>
                    <a:pt x="297" y="1173"/>
                  </a:lnTo>
                  <a:lnTo>
                    <a:pt x="172" y="1220"/>
                  </a:lnTo>
                  <a:lnTo>
                    <a:pt x="78" y="1266"/>
                  </a:lnTo>
                  <a:lnTo>
                    <a:pt x="16" y="1329"/>
                  </a:lnTo>
                  <a:lnTo>
                    <a:pt x="0" y="1360"/>
                  </a:lnTo>
                  <a:lnTo>
                    <a:pt x="0" y="1391"/>
                  </a:lnTo>
                  <a:lnTo>
                    <a:pt x="0" y="1423"/>
                  </a:lnTo>
                  <a:lnTo>
                    <a:pt x="16" y="1454"/>
                  </a:lnTo>
                  <a:lnTo>
                    <a:pt x="78" y="1501"/>
                  </a:lnTo>
                  <a:lnTo>
                    <a:pt x="172" y="1563"/>
                  </a:lnTo>
                  <a:lnTo>
                    <a:pt x="297" y="1610"/>
                  </a:lnTo>
                  <a:lnTo>
                    <a:pt x="453" y="1642"/>
                  </a:lnTo>
                  <a:lnTo>
                    <a:pt x="641" y="1688"/>
                  </a:lnTo>
                  <a:lnTo>
                    <a:pt x="844" y="1704"/>
                  </a:lnTo>
                  <a:lnTo>
                    <a:pt x="1063" y="1720"/>
                  </a:lnTo>
                  <a:lnTo>
                    <a:pt x="1078" y="1938"/>
                  </a:lnTo>
                  <a:lnTo>
                    <a:pt x="1110" y="2142"/>
                  </a:lnTo>
                  <a:lnTo>
                    <a:pt x="1141" y="2329"/>
                  </a:lnTo>
                  <a:lnTo>
                    <a:pt x="1188" y="2470"/>
                  </a:lnTo>
                  <a:lnTo>
                    <a:pt x="1235" y="2595"/>
                  </a:lnTo>
                  <a:lnTo>
                    <a:pt x="1282" y="2688"/>
                  </a:lnTo>
                  <a:lnTo>
                    <a:pt x="1344" y="2751"/>
                  </a:lnTo>
                  <a:lnTo>
                    <a:pt x="1375" y="2767"/>
                  </a:lnTo>
                  <a:lnTo>
                    <a:pt x="1438" y="2767"/>
                  </a:lnTo>
                  <a:lnTo>
                    <a:pt x="1469" y="2751"/>
                  </a:lnTo>
                  <a:lnTo>
                    <a:pt x="1516" y="2688"/>
                  </a:lnTo>
                  <a:lnTo>
                    <a:pt x="1578" y="2595"/>
                  </a:lnTo>
                  <a:lnTo>
                    <a:pt x="1625" y="2470"/>
                  </a:lnTo>
                  <a:lnTo>
                    <a:pt x="1657" y="2329"/>
                  </a:lnTo>
                  <a:lnTo>
                    <a:pt x="1703" y="2142"/>
                  </a:lnTo>
                  <a:lnTo>
                    <a:pt x="1719" y="1938"/>
                  </a:lnTo>
                  <a:lnTo>
                    <a:pt x="1750" y="1720"/>
                  </a:lnTo>
                  <a:lnTo>
                    <a:pt x="1969" y="1704"/>
                  </a:lnTo>
                  <a:lnTo>
                    <a:pt x="2172" y="1688"/>
                  </a:lnTo>
                  <a:lnTo>
                    <a:pt x="2344" y="1642"/>
                  </a:lnTo>
                  <a:lnTo>
                    <a:pt x="2516" y="1610"/>
                  </a:lnTo>
                  <a:lnTo>
                    <a:pt x="2641" y="1563"/>
                  </a:lnTo>
                  <a:lnTo>
                    <a:pt x="2735" y="1501"/>
                  </a:lnTo>
                  <a:lnTo>
                    <a:pt x="2797" y="1454"/>
                  </a:lnTo>
                  <a:lnTo>
                    <a:pt x="2813" y="1423"/>
                  </a:lnTo>
                  <a:lnTo>
                    <a:pt x="2813" y="1391"/>
                  </a:lnTo>
                  <a:lnTo>
                    <a:pt x="2813" y="1360"/>
                  </a:lnTo>
                  <a:lnTo>
                    <a:pt x="2797" y="1329"/>
                  </a:lnTo>
                  <a:lnTo>
                    <a:pt x="2735" y="1266"/>
                  </a:lnTo>
                  <a:lnTo>
                    <a:pt x="2641" y="1220"/>
                  </a:lnTo>
                  <a:lnTo>
                    <a:pt x="2516" y="1173"/>
                  </a:lnTo>
                  <a:lnTo>
                    <a:pt x="2344" y="1126"/>
                  </a:lnTo>
                  <a:lnTo>
                    <a:pt x="2172" y="1095"/>
                  </a:lnTo>
                  <a:lnTo>
                    <a:pt x="1969" y="1063"/>
                  </a:lnTo>
                  <a:lnTo>
                    <a:pt x="1750" y="1048"/>
                  </a:lnTo>
                  <a:lnTo>
                    <a:pt x="1719" y="829"/>
                  </a:lnTo>
                  <a:lnTo>
                    <a:pt x="1703" y="626"/>
                  </a:lnTo>
                  <a:lnTo>
                    <a:pt x="1657" y="454"/>
                  </a:lnTo>
                  <a:lnTo>
                    <a:pt x="1625" y="298"/>
                  </a:lnTo>
                  <a:lnTo>
                    <a:pt x="1578" y="173"/>
                  </a:lnTo>
                  <a:lnTo>
                    <a:pt x="1516" y="79"/>
                  </a:lnTo>
                  <a:lnTo>
                    <a:pt x="1469" y="32"/>
                  </a:lnTo>
                  <a:lnTo>
                    <a:pt x="1438" y="16"/>
                  </a:lnTo>
                  <a:lnTo>
                    <a:pt x="14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60"/>
            <p:cNvSpPr/>
            <p:nvPr/>
          </p:nvSpPr>
          <p:spPr>
            <a:xfrm flipH="1">
              <a:off x="3882655" y="3597871"/>
              <a:ext cx="138203" cy="135922"/>
            </a:xfrm>
            <a:custGeom>
              <a:rect b="b" l="l" r="r" t="t"/>
              <a:pathLst>
                <a:path extrusionOk="0" h="2767" w="2813">
                  <a:moveTo>
                    <a:pt x="1407" y="1"/>
                  </a:moveTo>
                  <a:lnTo>
                    <a:pt x="1375" y="16"/>
                  </a:lnTo>
                  <a:lnTo>
                    <a:pt x="1344" y="32"/>
                  </a:lnTo>
                  <a:lnTo>
                    <a:pt x="1282" y="79"/>
                  </a:lnTo>
                  <a:lnTo>
                    <a:pt x="1235" y="173"/>
                  </a:lnTo>
                  <a:lnTo>
                    <a:pt x="1188" y="298"/>
                  </a:lnTo>
                  <a:lnTo>
                    <a:pt x="1141" y="454"/>
                  </a:lnTo>
                  <a:lnTo>
                    <a:pt x="1110" y="626"/>
                  </a:lnTo>
                  <a:lnTo>
                    <a:pt x="1078" y="829"/>
                  </a:lnTo>
                  <a:lnTo>
                    <a:pt x="1063" y="1048"/>
                  </a:lnTo>
                  <a:lnTo>
                    <a:pt x="844" y="1063"/>
                  </a:lnTo>
                  <a:lnTo>
                    <a:pt x="641" y="1095"/>
                  </a:lnTo>
                  <a:lnTo>
                    <a:pt x="453" y="1126"/>
                  </a:lnTo>
                  <a:lnTo>
                    <a:pt x="297" y="1173"/>
                  </a:lnTo>
                  <a:lnTo>
                    <a:pt x="172" y="1220"/>
                  </a:lnTo>
                  <a:lnTo>
                    <a:pt x="78" y="1266"/>
                  </a:lnTo>
                  <a:lnTo>
                    <a:pt x="16" y="1329"/>
                  </a:lnTo>
                  <a:lnTo>
                    <a:pt x="0" y="1360"/>
                  </a:lnTo>
                  <a:lnTo>
                    <a:pt x="0" y="1391"/>
                  </a:lnTo>
                  <a:lnTo>
                    <a:pt x="0" y="1423"/>
                  </a:lnTo>
                  <a:lnTo>
                    <a:pt x="16" y="1454"/>
                  </a:lnTo>
                  <a:lnTo>
                    <a:pt x="78" y="1501"/>
                  </a:lnTo>
                  <a:lnTo>
                    <a:pt x="172" y="1563"/>
                  </a:lnTo>
                  <a:lnTo>
                    <a:pt x="297" y="1610"/>
                  </a:lnTo>
                  <a:lnTo>
                    <a:pt x="453" y="1642"/>
                  </a:lnTo>
                  <a:lnTo>
                    <a:pt x="641" y="1688"/>
                  </a:lnTo>
                  <a:lnTo>
                    <a:pt x="844" y="1704"/>
                  </a:lnTo>
                  <a:lnTo>
                    <a:pt x="1063" y="1720"/>
                  </a:lnTo>
                  <a:lnTo>
                    <a:pt x="1078" y="1938"/>
                  </a:lnTo>
                  <a:lnTo>
                    <a:pt x="1110" y="2142"/>
                  </a:lnTo>
                  <a:lnTo>
                    <a:pt x="1141" y="2329"/>
                  </a:lnTo>
                  <a:lnTo>
                    <a:pt x="1188" y="2470"/>
                  </a:lnTo>
                  <a:lnTo>
                    <a:pt x="1235" y="2595"/>
                  </a:lnTo>
                  <a:lnTo>
                    <a:pt x="1282" y="2688"/>
                  </a:lnTo>
                  <a:lnTo>
                    <a:pt x="1344" y="2751"/>
                  </a:lnTo>
                  <a:lnTo>
                    <a:pt x="1375" y="2767"/>
                  </a:lnTo>
                  <a:lnTo>
                    <a:pt x="1438" y="2767"/>
                  </a:lnTo>
                  <a:lnTo>
                    <a:pt x="1469" y="2751"/>
                  </a:lnTo>
                  <a:lnTo>
                    <a:pt x="1516" y="2688"/>
                  </a:lnTo>
                  <a:lnTo>
                    <a:pt x="1578" y="2595"/>
                  </a:lnTo>
                  <a:lnTo>
                    <a:pt x="1625" y="2470"/>
                  </a:lnTo>
                  <a:lnTo>
                    <a:pt x="1657" y="2329"/>
                  </a:lnTo>
                  <a:lnTo>
                    <a:pt x="1703" y="2142"/>
                  </a:lnTo>
                  <a:lnTo>
                    <a:pt x="1719" y="1938"/>
                  </a:lnTo>
                  <a:lnTo>
                    <a:pt x="1750" y="1720"/>
                  </a:lnTo>
                  <a:lnTo>
                    <a:pt x="1969" y="1704"/>
                  </a:lnTo>
                  <a:lnTo>
                    <a:pt x="2172" y="1688"/>
                  </a:lnTo>
                  <a:lnTo>
                    <a:pt x="2344" y="1642"/>
                  </a:lnTo>
                  <a:lnTo>
                    <a:pt x="2516" y="1610"/>
                  </a:lnTo>
                  <a:lnTo>
                    <a:pt x="2641" y="1563"/>
                  </a:lnTo>
                  <a:lnTo>
                    <a:pt x="2735" y="1501"/>
                  </a:lnTo>
                  <a:lnTo>
                    <a:pt x="2797" y="1454"/>
                  </a:lnTo>
                  <a:lnTo>
                    <a:pt x="2813" y="1423"/>
                  </a:lnTo>
                  <a:lnTo>
                    <a:pt x="2813" y="1391"/>
                  </a:lnTo>
                  <a:lnTo>
                    <a:pt x="2813" y="1360"/>
                  </a:lnTo>
                  <a:lnTo>
                    <a:pt x="2797" y="1329"/>
                  </a:lnTo>
                  <a:lnTo>
                    <a:pt x="2735" y="1266"/>
                  </a:lnTo>
                  <a:lnTo>
                    <a:pt x="2641" y="1220"/>
                  </a:lnTo>
                  <a:lnTo>
                    <a:pt x="2516" y="1173"/>
                  </a:lnTo>
                  <a:lnTo>
                    <a:pt x="2344" y="1126"/>
                  </a:lnTo>
                  <a:lnTo>
                    <a:pt x="2172" y="1095"/>
                  </a:lnTo>
                  <a:lnTo>
                    <a:pt x="1969" y="1063"/>
                  </a:lnTo>
                  <a:lnTo>
                    <a:pt x="1750" y="1048"/>
                  </a:lnTo>
                  <a:lnTo>
                    <a:pt x="1719" y="829"/>
                  </a:lnTo>
                  <a:lnTo>
                    <a:pt x="1703" y="626"/>
                  </a:lnTo>
                  <a:lnTo>
                    <a:pt x="1657" y="454"/>
                  </a:lnTo>
                  <a:lnTo>
                    <a:pt x="1625" y="298"/>
                  </a:lnTo>
                  <a:lnTo>
                    <a:pt x="1578" y="173"/>
                  </a:lnTo>
                  <a:lnTo>
                    <a:pt x="1516" y="79"/>
                  </a:lnTo>
                  <a:lnTo>
                    <a:pt x="1469" y="32"/>
                  </a:lnTo>
                  <a:lnTo>
                    <a:pt x="1438" y="16"/>
                  </a:lnTo>
                  <a:lnTo>
                    <a:pt x="14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933" name="Shape 1933"/>
        <p:cNvGrpSpPr/>
        <p:nvPr/>
      </p:nvGrpSpPr>
      <p:grpSpPr>
        <a:xfrm>
          <a:off x="0" y="0"/>
          <a:ext cx="0" cy="0"/>
          <a:chOff x="0" y="0"/>
          <a:chExt cx="0" cy="0"/>
        </a:xfrm>
      </p:grpSpPr>
      <p:sp>
        <p:nvSpPr>
          <p:cNvPr id="1934" name="Google Shape;1934;p61"/>
          <p:cNvSpPr txBox="1"/>
          <p:nvPr/>
        </p:nvSpPr>
        <p:spPr>
          <a:xfrm>
            <a:off x="1068100" y="536526"/>
            <a:ext cx="7047300" cy="4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Instructions for use</a:t>
            </a:r>
            <a:endParaRPr sz="2400">
              <a:solidFill>
                <a:srgbClr val="FFFFFF"/>
              </a:solidFill>
            </a:endParaRPr>
          </a:p>
        </p:txBody>
      </p:sp>
      <p:sp>
        <p:nvSpPr>
          <p:cNvPr id="1935" name="Google Shape;1935;p61"/>
          <p:cNvSpPr txBox="1"/>
          <p:nvPr/>
        </p:nvSpPr>
        <p:spPr>
          <a:xfrm>
            <a:off x="1132925" y="1087200"/>
            <a:ext cx="7047300" cy="288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lang="en" sz="1200">
                <a:solidFill>
                  <a:srgbClr val="FFFFFF"/>
                </a:solidFill>
              </a:rPr>
              <a:t>In order to use this template, you must credit </a:t>
            </a:r>
            <a:r>
              <a:rPr b="1" lang="en" sz="1100" u="sng">
                <a:solidFill>
                  <a:srgbClr val="869FB2"/>
                </a:solidFill>
              </a:rPr>
              <a:t>S</a:t>
            </a:r>
            <a:r>
              <a:rPr b="1" lang="en" sz="1200" u="sng">
                <a:solidFill>
                  <a:srgbClr val="869FB2"/>
                </a:solidFill>
                <a:hlinkClick r:id="rId3">
                  <a:extLst>
                    <a:ext uri="{A12FA001-AC4F-418D-AE19-62706E023703}">
                      <ahyp:hlinkClr val="tx"/>
                    </a:ext>
                  </a:extLst>
                </a:hlinkClick>
              </a:rPr>
              <a:t>lidesgo</a:t>
            </a:r>
            <a:r>
              <a:rPr lang="en" sz="1200">
                <a:solidFill>
                  <a:srgbClr val="435D74"/>
                </a:solidFill>
              </a:rPr>
              <a:t> </a:t>
            </a:r>
            <a:r>
              <a:rPr lang="en" sz="1200">
                <a:solidFill>
                  <a:srgbClr val="FFFFFF"/>
                </a:solidFill>
              </a:rPr>
              <a:t>and</a:t>
            </a:r>
            <a:r>
              <a:rPr lang="en" sz="1200">
                <a:solidFill>
                  <a:srgbClr val="435D74"/>
                </a:solidFill>
              </a:rPr>
              <a:t> </a:t>
            </a:r>
            <a:r>
              <a:rPr b="1" lang="en" sz="1200" u="sng">
                <a:solidFill>
                  <a:srgbClr val="869FB2"/>
                </a:solidFill>
                <a:hlinkClick r:id="rId4">
                  <a:extLst>
                    <a:ext uri="{A12FA001-AC4F-418D-AE19-62706E023703}">
                      <ahyp:hlinkClr val="tx"/>
                    </a:ext>
                  </a:extLst>
                </a:hlinkClick>
              </a:rPr>
              <a:t>Freepik</a:t>
            </a:r>
            <a:r>
              <a:rPr lang="en" sz="1200">
                <a:solidFill>
                  <a:srgbClr val="435D74"/>
                </a:solidFill>
              </a:rPr>
              <a:t> </a:t>
            </a:r>
            <a:r>
              <a:rPr lang="en" sz="1200">
                <a:solidFill>
                  <a:srgbClr val="FFFFFF"/>
                </a:solidFill>
              </a:rPr>
              <a:t>in your final presentation and include links to both websites.</a:t>
            </a:r>
            <a:endParaRPr sz="1200">
              <a:solidFill>
                <a:srgbClr val="FFFFFF"/>
              </a:solidFill>
            </a:endParaRPr>
          </a:p>
          <a:p>
            <a:pPr indent="0" lvl="0" marL="0" rtl="0" algn="l">
              <a:lnSpc>
                <a:spcPct val="115000"/>
              </a:lnSpc>
              <a:spcBef>
                <a:spcPts val="1400"/>
              </a:spcBef>
              <a:spcAft>
                <a:spcPts val="0"/>
              </a:spcAft>
              <a:buNone/>
            </a:pPr>
            <a:r>
              <a:rPr b="1" lang="en" sz="1100">
                <a:solidFill>
                  <a:srgbClr val="869FB2"/>
                </a:solidFill>
              </a:rPr>
              <a:t>You are allowed to:</a:t>
            </a:r>
            <a:endParaRPr b="1" sz="1100">
              <a:solidFill>
                <a:srgbClr val="869FB2"/>
              </a:solidFill>
            </a:endParaRPr>
          </a:p>
          <a:p>
            <a:pPr indent="0" lvl="0" marL="0" rtl="0" algn="l">
              <a:lnSpc>
                <a:spcPct val="115000"/>
              </a:lnSpc>
              <a:spcBef>
                <a:spcPts val="400"/>
              </a:spcBef>
              <a:spcAft>
                <a:spcPts val="0"/>
              </a:spcAft>
              <a:buNone/>
            </a:pPr>
            <a:r>
              <a:rPr lang="en" sz="1100">
                <a:solidFill>
                  <a:srgbClr val="FFFFFF"/>
                </a:solidFill>
              </a:rPr>
              <a:t>- Modify this template.</a:t>
            </a:r>
            <a:endParaRPr sz="1100">
              <a:solidFill>
                <a:srgbClr val="FFFFFF"/>
              </a:solidFill>
            </a:endParaRPr>
          </a:p>
          <a:p>
            <a:pPr indent="0" lvl="0" marL="0" rtl="0" algn="l">
              <a:lnSpc>
                <a:spcPct val="115000"/>
              </a:lnSpc>
              <a:spcBef>
                <a:spcPts val="0"/>
              </a:spcBef>
              <a:spcAft>
                <a:spcPts val="0"/>
              </a:spcAft>
              <a:buNone/>
            </a:pPr>
            <a:r>
              <a:rPr lang="en" sz="1100">
                <a:solidFill>
                  <a:srgbClr val="FFFFFF"/>
                </a:solidFill>
              </a:rPr>
              <a:t>- Use it for both personal and commercial projects.</a:t>
            </a:r>
            <a:endParaRPr sz="1100">
              <a:solidFill>
                <a:srgbClr val="FFFFFF"/>
              </a:solidFill>
            </a:endParaRPr>
          </a:p>
          <a:p>
            <a:pPr indent="0" lvl="0" marL="0" rtl="0" algn="l">
              <a:lnSpc>
                <a:spcPct val="115000"/>
              </a:lnSpc>
              <a:spcBef>
                <a:spcPts val="1400"/>
              </a:spcBef>
              <a:spcAft>
                <a:spcPts val="0"/>
              </a:spcAft>
              <a:buNone/>
            </a:pPr>
            <a:r>
              <a:rPr b="1" lang="en" sz="1100">
                <a:solidFill>
                  <a:srgbClr val="869FB2"/>
                </a:solidFill>
              </a:rPr>
              <a:t>You are not allowed to:</a:t>
            </a:r>
            <a:endParaRPr b="1" sz="1100">
              <a:solidFill>
                <a:srgbClr val="869FB2"/>
              </a:solidFill>
            </a:endParaRPr>
          </a:p>
          <a:p>
            <a:pPr indent="0" lvl="0" marL="0" rtl="0" algn="l">
              <a:lnSpc>
                <a:spcPct val="115000"/>
              </a:lnSpc>
              <a:spcBef>
                <a:spcPts val="400"/>
              </a:spcBef>
              <a:spcAft>
                <a:spcPts val="0"/>
              </a:spcAft>
              <a:buNone/>
            </a:pPr>
            <a:r>
              <a:rPr lang="en" sz="1100">
                <a:solidFill>
                  <a:srgbClr val="FFFFFF"/>
                </a:solidFill>
              </a:rPr>
              <a:t>- Sublicense, sell or rent any of Slidesgo Content (or a modified version of Slidesgo Content).</a:t>
            </a:r>
            <a:endParaRPr sz="1100">
              <a:solidFill>
                <a:srgbClr val="FFFFFF"/>
              </a:solidFill>
            </a:endParaRPr>
          </a:p>
          <a:p>
            <a:pPr indent="0" lvl="0" marL="0" rtl="0" algn="l">
              <a:lnSpc>
                <a:spcPct val="115000"/>
              </a:lnSpc>
              <a:spcBef>
                <a:spcPts val="0"/>
              </a:spcBef>
              <a:spcAft>
                <a:spcPts val="0"/>
              </a:spcAft>
              <a:buNone/>
            </a:pPr>
            <a:r>
              <a:rPr lang="en" sz="1100">
                <a:solidFill>
                  <a:srgbClr val="FFFFFF"/>
                </a:solidFill>
              </a:rPr>
              <a:t>- Distribute Slidesgo Content unless it has been expressly authorized by Slidesgo.</a:t>
            </a:r>
            <a:endParaRPr sz="1100">
              <a:solidFill>
                <a:srgbClr val="FFFFFF"/>
              </a:solidFill>
            </a:endParaRPr>
          </a:p>
          <a:p>
            <a:pPr indent="0" lvl="0" marL="0" rtl="0" algn="l">
              <a:lnSpc>
                <a:spcPct val="115000"/>
              </a:lnSpc>
              <a:spcBef>
                <a:spcPts val="0"/>
              </a:spcBef>
              <a:spcAft>
                <a:spcPts val="0"/>
              </a:spcAft>
              <a:buNone/>
            </a:pPr>
            <a:r>
              <a:rPr lang="en" sz="1100">
                <a:solidFill>
                  <a:srgbClr val="FFFFFF"/>
                </a:solidFill>
              </a:rPr>
              <a:t>- Include Slidesgo Content in an online or offline database or file.</a:t>
            </a:r>
            <a:endParaRPr sz="1100">
              <a:solidFill>
                <a:srgbClr val="FFFFFF"/>
              </a:solidFill>
            </a:endParaRPr>
          </a:p>
          <a:p>
            <a:pPr indent="0" lvl="0" marL="0" rtl="0" algn="l">
              <a:lnSpc>
                <a:spcPct val="115000"/>
              </a:lnSpc>
              <a:spcBef>
                <a:spcPts val="0"/>
              </a:spcBef>
              <a:spcAft>
                <a:spcPts val="0"/>
              </a:spcAft>
              <a:buNone/>
            </a:pPr>
            <a:r>
              <a:rPr lang="en" sz="1100">
                <a:solidFill>
                  <a:srgbClr val="FFFFFF"/>
                </a:solidFill>
              </a:rPr>
              <a:t>- Offer Slidesgo templates (or modified versions of Slidesgo templates) for download.</a:t>
            </a:r>
            <a:endParaRPr sz="1100">
              <a:solidFill>
                <a:srgbClr val="FFFFFF"/>
              </a:solidFill>
            </a:endParaRPr>
          </a:p>
          <a:p>
            <a:pPr indent="0" lvl="0" marL="0" rtl="0" algn="l">
              <a:lnSpc>
                <a:spcPct val="115000"/>
              </a:lnSpc>
              <a:spcBef>
                <a:spcPts val="0"/>
              </a:spcBef>
              <a:spcAft>
                <a:spcPts val="0"/>
              </a:spcAft>
              <a:buNone/>
            </a:pPr>
            <a:r>
              <a:rPr lang="en" sz="1100">
                <a:solidFill>
                  <a:srgbClr val="FFFFFF"/>
                </a:solidFill>
              </a:rPr>
              <a:t>- Acquire the copyright of Slidesgo Content.</a:t>
            </a:r>
            <a:endParaRPr sz="1100">
              <a:solidFill>
                <a:srgbClr val="FFFFFF"/>
              </a:solidFill>
            </a:endParaRPr>
          </a:p>
          <a:p>
            <a:pPr indent="0" lvl="0" marL="0" rtl="0" algn="ctr">
              <a:lnSpc>
                <a:spcPct val="115000"/>
              </a:lnSpc>
              <a:spcBef>
                <a:spcPts val="0"/>
              </a:spcBef>
              <a:spcAft>
                <a:spcPts val="0"/>
              </a:spcAft>
              <a:buNone/>
            </a:pPr>
            <a:r>
              <a:t/>
            </a:r>
            <a:endParaRPr sz="1100">
              <a:solidFill>
                <a:srgbClr val="435D74"/>
              </a:solidFill>
            </a:endParaRPr>
          </a:p>
          <a:p>
            <a:pPr indent="0" lvl="0" marL="0" rtl="0" algn="ctr">
              <a:lnSpc>
                <a:spcPct val="115000"/>
              </a:lnSpc>
              <a:spcBef>
                <a:spcPts val="0"/>
              </a:spcBef>
              <a:spcAft>
                <a:spcPts val="0"/>
              </a:spcAft>
              <a:buNone/>
            </a:pPr>
            <a:r>
              <a:t/>
            </a:r>
            <a:endParaRPr>
              <a:solidFill>
                <a:srgbClr val="435D74"/>
              </a:solidFill>
            </a:endParaRPr>
          </a:p>
          <a:p>
            <a:pPr indent="0" lvl="0" marL="0" rtl="0" algn="l">
              <a:lnSpc>
                <a:spcPct val="115000"/>
              </a:lnSpc>
              <a:spcBef>
                <a:spcPts val="0"/>
              </a:spcBef>
              <a:spcAft>
                <a:spcPts val="0"/>
              </a:spcAft>
              <a:buNone/>
            </a:pPr>
            <a:r>
              <a:t/>
            </a:r>
            <a:endParaRPr>
              <a:solidFill>
                <a:srgbClr val="435D74"/>
              </a:solidFill>
            </a:endParaRPr>
          </a:p>
        </p:txBody>
      </p:sp>
      <p:sp>
        <p:nvSpPr>
          <p:cNvPr id="1936" name="Google Shape;1936;p61"/>
          <p:cNvSpPr txBox="1"/>
          <p:nvPr/>
        </p:nvSpPr>
        <p:spPr>
          <a:xfrm>
            <a:off x="960767" y="4027759"/>
            <a:ext cx="7047300" cy="4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rgbClr val="FFFFFF"/>
                </a:solidFill>
              </a:rPr>
              <a:t>For more information about editing slides, please </a:t>
            </a:r>
            <a:r>
              <a:rPr lang="en" sz="1100">
                <a:solidFill>
                  <a:srgbClr val="FFFFFF"/>
                </a:solidFill>
              </a:rPr>
              <a:t>read </a:t>
            </a:r>
            <a:r>
              <a:rPr lang="en" sz="1200">
                <a:solidFill>
                  <a:srgbClr val="FFFFFF"/>
                </a:solidFill>
              </a:rPr>
              <a:t>our FAQs or visit Slidesgo School:</a:t>
            </a:r>
            <a:endParaRPr sz="1200">
              <a:solidFill>
                <a:srgbClr val="FFFFFF"/>
              </a:solidFill>
            </a:endParaRPr>
          </a:p>
          <a:p>
            <a:pPr indent="0" lvl="0" marL="0" rtl="0" algn="ctr">
              <a:lnSpc>
                <a:spcPct val="115000"/>
              </a:lnSpc>
              <a:spcBef>
                <a:spcPts val="0"/>
              </a:spcBef>
              <a:spcAft>
                <a:spcPts val="0"/>
              </a:spcAft>
              <a:buNone/>
            </a:pPr>
            <a:r>
              <a:rPr lang="en" sz="1200" u="sng">
                <a:solidFill>
                  <a:srgbClr val="869FB2"/>
                </a:solidFill>
                <a:hlinkClick r:id="rId5">
                  <a:extLst>
                    <a:ext uri="{A12FA001-AC4F-418D-AE19-62706E023703}">
                      <ahyp:hlinkClr val="tx"/>
                    </a:ext>
                  </a:extLst>
                </a:hlinkClick>
              </a:rPr>
              <a:t>https://slidesgo.com/faqs</a:t>
            </a:r>
            <a:r>
              <a:rPr lang="en">
                <a:solidFill>
                  <a:srgbClr val="FFFFFF"/>
                </a:solidFill>
              </a:rPr>
              <a:t> </a:t>
            </a:r>
            <a:r>
              <a:rPr lang="en" sz="1200">
                <a:solidFill>
                  <a:srgbClr val="FFFFFF"/>
                </a:solidFill>
              </a:rPr>
              <a:t>and</a:t>
            </a:r>
            <a:r>
              <a:rPr lang="en">
                <a:solidFill>
                  <a:srgbClr val="FFFFFF"/>
                </a:solidFill>
              </a:rPr>
              <a:t> </a:t>
            </a:r>
            <a:r>
              <a:rPr lang="en" sz="1200" u="sng">
                <a:solidFill>
                  <a:srgbClr val="869FB2"/>
                </a:solidFill>
                <a:hlinkClick r:id="rId6">
                  <a:extLst>
                    <a:ext uri="{A12FA001-AC4F-418D-AE19-62706E023703}">
                      <ahyp:hlinkClr val="tx"/>
                    </a:ext>
                  </a:extLst>
                </a:hlinkClick>
              </a:rPr>
              <a:t>https://slidesgo.com/slidesgo-school</a:t>
            </a:r>
            <a:endParaRPr sz="1200" u="sng">
              <a:solidFill>
                <a:srgbClr val="869FB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940" name="Shape 1940"/>
        <p:cNvGrpSpPr/>
        <p:nvPr/>
      </p:nvGrpSpPr>
      <p:grpSpPr>
        <a:xfrm>
          <a:off x="0" y="0"/>
          <a:ext cx="0" cy="0"/>
          <a:chOff x="0" y="0"/>
          <a:chExt cx="0" cy="0"/>
        </a:xfrm>
      </p:grpSpPr>
      <p:sp>
        <p:nvSpPr>
          <p:cNvPr id="1941" name="Google Shape;1941;p62"/>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Arial"/>
                <a:ea typeface="Arial"/>
                <a:cs typeface="Arial"/>
                <a:sym typeface="Arial"/>
              </a:rPr>
              <a:t>Premium infographics...</a:t>
            </a:r>
            <a:endParaRPr>
              <a:solidFill>
                <a:schemeClr val="lt1"/>
              </a:solidFill>
              <a:latin typeface="Arial"/>
              <a:ea typeface="Arial"/>
              <a:cs typeface="Arial"/>
              <a:sym typeface="Arial"/>
            </a:endParaRPr>
          </a:p>
          <a:p>
            <a:pPr indent="0" lvl="0" marL="0" rtl="0" algn="ctr">
              <a:spcBef>
                <a:spcPts val="0"/>
              </a:spcBef>
              <a:spcAft>
                <a:spcPts val="0"/>
              </a:spcAft>
              <a:buClr>
                <a:srgbClr val="000000"/>
              </a:buClr>
              <a:buSzPts val="1100"/>
              <a:buFont typeface="Arial"/>
              <a:buNone/>
            </a:pPr>
            <a:r>
              <a:t/>
            </a:r>
            <a:endParaRPr>
              <a:latin typeface="Arial"/>
              <a:ea typeface="Arial"/>
              <a:cs typeface="Arial"/>
              <a:sym typeface="Arial"/>
            </a:endParaRPr>
          </a:p>
        </p:txBody>
      </p:sp>
      <p:sp>
        <p:nvSpPr>
          <p:cNvPr id="1942" name="Google Shape;1942;p62"/>
          <p:cNvSpPr/>
          <p:nvPr/>
        </p:nvSpPr>
        <p:spPr>
          <a:xfrm>
            <a:off x="1504285" y="2948818"/>
            <a:ext cx="1713187" cy="534976"/>
          </a:xfrm>
          <a:custGeom>
            <a:rect b="b" l="l" r="r" t="t"/>
            <a:pathLst>
              <a:path extrusionOk="0" h="34387" w="110102">
                <a:moveTo>
                  <a:pt x="17194" y="1"/>
                </a:moveTo>
                <a:cubicBezTo>
                  <a:pt x="7695" y="1"/>
                  <a:pt x="1" y="7695"/>
                  <a:pt x="1" y="17194"/>
                </a:cubicBezTo>
                <a:cubicBezTo>
                  <a:pt x="1" y="26693"/>
                  <a:pt x="7695" y="34387"/>
                  <a:pt x="17194" y="34387"/>
                </a:cubicBezTo>
                <a:lnTo>
                  <a:pt x="92908" y="34387"/>
                </a:lnTo>
                <a:cubicBezTo>
                  <a:pt x="102407" y="34387"/>
                  <a:pt x="110102" y="26693"/>
                  <a:pt x="110102" y="17194"/>
                </a:cubicBezTo>
                <a:cubicBezTo>
                  <a:pt x="110102" y="7695"/>
                  <a:pt x="102407" y="1"/>
                  <a:pt x="92908" y="1"/>
                </a:cubicBezTo>
                <a:close/>
              </a:path>
            </a:pathLst>
          </a:custGeom>
          <a:noFill/>
          <a:ln cap="flat" cmpd="sng" w="19050">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62"/>
          <p:cNvSpPr/>
          <p:nvPr/>
        </p:nvSpPr>
        <p:spPr>
          <a:xfrm>
            <a:off x="2653822" y="2845479"/>
            <a:ext cx="687939" cy="741642"/>
          </a:xfrm>
          <a:custGeom>
            <a:rect b="b" l="l" r="r" t="t"/>
            <a:pathLst>
              <a:path extrusionOk="0" h="47671" w="44212">
                <a:moveTo>
                  <a:pt x="1" y="1"/>
                </a:moveTo>
                <a:lnTo>
                  <a:pt x="1" y="1379"/>
                </a:lnTo>
                <a:lnTo>
                  <a:pt x="20352" y="1379"/>
                </a:lnTo>
                <a:cubicBezTo>
                  <a:pt x="32758" y="1379"/>
                  <a:pt x="42833" y="11455"/>
                  <a:pt x="42833" y="23836"/>
                </a:cubicBezTo>
                <a:cubicBezTo>
                  <a:pt x="42833" y="36217"/>
                  <a:pt x="32758" y="46292"/>
                  <a:pt x="20352" y="46292"/>
                </a:cubicBezTo>
                <a:lnTo>
                  <a:pt x="1" y="46292"/>
                </a:lnTo>
                <a:lnTo>
                  <a:pt x="1" y="47670"/>
                </a:lnTo>
                <a:lnTo>
                  <a:pt x="20352" y="47670"/>
                </a:lnTo>
                <a:cubicBezTo>
                  <a:pt x="33510" y="47670"/>
                  <a:pt x="44212" y="36969"/>
                  <a:pt x="44212" y="23836"/>
                </a:cubicBezTo>
                <a:cubicBezTo>
                  <a:pt x="44212" y="10678"/>
                  <a:pt x="33510" y="1"/>
                  <a:pt x="2035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62"/>
          <p:cNvSpPr/>
          <p:nvPr/>
        </p:nvSpPr>
        <p:spPr>
          <a:xfrm>
            <a:off x="1380284" y="2845479"/>
            <a:ext cx="687550" cy="741642"/>
          </a:xfrm>
          <a:custGeom>
            <a:rect b="b" l="l" r="r" t="t"/>
            <a:pathLst>
              <a:path extrusionOk="0" h="47671" w="44187">
                <a:moveTo>
                  <a:pt x="23835" y="1"/>
                </a:moveTo>
                <a:cubicBezTo>
                  <a:pt x="10677" y="1"/>
                  <a:pt x="1" y="10678"/>
                  <a:pt x="1" y="23836"/>
                </a:cubicBezTo>
                <a:cubicBezTo>
                  <a:pt x="1" y="36969"/>
                  <a:pt x="10677" y="47670"/>
                  <a:pt x="23835" y="47670"/>
                </a:cubicBezTo>
                <a:lnTo>
                  <a:pt x="44186" y="47670"/>
                </a:lnTo>
                <a:lnTo>
                  <a:pt x="44186" y="46292"/>
                </a:lnTo>
                <a:lnTo>
                  <a:pt x="23835" y="46292"/>
                </a:lnTo>
                <a:cubicBezTo>
                  <a:pt x="11454" y="46292"/>
                  <a:pt x="1379" y="36217"/>
                  <a:pt x="1379" y="23836"/>
                </a:cubicBezTo>
                <a:cubicBezTo>
                  <a:pt x="1379" y="11455"/>
                  <a:pt x="11454" y="1379"/>
                  <a:pt x="23835" y="1379"/>
                </a:cubicBezTo>
                <a:lnTo>
                  <a:pt x="44186" y="1379"/>
                </a:lnTo>
                <a:lnTo>
                  <a:pt x="44186" y="1"/>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62"/>
          <p:cNvSpPr/>
          <p:nvPr/>
        </p:nvSpPr>
        <p:spPr>
          <a:xfrm>
            <a:off x="1998733" y="3922488"/>
            <a:ext cx="724194" cy="588011"/>
          </a:xfrm>
          <a:custGeom>
            <a:rect b="b" l="l" r="r" t="t"/>
            <a:pathLst>
              <a:path extrusionOk="0" h="37796" w="46542">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62"/>
          <p:cNvSpPr/>
          <p:nvPr/>
        </p:nvSpPr>
        <p:spPr>
          <a:xfrm>
            <a:off x="2949013" y="3922488"/>
            <a:ext cx="724598" cy="588011"/>
          </a:xfrm>
          <a:custGeom>
            <a:rect b="b" l="l" r="r" t="t"/>
            <a:pathLst>
              <a:path extrusionOk="0" h="37796" w="46568">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62"/>
          <p:cNvSpPr/>
          <p:nvPr/>
        </p:nvSpPr>
        <p:spPr>
          <a:xfrm>
            <a:off x="1048453" y="3922488"/>
            <a:ext cx="724194" cy="588011"/>
          </a:xfrm>
          <a:custGeom>
            <a:rect b="b" l="l" r="r" t="t"/>
            <a:pathLst>
              <a:path extrusionOk="0" h="37796" w="46542">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62"/>
          <p:cNvSpPr/>
          <p:nvPr/>
        </p:nvSpPr>
        <p:spPr>
          <a:xfrm>
            <a:off x="1998733" y="1922125"/>
            <a:ext cx="724194" cy="587996"/>
          </a:xfrm>
          <a:custGeom>
            <a:rect b="b" l="l" r="r" t="t"/>
            <a:pathLst>
              <a:path extrusionOk="0" h="37795" w="46542">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62"/>
          <p:cNvSpPr/>
          <p:nvPr/>
        </p:nvSpPr>
        <p:spPr>
          <a:xfrm>
            <a:off x="2949013" y="1922125"/>
            <a:ext cx="724598" cy="587996"/>
          </a:xfrm>
          <a:custGeom>
            <a:rect b="b" l="l" r="r" t="t"/>
            <a:pathLst>
              <a:path extrusionOk="0" h="37795" w="46568">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62"/>
          <p:cNvSpPr/>
          <p:nvPr/>
        </p:nvSpPr>
        <p:spPr>
          <a:xfrm>
            <a:off x="1048453" y="1922125"/>
            <a:ext cx="724194" cy="587996"/>
          </a:xfrm>
          <a:custGeom>
            <a:rect b="b" l="l" r="r" t="t"/>
            <a:pathLst>
              <a:path extrusionOk="0" h="37795" w="46542">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62"/>
          <p:cNvSpPr/>
          <p:nvPr/>
        </p:nvSpPr>
        <p:spPr>
          <a:xfrm>
            <a:off x="1180249" y="2214186"/>
            <a:ext cx="453169" cy="3905"/>
          </a:xfrm>
          <a:custGeom>
            <a:rect b="b" l="l" r="r" t="t"/>
            <a:pathLst>
              <a:path extrusionOk="0" h="251" w="29124">
                <a:moveTo>
                  <a:pt x="126" y="0"/>
                </a:moveTo>
                <a:cubicBezTo>
                  <a:pt x="51" y="0"/>
                  <a:pt x="1" y="50"/>
                  <a:pt x="1" y="126"/>
                </a:cubicBezTo>
                <a:cubicBezTo>
                  <a:pt x="1" y="176"/>
                  <a:pt x="51" y="251"/>
                  <a:pt x="126" y="251"/>
                </a:cubicBezTo>
                <a:lnTo>
                  <a:pt x="29023" y="251"/>
                </a:lnTo>
                <a:cubicBezTo>
                  <a:pt x="29073" y="251"/>
                  <a:pt x="29123" y="176"/>
                  <a:pt x="29123" y="126"/>
                </a:cubicBezTo>
                <a:cubicBezTo>
                  <a:pt x="29123" y="50"/>
                  <a:pt x="29073" y="0"/>
                  <a:pt x="2902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62"/>
          <p:cNvSpPr/>
          <p:nvPr/>
        </p:nvSpPr>
        <p:spPr>
          <a:xfrm>
            <a:off x="2132085" y="2214186"/>
            <a:ext cx="453169" cy="3905"/>
          </a:xfrm>
          <a:custGeom>
            <a:rect b="b" l="l" r="r" t="t"/>
            <a:pathLst>
              <a:path extrusionOk="0" h="251" w="29124">
                <a:moveTo>
                  <a:pt x="101" y="0"/>
                </a:moveTo>
                <a:cubicBezTo>
                  <a:pt x="51" y="0"/>
                  <a:pt x="1" y="50"/>
                  <a:pt x="1" y="126"/>
                </a:cubicBezTo>
                <a:cubicBezTo>
                  <a:pt x="1" y="176"/>
                  <a:pt x="51" y="251"/>
                  <a:pt x="101" y="251"/>
                </a:cubicBezTo>
                <a:lnTo>
                  <a:pt x="28998" y="251"/>
                </a:lnTo>
                <a:cubicBezTo>
                  <a:pt x="29074" y="251"/>
                  <a:pt x="29124" y="176"/>
                  <a:pt x="29124" y="126"/>
                </a:cubicBezTo>
                <a:cubicBezTo>
                  <a:pt x="29124" y="50"/>
                  <a:pt x="29074" y="0"/>
                  <a:pt x="2899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62"/>
          <p:cNvSpPr/>
          <p:nvPr/>
        </p:nvSpPr>
        <p:spPr>
          <a:xfrm>
            <a:off x="3087047" y="2214186"/>
            <a:ext cx="453169" cy="3905"/>
          </a:xfrm>
          <a:custGeom>
            <a:rect b="b" l="l" r="r" t="t"/>
            <a:pathLst>
              <a:path extrusionOk="0" h="251" w="29124">
                <a:moveTo>
                  <a:pt x="101" y="0"/>
                </a:moveTo>
                <a:cubicBezTo>
                  <a:pt x="51" y="0"/>
                  <a:pt x="1" y="50"/>
                  <a:pt x="1" y="126"/>
                </a:cubicBezTo>
                <a:cubicBezTo>
                  <a:pt x="1" y="176"/>
                  <a:pt x="51" y="251"/>
                  <a:pt x="101" y="251"/>
                </a:cubicBezTo>
                <a:lnTo>
                  <a:pt x="28998" y="251"/>
                </a:lnTo>
                <a:cubicBezTo>
                  <a:pt x="29073" y="251"/>
                  <a:pt x="29124" y="176"/>
                  <a:pt x="29124" y="126"/>
                </a:cubicBezTo>
                <a:cubicBezTo>
                  <a:pt x="29124" y="50"/>
                  <a:pt x="29073" y="0"/>
                  <a:pt x="2899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62"/>
          <p:cNvSpPr/>
          <p:nvPr/>
        </p:nvSpPr>
        <p:spPr>
          <a:xfrm>
            <a:off x="3087047" y="4214548"/>
            <a:ext cx="453169" cy="3920"/>
          </a:xfrm>
          <a:custGeom>
            <a:rect b="b" l="l" r="r" t="t"/>
            <a:pathLst>
              <a:path extrusionOk="0" h="252" w="29124">
                <a:moveTo>
                  <a:pt x="101" y="0"/>
                </a:moveTo>
                <a:cubicBezTo>
                  <a:pt x="51" y="0"/>
                  <a:pt x="1" y="51"/>
                  <a:pt x="1" y="126"/>
                </a:cubicBezTo>
                <a:cubicBezTo>
                  <a:pt x="1" y="201"/>
                  <a:pt x="51" y="251"/>
                  <a:pt x="101" y="251"/>
                </a:cubicBezTo>
                <a:lnTo>
                  <a:pt x="28998" y="251"/>
                </a:lnTo>
                <a:cubicBezTo>
                  <a:pt x="29073" y="251"/>
                  <a:pt x="29124" y="201"/>
                  <a:pt x="29124" y="126"/>
                </a:cubicBezTo>
                <a:cubicBezTo>
                  <a:pt x="29124" y="51"/>
                  <a:pt x="29073" y="0"/>
                  <a:pt x="2899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62"/>
          <p:cNvSpPr/>
          <p:nvPr/>
        </p:nvSpPr>
        <p:spPr>
          <a:xfrm>
            <a:off x="2132085" y="4214548"/>
            <a:ext cx="453169" cy="3920"/>
          </a:xfrm>
          <a:custGeom>
            <a:rect b="b" l="l" r="r" t="t"/>
            <a:pathLst>
              <a:path extrusionOk="0" h="252" w="29124">
                <a:moveTo>
                  <a:pt x="101" y="0"/>
                </a:moveTo>
                <a:cubicBezTo>
                  <a:pt x="51" y="0"/>
                  <a:pt x="1" y="51"/>
                  <a:pt x="1" y="126"/>
                </a:cubicBezTo>
                <a:cubicBezTo>
                  <a:pt x="1" y="201"/>
                  <a:pt x="51" y="251"/>
                  <a:pt x="101" y="251"/>
                </a:cubicBezTo>
                <a:lnTo>
                  <a:pt x="28998" y="251"/>
                </a:lnTo>
                <a:cubicBezTo>
                  <a:pt x="29074" y="251"/>
                  <a:pt x="29124" y="201"/>
                  <a:pt x="29124" y="126"/>
                </a:cubicBezTo>
                <a:cubicBezTo>
                  <a:pt x="29124" y="51"/>
                  <a:pt x="29074" y="0"/>
                  <a:pt x="2899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62"/>
          <p:cNvSpPr/>
          <p:nvPr/>
        </p:nvSpPr>
        <p:spPr>
          <a:xfrm>
            <a:off x="1181416" y="4214548"/>
            <a:ext cx="453169" cy="3920"/>
          </a:xfrm>
          <a:custGeom>
            <a:rect b="b" l="l" r="r" t="t"/>
            <a:pathLst>
              <a:path extrusionOk="0" h="252" w="29124">
                <a:moveTo>
                  <a:pt x="126" y="0"/>
                </a:moveTo>
                <a:cubicBezTo>
                  <a:pt x="51" y="0"/>
                  <a:pt x="1" y="51"/>
                  <a:pt x="1" y="126"/>
                </a:cubicBezTo>
                <a:cubicBezTo>
                  <a:pt x="1" y="201"/>
                  <a:pt x="51" y="251"/>
                  <a:pt x="126" y="251"/>
                </a:cubicBezTo>
                <a:lnTo>
                  <a:pt x="29023" y="251"/>
                </a:lnTo>
                <a:cubicBezTo>
                  <a:pt x="29074" y="251"/>
                  <a:pt x="29124" y="201"/>
                  <a:pt x="29124" y="126"/>
                </a:cubicBezTo>
                <a:cubicBezTo>
                  <a:pt x="29124" y="51"/>
                  <a:pt x="29074" y="0"/>
                  <a:pt x="2902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62"/>
          <p:cNvSpPr txBox="1"/>
          <p:nvPr>
            <p:ph idx="4294967295" type="title"/>
          </p:nvPr>
        </p:nvSpPr>
        <p:spPr>
          <a:xfrm>
            <a:off x="1644313" y="3079887"/>
            <a:ext cx="1428600" cy="27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lt1"/>
                </a:solidFill>
                <a:latin typeface="Arial"/>
                <a:ea typeface="Arial"/>
                <a:cs typeface="Arial"/>
                <a:sym typeface="Arial"/>
              </a:rPr>
              <a:t>Add the Title here</a:t>
            </a:r>
            <a:endParaRPr sz="1000">
              <a:latin typeface="Arial"/>
              <a:ea typeface="Arial"/>
              <a:cs typeface="Arial"/>
              <a:sym typeface="Arial"/>
            </a:endParaRPr>
          </a:p>
        </p:txBody>
      </p:sp>
      <p:grpSp>
        <p:nvGrpSpPr>
          <p:cNvPr id="1958" name="Google Shape;1958;p62"/>
          <p:cNvGrpSpPr/>
          <p:nvPr/>
        </p:nvGrpSpPr>
        <p:grpSpPr>
          <a:xfrm>
            <a:off x="1311648" y="1983281"/>
            <a:ext cx="197743" cy="197743"/>
            <a:chOff x="2676100" y="832575"/>
            <a:chExt cx="483125" cy="483125"/>
          </a:xfrm>
        </p:grpSpPr>
        <p:sp>
          <p:nvSpPr>
            <p:cNvPr id="1959" name="Google Shape;1959;p62"/>
            <p:cNvSpPr/>
            <p:nvPr/>
          </p:nvSpPr>
          <p:spPr>
            <a:xfrm>
              <a:off x="2676100" y="832575"/>
              <a:ext cx="483125" cy="483125"/>
            </a:xfrm>
            <a:custGeom>
              <a:rect b="b" l="l" r="r" t="t"/>
              <a:pathLst>
                <a:path extrusionOk="0" h="19325" w="19325">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960" name="Google Shape;1960;p62"/>
            <p:cNvSpPr/>
            <p:nvPr/>
          </p:nvSpPr>
          <p:spPr>
            <a:xfrm>
              <a:off x="2762000" y="918475"/>
              <a:ext cx="311400" cy="311400"/>
            </a:xfrm>
            <a:custGeom>
              <a:rect b="b" l="l" r="r" t="t"/>
              <a:pathLst>
                <a:path extrusionOk="0" h="12456" w="12456">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961" name="Google Shape;1961;p62"/>
            <p:cNvSpPr/>
            <p:nvPr/>
          </p:nvSpPr>
          <p:spPr>
            <a:xfrm>
              <a:off x="2810775" y="975075"/>
              <a:ext cx="206025" cy="198150"/>
            </a:xfrm>
            <a:custGeom>
              <a:rect b="b" l="l" r="r" t="t"/>
              <a:pathLst>
                <a:path extrusionOk="0" h="7926" w="8241">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962" name="Google Shape;1962;p62"/>
          <p:cNvGrpSpPr/>
          <p:nvPr/>
        </p:nvGrpSpPr>
        <p:grpSpPr>
          <a:xfrm>
            <a:off x="2258621" y="1976256"/>
            <a:ext cx="204394" cy="197743"/>
            <a:chOff x="3270550" y="832575"/>
            <a:chExt cx="499375" cy="483125"/>
          </a:xfrm>
        </p:grpSpPr>
        <p:sp>
          <p:nvSpPr>
            <p:cNvPr id="1963" name="Google Shape;1963;p62"/>
            <p:cNvSpPr/>
            <p:nvPr/>
          </p:nvSpPr>
          <p:spPr>
            <a:xfrm>
              <a:off x="3270550" y="865975"/>
              <a:ext cx="463725" cy="449725"/>
            </a:xfrm>
            <a:custGeom>
              <a:rect b="b" l="l" r="r" t="t"/>
              <a:pathLst>
                <a:path extrusionOk="0" h="17989" w="18549">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964" name="Google Shape;1964;p62"/>
            <p:cNvSpPr/>
            <p:nvPr/>
          </p:nvSpPr>
          <p:spPr>
            <a:xfrm>
              <a:off x="3562600" y="876075"/>
              <a:ext cx="207325" cy="241775"/>
            </a:xfrm>
            <a:custGeom>
              <a:rect b="b" l="l" r="r" t="t"/>
              <a:pathLst>
                <a:path extrusionOk="0" h="9671" w="8293">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965" name="Google Shape;1965;p62"/>
            <p:cNvSpPr/>
            <p:nvPr/>
          </p:nvSpPr>
          <p:spPr>
            <a:xfrm>
              <a:off x="3443500" y="832575"/>
              <a:ext cx="187300" cy="173625"/>
            </a:xfrm>
            <a:custGeom>
              <a:rect b="b" l="l" r="r" t="t"/>
              <a:pathLst>
                <a:path extrusionOk="0" h="6945" w="7492">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966" name="Google Shape;1966;p62"/>
          <p:cNvGrpSpPr/>
          <p:nvPr/>
        </p:nvGrpSpPr>
        <p:grpSpPr>
          <a:xfrm>
            <a:off x="3212214" y="1983307"/>
            <a:ext cx="197774" cy="197743"/>
            <a:chOff x="3270475" y="1427025"/>
            <a:chExt cx="483200" cy="483125"/>
          </a:xfrm>
        </p:grpSpPr>
        <p:sp>
          <p:nvSpPr>
            <p:cNvPr id="1967" name="Google Shape;1967;p62"/>
            <p:cNvSpPr/>
            <p:nvPr/>
          </p:nvSpPr>
          <p:spPr>
            <a:xfrm>
              <a:off x="3270475" y="1427025"/>
              <a:ext cx="483200" cy="483125"/>
            </a:xfrm>
            <a:custGeom>
              <a:rect b="b" l="l" r="r" t="t"/>
              <a:pathLst>
                <a:path extrusionOk="0" h="19325" w="19328">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968" name="Google Shape;1968;p62"/>
            <p:cNvSpPr/>
            <p:nvPr/>
          </p:nvSpPr>
          <p:spPr>
            <a:xfrm>
              <a:off x="3497550" y="1596875"/>
              <a:ext cx="87650" cy="141525"/>
            </a:xfrm>
            <a:custGeom>
              <a:rect b="b" l="l" r="r" t="t"/>
              <a:pathLst>
                <a:path extrusionOk="0" h="5661" w="3506">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969" name="Google Shape;1969;p62"/>
            <p:cNvSpPr/>
            <p:nvPr/>
          </p:nvSpPr>
          <p:spPr>
            <a:xfrm>
              <a:off x="3327100" y="1483625"/>
              <a:ext cx="369975" cy="369925"/>
            </a:xfrm>
            <a:custGeom>
              <a:rect b="b" l="l" r="r" t="t"/>
              <a:pathLst>
                <a:path extrusionOk="0" h="14797" w="14799">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1970" name="Google Shape;1970;p62"/>
          <p:cNvSpPr/>
          <p:nvPr/>
        </p:nvSpPr>
        <p:spPr>
          <a:xfrm>
            <a:off x="3212183" y="3978579"/>
            <a:ext cx="197784" cy="197743"/>
          </a:xfrm>
          <a:custGeom>
            <a:rect b="b" l="l" r="r" t="t"/>
            <a:pathLst>
              <a:path extrusionOk="0" h="19325" w="19329">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971" name="Google Shape;1971;p62"/>
          <p:cNvSpPr/>
          <p:nvPr/>
        </p:nvSpPr>
        <p:spPr>
          <a:xfrm>
            <a:off x="1309717" y="3978574"/>
            <a:ext cx="199697" cy="197753"/>
          </a:xfrm>
          <a:custGeom>
            <a:rect b="b" l="l" r="r" t="t"/>
            <a:pathLst>
              <a:path extrusionOk="0" h="19326" w="19516">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nvGrpSpPr>
          <p:cNvPr id="1972" name="Google Shape;1972;p62"/>
          <p:cNvGrpSpPr/>
          <p:nvPr/>
        </p:nvGrpSpPr>
        <p:grpSpPr>
          <a:xfrm>
            <a:off x="2258607" y="3980427"/>
            <a:ext cx="204425" cy="194059"/>
            <a:chOff x="6222125" y="2025975"/>
            <a:chExt cx="499450" cy="474125"/>
          </a:xfrm>
        </p:grpSpPr>
        <p:sp>
          <p:nvSpPr>
            <p:cNvPr id="1973" name="Google Shape;1973;p62"/>
            <p:cNvSpPr/>
            <p:nvPr/>
          </p:nvSpPr>
          <p:spPr>
            <a:xfrm>
              <a:off x="6222125" y="2025975"/>
              <a:ext cx="499450" cy="474125"/>
            </a:xfrm>
            <a:custGeom>
              <a:rect b="b" l="l" r="r" t="t"/>
              <a:pathLst>
                <a:path extrusionOk="0" h="18965" w="19978">
                  <a:moveTo>
                    <a:pt x="10490" y="1134"/>
                  </a:moveTo>
                  <a:cubicBezTo>
                    <a:pt x="15095" y="1134"/>
                    <a:pt x="18839" y="4878"/>
                    <a:pt x="18839" y="9483"/>
                  </a:cubicBezTo>
                  <a:cubicBezTo>
                    <a:pt x="18839" y="14087"/>
                    <a:pt x="15095" y="17832"/>
                    <a:pt x="10490" y="17832"/>
                  </a:cubicBezTo>
                  <a:cubicBezTo>
                    <a:pt x="5886" y="17832"/>
                    <a:pt x="2142" y="14087"/>
                    <a:pt x="2142" y="9483"/>
                  </a:cubicBezTo>
                  <a:cubicBezTo>
                    <a:pt x="2142" y="4878"/>
                    <a:pt x="5886" y="1134"/>
                    <a:pt x="10490" y="1134"/>
                  </a:cubicBezTo>
                  <a:close/>
                  <a:moveTo>
                    <a:pt x="10488" y="0"/>
                  </a:moveTo>
                  <a:cubicBezTo>
                    <a:pt x="6717" y="0"/>
                    <a:pt x="3222" y="2259"/>
                    <a:pt x="1731" y="5853"/>
                  </a:cubicBezTo>
                  <a:cubicBezTo>
                    <a:pt x="1" y="10032"/>
                    <a:pt x="1462" y="14854"/>
                    <a:pt x="5222" y="17367"/>
                  </a:cubicBezTo>
                  <a:cubicBezTo>
                    <a:pt x="6828" y="18439"/>
                    <a:pt x="8663" y="18964"/>
                    <a:pt x="10487" y="18964"/>
                  </a:cubicBezTo>
                  <a:cubicBezTo>
                    <a:pt x="12934" y="18964"/>
                    <a:pt x="15362" y="18020"/>
                    <a:pt x="17194" y="16186"/>
                  </a:cubicBezTo>
                  <a:cubicBezTo>
                    <a:pt x="18978" y="14414"/>
                    <a:pt x="19978" y="11998"/>
                    <a:pt x="19972" y="9483"/>
                  </a:cubicBezTo>
                  <a:cubicBezTo>
                    <a:pt x="19972" y="4960"/>
                    <a:pt x="16777" y="1065"/>
                    <a:pt x="12341" y="183"/>
                  </a:cubicBezTo>
                  <a:cubicBezTo>
                    <a:pt x="11721" y="60"/>
                    <a:pt x="11101" y="0"/>
                    <a:pt x="1048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974" name="Google Shape;1974;p62"/>
            <p:cNvSpPr/>
            <p:nvPr/>
          </p:nvSpPr>
          <p:spPr>
            <a:xfrm>
              <a:off x="6309175" y="2087825"/>
              <a:ext cx="350425" cy="350425"/>
            </a:xfrm>
            <a:custGeom>
              <a:rect b="b" l="l" r="r" t="t"/>
              <a:pathLst>
                <a:path extrusionOk="0" h="14017" w="14017">
                  <a:moveTo>
                    <a:pt x="7008" y="1133"/>
                  </a:moveTo>
                  <a:cubicBezTo>
                    <a:pt x="10248" y="1133"/>
                    <a:pt x="12884" y="3769"/>
                    <a:pt x="12884" y="7009"/>
                  </a:cubicBezTo>
                  <a:cubicBezTo>
                    <a:pt x="12884" y="10249"/>
                    <a:pt x="10248" y="12885"/>
                    <a:pt x="7008" y="12885"/>
                  </a:cubicBezTo>
                  <a:cubicBezTo>
                    <a:pt x="3769" y="12885"/>
                    <a:pt x="1133" y="10249"/>
                    <a:pt x="1133" y="7009"/>
                  </a:cubicBezTo>
                  <a:cubicBezTo>
                    <a:pt x="1133" y="3769"/>
                    <a:pt x="3769" y="1133"/>
                    <a:pt x="7008" y="1133"/>
                  </a:cubicBezTo>
                  <a:close/>
                  <a:moveTo>
                    <a:pt x="7008" y="1"/>
                  </a:moveTo>
                  <a:cubicBezTo>
                    <a:pt x="3144" y="1"/>
                    <a:pt x="0" y="3144"/>
                    <a:pt x="0" y="7009"/>
                  </a:cubicBezTo>
                  <a:cubicBezTo>
                    <a:pt x="0" y="10874"/>
                    <a:pt x="3144" y="14017"/>
                    <a:pt x="7008" y="14017"/>
                  </a:cubicBezTo>
                  <a:cubicBezTo>
                    <a:pt x="10873" y="14017"/>
                    <a:pt x="14017" y="10874"/>
                    <a:pt x="14017" y="7009"/>
                  </a:cubicBezTo>
                  <a:cubicBezTo>
                    <a:pt x="14017" y="3144"/>
                    <a:pt x="10873" y="1"/>
                    <a:pt x="700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975" name="Google Shape;1975;p62"/>
            <p:cNvSpPr/>
            <p:nvPr/>
          </p:nvSpPr>
          <p:spPr>
            <a:xfrm>
              <a:off x="6431600" y="2142250"/>
              <a:ext cx="105575" cy="241575"/>
            </a:xfrm>
            <a:custGeom>
              <a:rect b="b" l="l" r="r" t="t"/>
              <a:pathLst>
                <a:path extrusionOk="0" h="9663" w="4223">
                  <a:moveTo>
                    <a:pt x="2111" y="1"/>
                  </a:moveTo>
                  <a:cubicBezTo>
                    <a:pt x="1797" y="1"/>
                    <a:pt x="1547" y="254"/>
                    <a:pt x="1547" y="568"/>
                  </a:cubicBezTo>
                  <a:lnTo>
                    <a:pt x="1547" y="1504"/>
                  </a:lnTo>
                  <a:cubicBezTo>
                    <a:pt x="599" y="1785"/>
                    <a:pt x="1" y="2718"/>
                    <a:pt x="143" y="3697"/>
                  </a:cubicBezTo>
                  <a:cubicBezTo>
                    <a:pt x="285" y="4675"/>
                    <a:pt x="1124" y="5399"/>
                    <a:pt x="2111" y="5399"/>
                  </a:cubicBezTo>
                  <a:cubicBezTo>
                    <a:pt x="2872" y="5399"/>
                    <a:pt x="3256" y="6320"/>
                    <a:pt x="2715" y="6858"/>
                  </a:cubicBezTo>
                  <a:cubicBezTo>
                    <a:pt x="2542" y="7033"/>
                    <a:pt x="2328" y="7111"/>
                    <a:pt x="2118" y="7111"/>
                  </a:cubicBezTo>
                  <a:cubicBezTo>
                    <a:pt x="1679" y="7111"/>
                    <a:pt x="1257" y="6769"/>
                    <a:pt x="1257" y="6254"/>
                  </a:cubicBezTo>
                  <a:cubicBezTo>
                    <a:pt x="1257" y="5940"/>
                    <a:pt x="1003" y="5686"/>
                    <a:pt x="689" y="5686"/>
                  </a:cubicBezTo>
                  <a:cubicBezTo>
                    <a:pt x="378" y="5686"/>
                    <a:pt x="125" y="5940"/>
                    <a:pt x="125" y="6254"/>
                  </a:cubicBezTo>
                  <a:cubicBezTo>
                    <a:pt x="125" y="7133"/>
                    <a:pt x="701" y="7909"/>
                    <a:pt x="1547" y="8159"/>
                  </a:cubicBezTo>
                  <a:lnTo>
                    <a:pt x="1547" y="9098"/>
                  </a:lnTo>
                  <a:cubicBezTo>
                    <a:pt x="1547" y="9409"/>
                    <a:pt x="1797" y="9663"/>
                    <a:pt x="2111" y="9663"/>
                  </a:cubicBezTo>
                  <a:cubicBezTo>
                    <a:pt x="2425" y="9663"/>
                    <a:pt x="2679" y="9409"/>
                    <a:pt x="2679" y="9098"/>
                  </a:cubicBezTo>
                  <a:lnTo>
                    <a:pt x="2679" y="8159"/>
                  </a:lnTo>
                  <a:cubicBezTo>
                    <a:pt x="3624" y="7878"/>
                    <a:pt x="4222" y="6945"/>
                    <a:pt x="4080" y="5967"/>
                  </a:cubicBezTo>
                  <a:cubicBezTo>
                    <a:pt x="3939" y="4991"/>
                    <a:pt x="3102" y="4267"/>
                    <a:pt x="2118" y="4267"/>
                  </a:cubicBezTo>
                  <a:cubicBezTo>
                    <a:pt x="2116" y="4267"/>
                    <a:pt x="2114" y="4267"/>
                    <a:pt x="2111" y="4267"/>
                  </a:cubicBezTo>
                  <a:cubicBezTo>
                    <a:pt x="2106" y="4267"/>
                    <a:pt x="2100" y="4267"/>
                    <a:pt x="2095" y="4267"/>
                  </a:cubicBezTo>
                  <a:cubicBezTo>
                    <a:pt x="1622" y="4267"/>
                    <a:pt x="1239" y="3884"/>
                    <a:pt x="1239" y="3410"/>
                  </a:cubicBezTo>
                  <a:cubicBezTo>
                    <a:pt x="1239" y="2935"/>
                    <a:pt x="1622" y="2555"/>
                    <a:pt x="2095" y="2555"/>
                  </a:cubicBezTo>
                  <a:cubicBezTo>
                    <a:pt x="2100" y="2555"/>
                    <a:pt x="2106" y="2555"/>
                    <a:pt x="2111" y="2555"/>
                  </a:cubicBezTo>
                  <a:cubicBezTo>
                    <a:pt x="2582" y="2555"/>
                    <a:pt x="2966" y="2939"/>
                    <a:pt x="2966" y="3410"/>
                  </a:cubicBezTo>
                  <a:cubicBezTo>
                    <a:pt x="2966" y="3724"/>
                    <a:pt x="3220" y="3977"/>
                    <a:pt x="3534" y="3977"/>
                  </a:cubicBezTo>
                  <a:cubicBezTo>
                    <a:pt x="3845" y="3977"/>
                    <a:pt x="4098" y="3724"/>
                    <a:pt x="4098" y="3410"/>
                  </a:cubicBezTo>
                  <a:cubicBezTo>
                    <a:pt x="4098" y="2531"/>
                    <a:pt x="3522" y="1755"/>
                    <a:pt x="2679" y="1504"/>
                  </a:cubicBezTo>
                  <a:lnTo>
                    <a:pt x="2679" y="568"/>
                  </a:lnTo>
                  <a:cubicBezTo>
                    <a:pt x="2679" y="254"/>
                    <a:pt x="2425" y="1"/>
                    <a:pt x="211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1976" name="Google Shape;1976;p62"/>
          <p:cNvSpPr txBox="1"/>
          <p:nvPr>
            <p:ph idx="4294967295" type="title"/>
          </p:nvPr>
        </p:nvSpPr>
        <p:spPr>
          <a:xfrm>
            <a:off x="1048453" y="2273439"/>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1</a:t>
            </a:r>
            <a:endParaRPr sz="900">
              <a:latin typeface="Arial"/>
              <a:ea typeface="Arial"/>
              <a:cs typeface="Arial"/>
              <a:sym typeface="Arial"/>
            </a:endParaRPr>
          </a:p>
        </p:txBody>
      </p:sp>
      <p:sp>
        <p:nvSpPr>
          <p:cNvPr id="1977" name="Google Shape;1977;p62"/>
          <p:cNvSpPr txBox="1"/>
          <p:nvPr>
            <p:ph idx="4294967295" type="title"/>
          </p:nvPr>
        </p:nvSpPr>
        <p:spPr>
          <a:xfrm>
            <a:off x="1998736" y="2272486"/>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2</a:t>
            </a:r>
            <a:endParaRPr sz="900">
              <a:latin typeface="Arial"/>
              <a:ea typeface="Arial"/>
              <a:cs typeface="Arial"/>
              <a:sym typeface="Arial"/>
            </a:endParaRPr>
          </a:p>
        </p:txBody>
      </p:sp>
      <p:sp>
        <p:nvSpPr>
          <p:cNvPr id="1978" name="Google Shape;1978;p62"/>
          <p:cNvSpPr txBox="1"/>
          <p:nvPr>
            <p:ph idx="4294967295" type="title"/>
          </p:nvPr>
        </p:nvSpPr>
        <p:spPr>
          <a:xfrm>
            <a:off x="2949019" y="2272486"/>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3</a:t>
            </a:r>
            <a:endParaRPr sz="900">
              <a:latin typeface="Arial"/>
              <a:ea typeface="Arial"/>
              <a:cs typeface="Arial"/>
              <a:sym typeface="Arial"/>
            </a:endParaRPr>
          </a:p>
        </p:txBody>
      </p:sp>
      <p:sp>
        <p:nvSpPr>
          <p:cNvPr id="1979" name="Google Shape;1979;p62"/>
          <p:cNvSpPr txBox="1"/>
          <p:nvPr>
            <p:ph idx="4294967295" type="title"/>
          </p:nvPr>
        </p:nvSpPr>
        <p:spPr>
          <a:xfrm>
            <a:off x="1048350" y="4285808"/>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4</a:t>
            </a:r>
            <a:endParaRPr sz="900">
              <a:latin typeface="Arial"/>
              <a:ea typeface="Arial"/>
              <a:cs typeface="Arial"/>
              <a:sym typeface="Arial"/>
            </a:endParaRPr>
          </a:p>
        </p:txBody>
      </p:sp>
      <p:sp>
        <p:nvSpPr>
          <p:cNvPr id="1980" name="Google Shape;1980;p62"/>
          <p:cNvSpPr txBox="1"/>
          <p:nvPr>
            <p:ph idx="4294967295" type="title"/>
          </p:nvPr>
        </p:nvSpPr>
        <p:spPr>
          <a:xfrm>
            <a:off x="1998684" y="4285808"/>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5</a:t>
            </a:r>
            <a:endParaRPr sz="900">
              <a:latin typeface="Arial"/>
              <a:ea typeface="Arial"/>
              <a:cs typeface="Arial"/>
              <a:sym typeface="Arial"/>
            </a:endParaRPr>
          </a:p>
        </p:txBody>
      </p:sp>
      <p:sp>
        <p:nvSpPr>
          <p:cNvPr id="1981" name="Google Shape;1981;p62"/>
          <p:cNvSpPr txBox="1"/>
          <p:nvPr>
            <p:ph idx="4294967295" type="title"/>
          </p:nvPr>
        </p:nvSpPr>
        <p:spPr>
          <a:xfrm>
            <a:off x="2949019" y="4285808"/>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6</a:t>
            </a:r>
            <a:endParaRPr sz="900">
              <a:latin typeface="Arial"/>
              <a:ea typeface="Arial"/>
              <a:cs typeface="Arial"/>
              <a:sym typeface="Arial"/>
            </a:endParaRPr>
          </a:p>
        </p:txBody>
      </p:sp>
      <p:sp>
        <p:nvSpPr>
          <p:cNvPr id="1982" name="Google Shape;1982;p62"/>
          <p:cNvSpPr/>
          <p:nvPr/>
        </p:nvSpPr>
        <p:spPr>
          <a:xfrm>
            <a:off x="1374787" y="255507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62"/>
          <p:cNvSpPr/>
          <p:nvPr/>
        </p:nvSpPr>
        <p:spPr>
          <a:xfrm>
            <a:off x="2326630" y="255507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62"/>
          <p:cNvSpPr/>
          <p:nvPr/>
        </p:nvSpPr>
        <p:spPr>
          <a:xfrm>
            <a:off x="3278485" y="255507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62"/>
          <p:cNvSpPr/>
          <p:nvPr/>
        </p:nvSpPr>
        <p:spPr>
          <a:xfrm>
            <a:off x="1374774" y="381718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62"/>
          <p:cNvSpPr/>
          <p:nvPr/>
        </p:nvSpPr>
        <p:spPr>
          <a:xfrm>
            <a:off x="2326617" y="381718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62"/>
          <p:cNvSpPr/>
          <p:nvPr/>
        </p:nvSpPr>
        <p:spPr>
          <a:xfrm>
            <a:off x="3278472" y="381718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62"/>
          <p:cNvSpPr/>
          <p:nvPr/>
        </p:nvSpPr>
        <p:spPr>
          <a:xfrm>
            <a:off x="2200729" y="2820855"/>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62"/>
          <p:cNvSpPr/>
          <p:nvPr/>
        </p:nvSpPr>
        <p:spPr>
          <a:xfrm>
            <a:off x="2328782" y="2820855"/>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62"/>
          <p:cNvSpPr/>
          <p:nvPr/>
        </p:nvSpPr>
        <p:spPr>
          <a:xfrm>
            <a:off x="2456836" y="2820855"/>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62"/>
          <p:cNvSpPr/>
          <p:nvPr/>
        </p:nvSpPr>
        <p:spPr>
          <a:xfrm>
            <a:off x="2200729" y="3549568"/>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62"/>
          <p:cNvSpPr/>
          <p:nvPr/>
        </p:nvSpPr>
        <p:spPr>
          <a:xfrm>
            <a:off x="2328782" y="3549568"/>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62"/>
          <p:cNvSpPr/>
          <p:nvPr/>
        </p:nvSpPr>
        <p:spPr>
          <a:xfrm>
            <a:off x="2456836" y="3549568"/>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94" name="Google Shape;1994;p62"/>
          <p:cNvCxnSpPr>
            <a:stCxn id="1982" idx="4"/>
            <a:endCxn id="1988" idx="0"/>
          </p:cNvCxnSpPr>
          <p:nvPr/>
        </p:nvCxnSpPr>
        <p:spPr>
          <a:xfrm flipH="1" rot="-5400000">
            <a:off x="1718737" y="2306976"/>
            <a:ext cx="201900" cy="825900"/>
          </a:xfrm>
          <a:prstGeom prst="curvedConnector3">
            <a:avLst>
              <a:gd fmla="val 50008" name="adj1"/>
            </a:avLst>
          </a:prstGeom>
          <a:noFill/>
          <a:ln cap="flat" cmpd="sng" w="19050">
            <a:solidFill>
              <a:srgbClr val="5F7D95"/>
            </a:solidFill>
            <a:prstDash val="solid"/>
            <a:round/>
            <a:headEnd len="med" w="med" type="none"/>
            <a:tailEnd len="med" w="med" type="none"/>
          </a:ln>
        </p:spPr>
      </p:cxnSp>
      <p:cxnSp>
        <p:nvCxnSpPr>
          <p:cNvPr id="1995" name="Google Shape;1995;p62"/>
          <p:cNvCxnSpPr>
            <a:stCxn id="1984" idx="4"/>
            <a:endCxn id="1990" idx="0"/>
          </p:cNvCxnSpPr>
          <p:nvPr/>
        </p:nvCxnSpPr>
        <p:spPr>
          <a:xfrm rot="5400000">
            <a:off x="2798635" y="2309076"/>
            <a:ext cx="201900" cy="821700"/>
          </a:xfrm>
          <a:prstGeom prst="curvedConnector3">
            <a:avLst>
              <a:gd fmla="val 50008" name="adj1"/>
            </a:avLst>
          </a:prstGeom>
          <a:noFill/>
          <a:ln cap="flat" cmpd="sng" w="19050">
            <a:solidFill>
              <a:srgbClr val="5F7D95"/>
            </a:solidFill>
            <a:prstDash val="solid"/>
            <a:round/>
            <a:headEnd len="med" w="med" type="none"/>
            <a:tailEnd len="med" w="med" type="none"/>
          </a:ln>
        </p:spPr>
      </p:cxnSp>
      <p:cxnSp>
        <p:nvCxnSpPr>
          <p:cNvPr id="1996" name="Google Shape;1996;p62"/>
          <p:cNvCxnSpPr>
            <a:stCxn id="1983" idx="4"/>
            <a:endCxn id="1989" idx="0"/>
          </p:cNvCxnSpPr>
          <p:nvPr/>
        </p:nvCxnSpPr>
        <p:spPr>
          <a:xfrm flipH="1" rot="-5400000">
            <a:off x="2258680" y="2718876"/>
            <a:ext cx="201900" cy="2100"/>
          </a:xfrm>
          <a:prstGeom prst="curvedConnector3">
            <a:avLst>
              <a:gd fmla="val 50008" name="adj1"/>
            </a:avLst>
          </a:prstGeom>
          <a:noFill/>
          <a:ln cap="flat" cmpd="sng" w="19050">
            <a:solidFill>
              <a:srgbClr val="5F7D95"/>
            </a:solidFill>
            <a:prstDash val="solid"/>
            <a:round/>
            <a:headEnd len="med" w="med" type="none"/>
            <a:tailEnd len="med" w="med" type="none"/>
          </a:ln>
        </p:spPr>
      </p:cxnSp>
      <p:cxnSp>
        <p:nvCxnSpPr>
          <p:cNvPr id="1997" name="Google Shape;1997;p62"/>
          <p:cNvCxnSpPr>
            <a:stCxn id="1985" idx="0"/>
            <a:endCxn id="1991" idx="4"/>
          </p:cNvCxnSpPr>
          <p:nvPr/>
        </p:nvCxnSpPr>
        <p:spPr>
          <a:xfrm rot="-5400000">
            <a:off x="1717824" y="3302386"/>
            <a:ext cx="203700" cy="825900"/>
          </a:xfrm>
          <a:prstGeom prst="curvedConnector3">
            <a:avLst>
              <a:gd fmla="val 50003" name="adj1"/>
            </a:avLst>
          </a:prstGeom>
          <a:noFill/>
          <a:ln cap="flat" cmpd="sng" w="19050">
            <a:solidFill>
              <a:srgbClr val="5F7D95"/>
            </a:solidFill>
            <a:prstDash val="solid"/>
            <a:round/>
            <a:headEnd len="med" w="med" type="none"/>
            <a:tailEnd len="med" w="med" type="none"/>
          </a:ln>
        </p:spPr>
      </p:cxnSp>
      <p:cxnSp>
        <p:nvCxnSpPr>
          <p:cNvPr id="1998" name="Google Shape;1998;p62"/>
          <p:cNvCxnSpPr>
            <a:stCxn id="1987" idx="0"/>
            <a:endCxn id="1993" idx="4"/>
          </p:cNvCxnSpPr>
          <p:nvPr/>
        </p:nvCxnSpPr>
        <p:spPr>
          <a:xfrm flipH="1" rot="5400000">
            <a:off x="2797722" y="3304486"/>
            <a:ext cx="203700" cy="821700"/>
          </a:xfrm>
          <a:prstGeom prst="curvedConnector3">
            <a:avLst>
              <a:gd fmla="val 50003" name="adj1"/>
            </a:avLst>
          </a:prstGeom>
          <a:noFill/>
          <a:ln cap="flat" cmpd="sng" w="19050">
            <a:solidFill>
              <a:srgbClr val="5F7D95"/>
            </a:solidFill>
            <a:prstDash val="solid"/>
            <a:round/>
            <a:headEnd len="med" w="med" type="none"/>
            <a:tailEnd len="med" w="med" type="none"/>
          </a:ln>
        </p:spPr>
      </p:cxnSp>
      <p:cxnSp>
        <p:nvCxnSpPr>
          <p:cNvPr id="1999" name="Google Shape;1999;p62"/>
          <p:cNvCxnSpPr>
            <a:stCxn id="1986" idx="0"/>
            <a:endCxn id="1992" idx="4"/>
          </p:cNvCxnSpPr>
          <p:nvPr/>
        </p:nvCxnSpPr>
        <p:spPr>
          <a:xfrm rot="-5400000">
            <a:off x="2257767" y="3714286"/>
            <a:ext cx="203700" cy="2100"/>
          </a:xfrm>
          <a:prstGeom prst="curvedConnector3">
            <a:avLst>
              <a:gd fmla="val 50003" name="adj1"/>
            </a:avLst>
          </a:prstGeom>
          <a:noFill/>
          <a:ln cap="flat" cmpd="sng" w="19050">
            <a:solidFill>
              <a:srgbClr val="5F7D95"/>
            </a:solidFill>
            <a:prstDash val="solid"/>
            <a:round/>
            <a:headEnd len="med" w="med" type="none"/>
            <a:tailEnd len="med" w="med" type="none"/>
          </a:ln>
        </p:spPr>
      </p:cxnSp>
      <p:sp>
        <p:nvSpPr>
          <p:cNvPr id="2000" name="Google Shape;2000;p62"/>
          <p:cNvSpPr/>
          <p:nvPr/>
        </p:nvSpPr>
        <p:spPr>
          <a:xfrm>
            <a:off x="4239724" y="3070969"/>
            <a:ext cx="779136" cy="252234"/>
          </a:xfrm>
          <a:custGeom>
            <a:rect b="b" l="l" r="r" t="t"/>
            <a:pathLst>
              <a:path extrusionOk="0" h="14358" w="44351">
                <a:moveTo>
                  <a:pt x="1599" y="0"/>
                </a:moveTo>
                <a:cubicBezTo>
                  <a:pt x="708" y="0"/>
                  <a:pt x="1" y="708"/>
                  <a:pt x="1" y="1598"/>
                </a:cubicBezTo>
                <a:lnTo>
                  <a:pt x="1" y="5706"/>
                </a:lnTo>
                <a:lnTo>
                  <a:pt x="1484" y="7190"/>
                </a:lnTo>
                <a:lnTo>
                  <a:pt x="1" y="8674"/>
                </a:lnTo>
                <a:lnTo>
                  <a:pt x="1" y="12759"/>
                </a:lnTo>
                <a:cubicBezTo>
                  <a:pt x="1" y="13650"/>
                  <a:pt x="708" y="14357"/>
                  <a:pt x="1599" y="14357"/>
                </a:cubicBezTo>
                <a:lnTo>
                  <a:pt x="41269" y="14357"/>
                </a:lnTo>
                <a:cubicBezTo>
                  <a:pt x="42136" y="14357"/>
                  <a:pt x="42867" y="13650"/>
                  <a:pt x="42867" y="12759"/>
                </a:cubicBezTo>
                <a:lnTo>
                  <a:pt x="42867" y="8674"/>
                </a:lnTo>
                <a:lnTo>
                  <a:pt x="44350" y="7190"/>
                </a:lnTo>
                <a:lnTo>
                  <a:pt x="42867" y="5706"/>
                </a:lnTo>
                <a:lnTo>
                  <a:pt x="42867" y="1598"/>
                </a:lnTo>
                <a:cubicBezTo>
                  <a:pt x="42867" y="708"/>
                  <a:pt x="42136" y="0"/>
                  <a:pt x="41269" y="0"/>
                </a:cubicBez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62"/>
          <p:cNvSpPr/>
          <p:nvPr/>
        </p:nvSpPr>
        <p:spPr>
          <a:xfrm>
            <a:off x="5018842" y="3070969"/>
            <a:ext cx="779119" cy="252234"/>
          </a:xfrm>
          <a:custGeom>
            <a:rect b="b" l="l" r="r" t="t"/>
            <a:pathLst>
              <a:path extrusionOk="0" h="14358" w="44350">
                <a:moveTo>
                  <a:pt x="42866" y="5706"/>
                </a:moveTo>
                <a:lnTo>
                  <a:pt x="42866" y="1598"/>
                </a:lnTo>
                <a:cubicBezTo>
                  <a:pt x="42866" y="708"/>
                  <a:pt x="42136" y="0"/>
                  <a:pt x="41268" y="0"/>
                </a:cubicBezTo>
                <a:lnTo>
                  <a:pt x="1598" y="0"/>
                </a:lnTo>
                <a:cubicBezTo>
                  <a:pt x="708" y="0"/>
                  <a:pt x="0" y="708"/>
                  <a:pt x="0" y="1598"/>
                </a:cubicBezTo>
                <a:lnTo>
                  <a:pt x="0" y="5706"/>
                </a:lnTo>
                <a:lnTo>
                  <a:pt x="1484" y="7190"/>
                </a:lnTo>
                <a:lnTo>
                  <a:pt x="0" y="8674"/>
                </a:lnTo>
                <a:lnTo>
                  <a:pt x="0" y="12759"/>
                </a:lnTo>
                <a:cubicBezTo>
                  <a:pt x="0" y="13650"/>
                  <a:pt x="708" y="14357"/>
                  <a:pt x="1598" y="14357"/>
                </a:cubicBezTo>
                <a:lnTo>
                  <a:pt x="41268" y="14357"/>
                </a:lnTo>
                <a:cubicBezTo>
                  <a:pt x="42136" y="14357"/>
                  <a:pt x="42866" y="13650"/>
                  <a:pt x="42866" y="12759"/>
                </a:cubicBezTo>
                <a:lnTo>
                  <a:pt x="42866" y="8674"/>
                </a:lnTo>
                <a:lnTo>
                  <a:pt x="44350" y="7190"/>
                </a:lnTo>
                <a:lnTo>
                  <a:pt x="42866" y="5706"/>
                </a:lnTo>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62"/>
          <p:cNvSpPr/>
          <p:nvPr/>
        </p:nvSpPr>
        <p:spPr>
          <a:xfrm>
            <a:off x="5797943" y="3070969"/>
            <a:ext cx="778732" cy="252234"/>
          </a:xfrm>
          <a:custGeom>
            <a:rect b="b" l="l" r="r" t="t"/>
            <a:pathLst>
              <a:path extrusionOk="0" h="14358" w="44328">
                <a:moveTo>
                  <a:pt x="42844" y="5706"/>
                </a:moveTo>
                <a:lnTo>
                  <a:pt x="42844" y="1598"/>
                </a:lnTo>
                <a:cubicBezTo>
                  <a:pt x="42844" y="708"/>
                  <a:pt x="42136" y="0"/>
                  <a:pt x="41246" y="0"/>
                </a:cubicBezTo>
                <a:lnTo>
                  <a:pt x="1599" y="0"/>
                </a:lnTo>
                <a:cubicBezTo>
                  <a:pt x="708" y="0"/>
                  <a:pt x="1" y="708"/>
                  <a:pt x="1" y="1598"/>
                </a:cubicBezTo>
                <a:lnTo>
                  <a:pt x="1" y="5706"/>
                </a:lnTo>
                <a:lnTo>
                  <a:pt x="1485" y="7190"/>
                </a:lnTo>
                <a:lnTo>
                  <a:pt x="1" y="8674"/>
                </a:lnTo>
                <a:lnTo>
                  <a:pt x="1" y="12759"/>
                </a:lnTo>
                <a:cubicBezTo>
                  <a:pt x="1" y="13650"/>
                  <a:pt x="708" y="14357"/>
                  <a:pt x="1599" y="14357"/>
                </a:cubicBezTo>
                <a:lnTo>
                  <a:pt x="41246" y="14357"/>
                </a:lnTo>
                <a:cubicBezTo>
                  <a:pt x="42136" y="14357"/>
                  <a:pt x="42844" y="13650"/>
                  <a:pt x="42844" y="12759"/>
                </a:cubicBezTo>
                <a:lnTo>
                  <a:pt x="42844" y="8674"/>
                </a:lnTo>
                <a:lnTo>
                  <a:pt x="44328" y="7190"/>
                </a:lnTo>
                <a:lnTo>
                  <a:pt x="42844" y="5706"/>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03" name="Google Shape;2003;p62"/>
          <p:cNvSpPr/>
          <p:nvPr/>
        </p:nvSpPr>
        <p:spPr>
          <a:xfrm>
            <a:off x="6576658" y="3070969"/>
            <a:ext cx="779136" cy="252234"/>
          </a:xfrm>
          <a:custGeom>
            <a:rect b="b" l="l" r="r" t="t"/>
            <a:pathLst>
              <a:path extrusionOk="0" h="14358" w="44351">
                <a:moveTo>
                  <a:pt x="42867" y="5706"/>
                </a:moveTo>
                <a:lnTo>
                  <a:pt x="42867" y="1598"/>
                </a:lnTo>
                <a:cubicBezTo>
                  <a:pt x="42867" y="708"/>
                  <a:pt x="42159" y="0"/>
                  <a:pt x="41269" y="0"/>
                </a:cubicBezTo>
                <a:lnTo>
                  <a:pt x="1598" y="0"/>
                </a:lnTo>
                <a:cubicBezTo>
                  <a:pt x="731" y="0"/>
                  <a:pt x="1" y="708"/>
                  <a:pt x="1" y="1598"/>
                </a:cubicBezTo>
                <a:lnTo>
                  <a:pt x="1" y="5706"/>
                </a:lnTo>
                <a:lnTo>
                  <a:pt x="1507" y="7190"/>
                </a:lnTo>
                <a:lnTo>
                  <a:pt x="1" y="8674"/>
                </a:lnTo>
                <a:lnTo>
                  <a:pt x="1" y="12759"/>
                </a:lnTo>
                <a:cubicBezTo>
                  <a:pt x="1" y="13650"/>
                  <a:pt x="731" y="14357"/>
                  <a:pt x="1598" y="14357"/>
                </a:cubicBezTo>
                <a:lnTo>
                  <a:pt x="41269" y="14357"/>
                </a:lnTo>
                <a:cubicBezTo>
                  <a:pt x="42159" y="14357"/>
                  <a:pt x="42867" y="13650"/>
                  <a:pt x="42867" y="12759"/>
                </a:cubicBezTo>
                <a:lnTo>
                  <a:pt x="42867" y="8674"/>
                </a:lnTo>
                <a:lnTo>
                  <a:pt x="44350" y="7190"/>
                </a:lnTo>
                <a:lnTo>
                  <a:pt x="42867" y="5706"/>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04" name="Google Shape;2004;p62"/>
          <p:cNvSpPr/>
          <p:nvPr/>
        </p:nvSpPr>
        <p:spPr>
          <a:xfrm>
            <a:off x="7355776" y="3070969"/>
            <a:ext cx="779119" cy="252234"/>
          </a:xfrm>
          <a:custGeom>
            <a:rect b="b" l="l" r="r" t="t"/>
            <a:pathLst>
              <a:path extrusionOk="0" h="14358" w="44350">
                <a:moveTo>
                  <a:pt x="42866" y="5706"/>
                </a:moveTo>
                <a:lnTo>
                  <a:pt x="42866" y="1598"/>
                </a:lnTo>
                <a:cubicBezTo>
                  <a:pt x="42866" y="708"/>
                  <a:pt x="42159" y="0"/>
                  <a:pt x="41268" y="0"/>
                </a:cubicBezTo>
                <a:lnTo>
                  <a:pt x="1598" y="0"/>
                </a:lnTo>
                <a:cubicBezTo>
                  <a:pt x="731" y="0"/>
                  <a:pt x="0" y="708"/>
                  <a:pt x="0" y="1598"/>
                </a:cubicBezTo>
                <a:lnTo>
                  <a:pt x="0" y="5706"/>
                </a:lnTo>
                <a:lnTo>
                  <a:pt x="1484" y="7190"/>
                </a:lnTo>
                <a:lnTo>
                  <a:pt x="0" y="8674"/>
                </a:lnTo>
                <a:lnTo>
                  <a:pt x="0" y="12759"/>
                </a:lnTo>
                <a:cubicBezTo>
                  <a:pt x="0" y="13650"/>
                  <a:pt x="731" y="14357"/>
                  <a:pt x="1598" y="14357"/>
                </a:cubicBezTo>
                <a:lnTo>
                  <a:pt x="41268" y="14357"/>
                </a:lnTo>
                <a:cubicBezTo>
                  <a:pt x="42159" y="14357"/>
                  <a:pt x="42866" y="13650"/>
                  <a:pt x="42866" y="12759"/>
                </a:cubicBezTo>
                <a:lnTo>
                  <a:pt x="42866" y="8674"/>
                </a:lnTo>
                <a:lnTo>
                  <a:pt x="44350" y="7190"/>
                </a:lnTo>
                <a:lnTo>
                  <a:pt x="42866" y="5706"/>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05" name="Google Shape;2005;p62"/>
          <p:cNvSpPr/>
          <p:nvPr/>
        </p:nvSpPr>
        <p:spPr>
          <a:xfrm>
            <a:off x="4429400" y="2025000"/>
            <a:ext cx="342847" cy="386555"/>
          </a:xfrm>
          <a:custGeom>
            <a:rect b="b" l="l" r="r" t="t"/>
            <a:pathLst>
              <a:path extrusionOk="0" h="22004" w="19516">
                <a:moveTo>
                  <a:pt x="9758" y="0"/>
                </a:moveTo>
                <a:cubicBezTo>
                  <a:pt x="9456" y="0"/>
                  <a:pt x="9153" y="80"/>
                  <a:pt x="8879" y="240"/>
                </a:cubicBezTo>
                <a:lnTo>
                  <a:pt x="867" y="4851"/>
                </a:lnTo>
                <a:cubicBezTo>
                  <a:pt x="320" y="5170"/>
                  <a:pt x="0" y="5741"/>
                  <a:pt x="0" y="6380"/>
                </a:cubicBezTo>
                <a:lnTo>
                  <a:pt x="0" y="15624"/>
                </a:lnTo>
                <a:cubicBezTo>
                  <a:pt x="0" y="16263"/>
                  <a:pt x="320" y="16834"/>
                  <a:pt x="867" y="17131"/>
                </a:cubicBezTo>
                <a:lnTo>
                  <a:pt x="8879" y="21764"/>
                </a:lnTo>
                <a:cubicBezTo>
                  <a:pt x="9153" y="21924"/>
                  <a:pt x="9456" y="22004"/>
                  <a:pt x="9758" y="22004"/>
                </a:cubicBezTo>
                <a:cubicBezTo>
                  <a:pt x="10060" y="22004"/>
                  <a:pt x="10363" y="21924"/>
                  <a:pt x="10637" y="21764"/>
                </a:cubicBezTo>
                <a:lnTo>
                  <a:pt x="18648" y="17131"/>
                </a:lnTo>
                <a:cubicBezTo>
                  <a:pt x="19196" y="16834"/>
                  <a:pt x="19516" y="16263"/>
                  <a:pt x="19516" y="15624"/>
                </a:cubicBezTo>
                <a:lnTo>
                  <a:pt x="19516" y="6380"/>
                </a:lnTo>
                <a:cubicBezTo>
                  <a:pt x="19516" y="5741"/>
                  <a:pt x="19196" y="5170"/>
                  <a:pt x="18648" y="4851"/>
                </a:cubicBezTo>
                <a:lnTo>
                  <a:pt x="10637" y="240"/>
                </a:lnTo>
                <a:cubicBezTo>
                  <a:pt x="10363" y="80"/>
                  <a:pt x="10060" y="0"/>
                  <a:pt x="9758" y="0"/>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62"/>
          <p:cNvSpPr/>
          <p:nvPr/>
        </p:nvSpPr>
        <p:spPr>
          <a:xfrm>
            <a:off x="5244198" y="4020984"/>
            <a:ext cx="342847" cy="386678"/>
          </a:xfrm>
          <a:custGeom>
            <a:rect b="b" l="l" r="r" t="t"/>
            <a:pathLst>
              <a:path extrusionOk="0" h="22011" w="19516">
                <a:moveTo>
                  <a:pt x="9758" y="1"/>
                </a:moveTo>
                <a:cubicBezTo>
                  <a:pt x="9456" y="1"/>
                  <a:pt x="9153" y="75"/>
                  <a:pt x="8879" y="223"/>
                </a:cubicBezTo>
                <a:lnTo>
                  <a:pt x="868" y="4857"/>
                </a:lnTo>
                <a:cubicBezTo>
                  <a:pt x="320" y="5177"/>
                  <a:pt x="0" y="5747"/>
                  <a:pt x="0" y="6363"/>
                </a:cubicBezTo>
                <a:lnTo>
                  <a:pt x="0" y="15630"/>
                </a:lnTo>
                <a:cubicBezTo>
                  <a:pt x="0" y="16247"/>
                  <a:pt x="320" y="16817"/>
                  <a:pt x="868" y="17137"/>
                </a:cubicBezTo>
                <a:lnTo>
                  <a:pt x="8879" y="21770"/>
                </a:lnTo>
                <a:cubicBezTo>
                  <a:pt x="9153" y="21930"/>
                  <a:pt x="9456" y="22010"/>
                  <a:pt x="9758" y="22010"/>
                </a:cubicBezTo>
                <a:cubicBezTo>
                  <a:pt x="10060" y="22010"/>
                  <a:pt x="10363" y="21930"/>
                  <a:pt x="10637" y="21770"/>
                </a:cubicBezTo>
                <a:lnTo>
                  <a:pt x="18648" y="17137"/>
                </a:lnTo>
                <a:cubicBezTo>
                  <a:pt x="19196" y="16817"/>
                  <a:pt x="19516" y="16247"/>
                  <a:pt x="19516" y="15630"/>
                </a:cubicBezTo>
                <a:lnTo>
                  <a:pt x="19516" y="6363"/>
                </a:lnTo>
                <a:cubicBezTo>
                  <a:pt x="19516" y="5747"/>
                  <a:pt x="19196" y="5177"/>
                  <a:pt x="18648" y="4857"/>
                </a:cubicBezTo>
                <a:lnTo>
                  <a:pt x="10637" y="223"/>
                </a:lnTo>
                <a:cubicBezTo>
                  <a:pt x="10363" y="75"/>
                  <a:pt x="10060" y="1"/>
                  <a:pt x="9758" y="1"/>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62"/>
          <p:cNvSpPr/>
          <p:nvPr/>
        </p:nvSpPr>
        <p:spPr>
          <a:xfrm>
            <a:off x="6007260" y="2025000"/>
            <a:ext cx="342865" cy="386555"/>
          </a:xfrm>
          <a:custGeom>
            <a:rect b="b" l="l" r="r" t="t"/>
            <a:pathLst>
              <a:path extrusionOk="0" h="22004" w="19517">
                <a:moveTo>
                  <a:pt x="9759" y="0"/>
                </a:moveTo>
                <a:cubicBezTo>
                  <a:pt x="9456" y="0"/>
                  <a:pt x="9154" y="80"/>
                  <a:pt x="8880" y="240"/>
                </a:cubicBezTo>
                <a:lnTo>
                  <a:pt x="868" y="4851"/>
                </a:lnTo>
                <a:cubicBezTo>
                  <a:pt x="320" y="5170"/>
                  <a:pt x="1" y="5741"/>
                  <a:pt x="1" y="6380"/>
                </a:cubicBezTo>
                <a:lnTo>
                  <a:pt x="1" y="15624"/>
                </a:lnTo>
                <a:cubicBezTo>
                  <a:pt x="1" y="16263"/>
                  <a:pt x="320" y="16834"/>
                  <a:pt x="868" y="17131"/>
                </a:cubicBezTo>
                <a:lnTo>
                  <a:pt x="8880" y="21764"/>
                </a:lnTo>
                <a:cubicBezTo>
                  <a:pt x="9154" y="21924"/>
                  <a:pt x="9456" y="22004"/>
                  <a:pt x="9759" y="22004"/>
                </a:cubicBezTo>
                <a:cubicBezTo>
                  <a:pt x="10061" y="22004"/>
                  <a:pt x="10363" y="21924"/>
                  <a:pt x="10637" y="21764"/>
                </a:cubicBezTo>
                <a:lnTo>
                  <a:pt x="18649" y="17131"/>
                </a:lnTo>
                <a:cubicBezTo>
                  <a:pt x="19197" y="16834"/>
                  <a:pt x="19516" y="16263"/>
                  <a:pt x="19516" y="15624"/>
                </a:cubicBezTo>
                <a:lnTo>
                  <a:pt x="19516" y="6380"/>
                </a:lnTo>
                <a:cubicBezTo>
                  <a:pt x="19516" y="5741"/>
                  <a:pt x="19197" y="5170"/>
                  <a:pt x="18649" y="4851"/>
                </a:cubicBezTo>
                <a:lnTo>
                  <a:pt x="10637" y="240"/>
                </a:lnTo>
                <a:cubicBezTo>
                  <a:pt x="10363" y="80"/>
                  <a:pt x="10061" y="0"/>
                  <a:pt x="9759" y="0"/>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62"/>
          <p:cNvSpPr/>
          <p:nvPr/>
        </p:nvSpPr>
        <p:spPr>
          <a:xfrm>
            <a:off x="6796005" y="4021089"/>
            <a:ext cx="343251" cy="386661"/>
          </a:xfrm>
          <a:custGeom>
            <a:rect b="b" l="l" r="r" t="t"/>
            <a:pathLst>
              <a:path extrusionOk="0" h="22010" w="19539">
                <a:moveTo>
                  <a:pt x="9761" y="1"/>
                </a:moveTo>
                <a:cubicBezTo>
                  <a:pt x="9461" y="1"/>
                  <a:pt x="9164" y="80"/>
                  <a:pt x="8902" y="240"/>
                </a:cubicBezTo>
                <a:lnTo>
                  <a:pt x="867" y="4874"/>
                </a:lnTo>
                <a:cubicBezTo>
                  <a:pt x="342" y="5171"/>
                  <a:pt x="0" y="5741"/>
                  <a:pt x="0" y="6380"/>
                </a:cubicBezTo>
                <a:lnTo>
                  <a:pt x="0" y="15647"/>
                </a:lnTo>
                <a:cubicBezTo>
                  <a:pt x="0" y="16264"/>
                  <a:pt x="342" y="16834"/>
                  <a:pt x="867" y="17154"/>
                </a:cubicBezTo>
                <a:lnTo>
                  <a:pt x="8902" y="21787"/>
                </a:lnTo>
                <a:cubicBezTo>
                  <a:pt x="9164" y="21936"/>
                  <a:pt x="9461" y="22010"/>
                  <a:pt x="9761" y="22010"/>
                </a:cubicBezTo>
                <a:cubicBezTo>
                  <a:pt x="10060" y="22010"/>
                  <a:pt x="10363" y="21936"/>
                  <a:pt x="10637" y="21787"/>
                </a:cubicBezTo>
                <a:lnTo>
                  <a:pt x="18671" y="17154"/>
                </a:lnTo>
                <a:cubicBezTo>
                  <a:pt x="19196" y="16834"/>
                  <a:pt x="19539" y="16264"/>
                  <a:pt x="19539" y="15647"/>
                </a:cubicBezTo>
                <a:lnTo>
                  <a:pt x="19539" y="6380"/>
                </a:lnTo>
                <a:cubicBezTo>
                  <a:pt x="19539" y="5741"/>
                  <a:pt x="19196" y="5171"/>
                  <a:pt x="18671" y="4874"/>
                </a:cubicBezTo>
                <a:lnTo>
                  <a:pt x="10637" y="240"/>
                </a:lnTo>
                <a:cubicBezTo>
                  <a:pt x="10363" y="80"/>
                  <a:pt x="10060" y="1"/>
                  <a:pt x="9761" y="1"/>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62"/>
          <p:cNvSpPr/>
          <p:nvPr/>
        </p:nvSpPr>
        <p:spPr>
          <a:xfrm>
            <a:off x="7585138" y="2025000"/>
            <a:ext cx="342847" cy="386555"/>
          </a:xfrm>
          <a:custGeom>
            <a:rect b="b" l="l" r="r" t="t"/>
            <a:pathLst>
              <a:path extrusionOk="0" h="22004" w="19516">
                <a:moveTo>
                  <a:pt x="9758" y="0"/>
                </a:moveTo>
                <a:cubicBezTo>
                  <a:pt x="9456" y="0"/>
                  <a:pt x="9153" y="80"/>
                  <a:pt x="8879" y="240"/>
                </a:cubicBezTo>
                <a:lnTo>
                  <a:pt x="868" y="4851"/>
                </a:lnTo>
                <a:cubicBezTo>
                  <a:pt x="320" y="5170"/>
                  <a:pt x="0" y="5741"/>
                  <a:pt x="0" y="6380"/>
                </a:cubicBezTo>
                <a:lnTo>
                  <a:pt x="0" y="15624"/>
                </a:lnTo>
                <a:cubicBezTo>
                  <a:pt x="0" y="16263"/>
                  <a:pt x="320" y="16834"/>
                  <a:pt x="868" y="17131"/>
                </a:cubicBezTo>
                <a:lnTo>
                  <a:pt x="8879" y="21764"/>
                </a:lnTo>
                <a:cubicBezTo>
                  <a:pt x="9153" y="21924"/>
                  <a:pt x="9456" y="22004"/>
                  <a:pt x="9758" y="22004"/>
                </a:cubicBezTo>
                <a:cubicBezTo>
                  <a:pt x="10061" y="22004"/>
                  <a:pt x="10363" y="21924"/>
                  <a:pt x="10637" y="21764"/>
                </a:cubicBezTo>
                <a:lnTo>
                  <a:pt x="18649" y="17131"/>
                </a:lnTo>
                <a:cubicBezTo>
                  <a:pt x="19196" y="16834"/>
                  <a:pt x="19516" y="16263"/>
                  <a:pt x="19516" y="15624"/>
                </a:cubicBezTo>
                <a:lnTo>
                  <a:pt x="19516" y="6380"/>
                </a:lnTo>
                <a:cubicBezTo>
                  <a:pt x="19516" y="5741"/>
                  <a:pt x="19196" y="5170"/>
                  <a:pt x="18649" y="4851"/>
                </a:cubicBezTo>
                <a:lnTo>
                  <a:pt x="10637" y="240"/>
                </a:lnTo>
                <a:cubicBezTo>
                  <a:pt x="10363" y="80"/>
                  <a:pt x="10061" y="0"/>
                  <a:pt x="9758" y="0"/>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62"/>
          <p:cNvSpPr/>
          <p:nvPr/>
        </p:nvSpPr>
        <p:spPr>
          <a:xfrm>
            <a:off x="4569763" y="2942032"/>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62"/>
          <p:cNvSpPr/>
          <p:nvPr/>
        </p:nvSpPr>
        <p:spPr>
          <a:xfrm>
            <a:off x="6147625" y="2942032"/>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62"/>
          <p:cNvSpPr/>
          <p:nvPr/>
        </p:nvSpPr>
        <p:spPr>
          <a:xfrm>
            <a:off x="7725475" y="2942032"/>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62"/>
          <p:cNvSpPr/>
          <p:nvPr/>
        </p:nvSpPr>
        <p:spPr>
          <a:xfrm>
            <a:off x="5384563" y="3362370"/>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62"/>
          <p:cNvSpPr/>
          <p:nvPr/>
        </p:nvSpPr>
        <p:spPr>
          <a:xfrm>
            <a:off x="6936563" y="3362420"/>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62"/>
          <p:cNvSpPr txBox="1"/>
          <p:nvPr>
            <p:ph idx="4294967295" type="title"/>
          </p:nvPr>
        </p:nvSpPr>
        <p:spPr>
          <a:xfrm>
            <a:off x="4331422"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Arial"/>
                <a:ea typeface="Arial"/>
                <a:cs typeface="Arial"/>
                <a:sym typeface="Arial"/>
              </a:rPr>
              <a:t>2016</a:t>
            </a:r>
            <a:endParaRPr b="1" sz="900">
              <a:latin typeface="Arial"/>
              <a:ea typeface="Arial"/>
              <a:cs typeface="Arial"/>
              <a:sym typeface="Arial"/>
            </a:endParaRPr>
          </a:p>
        </p:txBody>
      </p:sp>
      <p:sp>
        <p:nvSpPr>
          <p:cNvPr id="2016" name="Google Shape;2016;p62"/>
          <p:cNvSpPr/>
          <p:nvPr/>
        </p:nvSpPr>
        <p:spPr>
          <a:xfrm>
            <a:off x="4569763" y="2437907"/>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62"/>
          <p:cNvSpPr/>
          <p:nvPr/>
        </p:nvSpPr>
        <p:spPr>
          <a:xfrm>
            <a:off x="6153050" y="2437907"/>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62"/>
          <p:cNvSpPr/>
          <p:nvPr/>
        </p:nvSpPr>
        <p:spPr>
          <a:xfrm>
            <a:off x="7725475" y="2437907"/>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62"/>
          <p:cNvSpPr/>
          <p:nvPr/>
        </p:nvSpPr>
        <p:spPr>
          <a:xfrm>
            <a:off x="5384166" y="3932246"/>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62"/>
          <p:cNvSpPr/>
          <p:nvPr/>
        </p:nvSpPr>
        <p:spPr>
          <a:xfrm>
            <a:off x="6936566" y="3932246"/>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21" name="Google Shape;2021;p62"/>
          <p:cNvCxnSpPr>
            <a:stCxn id="2010" idx="0"/>
            <a:endCxn id="2016" idx="4"/>
          </p:cNvCxnSpPr>
          <p:nvPr/>
        </p:nvCxnSpPr>
        <p:spPr>
          <a:xfrm rot="10800000">
            <a:off x="4600813" y="2500132"/>
            <a:ext cx="0" cy="441900"/>
          </a:xfrm>
          <a:prstGeom prst="straightConnector1">
            <a:avLst/>
          </a:prstGeom>
          <a:noFill/>
          <a:ln cap="flat" cmpd="sng" w="9525">
            <a:solidFill>
              <a:srgbClr val="A5B7C6"/>
            </a:solidFill>
            <a:prstDash val="dash"/>
            <a:round/>
            <a:headEnd len="med" w="med" type="none"/>
            <a:tailEnd len="med" w="med" type="none"/>
          </a:ln>
        </p:spPr>
      </p:cxnSp>
      <p:cxnSp>
        <p:nvCxnSpPr>
          <p:cNvPr id="2022" name="Google Shape;2022;p62"/>
          <p:cNvCxnSpPr>
            <a:stCxn id="2011" idx="0"/>
            <a:endCxn id="2017" idx="4"/>
          </p:cNvCxnSpPr>
          <p:nvPr/>
        </p:nvCxnSpPr>
        <p:spPr>
          <a:xfrm flipH="1" rot="10800000">
            <a:off x="6178675" y="2500132"/>
            <a:ext cx="5400" cy="441900"/>
          </a:xfrm>
          <a:prstGeom prst="straightConnector1">
            <a:avLst/>
          </a:prstGeom>
          <a:noFill/>
          <a:ln cap="flat" cmpd="sng" w="9525">
            <a:solidFill>
              <a:srgbClr val="A5B7C6"/>
            </a:solidFill>
            <a:prstDash val="dash"/>
            <a:round/>
            <a:headEnd len="med" w="med" type="none"/>
            <a:tailEnd len="med" w="med" type="none"/>
          </a:ln>
        </p:spPr>
      </p:cxnSp>
      <p:cxnSp>
        <p:nvCxnSpPr>
          <p:cNvPr id="2023" name="Google Shape;2023;p62"/>
          <p:cNvCxnSpPr>
            <a:stCxn id="2012" idx="0"/>
            <a:endCxn id="2018" idx="4"/>
          </p:cNvCxnSpPr>
          <p:nvPr/>
        </p:nvCxnSpPr>
        <p:spPr>
          <a:xfrm rot="10800000">
            <a:off x="7756525" y="2500132"/>
            <a:ext cx="0" cy="441900"/>
          </a:xfrm>
          <a:prstGeom prst="straightConnector1">
            <a:avLst/>
          </a:prstGeom>
          <a:noFill/>
          <a:ln cap="flat" cmpd="sng" w="9525">
            <a:solidFill>
              <a:srgbClr val="A5B7C6"/>
            </a:solidFill>
            <a:prstDash val="dash"/>
            <a:round/>
            <a:headEnd len="med" w="med" type="none"/>
            <a:tailEnd len="med" w="med" type="none"/>
          </a:ln>
        </p:spPr>
      </p:cxnSp>
      <p:cxnSp>
        <p:nvCxnSpPr>
          <p:cNvPr id="2024" name="Google Shape;2024;p62"/>
          <p:cNvCxnSpPr>
            <a:stCxn id="2013" idx="4"/>
            <a:endCxn id="2019" idx="0"/>
          </p:cNvCxnSpPr>
          <p:nvPr/>
        </p:nvCxnSpPr>
        <p:spPr>
          <a:xfrm flipH="1">
            <a:off x="5415313" y="3424470"/>
            <a:ext cx="300" cy="507900"/>
          </a:xfrm>
          <a:prstGeom prst="straightConnector1">
            <a:avLst/>
          </a:prstGeom>
          <a:noFill/>
          <a:ln cap="flat" cmpd="sng" w="9525">
            <a:solidFill>
              <a:srgbClr val="A5B7C6"/>
            </a:solidFill>
            <a:prstDash val="dash"/>
            <a:round/>
            <a:headEnd len="med" w="med" type="none"/>
            <a:tailEnd len="med" w="med" type="none"/>
          </a:ln>
        </p:spPr>
      </p:cxnSp>
      <p:cxnSp>
        <p:nvCxnSpPr>
          <p:cNvPr id="2025" name="Google Shape;2025;p62"/>
          <p:cNvCxnSpPr>
            <a:stCxn id="2014" idx="4"/>
            <a:endCxn id="2020" idx="0"/>
          </p:cNvCxnSpPr>
          <p:nvPr/>
        </p:nvCxnSpPr>
        <p:spPr>
          <a:xfrm>
            <a:off x="6967613" y="3424520"/>
            <a:ext cx="0" cy="507600"/>
          </a:xfrm>
          <a:prstGeom prst="straightConnector1">
            <a:avLst/>
          </a:prstGeom>
          <a:noFill/>
          <a:ln cap="flat" cmpd="sng" w="9525">
            <a:solidFill>
              <a:srgbClr val="A5B7C6"/>
            </a:solidFill>
            <a:prstDash val="dash"/>
            <a:round/>
            <a:headEnd len="med" w="med" type="none"/>
            <a:tailEnd len="med" w="med" type="none"/>
          </a:ln>
        </p:spPr>
      </p:cxnSp>
      <p:sp>
        <p:nvSpPr>
          <p:cNvPr id="2026" name="Google Shape;2026;p62"/>
          <p:cNvSpPr txBox="1"/>
          <p:nvPr>
            <p:ph idx="4294967295" type="title"/>
          </p:nvPr>
        </p:nvSpPr>
        <p:spPr>
          <a:xfrm>
            <a:off x="5138997"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Arial"/>
                <a:ea typeface="Arial"/>
                <a:cs typeface="Arial"/>
                <a:sym typeface="Arial"/>
              </a:rPr>
              <a:t>2017</a:t>
            </a:r>
            <a:endParaRPr b="1" sz="900">
              <a:latin typeface="Arial"/>
              <a:ea typeface="Arial"/>
              <a:cs typeface="Arial"/>
              <a:sym typeface="Arial"/>
            </a:endParaRPr>
          </a:p>
        </p:txBody>
      </p:sp>
      <p:sp>
        <p:nvSpPr>
          <p:cNvPr id="2027" name="Google Shape;2027;p62"/>
          <p:cNvSpPr txBox="1"/>
          <p:nvPr>
            <p:ph idx="4294967295" type="title"/>
          </p:nvPr>
        </p:nvSpPr>
        <p:spPr>
          <a:xfrm>
            <a:off x="5904672"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Arial"/>
                <a:ea typeface="Arial"/>
                <a:cs typeface="Arial"/>
                <a:sym typeface="Arial"/>
              </a:rPr>
              <a:t>2018</a:t>
            </a:r>
            <a:endParaRPr b="1" sz="900">
              <a:latin typeface="Arial"/>
              <a:ea typeface="Arial"/>
              <a:cs typeface="Arial"/>
              <a:sym typeface="Arial"/>
            </a:endParaRPr>
          </a:p>
        </p:txBody>
      </p:sp>
      <p:sp>
        <p:nvSpPr>
          <p:cNvPr id="2028" name="Google Shape;2028;p62"/>
          <p:cNvSpPr txBox="1"/>
          <p:nvPr>
            <p:ph idx="4294967295" type="title"/>
          </p:nvPr>
        </p:nvSpPr>
        <p:spPr>
          <a:xfrm>
            <a:off x="6696822"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Arial"/>
                <a:ea typeface="Arial"/>
                <a:cs typeface="Arial"/>
                <a:sym typeface="Arial"/>
              </a:rPr>
              <a:t>2019</a:t>
            </a:r>
            <a:endParaRPr b="1" sz="900">
              <a:latin typeface="Arial"/>
              <a:ea typeface="Arial"/>
              <a:cs typeface="Arial"/>
              <a:sym typeface="Arial"/>
            </a:endParaRPr>
          </a:p>
        </p:txBody>
      </p:sp>
      <p:sp>
        <p:nvSpPr>
          <p:cNvPr id="2029" name="Google Shape;2029;p62"/>
          <p:cNvSpPr txBox="1"/>
          <p:nvPr>
            <p:ph idx="4294967295" type="title"/>
          </p:nvPr>
        </p:nvSpPr>
        <p:spPr>
          <a:xfrm>
            <a:off x="7488972"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Arial"/>
                <a:ea typeface="Arial"/>
                <a:cs typeface="Arial"/>
                <a:sym typeface="Arial"/>
              </a:rPr>
              <a:t>2020</a:t>
            </a:r>
            <a:endParaRPr b="1" sz="900">
              <a:latin typeface="Arial"/>
              <a:ea typeface="Arial"/>
              <a:cs typeface="Arial"/>
              <a:sym typeface="Arial"/>
            </a:endParaRPr>
          </a:p>
        </p:txBody>
      </p:sp>
      <p:sp>
        <p:nvSpPr>
          <p:cNvPr id="2030" name="Google Shape;2030;p62"/>
          <p:cNvSpPr/>
          <p:nvPr/>
        </p:nvSpPr>
        <p:spPr>
          <a:xfrm>
            <a:off x="6865977" y="4092071"/>
            <a:ext cx="204488" cy="205025"/>
          </a:xfrm>
          <a:custGeom>
            <a:rect b="b" l="l" r="r" t="t"/>
            <a:pathLst>
              <a:path extrusionOk="0" h="11846" w="11815">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1" name="Google Shape;2031;p62"/>
          <p:cNvGrpSpPr/>
          <p:nvPr/>
        </p:nvGrpSpPr>
        <p:grpSpPr>
          <a:xfrm>
            <a:off x="5307356" y="4111119"/>
            <a:ext cx="206115" cy="206115"/>
            <a:chOff x="1049375" y="2680675"/>
            <a:chExt cx="297725" cy="297725"/>
          </a:xfrm>
        </p:grpSpPr>
        <p:sp>
          <p:nvSpPr>
            <p:cNvPr id="2032" name="Google Shape;2032;p62"/>
            <p:cNvSpPr/>
            <p:nvPr/>
          </p:nvSpPr>
          <p:spPr>
            <a:xfrm>
              <a:off x="1113175" y="2752350"/>
              <a:ext cx="161475" cy="155975"/>
            </a:xfrm>
            <a:custGeom>
              <a:rect b="b" l="l" r="r" t="t"/>
              <a:pathLst>
                <a:path extrusionOk="0" h="6239" w="6459">
                  <a:moveTo>
                    <a:pt x="3403" y="2079"/>
                  </a:moveTo>
                  <a:cubicBezTo>
                    <a:pt x="3781" y="2079"/>
                    <a:pt x="4096" y="2394"/>
                    <a:pt x="4096" y="2773"/>
                  </a:cubicBezTo>
                  <a:cubicBezTo>
                    <a:pt x="4096" y="3182"/>
                    <a:pt x="3781" y="3497"/>
                    <a:pt x="3403" y="3497"/>
                  </a:cubicBezTo>
                  <a:cubicBezTo>
                    <a:pt x="2993" y="3434"/>
                    <a:pt x="2678" y="3119"/>
                    <a:pt x="2678" y="2773"/>
                  </a:cubicBezTo>
                  <a:cubicBezTo>
                    <a:pt x="2678" y="2394"/>
                    <a:pt x="2993" y="2079"/>
                    <a:pt x="3403" y="2079"/>
                  </a:cubicBezTo>
                  <a:close/>
                  <a:moveTo>
                    <a:pt x="3371" y="693"/>
                  </a:moveTo>
                  <a:cubicBezTo>
                    <a:pt x="4694" y="693"/>
                    <a:pt x="5765" y="1796"/>
                    <a:pt x="5765" y="3119"/>
                  </a:cubicBezTo>
                  <a:cubicBezTo>
                    <a:pt x="5765" y="3686"/>
                    <a:pt x="5545" y="4222"/>
                    <a:pt x="5198" y="4663"/>
                  </a:cubicBezTo>
                  <a:cubicBezTo>
                    <a:pt x="5072" y="4442"/>
                    <a:pt x="4915" y="4190"/>
                    <a:pt x="4694" y="4001"/>
                  </a:cubicBezTo>
                  <a:cubicBezTo>
                    <a:pt x="4568" y="3907"/>
                    <a:pt x="4442" y="3812"/>
                    <a:pt x="4348" y="3749"/>
                  </a:cubicBezTo>
                  <a:cubicBezTo>
                    <a:pt x="4568" y="3529"/>
                    <a:pt x="4726" y="3182"/>
                    <a:pt x="4726" y="2804"/>
                  </a:cubicBezTo>
                  <a:cubicBezTo>
                    <a:pt x="4726" y="2079"/>
                    <a:pt x="4096" y="1449"/>
                    <a:pt x="3340" y="1449"/>
                  </a:cubicBezTo>
                  <a:cubicBezTo>
                    <a:pt x="2615" y="1449"/>
                    <a:pt x="1985" y="2079"/>
                    <a:pt x="1985" y="2804"/>
                  </a:cubicBezTo>
                  <a:cubicBezTo>
                    <a:pt x="1985" y="3182"/>
                    <a:pt x="2142" y="3529"/>
                    <a:pt x="2363" y="3749"/>
                  </a:cubicBezTo>
                  <a:lnTo>
                    <a:pt x="2016" y="4001"/>
                  </a:lnTo>
                  <a:cubicBezTo>
                    <a:pt x="1827" y="4190"/>
                    <a:pt x="1607" y="4442"/>
                    <a:pt x="1512" y="4663"/>
                  </a:cubicBezTo>
                  <a:cubicBezTo>
                    <a:pt x="1040" y="4064"/>
                    <a:pt x="882" y="3434"/>
                    <a:pt x="945" y="2773"/>
                  </a:cubicBezTo>
                  <a:cubicBezTo>
                    <a:pt x="1103" y="1670"/>
                    <a:pt x="2111" y="693"/>
                    <a:pt x="3371" y="693"/>
                  </a:cubicBezTo>
                  <a:close/>
                  <a:moveTo>
                    <a:pt x="3371" y="4159"/>
                  </a:moveTo>
                  <a:cubicBezTo>
                    <a:pt x="4001" y="4159"/>
                    <a:pt x="4505" y="4600"/>
                    <a:pt x="4694" y="5135"/>
                  </a:cubicBezTo>
                  <a:cubicBezTo>
                    <a:pt x="4316" y="5387"/>
                    <a:pt x="3875" y="5545"/>
                    <a:pt x="3371" y="5545"/>
                  </a:cubicBezTo>
                  <a:cubicBezTo>
                    <a:pt x="2898" y="5545"/>
                    <a:pt x="2426" y="5387"/>
                    <a:pt x="2016" y="5135"/>
                  </a:cubicBezTo>
                  <a:cubicBezTo>
                    <a:pt x="2174" y="4537"/>
                    <a:pt x="2741" y="4159"/>
                    <a:pt x="3371" y="4159"/>
                  </a:cubicBezTo>
                  <a:close/>
                  <a:moveTo>
                    <a:pt x="3308" y="0"/>
                  </a:moveTo>
                  <a:cubicBezTo>
                    <a:pt x="1701" y="0"/>
                    <a:pt x="441" y="1229"/>
                    <a:pt x="252" y="2710"/>
                  </a:cubicBezTo>
                  <a:cubicBezTo>
                    <a:pt x="0" y="4600"/>
                    <a:pt x="1512" y="6238"/>
                    <a:pt x="3371" y="6238"/>
                  </a:cubicBezTo>
                  <a:cubicBezTo>
                    <a:pt x="5104" y="6238"/>
                    <a:pt x="6459" y="4820"/>
                    <a:pt x="6459" y="3119"/>
                  </a:cubicBezTo>
                  <a:cubicBezTo>
                    <a:pt x="6459" y="1386"/>
                    <a:pt x="5041" y="0"/>
                    <a:pt x="330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62"/>
            <p:cNvSpPr/>
            <p:nvPr/>
          </p:nvSpPr>
          <p:spPr>
            <a:xfrm>
              <a:off x="1049375" y="2680675"/>
              <a:ext cx="297725" cy="297725"/>
            </a:xfrm>
            <a:custGeom>
              <a:rect b="b" l="l" r="r" t="t"/>
              <a:pathLst>
                <a:path extrusionOk="0" h="11909" w="11909">
                  <a:moveTo>
                    <a:pt x="6270" y="1512"/>
                  </a:moveTo>
                  <a:cubicBezTo>
                    <a:pt x="8475" y="1670"/>
                    <a:pt x="10239" y="3434"/>
                    <a:pt x="10397" y="5640"/>
                  </a:cubicBezTo>
                  <a:lnTo>
                    <a:pt x="10082" y="5640"/>
                  </a:lnTo>
                  <a:cubicBezTo>
                    <a:pt x="9893" y="5640"/>
                    <a:pt x="9735" y="5797"/>
                    <a:pt x="9735" y="5986"/>
                  </a:cubicBezTo>
                  <a:cubicBezTo>
                    <a:pt x="9735" y="6207"/>
                    <a:pt x="9893" y="6364"/>
                    <a:pt x="10082" y="6364"/>
                  </a:cubicBezTo>
                  <a:lnTo>
                    <a:pt x="10397" y="6364"/>
                  </a:lnTo>
                  <a:cubicBezTo>
                    <a:pt x="10239" y="8569"/>
                    <a:pt x="8475" y="10334"/>
                    <a:pt x="6270" y="10491"/>
                  </a:cubicBezTo>
                  <a:lnTo>
                    <a:pt x="6270" y="10176"/>
                  </a:lnTo>
                  <a:cubicBezTo>
                    <a:pt x="6270" y="9987"/>
                    <a:pt x="6112" y="9830"/>
                    <a:pt x="5923" y="9830"/>
                  </a:cubicBezTo>
                  <a:cubicBezTo>
                    <a:pt x="5703" y="9830"/>
                    <a:pt x="5545" y="9987"/>
                    <a:pt x="5545" y="10176"/>
                  </a:cubicBezTo>
                  <a:lnTo>
                    <a:pt x="5545" y="10491"/>
                  </a:lnTo>
                  <a:cubicBezTo>
                    <a:pt x="3340" y="10334"/>
                    <a:pt x="1575" y="8569"/>
                    <a:pt x="1418" y="6364"/>
                  </a:cubicBezTo>
                  <a:lnTo>
                    <a:pt x="1733" y="6364"/>
                  </a:lnTo>
                  <a:cubicBezTo>
                    <a:pt x="1922" y="6364"/>
                    <a:pt x="2079" y="6207"/>
                    <a:pt x="2079" y="5986"/>
                  </a:cubicBezTo>
                  <a:cubicBezTo>
                    <a:pt x="2142" y="5797"/>
                    <a:pt x="1985" y="5640"/>
                    <a:pt x="1764" y="5640"/>
                  </a:cubicBezTo>
                  <a:lnTo>
                    <a:pt x="1418" y="5640"/>
                  </a:lnTo>
                  <a:cubicBezTo>
                    <a:pt x="1575" y="3434"/>
                    <a:pt x="3340" y="1670"/>
                    <a:pt x="5545" y="1512"/>
                  </a:cubicBezTo>
                  <a:lnTo>
                    <a:pt x="5545" y="1827"/>
                  </a:lnTo>
                  <a:cubicBezTo>
                    <a:pt x="5545" y="2016"/>
                    <a:pt x="5703" y="2174"/>
                    <a:pt x="5923" y="2174"/>
                  </a:cubicBezTo>
                  <a:cubicBezTo>
                    <a:pt x="6112" y="2174"/>
                    <a:pt x="6270" y="2016"/>
                    <a:pt x="6270" y="1827"/>
                  </a:cubicBezTo>
                  <a:lnTo>
                    <a:pt x="6270" y="1512"/>
                  </a:lnTo>
                  <a:close/>
                  <a:moveTo>
                    <a:pt x="5955" y="0"/>
                  </a:moveTo>
                  <a:cubicBezTo>
                    <a:pt x="5766" y="0"/>
                    <a:pt x="5608" y="158"/>
                    <a:pt x="5608" y="347"/>
                  </a:cubicBezTo>
                  <a:lnTo>
                    <a:pt x="5608" y="756"/>
                  </a:lnTo>
                  <a:cubicBezTo>
                    <a:pt x="2993" y="914"/>
                    <a:pt x="914" y="2993"/>
                    <a:pt x="756" y="5608"/>
                  </a:cubicBezTo>
                  <a:lnTo>
                    <a:pt x="347" y="5608"/>
                  </a:lnTo>
                  <a:cubicBezTo>
                    <a:pt x="158" y="5608"/>
                    <a:pt x="0" y="5766"/>
                    <a:pt x="0" y="5955"/>
                  </a:cubicBezTo>
                  <a:cubicBezTo>
                    <a:pt x="0" y="6144"/>
                    <a:pt x="158" y="6301"/>
                    <a:pt x="347" y="6301"/>
                  </a:cubicBezTo>
                  <a:lnTo>
                    <a:pt x="756" y="6301"/>
                  </a:lnTo>
                  <a:cubicBezTo>
                    <a:pt x="914" y="8916"/>
                    <a:pt x="2993" y="10995"/>
                    <a:pt x="5608" y="11153"/>
                  </a:cubicBezTo>
                  <a:lnTo>
                    <a:pt x="5608" y="11562"/>
                  </a:lnTo>
                  <a:cubicBezTo>
                    <a:pt x="5608" y="11751"/>
                    <a:pt x="5766" y="11909"/>
                    <a:pt x="5955" y="11909"/>
                  </a:cubicBezTo>
                  <a:cubicBezTo>
                    <a:pt x="6144" y="11909"/>
                    <a:pt x="6301" y="11751"/>
                    <a:pt x="6301" y="11562"/>
                  </a:cubicBezTo>
                  <a:lnTo>
                    <a:pt x="6301" y="11153"/>
                  </a:lnTo>
                  <a:cubicBezTo>
                    <a:pt x="8916" y="10995"/>
                    <a:pt x="10995" y="8916"/>
                    <a:pt x="11153" y="6301"/>
                  </a:cubicBezTo>
                  <a:lnTo>
                    <a:pt x="11531" y="6301"/>
                  </a:lnTo>
                  <a:cubicBezTo>
                    <a:pt x="11751" y="6301"/>
                    <a:pt x="11909" y="6144"/>
                    <a:pt x="11909" y="5955"/>
                  </a:cubicBezTo>
                  <a:cubicBezTo>
                    <a:pt x="11909" y="5766"/>
                    <a:pt x="11751" y="5608"/>
                    <a:pt x="11531" y="5608"/>
                  </a:cubicBezTo>
                  <a:lnTo>
                    <a:pt x="11153" y="5608"/>
                  </a:lnTo>
                  <a:cubicBezTo>
                    <a:pt x="10995" y="2993"/>
                    <a:pt x="8916" y="914"/>
                    <a:pt x="6301" y="756"/>
                  </a:cubicBezTo>
                  <a:lnTo>
                    <a:pt x="6301" y="347"/>
                  </a:lnTo>
                  <a:cubicBezTo>
                    <a:pt x="6301" y="158"/>
                    <a:pt x="6144" y="0"/>
                    <a:pt x="595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4" name="Google Shape;2034;p62"/>
          <p:cNvGrpSpPr/>
          <p:nvPr/>
        </p:nvGrpSpPr>
        <p:grpSpPr>
          <a:xfrm>
            <a:off x="7653299" y="2121502"/>
            <a:ext cx="205578" cy="204332"/>
            <a:chOff x="5045775" y="1946400"/>
            <a:chExt cx="296950" cy="295150"/>
          </a:xfrm>
        </p:grpSpPr>
        <p:sp>
          <p:nvSpPr>
            <p:cNvPr id="2035" name="Google Shape;2035;p62"/>
            <p:cNvSpPr/>
            <p:nvPr/>
          </p:nvSpPr>
          <p:spPr>
            <a:xfrm>
              <a:off x="5113500" y="1998600"/>
              <a:ext cx="160700" cy="155950"/>
            </a:xfrm>
            <a:custGeom>
              <a:rect b="b" l="l" r="r" t="t"/>
              <a:pathLst>
                <a:path extrusionOk="0" h="6238" w="6428">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62"/>
            <p:cNvSpPr/>
            <p:nvPr/>
          </p:nvSpPr>
          <p:spPr>
            <a:xfrm>
              <a:off x="5045775" y="1946400"/>
              <a:ext cx="296950" cy="295150"/>
            </a:xfrm>
            <a:custGeom>
              <a:rect b="b" l="l" r="r" t="t"/>
              <a:pathLst>
                <a:path extrusionOk="0" h="11806" w="11878">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7" name="Google Shape;2037;p62"/>
          <p:cNvGrpSpPr/>
          <p:nvPr/>
        </p:nvGrpSpPr>
        <p:grpSpPr>
          <a:xfrm>
            <a:off x="6076163" y="2127191"/>
            <a:ext cx="205042" cy="204505"/>
            <a:chOff x="3599700" y="1954475"/>
            <a:chExt cx="296175" cy="295400"/>
          </a:xfrm>
        </p:grpSpPr>
        <p:sp>
          <p:nvSpPr>
            <p:cNvPr id="2038" name="Google Shape;2038;p62"/>
            <p:cNvSpPr/>
            <p:nvPr/>
          </p:nvSpPr>
          <p:spPr>
            <a:xfrm>
              <a:off x="3599700" y="1954475"/>
              <a:ext cx="296175" cy="295400"/>
            </a:xfrm>
            <a:custGeom>
              <a:rect b="b" l="l" r="r" t="t"/>
              <a:pathLst>
                <a:path extrusionOk="0" h="11816" w="11847">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62"/>
            <p:cNvSpPr/>
            <p:nvPr/>
          </p:nvSpPr>
          <p:spPr>
            <a:xfrm>
              <a:off x="3825750" y="2075775"/>
              <a:ext cx="35450" cy="17350"/>
            </a:xfrm>
            <a:custGeom>
              <a:rect b="b" l="l" r="r" t="t"/>
              <a:pathLst>
                <a:path extrusionOk="0" h="694" w="1418">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62"/>
            <p:cNvSpPr/>
            <p:nvPr/>
          </p:nvSpPr>
          <p:spPr>
            <a:xfrm>
              <a:off x="3633550" y="2075775"/>
              <a:ext cx="35475" cy="17350"/>
            </a:xfrm>
            <a:custGeom>
              <a:rect b="b" l="l" r="r" t="t"/>
              <a:pathLst>
                <a:path extrusionOk="0" h="694" w="1419">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1" name="Google Shape;2041;p62"/>
          <p:cNvGrpSpPr/>
          <p:nvPr/>
        </p:nvGrpSpPr>
        <p:grpSpPr>
          <a:xfrm>
            <a:off x="4485399" y="2145958"/>
            <a:ext cx="205596" cy="155421"/>
            <a:chOff x="3962775" y="1990700"/>
            <a:chExt cx="296975" cy="224500"/>
          </a:xfrm>
        </p:grpSpPr>
        <p:sp>
          <p:nvSpPr>
            <p:cNvPr id="2042" name="Google Shape;2042;p62"/>
            <p:cNvSpPr/>
            <p:nvPr/>
          </p:nvSpPr>
          <p:spPr>
            <a:xfrm>
              <a:off x="4216400" y="2093100"/>
              <a:ext cx="43350" cy="18150"/>
            </a:xfrm>
            <a:custGeom>
              <a:rect b="b" l="l" r="r" t="t"/>
              <a:pathLst>
                <a:path extrusionOk="0" h="726" w="1734">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62"/>
            <p:cNvSpPr/>
            <p:nvPr/>
          </p:nvSpPr>
          <p:spPr>
            <a:xfrm>
              <a:off x="4206950" y="2129325"/>
              <a:ext cx="35475" cy="33900"/>
            </a:xfrm>
            <a:custGeom>
              <a:rect b="b" l="l" r="r" t="t"/>
              <a:pathLst>
                <a:path extrusionOk="0" h="1356" w="1419">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62"/>
            <p:cNvSpPr/>
            <p:nvPr/>
          </p:nvSpPr>
          <p:spPr>
            <a:xfrm>
              <a:off x="4207750" y="2041900"/>
              <a:ext cx="35450" cy="34500"/>
            </a:xfrm>
            <a:custGeom>
              <a:rect b="b" l="l" r="r" t="t"/>
              <a:pathLst>
                <a:path extrusionOk="0" h="1380" w="1418">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62"/>
            <p:cNvSpPr/>
            <p:nvPr/>
          </p:nvSpPr>
          <p:spPr>
            <a:xfrm>
              <a:off x="3962775" y="1990700"/>
              <a:ext cx="226075" cy="224500"/>
            </a:xfrm>
            <a:custGeom>
              <a:rect b="b" l="l" r="r" t="t"/>
              <a:pathLst>
                <a:path extrusionOk="0" h="8980" w="9043">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6" name="Google Shape;2046;p62"/>
          <p:cNvSpPr txBox="1"/>
          <p:nvPr/>
        </p:nvSpPr>
        <p:spPr>
          <a:xfrm>
            <a:off x="6405263" y="2452959"/>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“Despite being red, Mars is a cold place full of iron oxide”</a:t>
            </a:r>
            <a:endParaRPr sz="800">
              <a:solidFill>
                <a:srgbClr val="A5B7C6"/>
              </a:solidFill>
            </a:endParaRPr>
          </a:p>
        </p:txBody>
      </p:sp>
      <p:sp>
        <p:nvSpPr>
          <p:cNvPr id="2047" name="Google Shape;2047;p62"/>
          <p:cNvSpPr txBox="1"/>
          <p:nvPr/>
        </p:nvSpPr>
        <p:spPr>
          <a:xfrm>
            <a:off x="4827411" y="2452959"/>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“Mercury is closest planet to the Sun and the smallest”</a:t>
            </a:r>
            <a:endParaRPr sz="800">
              <a:solidFill>
                <a:srgbClr val="A5B7C6"/>
              </a:solidFill>
            </a:endParaRPr>
          </a:p>
        </p:txBody>
      </p:sp>
      <p:sp>
        <p:nvSpPr>
          <p:cNvPr id="2048" name="Google Shape;2048;p62"/>
          <p:cNvSpPr txBox="1"/>
          <p:nvPr/>
        </p:nvSpPr>
        <p:spPr>
          <a:xfrm>
            <a:off x="5626377" y="3512396"/>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“Neptune is the farthest-known planet from the Sun”</a:t>
            </a:r>
            <a:endParaRPr sz="800">
              <a:solidFill>
                <a:srgbClr val="A5B7C6"/>
              </a:solidFill>
            </a:endParaRPr>
          </a:p>
        </p:txBody>
      </p:sp>
      <p:sp>
        <p:nvSpPr>
          <p:cNvPr id="2049" name="Google Shape;2049;p62"/>
          <p:cNvSpPr txBox="1"/>
          <p:nvPr/>
        </p:nvSpPr>
        <p:spPr>
          <a:xfrm>
            <a:off x="7178777" y="3499321"/>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“Saturn is a gas giant and has several rings”</a:t>
            </a:r>
            <a:endParaRPr sz="800">
              <a:solidFill>
                <a:srgbClr val="A5B7C6"/>
              </a:solidFill>
            </a:endParaRPr>
          </a:p>
        </p:txBody>
      </p:sp>
      <p:sp>
        <p:nvSpPr>
          <p:cNvPr id="2050" name="Google Shape;2050;p62"/>
          <p:cNvSpPr txBox="1"/>
          <p:nvPr/>
        </p:nvSpPr>
        <p:spPr>
          <a:xfrm>
            <a:off x="4037377" y="3499321"/>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“Venus has a beautiful name and is the second planet”</a:t>
            </a:r>
            <a:endParaRPr sz="800">
              <a:solidFill>
                <a:srgbClr val="A5B7C6"/>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054" name="Shape 2054"/>
        <p:cNvGrpSpPr/>
        <p:nvPr/>
      </p:nvGrpSpPr>
      <p:grpSpPr>
        <a:xfrm>
          <a:off x="0" y="0"/>
          <a:ext cx="0" cy="0"/>
          <a:chOff x="0" y="0"/>
          <a:chExt cx="0" cy="0"/>
        </a:xfrm>
      </p:grpSpPr>
      <p:sp>
        <p:nvSpPr>
          <p:cNvPr id="2055" name="Google Shape;2055;p63"/>
          <p:cNvSpPr/>
          <p:nvPr/>
        </p:nvSpPr>
        <p:spPr>
          <a:xfrm>
            <a:off x="3439355" y="2342975"/>
            <a:ext cx="1788300" cy="1788300"/>
          </a:xfrm>
          <a:prstGeom prst="arc">
            <a:avLst>
              <a:gd fmla="val 16200000" name="adj1"/>
              <a:gd fmla="val 5298411" name="adj2"/>
            </a:avLst>
          </a:pr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63"/>
          <p:cNvSpPr/>
          <p:nvPr/>
        </p:nvSpPr>
        <p:spPr>
          <a:xfrm>
            <a:off x="6549404" y="2094025"/>
            <a:ext cx="1542300" cy="7020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63"/>
          <p:cNvSpPr/>
          <p:nvPr/>
        </p:nvSpPr>
        <p:spPr>
          <a:xfrm>
            <a:off x="1048350" y="4349971"/>
            <a:ext cx="1655700" cy="73800"/>
          </a:xfrm>
          <a:prstGeom prst="rect">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63"/>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Arial"/>
                <a:ea typeface="Arial"/>
                <a:cs typeface="Arial"/>
                <a:sym typeface="Arial"/>
              </a:rPr>
              <a:t>Premium infographics...</a:t>
            </a:r>
            <a:endParaRPr>
              <a:solidFill>
                <a:schemeClr val="lt1"/>
              </a:solidFill>
              <a:latin typeface="Arial"/>
              <a:ea typeface="Arial"/>
              <a:cs typeface="Arial"/>
              <a:sym typeface="Arial"/>
            </a:endParaRPr>
          </a:p>
          <a:p>
            <a:pPr indent="0" lvl="0" marL="0" rtl="0" algn="ctr">
              <a:spcBef>
                <a:spcPts val="0"/>
              </a:spcBef>
              <a:spcAft>
                <a:spcPts val="0"/>
              </a:spcAft>
              <a:buClr>
                <a:srgbClr val="000000"/>
              </a:buClr>
              <a:buSzPts val="1100"/>
              <a:buFont typeface="Arial"/>
              <a:buNone/>
            </a:pPr>
            <a:r>
              <a:t/>
            </a:r>
            <a:endParaRPr>
              <a:latin typeface="Arial"/>
              <a:ea typeface="Arial"/>
              <a:cs typeface="Arial"/>
              <a:sym typeface="Arial"/>
            </a:endParaRPr>
          </a:p>
        </p:txBody>
      </p:sp>
      <p:grpSp>
        <p:nvGrpSpPr>
          <p:cNvPr id="2059" name="Google Shape;2059;p63"/>
          <p:cNvGrpSpPr/>
          <p:nvPr/>
        </p:nvGrpSpPr>
        <p:grpSpPr>
          <a:xfrm>
            <a:off x="1494592" y="1933354"/>
            <a:ext cx="763219" cy="763219"/>
            <a:chOff x="4049800" y="640400"/>
            <a:chExt cx="858900" cy="858900"/>
          </a:xfrm>
        </p:grpSpPr>
        <p:sp>
          <p:nvSpPr>
            <p:cNvPr id="2060" name="Google Shape;2060;p63"/>
            <p:cNvSpPr/>
            <p:nvPr/>
          </p:nvSpPr>
          <p:spPr>
            <a:xfrm>
              <a:off x="4049800" y="640400"/>
              <a:ext cx="858900" cy="858900"/>
            </a:xfrm>
            <a:prstGeom prst="donut">
              <a:avLst>
                <a:gd fmla="val 11951" name="adj"/>
              </a:avLst>
            </a:pr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63"/>
            <p:cNvSpPr/>
            <p:nvPr/>
          </p:nvSpPr>
          <p:spPr>
            <a:xfrm>
              <a:off x="4049800" y="640400"/>
              <a:ext cx="858900" cy="858900"/>
            </a:xfrm>
            <a:prstGeom prst="blockArc">
              <a:avLst>
                <a:gd fmla="val 7914150" name="adj1"/>
                <a:gd fmla="val 1926007" name="adj2"/>
                <a:gd fmla="val 12032" name="adj3"/>
              </a:avLst>
            </a:prstGeom>
            <a:solidFill>
              <a:srgbClr val="A5B7C6"/>
            </a:solid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2" name="Google Shape;2062;p63"/>
          <p:cNvSpPr/>
          <p:nvPr/>
        </p:nvSpPr>
        <p:spPr>
          <a:xfrm>
            <a:off x="1210102" y="2917440"/>
            <a:ext cx="1332000" cy="1131600"/>
          </a:xfrm>
          <a:prstGeom prst="roundRect">
            <a:avLst>
              <a:gd fmla="val 16667" name="adj"/>
            </a:avLst>
          </a:pr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63"/>
          <p:cNvSpPr/>
          <p:nvPr/>
        </p:nvSpPr>
        <p:spPr>
          <a:xfrm>
            <a:off x="1759085" y="4269767"/>
            <a:ext cx="234300" cy="234300"/>
          </a:xfrm>
          <a:prstGeom prst="ellipse">
            <a:avLst/>
          </a:prstGeom>
          <a:solidFill>
            <a:srgbClr val="0E2A47"/>
          </a:solid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64" name="Google Shape;2064;p63"/>
          <p:cNvCxnSpPr>
            <a:stCxn id="2060" idx="4"/>
            <a:endCxn id="2062" idx="0"/>
          </p:cNvCxnSpPr>
          <p:nvPr/>
        </p:nvCxnSpPr>
        <p:spPr>
          <a:xfrm>
            <a:off x="1876201" y="2696573"/>
            <a:ext cx="0" cy="220800"/>
          </a:xfrm>
          <a:prstGeom prst="straightConnector1">
            <a:avLst/>
          </a:prstGeom>
          <a:noFill/>
          <a:ln cap="flat" cmpd="sng" w="9525">
            <a:solidFill>
              <a:srgbClr val="D7DFE5"/>
            </a:solidFill>
            <a:prstDash val="solid"/>
            <a:round/>
            <a:headEnd len="med" w="med" type="none"/>
            <a:tailEnd len="med" w="med" type="none"/>
          </a:ln>
        </p:spPr>
      </p:cxnSp>
      <p:cxnSp>
        <p:nvCxnSpPr>
          <p:cNvPr id="2065" name="Google Shape;2065;p63"/>
          <p:cNvCxnSpPr/>
          <p:nvPr/>
        </p:nvCxnSpPr>
        <p:spPr>
          <a:xfrm>
            <a:off x="1876179" y="4048889"/>
            <a:ext cx="0" cy="220800"/>
          </a:xfrm>
          <a:prstGeom prst="straightConnector1">
            <a:avLst/>
          </a:prstGeom>
          <a:noFill/>
          <a:ln cap="flat" cmpd="sng" w="9525">
            <a:solidFill>
              <a:srgbClr val="D7DFE5"/>
            </a:solidFill>
            <a:prstDash val="solid"/>
            <a:round/>
            <a:headEnd len="med" w="med" type="none"/>
            <a:tailEnd len="med" w="med" type="none"/>
          </a:ln>
        </p:spPr>
      </p:cxnSp>
      <p:sp>
        <p:nvSpPr>
          <p:cNvPr id="2066" name="Google Shape;2066;p63"/>
          <p:cNvSpPr txBox="1"/>
          <p:nvPr/>
        </p:nvSpPr>
        <p:spPr>
          <a:xfrm>
            <a:off x="1297398" y="3465509"/>
            <a:ext cx="1157700" cy="45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“Mercury is closest planet to the Sun and the smallest”</a:t>
            </a:r>
            <a:endParaRPr sz="800">
              <a:solidFill>
                <a:srgbClr val="A5B7C6"/>
              </a:solidFill>
            </a:endParaRPr>
          </a:p>
        </p:txBody>
      </p:sp>
      <p:cxnSp>
        <p:nvCxnSpPr>
          <p:cNvPr id="2067" name="Google Shape;2067;p63"/>
          <p:cNvCxnSpPr/>
          <p:nvPr/>
        </p:nvCxnSpPr>
        <p:spPr>
          <a:xfrm>
            <a:off x="1621737" y="3334746"/>
            <a:ext cx="508800" cy="0"/>
          </a:xfrm>
          <a:prstGeom prst="straightConnector1">
            <a:avLst/>
          </a:prstGeom>
          <a:noFill/>
          <a:ln cap="flat" cmpd="sng" w="19050">
            <a:solidFill>
              <a:srgbClr val="A5B7C6"/>
            </a:solidFill>
            <a:prstDash val="solid"/>
            <a:round/>
            <a:headEnd len="med" w="med" type="none"/>
            <a:tailEnd len="med" w="med" type="none"/>
          </a:ln>
        </p:spPr>
      </p:cxnSp>
      <p:sp>
        <p:nvSpPr>
          <p:cNvPr id="2068" name="Google Shape;2068;p63"/>
          <p:cNvSpPr txBox="1"/>
          <p:nvPr/>
        </p:nvSpPr>
        <p:spPr>
          <a:xfrm>
            <a:off x="1454136" y="3081041"/>
            <a:ext cx="844200" cy="22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A5B7C6"/>
                </a:solidFill>
              </a:rPr>
              <a:t>TITLE 1</a:t>
            </a:r>
            <a:endParaRPr b="1" sz="800">
              <a:solidFill>
                <a:srgbClr val="A5B7C6"/>
              </a:solidFill>
            </a:endParaRPr>
          </a:p>
        </p:txBody>
      </p:sp>
      <p:sp>
        <p:nvSpPr>
          <p:cNvPr id="2069" name="Google Shape;2069;p63"/>
          <p:cNvSpPr txBox="1"/>
          <p:nvPr/>
        </p:nvSpPr>
        <p:spPr>
          <a:xfrm>
            <a:off x="1585964" y="2132282"/>
            <a:ext cx="580500" cy="36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A5B7C6"/>
                </a:solidFill>
              </a:rPr>
              <a:t>75%</a:t>
            </a:r>
            <a:endParaRPr b="1" sz="1300">
              <a:solidFill>
                <a:srgbClr val="A5B7C6"/>
              </a:solidFill>
            </a:endParaRPr>
          </a:p>
        </p:txBody>
      </p:sp>
      <p:grpSp>
        <p:nvGrpSpPr>
          <p:cNvPr id="2070" name="Google Shape;2070;p63"/>
          <p:cNvGrpSpPr/>
          <p:nvPr/>
        </p:nvGrpSpPr>
        <p:grpSpPr>
          <a:xfrm>
            <a:off x="3576485" y="2515941"/>
            <a:ext cx="1443832" cy="1443832"/>
            <a:chOff x="5681300" y="2527788"/>
            <a:chExt cx="805800" cy="805800"/>
          </a:xfrm>
        </p:grpSpPr>
        <p:sp>
          <p:nvSpPr>
            <p:cNvPr id="2071" name="Google Shape;2071;p63"/>
            <p:cNvSpPr/>
            <p:nvPr/>
          </p:nvSpPr>
          <p:spPr>
            <a:xfrm>
              <a:off x="5681300" y="2527788"/>
              <a:ext cx="805800" cy="8058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63"/>
            <p:cNvSpPr/>
            <p:nvPr/>
          </p:nvSpPr>
          <p:spPr>
            <a:xfrm>
              <a:off x="5681300" y="2527788"/>
              <a:ext cx="805800" cy="805800"/>
            </a:xfrm>
            <a:prstGeom prst="pie">
              <a:avLst>
                <a:gd fmla="val 0" name="adj1"/>
                <a:gd fmla="val 16200000"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3" name="Google Shape;2073;p63"/>
          <p:cNvGrpSpPr/>
          <p:nvPr/>
        </p:nvGrpSpPr>
        <p:grpSpPr>
          <a:xfrm>
            <a:off x="6240886" y="2131713"/>
            <a:ext cx="626590" cy="626590"/>
            <a:chOff x="5681300" y="2527788"/>
            <a:chExt cx="805800" cy="805800"/>
          </a:xfrm>
        </p:grpSpPr>
        <p:sp>
          <p:nvSpPr>
            <p:cNvPr id="2074" name="Google Shape;2074;p63"/>
            <p:cNvSpPr/>
            <p:nvPr/>
          </p:nvSpPr>
          <p:spPr>
            <a:xfrm>
              <a:off x="5681300" y="2527788"/>
              <a:ext cx="805800" cy="8058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63"/>
            <p:cNvSpPr/>
            <p:nvPr/>
          </p:nvSpPr>
          <p:spPr>
            <a:xfrm>
              <a:off x="5681300" y="2527788"/>
              <a:ext cx="805800" cy="805800"/>
            </a:xfrm>
            <a:prstGeom prst="pie">
              <a:avLst>
                <a:gd fmla="val 12271918" name="adj1"/>
                <a:gd fmla="val 16200000" name="adj2"/>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76" name="Google Shape;2076;p63"/>
          <p:cNvSpPr txBox="1"/>
          <p:nvPr/>
        </p:nvSpPr>
        <p:spPr>
          <a:xfrm>
            <a:off x="6993115" y="2224071"/>
            <a:ext cx="1130100" cy="4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A5B7C6"/>
                </a:solidFill>
              </a:rPr>
              <a:t>“Mercury is closest planet to the Sun and the smallest”</a:t>
            </a:r>
            <a:endParaRPr sz="800">
              <a:solidFill>
                <a:srgbClr val="A5B7C6"/>
              </a:solidFill>
            </a:endParaRPr>
          </a:p>
        </p:txBody>
      </p:sp>
      <p:sp>
        <p:nvSpPr>
          <p:cNvPr id="2077" name="Google Shape;2077;p63"/>
          <p:cNvSpPr/>
          <p:nvPr/>
        </p:nvSpPr>
        <p:spPr>
          <a:xfrm>
            <a:off x="6549404" y="2886125"/>
            <a:ext cx="1542300" cy="7020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78" name="Google Shape;2078;p63"/>
          <p:cNvGrpSpPr/>
          <p:nvPr/>
        </p:nvGrpSpPr>
        <p:grpSpPr>
          <a:xfrm>
            <a:off x="6240886" y="2923813"/>
            <a:ext cx="626590" cy="626590"/>
            <a:chOff x="5681300" y="2527788"/>
            <a:chExt cx="805800" cy="805800"/>
          </a:xfrm>
        </p:grpSpPr>
        <p:sp>
          <p:nvSpPr>
            <p:cNvPr id="2079" name="Google Shape;2079;p63"/>
            <p:cNvSpPr/>
            <p:nvPr/>
          </p:nvSpPr>
          <p:spPr>
            <a:xfrm>
              <a:off x="5681300" y="2527788"/>
              <a:ext cx="805800" cy="8058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63"/>
            <p:cNvSpPr/>
            <p:nvPr/>
          </p:nvSpPr>
          <p:spPr>
            <a:xfrm>
              <a:off x="5681300" y="2527788"/>
              <a:ext cx="805800" cy="805800"/>
            </a:xfrm>
            <a:prstGeom prst="pie">
              <a:avLst>
                <a:gd fmla="val 9253407" name="adj1"/>
                <a:gd fmla="val 16200000" name="adj2"/>
              </a:avLst>
            </a:prstGeom>
            <a:solidFill>
              <a:srgbClr val="4056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1" name="Google Shape;2081;p63"/>
          <p:cNvSpPr txBox="1"/>
          <p:nvPr/>
        </p:nvSpPr>
        <p:spPr>
          <a:xfrm>
            <a:off x="6993115" y="3016171"/>
            <a:ext cx="1130100" cy="4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A5B7C6"/>
                </a:solidFill>
              </a:rPr>
              <a:t>“Mercury is closest planet to the Sun and the smallest”</a:t>
            </a:r>
            <a:endParaRPr sz="800">
              <a:solidFill>
                <a:srgbClr val="A5B7C6"/>
              </a:solidFill>
            </a:endParaRPr>
          </a:p>
        </p:txBody>
      </p:sp>
      <p:sp>
        <p:nvSpPr>
          <p:cNvPr id="2082" name="Google Shape;2082;p63"/>
          <p:cNvSpPr/>
          <p:nvPr/>
        </p:nvSpPr>
        <p:spPr>
          <a:xfrm>
            <a:off x="6549404" y="3678225"/>
            <a:ext cx="1542300" cy="7020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83" name="Google Shape;2083;p63"/>
          <p:cNvGrpSpPr/>
          <p:nvPr/>
        </p:nvGrpSpPr>
        <p:grpSpPr>
          <a:xfrm>
            <a:off x="6240886" y="3715913"/>
            <a:ext cx="626590" cy="626590"/>
            <a:chOff x="5681300" y="2527788"/>
            <a:chExt cx="805800" cy="805800"/>
          </a:xfrm>
        </p:grpSpPr>
        <p:sp>
          <p:nvSpPr>
            <p:cNvPr id="2084" name="Google Shape;2084;p63"/>
            <p:cNvSpPr/>
            <p:nvPr/>
          </p:nvSpPr>
          <p:spPr>
            <a:xfrm>
              <a:off x="5681300" y="2527788"/>
              <a:ext cx="805800" cy="8058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63"/>
            <p:cNvSpPr/>
            <p:nvPr/>
          </p:nvSpPr>
          <p:spPr>
            <a:xfrm>
              <a:off x="5681300" y="2527788"/>
              <a:ext cx="805800" cy="805800"/>
            </a:xfrm>
            <a:prstGeom prst="pie">
              <a:avLst>
                <a:gd fmla="val 5544305" name="adj1"/>
                <a:gd fmla="val 16200000"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6" name="Google Shape;2086;p63"/>
          <p:cNvSpPr txBox="1"/>
          <p:nvPr/>
        </p:nvSpPr>
        <p:spPr>
          <a:xfrm>
            <a:off x="6993115" y="3808271"/>
            <a:ext cx="1130100" cy="4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A5B7C6"/>
                </a:solidFill>
              </a:rPr>
              <a:t>“Mercury is closest planet to the Sun and the smallest”</a:t>
            </a:r>
            <a:endParaRPr sz="800">
              <a:solidFill>
                <a:srgbClr val="A5B7C6"/>
              </a:solidFill>
            </a:endParaRPr>
          </a:p>
        </p:txBody>
      </p:sp>
      <p:sp>
        <p:nvSpPr>
          <p:cNvPr id="2087" name="Google Shape;2087;p63"/>
          <p:cNvSpPr/>
          <p:nvPr/>
        </p:nvSpPr>
        <p:spPr>
          <a:xfrm>
            <a:off x="4229854" y="2277550"/>
            <a:ext cx="137100" cy="1371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63"/>
          <p:cNvSpPr/>
          <p:nvPr/>
        </p:nvSpPr>
        <p:spPr>
          <a:xfrm>
            <a:off x="4229854" y="4061075"/>
            <a:ext cx="137100" cy="1371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63"/>
          <p:cNvSpPr/>
          <p:nvPr/>
        </p:nvSpPr>
        <p:spPr>
          <a:xfrm>
            <a:off x="5157904" y="3169313"/>
            <a:ext cx="137100" cy="1371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90" name="Google Shape;2090;p63"/>
          <p:cNvCxnSpPr>
            <a:stCxn id="2089" idx="6"/>
            <a:endCxn id="2075" idx="2"/>
          </p:cNvCxnSpPr>
          <p:nvPr/>
        </p:nvCxnSpPr>
        <p:spPr>
          <a:xfrm flipH="1" rot="10800000">
            <a:off x="5295004" y="2444962"/>
            <a:ext cx="945900" cy="792900"/>
          </a:xfrm>
          <a:prstGeom prst="bentConnector3">
            <a:avLst>
              <a:gd fmla="val 51494" name="adj1"/>
            </a:avLst>
          </a:prstGeom>
          <a:noFill/>
          <a:ln cap="flat" cmpd="sng" w="19050">
            <a:solidFill>
              <a:srgbClr val="A5B7C6"/>
            </a:solidFill>
            <a:prstDash val="solid"/>
            <a:round/>
            <a:headEnd len="med" w="med" type="none"/>
            <a:tailEnd len="med" w="med" type="none"/>
          </a:ln>
        </p:spPr>
      </p:cxnSp>
      <p:cxnSp>
        <p:nvCxnSpPr>
          <p:cNvPr id="2091" name="Google Shape;2091;p63"/>
          <p:cNvCxnSpPr>
            <a:stCxn id="2089" idx="6"/>
            <a:endCxn id="2085" idx="2"/>
          </p:cNvCxnSpPr>
          <p:nvPr/>
        </p:nvCxnSpPr>
        <p:spPr>
          <a:xfrm>
            <a:off x="5295004" y="3237862"/>
            <a:ext cx="945900" cy="791400"/>
          </a:xfrm>
          <a:prstGeom prst="bentConnector3">
            <a:avLst>
              <a:gd fmla="val 49999" name="adj1"/>
            </a:avLst>
          </a:prstGeom>
          <a:noFill/>
          <a:ln cap="flat" cmpd="sng" w="19050">
            <a:solidFill>
              <a:srgbClr val="A5B7C6"/>
            </a:solidFill>
            <a:prstDash val="solid"/>
            <a:round/>
            <a:headEnd len="med" w="med" type="none"/>
            <a:tailEnd len="med" w="med" type="none"/>
          </a:ln>
        </p:spPr>
      </p:cxnSp>
      <p:cxnSp>
        <p:nvCxnSpPr>
          <p:cNvPr id="2092" name="Google Shape;2092;p63"/>
          <p:cNvCxnSpPr>
            <a:stCxn id="2089" idx="6"/>
            <a:endCxn id="2080" idx="2"/>
          </p:cNvCxnSpPr>
          <p:nvPr/>
        </p:nvCxnSpPr>
        <p:spPr>
          <a:xfrm flipH="1" rot="10800000">
            <a:off x="5295004" y="3236962"/>
            <a:ext cx="945900" cy="900"/>
          </a:xfrm>
          <a:prstGeom prst="bentConnector3">
            <a:avLst>
              <a:gd fmla="val 49999" name="adj1"/>
            </a:avLst>
          </a:prstGeom>
          <a:noFill/>
          <a:ln cap="flat" cmpd="sng" w="19050">
            <a:solidFill>
              <a:srgbClr val="A5B7C6"/>
            </a:solidFill>
            <a:prstDash val="solid"/>
            <a:round/>
            <a:headEnd len="med" w="med" type="none"/>
            <a:tailEnd len="med" w="med" type="none"/>
          </a:ln>
        </p:spPr>
      </p:cxnSp>
      <p:sp>
        <p:nvSpPr>
          <p:cNvPr id="2093" name="Google Shape;2093;p63"/>
          <p:cNvSpPr txBox="1"/>
          <p:nvPr/>
        </p:nvSpPr>
        <p:spPr>
          <a:xfrm>
            <a:off x="3800713" y="2924518"/>
            <a:ext cx="995400" cy="62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213B55"/>
                </a:solidFill>
              </a:rPr>
              <a:t>75%</a:t>
            </a:r>
            <a:endParaRPr b="1" sz="3000">
              <a:solidFill>
                <a:srgbClr val="213B55"/>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097" name="Shape 2097"/>
        <p:cNvGrpSpPr/>
        <p:nvPr/>
      </p:nvGrpSpPr>
      <p:grpSpPr>
        <a:xfrm>
          <a:off x="0" y="0"/>
          <a:ext cx="0" cy="0"/>
          <a:chOff x="0" y="0"/>
          <a:chExt cx="0" cy="0"/>
        </a:xfrm>
      </p:grpSpPr>
      <p:sp>
        <p:nvSpPr>
          <p:cNvPr id="2098" name="Google Shape;2098;p64"/>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Premium Icons</a:t>
            </a:r>
            <a:endParaRPr>
              <a:solidFill>
                <a:srgbClr val="FFFFFF"/>
              </a:solidFill>
              <a:latin typeface="Arial"/>
              <a:ea typeface="Arial"/>
              <a:cs typeface="Arial"/>
              <a:sym typeface="Arial"/>
            </a:endParaRPr>
          </a:p>
        </p:txBody>
      </p:sp>
      <p:sp>
        <p:nvSpPr>
          <p:cNvPr id="2099" name="Google Shape;2099;p64"/>
          <p:cNvSpPr/>
          <p:nvPr/>
        </p:nvSpPr>
        <p:spPr>
          <a:xfrm>
            <a:off x="1042813" y="1924366"/>
            <a:ext cx="362447" cy="354614"/>
          </a:xfrm>
          <a:custGeom>
            <a:rect b="b" l="l" r="r" t="t"/>
            <a:pathLst>
              <a:path extrusionOk="0" h="11861" w="12123">
                <a:moveTo>
                  <a:pt x="5740" y="334"/>
                </a:moveTo>
                <a:lnTo>
                  <a:pt x="5740" y="1596"/>
                </a:lnTo>
                <a:cubicBezTo>
                  <a:pt x="5621" y="1596"/>
                  <a:pt x="5502" y="1596"/>
                  <a:pt x="5383" y="1644"/>
                </a:cubicBezTo>
                <a:cubicBezTo>
                  <a:pt x="4382" y="1763"/>
                  <a:pt x="3478" y="2192"/>
                  <a:pt x="2811" y="2906"/>
                </a:cubicBezTo>
                <a:lnTo>
                  <a:pt x="2644" y="3073"/>
                </a:lnTo>
                <a:lnTo>
                  <a:pt x="1668" y="2263"/>
                </a:lnTo>
                <a:cubicBezTo>
                  <a:pt x="1668" y="2263"/>
                  <a:pt x="1930" y="1953"/>
                  <a:pt x="1977" y="1953"/>
                </a:cubicBezTo>
                <a:cubicBezTo>
                  <a:pt x="2858" y="1072"/>
                  <a:pt x="4001" y="501"/>
                  <a:pt x="5240" y="358"/>
                </a:cubicBezTo>
                <a:cubicBezTo>
                  <a:pt x="5383" y="334"/>
                  <a:pt x="5549" y="334"/>
                  <a:pt x="5692" y="334"/>
                </a:cubicBezTo>
                <a:close/>
                <a:moveTo>
                  <a:pt x="6073" y="382"/>
                </a:moveTo>
                <a:cubicBezTo>
                  <a:pt x="7502" y="405"/>
                  <a:pt x="8836" y="1001"/>
                  <a:pt x="9860" y="2025"/>
                </a:cubicBezTo>
                <a:cubicBezTo>
                  <a:pt x="10860" y="3025"/>
                  <a:pt x="11432" y="4382"/>
                  <a:pt x="11479" y="5811"/>
                </a:cubicBezTo>
                <a:lnTo>
                  <a:pt x="10217" y="5811"/>
                </a:lnTo>
                <a:cubicBezTo>
                  <a:pt x="10146" y="4406"/>
                  <a:pt x="9431" y="3144"/>
                  <a:pt x="8264" y="2382"/>
                </a:cubicBezTo>
                <a:cubicBezTo>
                  <a:pt x="8239" y="2357"/>
                  <a:pt x="8212" y="2347"/>
                  <a:pt x="8183" y="2347"/>
                </a:cubicBezTo>
                <a:cubicBezTo>
                  <a:pt x="8129" y="2347"/>
                  <a:pt x="8073" y="2383"/>
                  <a:pt x="8026" y="2430"/>
                </a:cubicBezTo>
                <a:cubicBezTo>
                  <a:pt x="7978" y="2525"/>
                  <a:pt x="8002" y="2620"/>
                  <a:pt x="8098" y="2668"/>
                </a:cubicBezTo>
                <a:cubicBezTo>
                  <a:pt x="9217" y="3430"/>
                  <a:pt x="9884" y="4644"/>
                  <a:pt x="9884" y="5978"/>
                </a:cubicBezTo>
                <a:cubicBezTo>
                  <a:pt x="9884" y="8098"/>
                  <a:pt x="8098" y="9884"/>
                  <a:pt x="5930" y="9884"/>
                </a:cubicBezTo>
                <a:cubicBezTo>
                  <a:pt x="3763" y="9884"/>
                  <a:pt x="1977" y="8098"/>
                  <a:pt x="1977" y="5930"/>
                </a:cubicBezTo>
                <a:cubicBezTo>
                  <a:pt x="1977" y="5049"/>
                  <a:pt x="2263" y="4192"/>
                  <a:pt x="2763" y="3501"/>
                </a:cubicBezTo>
                <a:cubicBezTo>
                  <a:pt x="3263" y="2835"/>
                  <a:pt x="4025" y="2311"/>
                  <a:pt x="4835" y="2120"/>
                </a:cubicBezTo>
                <a:cubicBezTo>
                  <a:pt x="5168" y="2025"/>
                  <a:pt x="5549" y="1953"/>
                  <a:pt x="5930" y="1953"/>
                </a:cubicBezTo>
                <a:cubicBezTo>
                  <a:pt x="6431" y="1953"/>
                  <a:pt x="6931" y="2049"/>
                  <a:pt x="7407" y="2263"/>
                </a:cubicBezTo>
                <a:cubicBezTo>
                  <a:pt x="7423" y="2267"/>
                  <a:pt x="7440" y="2269"/>
                  <a:pt x="7457" y="2269"/>
                </a:cubicBezTo>
                <a:cubicBezTo>
                  <a:pt x="7540" y="2269"/>
                  <a:pt x="7625" y="2223"/>
                  <a:pt x="7645" y="2144"/>
                </a:cubicBezTo>
                <a:cubicBezTo>
                  <a:pt x="7645" y="2049"/>
                  <a:pt x="7621" y="2001"/>
                  <a:pt x="7526" y="1953"/>
                </a:cubicBezTo>
                <a:cubicBezTo>
                  <a:pt x="7050" y="1787"/>
                  <a:pt x="6573" y="1668"/>
                  <a:pt x="6073" y="1668"/>
                </a:cubicBezTo>
                <a:lnTo>
                  <a:pt x="6073" y="382"/>
                </a:lnTo>
                <a:close/>
                <a:moveTo>
                  <a:pt x="5502" y="1"/>
                </a:moveTo>
                <a:cubicBezTo>
                  <a:pt x="5264" y="24"/>
                  <a:pt x="5002" y="48"/>
                  <a:pt x="4764" y="96"/>
                </a:cubicBezTo>
                <a:cubicBezTo>
                  <a:pt x="4478" y="144"/>
                  <a:pt x="4144" y="239"/>
                  <a:pt x="3835" y="358"/>
                </a:cubicBezTo>
                <a:cubicBezTo>
                  <a:pt x="3073" y="644"/>
                  <a:pt x="2334" y="1120"/>
                  <a:pt x="1739" y="1715"/>
                </a:cubicBezTo>
                <a:cubicBezTo>
                  <a:pt x="596" y="2858"/>
                  <a:pt x="1" y="4335"/>
                  <a:pt x="1" y="5930"/>
                </a:cubicBezTo>
                <a:cubicBezTo>
                  <a:pt x="1" y="7431"/>
                  <a:pt x="572" y="8860"/>
                  <a:pt x="1572" y="9979"/>
                </a:cubicBezTo>
                <a:cubicBezTo>
                  <a:pt x="1612" y="10005"/>
                  <a:pt x="1665" y="10024"/>
                  <a:pt x="1713" y="10024"/>
                </a:cubicBezTo>
                <a:cubicBezTo>
                  <a:pt x="1753" y="10024"/>
                  <a:pt x="1789" y="10011"/>
                  <a:pt x="1811" y="9979"/>
                </a:cubicBezTo>
                <a:cubicBezTo>
                  <a:pt x="1882" y="9907"/>
                  <a:pt x="1906" y="9788"/>
                  <a:pt x="1811" y="9717"/>
                </a:cubicBezTo>
                <a:cubicBezTo>
                  <a:pt x="858" y="8693"/>
                  <a:pt x="334" y="7335"/>
                  <a:pt x="334" y="5907"/>
                </a:cubicBezTo>
                <a:cubicBezTo>
                  <a:pt x="334" y="4692"/>
                  <a:pt x="715" y="3501"/>
                  <a:pt x="1453" y="2549"/>
                </a:cubicBezTo>
                <a:lnTo>
                  <a:pt x="2477" y="3358"/>
                </a:lnTo>
                <a:cubicBezTo>
                  <a:pt x="1930" y="4097"/>
                  <a:pt x="1620" y="5025"/>
                  <a:pt x="1620" y="6002"/>
                </a:cubicBezTo>
                <a:cubicBezTo>
                  <a:pt x="1644" y="8336"/>
                  <a:pt x="3549" y="10193"/>
                  <a:pt x="5859" y="10241"/>
                </a:cubicBezTo>
                <a:cubicBezTo>
                  <a:pt x="5874" y="10241"/>
                  <a:pt x="5889" y="10241"/>
                  <a:pt x="5904" y="10241"/>
                </a:cubicBezTo>
                <a:cubicBezTo>
                  <a:pt x="8241" y="10241"/>
                  <a:pt x="10146" y="8392"/>
                  <a:pt x="10241" y="6097"/>
                </a:cubicBezTo>
                <a:lnTo>
                  <a:pt x="11527" y="6097"/>
                </a:lnTo>
                <a:cubicBezTo>
                  <a:pt x="11503" y="7526"/>
                  <a:pt x="10908" y="8860"/>
                  <a:pt x="9884" y="9884"/>
                </a:cubicBezTo>
                <a:cubicBezTo>
                  <a:pt x="8836" y="10908"/>
                  <a:pt x="7407" y="11503"/>
                  <a:pt x="5930" y="11503"/>
                </a:cubicBezTo>
                <a:cubicBezTo>
                  <a:pt x="4644" y="11503"/>
                  <a:pt x="3406" y="11074"/>
                  <a:pt x="2382" y="10265"/>
                </a:cubicBezTo>
                <a:cubicBezTo>
                  <a:pt x="2338" y="10231"/>
                  <a:pt x="2299" y="10214"/>
                  <a:pt x="2262" y="10214"/>
                </a:cubicBezTo>
                <a:cubicBezTo>
                  <a:pt x="2220" y="10214"/>
                  <a:pt x="2182" y="10237"/>
                  <a:pt x="2144" y="10288"/>
                </a:cubicBezTo>
                <a:cubicBezTo>
                  <a:pt x="2096" y="10384"/>
                  <a:pt x="2096" y="10479"/>
                  <a:pt x="2168" y="10527"/>
                </a:cubicBezTo>
                <a:cubicBezTo>
                  <a:pt x="3216" y="11384"/>
                  <a:pt x="4549" y="11860"/>
                  <a:pt x="5930" y="11860"/>
                </a:cubicBezTo>
                <a:cubicBezTo>
                  <a:pt x="7931" y="11860"/>
                  <a:pt x="9741" y="10908"/>
                  <a:pt x="10908" y="9193"/>
                </a:cubicBezTo>
                <a:cubicBezTo>
                  <a:pt x="11312" y="8574"/>
                  <a:pt x="11622" y="7859"/>
                  <a:pt x="11765" y="7097"/>
                </a:cubicBezTo>
                <a:cubicBezTo>
                  <a:pt x="12122" y="5097"/>
                  <a:pt x="11527" y="3120"/>
                  <a:pt x="10122" y="1715"/>
                </a:cubicBezTo>
                <a:cubicBezTo>
                  <a:pt x="9002" y="596"/>
                  <a:pt x="7502" y="1"/>
                  <a:pt x="5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00" name="Google Shape;2100;p64"/>
          <p:cNvGrpSpPr/>
          <p:nvPr/>
        </p:nvGrpSpPr>
        <p:grpSpPr>
          <a:xfrm>
            <a:off x="2541658" y="1924331"/>
            <a:ext cx="356737" cy="353239"/>
            <a:chOff x="3192838" y="1931233"/>
            <a:chExt cx="298300" cy="295375"/>
          </a:xfrm>
        </p:grpSpPr>
        <p:sp>
          <p:nvSpPr>
            <p:cNvPr id="2101" name="Google Shape;2101;p64"/>
            <p:cNvSpPr/>
            <p:nvPr/>
          </p:nvSpPr>
          <p:spPr>
            <a:xfrm>
              <a:off x="3192838" y="1931233"/>
              <a:ext cx="91700" cy="295375"/>
            </a:xfrm>
            <a:custGeom>
              <a:rect b="b" l="l" r="r" t="t"/>
              <a:pathLst>
                <a:path extrusionOk="0" h="11815" w="3668">
                  <a:moveTo>
                    <a:pt x="1858" y="336"/>
                  </a:moveTo>
                  <a:cubicBezTo>
                    <a:pt x="2239" y="336"/>
                    <a:pt x="2596" y="479"/>
                    <a:pt x="2882" y="741"/>
                  </a:cubicBezTo>
                  <a:cubicBezTo>
                    <a:pt x="3168" y="1003"/>
                    <a:pt x="3311" y="1384"/>
                    <a:pt x="3311" y="1789"/>
                  </a:cubicBezTo>
                  <a:cubicBezTo>
                    <a:pt x="3311" y="2479"/>
                    <a:pt x="2930" y="3003"/>
                    <a:pt x="2311" y="3218"/>
                  </a:cubicBezTo>
                  <a:cubicBezTo>
                    <a:pt x="2263" y="3218"/>
                    <a:pt x="2239" y="3241"/>
                    <a:pt x="2215" y="3265"/>
                  </a:cubicBezTo>
                  <a:lnTo>
                    <a:pt x="1858" y="3765"/>
                  </a:lnTo>
                  <a:lnTo>
                    <a:pt x="1501" y="3265"/>
                  </a:lnTo>
                  <a:cubicBezTo>
                    <a:pt x="1477" y="3241"/>
                    <a:pt x="1453" y="3218"/>
                    <a:pt x="1406" y="3218"/>
                  </a:cubicBezTo>
                  <a:cubicBezTo>
                    <a:pt x="786" y="3003"/>
                    <a:pt x="358" y="2408"/>
                    <a:pt x="405" y="1765"/>
                  </a:cubicBezTo>
                  <a:cubicBezTo>
                    <a:pt x="429" y="979"/>
                    <a:pt x="1048" y="360"/>
                    <a:pt x="1834" y="336"/>
                  </a:cubicBezTo>
                  <a:close/>
                  <a:moveTo>
                    <a:pt x="1923" y="0"/>
                  </a:moveTo>
                  <a:cubicBezTo>
                    <a:pt x="1894" y="0"/>
                    <a:pt x="1864" y="1"/>
                    <a:pt x="1834" y="3"/>
                  </a:cubicBezTo>
                  <a:cubicBezTo>
                    <a:pt x="882" y="26"/>
                    <a:pt x="72" y="812"/>
                    <a:pt x="48" y="1765"/>
                  </a:cubicBezTo>
                  <a:lnTo>
                    <a:pt x="48" y="1813"/>
                  </a:lnTo>
                  <a:lnTo>
                    <a:pt x="48" y="5766"/>
                  </a:lnTo>
                  <a:cubicBezTo>
                    <a:pt x="48" y="5861"/>
                    <a:pt x="96" y="5956"/>
                    <a:pt x="191" y="5956"/>
                  </a:cubicBezTo>
                  <a:cubicBezTo>
                    <a:pt x="310" y="5956"/>
                    <a:pt x="405" y="5885"/>
                    <a:pt x="405" y="5766"/>
                  </a:cubicBezTo>
                  <a:lnTo>
                    <a:pt x="405" y="2884"/>
                  </a:lnTo>
                  <a:cubicBezTo>
                    <a:pt x="620" y="3194"/>
                    <a:pt x="905" y="3432"/>
                    <a:pt x="1263" y="3551"/>
                  </a:cubicBezTo>
                  <a:lnTo>
                    <a:pt x="1668" y="4099"/>
                  </a:lnTo>
                  <a:cubicBezTo>
                    <a:pt x="1722" y="4171"/>
                    <a:pt x="1818" y="4203"/>
                    <a:pt x="1903" y="4203"/>
                  </a:cubicBezTo>
                  <a:cubicBezTo>
                    <a:pt x="1929" y="4203"/>
                    <a:pt x="1955" y="4200"/>
                    <a:pt x="1977" y="4194"/>
                  </a:cubicBezTo>
                  <a:lnTo>
                    <a:pt x="2072" y="4099"/>
                  </a:lnTo>
                  <a:lnTo>
                    <a:pt x="2477" y="3551"/>
                  </a:lnTo>
                  <a:cubicBezTo>
                    <a:pt x="2834" y="3432"/>
                    <a:pt x="3144" y="3194"/>
                    <a:pt x="3335" y="2884"/>
                  </a:cubicBezTo>
                  <a:lnTo>
                    <a:pt x="3335" y="11434"/>
                  </a:lnTo>
                  <a:cubicBezTo>
                    <a:pt x="3335" y="11457"/>
                    <a:pt x="3311" y="11481"/>
                    <a:pt x="3287" y="11481"/>
                  </a:cubicBezTo>
                  <a:lnTo>
                    <a:pt x="429" y="11481"/>
                  </a:lnTo>
                  <a:cubicBezTo>
                    <a:pt x="405" y="11481"/>
                    <a:pt x="358" y="11457"/>
                    <a:pt x="358" y="11434"/>
                  </a:cubicBezTo>
                  <a:lnTo>
                    <a:pt x="358" y="6575"/>
                  </a:lnTo>
                  <a:cubicBezTo>
                    <a:pt x="358" y="6480"/>
                    <a:pt x="310" y="6409"/>
                    <a:pt x="215" y="6409"/>
                  </a:cubicBezTo>
                  <a:cubicBezTo>
                    <a:pt x="96" y="6409"/>
                    <a:pt x="1" y="6456"/>
                    <a:pt x="1" y="6575"/>
                  </a:cubicBezTo>
                  <a:lnTo>
                    <a:pt x="1" y="11434"/>
                  </a:lnTo>
                  <a:cubicBezTo>
                    <a:pt x="1" y="11648"/>
                    <a:pt x="191" y="11815"/>
                    <a:pt x="405" y="11815"/>
                  </a:cubicBezTo>
                  <a:lnTo>
                    <a:pt x="3263" y="11815"/>
                  </a:lnTo>
                  <a:cubicBezTo>
                    <a:pt x="3454" y="11815"/>
                    <a:pt x="3644" y="11648"/>
                    <a:pt x="3644" y="11434"/>
                  </a:cubicBezTo>
                  <a:lnTo>
                    <a:pt x="3644" y="1813"/>
                  </a:lnTo>
                  <a:cubicBezTo>
                    <a:pt x="3668" y="1312"/>
                    <a:pt x="3501" y="860"/>
                    <a:pt x="3144" y="503"/>
                  </a:cubicBezTo>
                  <a:cubicBezTo>
                    <a:pt x="2809" y="168"/>
                    <a:pt x="2370" y="0"/>
                    <a:pt x="192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64"/>
            <p:cNvSpPr/>
            <p:nvPr/>
          </p:nvSpPr>
          <p:spPr>
            <a:xfrm>
              <a:off x="3222013" y="1955483"/>
              <a:ext cx="32175" cy="37850"/>
            </a:xfrm>
            <a:custGeom>
              <a:rect b="b" l="l" r="r" t="t"/>
              <a:pathLst>
                <a:path extrusionOk="0" h="1514" w="1287">
                  <a:moveTo>
                    <a:pt x="691" y="604"/>
                  </a:moveTo>
                  <a:lnTo>
                    <a:pt x="786" y="866"/>
                  </a:lnTo>
                  <a:lnTo>
                    <a:pt x="596" y="866"/>
                  </a:lnTo>
                  <a:lnTo>
                    <a:pt x="691" y="604"/>
                  </a:lnTo>
                  <a:close/>
                  <a:moveTo>
                    <a:pt x="686" y="1"/>
                  </a:moveTo>
                  <a:cubicBezTo>
                    <a:pt x="602" y="1"/>
                    <a:pt x="532" y="36"/>
                    <a:pt x="477" y="128"/>
                  </a:cubicBezTo>
                  <a:lnTo>
                    <a:pt x="48" y="1271"/>
                  </a:lnTo>
                  <a:cubicBezTo>
                    <a:pt x="0" y="1343"/>
                    <a:pt x="72" y="1462"/>
                    <a:pt x="167" y="1509"/>
                  </a:cubicBezTo>
                  <a:cubicBezTo>
                    <a:pt x="177" y="1513"/>
                    <a:pt x="187" y="1514"/>
                    <a:pt x="197" y="1514"/>
                  </a:cubicBezTo>
                  <a:cubicBezTo>
                    <a:pt x="263" y="1514"/>
                    <a:pt x="337" y="1452"/>
                    <a:pt x="358" y="1390"/>
                  </a:cubicBezTo>
                  <a:lnTo>
                    <a:pt x="429" y="1200"/>
                  </a:lnTo>
                  <a:lnTo>
                    <a:pt x="882" y="1200"/>
                  </a:lnTo>
                  <a:lnTo>
                    <a:pt x="929" y="1390"/>
                  </a:lnTo>
                  <a:cubicBezTo>
                    <a:pt x="953" y="1462"/>
                    <a:pt x="1048" y="1509"/>
                    <a:pt x="1120" y="1509"/>
                  </a:cubicBezTo>
                  <a:cubicBezTo>
                    <a:pt x="1239" y="1462"/>
                    <a:pt x="1286" y="1390"/>
                    <a:pt x="1263" y="1271"/>
                  </a:cubicBezTo>
                  <a:lnTo>
                    <a:pt x="882" y="128"/>
                  </a:lnTo>
                  <a:cubicBezTo>
                    <a:pt x="834" y="80"/>
                    <a:pt x="810" y="33"/>
                    <a:pt x="762" y="9"/>
                  </a:cubicBezTo>
                  <a:cubicBezTo>
                    <a:pt x="736" y="4"/>
                    <a:pt x="710" y="1"/>
                    <a:pt x="6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64"/>
            <p:cNvSpPr/>
            <p:nvPr/>
          </p:nvSpPr>
          <p:spPr>
            <a:xfrm>
              <a:off x="3212488" y="2073583"/>
              <a:ext cx="53000" cy="8950"/>
            </a:xfrm>
            <a:custGeom>
              <a:rect b="b" l="l" r="r" t="t"/>
              <a:pathLst>
                <a:path extrusionOk="0" h="358" w="2120">
                  <a:moveTo>
                    <a:pt x="167" y="0"/>
                  </a:moveTo>
                  <a:cubicBezTo>
                    <a:pt x="96" y="0"/>
                    <a:pt x="0" y="48"/>
                    <a:pt x="0" y="143"/>
                  </a:cubicBezTo>
                  <a:cubicBezTo>
                    <a:pt x="0" y="262"/>
                    <a:pt x="96" y="357"/>
                    <a:pt x="167" y="357"/>
                  </a:cubicBezTo>
                  <a:lnTo>
                    <a:pt x="1929" y="357"/>
                  </a:lnTo>
                  <a:cubicBezTo>
                    <a:pt x="2025" y="357"/>
                    <a:pt x="2120" y="286"/>
                    <a:pt x="2120" y="191"/>
                  </a:cubicBezTo>
                  <a:cubicBezTo>
                    <a:pt x="2120" y="72"/>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64"/>
            <p:cNvSpPr/>
            <p:nvPr/>
          </p:nvSpPr>
          <p:spPr>
            <a:xfrm>
              <a:off x="3212488" y="2093233"/>
              <a:ext cx="53000" cy="8950"/>
            </a:xfrm>
            <a:custGeom>
              <a:rect b="b" l="l" r="r" t="t"/>
              <a:pathLst>
                <a:path extrusionOk="0" h="358" w="2120">
                  <a:moveTo>
                    <a:pt x="167" y="0"/>
                  </a:moveTo>
                  <a:cubicBezTo>
                    <a:pt x="96" y="0"/>
                    <a:pt x="0" y="72"/>
                    <a:pt x="0" y="167"/>
                  </a:cubicBezTo>
                  <a:cubicBezTo>
                    <a:pt x="0" y="286"/>
                    <a:pt x="96" y="357"/>
                    <a:pt x="167" y="357"/>
                  </a:cubicBezTo>
                  <a:lnTo>
                    <a:pt x="1929" y="357"/>
                  </a:lnTo>
                  <a:cubicBezTo>
                    <a:pt x="2025" y="357"/>
                    <a:pt x="2120" y="310"/>
                    <a:pt x="2120" y="214"/>
                  </a:cubicBezTo>
                  <a:cubicBezTo>
                    <a:pt x="2120" y="95"/>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64"/>
            <p:cNvSpPr/>
            <p:nvPr/>
          </p:nvSpPr>
          <p:spPr>
            <a:xfrm>
              <a:off x="3212488" y="2113458"/>
              <a:ext cx="53000" cy="8975"/>
            </a:xfrm>
            <a:custGeom>
              <a:rect b="b" l="l" r="r" t="t"/>
              <a:pathLst>
                <a:path extrusionOk="0" h="359" w="2120">
                  <a:moveTo>
                    <a:pt x="167" y="1"/>
                  </a:moveTo>
                  <a:cubicBezTo>
                    <a:pt x="96" y="1"/>
                    <a:pt x="0" y="72"/>
                    <a:pt x="0" y="144"/>
                  </a:cubicBezTo>
                  <a:cubicBezTo>
                    <a:pt x="0" y="263"/>
                    <a:pt x="96" y="358"/>
                    <a:pt x="167" y="358"/>
                  </a:cubicBezTo>
                  <a:lnTo>
                    <a:pt x="1929" y="358"/>
                  </a:lnTo>
                  <a:cubicBezTo>
                    <a:pt x="2025" y="358"/>
                    <a:pt x="2120" y="310"/>
                    <a:pt x="2120" y="215"/>
                  </a:cubicBezTo>
                  <a:cubicBezTo>
                    <a:pt x="2120" y="96"/>
                    <a:pt x="2048"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64"/>
            <p:cNvSpPr/>
            <p:nvPr/>
          </p:nvSpPr>
          <p:spPr>
            <a:xfrm>
              <a:off x="3212488" y="2133708"/>
              <a:ext cx="53000" cy="8950"/>
            </a:xfrm>
            <a:custGeom>
              <a:rect b="b" l="l" r="r" t="t"/>
              <a:pathLst>
                <a:path extrusionOk="0" h="358" w="2120">
                  <a:moveTo>
                    <a:pt x="167" y="1"/>
                  </a:moveTo>
                  <a:cubicBezTo>
                    <a:pt x="96" y="1"/>
                    <a:pt x="0" y="48"/>
                    <a:pt x="0" y="143"/>
                  </a:cubicBezTo>
                  <a:cubicBezTo>
                    <a:pt x="0" y="262"/>
                    <a:pt x="96" y="358"/>
                    <a:pt x="167" y="358"/>
                  </a:cubicBezTo>
                  <a:lnTo>
                    <a:pt x="1929" y="358"/>
                  </a:lnTo>
                  <a:cubicBezTo>
                    <a:pt x="2025" y="358"/>
                    <a:pt x="2120" y="286"/>
                    <a:pt x="2120" y="215"/>
                  </a:cubicBezTo>
                  <a:cubicBezTo>
                    <a:pt x="2120" y="96"/>
                    <a:pt x="2048"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64"/>
            <p:cNvSpPr/>
            <p:nvPr/>
          </p:nvSpPr>
          <p:spPr>
            <a:xfrm>
              <a:off x="3212488" y="2152758"/>
              <a:ext cx="53000" cy="8950"/>
            </a:xfrm>
            <a:custGeom>
              <a:rect b="b" l="l" r="r" t="t"/>
              <a:pathLst>
                <a:path extrusionOk="0" h="358" w="2120">
                  <a:moveTo>
                    <a:pt x="167" y="1"/>
                  </a:moveTo>
                  <a:cubicBezTo>
                    <a:pt x="96" y="1"/>
                    <a:pt x="0" y="72"/>
                    <a:pt x="0" y="167"/>
                  </a:cubicBezTo>
                  <a:cubicBezTo>
                    <a:pt x="0" y="286"/>
                    <a:pt x="96" y="358"/>
                    <a:pt x="167" y="358"/>
                  </a:cubicBezTo>
                  <a:lnTo>
                    <a:pt x="1929" y="358"/>
                  </a:lnTo>
                  <a:cubicBezTo>
                    <a:pt x="2025" y="358"/>
                    <a:pt x="2120" y="310"/>
                    <a:pt x="2120" y="215"/>
                  </a:cubicBezTo>
                  <a:cubicBezTo>
                    <a:pt x="2120" y="96"/>
                    <a:pt x="2048"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64"/>
            <p:cNvSpPr/>
            <p:nvPr/>
          </p:nvSpPr>
          <p:spPr>
            <a:xfrm>
              <a:off x="3212488" y="2173008"/>
              <a:ext cx="26825" cy="8950"/>
            </a:xfrm>
            <a:custGeom>
              <a:rect b="b" l="l" r="r" t="t"/>
              <a:pathLst>
                <a:path extrusionOk="0" h="358" w="1073">
                  <a:moveTo>
                    <a:pt x="167" y="0"/>
                  </a:moveTo>
                  <a:cubicBezTo>
                    <a:pt x="96" y="0"/>
                    <a:pt x="0" y="72"/>
                    <a:pt x="0" y="143"/>
                  </a:cubicBezTo>
                  <a:cubicBezTo>
                    <a:pt x="0" y="262"/>
                    <a:pt x="96" y="357"/>
                    <a:pt x="167" y="357"/>
                  </a:cubicBezTo>
                  <a:lnTo>
                    <a:pt x="882" y="357"/>
                  </a:lnTo>
                  <a:cubicBezTo>
                    <a:pt x="977" y="357"/>
                    <a:pt x="1072" y="310"/>
                    <a:pt x="1072" y="215"/>
                  </a:cubicBezTo>
                  <a:cubicBezTo>
                    <a:pt x="1072" y="96"/>
                    <a:pt x="1024" y="0"/>
                    <a:pt x="8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64"/>
            <p:cNvSpPr/>
            <p:nvPr/>
          </p:nvSpPr>
          <p:spPr>
            <a:xfrm>
              <a:off x="3400013" y="1931233"/>
              <a:ext cx="91125" cy="295375"/>
            </a:xfrm>
            <a:custGeom>
              <a:rect b="b" l="l" r="r" t="t"/>
              <a:pathLst>
                <a:path extrusionOk="0" h="11815" w="3645">
                  <a:moveTo>
                    <a:pt x="1811" y="336"/>
                  </a:moveTo>
                  <a:cubicBezTo>
                    <a:pt x="2216" y="336"/>
                    <a:pt x="2573" y="479"/>
                    <a:pt x="2835" y="741"/>
                  </a:cubicBezTo>
                  <a:cubicBezTo>
                    <a:pt x="3121" y="1003"/>
                    <a:pt x="3287" y="1384"/>
                    <a:pt x="3287" y="1789"/>
                  </a:cubicBezTo>
                  <a:cubicBezTo>
                    <a:pt x="3311" y="2479"/>
                    <a:pt x="2882" y="3003"/>
                    <a:pt x="2263" y="3218"/>
                  </a:cubicBezTo>
                  <a:cubicBezTo>
                    <a:pt x="2240" y="3218"/>
                    <a:pt x="2216" y="3241"/>
                    <a:pt x="2168" y="3265"/>
                  </a:cubicBezTo>
                  <a:lnTo>
                    <a:pt x="1811" y="3765"/>
                  </a:lnTo>
                  <a:lnTo>
                    <a:pt x="1454" y="3265"/>
                  </a:lnTo>
                  <a:cubicBezTo>
                    <a:pt x="1430" y="3241"/>
                    <a:pt x="1406" y="3218"/>
                    <a:pt x="1382" y="3218"/>
                  </a:cubicBezTo>
                  <a:cubicBezTo>
                    <a:pt x="739" y="3003"/>
                    <a:pt x="334" y="2408"/>
                    <a:pt x="358" y="1765"/>
                  </a:cubicBezTo>
                  <a:cubicBezTo>
                    <a:pt x="382" y="979"/>
                    <a:pt x="1025" y="360"/>
                    <a:pt x="1787" y="336"/>
                  </a:cubicBezTo>
                  <a:close/>
                  <a:moveTo>
                    <a:pt x="3311" y="2884"/>
                  </a:moveTo>
                  <a:lnTo>
                    <a:pt x="3311" y="11434"/>
                  </a:lnTo>
                  <a:cubicBezTo>
                    <a:pt x="3311" y="11457"/>
                    <a:pt x="3287" y="11481"/>
                    <a:pt x="3240" y="11481"/>
                  </a:cubicBezTo>
                  <a:lnTo>
                    <a:pt x="382" y="11481"/>
                  </a:lnTo>
                  <a:cubicBezTo>
                    <a:pt x="358" y="11481"/>
                    <a:pt x="334" y="11457"/>
                    <a:pt x="334" y="11434"/>
                  </a:cubicBezTo>
                  <a:lnTo>
                    <a:pt x="334" y="2884"/>
                  </a:lnTo>
                  <a:cubicBezTo>
                    <a:pt x="525" y="3194"/>
                    <a:pt x="834" y="3432"/>
                    <a:pt x="1192" y="3551"/>
                  </a:cubicBezTo>
                  <a:lnTo>
                    <a:pt x="1597" y="4099"/>
                  </a:lnTo>
                  <a:cubicBezTo>
                    <a:pt x="1668" y="4170"/>
                    <a:pt x="1716" y="4194"/>
                    <a:pt x="1811" y="4194"/>
                  </a:cubicBezTo>
                  <a:cubicBezTo>
                    <a:pt x="1906" y="4194"/>
                    <a:pt x="1954" y="4170"/>
                    <a:pt x="2025" y="4099"/>
                  </a:cubicBezTo>
                  <a:lnTo>
                    <a:pt x="2430" y="3551"/>
                  </a:lnTo>
                  <a:cubicBezTo>
                    <a:pt x="2787" y="3432"/>
                    <a:pt x="3097" y="3194"/>
                    <a:pt x="3311" y="2884"/>
                  </a:cubicBezTo>
                  <a:close/>
                  <a:moveTo>
                    <a:pt x="1876" y="0"/>
                  </a:moveTo>
                  <a:cubicBezTo>
                    <a:pt x="1847" y="0"/>
                    <a:pt x="1817" y="1"/>
                    <a:pt x="1787" y="3"/>
                  </a:cubicBezTo>
                  <a:cubicBezTo>
                    <a:pt x="834" y="26"/>
                    <a:pt x="25" y="812"/>
                    <a:pt x="1" y="1765"/>
                  </a:cubicBezTo>
                  <a:lnTo>
                    <a:pt x="1" y="1813"/>
                  </a:lnTo>
                  <a:lnTo>
                    <a:pt x="1" y="11434"/>
                  </a:lnTo>
                  <a:cubicBezTo>
                    <a:pt x="1" y="11648"/>
                    <a:pt x="191" y="11815"/>
                    <a:pt x="382" y="11815"/>
                  </a:cubicBezTo>
                  <a:lnTo>
                    <a:pt x="3240" y="11815"/>
                  </a:lnTo>
                  <a:cubicBezTo>
                    <a:pt x="3454" y="11815"/>
                    <a:pt x="3645" y="11648"/>
                    <a:pt x="3645" y="11434"/>
                  </a:cubicBezTo>
                  <a:lnTo>
                    <a:pt x="3645" y="1813"/>
                  </a:lnTo>
                  <a:cubicBezTo>
                    <a:pt x="3645" y="1312"/>
                    <a:pt x="3454" y="860"/>
                    <a:pt x="3097" y="503"/>
                  </a:cubicBezTo>
                  <a:cubicBezTo>
                    <a:pt x="2762" y="168"/>
                    <a:pt x="2322" y="0"/>
                    <a:pt x="18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64"/>
            <p:cNvSpPr/>
            <p:nvPr/>
          </p:nvSpPr>
          <p:spPr>
            <a:xfrm>
              <a:off x="3429788" y="1955108"/>
              <a:ext cx="32775" cy="36925"/>
            </a:xfrm>
            <a:custGeom>
              <a:rect b="b" l="l" r="r" t="t"/>
              <a:pathLst>
                <a:path extrusionOk="0" h="1477" w="1311">
                  <a:moveTo>
                    <a:pt x="739" y="0"/>
                  </a:moveTo>
                  <a:cubicBezTo>
                    <a:pt x="334" y="0"/>
                    <a:pt x="1" y="310"/>
                    <a:pt x="1" y="738"/>
                  </a:cubicBezTo>
                  <a:cubicBezTo>
                    <a:pt x="1" y="1143"/>
                    <a:pt x="334" y="1477"/>
                    <a:pt x="739" y="1477"/>
                  </a:cubicBezTo>
                  <a:cubicBezTo>
                    <a:pt x="929" y="1477"/>
                    <a:pt x="1072" y="1429"/>
                    <a:pt x="1191" y="1334"/>
                  </a:cubicBezTo>
                  <a:lnTo>
                    <a:pt x="1263" y="1262"/>
                  </a:lnTo>
                  <a:cubicBezTo>
                    <a:pt x="1310" y="1215"/>
                    <a:pt x="1287" y="1119"/>
                    <a:pt x="1215" y="1072"/>
                  </a:cubicBezTo>
                  <a:cubicBezTo>
                    <a:pt x="1193" y="1039"/>
                    <a:pt x="1156" y="1021"/>
                    <a:pt x="1115" y="1021"/>
                  </a:cubicBezTo>
                  <a:cubicBezTo>
                    <a:pt x="1067" y="1021"/>
                    <a:pt x="1015" y="1045"/>
                    <a:pt x="977" y="1096"/>
                  </a:cubicBezTo>
                  <a:lnTo>
                    <a:pt x="953" y="1119"/>
                  </a:lnTo>
                  <a:cubicBezTo>
                    <a:pt x="906" y="1191"/>
                    <a:pt x="834" y="1191"/>
                    <a:pt x="739" y="1191"/>
                  </a:cubicBezTo>
                  <a:cubicBezTo>
                    <a:pt x="501" y="1191"/>
                    <a:pt x="334" y="1000"/>
                    <a:pt x="334" y="762"/>
                  </a:cubicBezTo>
                  <a:cubicBezTo>
                    <a:pt x="334" y="524"/>
                    <a:pt x="501" y="357"/>
                    <a:pt x="739" y="357"/>
                  </a:cubicBezTo>
                  <a:cubicBezTo>
                    <a:pt x="834" y="357"/>
                    <a:pt x="906" y="381"/>
                    <a:pt x="977" y="405"/>
                  </a:cubicBezTo>
                  <a:cubicBezTo>
                    <a:pt x="1010" y="430"/>
                    <a:pt x="1043" y="440"/>
                    <a:pt x="1075" y="440"/>
                  </a:cubicBezTo>
                  <a:cubicBezTo>
                    <a:pt x="1133" y="440"/>
                    <a:pt x="1184" y="404"/>
                    <a:pt x="1215" y="357"/>
                  </a:cubicBezTo>
                  <a:cubicBezTo>
                    <a:pt x="1287" y="262"/>
                    <a:pt x="1263" y="167"/>
                    <a:pt x="1168" y="119"/>
                  </a:cubicBezTo>
                  <a:cubicBezTo>
                    <a:pt x="1049" y="24"/>
                    <a:pt x="906" y="0"/>
                    <a:pt x="7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64"/>
            <p:cNvSpPr/>
            <p:nvPr/>
          </p:nvSpPr>
          <p:spPr>
            <a:xfrm>
              <a:off x="3419663" y="2074183"/>
              <a:ext cx="52425" cy="8950"/>
            </a:xfrm>
            <a:custGeom>
              <a:rect b="b" l="l" r="r" t="t"/>
              <a:pathLst>
                <a:path extrusionOk="0" h="358" w="2097">
                  <a:moveTo>
                    <a:pt x="168" y="0"/>
                  </a:moveTo>
                  <a:cubicBezTo>
                    <a:pt x="72" y="0"/>
                    <a:pt x="1" y="48"/>
                    <a:pt x="1" y="143"/>
                  </a:cubicBezTo>
                  <a:cubicBezTo>
                    <a:pt x="1" y="262"/>
                    <a:pt x="48" y="357"/>
                    <a:pt x="168" y="357"/>
                  </a:cubicBezTo>
                  <a:lnTo>
                    <a:pt x="1930" y="357"/>
                  </a:lnTo>
                  <a:cubicBezTo>
                    <a:pt x="2025" y="357"/>
                    <a:pt x="2096" y="286"/>
                    <a:pt x="2096" y="214"/>
                  </a:cubicBezTo>
                  <a:cubicBezTo>
                    <a:pt x="2096" y="95"/>
                    <a:pt x="2025" y="0"/>
                    <a:pt x="1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64"/>
            <p:cNvSpPr/>
            <p:nvPr/>
          </p:nvSpPr>
          <p:spPr>
            <a:xfrm>
              <a:off x="3419663" y="2093233"/>
              <a:ext cx="52425" cy="8950"/>
            </a:xfrm>
            <a:custGeom>
              <a:rect b="b" l="l" r="r" t="t"/>
              <a:pathLst>
                <a:path extrusionOk="0" h="358" w="2097">
                  <a:moveTo>
                    <a:pt x="168" y="0"/>
                  </a:moveTo>
                  <a:cubicBezTo>
                    <a:pt x="72" y="0"/>
                    <a:pt x="1" y="72"/>
                    <a:pt x="1" y="167"/>
                  </a:cubicBezTo>
                  <a:cubicBezTo>
                    <a:pt x="1" y="286"/>
                    <a:pt x="48" y="357"/>
                    <a:pt x="168" y="357"/>
                  </a:cubicBezTo>
                  <a:lnTo>
                    <a:pt x="1930" y="357"/>
                  </a:lnTo>
                  <a:cubicBezTo>
                    <a:pt x="2025" y="357"/>
                    <a:pt x="2096" y="310"/>
                    <a:pt x="2096" y="214"/>
                  </a:cubicBezTo>
                  <a:cubicBezTo>
                    <a:pt x="2096" y="95"/>
                    <a:pt x="2025" y="0"/>
                    <a:pt x="1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64"/>
            <p:cNvSpPr/>
            <p:nvPr/>
          </p:nvSpPr>
          <p:spPr>
            <a:xfrm>
              <a:off x="3419663" y="2113458"/>
              <a:ext cx="52425" cy="8975"/>
            </a:xfrm>
            <a:custGeom>
              <a:rect b="b" l="l" r="r" t="t"/>
              <a:pathLst>
                <a:path extrusionOk="0" h="359" w="2097">
                  <a:moveTo>
                    <a:pt x="168" y="1"/>
                  </a:moveTo>
                  <a:cubicBezTo>
                    <a:pt x="72" y="1"/>
                    <a:pt x="1" y="48"/>
                    <a:pt x="1" y="144"/>
                  </a:cubicBezTo>
                  <a:cubicBezTo>
                    <a:pt x="1" y="263"/>
                    <a:pt x="48" y="358"/>
                    <a:pt x="168" y="358"/>
                  </a:cubicBezTo>
                  <a:lnTo>
                    <a:pt x="1930" y="358"/>
                  </a:lnTo>
                  <a:cubicBezTo>
                    <a:pt x="2025" y="358"/>
                    <a:pt x="2096" y="310"/>
                    <a:pt x="2096" y="215"/>
                  </a:cubicBezTo>
                  <a:cubicBezTo>
                    <a:pt x="2096" y="96"/>
                    <a:pt x="2025" y="1"/>
                    <a:pt x="1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64"/>
            <p:cNvSpPr/>
            <p:nvPr/>
          </p:nvSpPr>
          <p:spPr>
            <a:xfrm>
              <a:off x="3419663" y="2133708"/>
              <a:ext cx="52425" cy="8950"/>
            </a:xfrm>
            <a:custGeom>
              <a:rect b="b" l="l" r="r" t="t"/>
              <a:pathLst>
                <a:path extrusionOk="0" h="358" w="2097">
                  <a:moveTo>
                    <a:pt x="168" y="1"/>
                  </a:moveTo>
                  <a:cubicBezTo>
                    <a:pt x="72" y="1"/>
                    <a:pt x="1" y="48"/>
                    <a:pt x="1" y="143"/>
                  </a:cubicBezTo>
                  <a:cubicBezTo>
                    <a:pt x="1" y="262"/>
                    <a:pt x="48" y="358"/>
                    <a:pt x="168" y="358"/>
                  </a:cubicBezTo>
                  <a:lnTo>
                    <a:pt x="1930" y="358"/>
                  </a:lnTo>
                  <a:cubicBezTo>
                    <a:pt x="2025" y="358"/>
                    <a:pt x="2096" y="286"/>
                    <a:pt x="2096" y="215"/>
                  </a:cubicBezTo>
                  <a:cubicBezTo>
                    <a:pt x="2096" y="96"/>
                    <a:pt x="2025" y="1"/>
                    <a:pt x="1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64"/>
            <p:cNvSpPr/>
            <p:nvPr/>
          </p:nvSpPr>
          <p:spPr>
            <a:xfrm>
              <a:off x="3419663" y="2152758"/>
              <a:ext cx="52425" cy="8950"/>
            </a:xfrm>
            <a:custGeom>
              <a:rect b="b" l="l" r="r" t="t"/>
              <a:pathLst>
                <a:path extrusionOk="0" h="358" w="2097">
                  <a:moveTo>
                    <a:pt x="168" y="1"/>
                  </a:moveTo>
                  <a:cubicBezTo>
                    <a:pt x="72" y="1"/>
                    <a:pt x="1" y="72"/>
                    <a:pt x="1" y="167"/>
                  </a:cubicBezTo>
                  <a:cubicBezTo>
                    <a:pt x="1" y="286"/>
                    <a:pt x="48" y="358"/>
                    <a:pt x="168" y="358"/>
                  </a:cubicBezTo>
                  <a:lnTo>
                    <a:pt x="1930" y="358"/>
                  </a:lnTo>
                  <a:cubicBezTo>
                    <a:pt x="2025" y="358"/>
                    <a:pt x="2096" y="310"/>
                    <a:pt x="2096" y="215"/>
                  </a:cubicBezTo>
                  <a:cubicBezTo>
                    <a:pt x="2096" y="96"/>
                    <a:pt x="2025" y="1"/>
                    <a:pt x="1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64"/>
            <p:cNvSpPr/>
            <p:nvPr/>
          </p:nvSpPr>
          <p:spPr>
            <a:xfrm>
              <a:off x="3419663" y="2173008"/>
              <a:ext cx="26825" cy="8950"/>
            </a:xfrm>
            <a:custGeom>
              <a:rect b="b" l="l" r="r" t="t"/>
              <a:pathLst>
                <a:path extrusionOk="0" h="358" w="1073">
                  <a:moveTo>
                    <a:pt x="168" y="0"/>
                  </a:moveTo>
                  <a:cubicBezTo>
                    <a:pt x="72" y="0"/>
                    <a:pt x="1" y="48"/>
                    <a:pt x="1" y="143"/>
                  </a:cubicBezTo>
                  <a:cubicBezTo>
                    <a:pt x="1" y="262"/>
                    <a:pt x="48" y="357"/>
                    <a:pt x="168" y="357"/>
                  </a:cubicBezTo>
                  <a:lnTo>
                    <a:pt x="882" y="357"/>
                  </a:lnTo>
                  <a:cubicBezTo>
                    <a:pt x="977" y="357"/>
                    <a:pt x="1072" y="310"/>
                    <a:pt x="1072" y="215"/>
                  </a:cubicBezTo>
                  <a:cubicBezTo>
                    <a:pt x="1072" y="96"/>
                    <a:pt x="1001" y="0"/>
                    <a:pt x="8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64"/>
            <p:cNvSpPr/>
            <p:nvPr/>
          </p:nvSpPr>
          <p:spPr>
            <a:xfrm>
              <a:off x="3329188" y="2163483"/>
              <a:ext cx="26200" cy="36925"/>
            </a:xfrm>
            <a:custGeom>
              <a:rect b="b" l="l" r="r" t="t"/>
              <a:pathLst>
                <a:path extrusionOk="0" h="1477" w="1048">
                  <a:moveTo>
                    <a:pt x="524" y="334"/>
                  </a:moveTo>
                  <a:cubicBezTo>
                    <a:pt x="548" y="334"/>
                    <a:pt x="595" y="357"/>
                    <a:pt x="595" y="381"/>
                  </a:cubicBezTo>
                  <a:cubicBezTo>
                    <a:pt x="595" y="429"/>
                    <a:pt x="572" y="500"/>
                    <a:pt x="524" y="500"/>
                  </a:cubicBezTo>
                  <a:lnTo>
                    <a:pt x="357" y="500"/>
                  </a:lnTo>
                  <a:lnTo>
                    <a:pt x="357" y="334"/>
                  </a:lnTo>
                  <a:close/>
                  <a:moveTo>
                    <a:pt x="572" y="858"/>
                  </a:moveTo>
                  <a:cubicBezTo>
                    <a:pt x="643" y="858"/>
                    <a:pt x="691" y="881"/>
                    <a:pt x="714" y="977"/>
                  </a:cubicBezTo>
                  <a:cubicBezTo>
                    <a:pt x="714" y="1048"/>
                    <a:pt x="667" y="1120"/>
                    <a:pt x="572" y="1120"/>
                  </a:cubicBezTo>
                  <a:lnTo>
                    <a:pt x="357" y="1120"/>
                  </a:lnTo>
                  <a:lnTo>
                    <a:pt x="357" y="858"/>
                  </a:lnTo>
                  <a:close/>
                  <a:moveTo>
                    <a:pt x="191" y="0"/>
                  </a:moveTo>
                  <a:cubicBezTo>
                    <a:pt x="95" y="0"/>
                    <a:pt x="0" y="96"/>
                    <a:pt x="0" y="167"/>
                  </a:cubicBezTo>
                  <a:lnTo>
                    <a:pt x="0" y="1334"/>
                  </a:lnTo>
                  <a:lnTo>
                    <a:pt x="0" y="1405"/>
                  </a:lnTo>
                  <a:cubicBezTo>
                    <a:pt x="48" y="1429"/>
                    <a:pt x="95" y="1477"/>
                    <a:pt x="191" y="1477"/>
                  </a:cubicBezTo>
                  <a:lnTo>
                    <a:pt x="572" y="1477"/>
                  </a:lnTo>
                  <a:cubicBezTo>
                    <a:pt x="834" y="1477"/>
                    <a:pt x="1048" y="1286"/>
                    <a:pt x="1048" y="1000"/>
                  </a:cubicBezTo>
                  <a:cubicBezTo>
                    <a:pt x="1048" y="858"/>
                    <a:pt x="1000" y="738"/>
                    <a:pt x="905" y="643"/>
                  </a:cubicBezTo>
                  <a:cubicBezTo>
                    <a:pt x="953" y="572"/>
                    <a:pt x="953" y="477"/>
                    <a:pt x="953" y="357"/>
                  </a:cubicBezTo>
                  <a:cubicBezTo>
                    <a:pt x="929" y="143"/>
                    <a:pt x="714" y="0"/>
                    <a:pt x="5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64"/>
            <p:cNvSpPr/>
            <p:nvPr/>
          </p:nvSpPr>
          <p:spPr>
            <a:xfrm>
              <a:off x="3297613" y="1931283"/>
              <a:ext cx="90525" cy="295325"/>
            </a:xfrm>
            <a:custGeom>
              <a:rect b="b" l="l" r="r" t="t"/>
              <a:pathLst>
                <a:path extrusionOk="0" h="11813" w="3621">
                  <a:moveTo>
                    <a:pt x="1811" y="8026"/>
                  </a:moveTo>
                  <a:lnTo>
                    <a:pt x="2168" y="8550"/>
                  </a:lnTo>
                  <a:cubicBezTo>
                    <a:pt x="2192" y="8574"/>
                    <a:pt x="2216" y="8598"/>
                    <a:pt x="2263" y="8598"/>
                  </a:cubicBezTo>
                  <a:cubicBezTo>
                    <a:pt x="2882" y="8812"/>
                    <a:pt x="3287" y="9407"/>
                    <a:pt x="3263" y="10050"/>
                  </a:cubicBezTo>
                  <a:cubicBezTo>
                    <a:pt x="3240" y="10836"/>
                    <a:pt x="2620" y="11455"/>
                    <a:pt x="1835" y="11479"/>
                  </a:cubicBezTo>
                  <a:cubicBezTo>
                    <a:pt x="1454" y="11479"/>
                    <a:pt x="1049" y="11336"/>
                    <a:pt x="763" y="11074"/>
                  </a:cubicBezTo>
                  <a:cubicBezTo>
                    <a:pt x="453" y="10812"/>
                    <a:pt x="310" y="10408"/>
                    <a:pt x="310" y="10026"/>
                  </a:cubicBezTo>
                  <a:cubicBezTo>
                    <a:pt x="310" y="9384"/>
                    <a:pt x="739" y="8812"/>
                    <a:pt x="1358" y="8598"/>
                  </a:cubicBezTo>
                  <a:cubicBezTo>
                    <a:pt x="1382" y="8598"/>
                    <a:pt x="1430" y="8574"/>
                    <a:pt x="1454" y="8550"/>
                  </a:cubicBezTo>
                  <a:lnTo>
                    <a:pt x="1811" y="8026"/>
                  </a:lnTo>
                  <a:close/>
                  <a:moveTo>
                    <a:pt x="382" y="1"/>
                  </a:moveTo>
                  <a:cubicBezTo>
                    <a:pt x="168" y="1"/>
                    <a:pt x="1" y="167"/>
                    <a:pt x="1" y="382"/>
                  </a:cubicBezTo>
                  <a:lnTo>
                    <a:pt x="1" y="9979"/>
                  </a:lnTo>
                  <a:cubicBezTo>
                    <a:pt x="1" y="10455"/>
                    <a:pt x="168" y="10884"/>
                    <a:pt x="501" y="11241"/>
                  </a:cubicBezTo>
                  <a:cubicBezTo>
                    <a:pt x="858" y="11598"/>
                    <a:pt x="1287" y="11813"/>
                    <a:pt x="1811" y="11813"/>
                  </a:cubicBezTo>
                  <a:lnTo>
                    <a:pt x="1835" y="11813"/>
                  </a:lnTo>
                  <a:cubicBezTo>
                    <a:pt x="2787" y="11789"/>
                    <a:pt x="3597" y="11003"/>
                    <a:pt x="3621" y="10050"/>
                  </a:cubicBezTo>
                  <a:lnTo>
                    <a:pt x="3621" y="10003"/>
                  </a:lnTo>
                  <a:lnTo>
                    <a:pt x="3621" y="1953"/>
                  </a:lnTo>
                  <a:cubicBezTo>
                    <a:pt x="3621" y="1882"/>
                    <a:pt x="3573" y="1787"/>
                    <a:pt x="3478" y="1787"/>
                  </a:cubicBezTo>
                  <a:cubicBezTo>
                    <a:pt x="3359" y="1787"/>
                    <a:pt x="3263" y="1834"/>
                    <a:pt x="3263" y="1953"/>
                  </a:cubicBezTo>
                  <a:lnTo>
                    <a:pt x="3263" y="8931"/>
                  </a:lnTo>
                  <a:cubicBezTo>
                    <a:pt x="3049" y="8621"/>
                    <a:pt x="2763" y="8383"/>
                    <a:pt x="2406" y="8264"/>
                  </a:cubicBezTo>
                  <a:lnTo>
                    <a:pt x="1977" y="7716"/>
                  </a:lnTo>
                  <a:lnTo>
                    <a:pt x="1906" y="7621"/>
                  </a:lnTo>
                  <a:cubicBezTo>
                    <a:pt x="1868" y="7598"/>
                    <a:pt x="1830" y="7588"/>
                    <a:pt x="1793" y="7588"/>
                  </a:cubicBezTo>
                  <a:cubicBezTo>
                    <a:pt x="1715" y="7588"/>
                    <a:pt x="1645" y="7636"/>
                    <a:pt x="1596" y="7716"/>
                  </a:cubicBezTo>
                  <a:lnTo>
                    <a:pt x="1192" y="8264"/>
                  </a:lnTo>
                  <a:cubicBezTo>
                    <a:pt x="834" y="8383"/>
                    <a:pt x="525" y="8621"/>
                    <a:pt x="310" y="8931"/>
                  </a:cubicBezTo>
                  <a:lnTo>
                    <a:pt x="310" y="382"/>
                  </a:lnTo>
                  <a:cubicBezTo>
                    <a:pt x="310" y="358"/>
                    <a:pt x="358" y="334"/>
                    <a:pt x="382" y="334"/>
                  </a:cubicBezTo>
                  <a:lnTo>
                    <a:pt x="3240" y="334"/>
                  </a:lnTo>
                  <a:cubicBezTo>
                    <a:pt x="3263" y="334"/>
                    <a:pt x="3287" y="358"/>
                    <a:pt x="3287" y="382"/>
                  </a:cubicBezTo>
                  <a:lnTo>
                    <a:pt x="3287" y="1168"/>
                  </a:lnTo>
                  <a:cubicBezTo>
                    <a:pt x="3263" y="1239"/>
                    <a:pt x="3311" y="1334"/>
                    <a:pt x="3454" y="1334"/>
                  </a:cubicBezTo>
                  <a:cubicBezTo>
                    <a:pt x="3525" y="1334"/>
                    <a:pt x="3621" y="1239"/>
                    <a:pt x="3621" y="1168"/>
                  </a:cubicBezTo>
                  <a:lnTo>
                    <a:pt x="3621" y="382"/>
                  </a:lnTo>
                  <a:cubicBezTo>
                    <a:pt x="3621" y="167"/>
                    <a:pt x="3454" y="1"/>
                    <a:pt x="32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64"/>
            <p:cNvSpPr/>
            <p:nvPr/>
          </p:nvSpPr>
          <p:spPr>
            <a:xfrm>
              <a:off x="3316088" y="1975933"/>
              <a:ext cx="53000" cy="8950"/>
            </a:xfrm>
            <a:custGeom>
              <a:rect b="b" l="l" r="r" t="t"/>
              <a:pathLst>
                <a:path extrusionOk="0" h="358" w="2120">
                  <a:moveTo>
                    <a:pt x="167" y="1"/>
                  </a:moveTo>
                  <a:cubicBezTo>
                    <a:pt x="95" y="1"/>
                    <a:pt x="0" y="48"/>
                    <a:pt x="0" y="144"/>
                  </a:cubicBezTo>
                  <a:cubicBezTo>
                    <a:pt x="0" y="263"/>
                    <a:pt x="48" y="358"/>
                    <a:pt x="167" y="358"/>
                  </a:cubicBezTo>
                  <a:lnTo>
                    <a:pt x="1929" y="358"/>
                  </a:lnTo>
                  <a:cubicBezTo>
                    <a:pt x="2024" y="358"/>
                    <a:pt x="2120" y="286"/>
                    <a:pt x="2120" y="191"/>
                  </a:cubicBezTo>
                  <a:cubicBezTo>
                    <a:pt x="2120" y="96"/>
                    <a:pt x="2048"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64"/>
            <p:cNvSpPr/>
            <p:nvPr/>
          </p:nvSpPr>
          <p:spPr>
            <a:xfrm>
              <a:off x="3316088" y="1996183"/>
              <a:ext cx="53000" cy="8950"/>
            </a:xfrm>
            <a:custGeom>
              <a:rect b="b" l="l" r="r" t="t"/>
              <a:pathLst>
                <a:path extrusionOk="0" h="358" w="2120">
                  <a:moveTo>
                    <a:pt x="167" y="0"/>
                  </a:moveTo>
                  <a:cubicBezTo>
                    <a:pt x="95" y="0"/>
                    <a:pt x="0" y="48"/>
                    <a:pt x="0" y="143"/>
                  </a:cubicBezTo>
                  <a:cubicBezTo>
                    <a:pt x="0" y="262"/>
                    <a:pt x="48" y="358"/>
                    <a:pt x="167" y="358"/>
                  </a:cubicBezTo>
                  <a:lnTo>
                    <a:pt x="1929" y="358"/>
                  </a:lnTo>
                  <a:cubicBezTo>
                    <a:pt x="2024" y="358"/>
                    <a:pt x="2120" y="286"/>
                    <a:pt x="2120" y="191"/>
                  </a:cubicBezTo>
                  <a:cubicBezTo>
                    <a:pt x="2120" y="72"/>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64"/>
            <p:cNvSpPr/>
            <p:nvPr/>
          </p:nvSpPr>
          <p:spPr>
            <a:xfrm>
              <a:off x="3316088" y="2015833"/>
              <a:ext cx="53000" cy="8950"/>
            </a:xfrm>
            <a:custGeom>
              <a:rect b="b" l="l" r="r" t="t"/>
              <a:pathLst>
                <a:path extrusionOk="0" h="358" w="2120">
                  <a:moveTo>
                    <a:pt x="167" y="0"/>
                  </a:moveTo>
                  <a:cubicBezTo>
                    <a:pt x="95" y="0"/>
                    <a:pt x="0" y="72"/>
                    <a:pt x="0" y="167"/>
                  </a:cubicBezTo>
                  <a:cubicBezTo>
                    <a:pt x="0" y="286"/>
                    <a:pt x="48" y="357"/>
                    <a:pt x="167" y="357"/>
                  </a:cubicBezTo>
                  <a:lnTo>
                    <a:pt x="1929" y="357"/>
                  </a:lnTo>
                  <a:cubicBezTo>
                    <a:pt x="2024" y="357"/>
                    <a:pt x="2120" y="310"/>
                    <a:pt x="2120" y="215"/>
                  </a:cubicBezTo>
                  <a:cubicBezTo>
                    <a:pt x="2120" y="96"/>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64"/>
            <p:cNvSpPr/>
            <p:nvPr/>
          </p:nvSpPr>
          <p:spPr>
            <a:xfrm>
              <a:off x="3316088" y="2035483"/>
              <a:ext cx="53000" cy="8950"/>
            </a:xfrm>
            <a:custGeom>
              <a:rect b="b" l="l" r="r" t="t"/>
              <a:pathLst>
                <a:path extrusionOk="0" h="358" w="2120">
                  <a:moveTo>
                    <a:pt x="167" y="0"/>
                  </a:moveTo>
                  <a:cubicBezTo>
                    <a:pt x="95" y="0"/>
                    <a:pt x="0" y="48"/>
                    <a:pt x="0" y="143"/>
                  </a:cubicBezTo>
                  <a:cubicBezTo>
                    <a:pt x="0" y="262"/>
                    <a:pt x="48" y="357"/>
                    <a:pt x="167" y="357"/>
                  </a:cubicBezTo>
                  <a:lnTo>
                    <a:pt x="1929" y="357"/>
                  </a:lnTo>
                  <a:cubicBezTo>
                    <a:pt x="2024" y="357"/>
                    <a:pt x="2120" y="286"/>
                    <a:pt x="2120" y="191"/>
                  </a:cubicBezTo>
                  <a:cubicBezTo>
                    <a:pt x="2120" y="95"/>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64"/>
            <p:cNvSpPr/>
            <p:nvPr/>
          </p:nvSpPr>
          <p:spPr>
            <a:xfrm>
              <a:off x="3316088" y="2055708"/>
              <a:ext cx="53000" cy="8975"/>
            </a:xfrm>
            <a:custGeom>
              <a:rect b="b" l="l" r="r" t="t"/>
              <a:pathLst>
                <a:path extrusionOk="0" h="359" w="2120">
                  <a:moveTo>
                    <a:pt x="167" y="1"/>
                  </a:moveTo>
                  <a:cubicBezTo>
                    <a:pt x="95" y="1"/>
                    <a:pt x="0" y="48"/>
                    <a:pt x="0" y="144"/>
                  </a:cubicBezTo>
                  <a:cubicBezTo>
                    <a:pt x="0" y="263"/>
                    <a:pt x="48" y="358"/>
                    <a:pt x="167" y="358"/>
                  </a:cubicBezTo>
                  <a:lnTo>
                    <a:pt x="1929" y="358"/>
                  </a:lnTo>
                  <a:cubicBezTo>
                    <a:pt x="2024" y="358"/>
                    <a:pt x="2120" y="263"/>
                    <a:pt x="2120" y="144"/>
                  </a:cubicBezTo>
                  <a:cubicBezTo>
                    <a:pt x="2120" y="48"/>
                    <a:pt x="2024"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64"/>
            <p:cNvSpPr/>
            <p:nvPr/>
          </p:nvSpPr>
          <p:spPr>
            <a:xfrm>
              <a:off x="3316088" y="2075358"/>
              <a:ext cx="26800" cy="8950"/>
            </a:xfrm>
            <a:custGeom>
              <a:rect b="b" l="l" r="r" t="t"/>
              <a:pathLst>
                <a:path extrusionOk="0" h="358" w="1072">
                  <a:moveTo>
                    <a:pt x="167" y="1"/>
                  </a:moveTo>
                  <a:cubicBezTo>
                    <a:pt x="95" y="1"/>
                    <a:pt x="0" y="96"/>
                    <a:pt x="0" y="215"/>
                  </a:cubicBezTo>
                  <a:cubicBezTo>
                    <a:pt x="0" y="310"/>
                    <a:pt x="95" y="358"/>
                    <a:pt x="167" y="358"/>
                  </a:cubicBezTo>
                  <a:lnTo>
                    <a:pt x="881" y="358"/>
                  </a:lnTo>
                  <a:cubicBezTo>
                    <a:pt x="976" y="358"/>
                    <a:pt x="1072" y="310"/>
                    <a:pt x="1072" y="215"/>
                  </a:cubicBezTo>
                  <a:cubicBezTo>
                    <a:pt x="1072" y="96"/>
                    <a:pt x="1000" y="1"/>
                    <a:pt x="8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5" name="Google Shape;2125;p64"/>
          <p:cNvGrpSpPr/>
          <p:nvPr/>
        </p:nvGrpSpPr>
        <p:grpSpPr>
          <a:xfrm>
            <a:off x="3272903" y="1922986"/>
            <a:ext cx="342506" cy="355302"/>
            <a:chOff x="3676863" y="1930108"/>
            <a:chExt cx="286400" cy="297100"/>
          </a:xfrm>
        </p:grpSpPr>
        <p:sp>
          <p:nvSpPr>
            <p:cNvPr id="2126" name="Google Shape;2126;p64"/>
            <p:cNvSpPr/>
            <p:nvPr/>
          </p:nvSpPr>
          <p:spPr>
            <a:xfrm>
              <a:off x="3779863" y="1930108"/>
              <a:ext cx="79200" cy="79200"/>
            </a:xfrm>
            <a:custGeom>
              <a:rect b="b" l="l" r="r" t="t"/>
              <a:pathLst>
                <a:path extrusionOk="0" h="3168" w="3168">
                  <a:moveTo>
                    <a:pt x="1596" y="500"/>
                  </a:moveTo>
                  <a:lnTo>
                    <a:pt x="2763" y="2810"/>
                  </a:lnTo>
                  <a:lnTo>
                    <a:pt x="429" y="2810"/>
                  </a:lnTo>
                  <a:lnTo>
                    <a:pt x="1596" y="500"/>
                  </a:lnTo>
                  <a:close/>
                  <a:moveTo>
                    <a:pt x="1596" y="0"/>
                  </a:moveTo>
                  <a:cubicBezTo>
                    <a:pt x="1501" y="0"/>
                    <a:pt x="1406" y="71"/>
                    <a:pt x="1382" y="167"/>
                  </a:cubicBezTo>
                  <a:lnTo>
                    <a:pt x="48" y="2810"/>
                  </a:lnTo>
                  <a:cubicBezTo>
                    <a:pt x="1" y="2905"/>
                    <a:pt x="24" y="3024"/>
                    <a:pt x="120" y="3096"/>
                  </a:cubicBezTo>
                  <a:cubicBezTo>
                    <a:pt x="143" y="3144"/>
                    <a:pt x="191" y="3167"/>
                    <a:pt x="263" y="3167"/>
                  </a:cubicBezTo>
                  <a:lnTo>
                    <a:pt x="2906" y="3167"/>
                  </a:lnTo>
                  <a:cubicBezTo>
                    <a:pt x="3001" y="3167"/>
                    <a:pt x="3049" y="3144"/>
                    <a:pt x="3120" y="3072"/>
                  </a:cubicBezTo>
                  <a:cubicBezTo>
                    <a:pt x="3168" y="2977"/>
                    <a:pt x="3168" y="2905"/>
                    <a:pt x="3144" y="2810"/>
                  </a:cubicBezTo>
                  <a:lnTo>
                    <a:pt x="1810" y="167"/>
                  </a:lnTo>
                  <a:cubicBezTo>
                    <a:pt x="1763" y="71"/>
                    <a:pt x="1691" y="0"/>
                    <a:pt x="15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64"/>
            <p:cNvSpPr/>
            <p:nvPr/>
          </p:nvSpPr>
          <p:spPr>
            <a:xfrm>
              <a:off x="3732838" y="2021183"/>
              <a:ext cx="175650" cy="92900"/>
            </a:xfrm>
            <a:custGeom>
              <a:rect b="b" l="l" r="r" t="t"/>
              <a:pathLst>
                <a:path extrusionOk="0" h="3716" w="7026">
                  <a:moveTo>
                    <a:pt x="1834" y="1"/>
                  </a:moveTo>
                  <a:cubicBezTo>
                    <a:pt x="1763" y="1"/>
                    <a:pt x="1667" y="48"/>
                    <a:pt x="1643" y="143"/>
                  </a:cubicBezTo>
                  <a:lnTo>
                    <a:pt x="24" y="3358"/>
                  </a:lnTo>
                  <a:cubicBezTo>
                    <a:pt x="0" y="3454"/>
                    <a:pt x="0" y="3549"/>
                    <a:pt x="24" y="3597"/>
                  </a:cubicBezTo>
                  <a:cubicBezTo>
                    <a:pt x="48" y="3692"/>
                    <a:pt x="143" y="3716"/>
                    <a:pt x="238" y="3716"/>
                  </a:cubicBezTo>
                  <a:lnTo>
                    <a:pt x="6764" y="3716"/>
                  </a:lnTo>
                  <a:cubicBezTo>
                    <a:pt x="6835" y="3716"/>
                    <a:pt x="6906" y="3692"/>
                    <a:pt x="6954" y="3644"/>
                  </a:cubicBezTo>
                  <a:cubicBezTo>
                    <a:pt x="7026" y="3549"/>
                    <a:pt x="7026" y="3454"/>
                    <a:pt x="7002" y="3358"/>
                  </a:cubicBezTo>
                  <a:lnTo>
                    <a:pt x="5382" y="143"/>
                  </a:lnTo>
                  <a:cubicBezTo>
                    <a:pt x="5358" y="48"/>
                    <a:pt x="5263" y="1"/>
                    <a:pt x="5168" y="1"/>
                  </a:cubicBezTo>
                  <a:lnTo>
                    <a:pt x="3334" y="1"/>
                  </a:lnTo>
                  <a:cubicBezTo>
                    <a:pt x="3239" y="1"/>
                    <a:pt x="3191" y="48"/>
                    <a:pt x="3144" y="143"/>
                  </a:cubicBezTo>
                  <a:cubicBezTo>
                    <a:pt x="3120" y="263"/>
                    <a:pt x="3215" y="358"/>
                    <a:pt x="3334" y="358"/>
                  </a:cubicBezTo>
                  <a:lnTo>
                    <a:pt x="5120" y="358"/>
                  </a:lnTo>
                  <a:lnTo>
                    <a:pt x="6644" y="3358"/>
                  </a:lnTo>
                  <a:lnTo>
                    <a:pt x="381" y="3358"/>
                  </a:lnTo>
                  <a:lnTo>
                    <a:pt x="1905" y="358"/>
                  </a:lnTo>
                  <a:lnTo>
                    <a:pt x="2477" y="358"/>
                  </a:lnTo>
                  <a:cubicBezTo>
                    <a:pt x="2548" y="358"/>
                    <a:pt x="2620" y="310"/>
                    <a:pt x="2644" y="215"/>
                  </a:cubicBezTo>
                  <a:cubicBezTo>
                    <a:pt x="2667" y="96"/>
                    <a:pt x="2596" y="1"/>
                    <a:pt x="2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64"/>
            <p:cNvSpPr/>
            <p:nvPr/>
          </p:nvSpPr>
          <p:spPr>
            <a:xfrm>
              <a:off x="3676863" y="2125383"/>
              <a:ext cx="286400" cy="101825"/>
            </a:xfrm>
            <a:custGeom>
              <a:rect b="b" l="l" r="r" t="t"/>
              <a:pathLst>
                <a:path extrusionOk="0" h="4073" w="11456">
                  <a:moveTo>
                    <a:pt x="2049" y="0"/>
                  </a:moveTo>
                  <a:cubicBezTo>
                    <a:pt x="1977" y="0"/>
                    <a:pt x="1882" y="72"/>
                    <a:pt x="1858" y="143"/>
                  </a:cubicBezTo>
                  <a:lnTo>
                    <a:pt x="72" y="3715"/>
                  </a:lnTo>
                  <a:cubicBezTo>
                    <a:pt x="1" y="3810"/>
                    <a:pt x="24" y="3929"/>
                    <a:pt x="96" y="4001"/>
                  </a:cubicBezTo>
                  <a:cubicBezTo>
                    <a:pt x="144" y="4049"/>
                    <a:pt x="215" y="4072"/>
                    <a:pt x="263" y="4072"/>
                  </a:cubicBezTo>
                  <a:lnTo>
                    <a:pt x="11170" y="4072"/>
                  </a:lnTo>
                  <a:cubicBezTo>
                    <a:pt x="11217" y="4072"/>
                    <a:pt x="11313" y="4049"/>
                    <a:pt x="11336" y="4001"/>
                  </a:cubicBezTo>
                  <a:cubicBezTo>
                    <a:pt x="11432" y="3929"/>
                    <a:pt x="11455" y="3810"/>
                    <a:pt x="11408" y="3715"/>
                  </a:cubicBezTo>
                  <a:lnTo>
                    <a:pt x="10384" y="1667"/>
                  </a:lnTo>
                  <a:cubicBezTo>
                    <a:pt x="10366" y="1594"/>
                    <a:pt x="10292" y="1563"/>
                    <a:pt x="10216" y="1563"/>
                  </a:cubicBezTo>
                  <a:cubicBezTo>
                    <a:pt x="10192" y="1563"/>
                    <a:pt x="10168" y="1566"/>
                    <a:pt x="10146" y="1572"/>
                  </a:cubicBezTo>
                  <a:cubicBezTo>
                    <a:pt x="10074" y="1620"/>
                    <a:pt x="10027" y="1739"/>
                    <a:pt x="10074" y="1810"/>
                  </a:cubicBezTo>
                  <a:lnTo>
                    <a:pt x="11027" y="3715"/>
                  </a:lnTo>
                  <a:lnTo>
                    <a:pt x="429" y="3715"/>
                  </a:lnTo>
                  <a:lnTo>
                    <a:pt x="2120" y="357"/>
                  </a:lnTo>
                  <a:lnTo>
                    <a:pt x="9312" y="357"/>
                  </a:lnTo>
                  <a:lnTo>
                    <a:pt x="9693" y="1096"/>
                  </a:lnTo>
                  <a:cubicBezTo>
                    <a:pt x="9730" y="1168"/>
                    <a:pt x="9808" y="1199"/>
                    <a:pt x="9885" y="1199"/>
                  </a:cubicBezTo>
                  <a:cubicBezTo>
                    <a:pt x="9909" y="1199"/>
                    <a:pt x="9933" y="1196"/>
                    <a:pt x="9955" y="1191"/>
                  </a:cubicBezTo>
                  <a:cubicBezTo>
                    <a:pt x="10027" y="1167"/>
                    <a:pt x="10050" y="1048"/>
                    <a:pt x="10027" y="953"/>
                  </a:cubicBezTo>
                  <a:lnTo>
                    <a:pt x="9622" y="143"/>
                  </a:lnTo>
                  <a:cubicBezTo>
                    <a:pt x="9598" y="72"/>
                    <a:pt x="9503" y="0"/>
                    <a:pt x="94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9" name="Google Shape;2129;p64"/>
          <p:cNvGrpSpPr/>
          <p:nvPr/>
        </p:nvGrpSpPr>
        <p:grpSpPr>
          <a:xfrm>
            <a:off x="1797586" y="1922149"/>
            <a:ext cx="357454" cy="356139"/>
            <a:chOff x="2698088" y="1929408"/>
            <a:chExt cx="298900" cy="297800"/>
          </a:xfrm>
        </p:grpSpPr>
        <p:sp>
          <p:nvSpPr>
            <p:cNvPr id="2130" name="Google Shape;2130;p64"/>
            <p:cNvSpPr/>
            <p:nvPr/>
          </p:nvSpPr>
          <p:spPr>
            <a:xfrm>
              <a:off x="2735013" y="1931283"/>
              <a:ext cx="170300" cy="140675"/>
            </a:xfrm>
            <a:custGeom>
              <a:rect b="b" l="l" r="r" t="t"/>
              <a:pathLst>
                <a:path extrusionOk="0" h="5627" w="6812">
                  <a:moveTo>
                    <a:pt x="6192" y="286"/>
                  </a:moveTo>
                  <a:cubicBezTo>
                    <a:pt x="6240" y="286"/>
                    <a:pt x="6335" y="334"/>
                    <a:pt x="6382" y="358"/>
                  </a:cubicBezTo>
                  <a:cubicBezTo>
                    <a:pt x="6454" y="405"/>
                    <a:pt x="6454" y="477"/>
                    <a:pt x="6454" y="572"/>
                  </a:cubicBezTo>
                  <a:lnTo>
                    <a:pt x="6216" y="1691"/>
                  </a:lnTo>
                  <a:cubicBezTo>
                    <a:pt x="6183" y="1811"/>
                    <a:pt x="6082" y="1866"/>
                    <a:pt x="5983" y="1866"/>
                  </a:cubicBezTo>
                  <a:cubicBezTo>
                    <a:pt x="5865" y="1866"/>
                    <a:pt x="5750" y="1787"/>
                    <a:pt x="5763" y="1644"/>
                  </a:cubicBezTo>
                  <a:cubicBezTo>
                    <a:pt x="5763" y="1572"/>
                    <a:pt x="5739" y="1525"/>
                    <a:pt x="5668" y="1477"/>
                  </a:cubicBezTo>
                  <a:cubicBezTo>
                    <a:pt x="5651" y="1468"/>
                    <a:pt x="5630" y="1463"/>
                    <a:pt x="5608" y="1463"/>
                  </a:cubicBezTo>
                  <a:cubicBezTo>
                    <a:pt x="5571" y="1463"/>
                    <a:pt x="5532" y="1479"/>
                    <a:pt x="5501" y="1525"/>
                  </a:cubicBezTo>
                  <a:lnTo>
                    <a:pt x="810" y="5216"/>
                  </a:lnTo>
                  <a:cubicBezTo>
                    <a:pt x="762" y="5240"/>
                    <a:pt x="691" y="5264"/>
                    <a:pt x="643" y="5264"/>
                  </a:cubicBezTo>
                  <a:cubicBezTo>
                    <a:pt x="596" y="5264"/>
                    <a:pt x="524" y="5240"/>
                    <a:pt x="500" y="5168"/>
                  </a:cubicBezTo>
                  <a:cubicBezTo>
                    <a:pt x="476" y="5121"/>
                    <a:pt x="405" y="5049"/>
                    <a:pt x="405" y="5002"/>
                  </a:cubicBezTo>
                  <a:cubicBezTo>
                    <a:pt x="405" y="4930"/>
                    <a:pt x="429" y="4883"/>
                    <a:pt x="500" y="4859"/>
                  </a:cubicBezTo>
                  <a:lnTo>
                    <a:pt x="5073" y="1215"/>
                  </a:lnTo>
                  <a:cubicBezTo>
                    <a:pt x="5144" y="1191"/>
                    <a:pt x="5168" y="1096"/>
                    <a:pt x="5144" y="1048"/>
                  </a:cubicBezTo>
                  <a:cubicBezTo>
                    <a:pt x="5144" y="977"/>
                    <a:pt x="5073" y="929"/>
                    <a:pt x="5025" y="929"/>
                  </a:cubicBezTo>
                  <a:cubicBezTo>
                    <a:pt x="4930" y="882"/>
                    <a:pt x="4882" y="834"/>
                    <a:pt x="4835" y="715"/>
                  </a:cubicBezTo>
                  <a:cubicBezTo>
                    <a:pt x="4811" y="596"/>
                    <a:pt x="4930" y="477"/>
                    <a:pt x="5049" y="453"/>
                  </a:cubicBezTo>
                  <a:lnTo>
                    <a:pt x="6192" y="286"/>
                  </a:lnTo>
                  <a:close/>
                  <a:moveTo>
                    <a:pt x="6144" y="1"/>
                  </a:moveTo>
                  <a:lnTo>
                    <a:pt x="5025" y="144"/>
                  </a:lnTo>
                  <a:cubicBezTo>
                    <a:pt x="4882" y="167"/>
                    <a:pt x="4715" y="239"/>
                    <a:pt x="4644" y="358"/>
                  </a:cubicBezTo>
                  <a:cubicBezTo>
                    <a:pt x="4549" y="477"/>
                    <a:pt x="4477" y="620"/>
                    <a:pt x="4525" y="763"/>
                  </a:cubicBezTo>
                  <a:cubicBezTo>
                    <a:pt x="4549" y="882"/>
                    <a:pt x="4596" y="1001"/>
                    <a:pt x="4692" y="1096"/>
                  </a:cubicBezTo>
                  <a:lnTo>
                    <a:pt x="286" y="4549"/>
                  </a:lnTo>
                  <a:cubicBezTo>
                    <a:pt x="48" y="4764"/>
                    <a:pt x="0" y="5121"/>
                    <a:pt x="191" y="5359"/>
                  </a:cubicBezTo>
                  <a:cubicBezTo>
                    <a:pt x="286" y="5502"/>
                    <a:pt x="405" y="5597"/>
                    <a:pt x="596" y="5621"/>
                  </a:cubicBezTo>
                  <a:cubicBezTo>
                    <a:pt x="620" y="5625"/>
                    <a:pt x="645" y="5627"/>
                    <a:pt x="669" y="5627"/>
                  </a:cubicBezTo>
                  <a:cubicBezTo>
                    <a:pt x="787" y="5627"/>
                    <a:pt x="902" y="5581"/>
                    <a:pt x="1000" y="5502"/>
                  </a:cubicBezTo>
                  <a:lnTo>
                    <a:pt x="5477" y="1977"/>
                  </a:lnTo>
                  <a:cubicBezTo>
                    <a:pt x="5549" y="2144"/>
                    <a:pt x="5668" y="2239"/>
                    <a:pt x="5859" y="2263"/>
                  </a:cubicBezTo>
                  <a:cubicBezTo>
                    <a:pt x="5891" y="2268"/>
                    <a:pt x="5923" y="2271"/>
                    <a:pt x="5956" y="2271"/>
                  </a:cubicBezTo>
                  <a:cubicBezTo>
                    <a:pt x="6216" y="2271"/>
                    <a:pt x="6486" y="2106"/>
                    <a:pt x="6549" y="1811"/>
                  </a:cubicBezTo>
                  <a:lnTo>
                    <a:pt x="6787" y="667"/>
                  </a:lnTo>
                  <a:cubicBezTo>
                    <a:pt x="6811" y="501"/>
                    <a:pt x="6787" y="286"/>
                    <a:pt x="6621" y="167"/>
                  </a:cubicBezTo>
                  <a:cubicBezTo>
                    <a:pt x="6502" y="48"/>
                    <a:pt x="6359" y="1"/>
                    <a:pt x="62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64"/>
            <p:cNvSpPr/>
            <p:nvPr/>
          </p:nvSpPr>
          <p:spPr>
            <a:xfrm>
              <a:off x="2698088" y="1929408"/>
              <a:ext cx="298900" cy="297800"/>
            </a:xfrm>
            <a:custGeom>
              <a:rect b="b" l="l" r="r" t="t"/>
              <a:pathLst>
                <a:path extrusionOk="0" h="11912" w="11956">
                  <a:moveTo>
                    <a:pt x="7336" y="5124"/>
                  </a:moveTo>
                  <a:lnTo>
                    <a:pt x="7336" y="10768"/>
                  </a:lnTo>
                  <a:lnTo>
                    <a:pt x="5359" y="10768"/>
                  </a:lnTo>
                  <a:lnTo>
                    <a:pt x="5359" y="5124"/>
                  </a:lnTo>
                  <a:close/>
                  <a:moveTo>
                    <a:pt x="11598" y="11126"/>
                  </a:moveTo>
                  <a:lnTo>
                    <a:pt x="11598" y="11602"/>
                  </a:lnTo>
                  <a:lnTo>
                    <a:pt x="406" y="11602"/>
                  </a:lnTo>
                  <a:lnTo>
                    <a:pt x="406" y="11126"/>
                  </a:lnTo>
                  <a:close/>
                  <a:moveTo>
                    <a:pt x="893" y="1"/>
                  </a:moveTo>
                  <a:cubicBezTo>
                    <a:pt x="792" y="1"/>
                    <a:pt x="715" y="88"/>
                    <a:pt x="715" y="195"/>
                  </a:cubicBezTo>
                  <a:lnTo>
                    <a:pt x="715" y="1004"/>
                  </a:lnTo>
                  <a:lnTo>
                    <a:pt x="525" y="1004"/>
                  </a:lnTo>
                  <a:cubicBezTo>
                    <a:pt x="429" y="1004"/>
                    <a:pt x="334" y="1052"/>
                    <a:pt x="334" y="1147"/>
                  </a:cubicBezTo>
                  <a:cubicBezTo>
                    <a:pt x="334" y="1266"/>
                    <a:pt x="406" y="1338"/>
                    <a:pt x="525" y="1338"/>
                  </a:cubicBezTo>
                  <a:lnTo>
                    <a:pt x="715" y="1338"/>
                  </a:lnTo>
                  <a:lnTo>
                    <a:pt x="715" y="2243"/>
                  </a:lnTo>
                  <a:lnTo>
                    <a:pt x="525" y="2243"/>
                  </a:lnTo>
                  <a:cubicBezTo>
                    <a:pt x="429" y="2243"/>
                    <a:pt x="358" y="2290"/>
                    <a:pt x="334" y="2386"/>
                  </a:cubicBezTo>
                  <a:cubicBezTo>
                    <a:pt x="310" y="2505"/>
                    <a:pt x="406" y="2600"/>
                    <a:pt x="525" y="2600"/>
                  </a:cubicBezTo>
                  <a:lnTo>
                    <a:pt x="715" y="2600"/>
                  </a:lnTo>
                  <a:lnTo>
                    <a:pt x="715" y="3481"/>
                  </a:lnTo>
                  <a:lnTo>
                    <a:pt x="525" y="3481"/>
                  </a:lnTo>
                  <a:cubicBezTo>
                    <a:pt x="429" y="3481"/>
                    <a:pt x="358" y="3553"/>
                    <a:pt x="334" y="3648"/>
                  </a:cubicBezTo>
                  <a:cubicBezTo>
                    <a:pt x="310" y="3767"/>
                    <a:pt x="406" y="3838"/>
                    <a:pt x="525" y="3838"/>
                  </a:cubicBezTo>
                  <a:lnTo>
                    <a:pt x="715" y="3838"/>
                  </a:lnTo>
                  <a:lnTo>
                    <a:pt x="715" y="4743"/>
                  </a:lnTo>
                  <a:lnTo>
                    <a:pt x="525" y="4743"/>
                  </a:lnTo>
                  <a:cubicBezTo>
                    <a:pt x="429" y="4743"/>
                    <a:pt x="334" y="4791"/>
                    <a:pt x="334" y="4886"/>
                  </a:cubicBezTo>
                  <a:cubicBezTo>
                    <a:pt x="334" y="5005"/>
                    <a:pt x="406" y="5100"/>
                    <a:pt x="525" y="5100"/>
                  </a:cubicBezTo>
                  <a:lnTo>
                    <a:pt x="715" y="5100"/>
                  </a:lnTo>
                  <a:lnTo>
                    <a:pt x="715" y="5982"/>
                  </a:lnTo>
                  <a:lnTo>
                    <a:pt x="525" y="5982"/>
                  </a:lnTo>
                  <a:cubicBezTo>
                    <a:pt x="429" y="5982"/>
                    <a:pt x="334" y="6053"/>
                    <a:pt x="334" y="6148"/>
                  </a:cubicBezTo>
                  <a:cubicBezTo>
                    <a:pt x="334" y="6267"/>
                    <a:pt x="406" y="6339"/>
                    <a:pt x="525" y="6339"/>
                  </a:cubicBezTo>
                  <a:lnTo>
                    <a:pt x="715" y="6339"/>
                  </a:lnTo>
                  <a:lnTo>
                    <a:pt x="715" y="7244"/>
                  </a:lnTo>
                  <a:lnTo>
                    <a:pt x="525" y="7244"/>
                  </a:lnTo>
                  <a:cubicBezTo>
                    <a:pt x="429" y="7244"/>
                    <a:pt x="358" y="7291"/>
                    <a:pt x="334" y="7387"/>
                  </a:cubicBezTo>
                  <a:cubicBezTo>
                    <a:pt x="310" y="7506"/>
                    <a:pt x="406" y="7601"/>
                    <a:pt x="525" y="7601"/>
                  </a:cubicBezTo>
                  <a:lnTo>
                    <a:pt x="715" y="7601"/>
                  </a:lnTo>
                  <a:lnTo>
                    <a:pt x="715" y="8482"/>
                  </a:lnTo>
                  <a:lnTo>
                    <a:pt x="525" y="8482"/>
                  </a:lnTo>
                  <a:cubicBezTo>
                    <a:pt x="429" y="8482"/>
                    <a:pt x="358" y="8554"/>
                    <a:pt x="334" y="8649"/>
                  </a:cubicBezTo>
                  <a:cubicBezTo>
                    <a:pt x="310" y="8768"/>
                    <a:pt x="406" y="8839"/>
                    <a:pt x="525" y="8839"/>
                  </a:cubicBezTo>
                  <a:lnTo>
                    <a:pt x="715" y="8839"/>
                  </a:lnTo>
                  <a:lnTo>
                    <a:pt x="715" y="9744"/>
                  </a:lnTo>
                  <a:lnTo>
                    <a:pt x="525" y="9744"/>
                  </a:lnTo>
                  <a:cubicBezTo>
                    <a:pt x="429" y="9744"/>
                    <a:pt x="334" y="9792"/>
                    <a:pt x="334" y="9887"/>
                  </a:cubicBezTo>
                  <a:cubicBezTo>
                    <a:pt x="334" y="10006"/>
                    <a:pt x="406" y="10101"/>
                    <a:pt x="525" y="10101"/>
                  </a:cubicBezTo>
                  <a:lnTo>
                    <a:pt x="715" y="10101"/>
                  </a:lnTo>
                  <a:lnTo>
                    <a:pt x="715" y="10721"/>
                  </a:lnTo>
                  <a:lnTo>
                    <a:pt x="310" y="10721"/>
                  </a:lnTo>
                  <a:cubicBezTo>
                    <a:pt x="167" y="10721"/>
                    <a:pt x="1" y="10840"/>
                    <a:pt x="1" y="11030"/>
                  </a:cubicBezTo>
                  <a:lnTo>
                    <a:pt x="1" y="11626"/>
                  </a:lnTo>
                  <a:cubicBezTo>
                    <a:pt x="1" y="11768"/>
                    <a:pt x="120" y="11911"/>
                    <a:pt x="310" y="11911"/>
                  </a:cubicBezTo>
                  <a:lnTo>
                    <a:pt x="11622" y="11911"/>
                  </a:lnTo>
                  <a:cubicBezTo>
                    <a:pt x="11765" y="11911"/>
                    <a:pt x="11908" y="11792"/>
                    <a:pt x="11908" y="11626"/>
                  </a:cubicBezTo>
                  <a:lnTo>
                    <a:pt x="11908" y="11030"/>
                  </a:lnTo>
                  <a:cubicBezTo>
                    <a:pt x="11956" y="10911"/>
                    <a:pt x="11789" y="10768"/>
                    <a:pt x="11646" y="10768"/>
                  </a:cubicBezTo>
                  <a:lnTo>
                    <a:pt x="11146" y="10768"/>
                  </a:lnTo>
                  <a:lnTo>
                    <a:pt x="11146" y="3195"/>
                  </a:lnTo>
                  <a:cubicBezTo>
                    <a:pt x="11146" y="3100"/>
                    <a:pt x="11074" y="3029"/>
                    <a:pt x="11003" y="3029"/>
                  </a:cubicBezTo>
                  <a:cubicBezTo>
                    <a:pt x="10884" y="3029"/>
                    <a:pt x="10789" y="3076"/>
                    <a:pt x="10789" y="3195"/>
                  </a:cubicBezTo>
                  <a:lnTo>
                    <a:pt x="10789" y="10792"/>
                  </a:lnTo>
                  <a:lnTo>
                    <a:pt x="8812" y="10792"/>
                  </a:lnTo>
                  <a:lnTo>
                    <a:pt x="8812" y="1385"/>
                  </a:lnTo>
                  <a:lnTo>
                    <a:pt x="10789" y="1385"/>
                  </a:lnTo>
                  <a:lnTo>
                    <a:pt x="10789" y="2386"/>
                  </a:lnTo>
                  <a:cubicBezTo>
                    <a:pt x="10789" y="2481"/>
                    <a:pt x="10836" y="2576"/>
                    <a:pt x="10932" y="2576"/>
                  </a:cubicBezTo>
                  <a:cubicBezTo>
                    <a:pt x="11051" y="2576"/>
                    <a:pt x="11146" y="2505"/>
                    <a:pt x="11146" y="2386"/>
                  </a:cubicBezTo>
                  <a:lnTo>
                    <a:pt x="11146" y="1266"/>
                  </a:lnTo>
                  <a:cubicBezTo>
                    <a:pt x="11146" y="1123"/>
                    <a:pt x="11027" y="1028"/>
                    <a:pt x="10908" y="1028"/>
                  </a:cubicBezTo>
                  <a:lnTo>
                    <a:pt x="8741" y="1028"/>
                  </a:lnTo>
                  <a:cubicBezTo>
                    <a:pt x="8574" y="1028"/>
                    <a:pt x="8502" y="1147"/>
                    <a:pt x="8502" y="1266"/>
                  </a:cubicBezTo>
                  <a:lnTo>
                    <a:pt x="8502" y="10768"/>
                  </a:lnTo>
                  <a:lnTo>
                    <a:pt x="7693" y="10768"/>
                  </a:lnTo>
                  <a:lnTo>
                    <a:pt x="7693" y="5005"/>
                  </a:lnTo>
                  <a:cubicBezTo>
                    <a:pt x="7693" y="4862"/>
                    <a:pt x="7574" y="4767"/>
                    <a:pt x="7455" y="4767"/>
                  </a:cubicBezTo>
                  <a:lnTo>
                    <a:pt x="5264" y="4767"/>
                  </a:lnTo>
                  <a:cubicBezTo>
                    <a:pt x="5121" y="4767"/>
                    <a:pt x="5026" y="4886"/>
                    <a:pt x="5026" y="5005"/>
                  </a:cubicBezTo>
                  <a:lnTo>
                    <a:pt x="5026" y="10768"/>
                  </a:lnTo>
                  <a:lnTo>
                    <a:pt x="4240" y="10768"/>
                  </a:lnTo>
                  <a:lnTo>
                    <a:pt x="4240" y="7506"/>
                  </a:lnTo>
                  <a:cubicBezTo>
                    <a:pt x="4240" y="7363"/>
                    <a:pt x="4121" y="7268"/>
                    <a:pt x="4001" y="7268"/>
                  </a:cubicBezTo>
                  <a:lnTo>
                    <a:pt x="1763" y="7268"/>
                  </a:lnTo>
                  <a:cubicBezTo>
                    <a:pt x="1668" y="7268"/>
                    <a:pt x="1572" y="7363"/>
                    <a:pt x="1572" y="7458"/>
                  </a:cubicBezTo>
                  <a:lnTo>
                    <a:pt x="1572" y="8744"/>
                  </a:lnTo>
                  <a:cubicBezTo>
                    <a:pt x="1572" y="8768"/>
                    <a:pt x="1620" y="8816"/>
                    <a:pt x="1644" y="8863"/>
                  </a:cubicBezTo>
                  <a:cubicBezTo>
                    <a:pt x="1681" y="8882"/>
                    <a:pt x="1719" y="8891"/>
                    <a:pt x="1753" y="8891"/>
                  </a:cubicBezTo>
                  <a:cubicBezTo>
                    <a:pt x="1852" y="8891"/>
                    <a:pt x="1930" y="8820"/>
                    <a:pt x="1930" y="8696"/>
                  </a:cubicBezTo>
                  <a:lnTo>
                    <a:pt x="1930" y="7601"/>
                  </a:lnTo>
                  <a:lnTo>
                    <a:pt x="3906" y="7601"/>
                  </a:lnTo>
                  <a:lnTo>
                    <a:pt x="3906" y="10721"/>
                  </a:lnTo>
                  <a:lnTo>
                    <a:pt x="1882" y="10721"/>
                  </a:lnTo>
                  <a:lnTo>
                    <a:pt x="1882" y="9506"/>
                  </a:lnTo>
                  <a:cubicBezTo>
                    <a:pt x="1882" y="9411"/>
                    <a:pt x="1834" y="9339"/>
                    <a:pt x="1739" y="9339"/>
                  </a:cubicBezTo>
                  <a:cubicBezTo>
                    <a:pt x="1620" y="9339"/>
                    <a:pt x="1525" y="9387"/>
                    <a:pt x="1525" y="9506"/>
                  </a:cubicBezTo>
                  <a:lnTo>
                    <a:pt x="1525" y="10721"/>
                  </a:lnTo>
                  <a:lnTo>
                    <a:pt x="1072" y="10721"/>
                  </a:lnTo>
                  <a:lnTo>
                    <a:pt x="1072" y="195"/>
                  </a:lnTo>
                  <a:cubicBezTo>
                    <a:pt x="1072" y="99"/>
                    <a:pt x="1025" y="52"/>
                    <a:pt x="929" y="4"/>
                  </a:cubicBezTo>
                  <a:cubicBezTo>
                    <a:pt x="917" y="2"/>
                    <a:pt x="905" y="1"/>
                    <a:pt x="8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2" name="Google Shape;2132;p64"/>
          <p:cNvGrpSpPr/>
          <p:nvPr/>
        </p:nvGrpSpPr>
        <p:grpSpPr>
          <a:xfrm>
            <a:off x="4822994" y="1923674"/>
            <a:ext cx="288391" cy="354734"/>
            <a:chOff x="4718163" y="1930683"/>
            <a:chExt cx="241150" cy="296625"/>
          </a:xfrm>
        </p:grpSpPr>
        <p:sp>
          <p:nvSpPr>
            <p:cNvPr id="2133" name="Google Shape;2133;p64"/>
            <p:cNvSpPr/>
            <p:nvPr/>
          </p:nvSpPr>
          <p:spPr>
            <a:xfrm>
              <a:off x="4852713" y="2030708"/>
              <a:ext cx="106000" cy="196500"/>
            </a:xfrm>
            <a:custGeom>
              <a:rect b="b" l="l" r="r" t="t"/>
              <a:pathLst>
                <a:path extrusionOk="0" h="7860" w="4240">
                  <a:moveTo>
                    <a:pt x="238" y="1"/>
                  </a:moveTo>
                  <a:cubicBezTo>
                    <a:pt x="96" y="1"/>
                    <a:pt x="0" y="120"/>
                    <a:pt x="0" y="239"/>
                  </a:cubicBezTo>
                  <a:lnTo>
                    <a:pt x="0" y="7621"/>
                  </a:lnTo>
                  <a:cubicBezTo>
                    <a:pt x="0" y="7788"/>
                    <a:pt x="119" y="7859"/>
                    <a:pt x="238" y="7859"/>
                  </a:cubicBezTo>
                  <a:lnTo>
                    <a:pt x="4049" y="7859"/>
                  </a:lnTo>
                  <a:cubicBezTo>
                    <a:pt x="4144" y="7859"/>
                    <a:pt x="4239" y="7788"/>
                    <a:pt x="4239" y="7693"/>
                  </a:cubicBezTo>
                  <a:lnTo>
                    <a:pt x="4239" y="6026"/>
                  </a:lnTo>
                  <a:cubicBezTo>
                    <a:pt x="4239" y="6002"/>
                    <a:pt x="4192" y="5930"/>
                    <a:pt x="4168" y="5907"/>
                  </a:cubicBezTo>
                  <a:cubicBezTo>
                    <a:pt x="4128" y="5880"/>
                    <a:pt x="4086" y="5868"/>
                    <a:pt x="4047" y="5868"/>
                  </a:cubicBezTo>
                  <a:cubicBezTo>
                    <a:pt x="3945" y="5868"/>
                    <a:pt x="3858" y="5947"/>
                    <a:pt x="3858" y="6049"/>
                  </a:cubicBezTo>
                  <a:lnTo>
                    <a:pt x="3858" y="7502"/>
                  </a:lnTo>
                  <a:lnTo>
                    <a:pt x="358" y="7502"/>
                  </a:lnTo>
                  <a:lnTo>
                    <a:pt x="358" y="334"/>
                  </a:lnTo>
                  <a:lnTo>
                    <a:pt x="3858" y="334"/>
                  </a:lnTo>
                  <a:lnTo>
                    <a:pt x="3858" y="5240"/>
                  </a:lnTo>
                  <a:cubicBezTo>
                    <a:pt x="3858" y="5335"/>
                    <a:pt x="3930" y="5407"/>
                    <a:pt x="4025" y="5430"/>
                  </a:cubicBezTo>
                  <a:cubicBezTo>
                    <a:pt x="4037" y="5433"/>
                    <a:pt x="4050" y="5434"/>
                    <a:pt x="4061" y="5434"/>
                  </a:cubicBezTo>
                  <a:cubicBezTo>
                    <a:pt x="4163" y="5434"/>
                    <a:pt x="4239" y="5346"/>
                    <a:pt x="4239" y="5240"/>
                  </a:cubicBezTo>
                  <a:lnTo>
                    <a:pt x="4239" y="239"/>
                  </a:lnTo>
                  <a:cubicBezTo>
                    <a:pt x="4239" y="96"/>
                    <a:pt x="4120" y="1"/>
                    <a:pt x="40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64"/>
            <p:cNvSpPr/>
            <p:nvPr/>
          </p:nvSpPr>
          <p:spPr>
            <a:xfrm>
              <a:off x="4846763" y="1968708"/>
              <a:ext cx="31575" cy="45350"/>
            </a:xfrm>
            <a:custGeom>
              <a:rect b="b" l="l" r="r" t="t"/>
              <a:pathLst>
                <a:path extrusionOk="0" h="1814" w="1263">
                  <a:moveTo>
                    <a:pt x="619" y="980"/>
                  </a:moveTo>
                  <a:cubicBezTo>
                    <a:pt x="786" y="980"/>
                    <a:pt x="857" y="1099"/>
                    <a:pt x="857" y="1218"/>
                  </a:cubicBezTo>
                  <a:cubicBezTo>
                    <a:pt x="857" y="1338"/>
                    <a:pt x="738" y="1457"/>
                    <a:pt x="619" y="1457"/>
                  </a:cubicBezTo>
                  <a:cubicBezTo>
                    <a:pt x="609" y="1459"/>
                    <a:pt x="599" y="1460"/>
                    <a:pt x="589" y="1460"/>
                  </a:cubicBezTo>
                  <a:cubicBezTo>
                    <a:pt x="481" y="1460"/>
                    <a:pt x="381" y="1349"/>
                    <a:pt x="381" y="1218"/>
                  </a:cubicBezTo>
                  <a:cubicBezTo>
                    <a:pt x="381" y="1052"/>
                    <a:pt x="500" y="980"/>
                    <a:pt x="619" y="980"/>
                  </a:cubicBezTo>
                  <a:close/>
                  <a:moveTo>
                    <a:pt x="738" y="1"/>
                  </a:moveTo>
                  <a:cubicBezTo>
                    <a:pt x="696" y="1"/>
                    <a:pt x="652" y="18"/>
                    <a:pt x="619" y="52"/>
                  </a:cubicBezTo>
                  <a:cubicBezTo>
                    <a:pt x="596" y="75"/>
                    <a:pt x="119" y="433"/>
                    <a:pt x="24" y="1123"/>
                  </a:cubicBezTo>
                  <a:cubicBezTo>
                    <a:pt x="0" y="1480"/>
                    <a:pt x="238" y="1814"/>
                    <a:pt x="619" y="1814"/>
                  </a:cubicBezTo>
                  <a:cubicBezTo>
                    <a:pt x="977" y="1814"/>
                    <a:pt x="1262" y="1528"/>
                    <a:pt x="1262" y="1218"/>
                  </a:cubicBezTo>
                  <a:cubicBezTo>
                    <a:pt x="1262" y="885"/>
                    <a:pt x="977" y="623"/>
                    <a:pt x="667" y="623"/>
                  </a:cubicBezTo>
                  <a:lnTo>
                    <a:pt x="596" y="623"/>
                  </a:lnTo>
                  <a:cubicBezTo>
                    <a:pt x="715" y="433"/>
                    <a:pt x="834" y="314"/>
                    <a:pt x="834" y="314"/>
                  </a:cubicBezTo>
                  <a:cubicBezTo>
                    <a:pt x="929" y="266"/>
                    <a:pt x="929" y="147"/>
                    <a:pt x="857" y="75"/>
                  </a:cubicBezTo>
                  <a:cubicBezTo>
                    <a:pt x="832" y="24"/>
                    <a:pt x="786" y="1"/>
                    <a:pt x="7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64"/>
            <p:cNvSpPr/>
            <p:nvPr/>
          </p:nvSpPr>
          <p:spPr>
            <a:xfrm>
              <a:off x="4884263" y="1969958"/>
              <a:ext cx="28600" cy="47075"/>
            </a:xfrm>
            <a:custGeom>
              <a:rect b="b" l="l" r="r" t="t"/>
              <a:pathLst>
                <a:path extrusionOk="0" h="1883" w="1144">
                  <a:moveTo>
                    <a:pt x="524" y="324"/>
                  </a:moveTo>
                  <a:cubicBezTo>
                    <a:pt x="547" y="324"/>
                    <a:pt x="571" y="328"/>
                    <a:pt x="596" y="335"/>
                  </a:cubicBezTo>
                  <a:cubicBezTo>
                    <a:pt x="691" y="335"/>
                    <a:pt x="786" y="454"/>
                    <a:pt x="786" y="573"/>
                  </a:cubicBezTo>
                  <a:lnTo>
                    <a:pt x="786" y="1216"/>
                  </a:lnTo>
                  <a:cubicBezTo>
                    <a:pt x="786" y="1335"/>
                    <a:pt x="715" y="1454"/>
                    <a:pt x="596" y="1454"/>
                  </a:cubicBezTo>
                  <a:cubicBezTo>
                    <a:pt x="429" y="1454"/>
                    <a:pt x="310" y="1359"/>
                    <a:pt x="310" y="1216"/>
                  </a:cubicBezTo>
                  <a:lnTo>
                    <a:pt x="310" y="573"/>
                  </a:lnTo>
                  <a:cubicBezTo>
                    <a:pt x="310" y="432"/>
                    <a:pt x="396" y="324"/>
                    <a:pt x="524" y="324"/>
                  </a:cubicBezTo>
                  <a:close/>
                  <a:moveTo>
                    <a:pt x="566" y="0"/>
                  </a:moveTo>
                  <a:cubicBezTo>
                    <a:pt x="552" y="0"/>
                    <a:pt x="538" y="1"/>
                    <a:pt x="524" y="2"/>
                  </a:cubicBezTo>
                  <a:cubicBezTo>
                    <a:pt x="215" y="25"/>
                    <a:pt x="0" y="264"/>
                    <a:pt x="0" y="597"/>
                  </a:cubicBezTo>
                  <a:lnTo>
                    <a:pt x="0" y="1288"/>
                  </a:lnTo>
                  <a:cubicBezTo>
                    <a:pt x="0" y="1573"/>
                    <a:pt x="215" y="1835"/>
                    <a:pt x="524" y="1883"/>
                  </a:cubicBezTo>
                  <a:cubicBezTo>
                    <a:pt x="882" y="1883"/>
                    <a:pt x="1144" y="1573"/>
                    <a:pt x="1144" y="1216"/>
                  </a:cubicBezTo>
                  <a:lnTo>
                    <a:pt x="1144" y="597"/>
                  </a:lnTo>
                  <a:cubicBezTo>
                    <a:pt x="1144" y="255"/>
                    <a:pt x="881" y="0"/>
                    <a:pt x="5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64"/>
            <p:cNvSpPr/>
            <p:nvPr/>
          </p:nvSpPr>
          <p:spPr>
            <a:xfrm>
              <a:off x="4928913" y="1968908"/>
              <a:ext cx="24425" cy="46350"/>
            </a:xfrm>
            <a:custGeom>
              <a:rect b="b" l="l" r="r" t="t"/>
              <a:pathLst>
                <a:path extrusionOk="0" h="1854" w="977">
                  <a:moveTo>
                    <a:pt x="779" y="1"/>
                  </a:moveTo>
                  <a:cubicBezTo>
                    <a:pt x="713" y="1"/>
                    <a:pt x="654" y="40"/>
                    <a:pt x="620" y="91"/>
                  </a:cubicBezTo>
                  <a:lnTo>
                    <a:pt x="1" y="1592"/>
                  </a:lnTo>
                  <a:cubicBezTo>
                    <a:pt x="1" y="1711"/>
                    <a:pt x="48" y="1830"/>
                    <a:pt x="96" y="1853"/>
                  </a:cubicBezTo>
                  <a:lnTo>
                    <a:pt x="167" y="1853"/>
                  </a:lnTo>
                  <a:cubicBezTo>
                    <a:pt x="239" y="1853"/>
                    <a:pt x="286" y="1830"/>
                    <a:pt x="310" y="1734"/>
                  </a:cubicBezTo>
                  <a:lnTo>
                    <a:pt x="953" y="258"/>
                  </a:lnTo>
                  <a:cubicBezTo>
                    <a:pt x="977" y="163"/>
                    <a:pt x="953" y="67"/>
                    <a:pt x="858" y="20"/>
                  </a:cubicBezTo>
                  <a:cubicBezTo>
                    <a:pt x="831" y="6"/>
                    <a:pt x="805" y="1"/>
                    <a:pt x="7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64"/>
            <p:cNvSpPr/>
            <p:nvPr/>
          </p:nvSpPr>
          <p:spPr>
            <a:xfrm>
              <a:off x="4923563" y="1972958"/>
              <a:ext cx="10150" cy="10150"/>
            </a:xfrm>
            <a:custGeom>
              <a:rect b="b" l="l" r="r" t="t"/>
              <a:pathLst>
                <a:path extrusionOk="0" h="406" w="406">
                  <a:moveTo>
                    <a:pt x="215" y="1"/>
                  </a:moveTo>
                  <a:cubicBezTo>
                    <a:pt x="95" y="1"/>
                    <a:pt x="0" y="96"/>
                    <a:pt x="0" y="215"/>
                  </a:cubicBezTo>
                  <a:cubicBezTo>
                    <a:pt x="0" y="310"/>
                    <a:pt x="95" y="405"/>
                    <a:pt x="215" y="405"/>
                  </a:cubicBezTo>
                  <a:cubicBezTo>
                    <a:pt x="310" y="405"/>
                    <a:pt x="405" y="310"/>
                    <a:pt x="405" y="215"/>
                  </a:cubicBezTo>
                  <a:cubicBezTo>
                    <a:pt x="405" y="96"/>
                    <a:pt x="310" y="1"/>
                    <a:pt x="2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64"/>
            <p:cNvSpPr/>
            <p:nvPr/>
          </p:nvSpPr>
          <p:spPr>
            <a:xfrm>
              <a:off x="4948563" y="2001533"/>
              <a:ext cx="10750" cy="10750"/>
            </a:xfrm>
            <a:custGeom>
              <a:rect b="b" l="l" r="r" t="t"/>
              <a:pathLst>
                <a:path extrusionOk="0" h="430" w="430">
                  <a:moveTo>
                    <a:pt x="215" y="1"/>
                  </a:moveTo>
                  <a:cubicBezTo>
                    <a:pt x="96" y="1"/>
                    <a:pt x="0" y="96"/>
                    <a:pt x="0" y="215"/>
                  </a:cubicBezTo>
                  <a:cubicBezTo>
                    <a:pt x="0" y="334"/>
                    <a:pt x="96" y="429"/>
                    <a:pt x="215" y="429"/>
                  </a:cubicBezTo>
                  <a:cubicBezTo>
                    <a:pt x="334" y="429"/>
                    <a:pt x="429" y="334"/>
                    <a:pt x="429" y="215"/>
                  </a:cubicBezTo>
                  <a:cubicBezTo>
                    <a:pt x="429" y="96"/>
                    <a:pt x="334" y="1"/>
                    <a:pt x="2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64"/>
            <p:cNvSpPr/>
            <p:nvPr/>
          </p:nvSpPr>
          <p:spPr>
            <a:xfrm>
              <a:off x="4739588" y="1930683"/>
              <a:ext cx="57775" cy="57775"/>
            </a:xfrm>
            <a:custGeom>
              <a:rect b="b" l="l" r="r" t="t"/>
              <a:pathLst>
                <a:path extrusionOk="0" h="2311" w="2311">
                  <a:moveTo>
                    <a:pt x="1167" y="358"/>
                  </a:moveTo>
                  <a:cubicBezTo>
                    <a:pt x="1620" y="358"/>
                    <a:pt x="1977" y="715"/>
                    <a:pt x="1977" y="1144"/>
                  </a:cubicBezTo>
                  <a:cubicBezTo>
                    <a:pt x="1977" y="1596"/>
                    <a:pt x="1620" y="1954"/>
                    <a:pt x="1167" y="1954"/>
                  </a:cubicBezTo>
                  <a:cubicBezTo>
                    <a:pt x="715" y="1954"/>
                    <a:pt x="358" y="1596"/>
                    <a:pt x="358" y="1144"/>
                  </a:cubicBezTo>
                  <a:cubicBezTo>
                    <a:pt x="358" y="715"/>
                    <a:pt x="715" y="358"/>
                    <a:pt x="1167" y="358"/>
                  </a:cubicBezTo>
                  <a:close/>
                  <a:moveTo>
                    <a:pt x="1167" y="1"/>
                  </a:moveTo>
                  <a:cubicBezTo>
                    <a:pt x="524" y="1"/>
                    <a:pt x="1" y="501"/>
                    <a:pt x="1" y="1144"/>
                  </a:cubicBezTo>
                  <a:cubicBezTo>
                    <a:pt x="24" y="1811"/>
                    <a:pt x="548" y="2311"/>
                    <a:pt x="1167" y="2311"/>
                  </a:cubicBezTo>
                  <a:cubicBezTo>
                    <a:pt x="1787" y="2311"/>
                    <a:pt x="2311" y="1811"/>
                    <a:pt x="2311" y="1144"/>
                  </a:cubicBezTo>
                  <a:cubicBezTo>
                    <a:pt x="2311" y="501"/>
                    <a:pt x="1810" y="1"/>
                    <a:pt x="1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64"/>
            <p:cNvSpPr/>
            <p:nvPr/>
          </p:nvSpPr>
          <p:spPr>
            <a:xfrm>
              <a:off x="4718163" y="1997383"/>
              <a:ext cx="106575" cy="229925"/>
            </a:xfrm>
            <a:custGeom>
              <a:rect b="b" l="l" r="r" t="t"/>
              <a:pathLst>
                <a:path extrusionOk="0" h="9197" w="4263">
                  <a:moveTo>
                    <a:pt x="3025" y="5954"/>
                  </a:moveTo>
                  <a:lnTo>
                    <a:pt x="3025" y="8430"/>
                  </a:lnTo>
                  <a:cubicBezTo>
                    <a:pt x="3025" y="8645"/>
                    <a:pt x="2882" y="8811"/>
                    <a:pt x="2715" y="8835"/>
                  </a:cubicBezTo>
                  <a:cubicBezTo>
                    <a:pt x="2677" y="8845"/>
                    <a:pt x="2640" y="8849"/>
                    <a:pt x="2605" y="8849"/>
                  </a:cubicBezTo>
                  <a:cubicBezTo>
                    <a:pt x="2370" y="8849"/>
                    <a:pt x="2191" y="8658"/>
                    <a:pt x="2191" y="8430"/>
                  </a:cubicBezTo>
                  <a:lnTo>
                    <a:pt x="2191" y="5954"/>
                  </a:lnTo>
                  <a:close/>
                  <a:moveTo>
                    <a:pt x="1882" y="5977"/>
                  </a:moveTo>
                  <a:lnTo>
                    <a:pt x="1882" y="8454"/>
                  </a:lnTo>
                  <a:cubicBezTo>
                    <a:pt x="1882" y="8680"/>
                    <a:pt x="1689" y="8885"/>
                    <a:pt x="1425" y="8885"/>
                  </a:cubicBezTo>
                  <a:cubicBezTo>
                    <a:pt x="1411" y="8885"/>
                    <a:pt x="1396" y="8884"/>
                    <a:pt x="1381" y="8883"/>
                  </a:cubicBezTo>
                  <a:cubicBezTo>
                    <a:pt x="1191" y="8835"/>
                    <a:pt x="1048" y="8668"/>
                    <a:pt x="1048" y="8454"/>
                  </a:cubicBezTo>
                  <a:lnTo>
                    <a:pt x="1048" y="5977"/>
                  </a:lnTo>
                  <a:close/>
                  <a:moveTo>
                    <a:pt x="2001" y="0"/>
                  </a:moveTo>
                  <a:cubicBezTo>
                    <a:pt x="1596" y="0"/>
                    <a:pt x="1215" y="119"/>
                    <a:pt x="858" y="310"/>
                  </a:cubicBezTo>
                  <a:cubicBezTo>
                    <a:pt x="762" y="357"/>
                    <a:pt x="738" y="453"/>
                    <a:pt x="810" y="548"/>
                  </a:cubicBezTo>
                  <a:cubicBezTo>
                    <a:pt x="844" y="599"/>
                    <a:pt x="916" y="638"/>
                    <a:pt x="989" y="638"/>
                  </a:cubicBezTo>
                  <a:cubicBezTo>
                    <a:pt x="1017" y="638"/>
                    <a:pt x="1045" y="633"/>
                    <a:pt x="1072" y="619"/>
                  </a:cubicBezTo>
                  <a:cubicBezTo>
                    <a:pt x="1358" y="453"/>
                    <a:pt x="1667" y="357"/>
                    <a:pt x="2024" y="357"/>
                  </a:cubicBezTo>
                  <a:lnTo>
                    <a:pt x="2048" y="357"/>
                  </a:lnTo>
                  <a:cubicBezTo>
                    <a:pt x="3025" y="357"/>
                    <a:pt x="3834" y="1167"/>
                    <a:pt x="3834" y="2143"/>
                  </a:cubicBezTo>
                  <a:lnTo>
                    <a:pt x="3834" y="3763"/>
                  </a:lnTo>
                  <a:lnTo>
                    <a:pt x="3834" y="3787"/>
                  </a:lnTo>
                  <a:cubicBezTo>
                    <a:pt x="3834" y="3906"/>
                    <a:pt x="3715" y="3953"/>
                    <a:pt x="3620" y="3953"/>
                  </a:cubicBezTo>
                  <a:cubicBezTo>
                    <a:pt x="3477" y="3953"/>
                    <a:pt x="3430" y="3834"/>
                    <a:pt x="3430" y="3715"/>
                  </a:cubicBezTo>
                  <a:lnTo>
                    <a:pt x="3430" y="2048"/>
                  </a:lnTo>
                  <a:cubicBezTo>
                    <a:pt x="3430" y="1977"/>
                    <a:pt x="3358" y="1905"/>
                    <a:pt x="3310" y="1881"/>
                  </a:cubicBezTo>
                  <a:cubicBezTo>
                    <a:pt x="3295" y="1878"/>
                    <a:pt x="3280" y="1877"/>
                    <a:pt x="3266" y="1877"/>
                  </a:cubicBezTo>
                  <a:cubicBezTo>
                    <a:pt x="3168" y="1877"/>
                    <a:pt x="3096" y="1944"/>
                    <a:pt x="3096" y="2048"/>
                  </a:cubicBezTo>
                  <a:lnTo>
                    <a:pt x="3096" y="3763"/>
                  </a:lnTo>
                  <a:cubicBezTo>
                    <a:pt x="3096" y="4001"/>
                    <a:pt x="3263" y="4239"/>
                    <a:pt x="3477" y="4287"/>
                  </a:cubicBezTo>
                  <a:lnTo>
                    <a:pt x="3668" y="5596"/>
                  </a:lnTo>
                  <a:lnTo>
                    <a:pt x="3668" y="5620"/>
                  </a:lnTo>
                  <a:lnTo>
                    <a:pt x="500" y="5620"/>
                  </a:lnTo>
                  <a:lnTo>
                    <a:pt x="500" y="5596"/>
                  </a:lnTo>
                  <a:lnTo>
                    <a:pt x="691" y="4287"/>
                  </a:lnTo>
                  <a:cubicBezTo>
                    <a:pt x="929" y="4239"/>
                    <a:pt x="1096" y="4025"/>
                    <a:pt x="1096" y="3763"/>
                  </a:cubicBezTo>
                  <a:lnTo>
                    <a:pt x="1096" y="2048"/>
                  </a:lnTo>
                  <a:cubicBezTo>
                    <a:pt x="1096" y="1977"/>
                    <a:pt x="1048" y="1905"/>
                    <a:pt x="953" y="1881"/>
                  </a:cubicBezTo>
                  <a:cubicBezTo>
                    <a:pt x="937" y="1878"/>
                    <a:pt x="922" y="1877"/>
                    <a:pt x="908" y="1877"/>
                  </a:cubicBezTo>
                  <a:cubicBezTo>
                    <a:pt x="811" y="1877"/>
                    <a:pt x="738" y="1944"/>
                    <a:pt x="738" y="2048"/>
                  </a:cubicBezTo>
                  <a:lnTo>
                    <a:pt x="738" y="3787"/>
                  </a:lnTo>
                  <a:cubicBezTo>
                    <a:pt x="738" y="3906"/>
                    <a:pt x="643" y="4001"/>
                    <a:pt x="524" y="4001"/>
                  </a:cubicBezTo>
                  <a:cubicBezTo>
                    <a:pt x="405" y="4001"/>
                    <a:pt x="334" y="3906"/>
                    <a:pt x="334" y="3787"/>
                  </a:cubicBezTo>
                  <a:lnTo>
                    <a:pt x="334" y="2167"/>
                  </a:lnTo>
                  <a:cubicBezTo>
                    <a:pt x="334" y="1810"/>
                    <a:pt x="453" y="1453"/>
                    <a:pt x="643" y="1143"/>
                  </a:cubicBezTo>
                  <a:cubicBezTo>
                    <a:pt x="715" y="1048"/>
                    <a:pt x="691" y="953"/>
                    <a:pt x="619" y="905"/>
                  </a:cubicBezTo>
                  <a:cubicBezTo>
                    <a:pt x="579" y="875"/>
                    <a:pt x="544" y="862"/>
                    <a:pt x="510" y="862"/>
                  </a:cubicBezTo>
                  <a:cubicBezTo>
                    <a:pt x="464" y="862"/>
                    <a:pt x="423" y="887"/>
                    <a:pt x="381" y="929"/>
                  </a:cubicBezTo>
                  <a:cubicBezTo>
                    <a:pt x="119" y="1286"/>
                    <a:pt x="0" y="1691"/>
                    <a:pt x="0" y="2143"/>
                  </a:cubicBezTo>
                  <a:lnTo>
                    <a:pt x="0" y="3763"/>
                  </a:lnTo>
                  <a:cubicBezTo>
                    <a:pt x="0" y="3953"/>
                    <a:pt x="119" y="4144"/>
                    <a:pt x="286" y="4239"/>
                  </a:cubicBezTo>
                  <a:cubicBezTo>
                    <a:pt x="334" y="4239"/>
                    <a:pt x="334" y="4263"/>
                    <a:pt x="357" y="4263"/>
                  </a:cubicBezTo>
                  <a:lnTo>
                    <a:pt x="167" y="5573"/>
                  </a:lnTo>
                  <a:cubicBezTo>
                    <a:pt x="167" y="5692"/>
                    <a:pt x="215" y="5763"/>
                    <a:pt x="262" y="5858"/>
                  </a:cubicBezTo>
                  <a:cubicBezTo>
                    <a:pt x="334" y="5954"/>
                    <a:pt x="453" y="5977"/>
                    <a:pt x="524" y="5977"/>
                  </a:cubicBezTo>
                  <a:lnTo>
                    <a:pt x="762" y="5977"/>
                  </a:lnTo>
                  <a:lnTo>
                    <a:pt x="762" y="8430"/>
                  </a:lnTo>
                  <a:cubicBezTo>
                    <a:pt x="762" y="8811"/>
                    <a:pt x="1048" y="9145"/>
                    <a:pt x="1429" y="9192"/>
                  </a:cubicBezTo>
                  <a:cubicBezTo>
                    <a:pt x="1452" y="9194"/>
                    <a:pt x="1474" y="9195"/>
                    <a:pt x="1496" y="9195"/>
                  </a:cubicBezTo>
                  <a:cubicBezTo>
                    <a:pt x="1735" y="9195"/>
                    <a:pt x="1967" y="9083"/>
                    <a:pt x="2120" y="8930"/>
                  </a:cubicBezTo>
                  <a:cubicBezTo>
                    <a:pt x="2245" y="9119"/>
                    <a:pt x="2463" y="9197"/>
                    <a:pt x="2691" y="9197"/>
                  </a:cubicBezTo>
                  <a:cubicBezTo>
                    <a:pt x="2723" y="9197"/>
                    <a:pt x="2755" y="9195"/>
                    <a:pt x="2787" y="9192"/>
                  </a:cubicBezTo>
                  <a:cubicBezTo>
                    <a:pt x="3191" y="9145"/>
                    <a:pt x="3453" y="8811"/>
                    <a:pt x="3453" y="8430"/>
                  </a:cubicBezTo>
                  <a:lnTo>
                    <a:pt x="3453" y="5977"/>
                  </a:lnTo>
                  <a:lnTo>
                    <a:pt x="3691" y="5977"/>
                  </a:lnTo>
                  <a:cubicBezTo>
                    <a:pt x="3787" y="5977"/>
                    <a:pt x="3834" y="5954"/>
                    <a:pt x="3930" y="5930"/>
                  </a:cubicBezTo>
                  <a:cubicBezTo>
                    <a:pt x="4049" y="5835"/>
                    <a:pt x="4096" y="5715"/>
                    <a:pt x="4072" y="5573"/>
                  </a:cubicBezTo>
                  <a:lnTo>
                    <a:pt x="3906" y="4263"/>
                  </a:lnTo>
                  <a:lnTo>
                    <a:pt x="3930" y="4263"/>
                  </a:lnTo>
                  <a:cubicBezTo>
                    <a:pt x="4025" y="4239"/>
                    <a:pt x="4072" y="4168"/>
                    <a:pt x="4144" y="4072"/>
                  </a:cubicBezTo>
                  <a:cubicBezTo>
                    <a:pt x="4192" y="4001"/>
                    <a:pt x="4263" y="3882"/>
                    <a:pt x="4263" y="3763"/>
                  </a:cubicBezTo>
                  <a:lnTo>
                    <a:pt x="4263" y="2143"/>
                  </a:lnTo>
                  <a:cubicBezTo>
                    <a:pt x="4168" y="953"/>
                    <a:pt x="3215" y="0"/>
                    <a:pt x="20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1" name="Google Shape;2141;p64"/>
          <p:cNvGrpSpPr/>
          <p:nvPr/>
        </p:nvGrpSpPr>
        <p:grpSpPr>
          <a:xfrm>
            <a:off x="5516509" y="1922268"/>
            <a:ext cx="356019" cy="355302"/>
            <a:chOff x="5170638" y="1929508"/>
            <a:chExt cx="297700" cy="297100"/>
          </a:xfrm>
        </p:grpSpPr>
        <p:sp>
          <p:nvSpPr>
            <p:cNvPr id="2142" name="Google Shape;2142;p64"/>
            <p:cNvSpPr/>
            <p:nvPr/>
          </p:nvSpPr>
          <p:spPr>
            <a:xfrm>
              <a:off x="5170638" y="1929508"/>
              <a:ext cx="297700" cy="297100"/>
            </a:xfrm>
            <a:custGeom>
              <a:rect b="b" l="l" r="r" t="t"/>
              <a:pathLst>
                <a:path extrusionOk="0" h="11884" w="11908">
                  <a:moveTo>
                    <a:pt x="5644" y="1548"/>
                  </a:moveTo>
                  <a:lnTo>
                    <a:pt x="5644" y="2429"/>
                  </a:lnTo>
                  <a:cubicBezTo>
                    <a:pt x="4763" y="2453"/>
                    <a:pt x="3930" y="2834"/>
                    <a:pt x="3263" y="3501"/>
                  </a:cubicBezTo>
                  <a:cubicBezTo>
                    <a:pt x="2620" y="4168"/>
                    <a:pt x="2263" y="5025"/>
                    <a:pt x="2263" y="6001"/>
                  </a:cubicBezTo>
                  <a:cubicBezTo>
                    <a:pt x="2263" y="7811"/>
                    <a:pt x="3691" y="9335"/>
                    <a:pt x="5478" y="9502"/>
                  </a:cubicBezTo>
                  <a:cubicBezTo>
                    <a:pt x="5568" y="9508"/>
                    <a:pt x="5657" y="9511"/>
                    <a:pt x="5747" y="9511"/>
                  </a:cubicBezTo>
                  <a:cubicBezTo>
                    <a:pt x="6038" y="9511"/>
                    <a:pt x="6330" y="9480"/>
                    <a:pt x="6621" y="9407"/>
                  </a:cubicBezTo>
                  <a:cubicBezTo>
                    <a:pt x="6954" y="9335"/>
                    <a:pt x="7264" y="9216"/>
                    <a:pt x="7549" y="9050"/>
                  </a:cubicBezTo>
                  <a:cubicBezTo>
                    <a:pt x="7764" y="8931"/>
                    <a:pt x="7978" y="8788"/>
                    <a:pt x="8145" y="8645"/>
                  </a:cubicBezTo>
                  <a:cubicBezTo>
                    <a:pt x="8192" y="8645"/>
                    <a:pt x="8335" y="8454"/>
                    <a:pt x="8335" y="8454"/>
                  </a:cubicBezTo>
                  <a:cubicBezTo>
                    <a:pt x="8383" y="8502"/>
                    <a:pt x="9074" y="9002"/>
                    <a:pt x="9074" y="9026"/>
                  </a:cubicBezTo>
                  <a:cubicBezTo>
                    <a:pt x="8859" y="9264"/>
                    <a:pt x="8621" y="9455"/>
                    <a:pt x="8359" y="9621"/>
                  </a:cubicBezTo>
                  <a:cubicBezTo>
                    <a:pt x="8097" y="9812"/>
                    <a:pt x="7859" y="9931"/>
                    <a:pt x="7549" y="10050"/>
                  </a:cubicBezTo>
                  <a:cubicBezTo>
                    <a:pt x="7030" y="10261"/>
                    <a:pt x="6464" y="10380"/>
                    <a:pt x="5889" y="10380"/>
                  </a:cubicBezTo>
                  <a:cubicBezTo>
                    <a:pt x="5752" y="10380"/>
                    <a:pt x="5615" y="10373"/>
                    <a:pt x="5478" y="10359"/>
                  </a:cubicBezTo>
                  <a:cubicBezTo>
                    <a:pt x="4430" y="10288"/>
                    <a:pt x="3453" y="9812"/>
                    <a:pt x="2715" y="9050"/>
                  </a:cubicBezTo>
                  <a:cubicBezTo>
                    <a:pt x="2477" y="8788"/>
                    <a:pt x="2239" y="8526"/>
                    <a:pt x="2048" y="8216"/>
                  </a:cubicBezTo>
                  <a:cubicBezTo>
                    <a:pt x="1596" y="7478"/>
                    <a:pt x="1381" y="6597"/>
                    <a:pt x="1453" y="5692"/>
                  </a:cubicBezTo>
                  <a:cubicBezTo>
                    <a:pt x="1524" y="5049"/>
                    <a:pt x="1691" y="4382"/>
                    <a:pt x="2024" y="3810"/>
                  </a:cubicBezTo>
                  <a:cubicBezTo>
                    <a:pt x="2405" y="3120"/>
                    <a:pt x="3001" y="2525"/>
                    <a:pt x="3644" y="2143"/>
                  </a:cubicBezTo>
                  <a:cubicBezTo>
                    <a:pt x="4049" y="1953"/>
                    <a:pt x="4430" y="1786"/>
                    <a:pt x="4835" y="1667"/>
                  </a:cubicBezTo>
                  <a:cubicBezTo>
                    <a:pt x="4906" y="1667"/>
                    <a:pt x="5644" y="1548"/>
                    <a:pt x="5644" y="1548"/>
                  </a:cubicBezTo>
                  <a:close/>
                  <a:moveTo>
                    <a:pt x="5882" y="0"/>
                  </a:moveTo>
                  <a:cubicBezTo>
                    <a:pt x="4311" y="24"/>
                    <a:pt x="2858" y="667"/>
                    <a:pt x="1715" y="1762"/>
                  </a:cubicBezTo>
                  <a:cubicBezTo>
                    <a:pt x="619" y="2906"/>
                    <a:pt x="0" y="4358"/>
                    <a:pt x="0" y="5930"/>
                  </a:cubicBezTo>
                  <a:cubicBezTo>
                    <a:pt x="0" y="7502"/>
                    <a:pt x="619" y="9002"/>
                    <a:pt x="1762" y="10121"/>
                  </a:cubicBezTo>
                  <a:cubicBezTo>
                    <a:pt x="2882" y="11264"/>
                    <a:pt x="4382" y="11884"/>
                    <a:pt x="5954" y="11884"/>
                  </a:cubicBezTo>
                  <a:cubicBezTo>
                    <a:pt x="7168" y="11884"/>
                    <a:pt x="8359" y="11503"/>
                    <a:pt x="9383" y="10812"/>
                  </a:cubicBezTo>
                  <a:cubicBezTo>
                    <a:pt x="10360" y="10121"/>
                    <a:pt x="11098" y="9145"/>
                    <a:pt x="11526" y="8002"/>
                  </a:cubicBezTo>
                  <a:lnTo>
                    <a:pt x="11526" y="7883"/>
                  </a:lnTo>
                  <a:cubicBezTo>
                    <a:pt x="11484" y="7820"/>
                    <a:pt x="11423" y="7789"/>
                    <a:pt x="11365" y="7789"/>
                  </a:cubicBezTo>
                  <a:cubicBezTo>
                    <a:pt x="11291" y="7789"/>
                    <a:pt x="11220" y="7837"/>
                    <a:pt x="11193" y="7930"/>
                  </a:cubicBezTo>
                  <a:cubicBezTo>
                    <a:pt x="10812" y="8954"/>
                    <a:pt x="10098" y="9859"/>
                    <a:pt x="9169" y="10502"/>
                  </a:cubicBezTo>
                  <a:cubicBezTo>
                    <a:pt x="8216" y="11169"/>
                    <a:pt x="7121" y="11526"/>
                    <a:pt x="5954" y="11526"/>
                  </a:cubicBezTo>
                  <a:cubicBezTo>
                    <a:pt x="4454" y="11526"/>
                    <a:pt x="3072" y="10931"/>
                    <a:pt x="2001" y="9883"/>
                  </a:cubicBezTo>
                  <a:cubicBezTo>
                    <a:pt x="929" y="8812"/>
                    <a:pt x="357" y="7406"/>
                    <a:pt x="357" y="5930"/>
                  </a:cubicBezTo>
                  <a:cubicBezTo>
                    <a:pt x="357" y="3334"/>
                    <a:pt x="2263" y="977"/>
                    <a:pt x="4763" y="453"/>
                  </a:cubicBezTo>
                  <a:cubicBezTo>
                    <a:pt x="5097" y="381"/>
                    <a:pt x="5406" y="334"/>
                    <a:pt x="5763" y="334"/>
                  </a:cubicBezTo>
                  <a:lnTo>
                    <a:pt x="5763" y="1167"/>
                  </a:lnTo>
                  <a:cubicBezTo>
                    <a:pt x="5335" y="1191"/>
                    <a:pt x="4858" y="1262"/>
                    <a:pt x="4430" y="1405"/>
                  </a:cubicBezTo>
                  <a:cubicBezTo>
                    <a:pt x="4096" y="1524"/>
                    <a:pt x="3787" y="1667"/>
                    <a:pt x="3477" y="1858"/>
                  </a:cubicBezTo>
                  <a:cubicBezTo>
                    <a:pt x="3144" y="2048"/>
                    <a:pt x="2882" y="2263"/>
                    <a:pt x="2596" y="2525"/>
                  </a:cubicBezTo>
                  <a:cubicBezTo>
                    <a:pt x="1810" y="3287"/>
                    <a:pt x="1334" y="4263"/>
                    <a:pt x="1215" y="5335"/>
                  </a:cubicBezTo>
                  <a:cubicBezTo>
                    <a:pt x="1191" y="5597"/>
                    <a:pt x="1191" y="5882"/>
                    <a:pt x="1191" y="6097"/>
                  </a:cubicBezTo>
                  <a:cubicBezTo>
                    <a:pt x="1215" y="6621"/>
                    <a:pt x="1310" y="7121"/>
                    <a:pt x="1477" y="7621"/>
                  </a:cubicBezTo>
                  <a:cubicBezTo>
                    <a:pt x="1667" y="8097"/>
                    <a:pt x="1929" y="8550"/>
                    <a:pt x="2239" y="8931"/>
                  </a:cubicBezTo>
                  <a:cubicBezTo>
                    <a:pt x="3134" y="10059"/>
                    <a:pt x="4541" y="10689"/>
                    <a:pt x="5974" y="10689"/>
                  </a:cubicBezTo>
                  <a:cubicBezTo>
                    <a:pt x="6447" y="10689"/>
                    <a:pt x="6922" y="10620"/>
                    <a:pt x="7383" y="10479"/>
                  </a:cubicBezTo>
                  <a:cubicBezTo>
                    <a:pt x="7859" y="10336"/>
                    <a:pt x="8335" y="10097"/>
                    <a:pt x="8740" y="9788"/>
                  </a:cubicBezTo>
                  <a:cubicBezTo>
                    <a:pt x="9383" y="9359"/>
                    <a:pt x="9883" y="8716"/>
                    <a:pt x="10240" y="8002"/>
                  </a:cubicBezTo>
                  <a:cubicBezTo>
                    <a:pt x="10360" y="7764"/>
                    <a:pt x="10455" y="7502"/>
                    <a:pt x="10526" y="7240"/>
                  </a:cubicBezTo>
                  <a:cubicBezTo>
                    <a:pt x="10574" y="7121"/>
                    <a:pt x="10598" y="6978"/>
                    <a:pt x="10621" y="6859"/>
                  </a:cubicBezTo>
                  <a:cubicBezTo>
                    <a:pt x="10645" y="6740"/>
                    <a:pt x="10717" y="6144"/>
                    <a:pt x="10717" y="6144"/>
                  </a:cubicBezTo>
                  <a:lnTo>
                    <a:pt x="11550" y="6144"/>
                  </a:lnTo>
                  <a:cubicBezTo>
                    <a:pt x="11550" y="6502"/>
                    <a:pt x="11479" y="6859"/>
                    <a:pt x="11407" y="7216"/>
                  </a:cubicBezTo>
                  <a:cubicBezTo>
                    <a:pt x="11407" y="7240"/>
                    <a:pt x="11407" y="7287"/>
                    <a:pt x="11431" y="7335"/>
                  </a:cubicBezTo>
                  <a:cubicBezTo>
                    <a:pt x="11474" y="7378"/>
                    <a:pt x="11523" y="7396"/>
                    <a:pt x="11571" y="7396"/>
                  </a:cubicBezTo>
                  <a:cubicBezTo>
                    <a:pt x="11655" y="7396"/>
                    <a:pt x="11734" y="7340"/>
                    <a:pt x="11765" y="7264"/>
                  </a:cubicBezTo>
                  <a:cubicBezTo>
                    <a:pt x="11836" y="6883"/>
                    <a:pt x="11907" y="6454"/>
                    <a:pt x="11907" y="6049"/>
                  </a:cubicBezTo>
                  <a:cubicBezTo>
                    <a:pt x="11812" y="6001"/>
                    <a:pt x="11788" y="5930"/>
                    <a:pt x="11765" y="5882"/>
                  </a:cubicBezTo>
                  <a:cubicBezTo>
                    <a:pt x="11693" y="5811"/>
                    <a:pt x="11646" y="5811"/>
                    <a:pt x="11574" y="5811"/>
                  </a:cubicBezTo>
                  <a:lnTo>
                    <a:pt x="10526" y="5811"/>
                  </a:lnTo>
                  <a:cubicBezTo>
                    <a:pt x="10407" y="5811"/>
                    <a:pt x="10288" y="5930"/>
                    <a:pt x="10288" y="6049"/>
                  </a:cubicBezTo>
                  <a:cubicBezTo>
                    <a:pt x="10288" y="7025"/>
                    <a:pt x="9931" y="7978"/>
                    <a:pt x="9336" y="8740"/>
                  </a:cubicBezTo>
                  <a:lnTo>
                    <a:pt x="8526" y="8145"/>
                  </a:lnTo>
                  <a:cubicBezTo>
                    <a:pt x="8493" y="8112"/>
                    <a:pt x="8439" y="8094"/>
                    <a:pt x="8384" y="8094"/>
                  </a:cubicBezTo>
                  <a:cubicBezTo>
                    <a:pt x="8320" y="8094"/>
                    <a:pt x="8255" y="8117"/>
                    <a:pt x="8216" y="8169"/>
                  </a:cubicBezTo>
                  <a:cubicBezTo>
                    <a:pt x="7645" y="8764"/>
                    <a:pt x="6859" y="9121"/>
                    <a:pt x="6073" y="9145"/>
                  </a:cubicBezTo>
                  <a:lnTo>
                    <a:pt x="6073" y="8192"/>
                  </a:lnTo>
                  <a:cubicBezTo>
                    <a:pt x="6073" y="8073"/>
                    <a:pt x="5978" y="7954"/>
                    <a:pt x="5835" y="7954"/>
                  </a:cubicBezTo>
                  <a:cubicBezTo>
                    <a:pt x="4906" y="7930"/>
                    <a:pt x="4120" y="7264"/>
                    <a:pt x="3953" y="6382"/>
                  </a:cubicBezTo>
                  <a:cubicBezTo>
                    <a:pt x="3934" y="6304"/>
                    <a:pt x="3865" y="6257"/>
                    <a:pt x="3788" y="6257"/>
                  </a:cubicBezTo>
                  <a:cubicBezTo>
                    <a:pt x="3772" y="6257"/>
                    <a:pt x="3755" y="6259"/>
                    <a:pt x="3739" y="6263"/>
                  </a:cubicBezTo>
                  <a:cubicBezTo>
                    <a:pt x="3644" y="6287"/>
                    <a:pt x="3596" y="6382"/>
                    <a:pt x="3620" y="6478"/>
                  </a:cubicBezTo>
                  <a:cubicBezTo>
                    <a:pt x="3834" y="7478"/>
                    <a:pt x="4692" y="8216"/>
                    <a:pt x="5740" y="8311"/>
                  </a:cubicBezTo>
                  <a:lnTo>
                    <a:pt x="5740" y="9169"/>
                  </a:lnTo>
                  <a:lnTo>
                    <a:pt x="5716" y="9169"/>
                  </a:lnTo>
                  <a:cubicBezTo>
                    <a:pt x="5382" y="9145"/>
                    <a:pt x="5025" y="9073"/>
                    <a:pt x="4715" y="8931"/>
                  </a:cubicBezTo>
                  <a:cubicBezTo>
                    <a:pt x="4049" y="8669"/>
                    <a:pt x="3477" y="8169"/>
                    <a:pt x="3120" y="7549"/>
                  </a:cubicBezTo>
                  <a:cubicBezTo>
                    <a:pt x="2858" y="7073"/>
                    <a:pt x="2715" y="6406"/>
                    <a:pt x="2715" y="5835"/>
                  </a:cubicBezTo>
                  <a:cubicBezTo>
                    <a:pt x="2739" y="5073"/>
                    <a:pt x="3072" y="4287"/>
                    <a:pt x="3596" y="3739"/>
                  </a:cubicBezTo>
                  <a:cubicBezTo>
                    <a:pt x="3739" y="3572"/>
                    <a:pt x="3858" y="3453"/>
                    <a:pt x="4049" y="3334"/>
                  </a:cubicBezTo>
                  <a:cubicBezTo>
                    <a:pt x="4120" y="3287"/>
                    <a:pt x="4263" y="3191"/>
                    <a:pt x="4382" y="3144"/>
                  </a:cubicBezTo>
                  <a:lnTo>
                    <a:pt x="4739" y="3930"/>
                  </a:lnTo>
                  <a:cubicBezTo>
                    <a:pt x="4144" y="4287"/>
                    <a:pt x="3691" y="4930"/>
                    <a:pt x="3596" y="5597"/>
                  </a:cubicBezTo>
                  <a:cubicBezTo>
                    <a:pt x="3596" y="5620"/>
                    <a:pt x="3596" y="5692"/>
                    <a:pt x="3620" y="5716"/>
                  </a:cubicBezTo>
                  <a:cubicBezTo>
                    <a:pt x="3665" y="5761"/>
                    <a:pt x="3720" y="5782"/>
                    <a:pt x="3773" y="5782"/>
                  </a:cubicBezTo>
                  <a:cubicBezTo>
                    <a:pt x="3859" y="5782"/>
                    <a:pt x="3939" y="5724"/>
                    <a:pt x="3953" y="5620"/>
                  </a:cubicBezTo>
                  <a:cubicBezTo>
                    <a:pt x="4049" y="5025"/>
                    <a:pt x="4430" y="4477"/>
                    <a:pt x="5001" y="4192"/>
                  </a:cubicBezTo>
                  <a:cubicBezTo>
                    <a:pt x="5120" y="4144"/>
                    <a:pt x="5144" y="4001"/>
                    <a:pt x="5120" y="3882"/>
                  </a:cubicBezTo>
                  <a:lnTo>
                    <a:pt x="4739" y="2977"/>
                  </a:lnTo>
                  <a:cubicBezTo>
                    <a:pt x="5097" y="2834"/>
                    <a:pt x="5478" y="2739"/>
                    <a:pt x="5882" y="2739"/>
                  </a:cubicBezTo>
                  <a:cubicBezTo>
                    <a:pt x="6001" y="2739"/>
                    <a:pt x="6121" y="2620"/>
                    <a:pt x="6121" y="2501"/>
                  </a:cubicBezTo>
                  <a:lnTo>
                    <a:pt x="6121" y="238"/>
                  </a:lnTo>
                  <a:lnTo>
                    <a:pt x="6121" y="191"/>
                  </a:lnTo>
                  <a:cubicBezTo>
                    <a:pt x="6097" y="72"/>
                    <a:pt x="5978" y="0"/>
                    <a:pt x="58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64"/>
            <p:cNvSpPr/>
            <p:nvPr/>
          </p:nvSpPr>
          <p:spPr>
            <a:xfrm>
              <a:off x="5333763" y="1994383"/>
              <a:ext cx="33950" cy="53025"/>
            </a:xfrm>
            <a:custGeom>
              <a:rect b="b" l="l" r="r" t="t"/>
              <a:pathLst>
                <a:path extrusionOk="0" h="2121" w="1358">
                  <a:moveTo>
                    <a:pt x="191" y="1"/>
                  </a:moveTo>
                  <a:cubicBezTo>
                    <a:pt x="72" y="1"/>
                    <a:pt x="0" y="120"/>
                    <a:pt x="24" y="239"/>
                  </a:cubicBezTo>
                  <a:cubicBezTo>
                    <a:pt x="48" y="311"/>
                    <a:pt x="119" y="358"/>
                    <a:pt x="191" y="358"/>
                  </a:cubicBezTo>
                  <a:lnTo>
                    <a:pt x="882" y="358"/>
                  </a:lnTo>
                  <a:lnTo>
                    <a:pt x="239" y="1882"/>
                  </a:lnTo>
                  <a:cubicBezTo>
                    <a:pt x="191" y="1978"/>
                    <a:pt x="239" y="2025"/>
                    <a:pt x="286" y="2097"/>
                  </a:cubicBezTo>
                  <a:cubicBezTo>
                    <a:pt x="310" y="2120"/>
                    <a:pt x="381" y="2120"/>
                    <a:pt x="405" y="2120"/>
                  </a:cubicBezTo>
                  <a:cubicBezTo>
                    <a:pt x="477" y="2120"/>
                    <a:pt x="548" y="2097"/>
                    <a:pt x="548" y="2025"/>
                  </a:cubicBezTo>
                  <a:lnTo>
                    <a:pt x="1334" y="263"/>
                  </a:lnTo>
                  <a:cubicBezTo>
                    <a:pt x="1358" y="191"/>
                    <a:pt x="1334" y="96"/>
                    <a:pt x="1239" y="25"/>
                  </a:cubicBezTo>
                  <a:cubicBezTo>
                    <a:pt x="1215" y="1"/>
                    <a:pt x="1191" y="1"/>
                    <a:pt x="11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64"/>
            <p:cNvSpPr/>
            <p:nvPr/>
          </p:nvSpPr>
          <p:spPr>
            <a:xfrm>
              <a:off x="5369488" y="1993808"/>
              <a:ext cx="36325" cy="54800"/>
            </a:xfrm>
            <a:custGeom>
              <a:rect b="b" l="l" r="r" t="t"/>
              <a:pathLst>
                <a:path extrusionOk="0" h="2192" w="1453">
                  <a:moveTo>
                    <a:pt x="381" y="0"/>
                  </a:moveTo>
                  <a:cubicBezTo>
                    <a:pt x="357" y="0"/>
                    <a:pt x="310" y="24"/>
                    <a:pt x="310" y="48"/>
                  </a:cubicBezTo>
                  <a:lnTo>
                    <a:pt x="167" y="977"/>
                  </a:lnTo>
                  <a:lnTo>
                    <a:pt x="167" y="1000"/>
                  </a:lnTo>
                  <a:cubicBezTo>
                    <a:pt x="185" y="1127"/>
                    <a:pt x="285" y="1185"/>
                    <a:pt x="363" y="1185"/>
                  </a:cubicBezTo>
                  <a:cubicBezTo>
                    <a:pt x="389" y="1185"/>
                    <a:pt x="412" y="1179"/>
                    <a:pt x="429" y="1167"/>
                  </a:cubicBezTo>
                  <a:cubicBezTo>
                    <a:pt x="524" y="1119"/>
                    <a:pt x="596" y="1096"/>
                    <a:pt x="762" y="1096"/>
                  </a:cubicBezTo>
                  <a:lnTo>
                    <a:pt x="786" y="1096"/>
                  </a:lnTo>
                  <a:cubicBezTo>
                    <a:pt x="977" y="1167"/>
                    <a:pt x="1072" y="1334"/>
                    <a:pt x="1072" y="1477"/>
                  </a:cubicBezTo>
                  <a:cubicBezTo>
                    <a:pt x="1072" y="1691"/>
                    <a:pt x="881" y="1834"/>
                    <a:pt x="715" y="1834"/>
                  </a:cubicBezTo>
                  <a:cubicBezTo>
                    <a:pt x="524" y="1834"/>
                    <a:pt x="381" y="1715"/>
                    <a:pt x="357" y="1548"/>
                  </a:cubicBezTo>
                  <a:lnTo>
                    <a:pt x="357" y="1477"/>
                  </a:lnTo>
                  <a:cubicBezTo>
                    <a:pt x="357" y="1379"/>
                    <a:pt x="269" y="1293"/>
                    <a:pt x="168" y="1293"/>
                  </a:cubicBezTo>
                  <a:cubicBezTo>
                    <a:pt x="120" y="1293"/>
                    <a:pt x="70" y="1312"/>
                    <a:pt x="24" y="1358"/>
                  </a:cubicBezTo>
                  <a:cubicBezTo>
                    <a:pt x="0" y="1358"/>
                    <a:pt x="0" y="1405"/>
                    <a:pt x="0" y="1405"/>
                  </a:cubicBezTo>
                  <a:lnTo>
                    <a:pt x="0" y="1572"/>
                  </a:lnTo>
                  <a:cubicBezTo>
                    <a:pt x="48" y="1929"/>
                    <a:pt x="334" y="2191"/>
                    <a:pt x="715" y="2191"/>
                  </a:cubicBezTo>
                  <a:cubicBezTo>
                    <a:pt x="1096" y="2191"/>
                    <a:pt x="1382" y="1905"/>
                    <a:pt x="1429" y="1453"/>
                  </a:cubicBezTo>
                  <a:cubicBezTo>
                    <a:pt x="1453" y="1119"/>
                    <a:pt x="1262" y="834"/>
                    <a:pt x="905" y="715"/>
                  </a:cubicBezTo>
                  <a:lnTo>
                    <a:pt x="596" y="715"/>
                  </a:lnTo>
                  <a:lnTo>
                    <a:pt x="643" y="357"/>
                  </a:lnTo>
                  <a:lnTo>
                    <a:pt x="1143" y="357"/>
                  </a:lnTo>
                  <a:cubicBezTo>
                    <a:pt x="1262" y="357"/>
                    <a:pt x="1382" y="167"/>
                    <a:pt x="1239" y="24"/>
                  </a:cubicBezTo>
                  <a:cubicBezTo>
                    <a:pt x="1239" y="0"/>
                    <a:pt x="1239" y="0"/>
                    <a:pt x="12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64"/>
            <p:cNvSpPr/>
            <p:nvPr/>
          </p:nvSpPr>
          <p:spPr>
            <a:xfrm>
              <a:off x="5421288" y="1991808"/>
              <a:ext cx="30975" cy="60950"/>
            </a:xfrm>
            <a:custGeom>
              <a:rect b="b" l="l" r="r" t="t"/>
              <a:pathLst>
                <a:path extrusionOk="0" h="2438" w="1239">
                  <a:moveTo>
                    <a:pt x="1073" y="0"/>
                  </a:moveTo>
                  <a:cubicBezTo>
                    <a:pt x="997" y="0"/>
                    <a:pt x="923" y="31"/>
                    <a:pt x="905" y="104"/>
                  </a:cubicBezTo>
                  <a:lnTo>
                    <a:pt x="24" y="2200"/>
                  </a:lnTo>
                  <a:cubicBezTo>
                    <a:pt x="0" y="2271"/>
                    <a:pt x="24" y="2390"/>
                    <a:pt x="119" y="2438"/>
                  </a:cubicBezTo>
                  <a:lnTo>
                    <a:pt x="191" y="2438"/>
                  </a:lnTo>
                  <a:cubicBezTo>
                    <a:pt x="238" y="2438"/>
                    <a:pt x="310" y="2390"/>
                    <a:pt x="357" y="2343"/>
                  </a:cubicBezTo>
                  <a:lnTo>
                    <a:pt x="1215" y="247"/>
                  </a:lnTo>
                  <a:cubicBezTo>
                    <a:pt x="1238" y="152"/>
                    <a:pt x="1215" y="33"/>
                    <a:pt x="1143" y="9"/>
                  </a:cubicBezTo>
                  <a:cubicBezTo>
                    <a:pt x="1121" y="3"/>
                    <a:pt x="1097"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64"/>
            <p:cNvSpPr/>
            <p:nvPr/>
          </p:nvSpPr>
          <p:spPr>
            <a:xfrm>
              <a:off x="5412338" y="1994983"/>
              <a:ext cx="13125" cy="13725"/>
            </a:xfrm>
            <a:custGeom>
              <a:rect b="b" l="l" r="r" t="t"/>
              <a:pathLst>
                <a:path extrusionOk="0" h="549" w="525">
                  <a:moveTo>
                    <a:pt x="263" y="1"/>
                  </a:moveTo>
                  <a:cubicBezTo>
                    <a:pt x="120" y="1"/>
                    <a:pt x="1" y="120"/>
                    <a:pt x="1" y="263"/>
                  </a:cubicBezTo>
                  <a:cubicBezTo>
                    <a:pt x="1" y="429"/>
                    <a:pt x="120" y="549"/>
                    <a:pt x="263" y="549"/>
                  </a:cubicBezTo>
                  <a:cubicBezTo>
                    <a:pt x="406" y="549"/>
                    <a:pt x="525" y="429"/>
                    <a:pt x="525" y="263"/>
                  </a:cubicBezTo>
                  <a:cubicBezTo>
                    <a:pt x="525" y="120"/>
                    <a:pt x="406" y="1"/>
                    <a:pt x="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64"/>
            <p:cNvSpPr/>
            <p:nvPr/>
          </p:nvSpPr>
          <p:spPr>
            <a:xfrm>
              <a:off x="5447463" y="2036058"/>
              <a:ext cx="13125" cy="13125"/>
            </a:xfrm>
            <a:custGeom>
              <a:rect b="b" l="l" r="r" t="t"/>
              <a:pathLst>
                <a:path extrusionOk="0" h="525" w="525">
                  <a:moveTo>
                    <a:pt x="263" y="1"/>
                  </a:moveTo>
                  <a:cubicBezTo>
                    <a:pt x="120" y="1"/>
                    <a:pt x="1" y="120"/>
                    <a:pt x="1" y="263"/>
                  </a:cubicBezTo>
                  <a:cubicBezTo>
                    <a:pt x="1" y="406"/>
                    <a:pt x="120" y="525"/>
                    <a:pt x="263" y="525"/>
                  </a:cubicBezTo>
                  <a:cubicBezTo>
                    <a:pt x="406" y="525"/>
                    <a:pt x="525" y="406"/>
                    <a:pt x="525" y="263"/>
                  </a:cubicBezTo>
                  <a:cubicBezTo>
                    <a:pt x="525" y="120"/>
                    <a:pt x="406" y="1"/>
                    <a:pt x="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8" name="Google Shape;2148;p64"/>
          <p:cNvGrpSpPr/>
          <p:nvPr/>
        </p:nvGrpSpPr>
        <p:grpSpPr>
          <a:xfrm>
            <a:off x="6274094" y="1923674"/>
            <a:ext cx="356019" cy="353897"/>
            <a:chOff x="5676688" y="1930683"/>
            <a:chExt cx="297700" cy="295925"/>
          </a:xfrm>
        </p:grpSpPr>
        <p:sp>
          <p:nvSpPr>
            <p:cNvPr id="2149" name="Google Shape;2149;p64"/>
            <p:cNvSpPr/>
            <p:nvPr/>
          </p:nvSpPr>
          <p:spPr>
            <a:xfrm>
              <a:off x="5776113" y="2057508"/>
              <a:ext cx="86350" cy="8950"/>
            </a:xfrm>
            <a:custGeom>
              <a:rect b="b" l="l" r="r" t="t"/>
              <a:pathLst>
                <a:path extrusionOk="0" h="358" w="3454">
                  <a:moveTo>
                    <a:pt x="215" y="0"/>
                  </a:moveTo>
                  <a:cubicBezTo>
                    <a:pt x="120" y="0"/>
                    <a:pt x="72" y="72"/>
                    <a:pt x="48" y="167"/>
                  </a:cubicBezTo>
                  <a:cubicBezTo>
                    <a:pt x="1" y="286"/>
                    <a:pt x="96" y="358"/>
                    <a:pt x="191" y="358"/>
                  </a:cubicBezTo>
                  <a:lnTo>
                    <a:pt x="3239" y="358"/>
                  </a:lnTo>
                  <a:cubicBezTo>
                    <a:pt x="3335" y="358"/>
                    <a:pt x="3406" y="310"/>
                    <a:pt x="3430" y="215"/>
                  </a:cubicBezTo>
                  <a:cubicBezTo>
                    <a:pt x="3454" y="96"/>
                    <a:pt x="3358" y="0"/>
                    <a:pt x="3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64"/>
            <p:cNvSpPr/>
            <p:nvPr/>
          </p:nvSpPr>
          <p:spPr>
            <a:xfrm>
              <a:off x="5776113" y="2080133"/>
              <a:ext cx="87550" cy="8950"/>
            </a:xfrm>
            <a:custGeom>
              <a:rect b="b" l="l" r="r" t="t"/>
              <a:pathLst>
                <a:path extrusionOk="0" h="358" w="3502">
                  <a:moveTo>
                    <a:pt x="215" y="0"/>
                  </a:moveTo>
                  <a:cubicBezTo>
                    <a:pt x="120" y="0"/>
                    <a:pt x="72" y="48"/>
                    <a:pt x="48" y="143"/>
                  </a:cubicBezTo>
                  <a:cubicBezTo>
                    <a:pt x="1" y="262"/>
                    <a:pt x="96" y="357"/>
                    <a:pt x="215" y="357"/>
                  </a:cubicBezTo>
                  <a:lnTo>
                    <a:pt x="3287" y="357"/>
                  </a:lnTo>
                  <a:cubicBezTo>
                    <a:pt x="3406" y="357"/>
                    <a:pt x="3501" y="262"/>
                    <a:pt x="3454" y="143"/>
                  </a:cubicBezTo>
                  <a:cubicBezTo>
                    <a:pt x="3430" y="48"/>
                    <a:pt x="3335" y="0"/>
                    <a:pt x="32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64"/>
            <p:cNvSpPr/>
            <p:nvPr/>
          </p:nvSpPr>
          <p:spPr>
            <a:xfrm>
              <a:off x="5795763" y="2101558"/>
              <a:ext cx="48850" cy="8950"/>
            </a:xfrm>
            <a:custGeom>
              <a:rect b="b" l="l" r="r" t="t"/>
              <a:pathLst>
                <a:path extrusionOk="0" h="358" w="1954">
                  <a:moveTo>
                    <a:pt x="215" y="1"/>
                  </a:moveTo>
                  <a:cubicBezTo>
                    <a:pt x="120" y="1"/>
                    <a:pt x="48" y="72"/>
                    <a:pt x="24" y="143"/>
                  </a:cubicBezTo>
                  <a:cubicBezTo>
                    <a:pt x="0" y="263"/>
                    <a:pt x="96" y="358"/>
                    <a:pt x="215" y="358"/>
                  </a:cubicBezTo>
                  <a:lnTo>
                    <a:pt x="1763" y="358"/>
                  </a:lnTo>
                  <a:cubicBezTo>
                    <a:pt x="1882" y="358"/>
                    <a:pt x="1953" y="263"/>
                    <a:pt x="1929" y="143"/>
                  </a:cubicBezTo>
                  <a:cubicBezTo>
                    <a:pt x="1882" y="72"/>
                    <a:pt x="1787" y="1"/>
                    <a:pt x="1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64"/>
            <p:cNvSpPr/>
            <p:nvPr/>
          </p:nvSpPr>
          <p:spPr>
            <a:xfrm>
              <a:off x="5676688" y="1930683"/>
              <a:ext cx="297700" cy="295925"/>
            </a:xfrm>
            <a:custGeom>
              <a:rect b="b" l="l" r="r" t="t"/>
              <a:pathLst>
                <a:path extrusionOk="0" h="11837" w="11908">
                  <a:moveTo>
                    <a:pt x="5740" y="310"/>
                  </a:moveTo>
                  <a:lnTo>
                    <a:pt x="5740" y="2668"/>
                  </a:lnTo>
                  <a:cubicBezTo>
                    <a:pt x="4073" y="2763"/>
                    <a:pt x="2763" y="4097"/>
                    <a:pt x="2644" y="5740"/>
                  </a:cubicBezTo>
                  <a:lnTo>
                    <a:pt x="334" y="5740"/>
                  </a:lnTo>
                  <a:cubicBezTo>
                    <a:pt x="382" y="4311"/>
                    <a:pt x="953" y="2978"/>
                    <a:pt x="1953" y="1954"/>
                  </a:cubicBezTo>
                  <a:cubicBezTo>
                    <a:pt x="2977" y="953"/>
                    <a:pt x="4311" y="382"/>
                    <a:pt x="5740" y="310"/>
                  </a:cubicBezTo>
                  <a:close/>
                  <a:moveTo>
                    <a:pt x="11003" y="6121"/>
                  </a:moveTo>
                  <a:cubicBezTo>
                    <a:pt x="10955" y="7407"/>
                    <a:pt x="10455" y="8622"/>
                    <a:pt x="9526" y="9550"/>
                  </a:cubicBezTo>
                  <a:cubicBezTo>
                    <a:pt x="8598" y="10479"/>
                    <a:pt x="7407" y="10979"/>
                    <a:pt x="6097" y="11027"/>
                  </a:cubicBezTo>
                  <a:lnTo>
                    <a:pt x="6097" y="9908"/>
                  </a:lnTo>
                  <a:cubicBezTo>
                    <a:pt x="7073" y="9884"/>
                    <a:pt x="8002" y="9455"/>
                    <a:pt x="8717" y="8741"/>
                  </a:cubicBezTo>
                  <a:cubicBezTo>
                    <a:pt x="9431" y="8026"/>
                    <a:pt x="9812" y="7098"/>
                    <a:pt x="9884" y="6121"/>
                  </a:cubicBezTo>
                  <a:close/>
                  <a:moveTo>
                    <a:pt x="5978" y="3001"/>
                  </a:moveTo>
                  <a:cubicBezTo>
                    <a:pt x="6764" y="3001"/>
                    <a:pt x="7478" y="3287"/>
                    <a:pt x="8002" y="3835"/>
                  </a:cubicBezTo>
                  <a:cubicBezTo>
                    <a:pt x="8550" y="4359"/>
                    <a:pt x="8860" y="5073"/>
                    <a:pt x="8860" y="5859"/>
                  </a:cubicBezTo>
                  <a:cubicBezTo>
                    <a:pt x="8860" y="6002"/>
                    <a:pt x="8979" y="6097"/>
                    <a:pt x="9098" y="6097"/>
                  </a:cubicBezTo>
                  <a:lnTo>
                    <a:pt x="9550" y="6097"/>
                  </a:lnTo>
                  <a:cubicBezTo>
                    <a:pt x="9526" y="6978"/>
                    <a:pt x="9145" y="7812"/>
                    <a:pt x="8502" y="8455"/>
                  </a:cubicBezTo>
                  <a:cubicBezTo>
                    <a:pt x="7883" y="9074"/>
                    <a:pt x="7050" y="9455"/>
                    <a:pt x="6121" y="9479"/>
                  </a:cubicBezTo>
                  <a:lnTo>
                    <a:pt x="6121" y="9050"/>
                  </a:lnTo>
                  <a:cubicBezTo>
                    <a:pt x="6097" y="8955"/>
                    <a:pt x="5978" y="8860"/>
                    <a:pt x="5859" y="8836"/>
                  </a:cubicBezTo>
                  <a:cubicBezTo>
                    <a:pt x="5025" y="8812"/>
                    <a:pt x="4216" y="8407"/>
                    <a:pt x="3692" y="7764"/>
                  </a:cubicBezTo>
                  <a:cubicBezTo>
                    <a:pt x="3650" y="7723"/>
                    <a:pt x="3593" y="7697"/>
                    <a:pt x="3542" y="7697"/>
                  </a:cubicBezTo>
                  <a:cubicBezTo>
                    <a:pt x="3506" y="7697"/>
                    <a:pt x="3474" y="7711"/>
                    <a:pt x="3454" y="7740"/>
                  </a:cubicBezTo>
                  <a:cubicBezTo>
                    <a:pt x="3382" y="7788"/>
                    <a:pt x="3358" y="7907"/>
                    <a:pt x="3430" y="7979"/>
                  </a:cubicBezTo>
                  <a:cubicBezTo>
                    <a:pt x="4025" y="8693"/>
                    <a:pt x="4859" y="9098"/>
                    <a:pt x="5764" y="9169"/>
                  </a:cubicBezTo>
                  <a:lnTo>
                    <a:pt x="5764" y="11503"/>
                  </a:lnTo>
                  <a:cubicBezTo>
                    <a:pt x="4335" y="11479"/>
                    <a:pt x="2977" y="10884"/>
                    <a:pt x="1953" y="9836"/>
                  </a:cubicBezTo>
                  <a:cubicBezTo>
                    <a:pt x="953" y="8836"/>
                    <a:pt x="382" y="7502"/>
                    <a:pt x="358" y="6097"/>
                  </a:cubicBezTo>
                  <a:lnTo>
                    <a:pt x="2715" y="6097"/>
                  </a:lnTo>
                  <a:cubicBezTo>
                    <a:pt x="2739" y="6502"/>
                    <a:pt x="2834" y="6907"/>
                    <a:pt x="3001" y="7264"/>
                  </a:cubicBezTo>
                  <a:cubicBezTo>
                    <a:pt x="3018" y="7316"/>
                    <a:pt x="3073" y="7355"/>
                    <a:pt x="3137" y="7355"/>
                  </a:cubicBezTo>
                  <a:cubicBezTo>
                    <a:pt x="3162" y="7355"/>
                    <a:pt x="3189" y="7349"/>
                    <a:pt x="3215" y="7336"/>
                  </a:cubicBezTo>
                  <a:cubicBezTo>
                    <a:pt x="3335" y="7312"/>
                    <a:pt x="3382" y="7193"/>
                    <a:pt x="3335" y="7098"/>
                  </a:cubicBezTo>
                  <a:cubicBezTo>
                    <a:pt x="3144" y="6716"/>
                    <a:pt x="3073" y="6335"/>
                    <a:pt x="3073" y="5907"/>
                  </a:cubicBezTo>
                  <a:cubicBezTo>
                    <a:pt x="3073" y="4311"/>
                    <a:pt x="4382" y="3001"/>
                    <a:pt x="5978" y="3001"/>
                  </a:cubicBezTo>
                  <a:close/>
                  <a:moveTo>
                    <a:pt x="5954" y="1"/>
                  </a:moveTo>
                  <a:cubicBezTo>
                    <a:pt x="4382" y="1"/>
                    <a:pt x="2882" y="620"/>
                    <a:pt x="1763" y="1715"/>
                  </a:cubicBezTo>
                  <a:cubicBezTo>
                    <a:pt x="620" y="2859"/>
                    <a:pt x="1" y="4335"/>
                    <a:pt x="1" y="5907"/>
                  </a:cubicBezTo>
                  <a:cubicBezTo>
                    <a:pt x="1" y="7502"/>
                    <a:pt x="620" y="8979"/>
                    <a:pt x="1715" y="10074"/>
                  </a:cubicBezTo>
                  <a:cubicBezTo>
                    <a:pt x="2834" y="11194"/>
                    <a:pt x="4311" y="11813"/>
                    <a:pt x="5883" y="11837"/>
                  </a:cubicBezTo>
                  <a:cubicBezTo>
                    <a:pt x="5954" y="11837"/>
                    <a:pt x="6049" y="11813"/>
                    <a:pt x="6073" y="11741"/>
                  </a:cubicBezTo>
                  <a:cubicBezTo>
                    <a:pt x="6097" y="11717"/>
                    <a:pt x="6121" y="11670"/>
                    <a:pt x="6121" y="11598"/>
                  </a:cubicBezTo>
                  <a:lnTo>
                    <a:pt x="6121" y="11336"/>
                  </a:lnTo>
                  <a:cubicBezTo>
                    <a:pt x="7502" y="11265"/>
                    <a:pt x="8812" y="10741"/>
                    <a:pt x="9788" y="9741"/>
                  </a:cubicBezTo>
                  <a:cubicBezTo>
                    <a:pt x="10765" y="8765"/>
                    <a:pt x="11336" y="7502"/>
                    <a:pt x="11360" y="6097"/>
                  </a:cubicBezTo>
                  <a:lnTo>
                    <a:pt x="11646" y="6097"/>
                  </a:lnTo>
                  <a:cubicBezTo>
                    <a:pt x="11693" y="6097"/>
                    <a:pt x="11717" y="6097"/>
                    <a:pt x="11789" y="6050"/>
                  </a:cubicBezTo>
                  <a:cubicBezTo>
                    <a:pt x="11836" y="6002"/>
                    <a:pt x="11908" y="5931"/>
                    <a:pt x="11908" y="5859"/>
                  </a:cubicBezTo>
                  <a:cubicBezTo>
                    <a:pt x="11884" y="5383"/>
                    <a:pt x="11813" y="4883"/>
                    <a:pt x="11693" y="4430"/>
                  </a:cubicBezTo>
                  <a:cubicBezTo>
                    <a:pt x="11675" y="4338"/>
                    <a:pt x="11599" y="4303"/>
                    <a:pt x="11522" y="4303"/>
                  </a:cubicBezTo>
                  <a:cubicBezTo>
                    <a:pt x="11499" y="4303"/>
                    <a:pt x="11477" y="4306"/>
                    <a:pt x="11455" y="4311"/>
                  </a:cubicBezTo>
                  <a:cubicBezTo>
                    <a:pt x="11408" y="4335"/>
                    <a:pt x="11336" y="4430"/>
                    <a:pt x="11360" y="4526"/>
                  </a:cubicBezTo>
                  <a:cubicBezTo>
                    <a:pt x="11479" y="4930"/>
                    <a:pt x="11551" y="5359"/>
                    <a:pt x="11551" y="5764"/>
                  </a:cubicBezTo>
                  <a:lnTo>
                    <a:pt x="9193" y="5764"/>
                  </a:lnTo>
                  <a:cubicBezTo>
                    <a:pt x="9169" y="4954"/>
                    <a:pt x="8812" y="4192"/>
                    <a:pt x="8217" y="3621"/>
                  </a:cubicBezTo>
                  <a:cubicBezTo>
                    <a:pt x="7645" y="3049"/>
                    <a:pt x="6907" y="2739"/>
                    <a:pt x="6097" y="2692"/>
                  </a:cubicBezTo>
                  <a:lnTo>
                    <a:pt x="6097" y="358"/>
                  </a:lnTo>
                  <a:cubicBezTo>
                    <a:pt x="8264" y="406"/>
                    <a:pt x="10217" y="1715"/>
                    <a:pt x="11074" y="3716"/>
                  </a:cubicBezTo>
                  <a:lnTo>
                    <a:pt x="11098" y="3740"/>
                  </a:lnTo>
                  <a:cubicBezTo>
                    <a:pt x="11122" y="3835"/>
                    <a:pt x="11217" y="3859"/>
                    <a:pt x="11312" y="3859"/>
                  </a:cubicBezTo>
                  <a:cubicBezTo>
                    <a:pt x="11431" y="3835"/>
                    <a:pt x="11479" y="3716"/>
                    <a:pt x="11431" y="3621"/>
                  </a:cubicBezTo>
                  <a:lnTo>
                    <a:pt x="11408" y="3597"/>
                  </a:lnTo>
                  <a:cubicBezTo>
                    <a:pt x="10455" y="1406"/>
                    <a:pt x="8336" y="25"/>
                    <a:pt x="59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53" name="Google Shape;2153;p64"/>
          <p:cNvSpPr/>
          <p:nvPr/>
        </p:nvSpPr>
        <p:spPr>
          <a:xfrm>
            <a:off x="7034468" y="1925083"/>
            <a:ext cx="302622" cy="357454"/>
          </a:xfrm>
          <a:custGeom>
            <a:rect b="b" l="l" r="r" t="t"/>
            <a:pathLst>
              <a:path extrusionOk="0" h="11956" w="10122">
                <a:moveTo>
                  <a:pt x="2644" y="1620"/>
                </a:moveTo>
                <a:lnTo>
                  <a:pt x="4858" y="4144"/>
                </a:lnTo>
                <a:lnTo>
                  <a:pt x="4096" y="4144"/>
                </a:lnTo>
                <a:cubicBezTo>
                  <a:pt x="4001" y="4144"/>
                  <a:pt x="3953" y="4239"/>
                  <a:pt x="3953" y="4311"/>
                </a:cubicBezTo>
                <a:lnTo>
                  <a:pt x="3953" y="11503"/>
                </a:lnTo>
                <a:lnTo>
                  <a:pt x="1358" y="11503"/>
                </a:lnTo>
                <a:lnTo>
                  <a:pt x="1358" y="4311"/>
                </a:lnTo>
                <a:cubicBezTo>
                  <a:pt x="1358" y="4239"/>
                  <a:pt x="1262" y="4144"/>
                  <a:pt x="1191" y="4144"/>
                </a:cubicBezTo>
                <a:lnTo>
                  <a:pt x="405" y="4144"/>
                </a:lnTo>
                <a:lnTo>
                  <a:pt x="2644" y="1620"/>
                </a:lnTo>
                <a:close/>
                <a:moveTo>
                  <a:pt x="5025" y="0"/>
                </a:moveTo>
                <a:cubicBezTo>
                  <a:pt x="4954" y="0"/>
                  <a:pt x="4930" y="24"/>
                  <a:pt x="4858" y="48"/>
                </a:cubicBezTo>
                <a:lnTo>
                  <a:pt x="4263" y="739"/>
                </a:lnTo>
                <a:cubicBezTo>
                  <a:pt x="4239" y="763"/>
                  <a:pt x="4239" y="810"/>
                  <a:pt x="4239" y="834"/>
                </a:cubicBezTo>
                <a:cubicBezTo>
                  <a:pt x="4254" y="954"/>
                  <a:pt x="4335" y="1007"/>
                  <a:pt x="4416" y="1007"/>
                </a:cubicBezTo>
                <a:cubicBezTo>
                  <a:pt x="4465" y="1007"/>
                  <a:pt x="4513" y="988"/>
                  <a:pt x="4549" y="953"/>
                </a:cubicBezTo>
                <a:lnTo>
                  <a:pt x="5049" y="381"/>
                </a:lnTo>
                <a:lnTo>
                  <a:pt x="7311" y="2953"/>
                </a:lnTo>
                <a:lnTo>
                  <a:pt x="6549" y="2953"/>
                </a:lnTo>
                <a:cubicBezTo>
                  <a:pt x="6454" y="2953"/>
                  <a:pt x="6359" y="3049"/>
                  <a:pt x="6359" y="3120"/>
                </a:cubicBezTo>
                <a:lnTo>
                  <a:pt x="6359" y="5906"/>
                </a:lnTo>
                <a:lnTo>
                  <a:pt x="4858" y="7573"/>
                </a:lnTo>
                <a:cubicBezTo>
                  <a:pt x="4787" y="7645"/>
                  <a:pt x="4787" y="7764"/>
                  <a:pt x="4834" y="7883"/>
                </a:cubicBezTo>
                <a:cubicBezTo>
                  <a:pt x="4906" y="7978"/>
                  <a:pt x="4977" y="8050"/>
                  <a:pt x="5096" y="8050"/>
                </a:cubicBezTo>
                <a:lnTo>
                  <a:pt x="5811" y="8050"/>
                </a:lnTo>
                <a:lnTo>
                  <a:pt x="5811" y="11550"/>
                </a:lnTo>
                <a:lnTo>
                  <a:pt x="4311" y="11550"/>
                </a:lnTo>
                <a:lnTo>
                  <a:pt x="4311" y="4549"/>
                </a:lnTo>
                <a:lnTo>
                  <a:pt x="5025" y="4549"/>
                </a:lnTo>
                <a:cubicBezTo>
                  <a:pt x="5144" y="4549"/>
                  <a:pt x="5215" y="4501"/>
                  <a:pt x="5287" y="4406"/>
                </a:cubicBezTo>
                <a:cubicBezTo>
                  <a:pt x="5335" y="4287"/>
                  <a:pt x="5311" y="4168"/>
                  <a:pt x="5263" y="4073"/>
                </a:cubicBezTo>
                <a:lnTo>
                  <a:pt x="3525" y="2120"/>
                </a:lnTo>
                <a:lnTo>
                  <a:pt x="4001" y="1572"/>
                </a:lnTo>
                <a:cubicBezTo>
                  <a:pt x="4072" y="1525"/>
                  <a:pt x="4072" y="1429"/>
                  <a:pt x="4001" y="1382"/>
                </a:cubicBezTo>
                <a:cubicBezTo>
                  <a:pt x="3977" y="1334"/>
                  <a:pt x="3924" y="1310"/>
                  <a:pt x="3870" y="1310"/>
                </a:cubicBezTo>
                <a:cubicBezTo>
                  <a:pt x="3816" y="1310"/>
                  <a:pt x="3763" y="1334"/>
                  <a:pt x="3739" y="1382"/>
                </a:cubicBezTo>
                <a:lnTo>
                  <a:pt x="3287" y="1882"/>
                </a:lnTo>
                <a:lnTo>
                  <a:pt x="2882" y="1429"/>
                </a:lnTo>
                <a:cubicBezTo>
                  <a:pt x="2834" y="1406"/>
                  <a:pt x="2810" y="1382"/>
                  <a:pt x="2786" y="1382"/>
                </a:cubicBezTo>
                <a:cubicBezTo>
                  <a:pt x="2739" y="1354"/>
                  <a:pt x="2689" y="1340"/>
                  <a:pt x="2640" y="1340"/>
                </a:cubicBezTo>
                <a:cubicBezTo>
                  <a:pt x="2566" y="1340"/>
                  <a:pt x="2496" y="1372"/>
                  <a:pt x="2453" y="1429"/>
                </a:cubicBezTo>
                <a:lnTo>
                  <a:pt x="72" y="4144"/>
                </a:lnTo>
                <a:cubicBezTo>
                  <a:pt x="0" y="4239"/>
                  <a:pt x="0" y="4335"/>
                  <a:pt x="48" y="4478"/>
                </a:cubicBezTo>
                <a:cubicBezTo>
                  <a:pt x="95" y="4549"/>
                  <a:pt x="191" y="4620"/>
                  <a:pt x="310" y="4620"/>
                </a:cubicBezTo>
                <a:lnTo>
                  <a:pt x="1048" y="4620"/>
                </a:lnTo>
                <a:lnTo>
                  <a:pt x="1048" y="11789"/>
                </a:lnTo>
                <a:cubicBezTo>
                  <a:pt x="1048" y="11884"/>
                  <a:pt x="1143" y="11955"/>
                  <a:pt x="1238" y="11955"/>
                </a:cubicBezTo>
                <a:lnTo>
                  <a:pt x="8954" y="11955"/>
                </a:lnTo>
                <a:cubicBezTo>
                  <a:pt x="9026" y="11955"/>
                  <a:pt x="9121" y="11884"/>
                  <a:pt x="9121" y="11789"/>
                </a:cubicBezTo>
                <a:lnTo>
                  <a:pt x="9121" y="10360"/>
                </a:lnTo>
                <a:cubicBezTo>
                  <a:pt x="9121" y="10264"/>
                  <a:pt x="9073" y="10217"/>
                  <a:pt x="8978" y="10169"/>
                </a:cubicBezTo>
                <a:cubicBezTo>
                  <a:pt x="8966" y="10167"/>
                  <a:pt x="8954" y="10166"/>
                  <a:pt x="8942" y="10166"/>
                </a:cubicBezTo>
                <a:cubicBezTo>
                  <a:pt x="8840" y="10166"/>
                  <a:pt x="8764" y="10253"/>
                  <a:pt x="8764" y="10360"/>
                </a:cubicBezTo>
                <a:lnTo>
                  <a:pt x="8764" y="11646"/>
                </a:lnTo>
                <a:lnTo>
                  <a:pt x="6168" y="11646"/>
                </a:lnTo>
                <a:lnTo>
                  <a:pt x="6168" y="7954"/>
                </a:lnTo>
                <a:cubicBezTo>
                  <a:pt x="6168" y="7859"/>
                  <a:pt x="6097" y="7764"/>
                  <a:pt x="6001" y="7764"/>
                </a:cubicBezTo>
                <a:lnTo>
                  <a:pt x="5192" y="7764"/>
                </a:lnTo>
                <a:lnTo>
                  <a:pt x="7454" y="5240"/>
                </a:lnTo>
                <a:lnTo>
                  <a:pt x="9716" y="7764"/>
                </a:lnTo>
                <a:lnTo>
                  <a:pt x="8954" y="7764"/>
                </a:lnTo>
                <a:cubicBezTo>
                  <a:pt x="8859" y="7764"/>
                  <a:pt x="8764" y="7859"/>
                  <a:pt x="8764" y="7954"/>
                </a:cubicBezTo>
                <a:lnTo>
                  <a:pt x="8764" y="9550"/>
                </a:lnTo>
                <a:cubicBezTo>
                  <a:pt x="8764" y="9645"/>
                  <a:pt x="8835" y="9693"/>
                  <a:pt x="8907" y="9741"/>
                </a:cubicBezTo>
                <a:cubicBezTo>
                  <a:pt x="8919" y="9743"/>
                  <a:pt x="8931" y="9744"/>
                  <a:pt x="8943" y="9744"/>
                </a:cubicBezTo>
                <a:cubicBezTo>
                  <a:pt x="9045" y="9744"/>
                  <a:pt x="9121" y="9657"/>
                  <a:pt x="9121" y="9550"/>
                </a:cubicBezTo>
                <a:lnTo>
                  <a:pt x="9121" y="8097"/>
                </a:lnTo>
                <a:lnTo>
                  <a:pt x="9835" y="8097"/>
                </a:lnTo>
                <a:cubicBezTo>
                  <a:pt x="9931" y="8097"/>
                  <a:pt x="10050" y="8050"/>
                  <a:pt x="10097" y="7954"/>
                </a:cubicBezTo>
                <a:cubicBezTo>
                  <a:pt x="10121" y="7716"/>
                  <a:pt x="10121" y="7573"/>
                  <a:pt x="10026" y="7478"/>
                </a:cubicBezTo>
                <a:lnTo>
                  <a:pt x="7645" y="4787"/>
                </a:lnTo>
                <a:cubicBezTo>
                  <a:pt x="7621" y="4763"/>
                  <a:pt x="7573" y="4740"/>
                  <a:pt x="7549" y="4740"/>
                </a:cubicBezTo>
                <a:cubicBezTo>
                  <a:pt x="7508" y="4715"/>
                  <a:pt x="7463" y="4704"/>
                  <a:pt x="7420" y="4704"/>
                </a:cubicBezTo>
                <a:cubicBezTo>
                  <a:pt x="7339" y="4704"/>
                  <a:pt x="7262" y="4741"/>
                  <a:pt x="7216" y="4787"/>
                </a:cubicBezTo>
                <a:lnTo>
                  <a:pt x="6692" y="5430"/>
                </a:lnTo>
                <a:lnTo>
                  <a:pt x="6692" y="3239"/>
                </a:lnTo>
                <a:lnTo>
                  <a:pt x="7406" y="3239"/>
                </a:lnTo>
                <a:cubicBezTo>
                  <a:pt x="7525" y="3239"/>
                  <a:pt x="7621" y="3192"/>
                  <a:pt x="7668" y="3096"/>
                </a:cubicBezTo>
                <a:cubicBezTo>
                  <a:pt x="7740" y="2977"/>
                  <a:pt x="7692" y="2858"/>
                  <a:pt x="7645" y="2763"/>
                </a:cubicBezTo>
                <a:lnTo>
                  <a:pt x="5263" y="96"/>
                </a:lnTo>
                <a:cubicBezTo>
                  <a:pt x="5192" y="24"/>
                  <a:pt x="5120" y="0"/>
                  <a:pt x="50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54" name="Google Shape;2154;p64"/>
          <p:cNvGrpSpPr/>
          <p:nvPr/>
        </p:nvGrpSpPr>
        <p:grpSpPr>
          <a:xfrm>
            <a:off x="7742295" y="1924391"/>
            <a:ext cx="354614" cy="355332"/>
            <a:chOff x="6649513" y="1931283"/>
            <a:chExt cx="296525" cy="297125"/>
          </a:xfrm>
        </p:grpSpPr>
        <p:sp>
          <p:nvSpPr>
            <p:cNvPr id="2155" name="Google Shape;2155;p64"/>
            <p:cNvSpPr/>
            <p:nvPr/>
          </p:nvSpPr>
          <p:spPr>
            <a:xfrm>
              <a:off x="6762638" y="1953308"/>
              <a:ext cx="69675" cy="8950"/>
            </a:xfrm>
            <a:custGeom>
              <a:rect b="b" l="l" r="r" t="t"/>
              <a:pathLst>
                <a:path extrusionOk="0" h="358" w="2787">
                  <a:moveTo>
                    <a:pt x="191" y="1"/>
                  </a:moveTo>
                  <a:cubicBezTo>
                    <a:pt x="119" y="1"/>
                    <a:pt x="48" y="72"/>
                    <a:pt x="24" y="167"/>
                  </a:cubicBezTo>
                  <a:cubicBezTo>
                    <a:pt x="0" y="287"/>
                    <a:pt x="72" y="358"/>
                    <a:pt x="191" y="358"/>
                  </a:cubicBezTo>
                  <a:lnTo>
                    <a:pt x="2572" y="358"/>
                  </a:lnTo>
                  <a:cubicBezTo>
                    <a:pt x="2691" y="358"/>
                    <a:pt x="2786" y="263"/>
                    <a:pt x="2763" y="167"/>
                  </a:cubicBezTo>
                  <a:cubicBezTo>
                    <a:pt x="2739" y="72"/>
                    <a:pt x="2644" y="1"/>
                    <a:pt x="2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64"/>
            <p:cNvSpPr/>
            <p:nvPr/>
          </p:nvSpPr>
          <p:spPr>
            <a:xfrm>
              <a:off x="6777513" y="1972958"/>
              <a:ext cx="39325" cy="8950"/>
            </a:xfrm>
            <a:custGeom>
              <a:rect b="b" l="l" r="r" t="t"/>
              <a:pathLst>
                <a:path extrusionOk="0" h="358" w="1573">
                  <a:moveTo>
                    <a:pt x="191" y="1"/>
                  </a:moveTo>
                  <a:cubicBezTo>
                    <a:pt x="72" y="1"/>
                    <a:pt x="1" y="96"/>
                    <a:pt x="24" y="215"/>
                  </a:cubicBezTo>
                  <a:cubicBezTo>
                    <a:pt x="48" y="286"/>
                    <a:pt x="120" y="358"/>
                    <a:pt x="191" y="358"/>
                  </a:cubicBezTo>
                  <a:lnTo>
                    <a:pt x="1358" y="358"/>
                  </a:lnTo>
                  <a:cubicBezTo>
                    <a:pt x="1453" y="358"/>
                    <a:pt x="1501" y="286"/>
                    <a:pt x="1548" y="215"/>
                  </a:cubicBezTo>
                  <a:cubicBezTo>
                    <a:pt x="1572" y="96"/>
                    <a:pt x="1477" y="1"/>
                    <a:pt x="1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64"/>
            <p:cNvSpPr/>
            <p:nvPr/>
          </p:nvSpPr>
          <p:spPr>
            <a:xfrm>
              <a:off x="6649513" y="1931283"/>
              <a:ext cx="296525" cy="297125"/>
            </a:xfrm>
            <a:custGeom>
              <a:rect b="b" l="l" r="r" t="t"/>
              <a:pathLst>
                <a:path extrusionOk="0" h="11885" w="11861">
                  <a:moveTo>
                    <a:pt x="11503" y="6550"/>
                  </a:moveTo>
                  <a:lnTo>
                    <a:pt x="11503" y="7716"/>
                  </a:lnTo>
                  <a:lnTo>
                    <a:pt x="8836" y="7716"/>
                  </a:lnTo>
                  <a:lnTo>
                    <a:pt x="8836" y="6550"/>
                  </a:lnTo>
                  <a:close/>
                  <a:moveTo>
                    <a:pt x="3001" y="6573"/>
                  </a:moveTo>
                  <a:lnTo>
                    <a:pt x="3001" y="7740"/>
                  </a:lnTo>
                  <a:lnTo>
                    <a:pt x="310" y="7740"/>
                  </a:lnTo>
                  <a:lnTo>
                    <a:pt x="310" y="6573"/>
                  </a:lnTo>
                  <a:close/>
                  <a:moveTo>
                    <a:pt x="7264" y="6573"/>
                  </a:moveTo>
                  <a:lnTo>
                    <a:pt x="7264" y="7740"/>
                  </a:lnTo>
                  <a:lnTo>
                    <a:pt x="4573" y="7740"/>
                  </a:lnTo>
                  <a:lnTo>
                    <a:pt x="4573" y="6573"/>
                  </a:lnTo>
                  <a:close/>
                  <a:moveTo>
                    <a:pt x="7216" y="10336"/>
                  </a:moveTo>
                  <a:lnTo>
                    <a:pt x="7216" y="11479"/>
                  </a:lnTo>
                  <a:lnTo>
                    <a:pt x="4549" y="11479"/>
                  </a:lnTo>
                  <a:lnTo>
                    <a:pt x="4549" y="10336"/>
                  </a:lnTo>
                  <a:close/>
                  <a:moveTo>
                    <a:pt x="11503" y="10336"/>
                  </a:moveTo>
                  <a:lnTo>
                    <a:pt x="11503" y="11479"/>
                  </a:lnTo>
                  <a:lnTo>
                    <a:pt x="8836" y="11479"/>
                  </a:lnTo>
                  <a:lnTo>
                    <a:pt x="8836" y="10336"/>
                  </a:lnTo>
                  <a:close/>
                  <a:moveTo>
                    <a:pt x="3358" y="1"/>
                  </a:moveTo>
                  <a:cubicBezTo>
                    <a:pt x="3168" y="1"/>
                    <a:pt x="3025" y="358"/>
                    <a:pt x="3025" y="358"/>
                  </a:cubicBezTo>
                  <a:lnTo>
                    <a:pt x="3025" y="2596"/>
                  </a:lnTo>
                  <a:cubicBezTo>
                    <a:pt x="3025" y="2763"/>
                    <a:pt x="3168" y="2954"/>
                    <a:pt x="3382" y="2954"/>
                  </a:cubicBezTo>
                  <a:lnTo>
                    <a:pt x="5764" y="2954"/>
                  </a:lnTo>
                  <a:lnTo>
                    <a:pt x="5764" y="4502"/>
                  </a:lnTo>
                  <a:lnTo>
                    <a:pt x="1977" y="4502"/>
                  </a:lnTo>
                  <a:cubicBezTo>
                    <a:pt x="1715" y="4502"/>
                    <a:pt x="1501" y="4692"/>
                    <a:pt x="1501" y="4978"/>
                  </a:cubicBezTo>
                  <a:lnTo>
                    <a:pt x="1501" y="6240"/>
                  </a:lnTo>
                  <a:lnTo>
                    <a:pt x="358" y="6240"/>
                  </a:lnTo>
                  <a:cubicBezTo>
                    <a:pt x="167" y="6240"/>
                    <a:pt x="0" y="6407"/>
                    <a:pt x="0" y="6597"/>
                  </a:cubicBezTo>
                  <a:lnTo>
                    <a:pt x="0" y="7740"/>
                  </a:lnTo>
                  <a:cubicBezTo>
                    <a:pt x="0" y="7907"/>
                    <a:pt x="143" y="8098"/>
                    <a:pt x="358" y="8098"/>
                  </a:cubicBezTo>
                  <a:lnTo>
                    <a:pt x="1501" y="8098"/>
                  </a:lnTo>
                  <a:lnTo>
                    <a:pt x="1501" y="10003"/>
                  </a:lnTo>
                  <a:lnTo>
                    <a:pt x="358" y="10003"/>
                  </a:lnTo>
                  <a:cubicBezTo>
                    <a:pt x="167" y="10003"/>
                    <a:pt x="0" y="10146"/>
                    <a:pt x="0" y="10360"/>
                  </a:cubicBezTo>
                  <a:lnTo>
                    <a:pt x="0" y="11693"/>
                  </a:lnTo>
                  <a:cubicBezTo>
                    <a:pt x="0" y="11789"/>
                    <a:pt x="72" y="11884"/>
                    <a:pt x="167" y="11884"/>
                  </a:cubicBezTo>
                  <a:lnTo>
                    <a:pt x="1001" y="11884"/>
                  </a:lnTo>
                  <a:cubicBezTo>
                    <a:pt x="1024" y="11884"/>
                    <a:pt x="1072" y="11884"/>
                    <a:pt x="1072" y="11836"/>
                  </a:cubicBezTo>
                  <a:cubicBezTo>
                    <a:pt x="1191" y="11693"/>
                    <a:pt x="1096" y="11527"/>
                    <a:pt x="953" y="11527"/>
                  </a:cubicBezTo>
                  <a:lnTo>
                    <a:pt x="310" y="11527"/>
                  </a:lnTo>
                  <a:lnTo>
                    <a:pt x="310" y="10360"/>
                  </a:lnTo>
                  <a:lnTo>
                    <a:pt x="3001" y="10360"/>
                  </a:lnTo>
                  <a:lnTo>
                    <a:pt x="3001" y="11527"/>
                  </a:lnTo>
                  <a:lnTo>
                    <a:pt x="1739" y="11527"/>
                  </a:lnTo>
                  <a:cubicBezTo>
                    <a:pt x="1667" y="11527"/>
                    <a:pt x="1596" y="11574"/>
                    <a:pt x="1572" y="11670"/>
                  </a:cubicBezTo>
                  <a:cubicBezTo>
                    <a:pt x="1548" y="11789"/>
                    <a:pt x="1620" y="11884"/>
                    <a:pt x="1739" y="11884"/>
                  </a:cubicBezTo>
                  <a:lnTo>
                    <a:pt x="3025" y="11884"/>
                  </a:lnTo>
                  <a:cubicBezTo>
                    <a:pt x="3215" y="11884"/>
                    <a:pt x="3382" y="11717"/>
                    <a:pt x="3382" y="11527"/>
                  </a:cubicBezTo>
                  <a:lnTo>
                    <a:pt x="3382" y="10360"/>
                  </a:lnTo>
                  <a:cubicBezTo>
                    <a:pt x="3382" y="10169"/>
                    <a:pt x="3239" y="10003"/>
                    <a:pt x="3025" y="10003"/>
                  </a:cubicBezTo>
                  <a:lnTo>
                    <a:pt x="1858" y="10003"/>
                  </a:lnTo>
                  <a:lnTo>
                    <a:pt x="1858" y="8098"/>
                  </a:lnTo>
                  <a:lnTo>
                    <a:pt x="3025" y="8098"/>
                  </a:lnTo>
                  <a:cubicBezTo>
                    <a:pt x="3215" y="8098"/>
                    <a:pt x="3382" y="7955"/>
                    <a:pt x="3382" y="7740"/>
                  </a:cubicBezTo>
                  <a:lnTo>
                    <a:pt x="3382" y="6597"/>
                  </a:lnTo>
                  <a:cubicBezTo>
                    <a:pt x="3382" y="6431"/>
                    <a:pt x="3239" y="6240"/>
                    <a:pt x="3025" y="6240"/>
                  </a:cubicBezTo>
                  <a:lnTo>
                    <a:pt x="1858" y="6240"/>
                  </a:lnTo>
                  <a:lnTo>
                    <a:pt x="1858" y="4978"/>
                  </a:lnTo>
                  <a:cubicBezTo>
                    <a:pt x="1858" y="4883"/>
                    <a:pt x="1929" y="4811"/>
                    <a:pt x="2025" y="4811"/>
                  </a:cubicBezTo>
                  <a:lnTo>
                    <a:pt x="5764" y="4811"/>
                  </a:lnTo>
                  <a:lnTo>
                    <a:pt x="5764" y="6240"/>
                  </a:lnTo>
                  <a:lnTo>
                    <a:pt x="4573" y="6240"/>
                  </a:lnTo>
                  <a:cubicBezTo>
                    <a:pt x="4406" y="6240"/>
                    <a:pt x="4216" y="6407"/>
                    <a:pt x="4216" y="6597"/>
                  </a:cubicBezTo>
                  <a:lnTo>
                    <a:pt x="4216" y="7740"/>
                  </a:lnTo>
                  <a:cubicBezTo>
                    <a:pt x="4216" y="7907"/>
                    <a:pt x="4358" y="8098"/>
                    <a:pt x="4573" y="8098"/>
                  </a:cubicBezTo>
                  <a:lnTo>
                    <a:pt x="5764" y="8098"/>
                  </a:lnTo>
                  <a:lnTo>
                    <a:pt x="5764" y="10003"/>
                  </a:lnTo>
                  <a:lnTo>
                    <a:pt x="4573" y="10003"/>
                  </a:lnTo>
                  <a:cubicBezTo>
                    <a:pt x="4406" y="10003"/>
                    <a:pt x="4216" y="10146"/>
                    <a:pt x="4216" y="10360"/>
                  </a:cubicBezTo>
                  <a:lnTo>
                    <a:pt x="4216" y="11527"/>
                  </a:lnTo>
                  <a:cubicBezTo>
                    <a:pt x="4216" y="11693"/>
                    <a:pt x="4358" y="11884"/>
                    <a:pt x="4573" y="11884"/>
                  </a:cubicBezTo>
                  <a:lnTo>
                    <a:pt x="7264" y="11884"/>
                  </a:lnTo>
                  <a:cubicBezTo>
                    <a:pt x="7431" y="11884"/>
                    <a:pt x="7621" y="11717"/>
                    <a:pt x="7621" y="11527"/>
                  </a:cubicBezTo>
                  <a:lnTo>
                    <a:pt x="7621" y="10360"/>
                  </a:lnTo>
                  <a:cubicBezTo>
                    <a:pt x="7621" y="10169"/>
                    <a:pt x="7454" y="10003"/>
                    <a:pt x="7264" y="10003"/>
                  </a:cubicBezTo>
                  <a:lnTo>
                    <a:pt x="6097" y="10003"/>
                  </a:lnTo>
                  <a:lnTo>
                    <a:pt x="6097" y="8098"/>
                  </a:lnTo>
                  <a:lnTo>
                    <a:pt x="7264" y="8098"/>
                  </a:lnTo>
                  <a:cubicBezTo>
                    <a:pt x="7431" y="8098"/>
                    <a:pt x="7621" y="7955"/>
                    <a:pt x="7621" y="7740"/>
                  </a:cubicBezTo>
                  <a:lnTo>
                    <a:pt x="7621" y="6597"/>
                  </a:lnTo>
                  <a:cubicBezTo>
                    <a:pt x="7621" y="6431"/>
                    <a:pt x="7454" y="6240"/>
                    <a:pt x="7264" y="6240"/>
                  </a:cubicBezTo>
                  <a:lnTo>
                    <a:pt x="6097" y="6240"/>
                  </a:lnTo>
                  <a:lnTo>
                    <a:pt x="6097" y="4811"/>
                  </a:lnTo>
                  <a:lnTo>
                    <a:pt x="9836" y="4811"/>
                  </a:lnTo>
                  <a:cubicBezTo>
                    <a:pt x="9931" y="4811"/>
                    <a:pt x="10002" y="4883"/>
                    <a:pt x="10002" y="4978"/>
                  </a:cubicBezTo>
                  <a:lnTo>
                    <a:pt x="10002" y="6240"/>
                  </a:lnTo>
                  <a:lnTo>
                    <a:pt x="8836" y="6240"/>
                  </a:lnTo>
                  <a:cubicBezTo>
                    <a:pt x="8645" y="6240"/>
                    <a:pt x="8478" y="6407"/>
                    <a:pt x="8478" y="6597"/>
                  </a:cubicBezTo>
                  <a:lnTo>
                    <a:pt x="8478" y="7740"/>
                  </a:lnTo>
                  <a:cubicBezTo>
                    <a:pt x="8478" y="7907"/>
                    <a:pt x="8621" y="8098"/>
                    <a:pt x="8836" y="8098"/>
                  </a:cubicBezTo>
                  <a:lnTo>
                    <a:pt x="10002" y="8098"/>
                  </a:lnTo>
                  <a:lnTo>
                    <a:pt x="10002" y="10003"/>
                  </a:lnTo>
                  <a:lnTo>
                    <a:pt x="8836" y="10003"/>
                  </a:lnTo>
                  <a:cubicBezTo>
                    <a:pt x="8645" y="10003"/>
                    <a:pt x="8478" y="10146"/>
                    <a:pt x="8478" y="10360"/>
                  </a:cubicBezTo>
                  <a:lnTo>
                    <a:pt x="8478" y="11527"/>
                  </a:lnTo>
                  <a:cubicBezTo>
                    <a:pt x="8478" y="11693"/>
                    <a:pt x="8621" y="11884"/>
                    <a:pt x="8836" y="11884"/>
                  </a:cubicBezTo>
                  <a:lnTo>
                    <a:pt x="11503" y="11884"/>
                  </a:lnTo>
                  <a:cubicBezTo>
                    <a:pt x="11693" y="11884"/>
                    <a:pt x="11860" y="11717"/>
                    <a:pt x="11860" y="11527"/>
                  </a:cubicBezTo>
                  <a:lnTo>
                    <a:pt x="11860" y="10360"/>
                  </a:lnTo>
                  <a:cubicBezTo>
                    <a:pt x="11860" y="10169"/>
                    <a:pt x="11717" y="10003"/>
                    <a:pt x="11503" y="10003"/>
                  </a:cubicBezTo>
                  <a:lnTo>
                    <a:pt x="10312" y="10003"/>
                  </a:lnTo>
                  <a:lnTo>
                    <a:pt x="10312" y="8098"/>
                  </a:lnTo>
                  <a:lnTo>
                    <a:pt x="11479" y="8074"/>
                  </a:lnTo>
                  <a:cubicBezTo>
                    <a:pt x="11670" y="8074"/>
                    <a:pt x="11836" y="7907"/>
                    <a:pt x="11836" y="7716"/>
                  </a:cubicBezTo>
                  <a:lnTo>
                    <a:pt x="11836" y="6573"/>
                  </a:lnTo>
                  <a:cubicBezTo>
                    <a:pt x="11836" y="6407"/>
                    <a:pt x="11693" y="6216"/>
                    <a:pt x="11479" y="6216"/>
                  </a:cubicBezTo>
                  <a:lnTo>
                    <a:pt x="10312" y="6216"/>
                  </a:lnTo>
                  <a:lnTo>
                    <a:pt x="10312" y="4930"/>
                  </a:lnTo>
                  <a:cubicBezTo>
                    <a:pt x="10312" y="4668"/>
                    <a:pt x="10122" y="4454"/>
                    <a:pt x="9836" y="4454"/>
                  </a:cubicBezTo>
                  <a:lnTo>
                    <a:pt x="6097" y="4454"/>
                  </a:lnTo>
                  <a:lnTo>
                    <a:pt x="6097" y="2906"/>
                  </a:lnTo>
                  <a:lnTo>
                    <a:pt x="8478" y="2906"/>
                  </a:lnTo>
                  <a:cubicBezTo>
                    <a:pt x="8645" y="2906"/>
                    <a:pt x="8836" y="2763"/>
                    <a:pt x="8836" y="2549"/>
                  </a:cubicBezTo>
                  <a:lnTo>
                    <a:pt x="8836" y="167"/>
                  </a:lnTo>
                  <a:cubicBezTo>
                    <a:pt x="8836" y="96"/>
                    <a:pt x="8740" y="1"/>
                    <a:pt x="8645" y="1"/>
                  </a:cubicBezTo>
                  <a:lnTo>
                    <a:pt x="7335" y="1"/>
                  </a:lnTo>
                  <a:cubicBezTo>
                    <a:pt x="7311" y="1"/>
                    <a:pt x="7288" y="1"/>
                    <a:pt x="7288" y="24"/>
                  </a:cubicBezTo>
                  <a:cubicBezTo>
                    <a:pt x="7169" y="167"/>
                    <a:pt x="7264" y="358"/>
                    <a:pt x="7407" y="358"/>
                  </a:cubicBezTo>
                  <a:lnTo>
                    <a:pt x="8502" y="358"/>
                  </a:lnTo>
                  <a:lnTo>
                    <a:pt x="8502" y="2596"/>
                  </a:lnTo>
                  <a:lnTo>
                    <a:pt x="3358" y="2596"/>
                  </a:lnTo>
                  <a:lnTo>
                    <a:pt x="3358" y="358"/>
                  </a:lnTo>
                  <a:lnTo>
                    <a:pt x="6597" y="358"/>
                  </a:lnTo>
                  <a:cubicBezTo>
                    <a:pt x="6692" y="358"/>
                    <a:pt x="6788" y="263"/>
                    <a:pt x="6788" y="167"/>
                  </a:cubicBezTo>
                  <a:cubicBezTo>
                    <a:pt x="6788" y="96"/>
                    <a:pt x="6692" y="1"/>
                    <a:pt x="65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8" name="Google Shape;2158;p64"/>
          <p:cNvGrpSpPr/>
          <p:nvPr/>
        </p:nvGrpSpPr>
        <p:grpSpPr>
          <a:xfrm>
            <a:off x="7740143" y="2448434"/>
            <a:ext cx="356767" cy="354584"/>
            <a:chOff x="6647713" y="2369483"/>
            <a:chExt cx="298325" cy="296500"/>
          </a:xfrm>
        </p:grpSpPr>
        <p:sp>
          <p:nvSpPr>
            <p:cNvPr id="2159" name="Google Shape;2159;p64"/>
            <p:cNvSpPr/>
            <p:nvPr/>
          </p:nvSpPr>
          <p:spPr>
            <a:xfrm>
              <a:off x="6648313" y="2370058"/>
              <a:ext cx="144700" cy="144100"/>
            </a:xfrm>
            <a:custGeom>
              <a:rect b="b" l="l" r="r" t="t"/>
              <a:pathLst>
                <a:path extrusionOk="0" h="5764" w="5788">
                  <a:moveTo>
                    <a:pt x="5550" y="1"/>
                  </a:moveTo>
                  <a:cubicBezTo>
                    <a:pt x="4573" y="1"/>
                    <a:pt x="3573" y="310"/>
                    <a:pt x="2739" y="811"/>
                  </a:cubicBezTo>
                  <a:cubicBezTo>
                    <a:pt x="1930" y="1287"/>
                    <a:pt x="1263" y="2001"/>
                    <a:pt x="787" y="2835"/>
                  </a:cubicBezTo>
                  <a:cubicBezTo>
                    <a:pt x="715" y="2930"/>
                    <a:pt x="739" y="3001"/>
                    <a:pt x="834" y="3073"/>
                  </a:cubicBezTo>
                  <a:cubicBezTo>
                    <a:pt x="867" y="3098"/>
                    <a:pt x="901" y="3108"/>
                    <a:pt x="932" y="3108"/>
                  </a:cubicBezTo>
                  <a:cubicBezTo>
                    <a:pt x="990" y="3108"/>
                    <a:pt x="1041" y="3072"/>
                    <a:pt x="1072" y="3025"/>
                  </a:cubicBezTo>
                  <a:cubicBezTo>
                    <a:pt x="1525" y="2239"/>
                    <a:pt x="2144" y="1573"/>
                    <a:pt x="2930" y="1144"/>
                  </a:cubicBezTo>
                  <a:cubicBezTo>
                    <a:pt x="3668" y="691"/>
                    <a:pt x="4573" y="429"/>
                    <a:pt x="5430" y="382"/>
                  </a:cubicBezTo>
                  <a:lnTo>
                    <a:pt x="5430" y="5454"/>
                  </a:lnTo>
                  <a:lnTo>
                    <a:pt x="358" y="5454"/>
                  </a:lnTo>
                  <a:cubicBezTo>
                    <a:pt x="406" y="4859"/>
                    <a:pt x="525" y="4287"/>
                    <a:pt x="715" y="3740"/>
                  </a:cubicBezTo>
                  <a:cubicBezTo>
                    <a:pt x="763" y="3644"/>
                    <a:pt x="715" y="3549"/>
                    <a:pt x="644" y="3478"/>
                  </a:cubicBezTo>
                  <a:cubicBezTo>
                    <a:pt x="621" y="3472"/>
                    <a:pt x="599" y="3469"/>
                    <a:pt x="577" y="3469"/>
                  </a:cubicBezTo>
                  <a:cubicBezTo>
                    <a:pt x="506" y="3469"/>
                    <a:pt x="442" y="3500"/>
                    <a:pt x="406" y="3573"/>
                  </a:cubicBezTo>
                  <a:cubicBezTo>
                    <a:pt x="167" y="4216"/>
                    <a:pt x="48" y="4859"/>
                    <a:pt x="1" y="5526"/>
                  </a:cubicBezTo>
                  <a:cubicBezTo>
                    <a:pt x="1" y="5573"/>
                    <a:pt x="48" y="5621"/>
                    <a:pt x="72" y="5669"/>
                  </a:cubicBezTo>
                  <a:cubicBezTo>
                    <a:pt x="120" y="5716"/>
                    <a:pt x="191" y="5764"/>
                    <a:pt x="287" y="5764"/>
                  </a:cubicBezTo>
                  <a:lnTo>
                    <a:pt x="5597" y="5764"/>
                  </a:lnTo>
                  <a:cubicBezTo>
                    <a:pt x="5692" y="5764"/>
                    <a:pt x="5788" y="5669"/>
                    <a:pt x="5788" y="5573"/>
                  </a:cubicBezTo>
                  <a:lnTo>
                    <a:pt x="5788" y="239"/>
                  </a:lnTo>
                  <a:cubicBezTo>
                    <a:pt x="5788" y="191"/>
                    <a:pt x="5764" y="120"/>
                    <a:pt x="5716" y="96"/>
                  </a:cubicBezTo>
                  <a:cubicBezTo>
                    <a:pt x="5669" y="48"/>
                    <a:pt x="5597" y="1"/>
                    <a:pt x="55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64"/>
            <p:cNvSpPr/>
            <p:nvPr/>
          </p:nvSpPr>
          <p:spPr>
            <a:xfrm>
              <a:off x="6647713" y="2521883"/>
              <a:ext cx="240550" cy="144100"/>
            </a:xfrm>
            <a:custGeom>
              <a:rect b="b" l="l" r="r" t="t"/>
              <a:pathLst>
                <a:path extrusionOk="0" h="5764" w="9622">
                  <a:moveTo>
                    <a:pt x="5859" y="358"/>
                  </a:moveTo>
                  <a:lnTo>
                    <a:pt x="9193" y="4025"/>
                  </a:lnTo>
                  <a:cubicBezTo>
                    <a:pt x="8217" y="4930"/>
                    <a:pt x="6979" y="5430"/>
                    <a:pt x="5621" y="5430"/>
                  </a:cubicBezTo>
                  <a:cubicBezTo>
                    <a:pt x="4216" y="5430"/>
                    <a:pt x="2930" y="4882"/>
                    <a:pt x="1930" y="3906"/>
                  </a:cubicBezTo>
                  <a:cubicBezTo>
                    <a:pt x="977" y="2953"/>
                    <a:pt x="430" y="1715"/>
                    <a:pt x="382" y="358"/>
                  </a:cubicBezTo>
                  <a:close/>
                  <a:moveTo>
                    <a:pt x="263" y="0"/>
                  </a:moveTo>
                  <a:cubicBezTo>
                    <a:pt x="215" y="0"/>
                    <a:pt x="191" y="0"/>
                    <a:pt x="120" y="48"/>
                  </a:cubicBezTo>
                  <a:cubicBezTo>
                    <a:pt x="49" y="96"/>
                    <a:pt x="1" y="167"/>
                    <a:pt x="1" y="239"/>
                  </a:cubicBezTo>
                  <a:cubicBezTo>
                    <a:pt x="25" y="1739"/>
                    <a:pt x="596" y="3096"/>
                    <a:pt x="1668" y="4144"/>
                  </a:cubicBezTo>
                  <a:cubicBezTo>
                    <a:pt x="2716" y="5192"/>
                    <a:pt x="4121" y="5764"/>
                    <a:pt x="5597" y="5764"/>
                  </a:cubicBezTo>
                  <a:cubicBezTo>
                    <a:pt x="7050" y="5764"/>
                    <a:pt x="8455" y="5192"/>
                    <a:pt x="9503" y="4168"/>
                  </a:cubicBezTo>
                  <a:cubicBezTo>
                    <a:pt x="9622" y="4120"/>
                    <a:pt x="9622" y="3954"/>
                    <a:pt x="9527" y="3858"/>
                  </a:cubicBezTo>
                  <a:lnTo>
                    <a:pt x="6050" y="72"/>
                  </a:lnTo>
                  <a:cubicBezTo>
                    <a:pt x="6002" y="48"/>
                    <a:pt x="5955" y="0"/>
                    <a:pt x="59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64"/>
            <p:cNvSpPr/>
            <p:nvPr/>
          </p:nvSpPr>
          <p:spPr>
            <a:xfrm>
              <a:off x="6801913" y="2369483"/>
              <a:ext cx="144125" cy="243525"/>
            </a:xfrm>
            <a:custGeom>
              <a:rect b="b" l="l" r="r" t="t"/>
              <a:pathLst>
                <a:path extrusionOk="0" h="9741" w="5765">
                  <a:moveTo>
                    <a:pt x="239" y="0"/>
                  </a:moveTo>
                  <a:cubicBezTo>
                    <a:pt x="144" y="0"/>
                    <a:pt x="49" y="71"/>
                    <a:pt x="25" y="143"/>
                  </a:cubicBezTo>
                  <a:cubicBezTo>
                    <a:pt x="1" y="191"/>
                    <a:pt x="1" y="214"/>
                    <a:pt x="1" y="262"/>
                  </a:cubicBezTo>
                  <a:lnTo>
                    <a:pt x="1" y="5596"/>
                  </a:lnTo>
                  <a:cubicBezTo>
                    <a:pt x="1" y="5620"/>
                    <a:pt x="25" y="5692"/>
                    <a:pt x="49" y="5715"/>
                  </a:cubicBezTo>
                  <a:lnTo>
                    <a:pt x="1001" y="6763"/>
                  </a:lnTo>
                  <a:cubicBezTo>
                    <a:pt x="1040" y="6789"/>
                    <a:pt x="1094" y="6808"/>
                    <a:pt x="1142" y="6808"/>
                  </a:cubicBezTo>
                  <a:cubicBezTo>
                    <a:pt x="1182" y="6808"/>
                    <a:pt x="1218" y="6796"/>
                    <a:pt x="1239" y="6763"/>
                  </a:cubicBezTo>
                  <a:cubicBezTo>
                    <a:pt x="1311" y="6692"/>
                    <a:pt x="1335" y="6573"/>
                    <a:pt x="1239" y="6525"/>
                  </a:cubicBezTo>
                  <a:lnTo>
                    <a:pt x="358" y="5525"/>
                  </a:lnTo>
                  <a:lnTo>
                    <a:pt x="358" y="381"/>
                  </a:lnTo>
                  <a:cubicBezTo>
                    <a:pt x="1692" y="405"/>
                    <a:pt x="2954" y="976"/>
                    <a:pt x="3906" y="1929"/>
                  </a:cubicBezTo>
                  <a:cubicBezTo>
                    <a:pt x="4883" y="2905"/>
                    <a:pt x="5407" y="4215"/>
                    <a:pt x="5407" y="5596"/>
                  </a:cubicBezTo>
                  <a:cubicBezTo>
                    <a:pt x="5407" y="6882"/>
                    <a:pt x="4811" y="8311"/>
                    <a:pt x="3835" y="9311"/>
                  </a:cubicBezTo>
                  <a:lnTo>
                    <a:pt x="1787" y="7073"/>
                  </a:lnTo>
                  <a:cubicBezTo>
                    <a:pt x="1748" y="7047"/>
                    <a:pt x="1694" y="7028"/>
                    <a:pt x="1646" y="7028"/>
                  </a:cubicBezTo>
                  <a:cubicBezTo>
                    <a:pt x="1606" y="7028"/>
                    <a:pt x="1570" y="7041"/>
                    <a:pt x="1549" y="7073"/>
                  </a:cubicBezTo>
                  <a:cubicBezTo>
                    <a:pt x="1477" y="7144"/>
                    <a:pt x="1454" y="7263"/>
                    <a:pt x="1549" y="7311"/>
                  </a:cubicBezTo>
                  <a:lnTo>
                    <a:pt x="3668" y="9645"/>
                  </a:lnTo>
                  <a:cubicBezTo>
                    <a:pt x="3716" y="9692"/>
                    <a:pt x="3787" y="9740"/>
                    <a:pt x="3835" y="9740"/>
                  </a:cubicBezTo>
                  <a:cubicBezTo>
                    <a:pt x="3906" y="9740"/>
                    <a:pt x="3954" y="9692"/>
                    <a:pt x="4026" y="9669"/>
                  </a:cubicBezTo>
                  <a:cubicBezTo>
                    <a:pt x="5097" y="8573"/>
                    <a:pt x="5764" y="7025"/>
                    <a:pt x="5764" y="5620"/>
                  </a:cubicBezTo>
                  <a:cubicBezTo>
                    <a:pt x="5740" y="4120"/>
                    <a:pt x="5169" y="2715"/>
                    <a:pt x="4145" y="1667"/>
                  </a:cubicBezTo>
                  <a:cubicBezTo>
                    <a:pt x="3097" y="619"/>
                    <a:pt x="1716" y="24"/>
                    <a:pt x="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2" name="Google Shape;2162;p64"/>
          <p:cNvGrpSpPr/>
          <p:nvPr/>
        </p:nvGrpSpPr>
        <p:grpSpPr>
          <a:xfrm>
            <a:off x="7007492" y="2448434"/>
            <a:ext cx="355302" cy="354584"/>
            <a:chOff x="6162513" y="2369483"/>
            <a:chExt cx="297100" cy="296500"/>
          </a:xfrm>
        </p:grpSpPr>
        <p:sp>
          <p:nvSpPr>
            <p:cNvPr id="2163" name="Google Shape;2163;p64"/>
            <p:cNvSpPr/>
            <p:nvPr/>
          </p:nvSpPr>
          <p:spPr>
            <a:xfrm>
              <a:off x="6197638" y="2404608"/>
              <a:ext cx="87525" cy="87525"/>
            </a:xfrm>
            <a:custGeom>
              <a:rect b="b" l="l" r="r" t="t"/>
              <a:pathLst>
                <a:path extrusionOk="0" h="3501" w="3501">
                  <a:moveTo>
                    <a:pt x="1762" y="0"/>
                  </a:moveTo>
                  <a:cubicBezTo>
                    <a:pt x="1548" y="0"/>
                    <a:pt x="1334" y="24"/>
                    <a:pt x="1167" y="119"/>
                  </a:cubicBezTo>
                  <a:cubicBezTo>
                    <a:pt x="1072" y="143"/>
                    <a:pt x="1000" y="238"/>
                    <a:pt x="1072" y="333"/>
                  </a:cubicBezTo>
                  <a:cubicBezTo>
                    <a:pt x="1089" y="384"/>
                    <a:pt x="1141" y="434"/>
                    <a:pt x="1204" y="434"/>
                  </a:cubicBezTo>
                  <a:cubicBezTo>
                    <a:pt x="1230" y="434"/>
                    <a:pt x="1258" y="426"/>
                    <a:pt x="1286" y="405"/>
                  </a:cubicBezTo>
                  <a:cubicBezTo>
                    <a:pt x="1429" y="357"/>
                    <a:pt x="1596" y="333"/>
                    <a:pt x="1762" y="333"/>
                  </a:cubicBezTo>
                  <a:cubicBezTo>
                    <a:pt x="2525" y="333"/>
                    <a:pt x="3144" y="953"/>
                    <a:pt x="3144" y="1715"/>
                  </a:cubicBezTo>
                  <a:cubicBezTo>
                    <a:pt x="3144" y="2501"/>
                    <a:pt x="2525" y="3120"/>
                    <a:pt x="1762" y="3120"/>
                  </a:cubicBezTo>
                  <a:cubicBezTo>
                    <a:pt x="977" y="3120"/>
                    <a:pt x="357" y="2501"/>
                    <a:pt x="357" y="1715"/>
                  </a:cubicBezTo>
                  <a:cubicBezTo>
                    <a:pt x="357" y="1405"/>
                    <a:pt x="476" y="1072"/>
                    <a:pt x="691" y="834"/>
                  </a:cubicBezTo>
                  <a:cubicBezTo>
                    <a:pt x="738" y="762"/>
                    <a:pt x="738" y="643"/>
                    <a:pt x="643" y="595"/>
                  </a:cubicBezTo>
                  <a:cubicBezTo>
                    <a:pt x="621" y="562"/>
                    <a:pt x="584" y="544"/>
                    <a:pt x="543" y="544"/>
                  </a:cubicBezTo>
                  <a:cubicBezTo>
                    <a:pt x="495" y="544"/>
                    <a:pt x="443" y="568"/>
                    <a:pt x="405" y="619"/>
                  </a:cubicBezTo>
                  <a:cubicBezTo>
                    <a:pt x="143" y="953"/>
                    <a:pt x="0" y="1334"/>
                    <a:pt x="0" y="1762"/>
                  </a:cubicBezTo>
                  <a:cubicBezTo>
                    <a:pt x="0" y="2691"/>
                    <a:pt x="762" y="3501"/>
                    <a:pt x="1762" y="3501"/>
                  </a:cubicBezTo>
                  <a:cubicBezTo>
                    <a:pt x="2739" y="3501"/>
                    <a:pt x="3501" y="2739"/>
                    <a:pt x="3501" y="1739"/>
                  </a:cubicBezTo>
                  <a:cubicBezTo>
                    <a:pt x="3477" y="810"/>
                    <a:pt x="2715" y="0"/>
                    <a:pt x="17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64"/>
            <p:cNvSpPr/>
            <p:nvPr/>
          </p:nvSpPr>
          <p:spPr>
            <a:xfrm>
              <a:off x="6162513" y="2369483"/>
              <a:ext cx="158375" cy="157775"/>
            </a:xfrm>
            <a:custGeom>
              <a:rect b="b" l="l" r="r" t="t"/>
              <a:pathLst>
                <a:path extrusionOk="0" h="6311" w="6335">
                  <a:moveTo>
                    <a:pt x="3453" y="452"/>
                  </a:moveTo>
                  <a:lnTo>
                    <a:pt x="3453" y="738"/>
                  </a:lnTo>
                  <a:cubicBezTo>
                    <a:pt x="3453" y="881"/>
                    <a:pt x="3549" y="1000"/>
                    <a:pt x="3691" y="1072"/>
                  </a:cubicBezTo>
                  <a:cubicBezTo>
                    <a:pt x="3930" y="1119"/>
                    <a:pt x="4144" y="1215"/>
                    <a:pt x="4358" y="1334"/>
                  </a:cubicBezTo>
                  <a:cubicBezTo>
                    <a:pt x="4408" y="1373"/>
                    <a:pt x="4466" y="1392"/>
                    <a:pt x="4524" y="1392"/>
                  </a:cubicBezTo>
                  <a:cubicBezTo>
                    <a:pt x="4604" y="1392"/>
                    <a:pt x="4684" y="1355"/>
                    <a:pt x="4739" y="1286"/>
                  </a:cubicBezTo>
                  <a:lnTo>
                    <a:pt x="4977" y="1048"/>
                  </a:lnTo>
                  <a:lnTo>
                    <a:pt x="5335" y="1429"/>
                  </a:lnTo>
                  <a:lnTo>
                    <a:pt x="5096" y="1667"/>
                  </a:lnTo>
                  <a:cubicBezTo>
                    <a:pt x="4977" y="1786"/>
                    <a:pt x="4977" y="1929"/>
                    <a:pt x="5025" y="2048"/>
                  </a:cubicBezTo>
                  <a:cubicBezTo>
                    <a:pt x="5144" y="2262"/>
                    <a:pt x="5239" y="2477"/>
                    <a:pt x="5287" y="2715"/>
                  </a:cubicBezTo>
                  <a:cubicBezTo>
                    <a:pt x="5335" y="2858"/>
                    <a:pt x="5454" y="2953"/>
                    <a:pt x="5597" y="2953"/>
                  </a:cubicBezTo>
                  <a:lnTo>
                    <a:pt x="5930" y="2953"/>
                  </a:lnTo>
                  <a:lnTo>
                    <a:pt x="5930" y="3477"/>
                  </a:lnTo>
                  <a:lnTo>
                    <a:pt x="5597" y="3477"/>
                  </a:lnTo>
                  <a:cubicBezTo>
                    <a:pt x="5454" y="3477"/>
                    <a:pt x="5335" y="3572"/>
                    <a:pt x="5311" y="3715"/>
                  </a:cubicBezTo>
                  <a:cubicBezTo>
                    <a:pt x="5239" y="3953"/>
                    <a:pt x="5144" y="4168"/>
                    <a:pt x="5025" y="4382"/>
                  </a:cubicBezTo>
                  <a:cubicBezTo>
                    <a:pt x="4954" y="4501"/>
                    <a:pt x="4977" y="4668"/>
                    <a:pt x="5096" y="4763"/>
                  </a:cubicBezTo>
                  <a:lnTo>
                    <a:pt x="5335" y="5001"/>
                  </a:lnTo>
                  <a:lnTo>
                    <a:pt x="4977" y="5382"/>
                  </a:lnTo>
                  <a:lnTo>
                    <a:pt x="4739" y="5144"/>
                  </a:lnTo>
                  <a:cubicBezTo>
                    <a:pt x="4654" y="5058"/>
                    <a:pt x="4559" y="5015"/>
                    <a:pt x="4472" y="5015"/>
                  </a:cubicBezTo>
                  <a:cubicBezTo>
                    <a:pt x="4413" y="5015"/>
                    <a:pt x="4358" y="5034"/>
                    <a:pt x="4311" y="5072"/>
                  </a:cubicBezTo>
                  <a:cubicBezTo>
                    <a:pt x="4120" y="5192"/>
                    <a:pt x="3906" y="5263"/>
                    <a:pt x="3668" y="5334"/>
                  </a:cubicBezTo>
                  <a:cubicBezTo>
                    <a:pt x="3525" y="5358"/>
                    <a:pt x="3429" y="5477"/>
                    <a:pt x="3429" y="5668"/>
                  </a:cubicBezTo>
                  <a:lnTo>
                    <a:pt x="3429" y="5977"/>
                  </a:lnTo>
                  <a:lnTo>
                    <a:pt x="2882" y="5977"/>
                  </a:lnTo>
                  <a:lnTo>
                    <a:pt x="2882" y="5668"/>
                  </a:lnTo>
                  <a:cubicBezTo>
                    <a:pt x="2882" y="5501"/>
                    <a:pt x="2810" y="5382"/>
                    <a:pt x="2644" y="5334"/>
                  </a:cubicBezTo>
                  <a:cubicBezTo>
                    <a:pt x="2405" y="5263"/>
                    <a:pt x="2215" y="5192"/>
                    <a:pt x="2001" y="5072"/>
                  </a:cubicBezTo>
                  <a:cubicBezTo>
                    <a:pt x="1951" y="5033"/>
                    <a:pt x="1889" y="5014"/>
                    <a:pt x="1828" y="5014"/>
                  </a:cubicBezTo>
                  <a:cubicBezTo>
                    <a:pt x="1743" y="5014"/>
                    <a:pt x="1661" y="5051"/>
                    <a:pt x="1620" y="5120"/>
                  </a:cubicBezTo>
                  <a:lnTo>
                    <a:pt x="1381" y="5358"/>
                  </a:lnTo>
                  <a:lnTo>
                    <a:pt x="1024" y="4977"/>
                  </a:lnTo>
                  <a:lnTo>
                    <a:pt x="1262" y="4739"/>
                  </a:lnTo>
                  <a:cubicBezTo>
                    <a:pt x="1381" y="4620"/>
                    <a:pt x="1381" y="4477"/>
                    <a:pt x="1310" y="4358"/>
                  </a:cubicBezTo>
                  <a:cubicBezTo>
                    <a:pt x="1191" y="4144"/>
                    <a:pt x="1096" y="3929"/>
                    <a:pt x="1048" y="3691"/>
                  </a:cubicBezTo>
                  <a:cubicBezTo>
                    <a:pt x="1024" y="3548"/>
                    <a:pt x="905" y="3453"/>
                    <a:pt x="738" y="3453"/>
                  </a:cubicBezTo>
                  <a:lnTo>
                    <a:pt x="429" y="3453"/>
                  </a:lnTo>
                  <a:lnTo>
                    <a:pt x="429" y="2905"/>
                  </a:lnTo>
                  <a:lnTo>
                    <a:pt x="715" y="2905"/>
                  </a:lnTo>
                  <a:cubicBezTo>
                    <a:pt x="857" y="2905"/>
                    <a:pt x="977" y="2834"/>
                    <a:pt x="1048" y="2667"/>
                  </a:cubicBezTo>
                  <a:cubicBezTo>
                    <a:pt x="1096" y="2429"/>
                    <a:pt x="1191" y="2239"/>
                    <a:pt x="1310" y="2024"/>
                  </a:cubicBezTo>
                  <a:cubicBezTo>
                    <a:pt x="1405" y="1905"/>
                    <a:pt x="1381" y="1715"/>
                    <a:pt x="1262" y="1643"/>
                  </a:cubicBezTo>
                  <a:lnTo>
                    <a:pt x="1024" y="1405"/>
                  </a:lnTo>
                  <a:lnTo>
                    <a:pt x="1405" y="1048"/>
                  </a:lnTo>
                  <a:lnTo>
                    <a:pt x="1643" y="1286"/>
                  </a:lnTo>
                  <a:cubicBezTo>
                    <a:pt x="1710" y="1353"/>
                    <a:pt x="1785" y="1382"/>
                    <a:pt x="1859" y="1382"/>
                  </a:cubicBezTo>
                  <a:cubicBezTo>
                    <a:pt x="1916" y="1382"/>
                    <a:pt x="1972" y="1365"/>
                    <a:pt x="2024" y="1334"/>
                  </a:cubicBezTo>
                  <a:cubicBezTo>
                    <a:pt x="2239" y="1215"/>
                    <a:pt x="2453" y="1119"/>
                    <a:pt x="2691" y="1072"/>
                  </a:cubicBezTo>
                  <a:cubicBezTo>
                    <a:pt x="2834" y="1048"/>
                    <a:pt x="2929" y="929"/>
                    <a:pt x="2929" y="762"/>
                  </a:cubicBezTo>
                  <a:lnTo>
                    <a:pt x="2929" y="452"/>
                  </a:lnTo>
                  <a:close/>
                  <a:moveTo>
                    <a:pt x="2858" y="0"/>
                  </a:moveTo>
                  <a:cubicBezTo>
                    <a:pt x="2691" y="0"/>
                    <a:pt x="2524" y="143"/>
                    <a:pt x="2524" y="333"/>
                  </a:cubicBezTo>
                  <a:lnTo>
                    <a:pt x="2524" y="667"/>
                  </a:lnTo>
                  <a:cubicBezTo>
                    <a:pt x="2286" y="714"/>
                    <a:pt x="2024" y="810"/>
                    <a:pt x="1810" y="953"/>
                  </a:cubicBezTo>
                  <a:lnTo>
                    <a:pt x="1572" y="714"/>
                  </a:lnTo>
                  <a:cubicBezTo>
                    <a:pt x="1512" y="655"/>
                    <a:pt x="1435" y="625"/>
                    <a:pt x="1358" y="625"/>
                  </a:cubicBezTo>
                  <a:cubicBezTo>
                    <a:pt x="1280" y="625"/>
                    <a:pt x="1203" y="655"/>
                    <a:pt x="1143" y="714"/>
                  </a:cubicBezTo>
                  <a:lnTo>
                    <a:pt x="715" y="1119"/>
                  </a:lnTo>
                  <a:cubicBezTo>
                    <a:pt x="596" y="1262"/>
                    <a:pt x="596" y="1453"/>
                    <a:pt x="715" y="1572"/>
                  </a:cubicBezTo>
                  <a:lnTo>
                    <a:pt x="953" y="1810"/>
                  </a:lnTo>
                  <a:cubicBezTo>
                    <a:pt x="810" y="2048"/>
                    <a:pt x="715" y="2286"/>
                    <a:pt x="667" y="2524"/>
                  </a:cubicBezTo>
                  <a:lnTo>
                    <a:pt x="334" y="2524"/>
                  </a:lnTo>
                  <a:cubicBezTo>
                    <a:pt x="143" y="2524"/>
                    <a:pt x="0" y="2691"/>
                    <a:pt x="0" y="2858"/>
                  </a:cubicBezTo>
                  <a:lnTo>
                    <a:pt x="0" y="3453"/>
                  </a:lnTo>
                  <a:cubicBezTo>
                    <a:pt x="0" y="3644"/>
                    <a:pt x="143" y="3786"/>
                    <a:pt x="334" y="3786"/>
                  </a:cubicBezTo>
                  <a:lnTo>
                    <a:pt x="667" y="3786"/>
                  </a:lnTo>
                  <a:cubicBezTo>
                    <a:pt x="715" y="4025"/>
                    <a:pt x="810" y="4287"/>
                    <a:pt x="953" y="4501"/>
                  </a:cubicBezTo>
                  <a:lnTo>
                    <a:pt x="715" y="4739"/>
                  </a:lnTo>
                  <a:cubicBezTo>
                    <a:pt x="596" y="4858"/>
                    <a:pt x="596" y="5072"/>
                    <a:pt x="715" y="5192"/>
                  </a:cubicBezTo>
                  <a:lnTo>
                    <a:pt x="1143" y="5596"/>
                  </a:lnTo>
                  <a:cubicBezTo>
                    <a:pt x="1203" y="5656"/>
                    <a:pt x="1280" y="5686"/>
                    <a:pt x="1358" y="5686"/>
                  </a:cubicBezTo>
                  <a:cubicBezTo>
                    <a:pt x="1435" y="5686"/>
                    <a:pt x="1512" y="5656"/>
                    <a:pt x="1572" y="5596"/>
                  </a:cubicBezTo>
                  <a:lnTo>
                    <a:pt x="1810" y="5358"/>
                  </a:lnTo>
                  <a:cubicBezTo>
                    <a:pt x="2048" y="5501"/>
                    <a:pt x="2286" y="5596"/>
                    <a:pt x="2524" y="5644"/>
                  </a:cubicBezTo>
                  <a:lnTo>
                    <a:pt x="2524" y="5977"/>
                  </a:lnTo>
                  <a:cubicBezTo>
                    <a:pt x="2524" y="6168"/>
                    <a:pt x="2691" y="6311"/>
                    <a:pt x="2858" y="6311"/>
                  </a:cubicBezTo>
                  <a:lnTo>
                    <a:pt x="3453" y="6311"/>
                  </a:lnTo>
                  <a:cubicBezTo>
                    <a:pt x="3644" y="6311"/>
                    <a:pt x="3787" y="6168"/>
                    <a:pt x="3787" y="5977"/>
                  </a:cubicBezTo>
                  <a:lnTo>
                    <a:pt x="3787" y="5644"/>
                  </a:lnTo>
                  <a:cubicBezTo>
                    <a:pt x="4049" y="5596"/>
                    <a:pt x="4287" y="5501"/>
                    <a:pt x="4501" y="5358"/>
                  </a:cubicBezTo>
                  <a:lnTo>
                    <a:pt x="4739" y="5596"/>
                  </a:lnTo>
                  <a:cubicBezTo>
                    <a:pt x="4799" y="5656"/>
                    <a:pt x="4870" y="5686"/>
                    <a:pt x="4948" y="5686"/>
                  </a:cubicBezTo>
                  <a:cubicBezTo>
                    <a:pt x="5025" y="5686"/>
                    <a:pt x="5108" y="5656"/>
                    <a:pt x="5192" y="5596"/>
                  </a:cubicBezTo>
                  <a:lnTo>
                    <a:pt x="5597" y="5192"/>
                  </a:lnTo>
                  <a:cubicBezTo>
                    <a:pt x="5716" y="5072"/>
                    <a:pt x="5716" y="4858"/>
                    <a:pt x="5597" y="4739"/>
                  </a:cubicBezTo>
                  <a:lnTo>
                    <a:pt x="5358" y="4501"/>
                  </a:lnTo>
                  <a:cubicBezTo>
                    <a:pt x="5501" y="4287"/>
                    <a:pt x="5597" y="4025"/>
                    <a:pt x="5668" y="3786"/>
                  </a:cubicBezTo>
                  <a:lnTo>
                    <a:pt x="6025" y="3786"/>
                  </a:lnTo>
                  <a:cubicBezTo>
                    <a:pt x="6192" y="3786"/>
                    <a:pt x="6335" y="3644"/>
                    <a:pt x="6335" y="3453"/>
                  </a:cubicBezTo>
                  <a:lnTo>
                    <a:pt x="6335" y="2858"/>
                  </a:lnTo>
                  <a:cubicBezTo>
                    <a:pt x="6335" y="2691"/>
                    <a:pt x="6192" y="2524"/>
                    <a:pt x="6025" y="2524"/>
                  </a:cubicBezTo>
                  <a:lnTo>
                    <a:pt x="5668" y="2524"/>
                  </a:lnTo>
                  <a:cubicBezTo>
                    <a:pt x="5597" y="2286"/>
                    <a:pt x="5501" y="2024"/>
                    <a:pt x="5358" y="1810"/>
                  </a:cubicBezTo>
                  <a:lnTo>
                    <a:pt x="5597" y="1572"/>
                  </a:lnTo>
                  <a:cubicBezTo>
                    <a:pt x="5716" y="1453"/>
                    <a:pt x="5716" y="1262"/>
                    <a:pt x="5597" y="1119"/>
                  </a:cubicBezTo>
                  <a:lnTo>
                    <a:pt x="5192" y="714"/>
                  </a:lnTo>
                  <a:cubicBezTo>
                    <a:pt x="5132" y="655"/>
                    <a:pt x="5049" y="625"/>
                    <a:pt x="4965" y="625"/>
                  </a:cubicBezTo>
                  <a:cubicBezTo>
                    <a:pt x="4882" y="625"/>
                    <a:pt x="4799" y="655"/>
                    <a:pt x="4739" y="714"/>
                  </a:cubicBezTo>
                  <a:lnTo>
                    <a:pt x="4501" y="953"/>
                  </a:lnTo>
                  <a:cubicBezTo>
                    <a:pt x="4263" y="810"/>
                    <a:pt x="4025" y="714"/>
                    <a:pt x="3787" y="667"/>
                  </a:cubicBezTo>
                  <a:lnTo>
                    <a:pt x="3787" y="333"/>
                  </a:lnTo>
                  <a:cubicBezTo>
                    <a:pt x="3787" y="143"/>
                    <a:pt x="3644" y="0"/>
                    <a:pt x="34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64"/>
            <p:cNvSpPr/>
            <p:nvPr/>
          </p:nvSpPr>
          <p:spPr>
            <a:xfrm>
              <a:off x="6232763" y="2427808"/>
              <a:ext cx="16100" cy="41700"/>
            </a:xfrm>
            <a:custGeom>
              <a:rect b="b" l="l" r="r" t="t"/>
              <a:pathLst>
                <a:path extrusionOk="0" h="1668" w="644">
                  <a:moveTo>
                    <a:pt x="191" y="1"/>
                  </a:moveTo>
                  <a:cubicBezTo>
                    <a:pt x="119" y="1"/>
                    <a:pt x="48" y="48"/>
                    <a:pt x="24" y="144"/>
                  </a:cubicBezTo>
                  <a:cubicBezTo>
                    <a:pt x="0" y="263"/>
                    <a:pt x="72" y="358"/>
                    <a:pt x="191" y="358"/>
                  </a:cubicBezTo>
                  <a:lnTo>
                    <a:pt x="310" y="358"/>
                  </a:lnTo>
                  <a:lnTo>
                    <a:pt x="310" y="1477"/>
                  </a:lnTo>
                  <a:cubicBezTo>
                    <a:pt x="286" y="1573"/>
                    <a:pt x="381" y="1668"/>
                    <a:pt x="477" y="1668"/>
                  </a:cubicBezTo>
                  <a:cubicBezTo>
                    <a:pt x="548" y="1668"/>
                    <a:pt x="643" y="1573"/>
                    <a:pt x="643" y="1477"/>
                  </a:cubicBezTo>
                  <a:lnTo>
                    <a:pt x="643" y="168"/>
                  </a:lnTo>
                  <a:cubicBezTo>
                    <a:pt x="643" y="72"/>
                    <a:pt x="548" y="1"/>
                    <a:pt x="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64"/>
            <p:cNvSpPr/>
            <p:nvPr/>
          </p:nvSpPr>
          <p:spPr>
            <a:xfrm>
              <a:off x="6319088" y="2526658"/>
              <a:ext cx="100050" cy="99425"/>
            </a:xfrm>
            <a:custGeom>
              <a:rect b="b" l="l" r="r" t="t"/>
              <a:pathLst>
                <a:path extrusionOk="0" h="3977" w="4002">
                  <a:moveTo>
                    <a:pt x="1977" y="0"/>
                  </a:moveTo>
                  <a:cubicBezTo>
                    <a:pt x="881" y="0"/>
                    <a:pt x="0" y="881"/>
                    <a:pt x="0" y="1977"/>
                  </a:cubicBezTo>
                  <a:cubicBezTo>
                    <a:pt x="0" y="3096"/>
                    <a:pt x="881" y="3977"/>
                    <a:pt x="1977" y="3977"/>
                  </a:cubicBezTo>
                  <a:cubicBezTo>
                    <a:pt x="2334" y="3977"/>
                    <a:pt x="2691" y="3882"/>
                    <a:pt x="3001" y="3715"/>
                  </a:cubicBezTo>
                  <a:cubicBezTo>
                    <a:pt x="3072" y="3667"/>
                    <a:pt x="3120" y="3572"/>
                    <a:pt x="3049" y="3477"/>
                  </a:cubicBezTo>
                  <a:cubicBezTo>
                    <a:pt x="3020" y="3419"/>
                    <a:pt x="2973" y="3388"/>
                    <a:pt x="2920" y="3388"/>
                  </a:cubicBezTo>
                  <a:cubicBezTo>
                    <a:pt x="2886" y="3388"/>
                    <a:pt x="2848" y="3401"/>
                    <a:pt x="2810" y="3429"/>
                  </a:cubicBezTo>
                  <a:cubicBezTo>
                    <a:pt x="2572" y="3572"/>
                    <a:pt x="2287" y="3667"/>
                    <a:pt x="1977" y="3667"/>
                  </a:cubicBezTo>
                  <a:cubicBezTo>
                    <a:pt x="1072" y="3667"/>
                    <a:pt x="310" y="2905"/>
                    <a:pt x="310" y="1977"/>
                  </a:cubicBezTo>
                  <a:cubicBezTo>
                    <a:pt x="310" y="1072"/>
                    <a:pt x="1072" y="310"/>
                    <a:pt x="1977" y="310"/>
                  </a:cubicBezTo>
                  <a:cubicBezTo>
                    <a:pt x="2906" y="310"/>
                    <a:pt x="3644" y="1072"/>
                    <a:pt x="3644" y="1977"/>
                  </a:cubicBezTo>
                  <a:cubicBezTo>
                    <a:pt x="3644" y="2310"/>
                    <a:pt x="3573" y="2643"/>
                    <a:pt x="3358" y="2905"/>
                  </a:cubicBezTo>
                  <a:cubicBezTo>
                    <a:pt x="3287" y="3001"/>
                    <a:pt x="3334" y="3096"/>
                    <a:pt x="3406" y="3143"/>
                  </a:cubicBezTo>
                  <a:cubicBezTo>
                    <a:pt x="3443" y="3172"/>
                    <a:pt x="3481" y="3185"/>
                    <a:pt x="3516" y="3185"/>
                  </a:cubicBezTo>
                  <a:cubicBezTo>
                    <a:pt x="3569" y="3185"/>
                    <a:pt x="3615" y="3154"/>
                    <a:pt x="3644" y="3096"/>
                  </a:cubicBezTo>
                  <a:cubicBezTo>
                    <a:pt x="3882" y="2762"/>
                    <a:pt x="4001" y="2381"/>
                    <a:pt x="4001" y="1953"/>
                  </a:cubicBezTo>
                  <a:cubicBezTo>
                    <a:pt x="4001" y="881"/>
                    <a:pt x="3096" y="0"/>
                    <a:pt x="19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64"/>
            <p:cNvSpPr/>
            <p:nvPr/>
          </p:nvSpPr>
          <p:spPr>
            <a:xfrm>
              <a:off x="6278588" y="2486158"/>
              <a:ext cx="181025" cy="179825"/>
            </a:xfrm>
            <a:custGeom>
              <a:rect b="b" l="l" r="r" t="t"/>
              <a:pathLst>
                <a:path extrusionOk="0" h="7193" w="7241">
                  <a:moveTo>
                    <a:pt x="3930" y="334"/>
                  </a:moveTo>
                  <a:lnTo>
                    <a:pt x="3930" y="715"/>
                  </a:lnTo>
                  <a:cubicBezTo>
                    <a:pt x="3930" y="858"/>
                    <a:pt x="4049" y="1025"/>
                    <a:pt x="4192" y="1048"/>
                  </a:cubicBezTo>
                  <a:cubicBezTo>
                    <a:pt x="4478" y="1096"/>
                    <a:pt x="4740" y="1215"/>
                    <a:pt x="4978" y="1382"/>
                  </a:cubicBezTo>
                  <a:cubicBezTo>
                    <a:pt x="5031" y="1417"/>
                    <a:pt x="5083" y="1433"/>
                    <a:pt x="5134" y="1433"/>
                  </a:cubicBezTo>
                  <a:cubicBezTo>
                    <a:pt x="5223" y="1433"/>
                    <a:pt x="5308" y="1386"/>
                    <a:pt x="5383" y="1310"/>
                  </a:cubicBezTo>
                  <a:lnTo>
                    <a:pt x="5693" y="1025"/>
                  </a:lnTo>
                  <a:lnTo>
                    <a:pt x="6169" y="1501"/>
                  </a:lnTo>
                  <a:lnTo>
                    <a:pt x="5859" y="1787"/>
                  </a:lnTo>
                  <a:cubicBezTo>
                    <a:pt x="5740" y="1906"/>
                    <a:pt x="5740" y="2096"/>
                    <a:pt x="5812" y="2215"/>
                  </a:cubicBezTo>
                  <a:cubicBezTo>
                    <a:pt x="5955" y="2454"/>
                    <a:pt x="6074" y="2715"/>
                    <a:pt x="6145" y="2977"/>
                  </a:cubicBezTo>
                  <a:cubicBezTo>
                    <a:pt x="6169" y="3144"/>
                    <a:pt x="6312" y="3263"/>
                    <a:pt x="6455" y="3263"/>
                  </a:cubicBezTo>
                  <a:lnTo>
                    <a:pt x="6883" y="3263"/>
                  </a:lnTo>
                  <a:lnTo>
                    <a:pt x="6883" y="3930"/>
                  </a:lnTo>
                  <a:lnTo>
                    <a:pt x="6502" y="3930"/>
                  </a:lnTo>
                  <a:cubicBezTo>
                    <a:pt x="6336" y="3930"/>
                    <a:pt x="6193" y="4049"/>
                    <a:pt x="6169" y="4192"/>
                  </a:cubicBezTo>
                  <a:cubicBezTo>
                    <a:pt x="6097" y="4478"/>
                    <a:pt x="5978" y="4740"/>
                    <a:pt x="5836" y="4978"/>
                  </a:cubicBezTo>
                  <a:cubicBezTo>
                    <a:pt x="5740" y="5121"/>
                    <a:pt x="5788" y="5287"/>
                    <a:pt x="5907" y="5383"/>
                  </a:cubicBezTo>
                  <a:lnTo>
                    <a:pt x="6193" y="5692"/>
                  </a:lnTo>
                  <a:lnTo>
                    <a:pt x="5716" y="6169"/>
                  </a:lnTo>
                  <a:lnTo>
                    <a:pt x="5431" y="5883"/>
                  </a:lnTo>
                  <a:cubicBezTo>
                    <a:pt x="5358" y="5810"/>
                    <a:pt x="5258" y="5782"/>
                    <a:pt x="5164" y="5782"/>
                  </a:cubicBezTo>
                  <a:cubicBezTo>
                    <a:pt x="5105" y="5782"/>
                    <a:pt x="5048" y="5793"/>
                    <a:pt x="5002" y="5811"/>
                  </a:cubicBezTo>
                  <a:cubicBezTo>
                    <a:pt x="4764" y="5954"/>
                    <a:pt x="4502" y="6073"/>
                    <a:pt x="4240" y="6145"/>
                  </a:cubicBezTo>
                  <a:cubicBezTo>
                    <a:pt x="4073" y="6169"/>
                    <a:pt x="3954" y="6311"/>
                    <a:pt x="3954" y="6478"/>
                  </a:cubicBezTo>
                  <a:lnTo>
                    <a:pt x="3954" y="6883"/>
                  </a:lnTo>
                  <a:lnTo>
                    <a:pt x="3287" y="6883"/>
                  </a:lnTo>
                  <a:lnTo>
                    <a:pt x="3287" y="6502"/>
                  </a:lnTo>
                  <a:cubicBezTo>
                    <a:pt x="3287" y="6359"/>
                    <a:pt x="3168" y="6192"/>
                    <a:pt x="3002" y="6169"/>
                  </a:cubicBezTo>
                  <a:cubicBezTo>
                    <a:pt x="2740" y="6121"/>
                    <a:pt x="2478" y="5978"/>
                    <a:pt x="2240" y="5835"/>
                  </a:cubicBezTo>
                  <a:cubicBezTo>
                    <a:pt x="2187" y="5800"/>
                    <a:pt x="2131" y="5784"/>
                    <a:pt x="2076" y="5784"/>
                  </a:cubicBezTo>
                  <a:cubicBezTo>
                    <a:pt x="1981" y="5784"/>
                    <a:pt x="1886" y="5831"/>
                    <a:pt x="1811" y="5907"/>
                  </a:cubicBezTo>
                  <a:lnTo>
                    <a:pt x="1525" y="6192"/>
                  </a:lnTo>
                  <a:lnTo>
                    <a:pt x="1049" y="5716"/>
                  </a:lnTo>
                  <a:lnTo>
                    <a:pt x="1335" y="5430"/>
                  </a:lnTo>
                  <a:cubicBezTo>
                    <a:pt x="1454" y="5311"/>
                    <a:pt x="1454" y="5121"/>
                    <a:pt x="1406" y="5002"/>
                  </a:cubicBezTo>
                  <a:cubicBezTo>
                    <a:pt x="1263" y="4763"/>
                    <a:pt x="1144" y="4502"/>
                    <a:pt x="1073" y="4240"/>
                  </a:cubicBezTo>
                  <a:cubicBezTo>
                    <a:pt x="1049" y="4073"/>
                    <a:pt x="906" y="3954"/>
                    <a:pt x="739" y="3954"/>
                  </a:cubicBezTo>
                  <a:lnTo>
                    <a:pt x="334" y="3954"/>
                  </a:lnTo>
                  <a:lnTo>
                    <a:pt x="334" y="3287"/>
                  </a:lnTo>
                  <a:lnTo>
                    <a:pt x="715" y="3287"/>
                  </a:lnTo>
                  <a:cubicBezTo>
                    <a:pt x="858" y="3287"/>
                    <a:pt x="1025" y="3168"/>
                    <a:pt x="1049" y="3001"/>
                  </a:cubicBezTo>
                  <a:cubicBezTo>
                    <a:pt x="1096" y="2739"/>
                    <a:pt x="1216" y="2477"/>
                    <a:pt x="1382" y="2239"/>
                  </a:cubicBezTo>
                  <a:cubicBezTo>
                    <a:pt x="1454" y="2096"/>
                    <a:pt x="1430" y="1930"/>
                    <a:pt x="1311" y="1811"/>
                  </a:cubicBezTo>
                  <a:lnTo>
                    <a:pt x="1025" y="1525"/>
                  </a:lnTo>
                  <a:lnTo>
                    <a:pt x="1501" y="1048"/>
                  </a:lnTo>
                  <a:lnTo>
                    <a:pt x="1787" y="1334"/>
                  </a:lnTo>
                  <a:cubicBezTo>
                    <a:pt x="1860" y="1407"/>
                    <a:pt x="1960" y="1435"/>
                    <a:pt x="2053" y="1435"/>
                  </a:cubicBezTo>
                  <a:cubicBezTo>
                    <a:pt x="2113" y="1435"/>
                    <a:pt x="2170" y="1424"/>
                    <a:pt x="2216" y="1406"/>
                  </a:cubicBezTo>
                  <a:cubicBezTo>
                    <a:pt x="2454" y="1263"/>
                    <a:pt x="2716" y="1144"/>
                    <a:pt x="2978" y="1072"/>
                  </a:cubicBezTo>
                  <a:cubicBezTo>
                    <a:pt x="3121" y="1048"/>
                    <a:pt x="3240" y="906"/>
                    <a:pt x="3240" y="739"/>
                  </a:cubicBezTo>
                  <a:lnTo>
                    <a:pt x="3240" y="334"/>
                  </a:lnTo>
                  <a:close/>
                  <a:moveTo>
                    <a:pt x="3240" y="1"/>
                  </a:moveTo>
                  <a:cubicBezTo>
                    <a:pt x="3073" y="1"/>
                    <a:pt x="2906" y="167"/>
                    <a:pt x="2906" y="334"/>
                  </a:cubicBezTo>
                  <a:lnTo>
                    <a:pt x="2906" y="763"/>
                  </a:lnTo>
                  <a:cubicBezTo>
                    <a:pt x="2621" y="810"/>
                    <a:pt x="2311" y="953"/>
                    <a:pt x="2049" y="1120"/>
                  </a:cubicBezTo>
                  <a:lnTo>
                    <a:pt x="1763" y="810"/>
                  </a:lnTo>
                  <a:cubicBezTo>
                    <a:pt x="1704" y="739"/>
                    <a:pt x="1614" y="703"/>
                    <a:pt x="1525" y="703"/>
                  </a:cubicBezTo>
                  <a:cubicBezTo>
                    <a:pt x="1436" y="703"/>
                    <a:pt x="1346" y="739"/>
                    <a:pt x="1287" y="810"/>
                  </a:cubicBezTo>
                  <a:lnTo>
                    <a:pt x="811" y="1287"/>
                  </a:lnTo>
                  <a:cubicBezTo>
                    <a:pt x="692" y="1406"/>
                    <a:pt x="692" y="1644"/>
                    <a:pt x="811" y="1763"/>
                  </a:cubicBezTo>
                  <a:lnTo>
                    <a:pt x="1096" y="2072"/>
                  </a:lnTo>
                  <a:cubicBezTo>
                    <a:pt x="930" y="2334"/>
                    <a:pt x="811" y="2620"/>
                    <a:pt x="739" y="2930"/>
                  </a:cubicBezTo>
                  <a:lnTo>
                    <a:pt x="334" y="2930"/>
                  </a:lnTo>
                  <a:cubicBezTo>
                    <a:pt x="144" y="2930"/>
                    <a:pt x="1" y="3073"/>
                    <a:pt x="1" y="3263"/>
                  </a:cubicBezTo>
                  <a:lnTo>
                    <a:pt x="1" y="3930"/>
                  </a:lnTo>
                  <a:cubicBezTo>
                    <a:pt x="1" y="4121"/>
                    <a:pt x="144" y="4263"/>
                    <a:pt x="334" y="4263"/>
                  </a:cubicBezTo>
                  <a:lnTo>
                    <a:pt x="715" y="4263"/>
                  </a:lnTo>
                  <a:cubicBezTo>
                    <a:pt x="763" y="4573"/>
                    <a:pt x="930" y="4859"/>
                    <a:pt x="1073" y="5121"/>
                  </a:cubicBezTo>
                  <a:lnTo>
                    <a:pt x="763" y="5430"/>
                  </a:lnTo>
                  <a:cubicBezTo>
                    <a:pt x="644" y="5549"/>
                    <a:pt x="644" y="5788"/>
                    <a:pt x="763" y="5907"/>
                  </a:cubicBezTo>
                  <a:lnTo>
                    <a:pt x="1239" y="6383"/>
                  </a:lnTo>
                  <a:cubicBezTo>
                    <a:pt x="1299" y="6442"/>
                    <a:pt x="1394" y="6472"/>
                    <a:pt x="1486" y="6472"/>
                  </a:cubicBezTo>
                  <a:cubicBezTo>
                    <a:pt x="1579" y="6472"/>
                    <a:pt x="1668" y="6442"/>
                    <a:pt x="1716" y="6383"/>
                  </a:cubicBezTo>
                  <a:lnTo>
                    <a:pt x="2025" y="6073"/>
                  </a:lnTo>
                  <a:cubicBezTo>
                    <a:pt x="2287" y="6264"/>
                    <a:pt x="2597" y="6383"/>
                    <a:pt x="2883" y="6431"/>
                  </a:cubicBezTo>
                  <a:lnTo>
                    <a:pt x="2883" y="6859"/>
                  </a:lnTo>
                  <a:cubicBezTo>
                    <a:pt x="2883" y="7026"/>
                    <a:pt x="3025" y="7193"/>
                    <a:pt x="3216" y="7193"/>
                  </a:cubicBezTo>
                  <a:lnTo>
                    <a:pt x="3907" y="7193"/>
                  </a:lnTo>
                  <a:cubicBezTo>
                    <a:pt x="4073" y="7193"/>
                    <a:pt x="4216" y="7026"/>
                    <a:pt x="4216" y="6859"/>
                  </a:cubicBezTo>
                  <a:lnTo>
                    <a:pt x="4216" y="6478"/>
                  </a:lnTo>
                  <a:cubicBezTo>
                    <a:pt x="4526" y="6407"/>
                    <a:pt x="4812" y="6264"/>
                    <a:pt x="5097" y="6121"/>
                  </a:cubicBezTo>
                  <a:lnTo>
                    <a:pt x="5383" y="6407"/>
                  </a:lnTo>
                  <a:cubicBezTo>
                    <a:pt x="5443" y="6466"/>
                    <a:pt x="5532" y="6496"/>
                    <a:pt x="5621" y="6496"/>
                  </a:cubicBezTo>
                  <a:cubicBezTo>
                    <a:pt x="5711" y="6496"/>
                    <a:pt x="5800" y="6466"/>
                    <a:pt x="5859" y="6407"/>
                  </a:cubicBezTo>
                  <a:lnTo>
                    <a:pt x="6336" y="5930"/>
                  </a:lnTo>
                  <a:cubicBezTo>
                    <a:pt x="6455" y="5811"/>
                    <a:pt x="6455" y="5573"/>
                    <a:pt x="6336" y="5454"/>
                  </a:cubicBezTo>
                  <a:lnTo>
                    <a:pt x="6050" y="5168"/>
                  </a:lnTo>
                  <a:cubicBezTo>
                    <a:pt x="6217" y="4883"/>
                    <a:pt x="6336" y="4597"/>
                    <a:pt x="6407" y="4287"/>
                  </a:cubicBezTo>
                  <a:lnTo>
                    <a:pt x="6812" y="4287"/>
                  </a:lnTo>
                  <a:cubicBezTo>
                    <a:pt x="7002" y="4287"/>
                    <a:pt x="7145" y="4144"/>
                    <a:pt x="7145" y="3978"/>
                  </a:cubicBezTo>
                  <a:lnTo>
                    <a:pt x="7145" y="3287"/>
                  </a:lnTo>
                  <a:cubicBezTo>
                    <a:pt x="7241" y="3073"/>
                    <a:pt x="7098" y="2930"/>
                    <a:pt x="6883" y="2930"/>
                  </a:cubicBezTo>
                  <a:lnTo>
                    <a:pt x="6455" y="2930"/>
                  </a:lnTo>
                  <a:cubicBezTo>
                    <a:pt x="6407" y="2620"/>
                    <a:pt x="6264" y="2334"/>
                    <a:pt x="6097" y="2072"/>
                  </a:cubicBezTo>
                  <a:lnTo>
                    <a:pt x="6407" y="1763"/>
                  </a:lnTo>
                  <a:cubicBezTo>
                    <a:pt x="6455" y="1715"/>
                    <a:pt x="6479" y="1644"/>
                    <a:pt x="6479" y="1596"/>
                  </a:cubicBezTo>
                  <a:cubicBezTo>
                    <a:pt x="6526" y="1477"/>
                    <a:pt x="6455" y="1382"/>
                    <a:pt x="6407" y="1287"/>
                  </a:cubicBezTo>
                  <a:lnTo>
                    <a:pt x="5931" y="810"/>
                  </a:lnTo>
                  <a:cubicBezTo>
                    <a:pt x="5859" y="763"/>
                    <a:pt x="5836" y="715"/>
                    <a:pt x="5740" y="715"/>
                  </a:cubicBezTo>
                  <a:cubicBezTo>
                    <a:pt x="5712" y="709"/>
                    <a:pt x="5684" y="706"/>
                    <a:pt x="5656" y="706"/>
                  </a:cubicBezTo>
                  <a:cubicBezTo>
                    <a:pt x="5566" y="706"/>
                    <a:pt x="5480" y="738"/>
                    <a:pt x="5407" y="810"/>
                  </a:cubicBezTo>
                  <a:lnTo>
                    <a:pt x="5121" y="1120"/>
                  </a:lnTo>
                  <a:cubicBezTo>
                    <a:pt x="4859" y="929"/>
                    <a:pt x="4550" y="810"/>
                    <a:pt x="4264" y="763"/>
                  </a:cubicBezTo>
                  <a:lnTo>
                    <a:pt x="4264" y="334"/>
                  </a:lnTo>
                  <a:cubicBezTo>
                    <a:pt x="4264" y="167"/>
                    <a:pt x="4097" y="1"/>
                    <a:pt x="3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64"/>
            <p:cNvSpPr/>
            <p:nvPr/>
          </p:nvSpPr>
          <p:spPr>
            <a:xfrm>
              <a:off x="6355988" y="2553433"/>
              <a:ext cx="26825" cy="42900"/>
            </a:xfrm>
            <a:custGeom>
              <a:rect b="b" l="l" r="r" t="t"/>
              <a:pathLst>
                <a:path extrusionOk="0" h="1716" w="1073">
                  <a:moveTo>
                    <a:pt x="549" y="1"/>
                  </a:moveTo>
                  <a:cubicBezTo>
                    <a:pt x="310" y="1"/>
                    <a:pt x="96" y="167"/>
                    <a:pt x="25" y="382"/>
                  </a:cubicBezTo>
                  <a:cubicBezTo>
                    <a:pt x="1" y="477"/>
                    <a:pt x="72" y="572"/>
                    <a:pt x="120" y="596"/>
                  </a:cubicBezTo>
                  <a:cubicBezTo>
                    <a:pt x="136" y="599"/>
                    <a:pt x="151" y="601"/>
                    <a:pt x="166" y="601"/>
                  </a:cubicBezTo>
                  <a:cubicBezTo>
                    <a:pt x="263" y="601"/>
                    <a:pt x="337" y="539"/>
                    <a:pt x="358" y="477"/>
                  </a:cubicBezTo>
                  <a:cubicBezTo>
                    <a:pt x="382" y="382"/>
                    <a:pt x="453" y="358"/>
                    <a:pt x="501" y="358"/>
                  </a:cubicBezTo>
                  <a:cubicBezTo>
                    <a:pt x="596" y="358"/>
                    <a:pt x="644" y="405"/>
                    <a:pt x="644" y="501"/>
                  </a:cubicBezTo>
                  <a:lnTo>
                    <a:pt x="644" y="525"/>
                  </a:lnTo>
                  <a:cubicBezTo>
                    <a:pt x="620" y="644"/>
                    <a:pt x="596" y="739"/>
                    <a:pt x="549" y="810"/>
                  </a:cubicBezTo>
                  <a:cubicBezTo>
                    <a:pt x="334" y="1096"/>
                    <a:pt x="215" y="1239"/>
                    <a:pt x="144" y="1334"/>
                  </a:cubicBezTo>
                  <a:cubicBezTo>
                    <a:pt x="72" y="1453"/>
                    <a:pt x="25" y="1525"/>
                    <a:pt x="72" y="1596"/>
                  </a:cubicBezTo>
                  <a:cubicBezTo>
                    <a:pt x="96" y="1668"/>
                    <a:pt x="120" y="1691"/>
                    <a:pt x="191" y="1715"/>
                  </a:cubicBezTo>
                  <a:lnTo>
                    <a:pt x="906" y="1715"/>
                  </a:lnTo>
                  <a:cubicBezTo>
                    <a:pt x="977" y="1715"/>
                    <a:pt x="1073" y="1668"/>
                    <a:pt x="1073" y="1572"/>
                  </a:cubicBezTo>
                  <a:cubicBezTo>
                    <a:pt x="1073" y="1453"/>
                    <a:pt x="1025" y="1358"/>
                    <a:pt x="906" y="1358"/>
                  </a:cubicBezTo>
                  <a:lnTo>
                    <a:pt x="572" y="1358"/>
                  </a:lnTo>
                  <a:cubicBezTo>
                    <a:pt x="620" y="1263"/>
                    <a:pt x="715" y="1168"/>
                    <a:pt x="858" y="977"/>
                  </a:cubicBezTo>
                  <a:cubicBezTo>
                    <a:pt x="953" y="858"/>
                    <a:pt x="1025" y="739"/>
                    <a:pt x="1049" y="620"/>
                  </a:cubicBezTo>
                  <a:lnTo>
                    <a:pt x="1049" y="596"/>
                  </a:lnTo>
                  <a:lnTo>
                    <a:pt x="1049" y="525"/>
                  </a:lnTo>
                  <a:lnTo>
                    <a:pt x="1049" y="501"/>
                  </a:lnTo>
                  <a:cubicBezTo>
                    <a:pt x="1049" y="239"/>
                    <a:pt x="811" y="1"/>
                    <a:pt x="5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9" name="Google Shape;2169;p64"/>
          <p:cNvGrpSpPr/>
          <p:nvPr/>
        </p:nvGrpSpPr>
        <p:grpSpPr>
          <a:xfrm>
            <a:off x="6273376" y="2449122"/>
            <a:ext cx="356019" cy="354614"/>
            <a:chOff x="5676088" y="2370058"/>
            <a:chExt cx="297700" cy="296525"/>
          </a:xfrm>
        </p:grpSpPr>
        <p:sp>
          <p:nvSpPr>
            <p:cNvPr id="2170" name="Google Shape;2170;p64"/>
            <p:cNvSpPr/>
            <p:nvPr/>
          </p:nvSpPr>
          <p:spPr>
            <a:xfrm>
              <a:off x="5787438" y="2492108"/>
              <a:ext cx="75025" cy="8950"/>
            </a:xfrm>
            <a:custGeom>
              <a:rect b="b" l="l" r="r" t="t"/>
              <a:pathLst>
                <a:path extrusionOk="0" h="358" w="3001">
                  <a:moveTo>
                    <a:pt x="214" y="1"/>
                  </a:moveTo>
                  <a:cubicBezTo>
                    <a:pt x="119" y="1"/>
                    <a:pt x="71" y="72"/>
                    <a:pt x="24" y="167"/>
                  </a:cubicBezTo>
                  <a:cubicBezTo>
                    <a:pt x="0" y="287"/>
                    <a:pt x="95" y="358"/>
                    <a:pt x="214" y="358"/>
                  </a:cubicBezTo>
                  <a:lnTo>
                    <a:pt x="2834" y="358"/>
                  </a:lnTo>
                  <a:cubicBezTo>
                    <a:pt x="2905" y="358"/>
                    <a:pt x="2977" y="310"/>
                    <a:pt x="3001" y="215"/>
                  </a:cubicBezTo>
                  <a:cubicBezTo>
                    <a:pt x="3001" y="120"/>
                    <a:pt x="2929" y="1"/>
                    <a:pt x="2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64"/>
            <p:cNvSpPr/>
            <p:nvPr/>
          </p:nvSpPr>
          <p:spPr>
            <a:xfrm>
              <a:off x="5787438" y="2512958"/>
              <a:ext cx="75025" cy="8950"/>
            </a:xfrm>
            <a:custGeom>
              <a:rect b="b" l="l" r="r" t="t"/>
              <a:pathLst>
                <a:path extrusionOk="0" h="358" w="3001">
                  <a:moveTo>
                    <a:pt x="214" y="0"/>
                  </a:moveTo>
                  <a:cubicBezTo>
                    <a:pt x="119" y="0"/>
                    <a:pt x="71" y="72"/>
                    <a:pt x="24" y="143"/>
                  </a:cubicBezTo>
                  <a:cubicBezTo>
                    <a:pt x="0" y="262"/>
                    <a:pt x="95" y="357"/>
                    <a:pt x="214" y="357"/>
                  </a:cubicBezTo>
                  <a:lnTo>
                    <a:pt x="2834" y="357"/>
                  </a:lnTo>
                  <a:cubicBezTo>
                    <a:pt x="2929" y="357"/>
                    <a:pt x="3001" y="310"/>
                    <a:pt x="3001" y="191"/>
                  </a:cubicBezTo>
                  <a:cubicBezTo>
                    <a:pt x="3001" y="96"/>
                    <a:pt x="2929" y="0"/>
                    <a:pt x="2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64"/>
            <p:cNvSpPr/>
            <p:nvPr/>
          </p:nvSpPr>
          <p:spPr>
            <a:xfrm>
              <a:off x="5804088" y="2534983"/>
              <a:ext cx="42900" cy="8950"/>
            </a:xfrm>
            <a:custGeom>
              <a:rect b="b" l="l" r="r" t="t"/>
              <a:pathLst>
                <a:path extrusionOk="0" h="358" w="1716">
                  <a:moveTo>
                    <a:pt x="191" y="0"/>
                  </a:moveTo>
                  <a:cubicBezTo>
                    <a:pt x="72" y="0"/>
                    <a:pt x="1" y="72"/>
                    <a:pt x="25" y="191"/>
                  </a:cubicBezTo>
                  <a:cubicBezTo>
                    <a:pt x="48" y="286"/>
                    <a:pt x="120" y="358"/>
                    <a:pt x="191" y="358"/>
                  </a:cubicBezTo>
                  <a:lnTo>
                    <a:pt x="1501" y="358"/>
                  </a:lnTo>
                  <a:cubicBezTo>
                    <a:pt x="1596" y="358"/>
                    <a:pt x="1668" y="286"/>
                    <a:pt x="1692" y="191"/>
                  </a:cubicBezTo>
                  <a:cubicBezTo>
                    <a:pt x="1715" y="72"/>
                    <a:pt x="1620" y="0"/>
                    <a:pt x="1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64"/>
            <p:cNvSpPr/>
            <p:nvPr/>
          </p:nvSpPr>
          <p:spPr>
            <a:xfrm>
              <a:off x="5753488" y="2448658"/>
              <a:ext cx="141125" cy="140525"/>
            </a:xfrm>
            <a:custGeom>
              <a:rect b="b" l="l" r="r" t="t"/>
              <a:pathLst>
                <a:path extrusionOk="0" h="5621" w="5645">
                  <a:moveTo>
                    <a:pt x="2811" y="0"/>
                  </a:moveTo>
                  <a:cubicBezTo>
                    <a:pt x="1263" y="0"/>
                    <a:pt x="1" y="1262"/>
                    <a:pt x="1" y="2810"/>
                  </a:cubicBezTo>
                  <a:cubicBezTo>
                    <a:pt x="48" y="4335"/>
                    <a:pt x="1310" y="5621"/>
                    <a:pt x="2882" y="5621"/>
                  </a:cubicBezTo>
                  <a:cubicBezTo>
                    <a:pt x="3358" y="5621"/>
                    <a:pt x="3835" y="5501"/>
                    <a:pt x="4240" y="5263"/>
                  </a:cubicBezTo>
                  <a:cubicBezTo>
                    <a:pt x="4335" y="5192"/>
                    <a:pt x="4359" y="5120"/>
                    <a:pt x="4311" y="5025"/>
                  </a:cubicBezTo>
                  <a:cubicBezTo>
                    <a:pt x="4263" y="4962"/>
                    <a:pt x="4216" y="4930"/>
                    <a:pt x="4161" y="4930"/>
                  </a:cubicBezTo>
                  <a:cubicBezTo>
                    <a:pt x="4134" y="4930"/>
                    <a:pt x="4105" y="4938"/>
                    <a:pt x="4073" y="4954"/>
                  </a:cubicBezTo>
                  <a:cubicBezTo>
                    <a:pt x="3716" y="5168"/>
                    <a:pt x="3287" y="5287"/>
                    <a:pt x="2858" y="5287"/>
                  </a:cubicBezTo>
                  <a:cubicBezTo>
                    <a:pt x="1477" y="5287"/>
                    <a:pt x="382" y="4192"/>
                    <a:pt x="382" y="2810"/>
                  </a:cubicBezTo>
                  <a:cubicBezTo>
                    <a:pt x="382" y="1453"/>
                    <a:pt x="1477" y="358"/>
                    <a:pt x="2858" y="358"/>
                  </a:cubicBezTo>
                  <a:cubicBezTo>
                    <a:pt x="4216" y="358"/>
                    <a:pt x="5311" y="1453"/>
                    <a:pt x="5311" y="2810"/>
                  </a:cubicBezTo>
                  <a:cubicBezTo>
                    <a:pt x="5311" y="3453"/>
                    <a:pt x="5073" y="4073"/>
                    <a:pt x="4644" y="4525"/>
                  </a:cubicBezTo>
                  <a:cubicBezTo>
                    <a:pt x="4573" y="4573"/>
                    <a:pt x="4573" y="4692"/>
                    <a:pt x="4644" y="4763"/>
                  </a:cubicBezTo>
                  <a:cubicBezTo>
                    <a:pt x="4668" y="4787"/>
                    <a:pt x="4710" y="4799"/>
                    <a:pt x="4755" y="4799"/>
                  </a:cubicBezTo>
                  <a:cubicBezTo>
                    <a:pt x="4799" y="4799"/>
                    <a:pt x="4847" y="4787"/>
                    <a:pt x="4883" y="4763"/>
                  </a:cubicBezTo>
                  <a:cubicBezTo>
                    <a:pt x="5383" y="4215"/>
                    <a:pt x="5645" y="3525"/>
                    <a:pt x="5645" y="2810"/>
                  </a:cubicBezTo>
                  <a:cubicBezTo>
                    <a:pt x="5645" y="1262"/>
                    <a:pt x="4359" y="0"/>
                    <a:pt x="28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64"/>
            <p:cNvSpPr/>
            <p:nvPr/>
          </p:nvSpPr>
          <p:spPr>
            <a:xfrm>
              <a:off x="5676088" y="2370058"/>
              <a:ext cx="297700" cy="296525"/>
            </a:xfrm>
            <a:custGeom>
              <a:rect b="b" l="l" r="r" t="t"/>
              <a:pathLst>
                <a:path extrusionOk="0" h="11861" w="11908">
                  <a:moveTo>
                    <a:pt x="8931" y="1168"/>
                  </a:moveTo>
                  <a:cubicBezTo>
                    <a:pt x="9693" y="1644"/>
                    <a:pt x="10336" y="2311"/>
                    <a:pt x="10789" y="3073"/>
                  </a:cubicBezTo>
                  <a:cubicBezTo>
                    <a:pt x="11265" y="3883"/>
                    <a:pt x="11527" y="4811"/>
                    <a:pt x="11575" y="5716"/>
                  </a:cubicBezTo>
                  <a:lnTo>
                    <a:pt x="10408" y="5716"/>
                  </a:lnTo>
                  <a:cubicBezTo>
                    <a:pt x="10384" y="5192"/>
                    <a:pt x="10265" y="4645"/>
                    <a:pt x="10050" y="4168"/>
                  </a:cubicBezTo>
                  <a:cubicBezTo>
                    <a:pt x="10027" y="4121"/>
                    <a:pt x="9955" y="4073"/>
                    <a:pt x="9908" y="4049"/>
                  </a:cubicBezTo>
                  <a:lnTo>
                    <a:pt x="9241" y="4002"/>
                  </a:lnTo>
                  <a:lnTo>
                    <a:pt x="9503" y="3406"/>
                  </a:lnTo>
                  <a:cubicBezTo>
                    <a:pt x="9550" y="3335"/>
                    <a:pt x="9550" y="3287"/>
                    <a:pt x="9479" y="3216"/>
                  </a:cubicBezTo>
                  <a:cubicBezTo>
                    <a:pt x="9145" y="2811"/>
                    <a:pt x="8764" y="2430"/>
                    <a:pt x="8312" y="2144"/>
                  </a:cubicBezTo>
                  <a:lnTo>
                    <a:pt x="8931" y="1168"/>
                  </a:lnTo>
                  <a:close/>
                  <a:moveTo>
                    <a:pt x="3025" y="1192"/>
                  </a:moveTo>
                  <a:lnTo>
                    <a:pt x="3621" y="2216"/>
                  </a:lnTo>
                  <a:cubicBezTo>
                    <a:pt x="3168" y="2501"/>
                    <a:pt x="2763" y="2859"/>
                    <a:pt x="2454" y="3287"/>
                  </a:cubicBezTo>
                  <a:cubicBezTo>
                    <a:pt x="2430" y="3335"/>
                    <a:pt x="2406" y="3406"/>
                    <a:pt x="2430" y="3454"/>
                  </a:cubicBezTo>
                  <a:lnTo>
                    <a:pt x="2692" y="4049"/>
                  </a:lnTo>
                  <a:lnTo>
                    <a:pt x="2049" y="4121"/>
                  </a:lnTo>
                  <a:cubicBezTo>
                    <a:pt x="1977" y="4121"/>
                    <a:pt x="1930" y="4168"/>
                    <a:pt x="1882" y="4240"/>
                  </a:cubicBezTo>
                  <a:cubicBezTo>
                    <a:pt x="1692" y="4740"/>
                    <a:pt x="1572" y="5240"/>
                    <a:pt x="1525" y="5788"/>
                  </a:cubicBezTo>
                  <a:lnTo>
                    <a:pt x="382" y="5788"/>
                  </a:lnTo>
                  <a:cubicBezTo>
                    <a:pt x="406" y="4692"/>
                    <a:pt x="763" y="3644"/>
                    <a:pt x="1382" y="2739"/>
                  </a:cubicBezTo>
                  <a:cubicBezTo>
                    <a:pt x="1834" y="2120"/>
                    <a:pt x="2406" y="1596"/>
                    <a:pt x="3025" y="1192"/>
                  </a:cubicBezTo>
                  <a:close/>
                  <a:moveTo>
                    <a:pt x="6550" y="1882"/>
                  </a:moveTo>
                  <a:cubicBezTo>
                    <a:pt x="7050" y="1977"/>
                    <a:pt x="7526" y="2120"/>
                    <a:pt x="7979" y="2382"/>
                  </a:cubicBezTo>
                  <a:cubicBezTo>
                    <a:pt x="8407" y="2668"/>
                    <a:pt x="8812" y="2978"/>
                    <a:pt x="9122" y="3382"/>
                  </a:cubicBezTo>
                  <a:lnTo>
                    <a:pt x="8860" y="3930"/>
                  </a:lnTo>
                  <a:cubicBezTo>
                    <a:pt x="8836" y="4025"/>
                    <a:pt x="8836" y="4121"/>
                    <a:pt x="8860" y="4216"/>
                  </a:cubicBezTo>
                  <a:cubicBezTo>
                    <a:pt x="8931" y="4287"/>
                    <a:pt x="8979" y="4359"/>
                    <a:pt x="9098" y="4359"/>
                  </a:cubicBezTo>
                  <a:lnTo>
                    <a:pt x="9717" y="4406"/>
                  </a:lnTo>
                  <a:cubicBezTo>
                    <a:pt x="9908" y="4883"/>
                    <a:pt x="10027" y="5407"/>
                    <a:pt x="10027" y="5907"/>
                  </a:cubicBezTo>
                  <a:cubicBezTo>
                    <a:pt x="10027" y="6407"/>
                    <a:pt x="9931" y="6907"/>
                    <a:pt x="9717" y="7383"/>
                  </a:cubicBezTo>
                  <a:lnTo>
                    <a:pt x="9098" y="7455"/>
                  </a:lnTo>
                  <a:cubicBezTo>
                    <a:pt x="9003" y="7455"/>
                    <a:pt x="8931" y="7502"/>
                    <a:pt x="8860" y="7598"/>
                  </a:cubicBezTo>
                  <a:cubicBezTo>
                    <a:pt x="8812" y="7693"/>
                    <a:pt x="8812" y="7788"/>
                    <a:pt x="8860" y="7860"/>
                  </a:cubicBezTo>
                  <a:lnTo>
                    <a:pt x="9122" y="8431"/>
                  </a:lnTo>
                  <a:cubicBezTo>
                    <a:pt x="8812" y="8836"/>
                    <a:pt x="8407" y="9169"/>
                    <a:pt x="7979" y="9407"/>
                  </a:cubicBezTo>
                  <a:cubicBezTo>
                    <a:pt x="7526" y="9669"/>
                    <a:pt x="7050" y="9836"/>
                    <a:pt x="6550" y="9908"/>
                  </a:cubicBezTo>
                  <a:lnTo>
                    <a:pt x="6192" y="9407"/>
                  </a:lnTo>
                  <a:cubicBezTo>
                    <a:pt x="6121" y="9312"/>
                    <a:pt x="6026" y="9288"/>
                    <a:pt x="5954" y="9288"/>
                  </a:cubicBezTo>
                  <a:cubicBezTo>
                    <a:pt x="5859" y="9288"/>
                    <a:pt x="5764" y="9360"/>
                    <a:pt x="5716" y="9407"/>
                  </a:cubicBezTo>
                  <a:lnTo>
                    <a:pt x="5359" y="9908"/>
                  </a:lnTo>
                  <a:cubicBezTo>
                    <a:pt x="4835" y="9836"/>
                    <a:pt x="4359" y="9669"/>
                    <a:pt x="3930" y="9407"/>
                  </a:cubicBezTo>
                  <a:cubicBezTo>
                    <a:pt x="3478" y="9146"/>
                    <a:pt x="3097" y="8812"/>
                    <a:pt x="2763" y="8431"/>
                  </a:cubicBezTo>
                  <a:lnTo>
                    <a:pt x="3025" y="7860"/>
                  </a:lnTo>
                  <a:cubicBezTo>
                    <a:pt x="3049" y="7764"/>
                    <a:pt x="3049" y="7693"/>
                    <a:pt x="3025" y="7598"/>
                  </a:cubicBezTo>
                  <a:cubicBezTo>
                    <a:pt x="2978" y="7502"/>
                    <a:pt x="2906" y="7455"/>
                    <a:pt x="2787" y="7455"/>
                  </a:cubicBezTo>
                  <a:lnTo>
                    <a:pt x="2168" y="7383"/>
                  </a:lnTo>
                  <a:cubicBezTo>
                    <a:pt x="1977" y="6955"/>
                    <a:pt x="1906" y="6502"/>
                    <a:pt x="1906" y="6026"/>
                  </a:cubicBezTo>
                  <a:lnTo>
                    <a:pt x="1906" y="5859"/>
                  </a:lnTo>
                  <a:cubicBezTo>
                    <a:pt x="1906" y="5359"/>
                    <a:pt x="1977" y="4859"/>
                    <a:pt x="2192" y="4383"/>
                  </a:cubicBezTo>
                  <a:lnTo>
                    <a:pt x="2811" y="4335"/>
                  </a:lnTo>
                  <a:cubicBezTo>
                    <a:pt x="2906" y="4335"/>
                    <a:pt x="3001" y="4264"/>
                    <a:pt x="3049" y="4168"/>
                  </a:cubicBezTo>
                  <a:cubicBezTo>
                    <a:pt x="3120" y="4073"/>
                    <a:pt x="3120" y="4002"/>
                    <a:pt x="3049" y="3906"/>
                  </a:cubicBezTo>
                  <a:lnTo>
                    <a:pt x="2787" y="3335"/>
                  </a:lnTo>
                  <a:cubicBezTo>
                    <a:pt x="3120" y="2954"/>
                    <a:pt x="3525" y="2597"/>
                    <a:pt x="3978" y="2358"/>
                  </a:cubicBezTo>
                  <a:cubicBezTo>
                    <a:pt x="4406" y="2120"/>
                    <a:pt x="4883" y="1977"/>
                    <a:pt x="5359" y="1882"/>
                  </a:cubicBezTo>
                  <a:lnTo>
                    <a:pt x="5716" y="2382"/>
                  </a:lnTo>
                  <a:cubicBezTo>
                    <a:pt x="5764" y="2478"/>
                    <a:pt x="5859" y="2501"/>
                    <a:pt x="5954" y="2501"/>
                  </a:cubicBezTo>
                  <a:cubicBezTo>
                    <a:pt x="6026" y="2501"/>
                    <a:pt x="6121" y="2454"/>
                    <a:pt x="6192" y="2382"/>
                  </a:cubicBezTo>
                  <a:lnTo>
                    <a:pt x="6550" y="1882"/>
                  </a:lnTo>
                  <a:close/>
                  <a:moveTo>
                    <a:pt x="11575" y="6073"/>
                  </a:moveTo>
                  <a:cubicBezTo>
                    <a:pt x="11551" y="7026"/>
                    <a:pt x="11265" y="7955"/>
                    <a:pt x="10789" y="8765"/>
                  </a:cubicBezTo>
                  <a:cubicBezTo>
                    <a:pt x="10360" y="9527"/>
                    <a:pt x="9693" y="10193"/>
                    <a:pt x="8931" y="10670"/>
                  </a:cubicBezTo>
                  <a:lnTo>
                    <a:pt x="8336" y="9646"/>
                  </a:lnTo>
                  <a:cubicBezTo>
                    <a:pt x="8764" y="9360"/>
                    <a:pt x="9169" y="9003"/>
                    <a:pt x="9479" y="8574"/>
                  </a:cubicBezTo>
                  <a:cubicBezTo>
                    <a:pt x="9527" y="8526"/>
                    <a:pt x="9550" y="8455"/>
                    <a:pt x="9527" y="8407"/>
                  </a:cubicBezTo>
                  <a:lnTo>
                    <a:pt x="9241" y="7812"/>
                  </a:lnTo>
                  <a:lnTo>
                    <a:pt x="9908" y="7740"/>
                  </a:lnTo>
                  <a:cubicBezTo>
                    <a:pt x="9955" y="7740"/>
                    <a:pt x="10027" y="7693"/>
                    <a:pt x="10050" y="7621"/>
                  </a:cubicBezTo>
                  <a:cubicBezTo>
                    <a:pt x="10265" y="7121"/>
                    <a:pt x="10384" y="6621"/>
                    <a:pt x="10408" y="6073"/>
                  </a:cubicBezTo>
                  <a:close/>
                  <a:moveTo>
                    <a:pt x="1549" y="6121"/>
                  </a:moveTo>
                  <a:lnTo>
                    <a:pt x="1549" y="6169"/>
                  </a:lnTo>
                  <a:cubicBezTo>
                    <a:pt x="1549" y="6407"/>
                    <a:pt x="1596" y="6669"/>
                    <a:pt x="1620" y="6907"/>
                  </a:cubicBezTo>
                  <a:cubicBezTo>
                    <a:pt x="1692" y="7145"/>
                    <a:pt x="1739" y="7383"/>
                    <a:pt x="1858" y="7621"/>
                  </a:cubicBezTo>
                  <a:cubicBezTo>
                    <a:pt x="1858" y="7669"/>
                    <a:pt x="1858" y="7669"/>
                    <a:pt x="1882" y="7693"/>
                  </a:cubicBezTo>
                  <a:cubicBezTo>
                    <a:pt x="1930" y="7740"/>
                    <a:pt x="1977" y="7788"/>
                    <a:pt x="2049" y="7812"/>
                  </a:cubicBezTo>
                  <a:lnTo>
                    <a:pt x="2692" y="7860"/>
                  </a:lnTo>
                  <a:lnTo>
                    <a:pt x="2430" y="8455"/>
                  </a:lnTo>
                  <a:cubicBezTo>
                    <a:pt x="2406" y="8526"/>
                    <a:pt x="2406" y="8574"/>
                    <a:pt x="2454" y="8645"/>
                  </a:cubicBezTo>
                  <a:cubicBezTo>
                    <a:pt x="2787" y="9050"/>
                    <a:pt x="3168" y="9431"/>
                    <a:pt x="3621" y="9717"/>
                  </a:cubicBezTo>
                  <a:lnTo>
                    <a:pt x="3049" y="10693"/>
                  </a:lnTo>
                  <a:cubicBezTo>
                    <a:pt x="2263" y="10193"/>
                    <a:pt x="1596" y="9527"/>
                    <a:pt x="1144" y="8765"/>
                  </a:cubicBezTo>
                  <a:cubicBezTo>
                    <a:pt x="668" y="7955"/>
                    <a:pt x="406" y="7026"/>
                    <a:pt x="382" y="6121"/>
                  </a:cubicBezTo>
                  <a:close/>
                  <a:moveTo>
                    <a:pt x="5978" y="9741"/>
                  </a:moveTo>
                  <a:lnTo>
                    <a:pt x="6359" y="10289"/>
                  </a:lnTo>
                  <a:cubicBezTo>
                    <a:pt x="6377" y="10323"/>
                    <a:pt x="6420" y="10346"/>
                    <a:pt x="6460" y="10346"/>
                  </a:cubicBezTo>
                  <a:cubicBezTo>
                    <a:pt x="6475" y="10346"/>
                    <a:pt x="6489" y="10343"/>
                    <a:pt x="6502" y="10336"/>
                  </a:cubicBezTo>
                  <a:cubicBezTo>
                    <a:pt x="7050" y="10289"/>
                    <a:pt x="7550" y="10098"/>
                    <a:pt x="8026" y="9860"/>
                  </a:cubicBezTo>
                  <a:lnTo>
                    <a:pt x="8288" y="10336"/>
                  </a:lnTo>
                  <a:lnTo>
                    <a:pt x="8598" y="10884"/>
                  </a:lnTo>
                  <a:cubicBezTo>
                    <a:pt x="7788" y="11289"/>
                    <a:pt x="6907" y="11527"/>
                    <a:pt x="5978" y="11527"/>
                  </a:cubicBezTo>
                  <a:cubicBezTo>
                    <a:pt x="5049" y="11527"/>
                    <a:pt x="4121" y="11289"/>
                    <a:pt x="3335" y="10884"/>
                  </a:cubicBezTo>
                  <a:lnTo>
                    <a:pt x="3930" y="9860"/>
                  </a:lnTo>
                  <a:cubicBezTo>
                    <a:pt x="4406" y="10098"/>
                    <a:pt x="4907" y="10289"/>
                    <a:pt x="5430" y="10336"/>
                  </a:cubicBezTo>
                  <a:cubicBezTo>
                    <a:pt x="5502" y="10336"/>
                    <a:pt x="5549" y="10312"/>
                    <a:pt x="5597" y="10289"/>
                  </a:cubicBezTo>
                  <a:lnTo>
                    <a:pt x="5978" y="9741"/>
                  </a:lnTo>
                  <a:close/>
                  <a:moveTo>
                    <a:pt x="5978" y="1"/>
                  </a:moveTo>
                  <a:cubicBezTo>
                    <a:pt x="5526" y="1"/>
                    <a:pt x="5073" y="72"/>
                    <a:pt x="4645" y="168"/>
                  </a:cubicBezTo>
                  <a:cubicBezTo>
                    <a:pt x="4549" y="191"/>
                    <a:pt x="4478" y="287"/>
                    <a:pt x="4525" y="358"/>
                  </a:cubicBezTo>
                  <a:cubicBezTo>
                    <a:pt x="4545" y="437"/>
                    <a:pt x="4614" y="483"/>
                    <a:pt x="4678" y="483"/>
                  </a:cubicBezTo>
                  <a:cubicBezTo>
                    <a:pt x="4691" y="483"/>
                    <a:pt x="4704" y="481"/>
                    <a:pt x="4716" y="477"/>
                  </a:cubicBezTo>
                  <a:cubicBezTo>
                    <a:pt x="5145" y="382"/>
                    <a:pt x="5549" y="334"/>
                    <a:pt x="5978" y="334"/>
                  </a:cubicBezTo>
                  <a:cubicBezTo>
                    <a:pt x="6931" y="334"/>
                    <a:pt x="7812" y="572"/>
                    <a:pt x="8622" y="977"/>
                  </a:cubicBezTo>
                  <a:lnTo>
                    <a:pt x="8026" y="2001"/>
                  </a:lnTo>
                  <a:cubicBezTo>
                    <a:pt x="7550" y="1763"/>
                    <a:pt x="7050" y="1573"/>
                    <a:pt x="6502" y="1525"/>
                  </a:cubicBezTo>
                  <a:cubicBezTo>
                    <a:pt x="6454" y="1525"/>
                    <a:pt x="6383" y="1549"/>
                    <a:pt x="6359" y="1573"/>
                  </a:cubicBezTo>
                  <a:lnTo>
                    <a:pt x="5978" y="2120"/>
                  </a:lnTo>
                  <a:lnTo>
                    <a:pt x="5597" y="1573"/>
                  </a:lnTo>
                  <a:cubicBezTo>
                    <a:pt x="5562" y="1538"/>
                    <a:pt x="5527" y="1516"/>
                    <a:pt x="5483" y="1516"/>
                  </a:cubicBezTo>
                  <a:cubicBezTo>
                    <a:pt x="5467" y="1516"/>
                    <a:pt x="5450" y="1519"/>
                    <a:pt x="5430" y="1525"/>
                  </a:cubicBezTo>
                  <a:cubicBezTo>
                    <a:pt x="4907" y="1573"/>
                    <a:pt x="4406" y="1763"/>
                    <a:pt x="3930" y="2001"/>
                  </a:cubicBezTo>
                  <a:lnTo>
                    <a:pt x="3335" y="977"/>
                  </a:lnTo>
                  <a:cubicBezTo>
                    <a:pt x="3525" y="858"/>
                    <a:pt x="3740" y="787"/>
                    <a:pt x="3954" y="691"/>
                  </a:cubicBezTo>
                  <a:lnTo>
                    <a:pt x="3978" y="691"/>
                  </a:lnTo>
                  <a:cubicBezTo>
                    <a:pt x="4073" y="668"/>
                    <a:pt x="4121" y="549"/>
                    <a:pt x="4073" y="453"/>
                  </a:cubicBezTo>
                  <a:cubicBezTo>
                    <a:pt x="4056" y="384"/>
                    <a:pt x="3987" y="339"/>
                    <a:pt x="3914" y="339"/>
                  </a:cubicBezTo>
                  <a:cubicBezTo>
                    <a:pt x="3888" y="339"/>
                    <a:pt x="3860" y="345"/>
                    <a:pt x="3835" y="358"/>
                  </a:cubicBezTo>
                  <a:lnTo>
                    <a:pt x="3811" y="358"/>
                  </a:lnTo>
                  <a:cubicBezTo>
                    <a:pt x="2692" y="787"/>
                    <a:pt x="1739" y="1525"/>
                    <a:pt x="1072" y="2501"/>
                  </a:cubicBezTo>
                  <a:cubicBezTo>
                    <a:pt x="382" y="3525"/>
                    <a:pt x="1" y="4668"/>
                    <a:pt x="1" y="5907"/>
                  </a:cubicBezTo>
                  <a:cubicBezTo>
                    <a:pt x="1" y="6978"/>
                    <a:pt x="286" y="8002"/>
                    <a:pt x="834" y="8907"/>
                  </a:cubicBezTo>
                  <a:cubicBezTo>
                    <a:pt x="1334" y="9789"/>
                    <a:pt x="2073" y="10503"/>
                    <a:pt x="2978" y="11051"/>
                  </a:cubicBezTo>
                  <a:cubicBezTo>
                    <a:pt x="3859" y="11551"/>
                    <a:pt x="4907" y="11860"/>
                    <a:pt x="5954" y="11860"/>
                  </a:cubicBezTo>
                  <a:cubicBezTo>
                    <a:pt x="6978" y="11860"/>
                    <a:pt x="8026" y="11575"/>
                    <a:pt x="8931" y="11051"/>
                  </a:cubicBezTo>
                  <a:cubicBezTo>
                    <a:pt x="9812" y="10551"/>
                    <a:pt x="10551" y="9789"/>
                    <a:pt x="11074" y="8907"/>
                  </a:cubicBezTo>
                  <a:cubicBezTo>
                    <a:pt x="11598" y="7979"/>
                    <a:pt x="11908" y="6931"/>
                    <a:pt x="11908" y="5907"/>
                  </a:cubicBezTo>
                  <a:cubicBezTo>
                    <a:pt x="11908" y="4859"/>
                    <a:pt x="11622" y="3811"/>
                    <a:pt x="11098" y="2930"/>
                  </a:cubicBezTo>
                  <a:cubicBezTo>
                    <a:pt x="10598" y="2073"/>
                    <a:pt x="9884" y="1358"/>
                    <a:pt x="9003" y="834"/>
                  </a:cubicBezTo>
                  <a:cubicBezTo>
                    <a:pt x="8098" y="310"/>
                    <a:pt x="7050" y="1"/>
                    <a:pt x="5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5" name="Google Shape;2175;p64"/>
          <p:cNvGrpSpPr/>
          <p:nvPr/>
        </p:nvGrpSpPr>
        <p:grpSpPr>
          <a:xfrm>
            <a:off x="5514356" y="2449122"/>
            <a:ext cx="356049" cy="355332"/>
            <a:chOff x="5168838" y="2370058"/>
            <a:chExt cx="297725" cy="297125"/>
          </a:xfrm>
        </p:grpSpPr>
        <p:sp>
          <p:nvSpPr>
            <p:cNvPr id="2176" name="Google Shape;2176;p64"/>
            <p:cNvSpPr/>
            <p:nvPr/>
          </p:nvSpPr>
          <p:spPr>
            <a:xfrm>
              <a:off x="5208738" y="2424833"/>
              <a:ext cx="11925" cy="8950"/>
            </a:xfrm>
            <a:custGeom>
              <a:rect b="b" l="l" r="r" t="t"/>
              <a:pathLst>
                <a:path extrusionOk="0" h="358" w="477">
                  <a:moveTo>
                    <a:pt x="167" y="1"/>
                  </a:moveTo>
                  <a:cubicBezTo>
                    <a:pt x="72" y="1"/>
                    <a:pt x="0" y="48"/>
                    <a:pt x="0" y="144"/>
                  </a:cubicBezTo>
                  <a:cubicBezTo>
                    <a:pt x="0" y="263"/>
                    <a:pt x="72" y="358"/>
                    <a:pt x="167" y="358"/>
                  </a:cubicBezTo>
                  <a:lnTo>
                    <a:pt x="286" y="358"/>
                  </a:lnTo>
                  <a:cubicBezTo>
                    <a:pt x="381" y="358"/>
                    <a:pt x="477" y="287"/>
                    <a:pt x="477" y="191"/>
                  </a:cubicBezTo>
                  <a:cubicBezTo>
                    <a:pt x="477" y="72"/>
                    <a:pt x="405" y="1"/>
                    <a:pt x="2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64"/>
            <p:cNvSpPr/>
            <p:nvPr/>
          </p:nvSpPr>
          <p:spPr>
            <a:xfrm>
              <a:off x="5276013" y="2424833"/>
              <a:ext cx="14900" cy="8950"/>
            </a:xfrm>
            <a:custGeom>
              <a:rect b="b" l="l" r="r" t="t"/>
              <a:pathLst>
                <a:path extrusionOk="0" h="358" w="596">
                  <a:moveTo>
                    <a:pt x="191" y="1"/>
                  </a:moveTo>
                  <a:cubicBezTo>
                    <a:pt x="96" y="1"/>
                    <a:pt x="0" y="48"/>
                    <a:pt x="0" y="144"/>
                  </a:cubicBezTo>
                  <a:cubicBezTo>
                    <a:pt x="0" y="263"/>
                    <a:pt x="96" y="358"/>
                    <a:pt x="191" y="358"/>
                  </a:cubicBezTo>
                  <a:lnTo>
                    <a:pt x="429" y="358"/>
                  </a:lnTo>
                  <a:cubicBezTo>
                    <a:pt x="500" y="358"/>
                    <a:pt x="596" y="287"/>
                    <a:pt x="596" y="191"/>
                  </a:cubicBezTo>
                  <a:cubicBezTo>
                    <a:pt x="596" y="72"/>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64"/>
            <p:cNvSpPr/>
            <p:nvPr/>
          </p:nvSpPr>
          <p:spPr>
            <a:xfrm>
              <a:off x="5299813" y="2424833"/>
              <a:ext cx="14925" cy="8950"/>
            </a:xfrm>
            <a:custGeom>
              <a:rect b="b" l="l" r="r" t="t"/>
              <a:pathLst>
                <a:path extrusionOk="0" h="358" w="597">
                  <a:moveTo>
                    <a:pt x="191" y="1"/>
                  </a:moveTo>
                  <a:cubicBezTo>
                    <a:pt x="96" y="1"/>
                    <a:pt x="1" y="48"/>
                    <a:pt x="1" y="144"/>
                  </a:cubicBezTo>
                  <a:cubicBezTo>
                    <a:pt x="1" y="263"/>
                    <a:pt x="96" y="358"/>
                    <a:pt x="191" y="358"/>
                  </a:cubicBezTo>
                  <a:lnTo>
                    <a:pt x="430" y="358"/>
                  </a:lnTo>
                  <a:cubicBezTo>
                    <a:pt x="501" y="358"/>
                    <a:pt x="596" y="287"/>
                    <a:pt x="596" y="191"/>
                  </a:cubicBezTo>
                  <a:cubicBezTo>
                    <a:pt x="596" y="72"/>
                    <a:pt x="549" y="1"/>
                    <a:pt x="4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64"/>
            <p:cNvSpPr/>
            <p:nvPr/>
          </p:nvSpPr>
          <p:spPr>
            <a:xfrm>
              <a:off x="5253388" y="2424833"/>
              <a:ext cx="14900" cy="8950"/>
            </a:xfrm>
            <a:custGeom>
              <a:rect b="b" l="l" r="r" t="t"/>
              <a:pathLst>
                <a:path extrusionOk="0" h="358" w="596">
                  <a:moveTo>
                    <a:pt x="167" y="1"/>
                  </a:moveTo>
                  <a:cubicBezTo>
                    <a:pt x="72" y="1"/>
                    <a:pt x="0" y="48"/>
                    <a:pt x="0" y="144"/>
                  </a:cubicBezTo>
                  <a:cubicBezTo>
                    <a:pt x="0" y="263"/>
                    <a:pt x="48" y="358"/>
                    <a:pt x="167" y="358"/>
                  </a:cubicBezTo>
                  <a:lnTo>
                    <a:pt x="405" y="358"/>
                  </a:lnTo>
                  <a:cubicBezTo>
                    <a:pt x="501" y="358"/>
                    <a:pt x="596" y="287"/>
                    <a:pt x="596" y="191"/>
                  </a:cubicBezTo>
                  <a:cubicBezTo>
                    <a:pt x="596" y="72"/>
                    <a:pt x="524"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64"/>
            <p:cNvSpPr/>
            <p:nvPr/>
          </p:nvSpPr>
          <p:spPr>
            <a:xfrm>
              <a:off x="5228988" y="2424833"/>
              <a:ext cx="14900" cy="8950"/>
            </a:xfrm>
            <a:custGeom>
              <a:rect b="b" l="l" r="r" t="t"/>
              <a:pathLst>
                <a:path extrusionOk="0" h="358" w="596">
                  <a:moveTo>
                    <a:pt x="191" y="1"/>
                  </a:moveTo>
                  <a:cubicBezTo>
                    <a:pt x="95" y="1"/>
                    <a:pt x="0" y="48"/>
                    <a:pt x="0" y="144"/>
                  </a:cubicBezTo>
                  <a:cubicBezTo>
                    <a:pt x="0" y="263"/>
                    <a:pt x="95" y="358"/>
                    <a:pt x="191" y="358"/>
                  </a:cubicBezTo>
                  <a:lnTo>
                    <a:pt x="429" y="358"/>
                  </a:lnTo>
                  <a:cubicBezTo>
                    <a:pt x="524" y="358"/>
                    <a:pt x="595" y="287"/>
                    <a:pt x="595" y="191"/>
                  </a:cubicBezTo>
                  <a:cubicBezTo>
                    <a:pt x="595" y="72"/>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64"/>
            <p:cNvSpPr/>
            <p:nvPr/>
          </p:nvSpPr>
          <p:spPr>
            <a:xfrm>
              <a:off x="5323638" y="2424833"/>
              <a:ext cx="11925" cy="8950"/>
            </a:xfrm>
            <a:custGeom>
              <a:rect b="b" l="l" r="r" t="t"/>
              <a:pathLst>
                <a:path extrusionOk="0" h="358" w="477">
                  <a:moveTo>
                    <a:pt x="191" y="1"/>
                  </a:moveTo>
                  <a:cubicBezTo>
                    <a:pt x="96" y="1"/>
                    <a:pt x="1" y="48"/>
                    <a:pt x="1" y="144"/>
                  </a:cubicBezTo>
                  <a:cubicBezTo>
                    <a:pt x="1" y="263"/>
                    <a:pt x="72" y="358"/>
                    <a:pt x="191" y="358"/>
                  </a:cubicBezTo>
                  <a:lnTo>
                    <a:pt x="310" y="358"/>
                  </a:lnTo>
                  <a:cubicBezTo>
                    <a:pt x="382" y="358"/>
                    <a:pt x="477" y="287"/>
                    <a:pt x="477" y="191"/>
                  </a:cubicBezTo>
                  <a:cubicBezTo>
                    <a:pt x="477" y="72"/>
                    <a:pt x="429" y="1"/>
                    <a:pt x="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64"/>
            <p:cNvSpPr/>
            <p:nvPr/>
          </p:nvSpPr>
          <p:spPr>
            <a:xfrm>
              <a:off x="5394488" y="2424833"/>
              <a:ext cx="11925" cy="8950"/>
            </a:xfrm>
            <a:custGeom>
              <a:rect b="b" l="l" r="r" t="t"/>
              <a:pathLst>
                <a:path extrusionOk="0" h="358" w="477">
                  <a:moveTo>
                    <a:pt x="191" y="1"/>
                  </a:moveTo>
                  <a:cubicBezTo>
                    <a:pt x="96" y="1"/>
                    <a:pt x="0" y="48"/>
                    <a:pt x="0" y="144"/>
                  </a:cubicBezTo>
                  <a:cubicBezTo>
                    <a:pt x="0" y="263"/>
                    <a:pt x="72" y="358"/>
                    <a:pt x="191" y="358"/>
                  </a:cubicBezTo>
                  <a:lnTo>
                    <a:pt x="310" y="358"/>
                  </a:lnTo>
                  <a:cubicBezTo>
                    <a:pt x="382" y="358"/>
                    <a:pt x="477" y="287"/>
                    <a:pt x="477" y="191"/>
                  </a:cubicBezTo>
                  <a:cubicBezTo>
                    <a:pt x="477" y="72"/>
                    <a:pt x="429" y="1"/>
                    <a:pt x="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64"/>
            <p:cNvSpPr/>
            <p:nvPr/>
          </p:nvSpPr>
          <p:spPr>
            <a:xfrm>
              <a:off x="5415913" y="2424833"/>
              <a:ext cx="14925" cy="8950"/>
            </a:xfrm>
            <a:custGeom>
              <a:rect b="b" l="l" r="r" t="t"/>
              <a:pathLst>
                <a:path extrusionOk="0" h="358" w="597">
                  <a:moveTo>
                    <a:pt x="191" y="1"/>
                  </a:moveTo>
                  <a:cubicBezTo>
                    <a:pt x="96" y="1"/>
                    <a:pt x="1" y="48"/>
                    <a:pt x="1" y="144"/>
                  </a:cubicBezTo>
                  <a:cubicBezTo>
                    <a:pt x="1" y="263"/>
                    <a:pt x="96" y="358"/>
                    <a:pt x="191" y="358"/>
                  </a:cubicBezTo>
                  <a:lnTo>
                    <a:pt x="429" y="358"/>
                  </a:lnTo>
                  <a:cubicBezTo>
                    <a:pt x="501" y="358"/>
                    <a:pt x="596" y="287"/>
                    <a:pt x="596" y="191"/>
                  </a:cubicBezTo>
                  <a:cubicBezTo>
                    <a:pt x="596" y="72"/>
                    <a:pt x="549"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64"/>
            <p:cNvSpPr/>
            <p:nvPr/>
          </p:nvSpPr>
          <p:spPr>
            <a:xfrm>
              <a:off x="5441513" y="2424833"/>
              <a:ext cx="11950" cy="8950"/>
            </a:xfrm>
            <a:custGeom>
              <a:rect b="b" l="l" r="r" t="t"/>
              <a:pathLst>
                <a:path extrusionOk="0" h="358" w="478">
                  <a:moveTo>
                    <a:pt x="215" y="1"/>
                  </a:moveTo>
                  <a:cubicBezTo>
                    <a:pt x="120" y="1"/>
                    <a:pt x="25" y="48"/>
                    <a:pt x="25" y="144"/>
                  </a:cubicBezTo>
                  <a:cubicBezTo>
                    <a:pt x="1" y="263"/>
                    <a:pt x="96" y="358"/>
                    <a:pt x="168" y="358"/>
                  </a:cubicBezTo>
                  <a:lnTo>
                    <a:pt x="287" y="358"/>
                  </a:lnTo>
                  <a:cubicBezTo>
                    <a:pt x="382" y="358"/>
                    <a:pt x="477" y="287"/>
                    <a:pt x="477" y="191"/>
                  </a:cubicBezTo>
                  <a:cubicBezTo>
                    <a:pt x="477" y="72"/>
                    <a:pt x="406" y="1"/>
                    <a:pt x="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64"/>
            <p:cNvSpPr/>
            <p:nvPr/>
          </p:nvSpPr>
          <p:spPr>
            <a:xfrm>
              <a:off x="5168838" y="2370058"/>
              <a:ext cx="297725" cy="297125"/>
            </a:xfrm>
            <a:custGeom>
              <a:rect b="b" l="l" r="r" t="t"/>
              <a:pathLst>
                <a:path extrusionOk="0" h="11885" w="11909">
                  <a:moveTo>
                    <a:pt x="11527" y="11051"/>
                  </a:moveTo>
                  <a:lnTo>
                    <a:pt x="11527" y="11527"/>
                  </a:lnTo>
                  <a:lnTo>
                    <a:pt x="334" y="11527"/>
                  </a:lnTo>
                  <a:lnTo>
                    <a:pt x="334" y="11051"/>
                  </a:lnTo>
                  <a:close/>
                  <a:moveTo>
                    <a:pt x="930" y="1"/>
                  </a:moveTo>
                  <a:cubicBezTo>
                    <a:pt x="810" y="1"/>
                    <a:pt x="715" y="72"/>
                    <a:pt x="715" y="191"/>
                  </a:cubicBezTo>
                  <a:lnTo>
                    <a:pt x="715" y="977"/>
                  </a:lnTo>
                  <a:lnTo>
                    <a:pt x="501" y="977"/>
                  </a:lnTo>
                  <a:cubicBezTo>
                    <a:pt x="429" y="977"/>
                    <a:pt x="334" y="1049"/>
                    <a:pt x="334" y="1144"/>
                  </a:cubicBezTo>
                  <a:cubicBezTo>
                    <a:pt x="334" y="1263"/>
                    <a:pt x="382" y="1334"/>
                    <a:pt x="501" y="1334"/>
                  </a:cubicBezTo>
                  <a:lnTo>
                    <a:pt x="715" y="1334"/>
                  </a:lnTo>
                  <a:lnTo>
                    <a:pt x="715" y="2239"/>
                  </a:lnTo>
                  <a:lnTo>
                    <a:pt x="501" y="2239"/>
                  </a:lnTo>
                  <a:cubicBezTo>
                    <a:pt x="429" y="2239"/>
                    <a:pt x="334" y="2287"/>
                    <a:pt x="334" y="2382"/>
                  </a:cubicBezTo>
                  <a:cubicBezTo>
                    <a:pt x="334" y="2501"/>
                    <a:pt x="382" y="2597"/>
                    <a:pt x="501" y="2597"/>
                  </a:cubicBezTo>
                  <a:lnTo>
                    <a:pt x="715" y="2597"/>
                  </a:lnTo>
                  <a:lnTo>
                    <a:pt x="715" y="3478"/>
                  </a:lnTo>
                  <a:lnTo>
                    <a:pt x="501" y="3478"/>
                  </a:lnTo>
                  <a:cubicBezTo>
                    <a:pt x="429" y="3478"/>
                    <a:pt x="334" y="3549"/>
                    <a:pt x="334" y="3644"/>
                  </a:cubicBezTo>
                  <a:cubicBezTo>
                    <a:pt x="334" y="3763"/>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45"/>
                  </a:cubicBezTo>
                  <a:cubicBezTo>
                    <a:pt x="334" y="6264"/>
                    <a:pt x="382" y="6335"/>
                    <a:pt x="501" y="6335"/>
                  </a:cubicBezTo>
                  <a:lnTo>
                    <a:pt x="715" y="6335"/>
                  </a:lnTo>
                  <a:lnTo>
                    <a:pt x="715" y="7240"/>
                  </a:lnTo>
                  <a:lnTo>
                    <a:pt x="501" y="7240"/>
                  </a:lnTo>
                  <a:cubicBezTo>
                    <a:pt x="429" y="7240"/>
                    <a:pt x="334" y="7288"/>
                    <a:pt x="334" y="7383"/>
                  </a:cubicBezTo>
                  <a:cubicBezTo>
                    <a:pt x="334" y="7502"/>
                    <a:pt x="382" y="7598"/>
                    <a:pt x="501" y="7598"/>
                  </a:cubicBezTo>
                  <a:lnTo>
                    <a:pt x="715" y="7598"/>
                  </a:lnTo>
                  <a:lnTo>
                    <a:pt x="715" y="8479"/>
                  </a:lnTo>
                  <a:lnTo>
                    <a:pt x="501" y="8479"/>
                  </a:lnTo>
                  <a:cubicBezTo>
                    <a:pt x="429" y="8479"/>
                    <a:pt x="334" y="8550"/>
                    <a:pt x="334" y="8645"/>
                  </a:cubicBezTo>
                  <a:cubicBezTo>
                    <a:pt x="334" y="8765"/>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6"/>
                    <a:pt x="1" y="11027"/>
                  </a:cubicBezTo>
                  <a:lnTo>
                    <a:pt x="1" y="11575"/>
                  </a:lnTo>
                  <a:cubicBezTo>
                    <a:pt x="1" y="11741"/>
                    <a:pt x="120" y="11884"/>
                    <a:pt x="310" y="11884"/>
                  </a:cubicBezTo>
                  <a:lnTo>
                    <a:pt x="11622" y="11884"/>
                  </a:lnTo>
                  <a:cubicBezTo>
                    <a:pt x="11765" y="11884"/>
                    <a:pt x="11908" y="11765"/>
                    <a:pt x="11908" y="11575"/>
                  </a:cubicBezTo>
                  <a:lnTo>
                    <a:pt x="11908" y="10979"/>
                  </a:lnTo>
                  <a:cubicBezTo>
                    <a:pt x="11884" y="10908"/>
                    <a:pt x="11860" y="10813"/>
                    <a:pt x="11789" y="10789"/>
                  </a:cubicBezTo>
                  <a:cubicBezTo>
                    <a:pt x="11765" y="10741"/>
                    <a:pt x="11741" y="10717"/>
                    <a:pt x="11670" y="10717"/>
                  </a:cubicBezTo>
                  <a:cubicBezTo>
                    <a:pt x="11646" y="10717"/>
                    <a:pt x="11622" y="10717"/>
                    <a:pt x="11598" y="10693"/>
                  </a:cubicBezTo>
                  <a:cubicBezTo>
                    <a:pt x="11479" y="10670"/>
                    <a:pt x="11313" y="10670"/>
                    <a:pt x="11194" y="10598"/>
                  </a:cubicBezTo>
                  <a:cubicBezTo>
                    <a:pt x="11051" y="10551"/>
                    <a:pt x="10908" y="10432"/>
                    <a:pt x="10813" y="10265"/>
                  </a:cubicBezTo>
                  <a:cubicBezTo>
                    <a:pt x="10717" y="10122"/>
                    <a:pt x="10670" y="9955"/>
                    <a:pt x="10646" y="9765"/>
                  </a:cubicBezTo>
                  <a:lnTo>
                    <a:pt x="10646" y="9741"/>
                  </a:lnTo>
                  <a:lnTo>
                    <a:pt x="9717" y="4526"/>
                  </a:lnTo>
                  <a:lnTo>
                    <a:pt x="9717" y="4478"/>
                  </a:lnTo>
                  <a:cubicBezTo>
                    <a:pt x="9693" y="4383"/>
                    <a:pt x="9622" y="4311"/>
                    <a:pt x="9527" y="4311"/>
                  </a:cubicBezTo>
                  <a:cubicBezTo>
                    <a:pt x="9408" y="4311"/>
                    <a:pt x="9360" y="4406"/>
                    <a:pt x="9384" y="4526"/>
                  </a:cubicBezTo>
                  <a:lnTo>
                    <a:pt x="10336" y="9836"/>
                  </a:lnTo>
                  <a:cubicBezTo>
                    <a:pt x="10360" y="10193"/>
                    <a:pt x="10527" y="10479"/>
                    <a:pt x="10717" y="10693"/>
                  </a:cubicBezTo>
                  <a:lnTo>
                    <a:pt x="6740" y="10693"/>
                  </a:lnTo>
                  <a:lnTo>
                    <a:pt x="6740" y="10717"/>
                  </a:lnTo>
                  <a:cubicBezTo>
                    <a:pt x="6740" y="10717"/>
                    <a:pt x="6264" y="10455"/>
                    <a:pt x="6240" y="10146"/>
                  </a:cubicBezTo>
                  <a:lnTo>
                    <a:pt x="6240" y="10122"/>
                  </a:lnTo>
                  <a:lnTo>
                    <a:pt x="5788" y="7598"/>
                  </a:lnTo>
                  <a:lnTo>
                    <a:pt x="6407" y="4002"/>
                  </a:lnTo>
                  <a:cubicBezTo>
                    <a:pt x="6431" y="3763"/>
                    <a:pt x="6526" y="3525"/>
                    <a:pt x="6669" y="3311"/>
                  </a:cubicBezTo>
                  <a:cubicBezTo>
                    <a:pt x="6836" y="3097"/>
                    <a:pt x="6978" y="2930"/>
                    <a:pt x="7193" y="2763"/>
                  </a:cubicBezTo>
                  <a:cubicBezTo>
                    <a:pt x="7393" y="2630"/>
                    <a:pt x="7629" y="2555"/>
                    <a:pt x="7867" y="2555"/>
                  </a:cubicBezTo>
                  <a:cubicBezTo>
                    <a:pt x="7968" y="2555"/>
                    <a:pt x="8070" y="2568"/>
                    <a:pt x="8169" y="2597"/>
                  </a:cubicBezTo>
                  <a:cubicBezTo>
                    <a:pt x="8741" y="2739"/>
                    <a:pt x="9122" y="3287"/>
                    <a:pt x="9265" y="3811"/>
                  </a:cubicBezTo>
                  <a:cubicBezTo>
                    <a:pt x="9284" y="3890"/>
                    <a:pt x="9353" y="3936"/>
                    <a:pt x="9430" y="3936"/>
                  </a:cubicBezTo>
                  <a:cubicBezTo>
                    <a:pt x="9446" y="3936"/>
                    <a:pt x="9463" y="3934"/>
                    <a:pt x="9479" y="3930"/>
                  </a:cubicBezTo>
                  <a:cubicBezTo>
                    <a:pt x="9574" y="3906"/>
                    <a:pt x="9622" y="3811"/>
                    <a:pt x="9598" y="3716"/>
                  </a:cubicBezTo>
                  <a:cubicBezTo>
                    <a:pt x="9574" y="3573"/>
                    <a:pt x="9503" y="3430"/>
                    <a:pt x="9408" y="3287"/>
                  </a:cubicBezTo>
                  <a:lnTo>
                    <a:pt x="9336" y="3097"/>
                  </a:lnTo>
                  <a:cubicBezTo>
                    <a:pt x="9146" y="2835"/>
                    <a:pt x="8931" y="2597"/>
                    <a:pt x="8669" y="2454"/>
                  </a:cubicBezTo>
                  <a:cubicBezTo>
                    <a:pt x="8410" y="2291"/>
                    <a:pt x="8095" y="2207"/>
                    <a:pt x="7785" y="2207"/>
                  </a:cubicBezTo>
                  <a:cubicBezTo>
                    <a:pt x="7640" y="2207"/>
                    <a:pt x="7496" y="2225"/>
                    <a:pt x="7359" y="2263"/>
                  </a:cubicBezTo>
                  <a:cubicBezTo>
                    <a:pt x="7074" y="2358"/>
                    <a:pt x="6836" y="2525"/>
                    <a:pt x="6645" y="2739"/>
                  </a:cubicBezTo>
                  <a:cubicBezTo>
                    <a:pt x="6526" y="2859"/>
                    <a:pt x="6431" y="2978"/>
                    <a:pt x="6383" y="3097"/>
                  </a:cubicBezTo>
                  <a:cubicBezTo>
                    <a:pt x="6240" y="3335"/>
                    <a:pt x="6145" y="3597"/>
                    <a:pt x="6073" y="3906"/>
                  </a:cubicBezTo>
                  <a:lnTo>
                    <a:pt x="5597" y="6574"/>
                  </a:lnTo>
                  <a:lnTo>
                    <a:pt x="5550" y="6193"/>
                  </a:lnTo>
                  <a:cubicBezTo>
                    <a:pt x="5550" y="6169"/>
                    <a:pt x="5550" y="6097"/>
                    <a:pt x="5526" y="6073"/>
                  </a:cubicBezTo>
                  <a:cubicBezTo>
                    <a:pt x="5454" y="5835"/>
                    <a:pt x="5335" y="5621"/>
                    <a:pt x="5192" y="5454"/>
                  </a:cubicBezTo>
                  <a:cubicBezTo>
                    <a:pt x="4960" y="5186"/>
                    <a:pt x="4621" y="5012"/>
                    <a:pt x="4275" y="5012"/>
                  </a:cubicBezTo>
                  <a:cubicBezTo>
                    <a:pt x="4159" y="5012"/>
                    <a:pt x="4043" y="5032"/>
                    <a:pt x="3930" y="5073"/>
                  </a:cubicBezTo>
                  <a:cubicBezTo>
                    <a:pt x="3859" y="5097"/>
                    <a:pt x="3763" y="5145"/>
                    <a:pt x="3668" y="5216"/>
                  </a:cubicBezTo>
                  <a:cubicBezTo>
                    <a:pt x="3502" y="5335"/>
                    <a:pt x="3382" y="5478"/>
                    <a:pt x="3263" y="5669"/>
                  </a:cubicBezTo>
                  <a:cubicBezTo>
                    <a:pt x="3144" y="5835"/>
                    <a:pt x="3073" y="6026"/>
                    <a:pt x="3049" y="6216"/>
                  </a:cubicBezTo>
                  <a:lnTo>
                    <a:pt x="2620" y="8574"/>
                  </a:lnTo>
                  <a:cubicBezTo>
                    <a:pt x="2597" y="8669"/>
                    <a:pt x="2692" y="8765"/>
                    <a:pt x="2787" y="8788"/>
                  </a:cubicBezTo>
                  <a:cubicBezTo>
                    <a:pt x="2795" y="8791"/>
                    <a:pt x="2803" y="8792"/>
                    <a:pt x="2811" y="8792"/>
                  </a:cubicBezTo>
                  <a:cubicBezTo>
                    <a:pt x="2878" y="8792"/>
                    <a:pt x="2956" y="8709"/>
                    <a:pt x="2978" y="8645"/>
                  </a:cubicBezTo>
                  <a:lnTo>
                    <a:pt x="3406" y="6288"/>
                  </a:lnTo>
                  <a:cubicBezTo>
                    <a:pt x="3430" y="6145"/>
                    <a:pt x="3502" y="5978"/>
                    <a:pt x="3573" y="5835"/>
                  </a:cubicBezTo>
                  <a:cubicBezTo>
                    <a:pt x="3738" y="5571"/>
                    <a:pt x="4040" y="5376"/>
                    <a:pt x="4353" y="5376"/>
                  </a:cubicBezTo>
                  <a:cubicBezTo>
                    <a:pt x="4492" y="5376"/>
                    <a:pt x="4632" y="5414"/>
                    <a:pt x="4764" y="5502"/>
                  </a:cubicBezTo>
                  <a:cubicBezTo>
                    <a:pt x="4859" y="5573"/>
                    <a:pt x="4930" y="5669"/>
                    <a:pt x="5002" y="5740"/>
                  </a:cubicBezTo>
                  <a:cubicBezTo>
                    <a:pt x="5121" y="5907"/>
                    <a:pt x="5216" y="6073"/>
                    <a:pt x="5240" y="6288"/>
                  </a:cubicBezTo>
                  <a:lnTo>
                    <a:pt x="5931" y="10193"/>
                  </a:lnTo>
                  <a:cubicBezTo>
                    <a:pt x="5954" y="10384"/>
                    <a:pt x="6097" y="10693"/>
                    <a:pt x="6097" y="10693"/>
                  </a:cubicBezTo>
                  <a:lnTo>
                    <a:pt x="2501" y="10693"/>
                  </a:lnTo>
                  <a:cubicBezTo>
                    <a:pt x="2501" y="10693"/>
                    <a:pt x="2692" y="10384"/>
                    <a:pt x="2692" y="10193"/>
                  </a:cubicBezTo>
                  <a:lnTo>
                    <a:pt x="2811" y="9431"/>
                  </a:lnTo>
                  <a:cubicBezTo>
                    <a:pt x="2835" y="9360"/>
                    <a:pt x="2739" y="9265"/>
                    <a:pt x="2644" y="9241"/>
                  </a:cubicBezTo>
                  <a:cubicBezTo>
                    <a:pt x="2631" y="9232"/>
                    <a:pt x="2617" y="9228"/>
                    <a:pt x="2603" y="9228"/>
                  </a:cubicBezTo>
                  <a:cubicBezTo>
                    <a:pt x="2540" y="9228"/>
                    <a:pt x="2473" y="9306"/>
                    <a:pt x="2454" y="9384"/>
                  </a:cubicBezTo>
                  <a:lnTo>
                    <a:pt x="2335" y="10122"/>
                  </a:lnTo>
                  <a:lnTo>
                    <a:pt x="2335" y="10146"/>
                  </a:lnTo>
                  <a:cubicBezTo>
                    <a:pt x="2287" y="10455"/>
                    <a:pt x="2096" y="10693"/>
                    <a:pt x="1811" y="10693"/>
                  </a:cubicBezTo>
                  <a:cubicBezTo>
                    <a:pt x="1811" y="10693"/>
                    <a:pt x="1787" y="10693"/>
                    <a:pt x="1763" y="10717"/>
                  </a:cubicBezTo>
                  <a:lnTo>
                    <a:pt x="1072" y="10717"/>
                  </a:lnTo>
                  <a:lnTo>
                    <a:pt x="1072" y="191"/>
                  </a:lnTo>
                  <a:cubicBezTo>
                    <a:pt x="1072" y="96"/>
                    <a:pt x="1025" y="1"/>
                    <a:pt x="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6" name="Google Shape;2186;p64"/>
          <p:cNvGrpSpPr/>
          <p:nvPr/>
        </p:nvGrpSpPr>
        <p:grpSpPr>
          <a:xfrm>
            <a:off x="4770285" y="2512505"/>
            <a:ext cx="355332" cy="227849"/>
            <a:chOff x="4674088" y="2423058"/>
            <a:chExt cx="297125" cy="190525"/>
          </a:xfrm>
        </p:grpSpPr>
        <p:sp>
          <p:nvSpPr>
            <p:cNvPr id="2187" name="Google Shape;2187;p64"/>
            <p:cNvSpPr/>
            <p:nvPr/>
          </p:nvSpPr>
          <p:spPr>
            <a:xfrm>
              <a:off x="4674088" y="2423058"/>
              <a:ext cx="297125" cy="190525"/>
            </a:xfrm>
            <a:custGeom>
              <a:rect b="b" l="l" r="r" t="t"/>
              <a:pathLst>
                <a:path extrusionOk="0" h="7621" w="11885">
                  <a:moveTo>
                    <a:pt x="5931" y="1048"/>
                  </a:moveTo>
                  <a:cubicBezTo>
                    <a:pt x="6764" y="1667"/>
                    <a:pt x="7264" y="2691"/>
                    <a:pt x="7264" y="3787"/>
                  </a:cubicBezTo>
                  <a:cubicBezTo>
                    <a:pt x="7264" y="4882"/>
                    <a:pt x="6740" y="5906"/>
                    <a:pt x="5931" y="6525"/>
                  </a:cubicBezTo>
                  <a:cubicBezTo>
                    <a:pt x="5121" y="5930"/>
                    <a:pt x="4597" y="4906"/>
                    <a:pt x="4597" y="3811"/>
                  </a:cubicBezTo>
                  <a:cubicBezTo>
                    <a:pt x="4597" y="3096"/>
                    <a:pt x="4788" y="2406"/>
                    <a:pt x="5216" y="1810"/>
                  </a:cubicBezTo>
                  <a:cubicBezTo>
                    <a:pt x="5431" y="1524"/>
                    <a:pt x="5669" y="1286"/>
                    <a:pt x="5931" y="1048"/>
                  </a:cubicBezTo>
                  <a:close/>
                  <a:moveTo>
                    <a:pt x="8074" y="0"/>
                  </a:moveTo>
                  <a:cubicBezTo>
                    <a:pt x="7884" y="0"/>
                    <a:pt x="7693" y="0"/>
                    <a:pt x="7503" y="24"/>
                  </a:cubicBezTo>
                  <a:cubicBezTo>
                    <a:pt x="7407" y="24"/>
                    <a:pt x="7360" y="119"/>
                    <a:pt x="7360" y="238"/>
                  </a:cubicBezTo>
                  <a:cubicBezTo>
                    <a:pt x="7360" y="334"/>
                    <a:pt x="7431" y="381"/>
                    <a:pt x="7574" y="381"/>
                  </a:cubicBezTo>
                  <a:cubicBezTo>
                    <a:pt x="7741" y="358"/>
                    <a:pt x="7884" y="358"/>
                    <a:pt x="8074" y="358"/>
                  </a:cubicBezTo>
                  <a:cubicBezTo>
                    <a:pt x="9979" y="358"/>
                    <a:pt x="11551" y="1905"/>
                    <a:pt x="11551" y="3834"/>
                  </a:cubicBezTo>
                  <a:cubicBezTo>
                    <a:pt x="11551" y="5787"/>
                    <a:pt x="10003" y="7311"/>
                    <a:pt x="8074" y="7311"/>
                  </a:cubicBezTo>
                  <a:cubicBezTo>
                    <a:pt x="7407" y="7311"/>
                    <a:pt x="6788" y="7145"/>
                    <a:pt x="6264" y="6811"/>
                  </a:cubicBezTo>
                  <a:cubicBezTo>
                    <a:pt x="7121" y="6097"/>
                    <a:pt x="7645" y="5073"/>
                    <a:pt x="7645" y="3882"/>
                  </a:cubicBezTo>
                  <a:cubicBezTo>
                    <a:pt x="7645" y="2691"/>
                    <a:pt x="7121" y="1620"/>
                    <a:pt x="6264" y="929"/>
                  </a:cubicBezTo>
                  <a:cubicBezTo>
                    <a:pt x="6431" y="810"/>
                    <a:pt x="6645" y="715"/>
                    <a:pt x="6812" y="619"/>
                  </a:cubicBezTo>
                  <a:cubicBezTo>
                    <a:pt x="6907" y="596"/>
                    <a:pt x="6979" y="477"/>
                    <a:pt x="6907" y="381"/>
                  </a:cubicBezTo>
                  <a:cubicBezTo>
                    <a:pt x="6890" y="331"/>
                    <a:pt x="6826" y="280"/>
                    <a:pt x="6756" y="280"/>
                  </a:cubicBezTo>
                  <a:cubicBezTo>
                    <a:pt x="6727" y="280"/>
                    <a:pt x="6697" y="289"/>
                    <a:pt x="6669" y="310"/>
                  </a:cubicBezTo>
                  <a:cubicBezTo>
                    <a:pt x="6407" y="381"/>
                    <a:pt x="6169" y="548"/>
                    <a:pt x="5931" y="691"/>
                  </a:cubicBezTo>
                  <a:cubicBezTo>
                    <a:pt x="5335" y="262"/>
                    <a:pt x="4597" y="24"/>
                    <a:pt x="3811" y="24"/>
                  </a:cubicBezTo>
                  <a:cubicBezTo>
                    <a:pt x="1692" y="24"/>
                    <a:pt x="1" y="1763"/>
                    <a:pt x="1" y="3834"/>
                  </a:cubicBezTo>
                  <a:cubicBezTo>
                    <a:pt x="1" y="4168"/>
                    <a:pt x="25" y="4477"/>
                    <a:pt x="120" y="4787"/>
                  </a:cubicBezTo>
                  <a:cubicBezTo>
                    <a:pt x="140" y="4866"/>
                    <a:pt x="209" y="4912"/>
                    <a:pt x="286" y="4912"/>
                  </a:cubicBezTo>
                  <a:cubicBezTo>
                    <a:pt x="302" y="4912"/>
                    <a:pt x="318" y="4910"/>
                    <a:pt x="334" y="4906"/>
                  </a:cubicBezTo>
                  <a:cubicBezTo>
                    <a:pt x="430" y="4882"/>
                    <a:pt x="477" y="4787"/>
                    <a:pt x="453" y="4692"/>
                  </a:cubicBezTo>
                  <a:cubicBezTo>
                    <a:pt x="382" y="4430"/>
                    <a:pt x="334" y="4144"/>
                    <a:pt x="334" y="3834"/>
                  </a:cubicBezTo>
                  <a:cubicBezTo>
                    <a:pt x="334" y="1929"/>
                    <a:pt x="1882" y="358"/>
                    <a:pt x="3811" y="358"/>
                  </a:cubicBezTo>
                  <a:cubicBezTo>
                    <a:pt x="4454" y="358"/>
                    <a:pt x="5097" y="548"/>
                    <a:pt x="5621" y="858"/>
                  </a:cubicBezTo>
                  <a:cubicBezTo>
                    <a:pt x="5359" y="1072"/>
                    <a:pt x="5121" y="1334"/>
                    <a:pt x="4907" y="1643"/>
                  </a:cubicBezTo>
                  <a:cubicBezTo>
                    <a:pt x="4478" y="2286"/>
                    <a:pt x="4240" y="3049"/>
                    <a:pt x="4240" y="3811"/>
                  </a:cubicBezTo>
                  <a:cubicBezTo>
                    <a:pt x="4240" y="5001"/>
                    <a:pt x="4764" y="6073"/>
                    <a:pt x="5621" y="6764"/>
                  </a:cubicBezTo>
                  <a:cubicBezTo>
                    <a:pt x="5097" y="7073"/>
                    <a:pt x="4478" y="7264"/>
                    <a:pt x="3811" y="7264"/>
                  </a:cubicBezTo>
                  <a:cubicBezTo>
                    <a:pt x="2501" y="7264"/>
                    <a:pt x="1311" y="6549"/>
                    <a:pt x="715" y="5382"/>
                  </a:cubicBezTo>
                  <a:cubicBezTo>
                    <a:pt x="697" y="5310"/>
                    <a:pt x="623" y="5279"/>
                    <a:pt x="547" y="5279"/>
                  </a:cubicBezTo>
                  <a:cubicBezTo>
                    <a:pt x="524" y="5279"/>
                    <a:pt x="500" y="5281"/>
                    <a:pt x="477" y="5287"/>
                  </a:cubicBezTo>
                  <a:cubicBezTo>
                    <a:pt x="382" y="5335"/>
                    <a:pt x="358" y="5454"/>
                    <a:pt x="382" y="5525"/>
                  </a:cubicBezTo>
                  <a:cubicBezTo>
                    <a:pt x="1049" y="6811"/>
                    <a:pt x="2359" y="7621"/>
                    <a:pt x="3787" y="7621"/>
                  </a:cubicBezTo>
                  <a:cubicBezTo>
                    <a:pt x="4550" y="7621"/>
                    <a:pt x="5288" y="7383"/>
                    <a:pt x="5883" y="6954"/>
                  </a:cubicBezTo>
                  <a:cubicBezTo>
                    <a:pt x="6502" y="7383"/>
                    <a:pt x="7241" y="7621"/>
                    <a:pt x="8003" y="7621"/>
                  </a:cubicBezTo>
                  <a:cubicBezTo>
                    <a:pt x="10122" y="7621"/>
                    <a:pt x="11813" y="5882"/>
                    <a:pt x="11813" y="3811"/>
                  </a:cubicBezTo>
                  <a:cubicBezTo>
                    <a:pt x="11884" y="1691"/>
                    <a:pt x="10194" y="0"/>
                    <a:pt x="807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64"/>
            <p:cNvSpPr/>
            <p:nvPr/>
          </p:nvSpPr>
          <p:spPr>
            <a:xfrm>
              <a:off x="4703263" y="2505208"/>
              <a:ext cx="57200" cy="8950"/>
            </a:xfrm>
            <a:custGeom>
              <a:rect b="b" l="l" r="r" t="t"/>
              <a:pathLst>
                <a:path extrusionOk="0" h="358" w="2288">
                  <a:moveTo>
                    <a:pt x="168" y="1"/>
                  </a:moveTo>
                  <a:cubicBezTo>
                    <a:pt x="96" y="1"/>
                    <a:pt x="25" y="48"/>
                    <a:pt x="1" y="144"/>
                  </a:cubicBezTo>
                  <a:cubicBezTo>
                    <a:pt x="1" y="239"/>
                    <a:pt x="96" y="358"/>
                    <a:pt x="168" y="358"/>
                  </a:cubicBezTo>
                  <a:lnTo>
                    <a:pt x="2073" y="358"/>
                  </a:lnTo>
                  <a:cubicBezTo>
                    <a:pt x="2168" y="358"/>
                    <a:pt x="2239" y="286"/>
                    <a:pt x="2263" y="191"/>
                  </a:cubicBezTo>
                  <a:cubicBezTo>
                    <a:pt x="2287" y="72"/>
                    <a:pt x="2192" y="1"/>
                    <a:pt x="20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64"/>
            <p:cNvSpPr/>
            <p:nvPr/>
          </p:nvSpPr>
          <p:spPr>
            <a:xfrm>
              <a:off x="4703263" y="2523083"/>
              <a:ext cx="39325" cy="8350"/>
            </a:xfrm>
            <a:custGeom>
              <a:rect b="b" l="l" r="r" t="t"/>
              <a:pathLst>
                <a:path extrusionOk="0" h="334" w="1573">
                  <a:moveTo>
                    <a:pt x="168" y="0"/>
                  </a:moveTo>
                  <a:cubicBezTo>
                    <a:pt x="96" y="0"/>
                    <a:pt x="25" y="48"/>
                    <a:pt x="1" y="143"/>
                  </a:cubicBezTo>
                  <a:cubicBezTo>
                    <a:pt x="1" y="238"/>
                    <a:pt x="96" y="334"/>
                    <a:pt x="168" y="334"/>
                  </a:cubicBezTo>
                  <a:lnTo>
                    <a:pt x="1358" y="334"/>
                  </a:lnTo>
                  <a:cubicBezTo>
                    <a:pt x="1454" y="334"/>
                    <a:pt x="1525" y="286"/>
                    <a:pt x="1549" y="191"/>
                  </a:cubicBezTo>
                  <a:cubicBezTo>
                    <a:pt x="1573" y="72"/>
                    <a:pt x="1477"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64"/>
            <p:cNvSpPr/>
            <p:nvPr/>
          </p:nvSpPr>
          <p:spPr>
            <a:xfrm>
              <a:off x="4884863" y="2505208"/>
              <a:ext cx="57775" cy="8950"/>
            </a:xfrm>
            <a:custGeom>
              <a:rect b="b" l="l" r="r" t="t"/>
              <a:pathLst>
                <a:path extrusionOk="0" h="358" w="2311">
                  <a:moveTo>
                    <a:pt x="215" y="1"/>
                  </a:moveTo>
                  <a:cubicBezTo>
                    <a:pt x="119" y="1"/>
                    <a:pt x="48" y="48"/>
                    <a:pt x="24" y="144"/>
                  </a:cubicBezTo>
                  <a:cubicBezTo>
                    <a:pt x="0" y="263"/>
                    <a:pt x="96" y="358"/>
                    <a:pt x="215" y="358"/>
                  </a:cubicBezTo>
                  <a:lnTo>
                    <a:pt x="2120" y="358"/>
                  </a:lnTo>
                  <a:cubicBezTo>
                    <a:pt x="2191" y="358"/>
                    <a:pt x="2263" y="286"/>
                    <a:pt x="2286" y="191"/>
                  </a:cubicBezTo>
                  <a:cubicBezTo>
                    <a:pt x="2310" y="72"/>
                    <a:pt x="2239" y="1"/>
                    <a:pt x="2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64"/>
            <p:cNvSpPr/>
            <p:nvPr/>
          </p:nvSpPr>
          <p:spPr>
            <a:xfrm>
              <a:off x="4902713" y="2523083"/>
              <a:ext cx="39325" cy="8350"/>
            </a:xfrm>
            <a:custGeom>
              <a:rect b="b" l="l" r="r" t="t"/>
              <a:pathLst>
                <a:path extrusionOk="0" h="334" w="1573">
                  <a:moveTo>
                    <a:pt x="215" y="0"/>
                  </a:moveTo>
                  <a:cubicBezTo>
                    <a:pt x="120" y="0"/>
                    <a:pt x="48" y="48"/>
                    <a:pt x="25" y="143"/>
                  </a:cubicBezTo>
                  <a:cubicBezTo>
                    <a:pt x="1" y="262"/>
                    <a:pt x="96" y="334"/>
                    <a:pt x="215" y="334"/>
                  </a:cubicBezTo>
                  <a:lnTo>
                    <a:pt x="1406" y="334"/>
                  </a:lnTo>
                  <a:cubicBezTo>
                    <a:pt x="1477" y="334"/>
                    <a:pt x="1572" y="286"/>
                    <a:pt x="1572" y="191"/>
                  </a:cubicBezTo>
                  <a:cubicBezTo>
                    <a:pt x="1572" y="72"/>
                    <a:pt x="1525" y="0"/>
                    <a:pt x="14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92" name="Google Shape;2192;p64"/>
          <p:cNvSpPr/>
          <p:nvPr/>
        </p:nvSpPr>
        <p:spPr>
          <a:xfrm>
            <a:off x="4088105" y="2734489"/>
            <a:ext cx="10733" cy="18656"/>
          </a:xfrm>
          <a:custGeom>
            <a:rect b="b" l="l" r="r" t="t"/>
            <a:pathLst>
              <a:path extrusionOk="0" h="624" w="359">
                <a:moveTo>
                  <a:pt x="179" y="1"/>
                </a:moveTo>
                <a:cubicBezTo>
                  <a:pt x="77" y="1"/>
                  <a:pt x="1" y="88"/>
                  <a:pt x="1" y="195"/>
                </a:cubicBezTo>
                <a:lnTo>
                  <a:pt x="1" y="433"/>
                </a:lnTo>
                <a:cubicBezTo>
                  <a:pt x="1" y="528"/>
                  <a:pt x="72" y="624"/>
                  <a:pt x="168" y="624"/>
                </a:cubicBezTo>
                <a:cubicBezTo>
                  <a:pt x="287" y="624"/>
                  <a:pt x="358" y="552"/>
                  <a:pt x="358" y="433"/>
                </a:cubicBezTo>
                <a:lnTo>
                  <a:pt x="358" y="195"/>
                </a:lnTo>
                <a:cubicBezTo>
                  <a:pt x="358" y="100"/>
                  <a:pt x="311" y="52"/>
                  <a:pt x="215" y="4"/>
                </a:cubicBezTo>
                <a:cubicBezTo>
                  <a:pt x="203" y="2"/>
                  <a:pt x="191" y="1"/>
                  <a:pt x="1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64"/>
          <p:cNvSpPr/>
          <p:nvPr/>
        </p:nvSpPr>
        <p:spPr>
          <a:xfrm>
            <a:off x="4318814" y="2701154"/>
            <a:ext cx="10703" cy="17819"/>
          </a:xfrm>
          <a:custGeom>
            <a:rect b="b" l="l" r="r" t="t"/>
            <a:pathLst>
              <a:path extrusionOk="0" h="596" w="358">
                <a:moveTo>
                  <a:pt x="167" y="0"/>
                </a:moveTo>
                <a:cubicBezTo>
                  <a:pt x="72" y="0"/>
                  <a:pt x="1" y="95"/>
                  <a:pt x="1" y="191"/>
                </a:cubicBezTo>
                <a:lnTo>
                  <a:pt x="1" y="429"/>
                </a:lnTo>
                <a:cubicBezTo>
                  <a:pt x="1" y="500"/>
                  <a:pt x="72" y="595"/>
                  <a:pt x="167" y="595"/>
                </a:cubicBezTo>
                <a:cubicBezTo>
                  <a:pt x="263" y="595"/>
                  <a:pt x="358" y="500"/>
                  <a:pt x="358" y="429"/>
                </a:cubicBezTo>
                <a:lnTo>
                  <a:pt x="358" y="191"/>
                </a:lnTo>
                <a:cubicBezTo>
                  <a:pt x="358" y="72"/>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64"/>
          <p:cNvSpPr/>
          <p:nvPr/>
        </p:nvSpPr>
        <p:spPr>
          <a:xfrm>
            <a:off x="4318814" y="2728898"/>
            <a:ext cx="10703" cy="17849"/>
          </a:xfrm>
          <a:custGeom>
            <a:rect b="b" l="l" r="r" t="t"/>
            <a:pathLst>
              <a:path extrusionOk="0" h="597" w="358">
                <a:moveTo>
                  <a:pt x="167" y="1"/>
                </a:moveTo>
                <a:cubicBezTo>
                  <a:pt x="72" y="1"/>
                  <a:pt x="1" y="96"/>
                  <a:pt x="1" y="168"/>
                </a:cubicBezTo>
                <a:lnTo>
                  <a:pt x="1" y="406"/>
                </a:lnTo>
                <a:cubicBezTo>
                  <a:pt x="1" y="501"/>
                  <a:pt x="72" y="596"/>
                  <a:pt x="167" y="596"/>
                </a:cubicBezTo>
                <a:cubicBezTo>
                  <a:pt x="263" y="596"/>
                  <a:pt x="358" y="501"/>
                  <a:pt x="358" y="406"/>
                </a:cubicBezTo>
                <a:lnTo>
                  <a:pt x="358" y="168"/>
                </a:lnTo>
                <a:cubicBezTo>
                  <a:pt x="358" y="48"/>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64"/>
          <p:cNvSpPr/>
          <p:nvPr/>
        </p:nvSpPr>
        <p:spPr>
          <a:xfrm>
            <a:off x="4318814" y="2672662"/>
            <a:ext cx="10703" cy="17819"/>
          </a:xfrm>
          <a:custGeom>
            <a:rect b="b" l="l" r="r" t="t"/>
            <a:pathLst>
              <a:path extrusionOk="0" h="596" w="358">
                <a:moveTo>
                  <a:pt x="167" y="1"/>
                </a:moveTo>
                <a:cubicBezTo>
                  <a:pt x="72" y="1"/>
                  <a:pt x="1" y="96"/>
                  <a:pt x="1" y="191"/>
                </a:cubicBezTo>
                <a:lnTo>
                  <a:pt x="1" y="429"/>
                </a:lnTo>
                <a:cubicBezTo>
                  <a:pt x="1" y="501"/>
                  <a:pt x="72" y="596"/>
                  <a:pt x="167" y="596"/>
                </a:cubicBezTo>
                <a:cubicBezTo>
                  <a:pt x="263" y="596"/>
                  <a:pt x="358" y="501"/>
                  <a:pt x="358" y="429"/>
                </a:cubicBezTo>
                <a:lnTo>
                  <a:pt x="358" y="191"/>
                </a:lnTo>
                <a:cubicBezTo>
                  <a:pt x="358" y="96"/>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64"/>
          <p:cNvSpPr/>
          <p:nvPr/>
        </p:nvSpPr>
        <p:spPr>
          <a:xfrm>
            <a:off x="4318814" y="2644888"/>
            <a:ext cx="10703" cy="17849"/>
          </a:xfrm>
          <a:custGeom>
            <a:rect b="b" l="l" r="r" t="t"/>
            <a:pathLst>
              <a:path extrusionOk="0" h="597" w="358">
                <a:moveTo>
                  <a:pt x="167" y="1"/>
                </a:moveTo>
                <a:cubicBezTo>
                  <a:pt x="72" y="1"/>
                  <a:pt x="1" y="96"/>
                  <a:pt x="1" y="191"/>
                </a:cubicBezTo>
                <a:lnTo>
                  <a:pt x="1" y="429"/>
                </a:lnTo>
                <a:cubicBezTo>
                  <a:pt x="1" y="525"/>
                  <a:pt x="72" y="596"/>
                  <a:pt x="167" y="596"/>
                </a:cubicBezTo>
                <a:cubicBezTo>
                  <a:pt x="263" y="596"/>
                  <a:pt x="358" y="525"/>
                  <a:pt x="358" y="429"/>
                </a:cubicBezTo>
                <a:lnTo>
                  <a:pt x="358" y="191"/>
                </a:lnTo>
                <a:cubicBezTo>
                  <a:pt x="358" y="96"/>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64"/>
          <p:cNvSpPr/>
          <p:nvPr/>
        </p:nvSpPr>
        <p:spPr>
          <a:xfrm>
            <a:off x="4318814" y="2617830"/>
            <a:ext cx="10703" cy="17849"/>
          </a:xfrm>
          <a:custGeom>
            <a:rect b="b" l="l" r="r" t="t"/>
            <a:pathLst>
              <a:path extrusionOk="0" h="597" w="358">
                <a:moveTo>
                  <a:pt x="167" y="1"/>
                </a:moveTo>
                <a:cubicBezTo>
                  <a:pt x="72" y="1"/>
                  <a:pt x="1" y="72"/>
                  <a:pt x="1" y="168"/>
                </a:cubicBezTo>
                <a:lnTo>
                  <a:pt x="1" y="406"/>
                </a:lnTo>
                <a:cubicBezTo>
                  <a:pt x="1" y="501"/>
                  <a:pt x="72" y="596"/>
                  <a:pt x="167" y="596"/>
                </a:cubicBezTo>
                <a:cubicBezTo>
                  <a:pt x="263" y="596"/>
                  <a:pt x="358" y="501"/>
                  <a:pt x="358" y="406"/>
                </a:cubicBezTo>
                <a:lnTo>
                  <a:pt x="358" y="168"/>
                </a:lnTo>
                <a:cubicBezTo>
                  <a:pt x="358" y="72"/>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64"/>
          <p:cNvSpPr/>
          <p:nvPr/>
        </p:nvSpPr>
        <p:spPr>
          <a:xfrm>
            <a:off x="4318814" y="2590086"/>
            <a:ext cx="10703" cy="17819"/>
          </a:xfrm>
          <a:custGeom>
            <a:rect b="b" l="l" r="r" t="t"/>
            <a:pathLst>
              <a:path extrusionOk="0" h="596" w="358">
                <a:moveTo>
                  <a:pt x="167" y="0"/>
                </a:moveTo>
                <a:cubicBezTo>
                  <a:pt x="72" y="0"/>
                  <a:pt x="1" y="95"/>
                  <a:pt x="1" y="167"/>
                </a:cubicBezTo>
                <a:lnTo>
                  <a:pt x="1" y="405"/>
                </a:lnTo>
                <a:cubicBezTo>
                  <a:pt x="1" y="500"/>
                  <a:pt x="72" y="595"/>
                  <a:pt x="167" y="595"/>
                </a:cubicBezTo>
                <a:cubicBezTo>
                  <a:pt x="263" y="595"/>
                  <a:pt x="358" y="500"/>
                  <a:pt x="358" y="405"/>
                </a:cubicBezTo>
                <a:lnTo>
                  <a:pt x="358" y="167"/>
                </a:lnTo>
                <a:cubicBezTo>
                  <a:pt x="358" y="95"/>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64"/>
          <p:cNvSpPr/>
          <p:nvPr/>
        </p:nvSpPr>
        <p:spPr>
          <a:xfrm>
            <a:off x="4273250" y="2748122"/>
            <a:ext cx="10703" cy="17849"/>
          </a:xfrm>
          <a:custGeom>
            <a:rect b="b" l="l" r="r" t="t"/>
            <a:pathLst>
              <a:path extrusionOk="0" h="597" w="358">
                <a:moveTo>
                  <a:pt x="167" y="1"/>
                </a:moveTo>
                <a:cubicBezTo>
                  <a:pt x="96" y="1"/>
                  <a:pt x="1" y="96"/>
                  <a:pt x="1" y="191"/>
                </a:cubicBezTo>
                <a:lnTo>
                  <a:pt x="1" y="430"/>
                </a:lnTo>
                <a:cubicBezTo>
                  <a:pt x="1" y="525"/>
                  <a:pt x="96" y="596"/>
                  <a:pt x="167" y="596"/>
                </a:cubicBezTo>
                <a:cubicBezTo>
                  <a:pt x="263" y="596"/>
                  <a:pt x="358" y="525"/>
                  <a:pt x="358" y="430"/>
                </a:cubicBezTo>
                <a:lnTo>
                  <a:pt x="358" y="191"/>
                </a:lnTo>
                <a:cubicBezTo>
                  <a:pt x="358" y="72"/>
                  <a:pt x="263"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64"/>
          <p:cNvSpPr/>
          <p:nvPr/>
        </p:nvSpPr>
        <p:spPr>
          <a:xfrm>
            <a:off x="4273250" y="2692603"/>
            <a:ext cx="10703" cy="17819"/>
          </a:xfrm>
          <a:custGeom>
            <a:rect b="b" l="l" r="r" t="t"/>
            <a:pathLst>
              <a:path extrusionOk="0" h="596" w="358">
                <a:moveTo>
                  <a:pt x="167" y="0"/>
                </a:moveTo>
                <a:cubicBezTo>
                  <a:pt x="96" y="0"/>
                  <a:pt x="1" y="72"/>
                  <a:pt x="1" y="167"/>
                </a:cubicBezTo>
                <a:lnTo>
                  <a:pt x="1" y="405"/>
                </a:lnTo>
                <a:cubicBezTo>
                  <a:pt x="1" y="500"/>
                  <a:pt x="96" y="596"/>
                  <a:pt x="167" y="596"/>
                </a:cubicBezTo>
                <a:cubicBezTo>
                  <a:pt x="263" y="596"/>
                  <a:pt x="358" y="500"/>
                  <a:pt x="358" y="405"/>
                </a:cubicBezTo>
                <a:lnTo>
                  <a:pt x="358" y="167"/>
                </a:lnTo>
                <a:cubicBezTo>
                  <a:pt x="358" y="72"/>
                  <a:pt x="263"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64"/>
          <p:cNvSpPr/>
          <p:nvPr/>
        </p:nvSpPr>
        <p:spPr>
          <a:xfrm>
            <a:off x="4273250" y="2719660"/>
            <a:ext cx="10703" cy="17819"/>
          </a:xfrm>
          <a:custGeom>
            <a:rect b="b" l="l" r="r" t="t"/>
            <a:pathLst>
              <a:path extrusionOk="0" h="596" w="358">
                <a:moveTo>
                  <a:pt x="167" y="0"/>
                </a:moveTo>
                <a:cubicBezTo>
                  <a:pt x="96" y="0"/>
                  <a:pt x="1" y="96"/>
                  <a:pt x="1" y="191"/>
                </a:cubicBezTo>
                <a:lnTo>
                  <a:pt x="1" y="429"/>
                </a:lnTo>
                <a:cubicBezTo>
                  <a:pt x="1" y="524"/>
                  <a:pt x="96" y="596"/>
                  <a:pt x="167" y="596"/>
                </a:cubicBezTo>
                <a:cubicBezTo>
                  <a:pt x="263" y="596"/>
                  <a:pt x="358" y="524"/>
                  <a:pt x="358" y="429"/>
                </a:cubicBezTo>
                <a:lnTo>
                  <a:pt x="358" y="191"/>
                </a:lnTo>
                <a:cubicBezTo>
                  <a:pt x="358" y="96"/>
                  <a:pt x="263"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64"/>
          <p:cNvSpPr/>
          <p:nvPr/>
        </p:nvSpPr>
        <p:spPr>
          <a:xfrm>
            <a:off x="4273250" y="2665546"/>
            <a:ext cx="10703" cy="17819"/>
          </a:xfrm>
          <a:custGeom>
            <a:rect b="b" l="l" r="r" t="t"/>
            <a:pathLst>
              <a:path extrusionOk="0" h="596" w="358">
                <a:moveTo>
                  <a:pt x="167" y="0"/>
                </a:moveTo>
                <a:cubicBezTo>
                  <a:pt x="96" y="0"/>
                  <a:pt x="1" y="96"/>
                  <a:pt x="1" y="191"/>
                </a:cubicBezTo>
                <a:lnTo>
                  <a:pt x="1" y="429"/>
                </a:lnTo>
                <a:cubicBezTo>
                  <a:pt x="1" y="500"/>
                  <a:pt x="96" y="596"/>
                  <a:pt x="167" y="596"/>
                </a:cubicBezTo>
                <a:cubicBezTo>
                  <a:pt x="263" y="596"/>
                  <a:pt x="358" y="500"/>
                  <a:pt x="358" y="429"/>
                </a:cubicBezTo>
                <a:lnTo>
                  <a:pt x="358" y="191"/>
                </a:lnTo>
                <a:cubicBezTo>
                  <a:pt x="358" y="72"/>
                  <a:pt x="263"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64"/>
          <p:cNvSpPr/>
          <p:nvPr/>
        </p:nvSpPr>
        <p:spPr>
          <a:xfrm>
            <a:off x="4135821" y="2679060"/>
            <a:ext cx="10703" cy="17849"/>
          </a:xfrm>
          <a:custGeom>
            <a:rect b="b" l="l" r="r" t="t"/>
            <a:pathLst>
              <a:path extrusionOk="0" h="597" w="358">
                <a:moveTo>
                  <a:pt x="167" y="1"/>
                </a:moveTo>
                <a:cubicBezTo>
                  <a:pt x="72" y="1"/>
                  <a:pt x="1" y="96"/>
                  <a:pt x="1" y="168"/>
                </a:cubicBezTo>
                <a:lnTo>
                  <a:pt x="1" y="406"/>
                </a:lnTo>
                <a:cubicBezTo>
                  <a:pt x="1" y="501"/>
                  <a:pt x="72" y="596"/>
                  <a:pt x="167" y="596"/>
                </a:cubicBezTo>
                <a:cubicBezTo>
                  <a:pt x="262" y="596"/>
                  <a:pt x="358" y="501"/>
                  <a:pt x="358" y="406"/>
                </a:cubicBezTo>
                <a:lnTo>
                  <a:pt x="358" y="168"/>
                </a:lnTo>
                <a:cubicBezTo>
                  <a:pt x="358" y="96"/>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64"/>
          <p:cNvSpPr/>
          <p:nvPr/>
        </p:nvSpPr>
        <p:spPr>
          <a:xfrm>
            <a:off x="4135821" y="2623541"/>
            <a:ext cx="10703" cy="17819"/>
          </a:xfrm>
          <a:custGeom>
            <a:rect b="b" l="l" r="r" t="t"/>
            <a:pathLst>
              <a:path extrusionOk="0" h="596" w="358">
                <a:moveTo>
                  <a:pt x="167" y="0"/>
                </a:moveTo>
                <a:cubicBezTo>
                  <a:pt x="72" y="0"/>
                  <a:pt x="1" y="96"/>
                  <a:pt x="1" y="191"/>
                </a:cubicBezTo>
                <a:lnTo>
                  <a:pt x="1" y="429"/>
                </a:lnTo>
                <a:cubicBezTo>
                  <a:pt x="1" y="524"/>
                  <a:pt x="72" y="596"/>
                  <a:pt x="167" y="596"/>
                </a:cubicBezTo>
                <a:cubicBezTo>
                  <a:pt x="262" y="596"/>
                  <a:pt x="358" y="524"/>
                  <a:pt x="358" y="429"/>
                </a:cubicBezTo>
                <a:lnTo>
                  <a:pt x="358" y="191"/>
                </a:lnTo>
                <a:cubicBezTo>
                  <a:pt x="358" y="96"/>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64"/>
          <p:cNvSpPr/>
          <p:nvPr/>
        </p:nvSpPr>
        <p:spPr>
          <a:xfrm>
            <a:off x="4135821" y="2651315"/>
            <a:ext cx="10703" cy="17819"/>
          </a:xfrm>
          <a:custGeom>
            <a:rect b="b" l="l" r="r" t="t"/>
            <a:pathLst>
              <a:path extrusionOk="0" h="596" w="358">
                <a:moveTo>
                  <a:pt x="167" y="0"/>
                </a:moveTo>
                <a:cubicBezTo>
                  <a:pt x="72" y="0"/>
                  <a:pt x="1" y="95"/>
                  <a:pt x="1" y="191"/>
                </a:cubicBezTo>
                <a:lnTo>
                  <a:pt x="1" y="429"/>
                </a:lnTo>
                <a:cubicBezTo>
                  <a:pt x="1" y="500"/>
                  <a:pt x="72" y="595"/>
                  <a:pt x="167" y="595"/>
                </a:cubicBezTo>
                <a:cubicBezTo>
                  <a:pt x="262" y="595"/>
                  <a:pt x="358" y="500"/>
                  <a:pt x="358" y="429"/>
                </a:cubicBezTo>
                <a:lnTo>
                  <a:pt x="358" y="191"/>
                </a:lnTo>
                <a:cubicBezTo>
                  <a:pt x="358" y="95"/>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64"/>
          <p:cNvSpPr/>
          <p:nvPr/>
        </p:nvSpPr>
        <p:spPr>
          <a:xfrm>
            <a:off x="4135821" y="2707552"/>
            <a:ext cx="10703" cy="17819"/>
          </a:xfrm>
          <a:custGeom>
            <a:rect b="b" l="l" r="r" t="t"/>
            <a:pathLst>
              <a:path extrusionOk="0" h="596" w="358">
                <a:moveTo>
                  <a:pt x="167" y="0"/>
                </a:moveTo>
                <a:cubicBezTo>
                  <a:pt x="72" y="0"/>
                  <a:pt x="1" y="96"/>
                  <a:pt x="1" y="167"/>
                </a:cubicBezTo>
                <a:lnTo>
                  <a:pt x="1" y="405"/>
                </a:lnTo>
                <a:cubicBezTo>
                  <a:pt x="1" y="501"/>
                  <a:pt x="72" y="596"/>
                  <a:pt x="167" y="596"/>
                </a:cubicBezTo>
                <a:cubicBezTo>
                  <a:pt x="262" y="596"/>
                  <a:pt x="358" y="501"/>
                  <a:pt x="358" y="405"/>
                </a:cubicBezTo>
                <a:lnTo>
                  <a:pt x="358" y="167"/>
                </a:lnTo>
                <a:cubicBezTo>
                  <a:pt x="358" y="48"/>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64"/>
          <p:cNvSpPr/>
          <p:nvPr/>
        </p:nvSpPr>
        <p:spPr>
          <a:xfrm>
            <a:off x="4135821" y="2735326"/>
            <a:ext cx="10703" cy="17819"/>
          </a:xfrm>
          <a:custGeom>
            <a:rect b="b" l="l" r="r" t="t"/>
            <a:pathLst>
              <a:path extrusionOk="0" h="596" w="358">
                <a:moveTo>
                  <a:pt x="167" y="0"/>
                </a:moveTo>
                <a:cubicBezTo>
                  <a:pt x="72" y="0"/>
                  <a:pt x="1" y="72"/>
                  <a:pt x="1" y="167"/>
                </a:cubicBezTo>
                <a:lnTo>
                  <a:pt x="1" y="405"/>
                </a:lnTo>
                <a:cubicBezTo>
                  <a:pt x="1" y="500"/>
                  <a:pt x="72" y="596"/>
                  <a:pt x="167" y="596"/>
                </a:cubicBezTo>
                <a:cubicBezTo>
                  <a:pt x="262" y="596"/>
                  <a:pt x="358" y="500"/>
                  <a:pt x="358" y="405"/>
                </a:cubicBezTo>
                <a:lnTo>
                  <a:pt x="358" y="167"/>
                </a:lnTo>
                <a:cubicBezTo>
                  <a:pt x="310" y="48"/>
                  <a:pt x="262"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64"/>
          <p:cNvSpPr/>
          <p:nvPr/>
        </p:nvSpPr>
        <p:spPr>
          <a:xfrm>
            <a:off x="4261859" y="2515313"/>
            <a:ext cx="17819" cy="10703"/>
          </a:xfrm>
          <a:custGeom>
            <a:rect b="b" l="l" r="r" t="t"/>
            <a:pathLst>
              <a:path extrusionOk="0" h="358" w="596">
                <a:moveTo>
                  <a:pt x="167" y="1"/>
                </a:moveTo>
                <a:cubicBezTo>
                  <a:pt x="72" y="1"/>
                  <a:pt x="1" y="48"/>
                  <a:pt x="1" y="143"/>
                </a:cubicBezTo>
                <a:cubicBezTo>
                  <a:pt x="1" y="263"/>
                  <a:pt x="48" y="358"/>
                  <a:pt x="167" y="358"/>
                </a:cubicBezTo>
                <a:lnTo>
                  <a:pt x="405" y="358"/>
                </a:lnTo>
                <a:cubicBezTo>
                  <a:pt x="501" y="358"/>
                  <a:pt x="596" y="286"/>
                  <a:pt x="596" y="215"/>
                </a:cubicBezTo>
                <a:cubicBezTo>
                  <a:pt x="596" y="96"/>
                  <a:pt x="524"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64"/>
          <p:cNvSpPr/>
          <p:nvPr/>
        </p:nvSpPr>
        <p:spPr>
          <a:xfrm>
            <a:off x="4316691" y="2515313"/>
            <a:ext cx="17819" cy="10703"/>
          </a:xfrm>
          <a:custGeom>
            <a:rect b="b" l="l" r="r" t="t"/>
            <a:pathLst>
              <a:path extrusionOk="0" h="358" w="596">
                <a:moveTo>
                  <a:pt x="191" y="1"/>
                </a:moveTo>
                <a:cubicBezTo>
                  <a:pt x="96" y="1"/>
                  <a:pt x="0" y="48"/>
                  <a:pt x="0" y="143"/>
                </a:cubicBezTo>
                <a:cubicBezTo>
                  <a:pt x="0" y="263"/>
                  <a:pt x="96" y="358"/>
                  <a:pt x="191" y="358"/>
                </a:cubicBezTo>
                <a:lnTo>
                  <a:pt x="429" y="358"/>
                </a:lnTo>
                <a:cubicBezTo>
                  <a:pt x="500" y="358"/>
                  <a:pt x="596" y="286"/>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64"/>
          <p:cNvSpPr/>
          <p:nvPr/>
        </p:nvSpPr>
        <p:spPr>
          <a:xfrm>
            <a:off x="4073874" y="2515313"/>
            <a:ext cx="17849" cy="10703"/>
          </a:xfrm>
          <a:custGeom>
            <a:rect b="b" l="l" r="r" t="t"/>
            <a:pathLst>
              <a:path extrusionOk="0" h="358" w="597">
                <a:moveTo>
                  <a:pt x="191" y="1"/>
                </a:moveTo>
                <a:cubicBezTo>
                  <a:pt x="96" y="1"/>
                  <a:pt x="48" y="48"/>
                  <a:pt x="1" y="143"/>
                </a:cubicBezTo>
                <a:cubicBezTo>
                  <a:pt x="1" y="263"/>
                  <a:pt x="72" y="358"/>
                  <a:pt x="191" y="358"/>
                </a:cubicBezTo>
                <a:lnTo>
                  <a:pt x="429" y="358"/>
                </a:lnTo>
                <a:cubicBezTo>
                  <a:pt x="525" y="358"/>
                  <a:pt x="596" y="286"/>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64"/>
          <p:cNvSpPr/>
          <p:nvPr/>
        </p:nvSpPr>
        <p:spPr>
          <a:xfrm>
            <a:off x="4288916" y="2515313"/>
            <a:ext cx="17819" cy="10703"/>
          </a:xfrm>
          <a:custGeom>
            <a:rect b="b" l="l" r="r" t="t"/>
            <a:pathLst>
              <a:path extrusionOk="0" h="358" w="596">
                <a:moveTo>
                  <a:pt x="191" y="1"/>
                </a:moveTo>
                <a:cubicBezTo>
                  <a:pt x="96" y="1"/>
                  <a:pt x="48" y="48"/>
                  <a:pt x="1" y="143"/>
                </a:cubicBezTo>
                <a:cubicBezTo>
                  <a:pt x="1" y="263"/>
                  <a:pt x="72" y="358"/>
                  <a:pt x="191" y="358"/>
                </a:cubicBezTo>
                <a:lnTo>
                  <a:pt x="429" y="358"/>
                </a:lnTo>
                <a:cubicBezTo>
                  <a:pt x="524" y="358"/>
                  <a:pt x="596" y="286"/>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64"/>
          <p:cNvSpPr/>
          <p:nvPr/>
        </p:nvSpPr>
        <p:spPr>
          <a:xfrm>
            <a:off x="4101648" y="2515313"/>
            <a:ext cx="17819" cy="10703"/>
          </a:xfrm>
          <a:custGeom>
            <a:rect b="b" l="l" r="r" t="t"/>
            <a:pathLst>
              <a:path extrusionOk="0" h="358" w="596">
                <a:moveTo>
                  <a:pt x="191" y="1"/>
                </a:moveTo>
                <a:cubicBezTo>
                  <a:pt x="96" y="1"/>
                  <a:pt x="0" y="48"/>
                  <a:pt x="0" y="143"/>
                </a:cubicBezTo>
                <a:cubicBezTo>
                  <a:pt x="0" y="263"/>
                  <a:pt x="96" y="358"/>
                  <a:pt x="191" y="358"/>
                </a:cubicBezTo>
                <a:lnTo>
                  <a:pt x="429" y="358"/>
                </a:lnTo>
                <a:cubicBezTo>
                  <a:pt x="501" y="358"/>
                  <a:pt x="596" y="286"/>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64"/>
          <p:cNvSpPr/>
          <p:nvPr/>
        </p:nvSpPr>
        <p:spPr>
          <a:xfrm>
            <a:off x="4233368" y="2515313"/>
            <a:ext cx="18566" cy="10703"/>
          </a:xfrm>
          <a:custGeom>
            <a:rect b="b" l="l" r="r" t="t"/>
            <a:pathLst>
              <a:path extrusionOk="0" h="358" w="621">
                <a:moveTo>
                  <a:pt x="191" y="1"/>
                </a:moveTo>
                <a:cubicBezTo>
                  <a:pt x="120" y="1"/>
                  <a:pt x="49" y="48"/>
                  <a:pt x="25" y="143"/>
                </a:cubicBezTo>
                <a:cubicBezTo>
                  <a:pt x="1" y="263"/>
                  <a:pt x="72" y="358"/>
                  <a:pt x="191" y="358"/>
                </a:cubicBezTo>
                <a:lnTo>
                  <a:pt x="430" y="358"/>
                </a:lnTo>
                <a:cubicBezTo>
                  <a:pt x="525" y="358"/>
                  <a:pt x="620" y="286"/>
                  <a:pt x="620" y="215"/>
                </a:cubicBezTo>
                <a:cubicBezTo>
                  <a:pt x="620" y="96"/>
                  <a:pt x="549" y="1"/>
                  <a:pt x="4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64"/>
          <p:cNvSpPr/>
          <p:nvPr/>
        </p:nvSpPr>
        <p:spPr>
          <a:xfrm>
            <a:off x="4129423" y="2515313"/>
            <a:ext cx="18536" cy="10703"/>
          </a:xfrm>
          <a:custGeom>
            <a:rect b="b" l="l" r="r" t="t"/>
            <a:pathLst>
              <a:path extrusionOk="0" h="358" w="620">
                <a:moveTo>
                  <a:pt x="215" y="1"/>
                </a:moveTo>
                <a:cubicBezTo>
                  <a:pt x="119" y="1"/>
                  <a:pt x="48" y="48"/>
                  <a:pt x="24" y="143"/>
                </a:cubicBezTo>
                <a:cubicBezTo>
                  <a:pt x="0" y="263"/>
                  <a:pt x="95" y="358"/>
                  <a:pt x="215" y="358"/>
                </a:cubicBezTo>
                <a:lnTo>
                  <a:pt x="453" y="358"/>
                </a:lnTo>
                <a:cubicBezTo>
                  <a:pt x="524" y="358"/>
                  <a:pt x="619" y="286"/>
                  <a:pt x="619" y="215"/>
                </a:cubicBezTo>
                <a:cubicBezTo>
                  <a:pt x="619" y="96"/>
                  <a:pt x="572" y="1"/>
                  <a:pt x="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64"/>
          <p:cNvSpPr/>
          <p:nvPr/>
        </p:nvSpPr>
        <p:spPr>
          <a:xfrm>
            <a:off x="4385036" y="2501082"/>
            <a:ext cx="39196" cy="39196"/>
          </a:xfrm>
          <a:custGeom>
            <a:rect b="b" l="l" r="r" t="t"/>
            <a:pathLst>
              <a:path extrusionOk="0" h="1311" w="1311">
                <a:moveTo>
                  <a:pt x="667" y="357"/>
                </a:moveTo>
                <a:cubicBezTo>
                  <a:pt x="810" y="357"/>
                  <a:pt x="953" y="500"/>
                  <a:pt x="953" y="643"/>
                </a:cubicBezTo>
                <a:cubicBezTo>
                  <a:pt x="953" y="810"/>
                  <a:pt x="834" y="953"/>
                  <a:pt x="667" y="953"/>
                </a:cubicBezTo>
                <a:cubicBezTo>
                  <a:pt x="524" y="953"/>
                  <a:pt x="358" y="834"/>
                  <a:pt x="358" y="643"/>
                </a:cubicBezTo>
                <a:cubicBezTo>
                  <a:pt x="358" y="500"/>
                  <a:pt x="477" y="357"/>
                  <a:pt x="667" y="357"/>
                </a:cubicBezTo>
                <a:close/>
                <a:moveTo>
                  <a:pt x="667" y="0"/>
                </a:moveTo>
                <a:cubicBezTo>
                  <a:pt x="310" y="0"/>
                  <a:pt x="0" y="286"/>
                  <a:pt x="0" y="643"/>
                </a:cubicBezTo>
                <a:cubicBezTo>
                  <a:pt x="0" y="1000"/>
                  <a:pt x="310" y="1310"/>
                  <a:pt x="667" y="1310"/>
                </a:cubicBezTo>
                <a:cubicBezTo>
                  <a:pt x="1024" y="1310"/>
                  <a:pt x="1310" y="1000"/>
                  <a:pt x="1310" y="643"/>
                </a:cubicBezTo>
                <a:cubicBezTo>
                  <a:pt x="1310" y="286"/>
                  <a:pt x="1024" y="0"/>
                  <a:pt x="6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64"/>
          <p:cNvSpPr/>
          <p:nvPr/>
        </p:nvSpPr>
        <p:spPr>
          <a:xfrm>
            <a:off x="4073874" y="2479018"/>
            <a:ext cx="296224" cy="247790"/>
          </a:xfrm>
          <a:custGeom>
            <a:rect b="b" l="l" r="r" t="t"/>
            <a:pathLst>
              <a:path extrusionOk="0" h="8288" w="9908">
                <a:moveTo>
                  <a:pt x="5811" y="2334"/>
                </a:moveTo>
                <a:cubicBezTo>
                  <a:pt x="5954" y="2334"/>
                  <a:pt x="6121" y="2453"/>
                  <a:pt x="6121" y="2643"/>
                </a:cubicBezTo>
                <a:cubicBezTo>
                  <a:pt x="6121" y="2810"/>
                  <a:pt x="6002" y="2929"/>
                  <a:pt x="5811" y="2929"/>
                </a:cubicBezTo>
                <a:cubicBezTo>
                  <a:pt x="5645" y="2929"/>
                  <a:pt x="5526" y="2810"/>
                  <a:pt x="5526" y="2643"/>
                </a:cubicBezTo>
                <a:cubicBezTo>
                  <a:pt x="5526" y="2453"/>
                  <a:pt x="5669" y="2334"/>
                  <a:pt x="5811" y="2334"/>
                </a:cubicBezTo>
                <a:close/>
                <a:moveTo>
                  <a:pt x="2215" y="3596"/>
                </a:moveTo>
                <a:cubicBezTo>
                  <a:pt x="2358" y="3596"/>
                  <a:pt x="2501" y="3715"/>
                  <a:pt x="2501" y="3882"/>
                </a:cubicBezTo>
                <a:cubicBezTo>
                  <a:pt x="2501" y="4048"/>
                  <a:pt x="2382" y="4191"/>
                  <a:pt x="2215" y="4191"/>
                </a:cubicBezTo>
                <a:cubicBezTo>
                  <a:pt x="2025" y="4191"/>
                  <a:pt x="1906" y="4072"/>
                  <a:pt x="1906" y="3882"/>
                </a:cubicBezTo>
                <a:cubicBezTo>
                  <a:pt x="1906" y="3715"/>
                  <a:pt x="2073" y="3596"/>
                  <a:pt x="2215" y="3596"/>
                </a:cubicBezTo>
                <a:close/>
                <a:moveTo>
                  <a:pt x="4287" y="4834"/>
                </a:moveTo>
                <a:cubicBezTo>
                  <a:pt x="4454" y="4834"/>
                  <a:pt x="4597" y="4953"/>
                  <a:pt x="4597" y="5144"/>
                </a:cubicBezTo>
                <a:cubicBezTo>
                  <a:pt x="4597" y="5311"/>
                  <a:pt x="4478" y="5430"/>
                  <a:pt x="4287" y="5430"/>
                </a:cubicBezTo>
                <a:cubicBezTo>
                  <a:pt x="4121" y="5430"/>
                  <a:pt x="4002" y="5311"/>
                  <a:pt x="4002" y="5144"/>
                </a:cubicBezTo>
                <a:cubicBezTo>
                  <a:pt x="4002" y="4953"/>
                  <a:pt x="4121" y="4834"/>
                  <a:pt x="4287" y="4834"/>
                </a:cubicBezTo>
                <a:close/>
                <a:moveTo>
                  <a:pt x="667" y="7382"/>
                </a:moveTo>
                <a:cubicBezTo>
                  <a:pt x="810" y="7382"/>
                  <a:pt x="953" y="7502"/>
                  <a:pt x="953" y="7668"/>
                </a:cubicBezTo>
                <a:cubicBezTo>
                  <a:pt x="953" y="7811"/>
                  <a:pt x="834" y="7978"/>
                  <a:pt x="667" y="7978"/>
                </a:cubicBezTo>
                <a:cubicBezTo>
                  <a:pt x="477" y="7978"/>
                  <a:pt x="358" y="7859"/>
                  <a:pt x="358" y="7668"/>
                </a:cubicBezTo>
                <a:cubicBezTo>
                  <a:pt x="358" y="7502"/>
                  <a:pt x="477" y="7382"/>
                  <a:pt x="667" y="7382"/>
                </a:cubicBezTo>
                <a:close/>
                <a:moveTo>
                  <a:pt x="8598" y="0"/>
                </a:moveTo>
                <a:cubicBezTo>
                  <a:pt x="7907" y="0"/>
                  <a:pt x="7312" y="595"/>
                  <a:pt x="7312" y="1310"/>
                </a:cubicBezTo>
                <a:cubicBezTo>
                  <a:pt x="7312" y="1453"/>
                  <a:pt x="7336" y="1572"/>
                  <a:pt x="7359" y="1691"/>
                </a:cubicBezTo>
                <a:lnTo>
                  <a:pt x="6407" y="2143"/>
                </a:lnTo>
                <a:cubicBezTo>
                  <a:pt x="6288" y="1977"/>
                  <a:pt x="6121" y="1905"/>
                  <a:pt x="5930" y="1905"/>
                </a:cubicBezTo>
                <a:cubicBezTo>
                  <a:pt x="5573" y="1905"/>
                  <a:pt x="5264" y="2191"/>
                  <a:pt x="5264" y="2548"/>
                </a:cubicBezTo>
                <a:cubicBezTo>
                  <a:pt x="5264" y="2739"/>
                  <a:pt x="5335" y="2882"/>
                  <a:pt x="5454" y="3001"/>
                </a:cubicBezTo>
                <a:lnTo>
                  <a:pt x="4573" y="4453"/>
                </a:lnTo>
                <a:cubicBezTo>
                  <a:pt x="4502" y="4429"/>
                  <a:pt x="4454" y="4429"/>
                  <a:pt x="4383" y="4429"/>
                </a:cubicBezTo>
                <a:cubicBezTo>
                  <a:pt x="4192" y="4429"/>
                  <a:pt x="4025" y="4525"/>
                  <a:pt x="3906" y="4620"/>
                </a:cubicBezTo>
                <a:lnTo>
                  <a:pt x="2930" y="4025"/>
                </a:lnTo>
                <a:cubicBezTo>
                  <a:pt x="2954" y="3977"/>
                  <a:pt x="2954" y="3882"/>
                  <a:pt x="2954" y="3834"/>
                </a:cubicBezTo>
                <a:cubicBezTo>
                  <a:pt x="2954" y="3477"/>
                  <a:pt x="2644" y="3167"/>
                  <a:pt x="2287" y="3167"/>
                </a:cubicBezTo>
                <a:cubicBezTo>
                  <a:pt x="1953" y="3167"/>
                  <a:pt x="1644" y="3477"/>
                  <a:pt x="1644" y="3834"/>
                </a:cubicBezTo>
                <a:cubicBezTo>
                  <a:pt x="1644" y="3977"/>
                  <a:pt x="1692" y="4120"/>
                  <a:pt x="1787" y="4239"/>
                </a:cubicBezTo>
                <a:lnTo>
                  <a:pt x="787" y="6954"/>
                </a:lnTo>
                <a:lnTo>
                  <a:pt x="715" y="6954"/>
                </a:lnTo>
                <a:cubicBezTo>
                  <a:pt x="358" y="6954"/>
                  <a:pt x="72" y="7240"/>
                  <a:pt x="72" y="7597"/>
                </a:cubicBezTo>
                <a:cubicBezTo>
                  <a:pt x="1" y="8002"/>
                  <a:pt x="310" y="8287"/>
                  <a:pt x="667" y="8287"/>
                </a:cubicBezTo>
                <a:cubicBezTo>
                  <a:pt x="1025" y="8287"/>
                  <a:pt x="1310" y="8002"/>
                  <a:pt x="1310" y="7644"/>
                </a:cubicBezTo>
                <a:cubicBezTo>
                  <a:pt x="1310" y="7430"/>
                  <a:pt x="1239" y="7240"/>
                  <a:pt x="1049" y="7144"/>
                </a:cubicBezTo>
                <a:lnTo>
                  <a:pt x="2025" y="4477"/>
                </a:lnTo>
                <a:cubicBezTo>
                  <a:pt x="2096" y="4525"/>
                  <a:pt x="2144" y="4525"/>
                  <a:pt x="2215" y="4525"/>
                </a:cubicBezTo>
                <a:cubicBezTo>
                  <a:pt x="2358" y="4525"/>
                  <a:pt x="2501" y="4453"/>
                  <a:pt x="2596" y="4358"/>
                </a:cubicBezTo>
                <a:lnTo>
                  <a:pt x="3644" y="5001"/>
                </a:lnTo>
                <a:lnTo>
                  <a:pt x="3644" y="5120"/>
                </a:lnTo>
                <a:cubicBezTo>
                  <a:pt x="3644" y="5477"/>
                  <a:pt x="3930" y="5763"/>
                  <a:pt x="4287" y="5763"/>
                </a:cubicBezTo>
                <a:cubicBezTo>
                  <a:pt x="4645" y="5763"/>
                  <a:pt x="4954" y="5477"/>
                  <a:pt x="4954" y="5120"/>
                </a:cubicBezTo>
                <a:cubicBezTo>
                  <a:pt x="4954" y="4930"/>
                  <a:pt x="4883" y="4787"/>
                  <a:pt x="4764" y="4668"/>
                </a:cubicBezTo>
                <a:lnTo>
                  <a:pt x="5669" y="3215"/>
                </a:lnTo>
                <a:cubicBezTo>
                  <a:pt x="5716" y="3239"/>
                  <a:pt x="5788" y="3239"/>
                  <a:pt x="5835" y="3239"/>
                </a:cubicBezTo>
                <a:cubicBezTo>
                  <a:pt x="6192" y="3239"/>
                  <a:pt x="6502" y="2929"/>
                  <a:pt x="6502" y="2572"/>
                </a:cubicBezTo>
                <a:lnTo>
                  <a:pt x="6502" y="2501"/>
                </a:lnTo>
                <a:lnTo>
                  <a:pt x="7455" y="2048"/>
                </a:lnTo>
                <a:cubicBezTo>
                  <a:pt x="7693" y="2405"/>
                  <a:pt x="8098" y="2643"/>
                  <a:pt x="8550" y="2643"/>
                </a:cubicBezTo>
                <a:cubicBezTo>
                  <a:pt x="8812" y="2643"/>
                  <a:pt x="9050" y="2548"/>
                  <a:pt x="9288" y="2405"/>
                </a:cubicBezTo>
                <a:cubicBezTo>
                  <a:pt x="9384" y="2334"/>
                  <a:pt x="9384" y="2262"/>
                  <a:pt x="9360" y="2167"/>
                </a:cubicBezTo>
                <a:cubicBezTo>
                  <a:pt x="9312" y="2104"/>
                  <a:pt x="9265" y="2082"/>
                  <a:pt x="9210" y="2082"/>
                </a:cubicBezTo>
                <a:cubicBezTo>
                  <a:pt x="9182" y="2082"/>
                  <a:pt x="9153" y="2088"/>
                  <a:pt x="9122" y="2096"/>
                </a:cubicBezTo>
                <a:cubicBezTo>
                  <a:pt x="8979" y="2215"/>
                  <a:pt x="8764" y="2286"/>
                  <a:pt x="8574" y="2286"/>
                </a:cubicBezTo>
                <a:cubicBezTo>
                  <a:pt x="8050" y="2286"/>
                  <a:pt x="7597" y="1834"/>
                  <a:pt x="7597" y="1310"/>
                </a:cubicBezTo>
                <a:cubicBezTo>
                  <a:pt x="7597" y="762"/>
                  <a:pt x="8050" y="310"/>
                  <a:pt x="8574" y="310"/>
                </a:cubicBezTo>
                <a:cubicBezTo>
                  <a:pt x="9122" y="310"/>
                  <a:pt x="9574" y="762"/>
                  <a:pt x="9574" y="1310"/>
                </a:cubicBezTo>
                <a:cubicBezTo>
                  <a:pt x="9574" y="1381"/>
                  <a:pt x="9574" y="1477"/>
                  <a:pt x="9526" y="1572"/>
                </a:cubicBezTo>
                <a:cubicBezTo>
                  <a:pt x="9503" y="1667"/>
                  <a:pt x="9574" y="1738"/>
                  <a:pt x="9646" y="1786"/>
                </a:cubicBezTo>
                <a:cubicBezTo>
                  <a:pt x="9658" y="1789"/>
                  <a:pt x="9671" y="1791"/>
                  <a:pt x="9684" y="1791"/>
                </a:cubicBezTo>
                <a:cubicBezTo>
                  <a:pt x="9765" y="1791"/>
                  <a:pt x="9839" y="1729"/>
                  <a:pt x="9860" y="1667"/>
                </a:cubicBezTo>
                <a:cubicBezTo>
                  <a:pt x="9884" y="1548"/>
                  <a:pt x="9908" y="1429"/>
                  <a:pt x="9908" y="1310"/>
                </a:cubicBezTo>
                <a:cubicBezTo>
                  <a:pt x="9908" y="595"/>
                  <a:pt x="9312" y="0"/>
                  <a:pt x="85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64"/>
          <p:cNvSpPr/>
          <p:nvPr/>
        </p:nvSpPr>
        <p:spPr>
          <a:xfrm>
            <a:off x="4399267" y="2627099"/>
            <a:ext cx="10703" cy="17819"/>
          </a:xfrm>
          <a:custGeom>
            <a:rect b="b" l="l" r="r" t="t"/>
            <a:pathLst>
              <a:path extrusionOk="0" h="596" w="358">
                <a:moveTo>
                  <a:pt x="191" y="0"/>
                </a:moveTo>
                <a:cubicBezTo>
                  <a:pt x="96" y="0"/>
                  <a:pt x="1" y="96"/>
                  <a:pt x="1" y="191"/>
                </a:cubicBezTo>
                <a:lnTo>
                  <a:pt x="1" y="429"/>
                </a:lnTo>
                <a:cubicBezTo>
                  <a:pt x="1" y="524"/>
                  <a:pt x="96" y="596"/>
                  <a:pt x="191" y="596"/>
                </a:cubicBezTo>
                <a:cubicBezTo>
                  <a:pt x="287" y="596"/>
                  <a:pt x="358" y="524"/>
                  <a:pt x="358" y="429"/>
                </a:cubicBezTo>
                <a:lnTo>
                  <a:pt x="358" y="191"/>
                </a:lnTo>
                <a:cubicBezTo>
                  <a:pt x="358" y="96"/>
                  <a:pt x="287"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64"/>
          <p:cNvSpPr/>
          <p:nvPr/>
        </p:nvSpPr>
        <p:spPr>
          <a:xfrm>
            <a:off x="4399267" y="2572267"/>
            <a:ext cx="10703" cy="17849"/>
          </a:xfrm>
          <a:custGeom>
            <a:rect b="b" l="l" r="r" t="t"/>
            <a:pathLst>
              <a:path extrusionOk="0" h="597" w="358">
                <a:moveTo>
                  <a:pt x="191" y="1"/>
                </a:moveTo>
                <a:cubicBezTo>
                  <a:pt x="96" y="1"/>
                  <a:pt x="1" y="96"/>
                  <a:pt x="1" y="167"/>
                </a:cubicBezTo>
                <a:lnTo>
                  <a:pt x="1" y="406"/>
                </a:lnTo>
                <a:cubicBezTo>
                  <a:pt x="1" y="501"/>
                  <a:pt x="96" y="596"/>
                  <a:pt x="191" y="596"/>
                </a:cubicBezTo>
                <a:cubicBezTo>
                  <a:pt x="287" y="596"/>
                  <a:pt x="358" y="501"/>
                  <a:pt x="358" y="406"/>
                </a:cubicBezTo>
                <a:lnTo>
                  <a:pt x="358" y="167"/>
                </a:lnTo>
                <a:cubicBezTo>
                  <a:pt x="358" y="48"/>
                  <a:pt x="287" y="1"/>
                  <a:pt x="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64"/>
          <p:cNvSpPr/>
          <p:nvPr/>
        </p:nvSpPr>
        <p:spPr>
          <a:xfrm>
            <a:off x="4399267" y="2654873"/>
            <a:ext cx="10703" cy="17819"/>
          </a:xfrm>
          <a:custGeom>
            <a:rect b="b" l="l" r="r" t="t"/>
            <a:pathLst>
              <a:path extrusionOk="0" h="596" w="358">
                <a:moveTo>
                  <a:pt x="191" y="0"/>
                </a:moveTo>
                <a:cubicBezTo>
                  <a:pt x="96" y="0"/>
                  <a:pt x="1" y="95"/>
                  <a:pt x="1" y="191"/>
                </a:cubicBezTo>
                <a:lnTo>
                  <a:pt x="1" y="429"/>
                </a:lnTo>
                <a:cubicBezTo>
                  <a:pt x="1" y="500"/>
                  <a:pt x="96" y="596"/>
                  <a:pt x="191" y="596"/>
                </a:cubicBezTo>
                <a:cubicBezTo>
                  <a:pt x="287" y="596"/>
                  <a:pt x="358" y="500"/>
                  <a:pt x="358" y="429"/>
                </a:cubicBezTo>
                <a:lnTo>
                  <a:pt x="358" y="191"/>
                </a:lnTo>
                <a:cubicBezTo>
                  <a:pt x="358" y="95"/>
                  <a:pt x="287"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64"/>
          <p:cNvSpPr/>
          <p:nvPr/>
        </p:nvSpPr>
        <p:spPr>
          <a:xfrm>
            <a:off x="4399267" y="2600042"/>
            <a:ext cx="10703" cy="17819"/>
          </a:xfrm>
          <a:custGeom>
            <a:rect b="b" l="l" r="r" t="t"/>
            <a:pathLst>
              <a:path extrusionOk="0" h="596" w="358">
                <a:moveTo>
                  <a:pt x="191" y="0"/>
                </a:moveTo>
                <a:cubicBezTo>
                  <a:pt x="96" y="0"/>
                  <a:pt x="1" y="72"/>
                  <a:pt x="1" y="167"/>
                </a:cubicBezTo>
                <a:lnTo>
                  <a:pt x="1" y="405"/>
                </a:lnTo>
                <a:cubicBezTo>
                  <a:pt x="1" y="501"/>
                  <a:pt x="96" y="596"/>
                  <a:pt x="191" y="596"/>
                </a:cubicBezTo>
                <a:cubicBezTo>
                  <a:pt x="287" y="596"/>
                  <a:pt x="358" y="501"/>
                  <a:pt x="358" y="405"/>
                </a:cubicBezTo>
                <a:lnTo>
                  <a:pt x="358" y="167"/>
                </a:lnTo>
                <a:cubicBezTo>
                  <a:pt x="358" y="48"/>
                  <a:pt x="287"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64"/>
          <p:cNvSpPr/>
          <p:nvPr/>
        </p:nvSpPr>
        <p:spPr>
          <a:xfrm>
            <a:off x="4399267" y="2711110"/>
            <a:ext cx="10703" cy="17819"/>
          </a:xfrm>
          <a:custGeom>
            <a:rect b="b" l="l" r="r" t="t"/>
            <a:pathLst>
              <a:path extrusionOk="0" h="596" w="358">
                <a:moveTo>
                  <a:pt x="191" y="1"/>
                </a:moveTo>
                <a:cubicBezTo>
                  <a:pt x="96" y="1"/>
                  <a:pt x="1" y="96"/>
                  <a:pt x="1" y="167"/>
                </a:cubicBezTo>
                <a:lnTo>
                  <a:pt x="1" y="405"/>
                </a:lnTo>
                <a:cubicBezTo>
                  <a:pt x="1" y="501"/>
                  <a:pt x="96" y="596"/>
                  <a:pt x="191" y="596"/>
                </a:cubicBezTo>
                <a:cubicBezTo>
                  <a:pt x="287" y="596"/>
                  <a:pt x="358" y="501"/>
                  <a:pt x="358" y="405"/>
                </a:cubicBezTo>
                <a:lnTo>
                  <a:pt x="358" y="167"/>
                </a:lnTo>
                <a:cubicBezTo>
                  <a:pt x="358" y="48"/>
                  <a:pt x="287" y="1"/>
                  <a:pt x="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64"/>
          <p:cNvSpPr/>
          <p:nvPr/>
        </p:nvSpPr>
        <p:spPr>
          <a:xfrm>
            <a:off x="4399267" y="2738884"/>
            <a:ext cx="10703" cy="17819"/>
          </a:xfrm>
          <a:custGeom>
            <a:rect b="b" l="l" r="r" t="t"/>
            <a:pathLst>
              <a:path extrusionOk="0" h="596" w="358">
                <a:moveTo>
                  <a:pt x="191" y="0"/>
                </a:moveTo>
                <a:cubicBezTo>
                  <a:pt x="96" y="0"/>
                  <a:pt x="1" y="72"/>
                  <a:pt x="1" y="167"/>
                </a:cubicBezTo>
                <a:lnTo>
                  <a:pt x="1" y="405"/>
                </a:lnTo>
                <a:cubicBezTo>
                  <a:pt x="1" y="500"/>
                  <a:pt x="96" y="596"/>
                  <a:pt x="191" y="596"/>
                </a:cubicBezTo>
                <a:cubicBezTo>
                  <a:pt x="287" y="596"/>
                  <a:pt x="358" y="500"/>
                  <a:pt x="358" y="405"/>
                </a:cubicBezTo>
                <a:lnTo>
                  <a:pt x="358" y="167"/>
                </a:lnTo>
                <a:cubicBezTo>
                  <a:pt x="358" y="48"/>
                  <a:pt x="287"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64"/>
          <p:cNvSpPr/>
          <p:nvPr/>
        </p:nvSpPr>
        <p:spPr>
          <a:xfrm>
            <a:off x="4399267" y="2682618"/>
            <a:ext cx="10703" cy="17849"/>
          </a:xfrm>
          <a:custGeom>
            <a:rect b="b" l="l" r="r" t="t"/>
            <a:pathLst>
              <a:path extrusionOk="0" h="597" w="358">
                <a:moveTo>
                  <a:pt x="191" y="1"/>
                </a:moveTo>
                <a:cubicBezTo>
                  <a:pt x="96" y="1"/>
                  <a:pt x="1" y="96"/>
                  <a:pt x="1" y="168"/>
                </a:cubicBezTo>
                <a:lnTo>
                  <a:pt x="1" y="406"/>
                </a:lnTo>
                <a:cubicBezTo>
                  <a:pt x="1" y="501"/>
                  <a:pt x="96" y="596"/>
                  <a:pt x="191" y="596"/>
                </a:cubicBezTo>
                <a:cubicBezTo>
                  <a:pt x="287" y="596"/>
                  <a:pt x="358" y="501"/>
                  <a:pt x="358" y="406"/>
                </a:cubicBezTo>
                <a:lnTo>
                  <a:pt x="358" y="168"/>
                </a:lnTo>
                <a:cubicBezTo>
                  <a:pt x="358" y="96"/>
                  <a:pt x="287" y="1"/>
                  <a:pt x="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64"/>
          <p:cNvSpPr/>
          <p:nvPr/>
        </p:nvSpPr>
        <p:spPr>
          <a:xfrm>
            <a:off x="4022630" y="2449091"/>
            <a:ext cx="356019" cy="355332"/>
          </a:xfrm>
          <a:custGeom>
            <a:rect b="b" l="l" r="r" t="t"/>
            <a:pathLst>
              <a:path extrusionOk="0" h="11885" w="11908">
                <a:moveTo>
                  <a:pt x="905" y="1"/>
                </a:moveTo>
                <a:cubicBezTo>
                  <a:pt x="786" y="1"/>
                  <a:pt x="714" y="72"/>
                  <a:pt x="714" y="191"/>
                </a:cubicBezTo>
                <a:lnTo>
                  <a:pt x="714" y="1001"/>
                </a:lnTo>
                <a:lnTo>
                  <a:pt x="500" y="1001"/>
                </a:lnTo>
                <a:cubicBezTo>
                  <a:pt x="405" y="1001"/>
                  <a:pt x="333" y="1049"/>
                  <a:pt x="333" y="1144"/>
                </a:cubicBezTo>
                <a:cubicBezTo>
                  <a:pt x="333" y="1263"/>
                  <a:pt x="381" y="1358"/>
                  <a:pt x="500" y="1358"/>
                </a:cubicBezTo>
                <a:lnTo>
                  <a:pt x="714" y="1358"/>
                </a:lnTo>
                <a:lnTo>
                  <a:pt x="714" y="2239"/>
                </a:lnTo>
                <a:lnTo>
                  <a:pt x="500" y="2239"/>
                </a:lnTo>
                <a:cubicBezTo>
                  <a:pt x="405" y="2239"/>
                  <a:pt x="333" y="2287"/>
                  <a:pt x="333" y="2382"/>
                </a:cubicBezTo>
                <a:cubicBezTo>
                  <a:pt x="333" y="2501"/>
                  <a:pt x="381" y="2597"/>
                  <a:pt x="500" y="2597"/>
                </a:cubicBezTo>
                <a:lnTo>
                  <a:pt x="714" y="2597"/>
                </a:lnTo>
                <a:lnTo>
                  <a:pt x="714" y="3478"/>
                </a:lnTo>
                <a:lnTo>
                  <a:pt x="500" y="3478"/>
                </a:lnTo>
                <a:cubicBezTo>
                  <a:pt x="405" y="3478"/>
                  <a:pt x="333" y="3549"/>
                  <a:pt x="333" y="3644"/>
                </a:cubicBezTo>
                <a:cubicBezTo>
                  <a:pt x="333" y="3763"/>
                  <a:pt x="381" y="3835"/>
                  <a:pt x="500" y="3835"/>
                </a:cubicBezTo>
                <a:lnTo>
                  <a:pt x="714" y="3835"/>
                </a:lnTo>
                <a:lnTo>
                  <a:pt x="714" y="4740"/>
                </a:lnTo>
                <a:lnTo>
                  <a:pt x="500" y="4740"/>
                </a:lnTo>
                <a:cubicBezTo>
                  <a:pt x="405" y="4740"/>
                  <a:pt x="333" y="4788"/>
                  <a:pt x="333" y="4883"/>
                </a:cubicBezTo>
                <a:cubicBezTo>
                  <a:pt x="333" y="5002"/>
                  <a:pt x="381" y="5097"/>
                  <a:pt x="500" y="5097"/>
                </a:cubicBezTo>
                <a:lnTo>
                  <a:pt x="714" y="5097"/>
                </a:lnTo>
                <a:lnTo>
                  <a:pt x="714" y="5978"/>
                </a:lnTo>
                <a:lnTo>
                  <a:pt x="500" y="5978"/>
                </a:lnTo>
                <a:cubicBezTo>
                  <a:pt x="405" y="5978"/>
                  <a:pt x="333" y="6050"/>
                  <a:pt x="333" y="6145"/>
                </a:cubicBezTo>
                <a:cubicBezTo>
                  <a:pt x="333" y="6264"/>
                  <a:pt x="381" y="6335"/>
                  <a:pt x="500" y="6335"/>
                </a:cubicBezTo>
                <a:lnTo>
                  <a:pt x="714" y="6335"/>
                </a:lnTo>
                <a:lnTo>
                  <a:pt x="714" y="7240"/>
                </a:lnTo>
                <a:lnTo>
                  <a:pt x="500" y="7240"/>
                </a:lnTo>
                <a:cubicBezTo>
                  <a:pt x="405" y="7240"/>
                  <a:pt x="333" y="7288"/>
                  <a:pt x="333" y="7383"/>
                </a:cubicBezTo>
                <a:cubicBezTo>
                  <a:pt x="333" y="7502"/>
                  <a:pt x="381" y="7598"/>
                  <a:pt x="500" y="7598"/>
                </a:cubicBezTo>
                <a:lnTo>
                  <a:pt x="714" y="7598"/>
                </a:lnTo>
                <a:lnTo>
                  <a:pt x="714" y="8479"/>
                </a:lnTo>
                <a:lnTo>
                  <a:pt x="500" y="8479"/>
                </a:lnTo>
                <a:cubicBezTo>
                  <a:pt x="405" y="8479"/>
                  <a:pt x="333" y="8550"/>
                  <a:pt x="333" y="8645"/>
                </a:cubicBezTo>
                <a:cubicBezTo>
                  <a:pt x="333" y="8765"/>
                  <a:pt x="381" y="8836"/>
                  <a:pt x="500" y="8836"/>
                </a:cubicBezTo>
                <a:lnTo>
                  <a:pt x="714" y="8836"/>
                </a:lnTo>
                <a:lnTo>
                  <a:pt x="714" y="9741"/>
                </a:lnTo>
                <a:lnTo>
                  <a:pt x="500" y="9741"/>
                </a:lnTo>
                <a:cubicBezTo>
                  <a:pt x="405" y="9741"/>
                  <a:pt x="333" y="9789"/>
                  <a:pt x="333" y="9884"/>
                </a:cubicBezTo>
                <a:cubicBezTo>
                  <a:pt x="333" y="10003"/>
                  <a:pt x="381" y="10098"/>
                  <a:pt x="500" y="10098"/>
                </a:cubicBezTo>
                <a:lnTo>
                  <a:pt x="714" y="10098"/>
                </a:lnTo>
                <a:lnTo>
                  <a:pt x="714" y="10717"/>
                </a:lnTo>
                <a:lnTo>
                  <a:pt x="286" y="10717"/>
                </a:lnTo>
                <a:cubicBezTo>
                  <a:pt x="143" y="10717"/>
                  <a:pt x="0" y="10836"/>
                  <a:pt x="0" y="11027"/>
                </a:cubicBezTo>
                <a:lnTo>
                  <a:pt x="0" y="11575"/>
                </a:lnTo>
                <a:cubicBezTo>
                  <a:pt x="0" y="11741"/>
                  <a:pt x="119" y="11884"/>
                  <a:pt x="286" y="11884"/>
                </a:cubicBezTo>
                <a:lnTo>
                  <a:pt x="11598" y="11884"/>
                </a:lnTo>
                <a:cubicBezTo>
                  <a:pt x="11764" y="11884"/>
                  <a:pt x="11907" y="11765"/>
                  <a:pt x="11907" y="11575"/>
                </a:cubicBezTo>
                <a:lnTo>
                  <a:pt x="11907" y="10979"/>
                </a:lnTo>
                <a:cubicBezTo>
                  <a:pt x="11907" y="10813"/>
                  <a:pt x="11764" y="10693"/>
                  <a:pt x="11598" y="10693"/>
                </a:cubicBezTo>
                <a:lnTo>
                  <a:pt x="10383" y="10693"/>
                </a:lnTo>
                <a:cubicBezTo>
                  <a:pt x="10359" y="10646"/>
                  <a:pt x="10288" y="10574"/>
                  <a:pt x="10240" y="10574"/>
                </a:cubicBezTo>
                <a:cubicBezTo>
                  <a:pt x="10169" y="10574"/>
                  <a:pt x="10097" y="10646"/>
                  <a:pt x="10097" y="10693"/>
                </a:cubicBezTo>
                <a:lnTo>
                  <a:pt x="7740" y="10693"/>
                </a:lnTo>
                <a:lnTo>
                  <a:pt x="7740" y="10455"/>
                </a:lnTo>
                <a:cubicBezTo>
                  <a:pt x="7740" y="10360"/>
                  <a:pt x="7644" y="10289"/>
                  <a:pt x="7549" y="10289"/>
                </a:cubicBezTo>
                <a:cubicBezTo>
                  <a:pt x="7478" y="10289"/>
                  <a:pt x="7383" y="10360"/>
                  <a:pt x="7383" y="10455"/>
                </a:cubicBezTo>
                <a:lnTo>
                  <a:pt x="7383" y="10693"/>
                </a:lnTo>
                <a:lnTo>
                  <a:pt x="5454" y="10693"/>
                </a:lnTo>
                <a:cubicBezTo>
                  <a:pt x="5358" y="10693"/>
                  <a:pt x="5263" y="10765"/>
                  <a:pt x="5263" y="10836"/>
                </a:cubicBezTo>
                <a:cubicBezTo>
                  <a:pt x="5263" y="10955"/>
                  <a:pt x="5311" y="11051"/>
                  <a:pt x="5454" y="11051"/>
                </a:cubicBezTo>
                <a:lnTo>
                  <a:pt x="11574" y="11051"/>
                </a:lnTo>
                <a:lnTo>
                  <a:pt x="11574" y="11527"/>
                </a:lnTo>
                <a:lnTo>
                  <a:pt x="381" y="11527"/>
                </a:lnTo>
                <a:lnTo>
                  <a:pt x="381" y="11051"/>
                </a:lnTo>
                <a:lnTo>
                  <a:pt x="4596" y="11051"/>
                </a:lnTo>
                <a:cubicBezTo>
                  <a:pt x="4691" y="11051"/>
                  <a:pt x="4787" y="11003"/>
                  <a:pt x="4787" y="10908"/>
                </a:cubicBezTo>
                <a:cubicBezTo>
                  <a:pt x="4787" y="10789"/>
                  <a:pt x="4739" y="10693"/>
                  <a:pt x="4596" y="10693"/>
                </a:cubicBezTo>
                <a:lnTo>
                  <a:pt x="4120" y="10693"/>
                </a:lnTo>
                <a:lnTo>
                  <a:pt x="4120" y="10646"/>
                </a:lnTo>
                <a:cubicBezTo>
                  <a:pt x="4120" y="10551"/>
                  <a:pt x="4048" y="10455"/>
                  <a:pt x="3953" y="10455"/>
                </a:cubicBezTo>
                <a:cubicBezTo>
                  <a:pt x="3858" y="10455"/>
                  <a:pt x="3763" y="10551"/>
                  <a:pt x="3763" y="10646"/>
                </a:cubicBezTo>
                <a:lnTo>
                  <a:pt x="3763" y="10693"/>
                </a:lnTo>
                <a:lnTo>
                  <a:pt x="2548" y="10693"/>
                </a:lnTo>
                <a:lnTo>
                  <a:pt x="2548" y="10670"/>
                </a:lnTo>
                <a:cubicBezTo>
                  <a:pt x="2548" y="10574"/>
                  <a:pt x="2501" y="10479"/>
                  <a:pt x="2405" y="10479"/>
                </a:cubicBezTo>
                <a:cubicBezTo>
                  <a:pt x="2286" y="10479"/>
                  <a:pt x="2191" y="10551"/>
                  <a:pt x="2191" y="10670"/>
                </a:cubicBezTo>
                <a:lnTo>
                  <a:pt x="2191" y="10693"/>
                </a:lnTo>
                <a:lnTo>
                  <a:pt x="1072" y="10693"/>
                </a:lnTo>
                <a:lnTo>
                  <a:pt x="1072" y="191"/>
                </a:lnTo>
                <a:cubicBezTo>
                  <a:pt x="1072" y="96"/>
                  <a:pt x="1000" y="1"/>
                  <a:pt x="9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5" name="Google Shape;2225;p64"/>
          <p:cNvGrpSpPr/>
          <p:nvPr/>
        </p:nvGrpSpPr>
        <p:grpSpPr>
          <a:xfrm>
            <a:off x="3245846" y="2447657"/>
            <a:ext cx="361730" cy="358919"/>
            <a:chOff x="3654238" y="2368833"/>
            <a:chExt cx="302475" cy="300125"/>
          </a:xfrm>
        </p:grpSpPr>
        <p:sp>
          <p:nvSpPr>
            <p:cNvPr id="2226" name="Google Shape;2226;p64"/>
            <p:cNvSpPr/>
            <p:nvPr/>
          </p:nvSpPr>
          <p:spPr>
            <a:xfrm>
              <a:off x="3654238" y="2368833"/>
              <a:ext cx="302475" cy="300125"/>
            </a:xfrm>
            <a:custGeom>
              <a:rect b="b" l="l" r="r" t="t"/>
              <a:pathLst>
                <a:path extrusionOk="0" h="12005" w="12099">
                  <a:moveTo>
                    <a:pt x="9550" y="407"/>
                  </a:moveTo>
                  <a:cubicBezTo>
                    <a:pt x="9717" y="407"/>
                    <a:pt x="9908" y="455"/>
                    <a:pt x="10074" y="478"/>
                  </a:cubicBezTo>
                  <a:cubicBezTo>
                    <a:pt x="10622" y="621"/>
                    <a:pt x="11051" y="955"/>
                    <a:pt x="11336" y="1455"/>
                  </a:cubicBezTo>
                  <a:cubicBezTo>
                    <a:pt x="11598" y="1931"/>
                    <a:pt x="11694" y="2503"/>
                    <a:pt x="11527" y="3027"/>
                  </a:cubicBezTo>
                  <a:cubicBezTo>
                    <a:pt x="11384" y="3574"/>
                    <a:pt x="11051" y="4027"/>
                    <a:pt x="10551" y="4289"/>
                  </a:cubicBezTo>
                  <a:cubicBezTo>
                    <a:pt x="10217" y="4455"/>
                    <a:pt x="9908" y="4551"/>
                    <a:pt x="9550" y="4551"/>
                  </a:cubicBezTo>
                  <a:cubicBezTo>
                    <a:pt x="9145" y="3598"/>
                    <a:pt x="8383" y="2860"/>
                    <a:pt x="7431" y="2479"/>
                  </a:cubicBezTo>
                  <a:lnTo>
                    <a:pt x="7526" y="1931"/>
                  </a:lnTo>
                  <a:cubicBezTo>
                    <a:pt x="7669" y="1407"/>
                    <a:pt x="8002" y="955"/>
                    <a:pt x="8502" y="693"/>
                  </a:cubicBezTo>
                  <a:cubicBezTo>
                    <a:pt x="8836" y="502"/>
                    <a:pt x="9193" y="407"/>
                    <a:pt x="9550" y="407"/>
                  </a:cubicBezTo>
                  <a:close/>
                  <a:moveTo>
                    <a:pt x="2525" y="7408"/>
                  </a:moveTo>
                  <a:cubicBezTo>
                    <a:pt x="2906" y="8361"/>
                    <a:pt x="3668" y="9147"/>
                    <a:pt x="4621" y="9528"/>
                  </a:cubicBezTo>
                  <a:cubicBezTo>
                    <a:pt x="4597" y="10647"/>
                    <a:pt x="3668" y="11576"/>
                    <a:pt x="2549" y="11576"/>
                  </a:cubicBezTo>
                  <a:cubicBezTo>
                    <a:pt x="1382" y="11576"/>
                    <a:pt x="453" y="10647"/>
                    <a:pt x="453" y="9480"/>
                  </a:cubicBezTo>
                  <a:cubicBezTo>
                    <a:pt x="453" y="8361"/>
                    <a:pt x="1382" y="7432"/>
                    <a:pt x="2525" y="7408"/>
                  </a:cubicBezTo>
                  <a:close/>
                  <a:moveTo>
                    <a:pt x="6026" y="2527"/>
                  </a:moveTo>
                  <a:cubicBezTo>
                    <a:pt x="7931" y="2527"/>
                    <a:pt x="9479" y="4074"/>
                    <a:pt x="9479" y="5980"/>
                  </a:cubicBezTo>
                  <a:cubicBezTo>
                    <a:pt x="9479" y="6932"/>
                    <a:pt x="9074" y="7885"/>
                    <a:pt x="8360" y="8552"/>
                  </a:cubicBezTo>
                  <a:cubicBezTo>
                    <a:pt x="8288" y="8599"/>
                    <a:pt x="8264" y="8718"/>
                    <a:pt x="8360" y="8790"/>
                  </a:cubicBezTo>
                  <a:cubicBezTo>
                    <a:pt x="8386" y="8816"/>
                    <a:pt x="8433" y="8835"/>
                    <a:pt x="8483" y="8835"/>
                  </a:cubicBezTo>
                  <a:cubicBezTo>
                    <a:pt x="8524" y="8835"/>
                    <a:pt x="8566" y="8822"/>
                    <a:pt x="8598" y="8790"/>
                  </a:cubicBezTo>
                  <a:cubicBezTo>
                    <a:pt x="9003" y="8385"/>
                    <a:pt x="9336" y="7909"/>
                    <a:pt x="9550" y="7408"/>
                  </a:cubicBezTo>
                  <a:cubicBezTo>
                    <a:pt x="9908" y="7408"/>
                    <a:pt x="10217" y="7504"/>
                    <a:pt x="10551" y="7670"/>
                  </a:cubicBezTo>
                  <a:cubicBezTo>
                    <a:pt x="11027" y="7956"/>
                    <a:pt x="11384" y="8385"/>
                    <a:pt x="11527" y="8933"/>
                  </a:cubicBezTo>
                  <a:cubicBezTo>
                    <a:pt x="11694" y="9480"/>
                    <a:pt x="11622" y="10052"/>
                    <a:pt x="11336" y="10528"/>
                  </a:cubicBezTo>
                  <a:cubicBezTo>
                    <a:pt x="11051" y="11004"/>
                    <a:pt x="10622" y="11362"/>
                    <a:pt x="10074" y="11528"/>
                  </a:cubicBezTo>
                  <a:cubicBezTo>
                    <a:pt x="9909" y="11573"/>
                    <a:pt x="9740" y="11595"/>
                    <a:pt x="9570" y="11595"/>
                  </a:cubicBezTo>
                  <a:cubicBezTo>
                    <a:pt x="9200" y="11595"/>
                    <a:pt x="8829" y="11493"/>
                    <a:pt x="8502" y="11314"/>
                  </a:cubicBezTo>
                  <a:cubicBezTo>
                    <a:pt x="8026" y="11052"/>
                    <a:pt x="7669" y="10600"/>
                    <a:pt x="7526" y="10052"/>
                  </a:cubicBezTo>
                  <a:cubicBezTo>
                    <a:pt x="7455" y="9885"/>
                    <a:pt x="7455" y="9742"/>
                    <a:pt x="7455" y="9552"/>
                  </a:cubicBezTo>
                  <a:cubicBezTo>
                    <a:pt x="7645" y="9504"/>
                    <a:pt x="7788" y="9409"/>
                    <a:pt x="7931" y="9314"/>
                  </a:cubicBezTo>
                  <a:cubicBezTo>
                    <a:pt x="8026" y="9266"/>
                    <a:pt x="8050" y="9171"/>
                    <a:pt x="8002" y="9075"/>
                  </a:cubicBezTo>
                  <a:cubicBezTo>
                    <a:pt x="7959" y="9018"/>
                    <a:pt x="7907" y="8986"/>
                    <a:pt x="7857" y="8986"/>
                  </a:cubicBezTo>
                  <a:cubicBezTo>
                    <a:pt x="7824" y="8986"/>
                    <a:pt x="7792" y="9000"/>
                    <a:pt x="7764" y="9028"/>
                  </a:cubicBezTo>
                  <a:cubicBezTo>
                    <a:pt x="7217" y="9314"/>
                    <a:pt x="6645" y="9456"/>
                    <a:pt x="6026" y="9456"/>
                  </a:cubicBezTo>
                  <a:cubicBezTo>
                    <a:pt x="4121" y="9456"/>
                    <a:pt x="2573" y="7909"/>
                    <a:pt x="2573" y="6003"/>
                  </a:cubicBezTo>
                  <a:cubicBezTo>
                    <a:pt x="2573" y="4098"/>
                    <a:pt x="4121" y="2527"/>
                    <a:pt x="6026" y="2527"/>
                  </a:cubicBezTo>
                  <a:close/>
                  <a:moveTo>
                    <a:pt x="9487" y="0"/>
                  </a:moveTo>
                  <a:cubicBezTo>
                    <a:pt x="9070" y="0"/>
                    <a:pt x="8664" y="117"/>
                    <a:pt x="8288" y="336"/>
                  </a:cubicBezTo>
                  <a:cubicBezTo>
                    <a:pt x="7717" y="645"/>
                    <a:pt x="7336" y="1169"/>
                    <a:pt x="7169" y="1812"/>
                  </a:cubicBezTo>
                  <a:cubicBezTo>
                    <a:pt x="7121" y="2003"/>
                    <a:pt x="7097" y="2145"/>
                    <a:pt x="7074" y="2312"/>
                  </a:cubicBezTo>
                  <a:cubicBezTo>
                    <a:pt x="6740" y="2217"/>
                    <a:pt x="6383" y="2169"/>
                    <a:pt x="6002" y="2169"/>
                  </a:cubicBezTo>
                  <a:cubicBezTo>
                    <a:pt x="5645" y="2169"/>
                    <a:pt x="5240" y="2217"/>
                    <a:pt x="4930" y="2312"/>
                  </a:cubicBezTo>
                  <a:cubicBezTo>
                    <a:pt x="4930" y="2050"/>
                    <a:pt x="4859" y="1812"/>
                    <a:pt x="4764" y="1574"/>
                  </a:cubicBezTo>
                  <a:cubicBezTo>
                    <a:pt x="4745" y="1501"/>
                    <a:pt x="4672" y="1470"/>
                    <a:pt x="4595" y="1470"/>
                  </a:cubicBezTo>
                  <a:cubicBezTo>
                    <a:pt x="4572" y="1470"/>
                    <a:pt x="4548" y="1473"/>
                    <a:pt x="4525" y="1479"/>
                  </a:cubicBezTo>
                  <a:cubicBezTo>
                    <a:pt x="4454" y="1503"/>
                    <a:pt x="4406" y="1622"/>
                    <a:pt x="4454" y="1717"/>
                  </a:cubicBezTo>
                  <a:cubicBezTo>
                    <a:pt x="4525" y="1955"/>
                    <a:pt x="4597" y="2217"/>
                    <a:pt x="4597" y="2479"/>
                  </a:cubicBezTo>
                  <a:cubicBezTo>
                    <a:pt x="3644" y="2860"/>
                    <a:pt x="2858" y="3598"/>
                    <a:pt x="2477" y="4551"/>
                  </a:cubicBezTo>
                  <a:cubicBezTo>
                    <a:pt x="2311" y="4551"/>
                    <a:pt x="2144" y="4527"/>
                    <a:pt x="1977" y="4503"/>
                  </a:cubicBezTo>
                  <a:cubicBezTo>
                    <a:pt x="1430" y="4336"/>
                    <a:pt x="1001" y="4027"/>
                    <a:pt x="715" y="3503"/>
                  </a:cubicBezTo>
                  <a:cubicBezTo>
                    <a:pt x="453" y="3027"/>
                    <a:pt x="358" y="2479"/>
                    <a:pt x="525" y="1931"/>
                  </a:cubicBezTo>
                  <a:cubicBezTo>
                    <a:pt x="668" y="1383"/>
                    <a:pt x="1001" y="955"/>
                    <a:pt x="1501" y="693"/>
                  </a:cubicBezTo>
                  <a:cubicBezTo>
                    <a:pt x="1833" y="508"/>
                    <a:pt x="2198" y="417"/>
                    <a:pt x="2558" y="417"/>
                  </a:cubicBezTo>
                  <a:cubicBezTo>
                    <a:pt x="3128" y="417"/>
                    <a:pt x="3688" y="645"/>
                    <a:pt x="4097" y="1098"/>
                  </a:cubicBezTo>
                  <a:cubicBezTo>
                    <a:pt x="4124" y="1125"/>
                    <a:pt x="4176" y="1153"/>
                    <a:pt x="4228" y="1153"/>
                  </a:cubicBezTo>
                  <a:cubicBezTo>
                    <a:pt x="4266" y="1153"/>
                    <a:pt x="4305" y="1138"/>
                    <a:pt x="4335" y="1098"/>
                  </a:cubicBezTo>
                  <a:cubicBezTo>
                    <a:pt x="4383" y="1050"/>
                    <a:pt x="4406" y="931"/>
                    <a:pt x="4335" y="860"/>
                  </a:cubicBezTo>
                  <a:cubicBezTo>
                    <a:pt x="3978" y="431"/>
                    <a:pt x="3454" y="169"/>
                    <a:pt x="2930" y="97"/>
                  </a:cubicBezTo>
                  <a:cubicBezTo>
                    <a:pt x="2787" y="74"/>
                    <a:pt x="2644" y="62"/>
                    <a:pt x="2503" y="62"/>
                  </a:cubicBezTo>
                  <a:cubicBezTo>
                    <a:pt x="2080" y="62"/>
                    <a:pt x="1674" y="169"/>
                    <a:pt x="1334" y="383"/>
                  </a:cubicBezTo>
                  <a:cubicBezTo>
                    <a:pt x="763" y="717"/>
                    <a:pt x="382" y="1217"/>
                    <a:pt x="191" y="1884"/>
                  </a:cubicBezTo>
                  <a:cubicBezTo>
                    <a:pt x="1" y="2503"/>
                    <a:pt x="96" y="3146"/>
                    <a:pt x="429" y="3717"/>
                  </a:cubicBezTo>
                  <a:cubicBezTo>
                    <a:pt x="763" y="4289"/>
                    <a:pt x="1263" y="4670"/>
                    <a:pt x="1930" y="4860"/>
                  </a:cubicBezTo>
                  <a:cubicBezTo>
                    <a:pt x="2073" y="4884"/>
                    <a:pt x="2239" y="4908"/>
                    <a:pt x="2406" y="4932"/>
                  </a:cubicBezTo>
                  <a:cubicBezTo>
                    <a:pt x="2287" y="5289"/>
                    <a:pt x="2239" y="5646"/>
                    <a:pt x="2239" y="6027"/>
                  </a:cubicBezTo>
                  <a:cubicBezTo>
                    <a:pt x="2239" y="6432"/>
                    <a:pt x="2311" y="6789"/>
                    <a:pt x="2406" y="7099"/>
                  </a:cubicBezTo>
                  <a:cubicBezTo>
                    <a:pt x="1120" y="7194"/>
                    <a:pt x="144" y="8242"/>
                    <a:pt x="144" y="9528"/>
                  </a:cubicBezTo>
                  <a:cubicBezTo>
                    <a:pt x="144" y="10862"/>
                    <a:pt x="1239" y="11957"/>
                    <a:pt x="2573" y="11957"/>
                  </a:cubicBezTo>
                  <a:cubicBezTo>
                    <a:pt x="3859" y="11957"/>
                    <a:pt x="4930" y="10957"/>
                    <a:pt x="4978" y="9695"/>
                  </a:cubicBezTo>
                  <a:cubicBezTo>
                    <a:pt x="5311" y="9790"/>
                    <a:pt x="5692" y="9838"/>
                    <a:pt x="6050" y="9838"/>
                  </a:cubicBezTo>
                  <a:cubicBezTo>
                    <a:pt x="6407" y="9838"/>
                    <a:pt x="6764" y="9790"/>
                    <a:pt x="7121" y="9695"/>
                  </a:cubicBezTo>
                  <a:cubicBezTo>
                    <a:pt x="7121" y="9838"/>
                    <a:pt x="7169" y="10028"/>
                    <a:pt x="7217" y="10171"/>
                  </a:cubicBezTo>
                  <a:cubicBezTo>
                    <a:pt x="7407" y="10814"/>
                    <a:pt x="7788" y="11338"/>
                    <a:pt x="8360" y="11671"/>
                  </a:cubicBezTo>
                  <a:cubicBezTo>
                    <a:pt x="8741" y="11862"/>
                    <a:pt x="9145" y="12005"/>
                    <a:pt x="9574" y="12005"/>
                  </a:cubicBezTo>
                  <a:cubicBezTo>
                    <a:pt x="9788" y="12005"/>
                    <a:pt x="9979" y="11957"/>
                    <a:pt x="10193" y="11909"/>
                  </a:cubicBezTo>
                  <a:cubicBezTo>
                    <a:pt x="10813" y="11719"/>
                    <a:pt x="11360" y="11338"/>
                    <a:pt x="11694" y="10766"/>
                  </a:cubicBezTo>
                  <a:cubicBezTo>
                    <a:pt x="12003" y="10219"/>
                    <a:pt x="12098" y="9552"/>
                    <a:pt x="11932" y="8933"/>
                  </a:cubicBezTo>
                  <a:cubicBezTo>
                    <a:pt x="11717" y="8242"/>
                    <a:pt x="11289" y="7694"/>
                    <a:pt x="10741" y="7385"/>
                  </a:cubicBezTo>
                  <a:cubicBezTo>
                    <a:pt x="10408" y="7194"/>
                    <a:pt x="10050" y="7075"/>
                    <a:pt x="9669" y="7051"/>
                  </a:cubicBezTo>
                  <a:cubicBezTo>
                    <a:pt x="9741" y="6694"/>
                    <a:pt x="9812" y="6337"/>
                    <a:pt x="9812" y="5980"/>
                  </a:cubicBezTo>
                  <a:cubicBezTo>
                    <a:pt x="9812" y="5599"/>
                    <a:pt x="9741" y="5241"/>
                    <a:pt x="9669" y="4884"/>
                  </a:cubicBezTo>
                  <a:cubicBezTo>
                    <a:pt x="10003" y="4860"/>
                    <a:pt x="10408" y="4765"/>
                    <a:pt x="10741" y="4551"/>
                  </a:cubicBezTo>
                  <a:cubicBezTo>
                    <a:pt x="11289" y="4217"/>
                    <a:pt x="11694" y="3717"/>
                    <a:pt x="11860" y="3074"/>
                  </a:cubicBezTo>
                  <a:cubicBezTo>
                    <a:pt x="12051" y="2431"/>
                    <a:pt x="11956" y="1788"/>
                    <a:pt x="11622" y="1217"/>
                  </a:cubicBezTo>
                  <a:cubicBezTo>
                    <a:pt x="11289" y="645"/>
                    <a:pt x="10789" y="264"/>
                    <a:pt x="10146" y="97"/>
                  </a:cubicBezTo>
                  <a:cubicBezTo>
                    <a:pt x="9925" y="32"/>
                    <a:pt x="9704" y="0"/>
                    <a:pt x="94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64"/>
            <p:cNvSpPr/>
            <p:nvPr/>
          </p:nvSpPr>
          <p:spPr>
            <a:xfrm>
              <a:off x="3863813" y="2416508"/>
              <a:ext cx="57775" cy="8950"/>
            </a:xfrm>
            <a:custGeom>
              <a:rect b="b" l="l" r="r" t="t"/>
              <a:pathLst>
                <a:path extrusionOk="0" h="358" w="2311">
                  <a:moveTo>
                    <a:pt x="215" y="0"/>
                  </a:moveTo>
                  <a:cubicBezTo>
                    <a:pt x="119" y="0"/>
                    <a:pt x="48" y="48"/>
                    <a:pt x="24" y="143"/>
                  </a:cubicBezTo>
                  <a:cubicBezTo>
                    <a:pt x="0" y="262"/>
                    <a:pt x="96" y="358"/>
                    <a:pt x="215" y="358"/>
                  </a:cubicBezTo>
                  <a:lnTo>
                    <a:pt x="2120" y="358"/>
                  </a:lnTo>
                  <a:cubicBezTo>
                    <a:pt x="2215" y="358"/>
                    <a:pt x="2310" y="262"/>
                    <a:pt x="2287" y="143"/>
                  </a:cubicBezTo>
                  <a:cubicBezTo>
                    <a:pt x="2263" y="48"/>
                    <a:pt x="2168"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64"/>
            <p:cNvSpPr/>
            <p:nvPr/>
          </p:nvSpPr>
          <p:spPr>
            <a:xfrm>
              <a:off x="3881663" y="2434958"/>
              <a:ext cx="39325" cy="8950"/>
            </a:xfrm>
            <a:custGeom>
              <a:rect b="b" l="l" r="r" t="t"/>
              <a:pathLst>
                <a:path extrusionOk="0" h="358" w="1573">
                  <a:moveTo>
                    <a:pt x="215" y="1"/>
                  </a:moveTo>
                  <a:cubicBezTo>
                    <a:pt x="120" y="1"/>
                    <a:pt x="48" y="72"/>
                    <a:pt x="25" y="143"/>
                  </a:cubicBezTo>
                  <a:cubicBezTo>
                    <a:pt x="1" y="263"/>
                    <a:pt x="96" y="358"/>
                    <a:pt x="215" y="358"/>
                  </a:cubicBezTo>
                  <a:lnTo>
                    <a:pt x="1358" y="358"/>
                  </a:lnTo>
                  <a:cubicBezTo>
                    <a:pt x="1454" y="358"/>
                    <a:pt x="1525" y="310"/>
                    <a:pt x="1549" y="215"/>
                  </a:cubicBezTo>
                  <a:cubicBezTo>
                    <a:pt x="1573" y="120"/>
                    <a:pt x="1477" y="1"/>
                    <a:pt x="1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64"/>
            <p:cNvSpPr/>
            <p:nvPr/>
          </p:nvSpPr>
          <p:spPr>
            <a:xfrm>
              <a:off x="3688188" y="2610583"/>
              <a:ext cx="57775" cy="8975"/>
            </a:xfrm>
            <a:custGeom>
              <a:rect b="b" l="l" r="r" t="t"/>
              <a:pathLst>
                <a:path extrusionOk="0" h="359" w="2311">
                  <a:moveTo>
                    <a:pt x="214" y="1"/>
                  </a:moveTo>
                  <a:cubicBezTo>
                    <a:pt x="95" y="1"/>
                    <a:pt x="0" y="96"/>
                    <a:pt x="24" y="215"/>
                  </a:cubicBezTo>
                  <a:cubicBezTo>
                    <a:pt x="95" y="310"/>
                    <a:pt x="143" y="358"/>
                    <a:pt x="238" y="358"/>
                  </a:cubicBezTo>
                  <a:lnTo>
                    <a:pt x="2120" y="358"/>
                  </a:lnTo>
                  <a:cubicBezTo>
                    <a:pt x="2191" y="358"/>
                    <a:pt x="2263" y="310"/>
                    <a:pt x="2286" y="215"/>
                  </a:cubicBezTo>
                  <a:cubicBezTo>
                    <a:pt x="2310" y="96"/>
                    <a:pt x="2239" y="1"/>
                    <a:pt x="2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64"/>
            <p:cNvSpPr/>
            <p:nvPr/>
          </p:nvSpPr>
          <p:spPr>
            <a:xfrm>
              <a:off x="3689363" y="2592133"/>
              <a:ext cx="38725" cy="8950"/>
            </a:xfrm>
            <a:custGeom>
              <a:rect b="b" l="l" r="r" t="t"/>
              <a:pathLst>
                <a:path extrusionOk="0" h="358" w="1549">
                  <a:moveTo>
                    <a:pt x="191" y="1"/>
                  </a:moveTo>
                  <a:cubicBezTo>
                    <a:pt x="96" y="1"/>
                    <a:pt x="48" y="48"/>
                    <a:pt x="1" y="143"/>
                  </a:cubicBezTo>
                  <a:cubicBezTo>
                    <a:pt x="1" y="263"/>
                    <a:pt x="72" y="358"/>
                    <a:pt x="191" y="358"/>
                  </a:cubicBezTo>
                  <a:lnTo>
                    <a:pt x="1358" y="358"/>
                  </a:lnTo>
                  <a:cubicBezTo>
                    <a:pt x="1430" y="358"/>
                    <a:pt x="1501" y="286"/>
                    <a:pt x="1525" y="215"/>
                  </a:cubicBezTo>
                  <a:cubicBezTo>
                    <a:pt x="1549" y="96"/>
                    <a:pt x="1477" y="1"/>
                    <a:pt x="1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64"/>
            <p:cNvSpPr/>
            <p:nvPr/>
          </p:nvSpPr>
          <p:spPr>
            <a:xfrm>
              <a:off x="3863813" y="2611183"/>
              <a:ext cx="57175" cy="8950"/>
            </a:xfrm>
            <a:custGeom>
              <a:rect b="b" l="l" r="r" t="t"/>
              <a:pathLst>
                <a:path extrusionOk="0" h="358" w="2287">
                  <a:moveTo>
                    <a:pt x="215" y="1"/>
                  </a:moveTo>
                  <a:cubicBezTo>
                    <a:pt x="119" y="1"/>
                    <a:pt x="48" y="72"/>
                    <a:pt x="24" y="167"/>
                  </a:cubicBezTo>
                  <a:cubicBezTo>
                    <a:pt x="0" y="286"/>
                    <a:pt x="96" y="358"/>
                    <a:pt x="215" y="358"/>
                  </a:cubicBezTo>
                  <a:lnTo>
                    <a:pt x="2072" y="358"/>
                  </a:lnTo>
                  <a:cubicBezTo>
                    <a:pt x="2168" y="358"/>
                    <a:pt x="2239" y="310"/>
                    <a:pt x="2263" y="215"/>
                  </a:cubicBezTo>
                  <a:cubicBezTo>
                    <a:pt x="2287" y="96"/>
                    <a:pt x="2191" y="1"/>
                    <a:pt x="2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64"/>
            <p:cNvSpPr/>
            <p:nvPr/>
          </p:nvSpPr>
          <p:spPr>
            <a:xfrm>
              <a:off x="3881663" y="2592733"/>
              <a:ext cx="39325" cy="8950"/>
            </a:xfrm>
            <a:custGeom>
              <a:rect b="b" l="l" r="r" t="t"/>
              <a:pathLst>
                <a:path extrusionOk="0" h="358" w="1573">
                  <a:moveTo>
                    <a:pt x="215" y="0"/>
                  </a:moveTo>
                  <a:cubicBezTo>
                    <a:pt x="120" y="0"/>
                    <a:pt x="48" y="72"/>
                    <a:pt x="25" y="143"/>
                  </a:cubicBezTo>
                  <a:cubicBezTo>
                    <a:pt x="1" y="262"/>
                    <a:pt x="96" y="358"/>
                    <a:pt x="215" y="358"/>
                  </a:cubicBezTo>
                  <a:lnTo>
                    <a:pt x="1358" y="358"/>
                  </a:lnTo>
                  <a:cubicBezTo>
                    <a:pt x="1454" y="358"/>
                    <a:pt x="1525" y="310"/>
                    <a:pt x="1549" y="215"/>
                  </a:cubicBezTo>
                  <a:cubicBezTo>
                    <a:pt x="1573" y="96"/>
                    <a:pt x="1477"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64"/>
            <p:cNvSpPr/>
            <p:nvPr/>
          </p:nvSpPr>
          <p:spPr>
            <a:xfrm>
              <a:off x="3759613" y="2491508"/>
              <a:ext cx="90525" cy="8975"/>
            </a:xfrm>
            <a:custGeom>
              <a:rect b="b" l="l" r="r" t="t"/>
              <a:pathLst>
                <a:path extrusionOk="0" h="359" w="3621">
                  <a:moveTo>
                    <a:pt x="215" y="1"/>
                  </a:moveTo>
                  <a:cubicBezTo>
                    <a:pt x="120" y="1"/>
                    <a:pt x="49" y="72"/>
                    <a:pt x="25" y="144"/>
                  </a:cubicBezTo>
                  <a:cubicBezTo>
                    <a:pt x="1" y="263"/>
                    <a:pt x="96" y="358"/>
                    <a:pt x="215" y="358"/>
                  </a:cubicBezTo>
                  <a:lnTo>
                    <a:pt x="3430" y="358"/>
                  </a:lnTo>
                  <a:cubicBezTo>
                    <a:pt x="3502" y="358"/>
                    <a:pt x="3573" y="311"/>
                    <a:pt x="3597" y="215"/>
                  </a:cubicBezTo>
                  <a:cubicBezTo>
                    <a:pt x="3621" y="96"/>
                    <a:pt x="3549" y="1"/>
                    <a:pt x="34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64"/>
            <p:cNvSpPr/>
            <p:nvPr/>
          </p:nvSpPr>
          <p:spPr>
            <a:xfrm>
              <a:off x="3759613" y="2514133"/>
              <a:ext cx="90525" cy="8975"/>
            </a:xfrm>
            <a:custGeom>
              <a:rect b="b" l="l" r="r" t="t"/>
              <a:pathLst>
                <a:path extrusionOk="0" h="359" w="3621">
                  <a:moveTo>
                    <a:pt x="215" y="1"/>
                  </a:moveTo>
                  <a:cubicBezTo>
                    <a:pt x="120" y="1"/>
                    <a:pt x="49" y="49"/>
                    <a:pt x="25" y="144"/>
                  </a:cubicBezTo>
                  <a:cubicBezTo>
                    <a:pt x="1" y="263"/>
                    <a:pt x="96" y="358"/>
                    <a:pt x="215" y="358"/>
                  </a:cubicBezTo>
                  <a:lnTo>
                    <a:pt x="3430" y="358"/>
                  </a:lnTo>
                  <a:cubicBezTo>
                    <a:pt x="3502" y="358"/>
                    <a:pt x="3573" y="287"/>
                    <a:pt x="3597" y="191"/>
                  </a:cubicBezTo>
                  <a:cubicBezTo>
                    <a:pt x="3621" y="96"/>
                    <a:pt x="3549" y="1"/>
                    <a:pt x="34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64"/>
            <p:cNvSpPr/>
            <p:nvPr/>
          </p:nvSpPr>
          <p:spPr>
            <a:xfrm>
              <a:off x="3779863" y="2536758"/>
              <a:ext cx="50625" cy="8975"/>
            </a:xfrm>
            <a:custGeom>
              <a:rect b="b" l="l" r="r" t="t"/>
              <a:pathLst>
                <a:path extrusionOk="0" h="359" w="2025">
                  <a:moveTo>
                    <a:pt x="191" y="1"/>
                  </a:moveTo>
                  <a:cubicBezTo>
                    <a:pt x="120" y="1"/>
                    <a:pt x="48" y="72"/>
                    <a:pt x="24" y="168"/>
                  </a:cubicBezTo>
                  <a:cubicBezTo>
                    <a:pt x="1" y="287"/>
                    <a:pt x="72" y="358"/>
                    <a:pt x="191" y="358"/>
                  </a:cubicBezTo>
                  <a:lnTo>
                    <a:pt x="1810" y="358"/>
                  </a:lnTo>
                  <a:cubicBezTo>
                    <a:pt x="1906" y="358"/>
                    <a:pt x="1953" y="310"/>
                    <a:pt x="1977" y="215"/>
                  </a:cubicBezTo>
                  <a:cubicBezTo>
                    <a:pt x="2025" y="96"/>
                    <a:pt x="1930" y="1"/>
                    <a:pt x="18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64"/>
            <p:cNvSpPr/>
            <p:nvPr/>
          </p:nvSpPr>
          <p:spPr>
            <a:xfrm>
              <a:off x="3689363" y="2416508"/>
              <a:ext cx="58375" cy="8950"/>
            </a:xfrm>
            <a:custGeom>
              <a:rect b="b" l="l" r="r" t="t"/>
              <a:pathLst>
                <a:path extrusionOk="0" h="358" w="2335">
                  <a:moveTo>
                    <a:pt x="215" y="0"/>
                  </a:moveTo>
                  <a:cubicBezTo>
                    <a:pt x="120" y="0"/>
                    <a:pt x="72" y="48"/>
                    <a:pt x="25" y="143"/>
                  </a:cubicBezTo>
                  <a:cubicBezTo>
                    <a:pt x="1" y="262"/>
                    <a:pt x="96" y="358"/>
                    <a:pt x="215" y="358"/>
                  </a:cubicBezTo>
                  <a:lnTo>
                    <a:pt x="2120" y="358"/>
                  </a:lnTo>
                  <a:cubicBezTo>
                    <a:pt x="2239" y="358"/>
                    <a:pt x="2335" y="262"/>
                    <a:pt x="2311" y="143"/>
                  </a:cubicBezTo>
                  <a:cubicBezTo>
                    <a:pt x="2239" y="48"/>
                    <a:pt x="2144" y="0"/>
                    <a:pt x="20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64"/>
            <p:cNvSpPr/>
            <p:nvPr/>
          </p:nvSpPr>
          <p:spPr>
            <a:xfrm>
              <a:off x="3688763" y="2434958"/>
              <a:ext cx="39325" cy="8950"/>
            </a:xfrm>
            <a:custGeom>
              <a:rect b="b" l="l" r="r" t="t"/>
              <a:pathLst>
                <a:path extrusionOk="0" h="358" w="1573">
                  <a:moveTo>
                    <a:pt x="215" y="1"/>
                  </a:moveTo>
                  <a:cubicBezTo>
                    <a:pt x="96" y="1"/>
                    <a:pt x="1" y="96"/>
                    <a:pt x="25" y="215"/>
                  </a:cubicBezTo>
                  <a:cubicBezTo>
                    <a:pt x="72" y="310"/>
                    <a:pt x="120" y="358"/>
                    <a:pt x="215" y="358"/>
                  </a:cubicBezTo>
                  <a:lnTo>
                    <a:pt x="1382" y="358"/>
                  </a:lnTo>
                  <a:cubicBezTo>
                    <a:pt x="1454" y="358"/>
                    <a:pt x="1525" y="310"/>
                    <a:pt x="1549" y="215"/>
                  </a:cubicBezTo>
                  <a:cubicBezTo>
                    <a:pt x="1573" y="96"/>
                    <a:pt x="1501" y="1"/>
                    <a:pt x="1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8" name="Google Shape;2238;p64"/>
          <p:cNvGrpSpPr/>
          <p:nvPr/>
        </p:nvGrpSpPr>
        <p:grpSpPr>
          <a:xfrm>
            <a:off x="2544498" y="2447627"/>
            <a:ext cx="353179" cy="355332"/>
            <a:chOff x="3195213" y="2368808"/>
            <a:chExt cx="295325" cy="297125"/>
          </a:xfrm>
        </p:grpSpPr>
        <p:sp>
          <p:nvSpPr>
            <p:cNvPr id="2239" name="Google Shape;2239;p64"/>
            <p:cNvSpPr/>
            <p:nvPr/>
          </p:nvSpPr>
          <p:spPr>
            <a:xfrm>
              <a:off x="3312513" y="2401033"/>
              <a:ext cx="141125" cy="8950"/>
            </a:xfrm>
            <a:custGeom>
              <a:rect b="b" l="l" r="r" t="t"/>
              <a:pathLst>
                <a:path extrusionOk="0" h="358" w="5645">
                  <a:moveTo>
                    <a:pt x="167" y="0"/>
                  </a:moveTo>
                  <a:cubicBezTo>
                    <a:pt x="72" y="0"/>
                    <a:pt x="0" y="48"/>
                    <a:pt x="0" y="143"/>
                  </a:cubicBezTo>
                  <a:cubicBezTo>
                    <a:pt x="0" y="262"/>
                    <a:pt x="72" y="357"/>
                    <a:pt x="167" y="357"/>
                  </a:cubicBezTo>
                  <a:lnTo>
                    <a:pt x="5478" y="357"/>
                  </a:lnTo>
                  <a:cubicBezTo>
                    <a:pt x="5549" y="357"/>
                    <a:pt x="5644" y="286"/>
                    <a:pt x="5644" y="191"/>
                  </a:cubicBezTo>
                  <a:cubicBezTo>
                    <a:pt x="5644" y="72"/>
                    <a:pt x="5597" y="0"/>
                    <a:pt x="54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64"/>
            <p:cNvSpPr/>
            <p:nvPr/>
          </p:nvSpPr>
          <p:spPr>
            <a:xfrm>
              <a:off x="3312513" y="2419483"/>
              <a:ext cx="141125" cy="8950"/>
            </a:xfrm>
            <a:custGeom>
              <a:rect b="b" l="l" r="r" t="t"/>
              <a:pathLst>
                <a:path extrusionOk="0" h="358" w="5645">
                  <a:moveTo>
                    <a:pt x="167" y="0"/>
                  </a:moveTo>
                  <a:cubicBezTo>
                    <a:pt x="72" y="0"/>
                    <a:pt x="0" y="48"/>
                    <a:pt x="0" y="143"/>
                  </a:cubicBezTo>
                  <a:cubicBezTo>
                    <a:pt x="0" y="262"/>
                    <a:pt x="72" y="358"/>
                    <a:pt x="167" y="358"/>
                  </a:cubicBezTo>
                  <a:lnTo>
                    <a:pt x="5478" y="358"/>
                  </a:lnTo>
                  <a:cubicBezTo>
                    <a:pt x="5549" y="358"/>
                    <a:pt x="5644" y="286"/>
                    <a:pt x="5644" y="215"/>
                  </a:cubicBezTo>
                  <a:cubicBezTo>
                    <a:pt x="5644" y="96"/>
                    <a:pt x="5597" y="0"/>
                    <a:pt x="54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64"/>
            <p:cNvSpPr/>
            <p:nvPr/>
          </p:nvSpPr>
          <p:spPr>
            <a:xfrm>
              <a:off x="3195813" y="2368808"/>
              <a:ext cx="294125" cy="90575"/>
            </a:xfrm>
            <a:custGeom>
              <a:rect b="b" l="l" r="r" t="t"/>
              <a:pathLst>
                <a:path extrusionOk="0" h="3623" w="11765">
                  <a:moveTo>
                    <a:pt x="1858" y="384"/>
                  </a:moveTo>
                  <a:cubicBezTo>
                    <a:pt x="2668" y="384"/>
                    <a:pt x="3311" y="1051"/>
                    <a:pt x="3311" y="1837"/>
                  </a:cubicBezTo>
                  <a:cubicBezTo>
                    <a:pt x="3311" y="2647"/>
                    <a:pt x="2668" y="3313"/>
                    <a:pt x="1858" y="3313"/>
                  </a:cubicBezTo>
                  <a:cubicBezTo>
                    <a:pt x="1048" y="3313"/>
                    <a:pt x="405" y="2647"/>
                    <a:pt x="405" y="1837"/>
                  </a:cubicBezTo>
                  <a:cubicBezTo>
                    <a:pt x="405" y="1051"/>
                    <a:pt x="1048" y="384"/>
                    <a:pt x="1858" y="384"/>
                  </a:cubicBezTo>
                  <a:close/>
                  <a:moveTo>
                    <a:pt x="1836" y="1"/>
                  </a:moveTo>
                  <a:cubicBezTo>
                    <a:pt x="1804" y="1"/>
                    <a:pt x="1772" y="1"/>
                    <a:pt x="1739" y="3"/>
                  </a:cubicBezTo>
                  <a:cubicBezTo>
                    <a:pt x="810" y="27"/>
                    <a:pt x="72" y="765"/>
                    <a:pt x="1" y="1694"/>
                  </a:cubicBezTo>
                  <a:cubicBezTo>
                    <a:pt x="24" y="2789"/>
                    <a:pt x="810" y="3623"/>
                    <a:pt x="1858" y="3623"/>
                  </a:cubicBezTo>
                  <a:cubicBezTo>
                    <a:pt x="2287" y="3623"/>
                    <a:pt x="2644" y="3480"/>
                    <a:pt x="2930" y="3266"/>
                  </a:cubicBezTo>
                  <a:lnTo>
                    <a:pt x="8264" y="3266"/>
                  </a:lnTo>
                  <a:cubicBezTo>
                    <a:pt x="8359" y="3266"/>
                    <a:pt x="8431" y="3218"/>
                    <a:pt x="8431" y="3123"/>
                  </a:cubicBezTo>
                  <a:cubicBezTo>
                    <a:pt x="8431" y="3004"/>
                    <a:pt x="8383" y="2909"/>
                    <a:pt x="8264" y="2909"/>
                  </a:cubicBezTo>
                  <a:lnTo>
                    <a:pt x="3263" y="2909"/>
                  </a:lnTo>
                  <a:cubicBezTo>
                    <a:pt x="3501" y="2623"/>
                    <a:pt x="3620" y="2242"/>
                    <a:pt x="3620" y="1813"/>
                  </a:cubicBezTo>
                  <a:cubicBezTo>
                    <a:pt x="3620" y="1408"/>
                    <a:pt x="3477" y="1051"/>
                    <a:pt x="3263" y="718"/>
                  </a:cubicBezTo>
                  <a:lnTo>
                    <a:pt x="10193" y="718"/>
                  </a:lnTo>
                  <a:cubicBezTo>
                    <a:pt x="10550" y="718"/>
                    <a:pt x="10884" y="884"/>
                    <a:pt x="11098" y="1194"/>
                  </a:cubicBezTo>
                  <a:cubicBezTo>
                    <a:pt x="11360" y="1575"/>
                    <a:pt x="11360" y="2051"/>
                    <a:pt x="11098" y="2432"/>
                  </a:cubicBezTo>
                  <a:cubicBezTo>
                    <a:pt x="10884" y="2742"/>
                    <a:pt x="10550" y="2909"/>
                    <a:pt x="10193" y="2909"/>
                  </a:cubicBezTo>
                  <a:lnTo>
                    <a:pt x="9074" y="2909"/>
                  </a:lnTo>
                  <a:cubicBezTo>
                    <a:pt x="8979" y="2909"/>
                    <a:pt x="8883" y="2980"/>
                    <a:pt x="8883" y="3075"/>
                  </a:cubicBezTo>
                  <a:cubicBezTo>
                    <a:pt x="8883" y="3194"/>
                    <a:pt x="8931" y="3266"/>
                    <a:pt x="9074" y="3266"/>
                  </a:cubicBezTo>
                  <a:lnTo>
                    <a:pt x="10217" y="3266"/>
                  </a:lnTo>
                  <a:cubicBezTo>
                    <a:pt x="10693" y="3266"/>
                    <a:pt x="11146" y="3028"/>
                    <a:pt x="11408" y="2647"/>
                  </a:cubicBezTo>
                  <a:cubicBezTo>
                    <a:pt x="11765" y="2146"/>
                    <a:pt x="11765" y="1480"/>
                    <a:pt x="11408" y="980"/>
                  </a:cubicBezTo>
                  <a:cubicBezTo>
                    <a:pt x="11146" y="599"/>
                    <a:pt x="10693" y="360"/>
                    <a:pt x="10217" y="360"/>
                  </a:cubicBezTo>
                  <a:lnTo>
                    <a:pt x="2906" y="360"/>
                  </a:lnTo>
                  <a:cubicBezTo>
                    <a:pt x="2597" y="140"/>
                    <a:pt x="2247" y="1"/>
                    <a:pt x="18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64"/>
            <p:cNvSpPr/>
            <p:nvPr/>
          </p:nvSpPr>
          <p:spPr>
            <a:xfrm>
              <a:off x="3223788" y="2392083"/>
              <a:ext cx="36350" cy="42450"/>
            </a:xfrm>
            <a:custGeom>
              <a:rect b="b" l="l" r="r" t="t"/>
              <a:pathLst>
                <a:path extrusionOk="0" h="1698" w="1454">
                  <a:moveTo>
                    <a:pt x="739" y="620"/>
                  </a:moveTo>
                  <a:lnTo>
                    <a:pt x="882" y="1025"/>
                  </a:lnTo>
                  <a:lnTo>
                    <a:pt x="572" y="1025"/>
                  </a:lnTo>
                  <a:lnTo>
                    <a:pt x="739" y="620"/>
                  </a:lnTo>
                  <a:close/>
                  <a:moveTo>
                    <a:pt x="739" y="1"/>
                  </a:moveTo>
                  <a:cubicBezTo>
                    <a:pt x="644" y="1"/>
                    <a:pt x="596" y="49"/>
                    <a:pt x="549" y="120"/>
                  </a:cubicBezTo>
                  <a:lnTo>
                    <a:pt x="48" y="1454"/>
                  </a:lnTo>
                  <a:cubicBezTo>
                    <a:pt x="1" y="1573"/>
                    <a:pt x="48" y="1668"/>
                    <a:pt x="144" y="1692"/>
                  </a:cubicBezTo>
                  <a:lnTo>
                    <a:pt x="215" y="1692"/>
                  </a:lnTo>
                  <a:cubicBezTo>
                    <a:pt x="263" y="1692"/>
                    <a:pt x="358" y="1668"/>
                    <a:pt x="358" y="1573"/>
                  </a:cubicBezTo>
                  <a:lnTo>
                    <a:pt x="453" y="1358"/>
                  </a:lnTo>
                  <a:lnTo>
                    <a:pt x="1001" y="1358"/>
                  </a:lnTo>
                  <a:lnTo>
                    <a:pt x="1096" y="1573"/>
                  </a:lnTo>
                  <a:cubicBezTo>
                    <a:pt x="1116" y="1652"/>
                    <a:pt x="1185" y="1698"/>
                    <a:pt x="1262" y="1698"/>
                  </a:cubicBezTo>
                  <a:cubicBezTo>
                    <a:pt x="1278" y="1698"/>
                    <a:pt x="1294" y="1696"/>
                    <a:pt x="1311" y="1692"/>
                  </a:cubicBezTo>
                  <a:cubicBezTo>
                    <a:pt x="1406" y="1668"/>
                    <a:pt x="1454" y="1573"/>
                    <a:pt x="1430" y="1454"/>
                  </a:cubicBezTo>
                  <a:lnTo>
                    <a:pt x="906" y="120"/>
                  </a:lnTo>
                  <a:cubicBezTo>
                    <a:pt x="882" y="25"/>
                    <a:pt x="811" y="1"/>
                    <a:pt x="7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64"/>
            <p:cNvSpPr/>
            <p:nvPr/>
          </p:nvSpPr>
          <p:spPr>
            <a:xfrm>
              <a:off x="3312513" y="2504033"/>
              <a:ext cx="141125" cy="8950"/>
            </a:xfrm>
            <a:custGeom>
              <a:rect b="b" l="l" r="r" t="t"/>
              <a:pathLst>
                <a:path extrusionOk="0" h="358" w="5645">
                  <a:moveTo>
                    <a:pt x="167" y="0"/>
                  </a:moveTo>
                  <a:cubicBezTo>
                    <a:pt x="72" y="0"/>
                    <a:pt x="0" y="71"/>
                    <a:pt x="0" y="167"/>
                  </a:cubicBezTo>
                  <a:cubicBezTo>
                    <a:pt x="0" y="262"/>
                    <a:pt x="48" y="357"/>
                    <a:pt x="167" y="357"/>
                  </a:cubicBezTo>
                  <a:lnTo>
                    <a:pt x="5478" y="357"/>
                  </a:lnTo>
                  <a:cubicBezTo>
                    <a:pt x="5549" y="357"/>
                    <a:pt x="5644" y="310"/>
                    <a:pt x="5644" y="214"/>
                  </a:cubicBezTo>
                  <a:cubicBezTo>
                    <a:pt x="5644" y="95"/>
                    <a:pt x="5597" y="0"/>
                    <a:pt x="54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64"/>
            <p:cNvSpPr/>
            <p:nvPr/>
          </p:nvSpPr>
          <p:spPr>
            <a:xfrm>
              <a:off x="3312513" y="2523658"/>
              <a:ext cx="141125" cy="8975"/>
            </a:xfrm>
            <a:custGeom>
              <a:rect b="b" l="l" r="r" t="t"/>
              <a:pathLst>
                <a:path extrusionOk="0" h="359" w="5645">
                  <a:moveTo>
                    <a:pt x="167" y="1"/>
                  </a:moveTo>
                  <a:cubicBezTo>
                    <a:pt x="72" y="1"/>
                    <a:pt x="0" y="49"/>
                    <a:pt x="0" y="144"/>
                  </a:cubicBezTo>
                  <a:cubicBezTo>
                    <a:pt x="0" y="263"/>
                    <a:pt x="48" y="358"/>
                    <a:pt x="167" y="358"/>
                  </a:cubicBezTo>
                  <a:lnTo>
                    <a:pt x="5478" y="358"/>
                  </a:lnTo>
                  <a:cubicBezTo>
                    <a:pt x="5549" y="358"/>
                    <a:pt x="5644" y="287"/>
                    <a:pt x="5644" y="215"/>
                  </a:cubicBezTo>
                  <a:cubicBezTo>
                    <a:pt x="5644" y="96"/>
                    <a:pt x="5597" y="1"/>
                    <a:pt x="54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64"/>
            <p:cNvSpPr/>
            <p:nvPr/>
          </p:nvSpPr>
          <p:spPr>
            <a:xfrm>
              <a:off x="3195213" y="2472858"/>
              <a:ext cx="294150" cy="90125"/>
            </a:xfrm>
            <a:custGeom>
              <a:rect b="b" l="l" r="r" t="t"/>
              <a:pathLst>
                <a:path extrusionOk="0" h="3605" w="11766">
                  <a:moveTo>
                    <a:pt x="10241" y="723"/>
                  </a:moveTo>
                  <a:cubicBezTo>
                    <a:pt x="10598" y="723"/>
                    <a:pt x="10932" y="890"/>
                    <a:pt x="11146" y="1199"/>
                  </a:cubicBezTo>
                  <a:cubicBezTo>
                    <a:pt x="11408" y="1557"/>
                    <a:pt x="11408" y="2057"/>
                    <a:pt x="11146" y="2438"/>
                  </a:cubicBezTo>
                  <a:cubicBezTo>
                    <a:pt x="10932" y="2747"/>
                    <a:pt x="10598" y="2914"/>
                    <a:pt x="10241" y="2914"/>
                  </a:cubicBezTo>
                  <a:lnTo>
                    <a:pt x="3311" y="2914"/>
                  </a:lnTo>
                  <a:cubicBezTo>
                    <a:pt x="3549" y="2628"/>
                    <a:pt x="3668" y="2247"/>
                    <a:pt x="3668" y="1819"/>
                  </a:cubicBezTo>
                  <a:cubicBezTo>
                    <a:pt x="3668" y="1414"/>
                    <a:pt x="3525" y="1057"/>
                    <a:pt x="3311" y="723"/>
                  </a:cubicBezTo>
                  <a:close/>
                  <a:moveTo>
                    <a:pt x="1882" y="366"/>
                  </a:moveTo>
                  <a:cubicBezTo>
                    <a:pt x="2692" y="366"/>
                    <a:pt x="3335" y="1009"/>
                    <a:pt x="3335" y="1819"/>
                  </a:cubicBezTo>
                  <a:cubicBezTo>
                    <a:pt x="3335" y="2628"/>
                    <a:pt x="2692" y="3271"/>
                    <a:pt x="1882" y="3271"/>
                  </a:cubicBezTo>
                  <a:cubicBezTo>
                    <a:pt x="1072" y="3271"/>
                    <a:pt x="429" y="2628"/>
                    <a:pt x="429" y="1819"/>
                  </a:cubicBezTo>
                  <a:cubicBezTo>
                    <a:pt x="429" y="1009"/>
                    <a:pt x="1072" y="366"/>
                    <a:pt x="1882" y="366"/>
                  </a:cubicBezTo>
                  <a:close/>
                  <a:moveTo>
                    <a:pt x="1941" y="1"/>
                  </a:moveTo>
                  <a:cubicBezTo>
                    <a:pt x="1890" y="1"/>
                    <a:pt x="1839" y="3"/>
                    <a:pt x="1787" y="9"/>
                  </a:cubicBezTo>
                  <a:cubicBezTo>
                    <a:pt x="858" y="33"/>
                    <a:pt x="120" y="771"/>
                    <a:pt x="72" y="1700"/>
                  </a:cubicBezTo>
                  <a:cubicBezTo>
                    <a:pt x="1" y="2747"/>
                    <a:pt x="834" y="3605"/>
                    <a:pt x="1858" y="3605"/>
                  </a:cubicBezTo>
                  <a:cubicBezTo>
                    <a:pt x="2263" y="3605"/>
                    <a:pt x="2620" y="3462"/>
                    <a:pt x="2930" y="3247"/>
                  </a:cubicBezTo>
                  <a:lnTo>
                    <a:pt x="10217" y="3247"/>
                  </a:lnTo>
                  <a:cubicBezTo>
                    <a:pt x="10693" y="3247"/>
                    <a:pt x="11146" y="3009"/>
                    <a:pt x="11408" y="2628"/>
                  </a:cubicBezTo>
                  <a:cubicBezTo>
                    <a:pt x="11765" y="2104"/>
                    <a:pt x="11765" y="1461"/>
                    <a:pt x="11408" y="961"/>
                  </a:cubicBezTo>
                  <a:cubicBezTo>
                    <a:pt x="11170" y="604"/>
                    <a:pt x="10717" y="366"/>
                    <a:pt x="10241" y="366"/>
                  </a:cubicBezTo>
                  <a:lnTo>
                    <a:pt x="2954" y="366"/>
                  </a:lnTo>
                  <a:cubicBezTo>
                    <a:pt x="2659" y="155"/>
                    <a:pt x="2327" y="1"/>
                    <a:pt x="19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64"/>
            <p:cNvSpPr/>
            <p:nvPr/>
          </p:nvSpPr>
          <p:spPr>
            <a:xfrm>
              <a:off x="3227363" y="2496883"/>
              <a:ext cx="29800" cy="42875"/>
            </a:xfrm>
            <a:custGeom>
              <a:rect b="b" l="l" r="r" t="t"/>
              <a:pathLst>
                <a:path extrusionOk="0" h="1715" w="1192">
                  <a:moveTo>
                    <a:pt x="572" y="357"/>
                  </a:moveTo>
                  <a:cubicBezTo>
                    <a:pt x="620" y="357"/>
                    <a:pt x="691" y="381"/>
                    <a:pt x="715" y="477"/>
                  </a:cubicBezTo>
                  <a:cubicBezTo>
                    <a:pt x="739" y="548"/>
                    <a:pt x="668" y="643"/>
                    <a:pt x="572" y="643"/>
                  </a:cubicBezTo>
                  <a:lnTo>
                    <a:pt x="358" y="643"/>
                  </a:lnTo>
                  <a:lnTo>
                    <a:pt x="358" y="357"/>
                  </a:lnTo>
                  <a:close/>
                  <a:moveTo>
                    <a:pt x="668" y="977"/>
                  </a:moveTo>
                  <a:cubicBezTo>
                    <a:pt x="739" y="977"/>
                    <a:pt x="834" y="1048"/>
                    <a:pt x="858" y="1120"/>
                  </a:cubicBezTo>
                  <a:cubicBezTo>
                    <a:pt x="858" y="1239"/>
                    <a:pt x="739" y="1358"/>
                    <a:pt x="668" y="1358"/>
                  </a:cubicBezTo>
                  <a:lnTo>
                    <a:pt x="358" y="1358"/>
                  </a:lnTo>
                  <a:lnTo>
                    <a:pt x="358" y="977"/>
                  </a:lnTo>
                  <a:close/>
                  <a:moveTo>
                    <a:pt x="167" y="0"/>
                  </a:moveTo>
                  <a:cubicBezTo>
                    <a:pt x="96" y="0"/>
                    <a:pt x="1" y="96"/>
                    <a:pt x="1" y="167"/>
                  </a:cubicBezTo>
                  <a:lnTo>
                    <a:pt x="1" y="1548"/>
                  </a:lnTo>
                  <a:lnTo>
                    <a:pt x="1" y="1596"/>
                  </a:lnTo>
                  <a:cubicBezTo>
                    <a:pt x="25" y="1691"/>
                    <a:pt x="96" y="1715"/>
                    <a:pt x="167" y="1715"/>
                  </a:cubicBezTo>
                  <a:lnTo>
                    <a:pt x="668" y="1715"/>
                  </a:lnTo>
                  <a:cubicBezTo>
                    <a:pt x="953" y="1715"/>
                    <a:pt x="1191" y="1477"/>
                    <a:pt x="1191" y="1191"/>
                  </a:cubicBezTo>
                  <a:cubicBezTo>
                    <a:pt x="1191" y="1000"/>
                    <a:pt x="1096" y="858"/>
                    <a:pt x="977" y="739"/>
                  </a:cubicBezTo>
                  <a:cubicBezTo>
                    <a:pt x="1049" y="643"/>
                    <a:pt x="1072" y="524"/>
                    <a:pt x="1049" y="381"/>
                  </a:cubicBezTo>
                  <a:cubicBezTo>
                    <a:pt x="1025" y="143"/>
                    <a:pt x="810" y="0"/>
                    <a:pt x="5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64"/>
            <p:cNvSpPr/>
            <p:nvPr/>
          </p:nvSpPr>
          <p:spPr>
            <a:xfrm>
              <a:off x="3312513" y="2608208"/>
              <a:ext cx="141125" cy="8950"/>
            </a:xfrm>
            <a:custGeom>
              <a:rect b="b" l="l" r="r" t="t"/>
              <a:pathLst>
                <a:path extrusionOk="0" h="358" w="5645">
                  <a:moveTo>
                    <a:pt x="167" y="1"/>
                  </a:moveTo>
                  <a:cubicBezTo>
                    <a:pt x="72" y="1"/>
                    <a:pt x="0" y="72"/>
                    <a:pt x="0" y="167"/>
                  </a:cubicBezTo>
                  <a:cubicBezTo>
                    <a:pt x="0" y="263"/>
                    <a:pt x="48" y="358"/>
                    <a:pt x="167" y="358"/>
                  </a:cubicBezTo>
                  <a:lnTo>
                    <a:pt x="5478" y="358"/>
                  </a:lnTo>
                  <a:cubicBezTo>
                    <a:pt x="5549" y="358"/>
                    <a:pt x="5644" y="310"/>
                    <a:pt x="5644" y="215"/>
                  </a:cubicBezTo>
                  <a:cubicBezTo>
                    <a:pt x="5644" y="96"/>
                    <a:pt x="5597" y="1"/>
                    <a:pt x="54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64"/>
            <p:cNvSpPr/>
            <p:nvPr/>
          </p:nvSpPr>
          <p:spPr>
            <a:xfrm>
              <a:off x="3312513" y="2627258"/>
              <a:ext cx="141125" cy="8375"/>
            </a:xfrm>
            <a:custGeom>
              <a:rect b="b" l="l" r="r" t="t"/>
              <a:pathLst>
                <a:path extrusionOk="0" h="335" w="5645">
                  <a:moveTo>
                    <a:pt x="167" y="1"/>
                  </a:moveTo>
                  <a:cubicBezTo>
                    <a:pt x="72" y="1"/>
                    <a:pt x="0" y="48"/>
                    <a:pt x="0" y="144"/>
                  </a:cubicBezTo>
                  <a:cubicBezTo>
                    <a:pt x="0" y="263"/>
                    <a:pt x="48" y="334"/>
                    <a:pt x="167" y="334"/>
                  </a:cubicBezTo>
                  <a:lnTo>
                    <a:pt x="5478" y="334"/>
                  </a:lnTo>
                  <a:cubicBezTo>
                    <a:pt x="5549" y="334"/>
                    <a:pt x="5644" y="286"/>
                    <a:pt x="5644" y="191"/>
                  </a:cubicBezTo>
                  <a:cubicBezTo>
                    <a:pt x="5644" y="72"/>
                    <a:pt x="5597" y="1"/>
                    <a:pt x="54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64"/>
            <p:cNvSpPr/>
            <p:nvPr/>
          </p:nvSpPr>
          <p:spPr>
            <a:xfrm>
              <a:off x="3195813" y="2576658"/>
              <a:ext cx="294725" cy="89275"/>
            </a:xfrm>
            <a:custGeom>
              <a:rect b="b" l="l" r="r" t="t"/>
              <a:pathLst>
                <a:path extrusionOk="0" h="3571" w="11789">
                  <a:moveTo>
                    <a:pt x="10217" y="715"/>
                  </a:moveTo>
                  <a:cubicBezTo>
                    <a:pt x="10574" y="715"/>
                    <a:pt x="10908" y="882"/>
                    <a:pt x="11122" y="1191"/>
                  </a:cubicBezTo>
                  <a:cubicBezTo>
                    <a:pt x="11384" y="1548"/>
                    <a:pt x="11384" y="2048"/>
                    <a:pt x="11122" y="2429"/>
                  </a:cubicBezTo>
                  <a:cubicBezTo>
                    <a:pt x="10908" y="2739"/>
                    <a:pt x="10574" y="2906"/>
                    <a:pt x="10217" y="2906"/>
                  </a:cubicBezTo>
                  <a:lnTo>
                    <a:pt x="3287" y="2906"/>
                  </a:lnTo>
                  <a:cubicBezTo>
                    <a:pt x="3525" y="2620"/>
                    <a:pt x="3644" y="2215"/>
                    <a:pt x="3644" y="1810"/>
                  </a:cubicBezTo>
                  <a:cubicBezTo>
                    <a:pt x="3644" y="1382"/>
                    <a:pt x="3501" y="1024"/>
                    <a:pt x="3287" y="715"/>
                  </a:cubicBezTo>
                  <a:close/>
                  <a:moveTo>
                    <a:pt x="1858" y="0"/>
                  </a:moveTo>
                  <a:cubicBezTo>
                    <a:pt x="1596" y="0"/>
                    <a:pt x="1358" y="48"/>
                    <a:pt x="1120" y="167"/>
                  </a:cubicBezTo>
                  <a:cubicBezTo>
                    <a:pt x="1025" y="191"/>
                    <a:pt x="1001" y="286"/>
                    <a:pt x="1025" y="381"/>
                  </a:cubicBezTo>
                  <a:cubicBezTo>
                    <a:pt x="1042" y="470"/>
                    <a:pt x="1112" y="519"/>
                    <a:pt x="1186" y="519"/>
                  </a:cubicBezTo>
                  <a:cubicBezTo>
                    <a:pt x="1212" y="519"/>
                    <a:pt x="1238" y="513"/>
                    <a:pt x="1263" y="501"/>
                  </a:cubicBezTo>
                  <a:cubicBezTo>
                    <a:pt x="1429" y="405"/>
                    <a:pt x="1644" y="358"/>
                    <a:pt x="1882" y="358"/>
                  </a:cubicBezTo>
                  <a:cubicBezTo>
                    <a:pt x="2715" y="358"/>
                    <a:pt x="3382" y="1024"/>
                    <a:pt x="3335" y="1858"/>
                  </a:cubicBezTo>
                  <a:cubicBezTo>
                    <a:pt x="3311" y="2620"/>
                    <a:pt x="2715" y="3215"/>
                    <a:pt x="1977" y="3239"/>
                  </a:cubicBezTo>
                  <a:cubicBezTo>
                    <a:pt x="1962" y="3240"/>
                    <a:pt x="1947" y="3240"/>
                    <a:pt x="1932" y="3240"/>
                  </a:cubicBezTo>
                  <a:cubicBezTo>
                    <a:pt x="1119" y="3240"/>
                    <a:pt x="453" y="2605"/>
                    <a:pt x="453" y="1786"/>
                  </a:cubicBezTo>
                  <a:cubicBezTo>
                    <a:pt x="453" y="1477"/>
                    <a:pt x="548" y="1191"/>
                    <a:pt x="715" y="905"/>
                  </a:cubicBezTo>
                  <a:cubicBezTo>
                    <a:pt x="786" y="858"/>
                    <a:pt x="786" y="739"/>
                    <a:pt x="691" y="667"/>
                  </a:cubicBezTo>
                  <a:cubicBezTo>
                    <a:pt x="652" y="647"/>
                    <a:pt x="608" y="636"/>
                    <a:pt x="567" y="636"/>
                  </a:cubicBezTo>
                  <a:cubicBezTo>
                    <a:pt x="510" y="636"/>
                    <a:pt x="457" y="659"/>
                    <a:pt x="429" y="715"/>
                  </a:cubicBezTo>
                  <a:cubicBezTo>
                    <a:pt x="120" y="1120"/>
                    <a:pt x="1" y="1620"/>
                    <a:pt x="120" y="2168"/>
                  </a:cubicBezTo>
                  <a:cubicBezTo>
                    <a:pt x="286" y="2858"/>
                    <a:pt x="810" y="3382"/>
                    <a:pt x="1477" y="3525"/>
                  </a:cubicBezTo>
                  <a:cubicBezTo>
                    <a:pt x="1618" y="3555"/>
                    <a:pt x="1758" y="3570"/>
                    <a:pt x="1896" y="3570"/>
                  </a:cubicBezTo>
                  <a:cubicBezTo>
                    <a:pt x="2295" y="3570"/>
                    <a:pt x="2670" y="3445"/>
                    <a:pt x="2954" y="3215"/>
                  </a:cubicBezTo>
                  <a:lnTo>
                    <a:pt x="10241" y="3215"/>
                  </a:lnTo>
                  <a:cubicBezTo>
                    <a:pt x="10717" y="3215"/>
                    <a:pt x="11170" y="2977"/>
                    <a:pt x="11432" y="2572"/>
                  </a:cubicBezTo>
                  <a:cubicBezTo>
                    <a:pt x="11789" y="2072"/>
                    <a:pt x="11789" y="1429"/>
                    <a:pt x="11432" y="905"/>
                  </a:cubicBezTo>
                  <a:cubicBezTo>
                    <a:pt x="11146" y="572"/>
                    <a:pt x="10693" y="358"/>
                    <a:pt x="10217" y="358"/>
                  </a:cubicBezTo>
                  <a:lnTo>
                    <a:pt x="2930" y="358"/>
                  </a:lnTo>
                  <a:cubicBezTo>
                    <a:pt x="2620" y="119"/>
                    <a:pt x="2239" y="0"/>
                    <a:pt x="1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64"/>
            <p:cNvSpPr/>
            <p:nvPr/>
          </p:nvSpPr>
          <p:spPr>
            <a:xfrm>
              <a:off x="3223788" y="2600458"/>
              <a:ext cx="36350" cy="42900"/>
            </a:xfrm>
            <a:custGeom>
              <a:rect b="b" l="l" r="r" t="t"/>
              <a:pathLst>
                <a:path extrusionOk="0" h="1716" w="1454">
                  <a:moveTo>
                    <a:pt x="858" y="1"/>
                  </a:moveTo>
                  <a:cubicBezTo>
                    <a:pt x="382" y="1"/>
                    <a:pt x="1" y="382"/>
                    <a:pt x="1" y="858"/>
                  </a:cubicBezTo>
                  <a:cubicBezTo>
                    <a:pt x="1" y="1335"/>
                    <a:pt x="382" y="1716"/>
                    <a:pt x="858" y="1716"/>
                  </a:cubicBezTo>
                  <a:cubicBezTo>
                    <a:pt x="1049" y="1716"/>
                    <a:pt x="1215" y="1668"/>
                    <a:pt x="1334" y="1525"/>
                  </a:cubicBezTo>
                  <a:cubicBezTo>
                    <a:pt x="1358" y="1501"/>
                    <a:pt x="1406" y="1477"/>
                    <a:pt x="1406" y="1454"/>
                  </a:cubicBezTo>
                  <a:cubicBezTo>
                    <a:pt x="1454" y="1382"/>
                    <a:pt x="1454" y="1263"/>
                    <a:pt x="1358" y="1216"/>
                  </a:cubicBezTo>
                  <a:cubicBezTo>
                    <a:pt x="1336" y="1182"/>
                    <a:pt x="1299" y="1165"/>
                    <a:pt x="1258" y="1165"/>
                  </a:cubicBezTo>
                  <a:cubicBezTo>
                    <a:pt x="1210" y="1165"/>
                    <a:pt x="1158" y="1188"/>
                    <a:pt x="1120" y="1239"/>
                  </a:cubicBezTo>
                  <a:lnTo>
                    <a:pt x="1096" y="1263"/>
                  </a:lnTo>
                  <a:cubicBezTo>
                    <a:pt x="1025" y="1335"/>
                    <a:pt x="953" y="1358"/>
                    <a:pt x="834" y="1358"/>
                  </a:cubicBezTo>
                  <a:cubicBezTo>
                    <a:pt x="572" y="1358"/>
                    <a:pt x="310" y="1120"/>
                    <a:pt x="310" y="858"/>
                  </a:cubicBezTo>
                  <a:cubicBezTo>
                    <a:pt x="310" y="596"/>
                    <a:pt x="596" y="358"/>
                    <a:pt x="858" y="358"/>
                  </a:cubicBezTo>
                  <a:cubicBezTo>
                    <a:pt x="953" y="358"/>
                    <a:pt x="1073" y="382"/>
                    <a:pt x="1168" y="430"/>
                  </a:cubicBezTo>
                  <a:cubicBezTo>
                    <a:pt x="1196" y="458"/>
                    <a:pt x="1228" y="471"/>
                    <a:pt x="1260" y="471"/>
                  </a:cubicBezTo>
                  <a:cubicBezTo>
                    <a:pt x="1311" y="471"/>
                    <a:pt x="1363" y="440"/>
                    <a:pt x="1406" y="382"/>
                  </a:cubicBezTo>
                  <a:cubicBezTo>
                    <a:pt x="1454" y="287"/>
                    <a:pt x="1430" y="191"/>
                    <a:pt x="1334" y="144"/>
                  </a:cubicBezTo>
                  <a:cubicBezTo>
                    <a:pt x="1192" y="49"/>
                    <a:pt x="1049" y="1"/>
                    <a:pt x="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1" name="Google Shape;2251;p64"/>
          <p:cNvGrpSpPr/>
          <p:nvPr/>
        </p:nvGrpSpPr>
        <p:grpSpPr>
          <a:xfrm>
            <a:off x="1781202" y="2448434"/>
            <a:ext cx="368158" cy="355302"/>
            <a:chOff x="2684388" y="2369483"/>
            <a:chExt cx="307850" cy="297100"/>
          </a:xfrm>
        </p:grpSpPr>
        <p:sp>
          <p:nvSpPr>
            <p:cNvPr id="2252" name="Google Shape;2252;p64"/>
            <p:cNvSpPr/>
            <p:nvPr/>
          </p:nvSpPr>
          <p:spPr>
            <a:xfrm>
              <a:off x="2792763" y="2506408"/>
              <a:ext cx="88725" cy="8950"/>
            </a:xfrm>
            <a:custGeom>
              <a:rect b="b" l="l" r="r" t="t"/>
              <a:pathLst>
                <a:path extrusionOk="0" h="358" w="3549">
                  <a:moveTo>
                    <a:pt x="191" y="0"/>
                  </a:moveTo>
                  <a:cubicBezTo>
                    <a:pt x="95" y="0"/>
                    <a:pt x="24" y="72"/>
                    <a:pt x="0" y="143"/>
                  </a:cubicBezTo>
                  <a:cubicBezTo>
                    <a:pt x="0" y="262"/>
                    <a:pt x="95" y="358"/>
                    <a:pt x="191" y="358"/>
                  </a:cubicBezTo>
                  <a:lnTo>
                    <a:pt x="3334" y="358"/>
                  </a:lnTo>
                  <a:cubicBezTo>
                    <a:pt x="3429" y="358"/>
                    <a:pt x="3477" y="310"/>
                    <a:pt x="3525" y="215"/>
                  </a:cubicBezTo>
                  <a:cubicBezTo>
                    <a:pt x="3549" y="96"/>
                    <a:pt x="3453" y="0"/>
                    <a:pt x="3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64"/>
            <p:cNvSpPr/>
            <p:nvPr/>
          </p:nvSpPr>
          <p:spPr>
            <a:xfrm>
              <a:off x="2792763" y="2529033"/>
              <a:ext cx="88725" cy="8950"/>
            </a:xfrm>
            <a:custGeom>
              <a:rect b="b" l="l" r="r" t="t"/>
              <a:pathLst>
                <a:path extrusionOk="0" h="358" w="3549">
                  <a:moveTo>
                    <a:pt x="191" y="0"/>
                  </a:moveTo>
                  <a:cubicBezTo>
                    <a:pt x="95" y="0"/>
                    <a:pt x="24" y="48"/>
                    <a:pt x="0" y="143"/>
                  </a:cubicBezTo>
                  <a:cubicBezTo>
                    <a:pt x="0" y="262"/>
                    <a:pt x="95" y="357"/>
                    <a:pt x="191" y="357"/>
                  </a:cubicBezTo>
                  <a:lnTo>
                    <a:pt x="3334" y="357"/>
                  </a:lnTo>
                  <a:cubicBezTo>
                    <a:pt x="3429" y="357"/>
                    <a:pt x="3477" y="286"/>
                    <a:pt x="3525" y="191"/>
                  </a:cubicBezTo>
                  <a:cubicBezTo>
                    <a:pt x="3549" y="72"/>
                    <a:pt x="3453" y="0"/>
                    <a:pt x="3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64"/>
            <p:cNvSpPr/>
            <p:nvPr/>
          </p:nvSpPr>
          <p:spPr>
            <a:xfrm>
              <a:off x="2812413" y="2551058"/>
              <a:ext cx="48825" cy="8950"/>
            </a:xfrm>
            <a:custGeom>
              <a:rect b="b" l="l" r="r" t="t"/>
              <a:pathLst>
                <a:path extrusionOk="0" h="358" w="1953">
                  <a:moveTo>
                    <a:pt x="191" y="0"/>
                  </a:moveTo>
                  <a:cubicBezTo>
                    <a:pt x="95" y="0"/>
                    <a:pt x="48" y="72"/>
                    <a:pt x="24" y="143"/>
                  </a:cubicBezTo>
                  <a:cubicBezTo>
                    <a:pt x="0" y="262"/>
                    <a:pt x="71" y="358"/>
                    <a:pt x="191" y="358"/>
                  </a:cubicBezTo>
                  <a:lnTo>
                    <a:pt x="1786" y="358"/>
                  </a:lnTo>
                  <a:cubicBezTo>
                    <a:pt x="1858" y="358"/>
                    <a:pt x="1929" y="310"/>
                    <a:pt x="1953" y="215"/>
                  </a:cubicBezTo>
                  <a:cubicBezTo>
                    <a:pt x="1953" y="96"/>
                    <a:pt x="1858" y="0"/>
                    <a:pt x="17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64"/>
            <p:cNvSpPr/>
            <p:nvPr/>
          </p:nvSpPr>
          <p:spPr>
            <a:xfrm>
              <a:off x="2684388" y="2369483"/>
              <a:ext cx="307850" cy="297100"/>
            </a:xfrm>
            <a:custGeom>
              <a:rect b="b" l="l" r="r" t="t"/>
              <a:pathLst>
                <a:path extrusionOk="0" h="11884" w="12314">
                  <a:moveTo>
                    <a:pt x="6336" y="1143"/>
                  </a:moveTo>
                  <a:cubicBezTo>
                    <a:pt x="7669" y="1143"/>
                    <a:pt x="8931" y="1643"/>
                    <a:pt x="9908" y="2524"/>
                  </a:cubicBezTo>
                  <a:lnTo>
                    <a:pt x="9074" y="3358"/>
                  </a:lnTo>
                  <a:cubicBezTo>
                    <a:pt x="8267" y="2643"/>
                    <a:pt x="7258" y="2285"/>
                    <a:pt x="6243" y="2285"/>
                  </a:cubicBezTo>
                  <a:cubicBezTo>
                    <a:pt x="6211" y="2285"/>
                    <a:pt x="6178" y="2285"/>
                    <a:pt x="6145" y="2286"/>
                  </a:cubicBezTo>
                  <a:lnTo>
                    <a:pt x="6145" y="1143"/>
                  </a:lnTo>
                  <a:close/>
                  <a:moveTo>
                    <a:pt x="5764" y="357"/>
                  </a:moveTo>
                  <a:lnTo>
                    <a:pt x="5764" y="2715"/>
                  </a:lnTo>
                  <a:cubicBezTo>
                    <a:pt x="4954" y="2739"/>
                    <a:pt x="4216" y="3096"/>
                    <a:pt x="3621" y="3667"/>
                  </a:cubicBezTo>
                  <a:cubicBezTo>
                    <a:pt x="3049" y="4239"/>
                    <a:pt x="2692" y="4977"/>
                    <a:pt x="2668" y="5787"/>
                  </a:cubicBezTo>
                  <a:lnTo>
                    <a:pt x="358" y="5787"/>
                  </a:lnTo>
                  <a:cubicBezTo>
                    <a:pt x="406" y="4358"/>
                    <a:pt x="977" y="3001"/>
                    <a:pt x="1978" y="2000"/>
                  </a:cubicBezTo>
                  <a:cubicBezTo>
                    <a:pt x="3002" y="976"/>
                    <a:pt x="4335" y="381"/>
                    <a:pt x="5764" y="357"/>
                  </a:cubicBezTo>
                  <a:close/>
                  <a:moveTo>
                    <a:pt x="6359" y="2643"/>
                  </a:moveTo>
                  <a:cubicBezTo>
                    <a:pt x="7312" y="2643"/>
                    <a:pt x="8265" y="3001"/>
                    <a:pt x="8979" y="3715"/>
                  </a:cubicBezTo>
                  <a:cubicBezTo>
                    <a:pt x="10408" y="5144"/>
                    <a:pt x="10408" y="7502"/>
                    <a:pt x="8979" y="8954"/>
                  </a:cubicBezTo>
                  <a:cubicBezTo>
                    <a:pt x="8265" y="9669"/>
                    <a:pt x="7318" y="10026"/>
                    <a:pt x="6368" y="10026"/>
                  </a:cubicBezTo>
                  <a:cubicBezTo>
                    <a:pt x="5419" y="10026"/>
                    <a:pt x="4466" y="9669"/>
                    <a:pt x="3740" y="8954"/>
                  </a:cubicBezTo>
                  <a:cubicBezTo>
                    <a:pt x="2930" y="8168"/>
                    <a:pt x="2573" y="7144"/>
                    <a:pt x="2644" y="6144"/>
                  </a:cubicBezTo>
                  <a:lnTo>
                    <a:pt x="2811" y="6144"/>
                  </a:lnTo>
                  <a:cubicBezTo>
                    <a:pt x="2930" y="6144"/>
                    <a:pt x="3049" y="6025"/>
                    <a:pt x="3049" y="5882"/>
                  </a:cubicBezTo>
                  <a:cubicBezTo>
                    <a:pt x="3097" y="4358"/>
                    <a:pt x="4335" y="3096"/>
                    <a:pt x="5907" y="3072"/>
                  </a:cubicBezTo>
                  <a:cubicBezTo>
                    <a:pt x="6074" y="3072"/>
                    <a:pt x="6145" y="2953"/>
                    <a:pt x="6145" y="2834"/>
                  </a:cubicBezTo>
                  <a:lnTo>
                    <a:pt x="6145" y="2643"/>
                  </a:lnTo>
                  <a:close/>
                  <a:moveTo>
                    <a:pt x="5883" y="0"/>
                  </a:moveTo>
                  <a:cubicBezTo>
                    <a:pt x="4335" y="24"/>
                    <a:pt x="2859" y="619"/>
                    <a:pt x="1739" y="1738"/>
                  </a:cubicBezTo>
                  <a:cubicBezTo>
                    <a:pt x="644" y="2834"/>
                    <a:pt x="25" y="4287"/>
                    <a:pt x="1" y="5858"/>
                  </a:cubicBezTo>
                  <a:cubicBezTo>
                    <a:pt x="1" y="5954"/>
                    <a:pt x="49" y="6049"/>
                    <a:pt x="144" y="6096"/>
                  </a:cubicBezTo>
                  <a:lnTo>
                    <a:pt x="739" y="6096"/>
                  </a:lnTo>
                  <a:cubicBezTo>
                    <a:pt x="715" y="6930"/>
                    <a:pt x="858" y="7740"/>
                    <a:pt x="1192" y="8526"/>
                  </a:cubicBezTo>
                  <a:cubicBezTo>
                    <a:pt x="1215" y="8573"/>
                    <a:pt x="1263" y="8645"/>
                    <a:pt x="1335" y="8645"/>
                  </a:cubicBezTo>
                  <a:lnTo>
                    <a:pt x="1382" y="8645"/>
                  </a:lnTo>
                  <a:cubicBezTo>
                    <a:pt x="1477" y="8597"/>
                    <a:pt x="1501" y="8478"/>
                    <a:pt x="1477" y="8406"/>
                  </a:cubicBezTo>
                  <a:cubicBezTo>
                    <a:pt x="1144" y="7692"/>
                    <a:pt x="1025" y="6906"/>
                    <a:pt x="1073" y="6096"/>
                  </a:cubicBezTo>
                  <a:lnTo>
                    <a:pt x="2263" y="6096"/>
                  </a:lnTo>
                  <a:cubicBezTo>
                    <a:pt x="2192" y="7144"/>
                    <a:pt x="2549" y="8216"/>
                    <a:pt x="3335" y="9049"/>
                  </a:cubicBezTo>
                  <a:lnTo>
                    <a:pt x="2501" y="9883"/>
                  </a:lnTo>
                  <a:cubicBezTo>
                    <a:pt x="2239" y="9645"/>
                    <a:pt x="2049" y="9383"/>
                    <a:pt x="1906" y="9073"/>
                  </a:cubicBezTo>
                  <a:cubicBezTo>
                    <a:pt x="1873" y="9019"/>
                    <a:pt x="1816" y="8989"/>
                    <a:pt x="1756" y="8989"/>
                  </a:cubicBezTo>
                  <a:cubicBezTo>
                    <a:pt x="1685" y="8989"/>
                    <a:pt x="1611" y="9031"/>
                    <a:pt x="1573" y="9121"/>
                  </a:cubicBezTo>
                  <a:cubicBezTo>
                    <a:pt x="1549" y="9145"/>
                    <a:pt x="1573" y="9192"/>
                    <a:pt x="1573" y="9240"/>
                  </a:cubicBezTo>
                  <a:cubicBezTo>
                    <a:pt x="1811" y="9597"/>
                    <a:pt x="2049" y="9907"/>
                    <a:pt x="2382" y="10240"/>
                  </a:cubicBezTo>
                  <a:cubicBezTo>
                    <a:pt x="3406" y="11288"/>
                    <a:pt x="4811" y="11883"/>
                    <a:pt x="6288" y="11883"/>
                  </a:cubicBezTo>
                  <a:cubicBezTo>
                    <a:pt x="7788" y="11883"/>
                    <a:pt x="9193" y="11312"/>
                    <a:pt x="10241" y="10240"/>
                  </a:cubicBezTo>
                  <a:cubicBezTo>
                    <a:pt x="11837" y="8692"/>
                    <a:pt x="12313" y="6311"/>
                    <a:pt x="11480" y="4263"/>
                  </a:cubicBezTo>
                  <a:cubicBezTo>
                    <a:pt x="11461" y="4190"/>
                    <a:pt x="11388" y="4159"/>
                    <a:pt x="11311" y="4159"/>
                  </a:cubicBezTo>
                  <a:cubicBezTo>
                    <a:pt x="11288" y="4159"/>
                    <a:pt x="11264" y="4162"/>
                    <a:pt x="11241" y="4168"/>
                  </a:cubicBezTo>
                  <a:cubicBezTo>
                    <a:pt x="11146" y="4191"/>
                    <a:pt x="11122" y="4310"/>
                    <a:pt x="11146" y="4406"/>
                  </a:cubicBezTo>
                  <a:cubicBezTo>
                    <a:pt x="11932" y="6335"/>
                    <a:pt x="11480" y="8549"/>
                    <a:pt x="9979" y="10026"/>
                  </a:cubicBezTo>
                  <a:cubicBezTo>
                    <a:pt x="9003" y="11026"/>
                    <a:pt x="7693" y="11550"/>
                    <a:pt x="6288" y="11550"/>
                  </a:cubicBezTo>
                  <a:cubicBezTo>
                    <a:pt x="4954" y="11550"/>
                    <a:pt x="3716" y="11050"/>
                    <a:pt x="2716" y="10145"/>
                  </a:cubicBezTo>
                  <a:lnTo>
                    <a:pt x="3573" y="9311"/>
                  </a:lnTo>
                  <a:cubicBezTo>
                    <a:pt x="4335" y="10026"/>
                    <a:pt x="5312" y="10383"/>
                    <a:pt x="6288" y="10383"/>
                  </a:cubicBezTo>
                  <a:cubicBezTo>
                    <a:pt x="7336" y="10383"/>
                    <a:pt x="8384" y="10002"/>
                    <a:pt x="9146" y="9192"/>
                  </a:cubicBezTo>
                  <a:cubicBezTo>
                    <a:pt x="10694" y="7644"/>
                    <a:pt x="10741" y="5192"/>
                    <a:pt x="9265" y="3596"/>
                  </a:cubicBezTo>
                  <a:lnTo>
                    <a:pt x="10098" y="2762"/>
                  </a:lnTo>
                  <a:cubicBezTo>
                    <a:pt x="10384" y="3048"/>
                    <a:pt x="10622" y="3358"/>
                    <a:pt x="10789" y="3691"/>
                  </a:cubicBezTo>
                  <a:cubicBezTo>
                    <a:pt x="10823" y="3748"/>
                    <a:pt x="10879" y="3778"/>
                    <a:pt x="10938" y="3778"/>
                  </a:cubicBezTo>
                  <a:cubicBezTo>
                    <a:pt x="11003" y="3778"/>
                    <a:pt x="11072" y="3742"/>
                    <a:pt x="11122" y="3667"/>
                  </a:cubicBezTo>
                  <a:cubicBezTo>
                    <a:pt x="11146" y="3644"/>
                    <a:pt x="11122" y="3572"/>
                    <a:pt x="11122" y="3548"/>
                  </a:cubicBezTo>
                  <a:cubicBezTo>
                    <a:pt x="10884" y="3120"/>
                    <a:pt x="10575" y="2739"/>
                    <a:pt x="10265" y="2405"/>
                  </a:cubicBezTo>
                  <a:cubicBezTo>
                    <a:pt x="9217" y="1381"/>
                    <a:pt x="7812" y="786"/>
                    <a:pt x="6336" y="786"/>
                  </a:cubicBezTo>
                  <a:lnTo>
                    <a:pt x="6121" y="786"/>
                  </a:lnTo>
                  <a:lnTo>
                    <a:pt x="6121" y="238"/>
                  </a:lnTo>
                  <a:lnTo>
                    <a:pt x="6121" y="191"/>
                  </a:lnTo>
                  <a:cubicBezTo>
                    <a:pt x="6097" y="71"/>
                    <a:pt x="5978" y="0"/>
                    <a:pt x="58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6" name="Google Shape;2256;p64"/>
          <p:cNvSpPr/>
          <p:nvPr/>
        </p:nvSpPr>
        <p:spPr>
          <a:xfrm>
            <a:off x="1042813" y="2449001"/>
            <a:ext cx="356019" cy="355421"/>
          </a:xfrm>
          <a:custGeom>
            <a:rect b="b" l="l" r="r" t="t"/>
            <a:pathLst>
              <a:path extrusionOk="0" h="11888" w="11908">
                <a:moveTo>
                  <a:pt x="2263" y="6315"/>
                </a:moveTo>
                <a:lnTo>
                  <a:pt x="2263" y="10696"/>
                </a:lnTo>
                <a:lnTo>
                  <a:pt x="1763" y="10696"/>
                </a:lnTo>
                <a:lnTo>
                  <a:pt x="1763" y="6315"/>
                </a:lnTo>
                <a:close/>
                <a:moveTo>
                  <a:pt x="3120" y="5076"/>
                </a:moveTo>
                <a:lnTo>
                  <a:pt x="3120" y="10696"/>
                </a:lnTo>
                <a:lnTo>
                  <a:pt x="2620" y="10696"/>
                </a:lnTo>
                <a:lnTo>
                  <a:pt x="2620" y="5076"/>
                </a:lnTo>
                <a:close/>
                <a:moveTo>
                  <a:pt x="6526" y="7577"/>
                </a:moveTo>
                <a:lnTo>
                  <a:pt x="6526" y="10696"/>
                </a:lnTo>
                <a:lnTo>
                  <a:pt x="6026" y="10696"/>
                </a:lnTo>
                <a:lnTo>
                  <a:pt x="6026" y="7577"/>
                </a:lnTo>
                <a:close/>
                <a:moveTo>
                  <a:pt x="7383" y="6172"/>
                </a:moveTo>
                <a:lnTo>
                  <a:pt x="7383" y="10696"/>
                </a:lnTo>
                <a:lnTo>
                  <a:pt x="6883" y="10696"/>
                </a:lnTo>
                <a:lnTo>
                  <a:pt x="6883" y="6172"/>
                </a:lnTo>
                <a:close/>
                <a:moveTo>
                  <a:pt x="9050" y="8815"/>
                </a:moveTo>
                <a:lnTo>
                  <a:pt x="9050" y="10696"/>
                </a:lnTo>
                <a:lnTo>
                  <a:pt x="8550" y="10696"/>
                </a:lnTo>
                <a:lnTo>
                  <a:pt x="8550" y="8815"/>
                </a:lnTo>
                <a:close/>
                <a:moveTo>
                  <a:pt x="5668" y="3814"/>
                </a:moveTo>
                <a:lnTo>
                  <a:pt x="5668" y="10720"/>
                </a:lnTo>
                <a:lnTo>
                  <a:pt x="5145" y="10720"/>
                </a:lnTo>
                <a:lnTo>
                  <a:pt x="5145" y="3814"/>
                </a:lnTo>
                <a:close/>
                <a:moveTo>
                  <a:pt x="9907" y="2576"/>
                </a:moveTo>
                <a:lnTo>
                  <a:pt x="9907" y="10720"/>
                </a:lnTo>
                <a:lnTo>
                  <a:pt x="9407" y="10720"/>
                </a:lnTo>
                <a:lnTo>
                  <a:pt x="9407" y="2576"/>
                </a:lnTo>
                <a:close/>
                <a:moveTo>
                  <a:pt x="11503" y="11054"/>
                </a:moveTo>
                <a:lnTo>
                  <a:pt x="11503" y="11530"/>
                </a:lnTo>
                <a:lnTo>
                  <a:pt x="310" y="11530"/>
                </a:lnTo>
                <a:lnTo>
                  <a:pt x="310" y="11054"/>
                </a:lnTo>
                <a:close/>
                <a:moveTo>
                  <a:pt x="916" y="0"/>
                </a:moveTo>
                <a:cubicBezTo>
                  <a:pt x="811" y="0"/>
                  <a:pt x="715" y="88"/>
                  <a:pt x="715" y="194"/>
                </a:cubicBezTo>
                <a:lnTo>
                  <a:pt x="715" y="980"/>
                </a:lnTo>
                <a:lnTo>
                  <a:pt x="477" y="980"/>
                </a:lnTo>
                <a:cubicBezTo>
                  <a:pt x="382" y="980"/>
                  <a:pt x="334" y="1052"/>
                  <a:pt x="286" y="1099"/>
                </a:cubicBezTo>
                <a:cubicBezTo>
                  <a:pt x="263" y="1242"/>
                  <a:pt x="358" y="1361"/>
                  <a:pt x="477" y="1361"/>
                </a:cubicBezTo>
                <a:lnTo>
                  <a:pt x="715" y="1361"/>
                </a:lnTo>
                <a:lnTo>
                  <a:pt x="715" y="2242"/>
                </a:lnTo>
                <a:lnTo>
                  <a:pt x="501" y="2242"/>
                </a:lnTo>
                <a:cubicBezTo>
                  <a:pt x="405" y="2242"/>
                  <a:pt x="334" y="2290"/>
                  <a:pt x="334" y="2385"/>
                </a:cubicBezTo>
                <a:cubicBezTo>
                  <a:pt x="334" y="2504"/>
                  <a:pt x="382" y="2600"/>
                  <a:pt x="501" y="2600"/>
                </a:cubicBezTo>
                <a:lnTo>
                  <a:pt x="715" y="2600"/>
                </a:lnTo>
                <a:lnTo>
                  <a:pt x="715" y="3481"/>
                </a:lnTo>
                <a:lnTo>
                  <a:pt x="501" y="3481"/>
                </a:lnTo>
                <a:cubicBezTo>
                  <a:pt x="405" y="3481"/>
                  <a:pt x="334" y="3552"/>
                  <a:pt x="334" y="3647"/>
                </a:cubicBezTo>
                <a:cubicBezTo>
                  <a:pt x="334" y="3766"/>
                  <a:pt x="382" y="3838"/>
                  <a:pt x="501" y="3838"/>
                </a:cubicBezTo>
                <a:lnTo>
                  <a:pt x="715" y="3838"/>
                </a:lnTo>
                <a:lnTo>
                  <a:pt x="715" y="4743"/>
                </a:lnTo>
                <a:lnTo>
                  <a:pt x="501" y="4743"/>
                </a:lnTo>
                <a:cubicBezTo>
                  <a:pt x="405" y="4743"/>
                  <a:pt x="334" y="4791"/>
                  <a:pt x="334" y="4886"/>
                </a:cubicBezTo>
                <a:cubicBezTo>
                  <a:pt x="334" y="5005"/>
                  <a:pt x="382" y="5100"/>
                  <a:pt x="501" y="5100"/>
                </a:cubicBezTo>
                <a:lnTo>
                  <a:pt x="715" y="5100"/>
                </a:lnTo>
                <a:lnTo>
                  <a:pt x="715" y="5981"/>
                </a:lnTo>
                <a:lnTo>
                  <a:pt x="501" y="5981"/>
                </a:lnTo>
                <a:cubicBezTo>
                  <a:pt x="405" y="5981"/>
                  <a:pt x="334" y="6053"/>
                  <a:pt x="334" y="6148"/>
                </a:cubicBezTo>
                <a:cubicBezTo>
                  <a:pt x="334" y="6267"/>
                  <a:pt x="382" y="6338"/>
                  <a:pt x="501" y="6338"/>
                </a:cubicBezTo>
                <a:lnTo>
                  <a:pt x="715" y="6338"/>
                </a:lnTo>
                <a:lnTo>
                  <a:pt x="715" y="7243"/>
                </a:lnTo>
                <a:lnTo>
                  <a:pt x="501" y="7243"/>
                </a:lnTo>
                <a:cubicBezTo>
                  <a:pt x="405" y="7243"/>
                  <a:pt x="334" y="7291"/>
                  <a:pt x="334" y="7386"/>
                </a:cubicBezTo>
                <a:cubicBezTo>
                  <a:pt x="334" y="7505"/>
                  <a:pt x="382" y="7601"/>
                  <a:pt x="501" y="7601"/>
                </a:cubicBezTo>
                <a:lnTo>
                  <a:pt x="715" y="7601"/>
                </a:lnTo>
                <a:lnTo>
                  <a:pt x="715" y="8482"/>
                </a:lnTo>
                <a:lnTo>
                  <a:pt x="501" y="8482"/>
                </a:lnTo>
                <a:cubicBezTo>
                  <a:pt x="405" y="8482"/>
                  <a:pt x="334" y="8553"/>
                  <a:pt x="334" y="8648"/>
                </a:cubicBezTo>
                <a:cubicBezTo>
                  <a:pt x="334" y="8768"/>
                  <a:pt x="382" y="8839"/>
                  <a:pt x="501" y="8839"/>
                </a:cubicBezTo>
                <a:lnTo>
                  <a:pt x="715" y="8839"/>
                </a:lnTo>
                <a:lnTo>
                  <a:pt x="715" y="9744"/>
                </a:lnTo>
                <a:lnTo>
                  <a:pt x="501" y="9744"/>
                </a:lnTo>
                <a:cubicBezTo>
                  <a:pt x="405" y="9744"/>
                  <a:pt x="334" y="9792"/>
                  <a:pt x="334" y="9887"/>
                </a:cubicBezTo>
                <a:cubicBezTo>
                  <a:pt x="334" y="10006"/>
                  <a:pt x="382" y="10101"/>
                  <a:pt x="501" y="10101"/>
                </a:cubicBezTo>
                <a:lnTo>
                  <a:pt x="715" y="10101"/>
                </a:lnTo>
                <a:lnTo>
                  <a:pt x="715" y="10720"/>
                </a:lnTo>
                <a:lnTo>
                  <a:pt x="286" y="10720"/>
                </a:lnTo>
                <a:cubicBezTo>
                  <a:pt x="143" y="10720"/>
                  <a:pt x="1" y="10839"/>
                  <a:pt x="1" y="11030"/>
                </a:cubicBezTo>
                <a:lnTo>
                  <a:pt x="1" y="11578"/>
                </a:lnTo>
                <a:cubicBezTo>
                  <a:pt x="1" y="11744"/>
                  <a:pt x="120" y="11887"/>
                  <a:pt x="286" y="11887"/>
                </a:cubicBezTo>
                <a:lnTo>
                  <a:pt x="11598" y="11887"/>
                </a:lnTo>
                <a:cubicBezTo>
                  <a:pt x="11765" y="11887"/>
                  <a:pt x="11908" y="11768"/>
                  <a:pt x="11908" y="11578"/>
                </a:cubicBezTo>
                <a:lnTo>
                  <a:pt x="11908" y="10982"/>
                </a:lnTo>
                <a:cubicBezTo>
                  <a:pt x="11860" y="10839"/>
                  <a:pt x="11741" y="10696"/>
                  <a:pt x="11551" y="10696"/>
                </a:cubicBezTo>
                <a:lnTo>
                  <a:pt x="11146" y="10696"/>
                </a:lnTo>
                <a:lnTo>
                  <a:pt x="11146" y="9887"/>
                </a:lnTo>
                <a:cubicBezTo>
                  <a:pt x="11146" y="9815"/>
                  <a:pt x="11074" y="9720"/>
                  <a:pt x="10979" y="9720"/>
                </a:cubicBezTo>
                <a:cubicBezTo>
                  <a:pt x="10860" y="9720"/>
                  <a:pt x="10789" y="9768"/>
                  <a:pt x="10789" y="9887"/>
                </a:cubicBezTo>
                <a:lnTo>
                  <a:pt x="10789" y="10720"/>
                </a:lnTo>
                <a:lnTo>
                  <a:pt x="10265" y="10720"/>
                </a:lnTo>
                <a:lnTo>
                  <a:pt x="10265" y="5100"/>
                </a:lnTo>
                <a:lnTo>
                  <a:pt x="10789" y="5100"/>
                </a:lnTo>
                <a:lnTo>
                  <a:pt x="10789" y="9101"/>
                </a:lnTo>
                <a:cubicBezTo>
                  <a:pt x="10789" y="9172"/>
                  <a:pt x="10836" y="9268"/>
                  <a:pt x="10931" y="9268"/>
                </a:cubicBezTo>
                <a:cubicBezTo>
                  <a:pt x="11051" y="9268"/>
                  <a:pt x="11146" y="9220"/>
                  <a:pt x="11146" y="9101"/>
                </a:cubicBezTo>
                <a:lnTo>
                  <a:pt x="11146" y="4981"/>
                </a:lnTo>
                <a:cubicBezTo>
                  <a:pt x="11146" y="4838"/>
                  <a:pt x="11027" y="4743"/>
                  <a:pt x="10908" y="4743"/>
                </a:cubicBezTo>
                <a:lnTo>
                  <a:pt x="10265" y="4743"/>
                </a:lnTo>
                <a:lnTo>
                  <a:pt x="10265" y="2481"/>
                </a:lnTo>
                <a:cubicBezTo>
                  <a:pt x="10265" y="2338"/>
                  <a:pt x="10146" y="2242"/>
                  <a:pt x="10027" y="2242"/>
                </a:cubicBezTo>
                <a:lnTo>
                  <a:pt x="9312" y="2242"/>
                </a:lnTo>
                <a:cubicBezTo>
                  <a:pt x="9169" y="2242"/>
                  <a:pt x="9074" y="2361"/>
                  <a:pt x="9074" y="2481"/>
                </a:cubicBezTo>
                <a:lnTo>
                  <a:pt x="9074" y="8506"/>
                </a:lnTo>
                <a:lnTo>
                  <a:pt x="8455" y="8506"/>
                </a:lnTo>
                <a:cubicBezTo>
                  <a:pt x="8312" y="8506"/>
                  <a:pt x="8217" y="8625"/>
                  <a:pt x="8217" y="8744"/>
                </a:cubicBezTo>
                <a:lnTo>
                  <a:pt x="8217" y="10720"/>
                </a:lnTo>
                <a:lnTo>
                  <a:pt x="7740" y="10720"/>
                </a:lnTo>
                <a:lnTo>
                  <a:pt x="7740" y="6076"/>
                </a:lnTo>
                <a:cubicBezTo>
                  <a:pt x="7740" y="5934"/>
                  <a:pt x="7621" y="5838"/>
                  <a:pt x="7502" y="5838"/>
                </a:cubicBezTo>
                <a:lnTo>
                  <a:pt x="6788" y="5838"/>
                </a:lnTo>
                <a:cubicBezTo>
                  <a:pt x="6645" y="5838"/>
                  <a:pt x="6550" y="5957"/>
                  <a:pt x="6550" y="6076"/>
                </a:cubicBezTo>
                <a:lnTo>
                  <a:pt x="6550" y="7243"/>
                </a:lnTo>
                <a:lnTo>
                  <a:pt x="6002" y="7243"/>
                </a:lnTo>
                <a:lnTo>
                  <a:pt x="6002" y="3743"/>
                </a:lnTo>
                <a:cubicBezTo>
                  <a:pt x="6002" y="3576"/>
                  <a:pt x="5883" y="3481"/>
                  <a:pt x="5764" y="3481"/>
                </a:cubicBezTo>
                <a:lnTo>
                  <a:pt x="5049" y="3481"/>
                </a:lnTo>
                <a:cubicBezTo>
                  <a:pt x="4906" y="3481"/>
                  <a:pt x="4811" y="3624"/>
                  <a:pt x="4811" y="3743"/>
                </a:cubicBezTo>
                <a:lnTo>
                  <a:pt x="4811" y="10720"/>
                </a:lnTo>
                <a:lnTo>
                  <a:pt x="4335" y="10720"/>
                </a:lnTo>
                <a:lnTo>
                  <a:pt x="4335" y="1242"/>
                </a:lnTo>
                <a:cubicBezTo>
                  <a:pt x="4335" y="1075"/>
                  <a:pt x="4216" y="980"/>
                  <a:pt x="4097" y="980"/>
                </a:cubicBezTo>
                <a:lnTo>
                  <a:pt x="3382" y="980"/>
                </a:lnTo>
                <a:cubicBezTo>
                  <a:pt x="3263" y="980"/>
                  <a:pt x="3144" y="1075"/>
                  <a:pt x="3144" y="1290"/>
                </a:cubicBezTo>
                <a:lnTo>
                  <a:pt x="3144" y="2504"/>
                </a:lnTo>
                <a:cubicBezTo>
                  <a:pt x="3144" y="2600"/>
                  <a:pt x="3216" y="2695"/>
                  <a:pt x="3311" y="2695"/>
                </a:cubicBezTo>
                <a:cubicBezTo>
                  <a:pt x="3430" y="2695"/>
                  <a:pt x="3501" y="2623"/>
                  <a:pt x="3501" y="2504"/>
                </a:cubicBezTo>
                <a:lnTo>
                  <a:pt x="3501" y="1314"/>
                </a:lnTo>
                <a:lnTo>
                  <a:pt x="4025" y="1314"/>
                </a:lnTo>
                <a:lnTo>
                  <a:pt x="4025" y="10720"/>
                </a:lnTo>
                <a:lnTo>
                  <a:pt x="3501" y="10720"/>
                </a:lnTo>
                <a:lnTo>
                  <a:pt x="3501" y="3314"/>
                </a:lnTo>
                <a:cubicBezTo>
                  <a:pt x="3501" y="3219"/>
                  <a:pt x="3454" y="3147"/>
                  <a:pt x="3358" y="3147"/>
                </a:cubicBezTo>
                <a:cubicBezTo>
                  <a:pt x="3239" y="3147"/>
                  <a:pt x="3144" y="3195"/>
                  <a:pt x="3144" y="3314"/>
                </a:cubicBezTo>
                <a:lnTo>
                  <a:pt x="3144" y="4743"/>
                </a:lnTo>
                <a:lnTo>
                  <a:pt x="2525" y="4743"/>
                </a:lnTo>
                <a:cubicBezTo>
                  <a:pt x="2382" y="4743"/>
                  <a:pt x="2287" y="4862"/>
                  <a:pt x="2287" y="4981"/>
                </a:cubicBezTo>
                <a:lnTo>
                  <a:pt x="2287" y="5981"/>
                </a:lnTo>
                <a:lnTo>
                  <a:pt x="1668" y="5981"/>
                </a:lnTo>
                <a:cubicBezTo>
                  <a:pt x="1525" y="5981"/>
                  <a:pt x="1429" y="6100"/>
                  <a:pt x="1429" y="6219"/>
                </a:cubicBezTo>
                <a:lnTo>
                  <a:pt x="1429" y="10720"/>
                </a:lnTo>
                <a:lnTo>
                  <a:pt x="1072" y="10720"/>
                </a:lnTo>
                <a:lnTo>
                  <a:pt x="1072" y="194"/>
                </a:lnTo>
                <a:cubicBezTo>
                  <a:pt x="1072" y="99"/>
                  <a:pt x="1001" y="51"/>
                  <a:pt x="953" y="4"/>
                </a:cubicBezTo>
                <a:cubicBezTo>
                  <a:pt x="941" y="1"/>
                  <a:pt x="928" y="0"/>
                  <a:pt x="9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57" name="Google Shape;2257;p64"/>
          <p:cNvGrpSpPr/>
          <p:nvPr/>
        </p:nvGrpSpPr>
        <p:grpSpPr>
          <a:xfrm>
            <a:off x="1041406" y="2992390"/>
            <a:ext cx="356767" cy="356737"/>
            <a:chOff x="2193213" y="2824333"/>
            <a:chExt cx="298325" cy="298300"/>
          </a:xfrm>
        </p:grpSpPr>
        <p:sp>
          <p:nvSpPr>
            <p:cNvPr id="2258" name="Google Shape;2258;p64"/>
            <p:cNvSpPr/>
            <p:nvPr/>
          </p:nvSpPr>
          <p:spPr>
            <a:xfrm>
              <a:off x="2193213" y="2913633"/>
              <a:ext cx="141725" cy="119100"/>
            </a:xfrm>
            <a:custGeom>
              <a:rect b="b" l="l" r="r" t="t"/>
              <a:pathLst>
                <a:path extrusionOk="0" h="4764" w="5669">
                  <a:moveTo>
                    <a:pt x="2406" y="310"/>
                  </a:moveTo>
                  <a:cubicBezTo>
                    <a:pt x="2930" y="310"/>
                    <a:pt x="3478" y="524"/>
                    <a:pt x="3859" y="905"/>
                  </a:cubicBezTo>
                  <a:lnTo>
                    <a:pt x="5312" y="2382"/>
                  </a:lnTo>
                  <a:lnTo>
                    <a:pt x="3859" y="3834"/>
                  </a:lnTo>
                  <a:cubicBezTo>
                    <a:pt x="3454" y="4215"/>
                    <a:pt x="2930" y="4430"/>
                    <a:pt x="2406" y="4430"/>
                  </a:cubicBezTo>
                  <a:cubicBezTo>
                    <a:pt x="1835" y="4430"/>
                    <a:pt x="1335" y="4192"/>
                    <a:pt x="954" y="3811"/>
                  </a:cubicBezTo>
                  <a:cubicBezTo>
                    <a:pt x="596" y="3430"/>
                    <a:pt x="382" y="2906"/>
                    <a:pt x="382" y="2382"/>
                  </a:cubicBezTo>
                  <a:cubicBezTo>
                    <a:pt x="382" y="1834"/>
                    <a:pt x="573" y="1334"/>
                    <a:pt x="954" y="953"/>
                  </a:cubicBezTo>
                  <a:cubicBezTo>
                    <a:pt x="1335" y="548"/>
                    <a:pt x="1835" y="310"/>
                    <a:pt x="2406" y="310"/>
                  </a:cubicBezTo>
                  <a:close/>
                  <a:moveTo>
                    <a:pt x="2382" y="0"/>
                  </a:moveTo>
                  <a:cubicBezTo>
                    <a:pt x="1716" y="0"/>
                    <a:pt x="1120" y="262"/>
                    <a:pt x="668" y="715"/>
                  </a:cubicBezTo>
                  <a:cubicBezTo>
                    <a:pt x="239" y="1143"/>
                    <a:pt x="1" y="1739"/>
                    <a:pt x="1" y="2382"/>
                  </a:cubicBezTo>
                  <a:cubicBezTo>
                    <a:pt x="1" y="3001"/>
                    <a:pt x="239" y="3596"/>
                    <a:pt x="668" y="4049"/>
                  </a:cubicBezTo>
                  <a:cubicBezTo>
                    <a:pt x="1120" y="4525"/>
                    <a:pt x="1716" y="4763"/>
                    <a:pt x="2382" y="4763"/>
                  </a:cubicBezTo>
                  <a:lnTo>
                    <a:pt x="2406" y="4763"/>
                  </a:lnTo>
                  <a:cubicBezTo>
                    <a:pt x="3025" y="4763"/>
                    <a:pt x="3645" y="4525"/>
                    <a:pt x="4097" y="4049"/>
                  </a:cubicBezTo>
                  <a:lnTo>
                    <a:pt x="5597" y="2572"/>
                  </a:lnTo>
                  <a:cubicBezTo>
                    <a:pt x="5645" y="2525"/>
                    <a:pt x="5669" y="2429"/>
                    <a:pt x="5669" y="2334"/>
                  </a:cubicBezTo>
                  <a:cubicBezTo>
                    <a:pt x="5669" y="2287"/>
                    <a:pt x="5645" y="2239"/>
                    <a:pt x="5597" y="2191"/>
                  </a:cubicBezTo>
                  <a:lnTo>
                    <a:pt x="4097" y="715"/>
                  </a:lnTo>
                  <a:cubicBezTo>
                    <a:pt x="3645" y="262"/>
                    <a:pt x="3049" y="0"/>
                    <a:pt x="24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64"/>
            <p:cNvSpPr/>
            <p:nvPr/>
          </p:nvSpPr>
          <p:spPr>
            <a:xfrm>
              <a:off x="2212863" y="2932083"/>
              <a:ext cx="82200" cy="82175"/>
            </a:xfrm>
            <a:custGeom>
              <a:rect b="b" l="l" r="r" t="t"/>
              <a:pathLst>
                <a:path extrusionOk="0" h="3287" w="3288">
                  <a:moveTo>
                    <a:pt x="1644" y="358"/>
                  </a:moveTo>
                  <a:cubicBezTo>
                    <a:pt x="2358" y="358"/>
                    <a:pt x="2930" y="929"/>
                    <a:pt x="2930" y="1644"/>
                  </a:cubicBezTo>
                  <a:cubicBezTo>
                    <a:pt x="2930" y="2358"/>
                    <a:pt x="2358" y="2930"/>
                    <a:pt x="1644" y="2930"/>
                  </a:cubicBezTo>
                  <a:cubicBezTo>
                    <a:pt x="930" y="2930"/>
                    <a:pt x="358" y="2358"/>
                    <a:pt x="358" y="1644"/>
                  </a:cubicBezTo>
                  <a:cubicBezTo>
                    <a:pt x="358" y="929"/>
                    <a:pt x="930" y="358"/>
                    <a:pt x="1644" y="358"/>
                  </a:cubicBezTo>
                  <a:close/>
                  <a:moveTo>
                    <a:pt x="1644" y="1"/>
                  </a:moveTo>
                  <a:cubicBezTo>
                    <a:pt x="763" y="1"/>
                    <a:pt x="1" y="739"/>
                    <a:pt x="1" y="1644"/>
                  </a:cubicBezTo>
                  <a:cubicBezTo>
                    <a:pt x="1" y="2525"/>
                    <a:pt x="763" y="3287"/>
                    <a:pt x="1644" y="3287"/>
                  </a:cubicBezTo>
                  <a:cubicBezTo>
                    <a:pt x="2549" y="3287"/>
                    <a:pt x="3287" y="2525"/>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64"/>
            <p:cNvSpPr/>
            <p:nvPr/>
          </p:nvSpPr>
          <p:spPr>
            <a:xfrm>
              <a:off x="2279563" y="2980308"/>
              <a:ext cx="122650" cy="142325"/>
            </a:xfrm>
            <a:custGeom>
              <a:rect b="b" l="l" r="r" t="t"/>
              <a:pathLst>
                <a:path extrusionOk="0" h="5693" w="4906">
                  <a:moveTo>
                    <a:pt x="2501" y="1"/>
                  </a:moveTo>
                  <a:cubicBezTo>
                    <a:pt x="2405" y="1"/>
                    <a:pt x="2334" y="48"/>
                    <a:pt x="2286" y="96"/>
                  </a:cubicBezTo>
                  <a:lnTo>
                    <a:pt x="786" y="1596"/>
                  </a:lnTo>
                  <a:cubicBezTo>
                    <a:pt x="238" y="2144"/>
                    <a:pt x="0" y="2954"/>
                    <a:pt x="143" y="3763"/>
                  </a:cubicBezTo>
                  <a:cubicBezTo>
                    <a:pt x="167" y="3858"/>
                    <a:pt x="262" y="3906"/>
                    <a:pt x="357" y="3906"/>
                  </a:cubicBezTo>
                  <a:cubicBezTo>
                    <a:pt x="429" y="3882"/>
                    <a:pt x="500" y="3787"/>
                    <a:pt x="500" y="3692"/>
                  </a:cubicBezTo>
                  <a:cubicBezTo>
                    <a:pt x="357" y="3025"/>
                    <a:pt x="548" y="2334"/>
                    <a:pt x="1072" y="1858"/>
                  </a:cubicBezTo>
                  <a:lnTo>
                    <a:pt x="2524" y="405"/>
                  </a:lnTo>
                  <a:lnTo>
                    <a:pt x="3977" y="1858"/>
                  </a:lnTo>
                  <a:cubicBezTo>
                    <a:pt x="4358" y="2239"/>
                    <a:pt x="4572" y="2739"/>
                    <a:pt x="4572" y="3311"/>
                  </a:cubicBezTo>
                  <a:cubicBezTo>
                    <a:pt x="4572" y="3882"/>
                    <a:pt x="4334" y="4382"/>
                    <a:pt x="3953" y="4763"/>
                  </a:cubicBezTo>
                  <a:cubicBezTo>
                    <a:pt x="3572" y="5121"/>
                    <a:pt x="3048" y="5335"/>
                    <a:pt x="2524" y="5335"/>
                  </a:cubicBezTo>
                  <a:cubicBezTo>
                    <a:pt x="1977" y="5335"/>
                    <a:pt x="1477" y="5121"/>
                    <a:pt x="1096" y="4763"/>
                  </a:cubicBezTo>
                  <a:cubicBezTo>
                    <a:pt x="976" y="4644"/>
                    <a:pt x="881" y="4525"/>
                    <a:pt x="786" y="4406"/>
                  </a:cubicBezTo>
                  <a:cubicBezTo>
                    <a:pt x="755" y="4360"/>
                    <a:pt x="704" y="4323"/>
                    <a:pt x="645" y="4323"/>
                  </a:cubicBezTo>
                  <a:cubicBezTo>
                    <a:pt x="614" y="4323"/>
                    <a:pt x="581" y="4334"/>
                    <a:pt x="548" y="4359"/>
                  </a:cubicBezTo>
                  <a:cubicBezTo>
                    <a:pt x="476" y="4406"/>
                    <a:pt x="429" y="4501"/>
                    <a:pt x="500" y="4597"/>
                  </a:cubicBezTo>
                  <a:cubicBezTo>
                    <a:pt x="595" y="4740"/>
                    <a:pt x="715" y="4882"/>
                    <a:pt x="857" y="5002"/>
                  </a:cubicBezTo>
                  <a:cubicBezTo>
                    <a:pt x="1310" y="5454"/>
                    <a:pt x="1905" y="5692"/>
                    <a:pt x="2524" y="5692"/>
                  </a:cubicBezTo>
                  <a:cubicBezTo>
                    <a:pt x="3144" y="5692"/>
                    <a:pt x="3739" y="5454"/>
                    <a:pt x="4191" y="5002"/>
                  </a:cubicBezTo>
                  <a:cubicBezTo>
                    <a:pt x="4668" y="4573"/>
                    <a:pt x="4906" y="3978"/>
                    <a:pt x="4906" y="3311"/>
                  </a:cubicBezTo>
                  <a:cubicBezTo>
                    <a:pt x="4906" y="2668"/>
                    <a:pt x="4668" y="2072"/>
                    <a:pt x="4191" y="1620"/>
                  </a:cubicBezTo>
                  <a:lnTo>
                    <a:pt x="2691" y="96"/>
                  </a:lnTo>
                  <a:cubicBezTo>
                    <a:pt x="2643" y="48"/>
                    <a:pt x="2572" y="1"/>
                    <a:pt x="2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64"/>
            <p:cNvSpPr/>
            <p:nvPr/>
          </p:nvSpPr>
          <p:spPr>
            <a:xfrm>
              <a:off x="2300988" y="3020783"/>
              <a:ext cx="81575" cy="81600"/>
            </a:xfrm>
            <a:custGeom>
              <a:rect b="b" l="l" r="r" t="t"/>
              <a:pathLst>
                <a:path extrusionOk="0" h="3264" w="3263">
                  <a:moveTo>
                    <a:pt x="1644" y="334"/>
                  </a:moveTo>
                  <a:cubicBezTo>
                    <a:pt x="2358" y="334"/>
                    <a:pt x="2906" y="882"/>
                    <a:pt x="2906" y="1596"/>
                  </a:cubicBezTo>
                  <a:cubicBezTo>
                    <a:pt x="2906" y="2311"/>
                    <a:pt x="2358" y="2882"/>
                    <a:pt x="1644" y="2882"/>
                  </a:cubicBezTo>
                  <a:cubicBezTo>
                    <a:pt x="929" y="2882"/>
                    <a:pt x="358" y="2311"/>
                    <a:pt x="358" y="1596"/>
                  </a:cubicBezTo>
                  <a:cubicBezTo>
                    <a:pt x="358" y="882"/>
                    <a:pt x="953" y="334"/>
                    <a:pt x="1644" y="334"/>
                  </a:cubicBezTo>
                  <a:close/>
                  <a:moveTo>
                    <a:pt x="1644" y="1"/>
                  </a:moveTo>
                  <a:cubicBezTo>
                    <a:pt x="739" y="1"/>
                    <a:pt x="0" y="739"/>
                    <a:pt x="0" y="1644"/>
                  </a:cubicBezTo>
                  <a:cubicBezTo>
                    <a:pt x="0" y="2525"/>
                    <a:pt x="739" y="3263"/>
                    <a:pt x="1644" y="3263"/>
                  </a:cubicBezTo>
                  <a:cubicBezTo>
                    <a:pt x="2525" y="3263"/>
                    <a:pt x="3263" y="2525"/>
                    <a:pt x="3263" y="1644"/>
                  </a:cubicBezTo>
                  <a:cubicBezTo>
                    <a:pt x="3263" y="739"/>
                    <a:pt x="2525"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64"/>
            <p:cNvSpPr/>
            <p:nvPr/>
          </p:nvSpPr>
          <p:spPr>
            <a:xfrm>
              <a:off x="2348613" y="2913633"/>
              <a:ext cx="142925" cy="119700"/>
            </a:xfrm>
            <a:custGeom>
              <a:rect b="b" l="l" r="r" t="t"/>
              <a:pathLst>
                <a:path extrusionOk="0" h="4788" w="5717">
                  <a:moveTo>
                    <a:pt x="3311" y="334"/>
                  </a:moveTo>
                  <a:cubicBezTo>
                    <a:pt x="3859" y="334"/>
                    <a:pt x="4359" y="572"/>
                    <a:pt x="4763" y="953"/>
                  </a:cubicBezTo>
                  <a:cubicBezTo>
                    <a:pt x="5121" y="1334"/>
                    <a:pt x="5335" y="1834"/>
                    <a:pt x="5335" y="2382"/>
                  </a:cubicBezTo>
                  <a:cubicBezTo>
                    <a:pt x="5335" y="2906"/>
                    <a:pt x="5144" y="3430"/>
                    <a:pt x="4763" y="3811"/>
                  </a:cubicBezTo>
                  <a:cubicBezTo>
                    <a:pt x="4359" y="4192"/>
                    <a:pt x="3859" y="4430"/>
                    <a:pt x="3311" y="4430"/>
                  </a:cubicBezTo>
                  <a:cubicBezTo>
                    <a:pt x="2739" y="4430"/>
                    <a:pt x="2239" y="4215"/>
                    <a:pt x="1834" y="3834"/>
                  </a:cubicBezTo>
                  <a:lnTo>
                    <a:pt x="382" y="2382"/>
                  </a:lnTo>
                  <a:lnTo>
                    <a:pt x="1834" y="929"/>
                  </a:lnTo>
                  <a:cubicBezTo>
                    <a:pt x="2239" y="524"/>
                    <a:pt x="2739" y="334"/>
                    <a:pt x="3311" y="334"/>
                  </a:cubicBezTo>
                  <a:close/>
                  <a:moveTo>
                    <a:pt x="3311" y="0"/>
                  </a:moveTo>
                  <a:cubicBezTo>
                    <a:pt x="2644" y="0"/>
                    <a:pt x="2049" y="238"/>
                    <a:pt x="1596" y="715"/>
                  </a:cubicBezTo>
                  <a:lnTo>
                    <a:pt x="120" y="2191"/>
                  </a:lnTo>
                  <a:cubicBezTo>
                    <a:pt x="96" y="2239"/>
                    <a:pt x="24" y="2287"/>
                    <a:pt x="24" y="2358"/>
                  </a:cubicBezTo>
                  <a:cubicBezTo>
                    <a:pt x="1" y="2429"/>
                    <a:pt x="48" y="2525"/>
                    <a:pt x="120" y="2596"/>
                  </a:cubicBezTo>
                  <a:lnTo>
                    <a:pt x="1596" y="4073"/>
                  </a:lnTo>
                  <a:cubicBezTo>
                    <a:pt x="2049" y="4525"/>
                    <a:pt x="2644" y="4787"/>
                    <a:pt x="3311" y="4787"/>
                  </a:cubicBezTo>
                  <a:lnTo>
                    <a:pt x="3335" y="4787"/>
                  </a:lnTo>
                  <a:cubicBezTo>
                    <a:pt x="3978" y="4787"/>
                    <a:pt x="4573" y="4525"/>
                    <a:pt x="5025" y="4073"/>
                  </a:cubicBezTo>
                  <a:cubicBezTo>
                    <a:pt x="5478" y="3620"/>
                    <a:pt x="5716" y="3025"/>
                    <a:pt x="5716" y="2406"/>
                  </a:cubicBezTo>
                  <a:cubicBezTo>
                    <a:pt x="5716" y="1786"/>
                    <a:pt x="5454" y="1167"/>
                    <a:pt x="5002" y="715"/>
                  </a:cubicBezTo>
                  <a:cubicBezTo>
                    <a:pt x="4549" y="238"/>
                    <a:pt x="3954" y="0"/>
                    <a:pt x="33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64"/>
            <p:cNvSpPr/>
            <p:nvPr/>
          </p:nvSpPr>
          <p:spPr>
            <a:xfrm>
              <a:off x="2390888" y="2932083"/>
              <a:ext cx="82175" cy="81000"/>
            </a:xfrm>
            <a:custGeom>
              <a:rect b="b" l="l" r="r" t="t"/>
              <a:pathLst>
                <a:path extrusionOk="0" h="3240" w="3287">
                  <a:moveTo>
                    <a:pt x="1572" y="1"/>
                  </a:moveTo>
                  <a:cubicBezTo>
                    <a:pt x="1334" y="1"/>
                    <a:pt x="1143" y="48"/>
                    <a:pt x="929" y="143"/>
                  </a:cubicBezTo>
                  <a:cubicBezTo>
                    <a:pt x="834" y="191"/>
                    <a:pt x="810" y="310"/>
                    <a:pt x="834" y="382"/>
                  </a:cubicBezTo>
                  <a:cubicBezTo>
                    <a:pt x="852" y="454"/>
                    <a:pt x="926" y="485"/>
                    <a:pt x="1002" y="485"/>
                  </a:cubicBezTo>
                  <a:cubicBezTo>
                    <a:pt x="1026" y="485"/>
                    <a:pt x="1050" y="482"/>
                    <a:pt x="1072" y="477"/>
                  </a:cubicBezTo>
                  <a:cubicBezTo>
                    <a:pt x="1263" y="382"/>
                    <a:pt x="1429" y="358"/>
                    <a:pt x="1620" y="358"/>
                  </a:cubicBezTo>
                  <a:cubicBezTo>
                    <a:pt x="2334" y="358"/>
                    <a:pt x="2882" y="929"/>
                    <a:pt x="2882" y="1644"/>
                  </a:cubicBezTo>
                  <a:cubicBezTo>
                    <a:pt x="2882" y="2358"/>
                    <a:pt x="2334" y="2930"/>
                    <a:pt x="1620" y="2930"/>
                  </a:cubicBezTo>
                  <a:cubicBezTo>
                    <a:pt x="905" y="2930"/>
                    <a:pt x="334" y="2358"/>
                    <a:pt x="334" y="1644"/>
                  </a:cubicBezTo>
                  <a:cubicBezTo>
                    <a:pt x="334" y="1382"/>
                    <a:pt x="429" y="1144"/>
                    <a:pt x="572" y="906"/>
                  </a:cubicBezTo>
                  <a:cubicBezTo>
                    <a:pt x="620" y="810"/>
                    <a:pt x="596" y="715"/>
                    <a:pt x="548" y="667"/>
                  </a:cubicBezTo>
                  <a:cubicBezTo>
                    <a:pt x="508" y="637"/>
                    <a:pt x="468" y="624"/>
                    <a:pt x="432" y="624"/>
                  </a:cubicBezTo>
                  <a:cubicBezTo>
                    <a:pt x="381" y="624"/>
                    <a:pt x="338" y="650"/>
                    <a:pt x="310" y="691"/>
                  </a:cubicBezTo>
                  <a:cubicBezTo>
                    <a:pt x="119" y="953"/>
                    <a:pt x="0" y="1287"/>
                    <a:pt x="0" y="1620"/>
                  </a:cubicBezTo>
                  <a:cubicBezTo>
                    <a:pt x="0" y="2501"/>
                    <a:pt x="739" y="3239"/>
                    <a:pt x="1644" y="3239"/>
                  </a:cubicBezTo>
                  <a:cubicBezTo>
                    <a:pt x="2525" y="3239"/>
                    <a:pt x="3287" y="2501"/>
                    <a:pt x="3287" y="1620"/>
                  </a:cubicBezTo>
                  <a:cubicBezTo>
                    <a:pt x="3215" y="739"/>
                    <a:pt x="2501" y="1"/>
                    <a:pt x="1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64"/>
            <p:cNvSpPr/>
            <p:nvPr/>
          </p:nvSpPr>
          <p:spPr>
            <a:xfrm>
              <a:off x="2283713" y="2824333"/>
              <a:ext cx="119100" cy="141125"/>
            </a:xfrm>
            <a:custGeom>
              <a:rect b="b" l="l" r="r" t="t"/>
              <a:pathLst>
                <a:path extrusionOk="0" h="5645" w="4764">
                  <a:moveTo>
                    <a:pt x="2358" y="357"/>
                  </a:moveTo>
                  <a:cubicBezTo>
                    <a:pt x="2882" y="357"/>
                    <a:pt x="3406" y="572"/>
                    <a:pt x="3787" y="929"/>
                  </a:cubicBezTo>
                  <a:cubicBezTo>
                    <a:pt x="4168" y="1310"/>
                    <a:pt x="4406" y="1810"/>
                    <a:pt x="4406" y="2382"/>
                  </a:cubicBezTo>
                  <a:cubicBezTo>
                    <a:pt x="4406" y="2929"/>
                    <a:pt x="4192" y="3453"/>
                    <a:pt x="3811" y="3834"/>
                  </a:cubicBezTo>
                  <a:lnTo>
                    <a:pt x="2358" y="5287"/>
                  </a:lnTo>
                  <a:lnTo>
                    <a:pt x="906" y="3834"/>
                  </a:lnTo>
                  <a:cubicBezTo>
                    <a:pt x="501" y="3453"/>
                    <a:pt x="310" y="2929"/>
                    <a:pt x="310" y="2382"/>
                  </a:cubicBezTo>
                  <a:cubicBezTo>
                    <a:pt x="310" y="1810"/>
                    <a:pt x="501" y="1310"/>
                    <a:pt x="930" y="929"/>
                  </a:cubicBezTo>
                  <a:cubicBezTo>
                    <a:pt x="1311" y="572"/>
                    <a:pt x="1811" y="357"/>
                    <a:pt x="2358" y="357"/>
                  </a:cubicBezTo>
                  <a:close/>
                  <a:moveTo>
                    <a:pt x="2382" y="0"/>
                  </a:moveTo>
                  <a:cubicBezTo>
                    <a:pt x="1763" y="0"/>
                    <a:pt x="1168" y="238"/>
                    <a:pt x="715" y="691"/>
                  </a:cubicBezTo>
                  <a:cubicBezTo>
                    <a:pt x="239" y="1119"/>
                    <a:pt x="1" y="1715"/>
                    <a:pt x="1" y="2382"/>
                  </a:cubicBezTo>
                  <a:cubicBezTo>
                    <a:pt x="1" y="3025"/>
                    <a:pt x="239" y="3620"/>
                    <a:pt x="715" y="4072"/>
                  </a:cubicBezTo>
                  <a:lnTo>
                    <a:pt x="2144" y="5549"/>
                  </a:lnTo>
                  <a:cubicBezTo>
                    <a:pt x="2192" y="5620"/>
                    <a:pt x="2263" y="5644"/>
                    <a:pt x="2358" y="5644"/>
                  </a:cubicBezTo>
                  <a:cubicBezTo>
                    <a:pt x="2454" y="5644"/>
                    <a:pt x="2501" y="5620"/>
                    <a:pt x="2549" y="5549"/>
                  </a:cubicBezTo>
                  <a:lnTo>
                    <a:pt x="4049" y="4072"/>
                  </a:lnTo>
                  <a:cubicBezTo>
                    <a:pt x="4502" y="3620"/>
                    <a:pt x="4764" y="3001"/>
                    <a:pt x="4764" y="2382"/>
                  </a:cubicBezTo>
                  <a:cubicBezTo>
                    <a:pt x="4764" y="1715"/>
                    <a:pt x="4502" y="1119"/>
                    <a:pt x="4049" y="691"/>
                  </a:cubicBezTo>
                  <a:cubicBezTo>
                    <a:pt x="3597" y="238"/>
                    <a:pt x="3001" y="0"/>
                    <a:pt x="23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64"/>
            <p:cNvSpPr/>
            <p:nvPr/>
          </p:nvSpPr>
          <p:spPr>
            <a:xfrm>
              <a:off x="2300988" y="2843383"/>
              <a:ext cx="81575" cy="82175"/>
            </a:xfrm>
            <a:custGeom>
              <a:rect b="b" l="l" r="r" t="t"/>
              <a:pathLst>
                <a:path extrusionOk="0" h="3287" w="3263">
                  <a:moveTo>
                    <a:pt x="1644" y="357"/>
                  </a:moveTo>
                  <a:cubicBezTo>
                    <a:pt x="2358" y="357"/>
                    <a:pt x="2906" y="929"/>
                    <a:pt x="2906" y="1643"/>
                  </a:cubicBezTo>
                  <a:cubicBezTo>
                    <a:pt x="2906" y="2358"/>
                    <a:pt x="2358" y="2929"/>
                    <a:pt x="1644" y="2929"/>
                  </a:cubicBezTo>
                  <a:cubicBezTo>
                    <a:pt x="929" y="2929"/>
                    <a:pt x="358" y="2358"/>
                    <a:pt x="358" y="1643"/>
                  </a:cubicBezTo>
                  <a:cubicBezTo>
                    <a:pt x="358" y="929"/>
                    <a:pt x="953" y="357"/>
                    <a:pt x="1644" y="357"/>
                  </a:cubicBezTo>
                  <a:close/>
                  <a:moveTo>
                    <a:pt x="1644" y="0"/>
                  </a:moveTo>
                  <a:cubicBezTo>
                    <a:pt x="739" y="0"/>
                    <a:pt x="0" y="762"/>
                    <a:pt x="0" y="1643"/>
                  </a:cubicBezTo>
                  <a:cubicBezTo>
                    <a:pt x="24" y="2548"/>
                    <a:pt x="739" y="3287"/>
                    <a:pt x="1644" y="3287"/>
                  </a:cubicBezTo>
                  <a:cubicBezTo>
                    <a:pt x="2525" y="3287"/>
                    <a:pt x="3263" y="2548"/>
                    <a:pt x="3263" y="1643"/>
                  </a:cubicBezTo>
                  <a:cubicBezTo>
                    <a:pt x="3263" y="762"/>
                    <a:pt x="2525" y="0"/>
                    <a:pt x="16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64"/>
            <p:cNvSpPr/>
            <p:nvPr/>
          </p:nvSpPr>
          <p:spPr>
            <a:xfrm>
              <a:off x="2321238" y="2872558"/>
              <a:ext cx="42275" cy="8950"/>
            </a:xfrm>
            <a:custGeom>
              <a:rect b="b" l="l" r="r" t="t"/>
              <a:pathLst>
                <a:path extrusionOk="0" h="358" w="1691">
                  <a:moveTo>
                    <a:pt x="167" y="0"/>
                  </a:moveTo>
                  <a:cubicBezTo>
                    <a:pt x="72" y="0"/>
                    <a:pt x="24" y="48"/>
                    <a:pt x="0" y="143"/>
                  </a:cubicBezTo>
                  <a:cubicBezTo>
                    <a:pt x="0" y="262"/>
                    <a:pt x="72" y="357"/>
                    <a:pt x="167" y="357"/>
                  </a:cubicBezTo>
                  <a:lnTo>
                    <a:pt x="1477" y="357"/>
                  </a:lnTo>
                  <a:cubicBezTo>
                    <a:pt x="1572" y="357"/>
                    <a:pt x="1619" y="310"/>
                    <a:pt x="1667" y="214"/>
                  </a:cubicBezTo>
                  <a:cubicBezTo>
                    <a:pt x="1691" y="95"/>
                    <a:pt x="1596" y="0"/>
                    <a:pt x="1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64"/>
            <p:cNvSpPr/>
            <p:nvPr/>
          </p:nvSpPr>
          <p:spPr>
            <a:xfrm>
              <a:off x="2328963" y="2887433"/>
              <a:ext cx="26225" cy="8950"/>
            </a:xfrm>
            <a:custGeom>
              <a:rect b="b" l="l" r="r" t="t"/>
              <a:pathLst>
                <a:path extrusionOk="0" h="358" w="1049">
                  <a:moveTo>
                    <a:pt x="215" y="1"/>
                  </a:moveTo>
                  <a:cubicBezTo>
                    <a:pt x="120" y="1"/>
                    <a:pt x="72" y="48"/>
                    <a:pt x="48" y="143"/>
                  </a:cubicBezTo>
                  <a:cubicBezTo>
                    <a:pt x="1" y="262"/>
                    <a:pt x="96" y="358"/>
                    <a:pt x="215" y="358"/>
                  </a:cubicBezTo>
                  <a:lnTo>
                    <a:pt x="882" y="358"/>
                  </a:lnTo>
                  <a:cubicBezTo>
                    <a:pt x="953" y="358"/>
                    <a:pt x="1025" y="310"/>
                    <a:pt x="1049" y="215"/>
                  </a:cubicBezTo>
                  <a:cubicBezTo>
                    <a:pt x="1049" y="120"/>
                    <a:pt x="953" y="1"/>
                    <a:pt x="8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64"/>
            <p:cNvSpPr/>
            <p:nvPr/>
          </p:nvSpPr>
          <p:spPr>
            <a:xfrm>
              <a:off x="2409338" y="2960658"/>
              <a:ext cx="42900" cy="8950"/>
            </a:xfrm>
            <a:custGeom>
              <a:rect b="b" l="l" r="r" t="t"/>
              <a:pathLst>
                <a:path extrusionOk="0" h="358" w="1716">
                  <a:moveTo>
                    <a:pt x="191" y="1"/>
                  </a:moveTo>
                  <a:cubicBezTo>
                    <a:pt x="96" y="1"/>
                    <a:pt x="48" y="48"/>
                    <a:pt x="1" y="144"/>
                  </a:cubicBezTo>
                  <a:cubicBezTo>
                    <a:pt x="1" y="263"/>
                    <a:pt x="72" y="358"/>
                    <a:pt x="191" y="358"/>
                  </a:cubicBezTo>
                  <a:lnTo>
                    <a:pt x="1501" y="358"/>
                  </a:lnTo>
                  <a:cubicBezTo>
                    <a:pt x="1596" y="358"/>
                    <a:pt x="1644" y="286"/>
                    <a:pt x="1668" y="191"/>
                  </a:cubicBezTo>
                  <a:cubicBezTo>
                    <a:pt x="1715" y="72"/>
                    <a:pt x="1620"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64"/>
            <p:cNvSpPr/>
            <p:nvPr/>
          </p:nvSpPr>
          <p:spPr>
            <a:xfrm>
              <a:off x="2417088" y="2976133"/>
              <a:ext cx="26800" cy="8975"/>
            </a:xfrm>
            <a:custGeom>
              <a:rect b="b" l="l" r="r" t="t"/>
              <a:pathLst>
                <a:path extrusionOk="0" h="359" w="1072">
                  <a:moveTo>
                    <a:pt x="215" y="1"/>
                  </a:moveTo>
                  <a:cubicBezTo>
                    <a:pt x="95" y="1"/>
                    <a:pt x="0" y="96"/>
                    <a:pt x="24" y="215"/>
                  </a:cubicBezTo>
                  <a:cubicBezTo>
                    <a:pt x="48" y="287"/>
                    <a:pt x="119" y="358"/>
                    <a:pt x="215" y="358"/>
                  </a:cubicBezTo>
                  <a:lnTo>
                    <a:pt x="858" y="358"/>
                  </a:lnTo>
                  <a:cubicBezTo>
                    <a:pt x="953" y="358"/>
                    <a:pt x="1000" y="287"/>
                    <a:pt x="1024" y="215"/>
                  </a:cubicBezTo>
                  <a:cubicBezTo>
                    <a:pt x="1072" y="96"/>
                    <a:pt x="977" y="1"/>
                    <a:pt x="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64"/>
            <p:cNvSpPr/>
            <p:nvPr/>
          </p:nvSpPr>
          <p:spPr>
            <a:xfrm>
              <a:off x="2321238" y="3049958"/>
              <a:ext cx="42275" cy="8975"/>
            </a:xfrm>
            <a:custGeom>
              <a:rect b="b" l="l" r="r" t="t"/>
              <a:pathLst>
                <a:path extrusionOk="0" h="359" w="1691">
                  <a:moveTo>
                    <a:pt x="167" y="1"/>
                  </a:moveTo>
                  <a:cubicBezTo>
                    <a:pt x="72" y="1"/>
                    <a:pt x="24" y="48"/>
                    <a:pt x="0" y="144"/>
                  </a:cubicBezTo>
                  <a:cubicBezTo>
                    <a:pt x="0" y="239"/>
                    <a:pt x="72" y="358"/>
                    <a:pt x="167" y="358"/>
                  </a:cubicBezTo>
                  <a:lnTo>
                    <a:pt x="1477" y="358"/>
                  </a:lnTo>
                  <a:cubicBezTo>
                    <a:pt x="1572" y="358"/>
                    <a:pt x="1619" y="287"/>
                    <a:pt x="1667" y="191"/>
                  </a:cubicBezTo>
                  <a:cubicBezTo>
                    <a:pt x="1691" y="72"/>
                    <a:pt x="1596" y="1"/>
                    <a:pt x="1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64"/>
            <p:cNvSpPr/>
            <p:nvPr/>
          </p:nvSpPr>
          <p:spPr>
            <a:xfrm>
              <a:off x="2328963" y="3064858"/>
              <a:ext cx="26225" cy="8950"/>
            </a:xfrm>
            <a:custGeom>
              <a:rect b="b" l="l" r="r" t="t"/>
              <a:pathLst>
                <a:path extrusionOk="0" h="358" w="1049">
                  <a:moveTo>
                    <a:pt x="215" y="0"/>
                  </a:moveTo>
                  <a:cubicBezTo>
                    <a:pt x="120" y="0"/>
                    <a:pt x="72" y="48"/>
                    <a:pt x="48" y="143"/>
                  </a:cubicBezTo>
                  <a:cubicBezTo>
                    <a:pt x="1" y="262"/>
                    <a:pt x="96" y="357"/>
                    <a:pt x="215" y="357"/>
                  </a:cubicBezTo>
                  <a:lnTo>
                    <a:pt x="882" y="357"/>
                  </a:lnTo>
                  <a:cubicBezTo>
                    <a:pt x="953" y="357"/>
                    <a:pt x="1025" y="286"/>
                    <a:pt x="1049" y="191"/>
                  </a:cubicBezTo>
                  <a:cubicBezTo>
                    <a:pt x="1049" y="119"/>
                    <a:pt x="953" y="0"/>
                    <a:pt x="8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64"/>
            <p:cNvSpPr/>
            <p:nvPr/>
          </p:nvSpPr>
          <p:spPr>
            <a:xfrm>
              <a:off x="2232513" y="2961258"/>
              <a:ext cx="42300" cy="8950"/>
            </a:xfrm>
            <a:custGeom>
              <a:rect b="b" l="l" r="r" t="t"/>
              <a:pathLst>
                <a:path extrusionOk="0" h="358" w="1692">
                  <a:moveTo>
                    <a:pt x="191" y="0"/>
                  </a:moveTo>
                  <a:cubicBezTo>
                    <a:pt x="120" y="0"/>
                    <a:pt x="48" y="48"/>
                    <a:pt x="25" y="143"/>
                  </a:cubicBezTo>
                  <a:cubicBezTo>
                    <a:pt x="1" y="262"/>
                    <a:pt x="72" y="358"/>
                    <a:pt x="191" y="358"/>
                  </a:cubicBezTo>
                  <a:lnTo>
                    <a:pt x="1525" y="358"/>
                  </a:lnTo>
                  <a:cubicBezTo>
                    <a:pt x="1596" y="358"/>
                    <a:pt x="1668" y="286"/>
                    <a:pt x="1692" y="215"/>
                  </a:cubicBezTo>
                  <a:cubicBezTo>
                    <a:pt x="1692" y="72"/>
                    <a:pt x="1644" y="0"/>
                    <a:pt x="15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64"/>
            <p:cNvSpPr/>
            <p:nvPr/>
          </p:nvSpPr>
          <p:spPr>
            <a:xfrm>
              <a:off x="2240863" y="2976133"/>
              <a:ext cx="25625" cy="8975"/>
            </a:xfrm>
            <a:custGeom>
              <a:rect b="b" l="l" r="r" t="t"/>
              <a:pathLst>
                <a:path extrusionOk="0" h="359" w="1025">
                  <a:moveTo>
                    <a:pt x="191" y="1"/>
                  </a:moveTo>
                  <a:cubicBezTo>
                    <a:pt x="119" y="1"/>
                    <a:pt x="48" y="48"/>
                    <a:pt x="24" y="144"/>
                  </a:cubicBezTo>
                  <a:cubicBezTo>
                    <a:pt x="0" y="263"/>
                    <a:pt x="72" y="358"/>
                    <a:pt x="191" y="358"/>
                  </a:cubicBezTo>
                  <a:lnTo>
                    <a:pt x="857" y="358"/>
                  </a:lnTo>
                  <a:cubicBezTo>
                    <a:pt x="953" y="358"/>
                    <a:pt x="1000" y="287"/>
                    <a:pt x="1024" y="215"/>
                  </a:cubicBezTo>
                  <a:cubicBezTo>
                    <a:pt x="1024" y="72"/>
                    <a:pt x="953" y="1"/>
                    <a:pt x="8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74" name="Google Shape;2274;p64"/>
          <p:cNvSpPr/>
          <p:nvPr/>
        </p:nvSpPr>
        <p:spPr>
          <a:xfrm>
            <a:off x="1775487" y="2990917"/>
            <a:ext cx="361730" cy="354614"/>
          </a:xfrm>
          <a:custGeom>
            <a:rect b="b" l="l" r="r" t="t"/>
            <a:pathLst>
              <a:path extrusionOk="0" h="11861" w="12099">
                <a:moveTo>
                  <a:pt x="6573" y="429"/>
                </a:moveTo>
                <a:cubicBezTo>
                  <a:pt x="7931" y="524"/>
                  <a:pt x="9145" y="1072"/>
                  <a:pt x="10098" y="2025"/>
                </a:cubicBezTo>
                <a:cubicBezTo>
                  <a:pt x="11027" y="2954"/>
                  <a:pt x="11574" y="4168"/>
                  <a:pt x="11693" y="5478"/>
                </a:cubicBezTo>
                <a:cubicBezTo>
                  <a:pt x="11693" y="5525"/>
                  <a:pt x="11741" y="5811"/>
                  <a:pt x="11741" y="5811"/>
                </a:cubicBezTo>
                <a:lnTo>
                  <a:pt x="10455" y="5811"/>
                </a:lnTo>
                <a:lnTo>
                  <a:pt x="10455" y="5645"/>
                </a:lnTo>
                <a:cubicBezTo>
                  <a:pt x="10431" y="5216"/>
                  <a:pt x="10336" y="4811"/>
                  <a:pt x="10145" y="4406"/>
                </a:cubicBezTo>
                <a:cubicBezTo>
                  <a:pt x="9669" y="3192"/>
                  <a:pt x="8693" y="2287"/>
                  <a:pt x="7407" y="1882"/>
                </a:cubicBezTo>
                <a:cubicBezTo>
                  <a:pt x="7097" y="1787"/>
                  <a:pt x="6764" y="1739"/>
                  <a:pt x="6430" y="1715"/>
                </a:cubicBezTo>
                <a:lnTo>
                  <a:pt x="6311" y="1715"/>
                </a:lnTo>
                <a:lnTo>
                  <a:pt x="6311" y="429"/>
                </a:lnTo>
                <a:close/>
                <a:moveTo>
                  <a:pt x="6145" y="1"/>
                </a:moveTo>
                <a:cubicBezTo>
                  <a:pt x="3954" y="1"/>
                  <a:pt x="1929" y="1191"/>
                  <a:pt x="905" y="3144"/>
                </a:cubicBezTo>
                <a:cubicBezTo>
                  <a:pt x="834" y="3215"/>
                  <a:pt x="905" y="3311"/>
                  <a:pt x="953" y="3382"/>
                </a:cubicBezTo>
                <a:cubicBezTo>
                  <a:pt x="980" y="3395"/>
                  <a:pt x="1004" y="3401"/>
                  <a:pt x="1028" y="3401"/>
                </a:cubicBezTo>
                <a:cubicBezTo>
                  <a:pt x="1088" y="3401"/>
                  <a:pt x="1140" y="3362"/>
                  <a:pt x="1191" y="3311"/>
                </a:cubicBezTo>
                <a:cubicBezTo>
                  <a:pt x="2144" y="1572"/>
                  <a:pt x="3954" y="453"/>
                  <a:pt x="5930" y="405"/>
                </a:cubicBezTo>
                <a:lnTo>
                  <a:pt x="5930" y="1691"/>
                </a:lnTo>
                <a:cubicBezTo>
                  <a:pt x="3644" y="1763"/>
                  <a:pt x="1787" y="3668"/>
                  <a:pt x="1787" y="6002"/>
                </a:cubicBezTo>
                <a:cubicBezTo>
                  <a:pt x="1787" y="8383"/>
                  <a:pt x="3715" y="10312"/>
                  <a:pt x="6097" y="10312"/>
                </a:cubicBezTo>
                <a:cubicBezTo>
                  <a:pt x="6764" y="10312"/>
                  <a:pt x="7407" y="10169"/>
                  <a:pt x="7978" y="9860"/>
                </a:cubicBezTo>
                <a:lnTo>
                  <a:pt x="8002" y="9836"/>
                </a:lnTo>
                <a:cubicBezTo>
                  <a:pt x="8079" y="9664"/>
                  <a:pt x="7986" y="9553"/>
                  <a:pt x="7861" y="9553"/>
                </a:cubicBezTo>
                <a:cubicBezTo>
                  <a:pt x="7830" y="9553"/>
                  <a:pt x="7797" y="9560"/>
                  <a:pt x="7764" y="9574"/>
                </a:cubicBezTo>
                <a:cubicBezTo>
                  <a:pt x="7240" y="9812"/>
                  <a:pt x="6668" y="9931"/>
                  <a:pt x="6097" y="9931"/>
                </a:cubicBezTo>
                <a:cubicBezTo>
                  <a:pt x="3930" y="9931"/>
                  <a:pt x="2144" y="8145"/>
                  <a:pt x="2144" y="5954"/>
                </a:cubicBezTo>
                <a:cubicBezTo>
                  <a:pt x="2144" y="3787"/>
                  <a:pt x="3930" y="2001"/>
                  <a:pt x="6097" y="2001"/>
                </a:cubicBezTo>
                <a:cubicBezTo>
                  <a:pt x="6907" y="2001"/>
                  <a:pt x="7716" y="2239"/>
                  <a:pt x="8359" y="2715"/>
                </a:cubicBezTo>
                <a:cubicBezTo>
                  <a:pt x="9026" y="3168"/>
                  <a:pt x="9526" y="3811"/>
                  <a:pt x="9788" y="4525"/>
                </a:cubicBezTo>
                <a:cubicBezTo>
                  <a:pt x="9907" y="4859"/>
                  <a:pt x="10002" y="5216"/>
                  <a:pt x="10026" y="5573"/>
                </a:cubicBezTo>
                <a:cubicBezTo>
                  <a:pt x="10098" y="6311"/>
                  <a:pt x="9931" y="7097"/>
                  <a:pt x="9621" y="7788"/>
                </a:cubicBezTo>
                <a:cubicBezTo>
                  <a:pt x="9312" y="8336"/>
                  <a:pt x="8907" y="8812"/>
                  <a:pt x="8359" y="9217"/>
                </a:cubicBezTo>
                <a:lnTo>
                  <a:pt x="8359" y="9241"/>
                </a:lnTo>
                <a:cubicBezTo>
                  <a:pt x="8342" y="9398"/>
                  <a:pt x="8441" y="9492"/>
                  <a:pt x="8542" y="9492"/>
                </a:cubicBezTo>
                <a:cubicBezTo>
                  <a:pt x="8578" y="9492"/>
                  <a:pt x="8614" y="9480"/>
                  <a:pt x="8645" y="9455"/>
                </a:cubicBezTo>
                <a:cubicBezTo>
                  <a:pt x="9169" y="9050"/>
                  <a:pt x="9621" y="8526"/>
                  <a:pt x="9907" y="7955"/>
                </a:cubicBezTo>
                <a:cubicBezTo>
                  <a:pt x="10217" y="7383"/>
                  <a:pt x="10360" y="6764"/>
                  <a:pt x="10384" y="6145"/>
                </a:cubicBezTo>
                <a:lnTo>
                  <a:pt x="11670" y="6145"/>
                </a:lnTo>
                <a:cubicBezTo>
                  <a:pt x="11622" y="8264"/>
                  <a:pt x="10360" y="10193"/>
                  <a:pt x="8288" y="11146"/>
                </a:cubicBezTo>
                <a:cubicBezTo>
                  <a:pt x="8240" y="11146"/>
                  <a:pt x="8216" y="11169"/>
                  <a:pt x="8193" y="11169"/>
                </a:cubicBezTo>
                <a:cubicBezTo>
                  <a:pt x="7477" y="11436"/>
                  <a:pt x="6757" y="11564"/>
                  <a:pt x="6058" y="11564"/>
                </a:cubicBezTo>
                <a:cubicBezTo>
                  <a:pt x="4568" y="11564"/>
                  <a:pt x="3173" y="10984"/>
                  <a:pt x="2120" y="9931"/>
                </a:cubicBezTo>
                <a:cubicBezTo>
                  <a:pt x="1072" y="8883"/>
                  <a:pt x="477" y="7454"/>
                  <a:pt x="477" y="5954"/>
                </a:cubicBezTo>
                <a:cubicBezTo>
                  <a:pt x="477" y="5311"/>
                  <a:pt x="596" y="4692"/>
                  <a:pt x="810" y="4073"/>
                </a:cubicBezTo>
                <a:lnTo>
                  <a:pt x="834" y="4001"/>
                </a:lnTo>
                <a:cubicBezTo>
                  <a:pt x="858" y="3906"/>
                  <a:pt x="834" y="3811"/>
                  <a:pt x="739" y="3763"/>
                </a:cubicBezTo>
                <a:cubicBezTo>
                  <a:pt x="716" y="3758"/>
                  <a:pt x="695" y="3755"/>
                  <a:pt x="675" y="3755"/>
                </a:cubicBezTo>
                <a:cubicBezTo>
                  <a:pt x="610" y="3755"/>
                  <a:pt x="555" y="3786"/>
                  <a:pt x="501" y="3858"/>
                </a:cubicBezTo>
                <a:lnTo>
                  <a:pt x="477" y="3906"/>
                </a:lnTo>
                <a:cubicBezTo>
                  <a:pt x="0" y="5216"/>
                  <a:pt x="0" y="6692"/>
                  <a:pt x="524" y="8145"/>
                </a:cubicBezTo>
                <a:cubicBezTo>
                  <a:pt x="524" y="8169"/>
                  <a:pt x="572" y="8193"/>
                  <a:pt x="572" y="8240"/>
                </a:cubicBezTo>
                <a:cubicBezTo>
                  <a:pt x="1596" y="10550"/>
                  <a:pt x="3739" y="11860"/>
                  <a:pt x="6073" y="11860"/>
                </a:cubicBezTo>
                <a:cubicBezTo>
                  <a:pt x="7645" y="11860"/>
                  <a:pt x="9145" y="11241"/>
                  <a:pt x="10264" y="10145"/>
                </a:cubicBezTo>
                <a:cubicBezTo>
                  <a:pt x="10431" y="9979"/>
                  <a:pt x="10574" y="9812"/>
                  <a:pt x="10717" y="9622"/>
                </a:cubicBezTo>
                <a:cubicBezTo>
                  <a:pt x="11169" y="9098"/>
                  <a:pt x="11503" y="8478"/>
                  <a:pt x="11693" y="7812"/>
                </a:cubicBezTo>
                <a:cubicBezTo>
                  <a:pt x="12003" y="7240"/>
                  <a:pt x="12098" y="6526"/>
                  <a:pt x="12098" y="5859"/>
                </a:cubicBezTo>
                <a:cubicBezTo>
                  <a:pt x="12098" y="5740"/>
                  <a:pt x="12098" y="5645"/>
                  <a:pt x="12051" y="5525"/>
                </a:cubicBezTo>
                <a:cubicBezTo>
                  <a:pt x="11931" y="4097"/>
                  <a:pt x="11336" y="2787"/>
                  <a:pt x="10336" y="1763"/>
                </a:cubicBezTo>
                <a:cubicBezTo>
                  <a:pt x="10217" y="1644"/>
                  <a:pt x="10074" y="1525"/>
                  <a:pt x="9931" y="1406"/>
                </a:cubicBezTo>
                <a:cubicBezTo>
                  <a:pt x="9407" y="953"/>
                  <a:pt x="8812" y="596"/>
                  <a:pt x="8121" y="358"/>
                </a:cubicBezTo>
                <a:cubicBezTo>
                  <a:pt x="7478" y="120"/>
                  <a:pt x="6788" y="1"/>
                  <a:pt x="61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75" name="Google Shape;2275;p64"/>
          <p:cNvGrpSpPr/>
          <p:nvPr/>
        </p:nvGrpSpPr>
        <p:grpSpPr>
          <a:xfrm>
            <a:off x="2543093" y="2993077"/>
            <a:ext cx="356019" cy="356737"/>
            <a:chOff x="3194038" y="2824908"/>
            <a:chExt cx="297700" cy="298300"/>
          </a:xfrm>
        </p:grpSpPr>
        <p:sp>
          <p:nvSpPr>
            <p:cNvPr id="2276" name="Google Shape;2276;p64"/>
            <p:cNvSpPr/>
            <p:nvPr/>
          </p:nvSpPr>
          <p:spPr>
            <a:xfrm>
              <a:off x="3194038" y="2824908"/>
              <a:ext cx="297700" cy="298300"/>
            </a:xfrm>
            <a:custGeom>
              <a:rect b="b" l="l" r="r" t="t"/>
              <a:pathLst>
                <a:path extrusionOk="0" h="11932" w="11908">
                  <a:moveTo>
                    <a:pt x="10812" y="1287"/>
                  </a:moveTo>
                  <a:lnTo>
                    <a:pt x="10812" y="2240"/>
                  </a:lnTo>
                  <a:lnTo>
                    <a:pt x="5954" y="3287"/>
                  </a:lnTo>
                  <a:cubicBezTo>
                    <a:pt x="5882" y="3287"/>
                    <a:pt x="5835" y="3335"/>
                    <a:pt x="5811" y="3359"/>
                  </a:cubicBezTo>
                  <a:lnTo>
                    <a:pt x="3906" y="5955"/>
                  </a:lnTo>
                  <a:lnTo>
                    <a:pt x="3191" y="5955"/>
                  </a:lnTo>
                  <a:cubicBezTo>
                    <a:pt x="3191" y="5955"/>
                    <a:pt x="3001" y="6050"/>
                    <a:pt x="3001" y="6145"/>
                  </a:cubicBezTo>
                  <a:cubicBezTo>
                    <a:pt x="3001" y="6217"/>
                    <a:pt x="3096" y="6312"/>
                    <a:pt x="3191" y="6312"/>
                  </a:cubicBezTo>
                  <a:lnTo>
                    <a:pt x="3930" y="6312"/>
                  </a:lnTo>
                  <a:cubicBezTo>
                    <a:pt x="4025" y="6312"/>
                    <a:pt x="4072" y="6264"/>
                    <a:pt x="4144" y="6193"/>
                  </a:cubicBezTo>
                  <a:lnTo>
                    <a:pt x="6025" y="3597"/>
                  </a:lnTo>
                  <a:lnTo>
                    <a:pt x="10550" y="2621"/>
                  </a:lnTo>
                  <a:lnTo>
                    <a:pt x="8359" y="5859"/>
                  </a:lnTo>
                  <a:lnTo>
                    <a:pt x="6668" y="4740"/>
                  </a:lnTo>
                  <a:cubicBezTo>
                    <a:pt x="6616" y="4709"/>
                    <a:pt x="6560" y="4691"/>
                    <a:pt x="6507" y="4691"/>
                  </a:cubicBezTo>
                  <a:cubicBezTo>
                    <a:pt x="6438" y="4691"/>
                    <a:pt x="6375" y="4721"/>
                    <a:pt x="6335" y="4788"/>
                  </a:cubicBezTo>
                  <a:lnTo>
                    <a:pt x="3858" y="8360"/>
                  </a:lnTo>
                  <a:lnTo>
                    <a:pt x="1810" y="7169"/>
                  </a:lnTo>
                  <a:lnTo>
                    <a:pt x="1810" y="6288"/>
                  </a:lnTo>
                  <a:lnTo>
                    <a:pt x="2382" y="6288"/>
                  </a:lnTo>
                  <a:cubicBezTo>
                    <a:pt x="2453" y="6288"/>
                    <a:pt x="2548" y="6193"/>
                    <a:pt x="2548" y="6097"/>
                  </a:cubicBezTo>
                  <a:cubicBezTo>
                    <a:pt x="2548" y="6026"/>
                    <a:pt x="2382" y="5931"/>
                    <a:pt x="2382" y="5931"/>
                  </a:cubicBezTo>
                  <a:lnTo>
                    <a:pt x="1810" y="5931"/>
                  </a:lnTo>
                  <a:lnTo>
                    <a:pt x="1810" y="4002"/>
                  </a:lnTo>
                  <a:lnTo>
                    <a:pt x="3215" y="4430"/>
                  </a:lnTo>
                  <a:cubicBezTo>
                    <a:pt x="3247" y="4443"/>
                    <a:pt x="3275" y="4449"/>
                    <a:pt x="3301" y="4449"/>
                  </a:cubicBezTo>
                  <a:cubicBezTo>
                    <a:pt x="3372" y="4449"/>
                    <a:pt x="3425" y="4405"/>
                    <a:pt x="3477" y="4335"/>
                  </a:cubicBezTo>
                  <a:lnTo>
                    <a:pt x="4168" y="3311"/>
                  </a:lnTo>
                  <a:lnTo>
                    <a:pt x="5501" y="2049"/>
                  </a:lnTo>
                  <a:lnTo>
                    <a:pt x="10812" y="1287"/>
                  </a:lnTo>
                  <a:close/>
                  <a:moveTo>
                    <a:pt x="10764" y="2978"/>
                  </a:moveTo>
                  <a:lnTo>
                    <a:pt x="10812" y="10694"/>
                  </a:lnTo>
                  <a:lnTo>
                    <a:pt x="1810" y="10694"/>
                  </a:lnTo>
                  <a:lnTo>
                    <a:pt x="1810" y="7622"/>
                  </a:lnTo>
                  <a:lnTo>
                    <a:pt x="3787" y="8765"/>
                  </a:lnTo>
                  <a:cubicBezTo>
                    <a:pt x="3826" y="8781"/>
                    <a:pt x="3866" y="8788"/>
                    <a:pt x="3904" y="8788"/>
                  </a:cubicBezTo>
                  <a:cubicBezTo>
                    <a:pt x="3980" y="8788"/>
                    <a:pt x="4049" y="8757"/>
                    <a:pt x="4096" y="8693"/>
                  </a:cubicBezTo>
                  <a:lnTo>
                    <a:pt x="6573" y="5121"/>
                  </a:lnTo>
                  <a:lnTo>
                    <a:pt x="8264" y="6264"/>
                  </a:lnTo>
                  <a:cubicBezTo>
                    <a:pt x="8303" y="6280"/>
                    <a:pt x="8348" y="6288"/>
                    <a:pt x="8393" y="6288"/>
                  </a:cubicBezTo>
                  <a:cubicBezTo>
                    <a:pt x="8481" y="6288"/>
                    <a:pt x="8565" y="6256"/>
                    <a:pt x="8597" y="6193"/>
                  </a:cubicBezTo>
                  <a:lnTo>
                    <a:pt x="10764" y="2978"/>
                  </a:lnTo>
                  <a:close/>
                  <a:moveTo>
                    <a:pt x="881" y="1"/>
                  </a:moveTo>
                  <a:cubicBezTo>
                    <a:pt x="762" y="1"/>
                    <a:pt x="667" y="49"/>
                    <a:pt x="667" y="168"/>
                  </a:cubicBezTo>
                  <a:lnTo>
                    <a:pt x="667" y="977"/>
                  </a:lnTo>
                  <a:lnTo>
                    <a:pt x="500" y="977"/>
                  </a:lnTo>
                  <a:cubicBezTo>
                    <a:pt x="405" y="977"/>
                    <a:pt x="310" y="1049"/>
                    <a:pt x="310" y="1120"/>
                  </a:cubicBezTo>
                  <a:cubicBezTo>
                    <a:pt x="310" y="1239"/>
                    <a:pt x="381" y="1335"/>
                    <a:pt x="500" y="1335"/>
                  </a:cubicBezTo>
                  <a:lnTo>
                    <a:pt x="715" y="1335"/>
                  </a:lnTo>
                  <a:lnTo>
                    <a:pt x="715" y="2240"/>
                  </a:lnTo>
                  <a:lnTo>
                    <a:pt x="500" y="2240"/>
                  </a:lnTo>
                  <a:cubicBezTo>
                    <a:pt x="405" y="2240"/>
                    <a:pt x="310" y="2287"/>
                    <a:pt x="310" y="2382"/>
                  </a:cubicBezTo>
                  <a:cubicBezTo>
                    <a:pt x="310" y="2502"/>
                    <a:pt x="381" y="2597"/>
                    <a:pt x="500" y="2597"/>
                  </a:cubicBezTo>
                  <a:lnTo>
                    <a:pt x="715" y="2597"/>
                  </a:lnTo>
                  <a:lnTo>
                    <a:pt x="715" y="3478"/>
                  </a:lnTo>
                  <a:lnTo>
                    <a:pt x="500" y="3478"/>
                  </a:lnTo>
                  <a:cubicBezTo>
                    <a:pt x="405" y="3478"/>
                    <a:pt x="310" y="3549"/>
                    <a:pt x="310" y="3621"/>
                  </a:cubicBezTo>
                  <a:cubicBezTo>
                    <a:pt x="310" y="3740"/>
                    <a:pt x="381" y="3835"/>
                    <a:pt x="500" y="3835"/>
                  </a:cubicBezTo>
                  <a:lnTo>
                    <a:pt x="715" y="3835"/>
                  </a:lnTo>
                  <a:lnTo>
                    <a:pt x="715" y="4740"/>
                  </a:lnTo>
                  <a:lnTo>
                    <a:pt x="500" y="4740"/>
                  </a:lnTo>
                  <a:cubicBezTo>
                    <a:pt x="405" y="4740"/>
                    <a:pt x="310" y="4788"/>
                    <a:pt x="310" y="4883"/>
                  </a:cubicBezTo>
                  <a:cubicBezTo>
                    <a:pt x="310" y="5002"/>
                    <a:pt x="381" y="5097"/>
                    <a:pt x="500" y="5097"/>
                  </a:cubicBezTo>
                  <a:lnTo>
                    <a:pt x="715" y="5097"/>
                  </a:lnTo>
                  <a:lnTo>
                    <a:pt x="715" y="5978"/>
                  </a:lnTo>
                  <a:lnTo>
                    <a:pt x="500" y="5978"/>
                  </a:lnTo>
                  <a:cubicBezTo>
                    <a:pt x="405" y="5978"/>
                    <a:pt x="310" y="6050"/>
                    <a:pt x="310" y="6121"/>
                  </a:cubicBezTo>
                  <a:cubicBezTo>
                    <a:pt x="310" y="6240"/>
                    <a:pt x="381" y="6336"/>
                    <a:pt x="500" y="6336"/>
                  </a:cubicBezTo>
                  <a:lnTo>
                    <a:pt x="715" y="6336"/>
                  </a:lnTo>
                  <a:lnTo>
                    <a:pt x="715" y="7241"/>
                  </a:lnTo>
                  <a:lnTo>
                    <a:pt x="500" y="7241"/>
                  </a:lnTo>
                  <a:cubicBezTo>
                    <a:pt x="405" y="7241"/>
                    <a:pt x="310" y="7288"/>
                    <a:pt x="310" y="7383"/>
                  </a:cubicBezTo>
                  <a:cubicBezTo>
                    <a:pt x="310" y="7503"/>
                    <a:pt x="381" y="7598"/>
                    <a:pt x="500" y="7598"/>
                  </a:cubicBezTo>
                  <a:lnTo>
                    <a:pt x="715" y="7598"/>
                  </a:lnTo>
                  <a:lnTo>
                    <a:pt x="715" y="8479"/>
                  </a:lnTo>
                  <a:lnTo>
                    <a:pt x="500" y="8479"/>
                  </a:lnTo>
                  <a:cubicBezTo>
                    <a:pt x="405" y="8479"/>
                    <a:pt x="310" y="8550"/>
                    <a:pt x="310" y="8622"/>
                  </a:cubicBezTo>
                  <a:cubicBezTo>
                    <a:pt x="310" y="8741"/>
                    <a:pt x="381" y="8836"/>
                    <a:pt x="500" y="8836"/>
                  </a:cubicBezTo>
                  <a:lnTo>
                    <a:pt x="715" y="8836"/>
                  </a:lnTo>
                  <a:lnTo>
                    <a:pt x="715" y="9741"/>
                  </a:lnTo>
                  <a:lnTo>
                    <a:pt x="476" y="9741"/>
                  </a:lnTo>
                  <a:cubicBezTo>
                    <a:pt x="405" y="9741"/>
                    <a:pt x="310" y="9765"/>
                    <a:pt x="286" y="9860"/>
                  </a:cubicBezTo>
                  <a:cubicBezTo>
                    <a:pt x="238" y="10003"/>
                    <a:pt x="310" y="10122"/>
                    <a:pt x="476" y="10122"/>
                  </a:cubicBezTo>
                  <a:lnTo>
                    <a:pt x="715" y="10122"/>
                  </a:lnTo>
                  <a:lnTo>
                    <a:pt x="715" y="10741"/>
                  </a:lnTo>
                  <a:lnTo>
                    <a:pt x="286" y="10741"/>
                  </a:lnTo>
                  <a:cubicBezTo>
                    <a:pt x="143" y="10741"/>
                    <a:pt x="0" y="10860"/>
                    <a:pt x="0" y="11051"/>
                  </a:cubicBezTo>
                  <a:lnTo>
                    <a:pt x="0" y="11718"/>
                  </a:lnTo>
                  <a:cubicBezTo>
                    <a:pt x="0" y="11813"/>
                    <a:pt x="95" y="11908"/>
                    <a:pt x="167" y="11908"/>
                  </a:cubicBezTo>
                  <a:lnTo>
                    <a:pt x="8716" y="11908"/>
                  </a:lnTo>
                  <a:cubicBezTo>
                    <a:pt x="8740" y="11908"/>
                    <a:pt x="8788" y="11908"/>
                    <a:pt x="8811" y="11884"/>
                  </a:cubicBezTo>
                  <a:cubicBezTo>
                    <a:pt x="8931" y="11718"/>
                    <a:pt x="8835" y="11575"/>
                    <a:pt x="8692" y="11575"/>
                  </a:cubicBezTo>
                  <a:lnTo>
                    <a:pt x="357" y="11575"/>
                  </a:lnTo>
                  <a:lnTo>
                    <a:pt x="357" y="11098"/>
                  </a:lnTo>
                  <a:lnTo>
                    <a:pt x="11550" y="11098"/>
                  </a:lnTo>
                  <a:lnTo>
                    <a:pt x="11550" y="11575"/>
                  </a:lnTo>
                  <a:lnTo>
                    <a:pt x="9502" y="11575"/>
                  </a:lnTo>
                  <a:cubicBezTo>
                    <a:pt x="9407" y="11575"/>
                    <a:pt x="9312" y="11646"/>
                    <a:pt x="9312" y="11718"/>
                  </a:cubicBezTo>
                  <a:cubicBezTo>
                    <a:pt x="9312" y="11837"/>
                    <a:pt x="9383" y="11932"/>
                    <a:pt x="9502" y="11932"/>
                  </a:cubicBezTo>
                  <a:lnTo>
                    <a:pt x="11598" y="11932"/>
                  </a:lnTo>
                  <a:cubicBezTo>
                    <a:pt x="11764" y="11932"/>
                    <a:pt x="11907" y="11813"/>
                    <a:pt x="11907" y="11646"/>
                  </a:cubicBezTo>
                  <a:lnTo>
                    <a:pt x="11907" y="11051"/>
                  </a:lnTo>
                  <a:cubicBezTo>
                    <a:pt x="11884" y="10837"/>
                    <a:pt x="11764" y="10694"/>
                    <a:pt x="11574" y="10694"/>
                  </a:cubicBezTo>
                  <a:lnTo>
                    <a:pt x="11121" y="10694"/>
                  </a:lnTo>
                  <a:lnTo>
                    <a:pt x="11121" y="1120"/>
                  </a:lnTo>
                  <a:lnTo>
                    <a:pt x="11121" y="1073"/>
                  </a:lnTo>
                  <a:cubicBezTo>
                    <a:pt x="11101" y="1032"/>
                    <a:pt x="11027" y="973"/>
                    <a:pt x="10977" y="973"/>
                  </a:cubicBezTo>
                  <a:cubicBezTo>
                    <a:pt x="10969" y="973"/>
                    <a:pt x="10961" y="974"/>
                    <a:pt x="10955" y="977"/>
                  </a:cubicBezTo>
                  <a:lnTo>
                    <a:pt x="5406" y="1787"/>
                  </a:lnTo>
                  <a:cubicBezTo>
                    <a:pt x="5358" y="1787"/>
                    <a:pt x="5311" y="1811"/>
                    <a:pt x="5287" y="1835"/>
                  </a:cubicBezTo>
                  <a:lnTo>
                    <a:pt x="3930" y="3121"/>
                  </a:lnTo>
                  <a:lnTo>
                    <a:pt x="3882" y="3144"/>
                  </a:lnTo>
                  <a:lnTo>
                    <a:pt x="3239" y="4145"/>
                  </a:lnTo>
                  <a:lnTo>
                    <a:pt x="1786" y="3668"/>
                  </a:lnTo>
                  <a:cubicBezTo>
                    <a:pt x="1756" y="3657"/>
                    <a:pt x="1727" y="3651"/>
                    <a:pt x="1698" y="3651"/>
                  </a:cubicBezTo>
                  <a:cubicBezTo>
                    <a:pt x="1611" y="3651"/>
                    <a:pt x="1530" y="3704"/>
                    <a:pt x="1477" y="3811"/>
                  </a:cubicBezTo>
                  <a:cubicBezTo>
                    <a:pt x="1477" y="3835"/>
                    <a:pt x="1453" y="3859"/>
                    <a:pt x="1453" y="3907"/>
                  </a:cubicBezTo>
                  <a:lnTo>
                    <a:pt x="1453" y="10717"/>
                  </a:lnTo>
                  <a:lnTo>
                    <a:pt x="1024" y="10717"/>
                  </a:lnTo>
                  <a:lnTo>
                    <a:pt x="1024" y="168"/>
                  </a:lnTo>
                  <a:cubicBezTo>
                    <a:pt x="1024" y="96"/>
                    <a:pt x="977" y="1"/>
                    <a:pt x="8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64"/>
            <p:cNvSpPr/>
            <p:nvPr/>
          </p:nvSpPr>
          <p:spPr>
            <a:xfrm>
              <a:off x="3233913" y="2848733"/>
              <a:ext cx="11925" cy="8950"/>
            </a:xfrm>
            <a:custGeom>
              <a:rect b="b" l="l" r="r" t="t"/>
              <a:pathLst>
                <a:path extrusionOk="0" h="358" w="477">
                  <a:moveTo>
                    <a:pt x="191" y="1"/>
                  </a:moveTo>
                  <a:cubicBezTo>
                    <a:pt x="96" y="1"/>
                    <a:pt x="1" y="72"/>
                    <a:pt x="1" y="143"/>
                  </a:cubicBezTo>
                  <a:cubicBezTo>
                    <a:pt x="1" y="263"/>
                    <a:pt x="96" y="358"/>
                    <a:pt x="191" y="358"/>
                  </a:cubicBezTo>
                  <a:lnTo>
                    <a:pt x="310" y="358"/>
                  </a:lnTo>
                  <a:cubicBezTo>
                    <a:pt x="406" y="358"/>
                    <a:pt x="477" y="310"/>
                    <a:pt x="477" y="215"/>
                  </a:cubicBezTo>
                  <a:cubicBezTo>
                    <a:pt x="477" y="96"/>
                    <a:pt x="429" y="1"/>
                    <a:pt x="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64"/>
            <p:cNvSpPr/>
            <p:nvPr/>
          </p:nvSpPr>
          <p:spPr>
            <a:xfrm>
              <a:off x="3320238" y="2848733"/>
              <a:ext cx="14325" cy="8950"/>
            </a:xfrm>
            <a:custGeom>
              <a:rect b="b" l="l" r="r" t="t"/>
              <a:pathLst>
                <a:path extrusionOk="0" h="358" w="573">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64"/>
            <p:cNvSpPr/>
            <p:nvPr/>
          </p:nvSpPr>
          <p:spPr>
            <a:xfrm>
              <a:off x="3342863" y="2848733"/>
              <a:ext cx="14325" cy="8950"/>
            </a:xfrm>
            <a:custGeom>
              <a:rect b="b" l="l" r="r" t="t"/>
              <a:pathLst>
                <a:path extrusionOk="0" h="358" w="573">
                  <a:moveTo>
                    <a:pt x="215" y="1"/>
                  </a:moveTo>
                  <a:cubicBezTo>
                    <a:pt x="120" y="1"/>
                    <a:pt x="25" y="72"/>
                    <a:pt x="25" y="143"/>
                  </a:cubicBezTo>
                  <a:cubicBezTo>
                    <a:pt x="1" y="263"/>
                    <a:pt x="96" y="358"/>
                    <a:pt x="167" y="358"/>
                  </a:cubicBezTo>
                  <a:lnTo>
                    <a:pt x="382" y="358"/>
                  </a:lnTo>
                  <a:cubicBezTo>
                    <a:pt x="477" y="358"/>
                    <a:pt x="572" y="310"/>
                    <a:pt x="572" y="215"/>
                  </a:cubicBezTo>
                  <a:cubicBezTo>
                    <a:pt x="572" y="96"/>
                    <a:pt x="501"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64"/>
            <p:cNvSpPr/>
            <p:nvPr/>
          </p:nvSpPr>
          <p:spPr>
            <a:xfrm>
              <a:off x="3275588" y="2848733"/>
              <a:ext cx="14325" cy="8950"/>
            </a:xfrm>
            <a:custGeom>
              <a:rect b="b" l="l" r="r" t="t"/>
              <a:pathLst>
                <a:path extrusionOk="0" h="358" w="573">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64"/>
            <p:cNvSpPr/>
            <p:nvPr/>
          </p:nvSpPr>
          <p:spPr>
            <a:xfrm>
              <a:off x="3298213" y="2848733"/>
              <a:ext cx="14325" cy="8950"/>
            </a:xfrm>
            <a:custGeom>
              <a:rect b="b" l="l" r="r" t="t"/>
              <a:pathLst>
                <a:path extrusionOk="0" h="358" w="573">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64"/>
            <p:cNvSpPr/>
            <p:nvPr/>
          </p:nvSpPr>
          <p:spPr>
            <a:xfrm>
              <a:off x="3253563" y="2848733"/>
              <a:ext cx="14325" cy="8950"/>
            </a:xfrm>
            <a:custGeom>
              <a:rect b="b" l="l" r="r" t="t"/>
              <a:pathLst>
                <a:path extrusionOk="0" h="358" w="573">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64"/>
            <p:cNvSpPr/>
            <p:nvPr/>
          </p:nvSpPr>
          <p:spPr>
            <a:xfrm>
              <a:off x="3364888" y="2848733"/>
              <a:ext cx="11950" cy="8950"/>
            </a:xfrm>
            <a:custGeom>
              <a:rect b="b" l="l" r="r" t="t"/>
              <a:pathLst>
                <a:path extrusionOk="0" h="358" w="478">
                  <a:moveTo>
                    <a:pt x="215" y="1"/>
                  </a:moveTo>
                  <a:cubicBezTo>
                    <a:pt x="120" y="1"/>
                    <a:pt x="25" y="72"/>
                    <a:pt x="25" y="143"/>
                  </a:cubicBezTo>
                  <a:cubicBezTo>
                    <a:pt x="1" y="263"/>
                    <a:pt x="96" y="358"/>
                    <a:pt x="191" y="358"/>
                  </a:cubicBezTo>
                  <a:lnTo>
                    <a:pt x="310" y="358"/>
                  </a:lnTo>
                  <a:cubicBezTo>
                    <a:pt x="382" y="358"/>
                    <a:pt x="477" y="310"/>
                    <a:pt x="477" y="215"/>
                  </a:cubicBezTo>
                  <a:cubicBezTo>
                    <a:pt x="477" y="96"/>
                    <a:pt x="430" y="1"/>
                    <a:pt x="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4" name="Google Shape;2284;p64"/>
          <p:cNvGrpSpPr/>
          <p:nvPr/>
        </p:nvGrpSpPr>
        <p:grpSpPr>
          <a:xfrm>
            <a:off x="3233738" y="2992898"/>
            <a:ext cx="370281" cy="356946"/>
            <a:chOff x="3644113" y="2824758"/>
            <a:chExt cx="309625" cy="298475"/>
          </a:xfrm>
        </p:grpSpPr>
        <p:sp>
          <p:nvSpPr>
            <p:cNvPr id="2285" name="Google Shape;2285;p64"/>
            <p:cNvSpPr/>
            <p:nvPr/>
          </p:nvSpPr>
          <p:spPr>
            <a:xfrm>
              <a:off x="3780463" y="2959483"/>
              <a:ext cx="50625" cy="8950"/>
            </a:xfrm>
            <a:custGeom>
              <a:rect b="b" l="l" r="r" t="t"/>
              <a:pathLst>
                <a:path extrusionOk="0" h="358" w="2025">
                  <a:moveTo>
                    <a:pt x="215" y="0"/>
                  </a:moveTo>
                  <a:cubicBezTo>
                    <a:pt x="119" y="0"/>
                    <a:pt x="48" y="71"/>
                    <a:pt x="24" y="143"/>
                  </a:cubicBezTo>
                  <a:cubicBezTo>
                    <a:pt x="0" y="262"/>
                    <a:pt x="96" y="357"/>
                    <a:pt x="215" y="357"/>
                  </a:cubicBezTo>
                  <a:lnTo>
                    <a:pt x="1810" y="357"/>
                  </a:lnTo>
                  <a:cubicBezTo>
                    <a:pt x="1929" y="357"/>
                    <a:pt x="2025" y="262"/>
                    <a:pt x="2001" y="143"/>
                  </a:cubicBezTo>
                  <a:cubicBezTo>
                    <a:pt x="1929" y="71"/>
                    <a:pt x="1882" y="0"/>
                    <a:pt x="17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64"/>
            <p:cNvSpPr/>
            <p:nvPr/>
          </p:nvSpPr>
          <p:spPr>
            <a:xfrm>
              <a:off x="3789988" y="2977333"/>
              <a:ext cx="30375" cy="8950"/>
            </a:xfrm>
            <a:custGeom>
              <a:rect b="b" l="l" r="r" t="t"/>
              <a:pathLst>
                <a:path extrusionOk="0" h="358" w="1215">
                  <a:moveTo>
                    <a:pt x="215" y="0"/>
                  </a:moveTo>
                  <a:cubicBezTo>
                    <a:pt x="96" y="0"/>
                    <a:pt x="0" y="96"/>
                    <a:pt x="24" y="215"/>
                  </a:cubicBezTo>
                  <a:cubicBezTo>
                    <a:pt x="72" y="310"/>
                    <a:pt x="120" y="358"/>
                    <a:pt x="215" y="358"/>
                  </a:cubicBezTo>
                  <a:lnTo>
                    <a:pt x="1024" y="358"/>
                  </a:lnTo>
                  <a:cubicBezTo>
                    <a:pt x="1096" y="358"/>
                    <a:pt x="1167" y="310"/>
                    <a:pt x="1191" y="215"/>
                  </a:cubicBezTo>
                  <a:cubicBezTo>
                    <a:pt x="1215" y="96"/>
                    <a:pt x="1144" y="0"/>
                    <a:pt x="10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64"/>
            <p:cNvSpPr/>
            <p:nvPr/>
          </p:nvSpPr>
          <p:spPr>
            <a:xfrm>
              <a:off x="3644113" y="2824758"/>
              <a:ext cx="309625" cy="298475"/>
            </a:xfrm>
            <a:custGeom>
              <a:rect b="b" l="l" r="r" t="t"/>
              <a:pathLst>
                <a:path extrusionOk="0" h="11939" w="12385">
                  <a:moveTo>
                    <a:pt x="6455" y="340"/>
                  </a:moveTo>
                  <a:cubicBezTo>
                    <a:pt x="6931" y="340"/>
                    <a:pt x="7336" y="721"/>
                    <a:pt x="7336" y="1198"/>
                  </a:cubicBezTo>
                  <a:cubicBezTo>
                    <a:pt x="7336" y="1674"/>
                    <a:pt x="6931" y="2055"/>
                    <a:pt x="6455" y="2055"/>
                  </a:cubicBezTo>
                  <a:cubicBezTo>
                    <a:pt x="5955" y="2031"/>
                    <a:pt x="5597" y="1650"/>
                    <a:pt x="5597" y="1198"/>
                  </a:cubicBezTo>
                  <a:cubicBezTo>
                    <a:pt x="5597" y="721"/>
                    <a:pt x="5978" y="340"/>
                    <a:pt x="6455" y="340"/>
                  </a:cubicBezTo>
                  <a:close/>
                  <a:moveTo>
                    <a:pt x="9789" y="1722"/>
                  </a:moveTo>
                  <a:cubicBezTo>
                    <a:pt x="10003" y="1722"/>
                    <a:pt x="10241" y="1817"/>
                    <a:pt x="10384" y="1960"/>
                  </a:cubicBezTo>
                  <a:cubicBezTo>
                    <a:pt x="10551" y="2126"/>
                    <a:pt x="10622" y="2365"/>
                    <a:pt x="10622" y="2555"/>
                  </a:cubicBezTo>
                  <a:cubicBezTo>
                    <a:pt x="10622" y="2769"/>
                    <a:pt x="10551" y="3008"/>
                    <a:pt x="10384" y="3150"/>
                  </a:cubicBezTo>
                  <a:cubicBezTo>
                    <a:pt x="10229" y="3317"/>
                    <a:pt x="10015" y="3401"/>
                    <a:pt x="9795" y="3401"/>
                  </a:cubicBezTo>
                  <a:cubicBezTo>
                    <a:pt x="9574" y="3401"/>
                    <a:pt x="9348" y="3317"/>
                    <a:pt x="9169" y="3150"/>
                  </a:cubicBezTo>
                  <a:cubicBezTo>
                    <a:pt x="9027" y="3008"/>
                    <a:pt x="8931" y="2769"/>
                    <a:pt x="8931" y="2555"/>
                  </a:cubicBezTo>
                  <a:cubicBezTo>
                    <a:pt x="8931" y="2365"/>
                    <a:pt x="9027" y="2126"/>
                    <a:pt x="9193" y="1960"/>
                  </a:cubicBezTo>
                  <a:cubicBezTo>
                    <a:pt x="9384" y="1793"/>
                    <a:pt x="9598" y="1722"/>
                    <a:pt x="9789" y="1722"/>
                  </a:cubicBezTo>
                  <a:close/>
                  <a:moveTo>
                    <a:pt x="3073" y="1769"/>
                  </a:moveTo>
                  <a:cubicBezTo>
                    <a:pt x="3263" y="1769"/>
                    <a:pt x="3525" y="1865"/>
                    <a:pt x="3668" y="2007"/>
                  </a:cubicBezTo>
                  <a:cubicBezTo>
                    <a:pt x="3811" y="2150"/>
                    <a:pt x="3906" y="2388"/>
                    <a:pt x="3906" y="2603"/>
                  </a:cubicBezTo>
                  <a:cubicBezTo>
                    <a:pt x="3930" y="2817"/>
                    <a:pt x="3835" y="3008"/>
                    <a:pt x="3692" y="3198"/>
                  </a:cubicBezTo>
                  <a:cubicBezTo>
                    <a:pt x="3525" y="3365"/>
                    <a:pt x="3311" y="3448"/>
                    <a:pt x="3094" y="3448"/>
                  </a:cubicBezTo>
                  <a:cubicBezTo>
                    <a:pt x="2876" y="3448"/>
                    <a:pt x="2656" y="3365"/>
                    <a:pt x="2478" y="3198"/>
                  </a:cubicBezTo>
                  <a:cubicBezTo>
                    <a:pt x="2335" y="3055"/>
                    <a:pt x="2239" y="2817"/>
                    <a:pt x="2239" y="2603"/>
                  </a:cubicBezTo>
                  <a:cubicBezTo>
                    <a:pt x="2239" y="2365"/>
                    <a:pt x="2335" y="2150"/>
                    <a:pt x="2478" y="2007"/>
                  </a:cubicBezTo>
                  <a:cubicBezTo>
                    <a:pt x="2644" y="1817"/>
                    <a:pt x="2859" y="1769"/>
                    <a:pt x="3073" y="1769"/>
                  </a:cubicBezTo>
                  <a:close/>
                  <a:moveTo>
                    <a:pt x="1692" y="5079"/>
                  </a:moveTo>
                  <a:cubicBezTo>
                    <a:pt x="2168" y="5079"/>
                    <a:pt x="2573" y="5460"/>
                    <a:pt x="2573" y="5937"/>
                  </a:cubicBezTo>
                  <a:cubicBezTo>
                    <a:pt x="2573" y="6413"/>
                    <a:pt x="2168" y="6794"/>
                    <a:pt x="1692" y="6794"/>
                  </a:cubicBezTo>
                  <a:cubicBezTo>
                    <a:pt x="1215" y="6794"/>
                    <a:pt x="834" y="6413"/>
                    <a:pt x="834" y="5937"/>
                  </a:cubicBezTo>
                  <a:cubicBezTo>
                    <a:pt x="834" y="5460"/>
                    <a:pt x="1215" y="5079"/>
                    <a:pt x="1692" y="5079"/>
                  </a:cubicBezTo>
                  <a:close/>
                  <a:moveTo>
                    <a:pt x="11170" y="5079"/>
                  </a:moveTo>
                  <a:cubicBezTo>
                    <a:pt x="11646" y="5079"/>
                    <a:pt x="12027" y="5460"/>
                    <a:pt x="12027" y="5937"/>
                  </a:cubicBezTo>
                  <a:cubicBezTo>
                    <a:pt x="12027" y="6413"/>
                    <a:pt x="11646" y="6794"/>
                    <a:pt x="11170" y="6794"/>
                  </a:cubicBezTo>
                  <a:cubicBezTo>
                    <a:pt x="10694" y="6794"/>
                    <a:pt x="10313" y="6413"/>
                    <a:pt x="10313" y="5937"/>
                  </a:cubicBezTo>
                  <a:cubicBezTo>
                    <a:pt x="10313" y="5460"/>
                    <a:pt x="10694" y="5079"/>
                    <a:pt x="11170" y="5079"/>
                  </a:cubicBezTo>
                  <a:close/>
                  <a:moveTo>
                    <a:pt x="3073" y="8461"/>
                  </a:moveTo>
                  <a:cubicBezTo>
                    <a:pt x="3263" y="8461"/>
                    <a:pt x="3525" y="8556"/>
                    <a:pt x="3668" y="8699"/>
                  </a:cubicBezTo>
                  <a:cubicBezTo>
                    <a:pt x="3811" y="8842"/>
                    <a:pt x="3906" y="9080"/>
                    <a:pt x="3906" y="9295"/>
                  </a:cubicBezTo>
                  <a:cubicBezTo>
                    <a:pt x="3906" y="9509"/>
                    <a:pt x="3835" y="9723"/>
                    <a:pt x="3692" y="9890"/>
                  </a:cubicBezTo>
                  <a:cubicBezTo>
                    <a:pt x="3525" y="10057"/>
                    <a:pt x="3311" y="10140"/>
                    <a:pt x="3094" y="10140"/>
                  </a:cubicBezTo>
                  <a:cubicBezTo>
                    <a:pt x="2876" y="10140"/>
                    <a:pt x="2656" y="10057"/>
                    <a:pt x="2478" y="9890"/>
                  </a:cubicBezTo>
                  <a:cubicBezTo>
                    <a:pt x="2335" y="9747"/>
                    <a:pt x="2239" y="9509"/>
                    <a:pt x="2239" y="9295"/>
                  </a:cubicBezTo>
                  <a:cubicBezTo>
                    <a:pt x="2239" y="9080"/>
                    <a:pt x="2335" y="8842"/>
                    <a:pt x="2478" y="8699"/>
                  </a:cubicBezTo>
                  <a:cubicBezTo>
                    <a:pt x="2644" y="8533"/>
                    <a:pt x="2859" y="8461"/>
                    <a:pt x="3073" y="8461"/>
                  </a:cubicBezTo>
                  <a:close/>
                  <a:moveTo>
                    <a:pt x="6431" y="9795"/>
                  </a:moveTo>
                  <a:cubicBezTo>
                    <a:pt x="6907" y="9795"/>
                    <a:pt x="7288" y="10200"/>
                    <a:pt x="7288" y="10676"/>
                  </a:cubicBezTo>
                  <a:cubicBezTo>
                    <a:pt x="7288" y="11152"/>
                    <a:pt x="6907" y="11533"/>
                    <a:pt x="6431" y="11533"/>
                  </a:cubicBezTo>
                  <a:cubicBezTo>
                    <a:pt x="5955" y="11533"/>
                    <a:pt x="5573" y="11152"/>
                    <a:pt x="5573" y="10676"/>
                  </a:cubicBezTo>
                  <a:cubicBezTo>
                    <a:pt x="5573" y="10200"/>
                    <a:pt x="5955" y="9795"/>
                    <a:pt x="6431" y="9795"/>
                  </a:cubicBezTo>
                  <a:close/>
                  <a:moveTo>
                    <a:pt x="6382" y="1"/>
                  </a:moveTo>
                  <a:cubicBezTo>
                    <a:pt x="5722" y="1"/>
                    <a:pt x="5192" y="546"/>
                    <a:pt x="5192" y="1198"/>
                  </a:cubicBezTo>
                  <a:cubicBezTo>
                    <a:pt x="5192" y="1793"/>
                    <a:pt x="5621" y="2293"/>
                    <a:pt x="6216" y="2388"/>
                  </a:cubicBezTo>
                  <a:lnTo>
                    <a:pt x="6216" y="3436"/>
                  </a:lnTo>
                  <a:cubicBezTo>
                    <a:pt x="5669" y="3460"/>
                    <a:pt x="5145" y="3698"/>
                    <a:pt x="4740" y="4055"/>
                  </a:cubicBezTo>
                  <a:lnTo>
                    <a:pt x="4002" y="3317"/>
                  </a:lnTo>
                  <a:cubicBezTo>
                    <a:pt x="4240" y="2984"/>
                    <a:pt x="4287" y="2555"/>
                    <a:pt x="4145" y="2150"/>
                  </a:cubicBezTo>
                  <a:cubicBezTo>
                    <a:pt x="3919" y="1657"/>
                    <a:pt x="3469" y="1406"/>
                    <a:pt x="3021" y="1406"/>
                  </a:cubicBezTo>
                  <a:cubicBezTo>
                    <a:pt x="2711" y="1406"/>
                    <a:pt x="2402" y="1526"/>
                    <a:pt x="2168" y="1769"/>
                  </a:cubicBezTo>
                  <a:cubicBezTo>
                    <a:pt x="1835" y="2103"/>
                    <a:pt x="1739" y="2603"/>
                    <a:pt x="1906" y="3079"/>
                  </a:cubicBezTo>
                  <a:cubicBezTo>
                    <a:pt x="2120" y="3579"/>
                    <a:pt x="2597" y="3817"/>
                    <a:pt x="3049" y="3817"/>
                  </a:cubicBezTo>
                  <a:cubicBezTo>
                    <a:pt x="3311" y="3817"/>
                    <a:pt x="3549" y="3722"/>
                    <a:pt x="3764" y="3579"/>
                  </a:cubicBezTo>
                  <a:lnTo>
                    <a:pt x="4502" y="4317"/>
                  </a:lnTo>
                  <a:cubicBezTo>
                    <a:pt x="4407" y="4413"/>
                    <a:pt x="4311" y="4532"/>
                    <a:pt x="4264" y="4651"/>
                  </a:cubicBezTo>
                  <a:cubicBezTo>
                    <a:pt x="4278" y="4781"/>
                    <a:pt x="4372" y="4841"/>
                    <a:pt x="4460" y="4841"/>
                  </a:cubicBezTo>
                  <a:cubicBezTo>
                    <a:pt x="4516" y="4841"/>
                    <a:pt x="4569" y="4816"/>
                    <a:pt x="4597" y="4770"/>
                  </a:cubicBezTo>
                  <a:cubicBezTo>
                    <a:pt x="4669" y="4651"/>
                    <a:pt x="4764" y="4532"/>
                    <a:pt x="4859" y="4436"/>
                  </a:cubicBezTo>
                  <a:cubicBezTo>
                    <a:pt x="5264" y="4032"/>
                    <a:pt x="5812" y="3817"/>
                    <a:pt x="6383" y="3817"/>
                  </a:cubicBezTo>
                  <a:cubicBezTo>
                    <a:pt x="8074" y="3817"/>
                    <a:pt x="9312" y="5770"/>
                    <a:pt x="7979" y="7532"/>
                  </a:cubicBezTo>
                  <a:lnTo>
                    <a:pt x="7955" y="7556"/>
                  </a:lnTo>
                  <a:cubicBezTo>
                    <a:pt x="7427" y="7957"/>
                    <a:pt x="6884" y="8130"/>
                    <a:pt x="6382" y="8130"/>
                  </a:cubicBezTo>
                  <a:cubicBezTo>
                    <a:pt x="5185" y="8130"/>
                    <a:pt x="4216" y="7152"/>
                    <a:pt x="4216" y="5961"/>
                  </a:cubicBezTo>
                  <a:cubicBezTo>
                    <a:pt x="4216" y="5770"/>
                    <a:pt x="4264" y="5580"/>
                    <a:pt x="4287" y="5389"/>
                  </a:cubicBezTo>
                  <a:cubicBezTo>
                    <a:pt x="4232" y="5300"/>
                    <a:pt x="4156" y="5263"/>
                    <a:pt x="4088" y="5263"/>
                  </a:cubicBezTo>
                  <a:cubicBezTo>
                    <a:pt x="4010" y="5263"/>
                    <a:pt x="3943" y="5313"/>
                    <a:pt x="3930" y="5389"/>
                  </a:cubicBezTo>
                  <a:cubicBezTo>
                    <a:pt x="3906" y="5508"/>
                    <a:pt x="3859" y="5651"/>
                    <a:pt x="3859" y="5794"/>
                  </a:cubicBezTo>
                  <a:lnTo>
                    <a:pt x="2835" y="5794"/>
                  </a:lnTo>
                  <a:cubicBezTo>
                    <a:pt x="2740" y="5199"/>
                    <a:pt x="2239" y="4746"/>
                    <a:pt x="1644" y="4746"/>
                  </a:cubicBezTo>
                  <a:cubicBezTo>
                    <a:pt x="692" y="4746"/>
                    <a:pt x="1" y="5842"/>
                    <a:pt x="739" y="6818"/>
                  </a:cubicBezTo>
                  <a:lnTo>
                    <a:pt x="787" y="6866"/>
                  </a:lnTo>
                  <a:cubicBezTo>
                    <a:pt x="1069" y="7073"/>
                    <a:pt x="1362" y="7163"/>
                    <a:pt x="1637" y="7163"/>
                  </a:cubicBezTo>
                  <a:cubicBezTo>
                    <a:pt x="2242" y="7163"/>
                    <a:pt x="2753" y="6725"/>
                    <a:pt x="2835" y="6151"/>
                  </a:cubicBezTo>
                  <a:lnTo>
                    <a:pt x="3859" y="6151"/>
                  </a:lnTo>
                  <a:cubicBezTo>
                    <a:pt x="3906" y="6699"/>
                    <a:pt x="4145" y="7223"/>
                    <a:pt x="4502" y="7628"/>
                  </a:cubicBezTo>
                  <a:lnTo>
                    <a:pt x="3764" y="8366"/>
                  </a:lnTo>
                  <a:cubicBezTo>
                    <a:pt x="3540" y="8206"/>
                    <a:pt x="3288" y="8127"/>
                    <a:pt x="3037" y="8127"/>
                  </a:cubicBezTo>
                  <a:cubicBezTo>
                    <a:pt x="2727" y="8127"/>
                    <a:pt x="2418" y="8248"/>
                    <a:pt x="2168" y="8485"/>
                  </a:cubicBezTo>
                  <a:cubicBezTo>
                    <a:pt x="1835" y="8818"/>
                    <a:pt x="1739" y="9318"/>
                    <a:pt x="1906" y="9795"/>
                  </a:cubicBezTo>
                  <a:cubicBezTo>
                    <a:pt x="2120" y="10319"/>
                    <a:pt x="2597" y="10557"/>
                    <a:pt x="3049" y="10557"/>
                  </a:cubicBezTo>
                  <a:cubicBezTo>
                    <a:pt x="3335" y="10557"/>
                    <a:pt x="3668" y="10438"/>
                    <a:pt x="3906" y="10200"/>
                  </a:cubicBezTo>
                  <a:cubicBezTo>
                    <a:pt x="4145" y="9961"/>
                    <a:pt x="4264" y="9652"/>
                    <a:pt x="4264" y="9318"/>
                  </a:cubicBezTo>
                  <a:cubicBezTo>
                    <a:pt x="4264" y="9056"/>
                    <a:pt x="4168" y="8818"/>
                    <a:pt x="4026" y="8604"/>
                  </a:cubicBezTo>
                  <a:lnTo>
                    <a:pt x="4764" y="7866"/>
                  </a:lnTo>
                  <a:cubicBezTo>
                    <a:pt x="5145" y="8223"/>
                    <a:pt x="5693" y="8437"/>
                    <a:pt x="6240" y="8485"/>
                  </a:cubicBezTo>
                  <a:lnTo>
                    <a:pt x="6240" y="9533"/>
                  </a:lnTo>
                  <a:cubicBezTo>
                    <a:pt x="5383" y="9652"/>
                    <a:pt x="4859" y="10676"/>
                    <a:pt x="5550" y="11581"/>
                  </a:cubicBezTo>
                  <a:lnTo>
                    <a:pt x="5573" y="11628"/>
                  </a:lnTo>
                  <a:cubicBezTo>
                    <a:pt x="5860" y="11845"/>
                    <a:pt x="6157" y="11939"/>
                    <a:pt x="6433" y="11939"/>
                  </a:cubicBezTo>
                  <a:cubicBezTo>
                    <a:pt x="7099" y="11939"/>
                    <a:pt x="7645" y="11396"/>
                    <a:pt x="7645" y="10723"/>
                  </a:cubicBezTo>
                  <a:cubicBezTo>
                    <a:pt x="7645" y="10128"/>
                    <a:pt x="7217" y="9628"/>
                    <a:pt x="6621" y="9533"/>
                  </a:cubicBezTo>
                  <a:lnTo>
                    <a:pt x="6621" y="8485"/>
                  </a:lnTo>
                  <a:cubicBezTo>
                    <a:pt x="7169" y="8461"/>
                    <a:pt x="7693" y="8223"/>
                    <a:pt x="8098" y="7866"/>
                  </a:cubicBezTo>
                  <a:lnTo>
                    <a:pt x="8836" y="8604"/>
                  </a:lnTo>
                  <a:cubicBezTo>
                    <a:pt x="8693" y="8818"/>
                    <a:pt x="8598" y="9056"/>
                    <a:pt x="8598" y="9318"/>
                  </a:cubicBezTo>
                  <a:cubicBezTo>
                    <a:pt x="8598" y="9795"/>
                    <a:pt x="8907" y="10247"/>
                    <a:pt x="9384" y="10462"/>
                  </a:cubicBezTo>
                  <a:cubicBezTo>
                    <a:pt x="9503" y="10485"/>
                    <a:pt x="9646" y="10509"/>
                    <a:pt x="9789" y="10509"/>
                  </a:cubicBezTo>
                  <a:cubicBezTo>
                    <a:pt x="10098" y="10509"/>
                    <a:pt x="10384" y="10390"/>
                    <a:pt x="10622" y="10200"/>
                  </a:cubicBezTo>
                  <a:cubicBezTo>
                    <a:pt x="10657" y="10042"/>
                    <a:pt x="10550" y="9948"/>
                    <a:pt x="10444" y="9948"/>
                  </a:cubicBezTo>
                  <a:cubicBezTo>
                    <a:pt x="10406" y="9948"/>
                    <a:pt x="10368" y="9960"/>
                    <a:pt x="10336" y="9985"/>
                  </a:cubicBezTo>
                  <a:cubicBezTo>
                    <a:pt x="10182" y="10117"/>
                    <a:pt x="9993" y="10183"/>
                    <a:pt x="9801" y="10183"/>
                  </a:cubicBezTo>
                  <a:cubicBezTo>
                    <a:pt x="9577" y="10183"/>
                    <a:pt x="9349" y="10093"/>
                    <a:pt x="9169" y="9914"/>
                  </a:cubicBezTo>
                  <a:cubicBezTo>
                    <a:pt x="9027" y="9771"/>
                    <a:pt x="8931" y="9533"/>
                    <a:pt x="8931" y="9318"/>
                  </a:cubicBezTo>
                  <a:cubicBezTo>
                    <a:pt x="8931" y="9128"/>
                    <a:pt x="9027" y="8890"/>
                    <a:pt x="9169" y="8723"/>
                  </a:cubicBezTo>
                  <a:cubicBezTo>
                    <a:pt x="9336" y="8568"/>
                    <a:pt x="9550" y="8491"/>
                    <a:pt x="9768" y="8491"/>
                  </a:cubicBezTo>
                  <a:cubicBezTo>
                    <a:pt x="9985" y="8491"/>
                    <a:pt x="10205" y="8568"/>
                    <a:pt x="10384" y="8723"/>
                  </a:cubicBezTo>
                  <a:cubicBezTo>
                    <a:pt x="10598" y="8937"/>
                    <a:pt x="10694" y="9199"/>
                    <a:pt x="10622" y="9509"/>
                  </a:cubicBezTo>
                  <a:cubicBezTo>
                    <a:pt x="10669" y="9575"/>
                    <a:pt x="10732" y="9604"/>
                    <a:pt x="10791" y="9604"/>
                  </a:cubicBezTo>
                  <a:cubicBezTo>
                    <a:pt x="10881" y="9604"/>
                    <a:pt x="10965" y="9538"/>
                    <a:pt x="10979" y="9437"/>
                  </a:cubicBezTo>
                  <a:cubicBezTo>
                    <a:pt x="11027" y="9080"/>
                    <a:pt x="10908" y="8723"/>
                    <a:pt x="10622" y="8461"/>
                  </a:cubicBezTo>
                  <a:cubicBezTo>
                    <a:pt x="10395" y="8234"/>
                    <a:pt x="10077" y="8111"/>
                    <a:pt x="9758" y="8111"/>
                  </a:cubicBezTo>
                  <a:cubicBezTo>
                    <a:pt x="9509" y="8111"/>
                    <a:pt x="9259" y="8186"/>
                    <a:pt x="9050" y="8342"/>
                  </a:cubicBezTo>
                  <a:lnTo>
                    <a:pt x="8312" y="7604"/>
                  </a:lnTo>
                  <a:cubicBezTo>
                    <a:pt x="8669" y="7223"/>
                    <a:pt x="8884" y="6675"/>
                    <a:pt x="8931" y="6103"/>
                  </a:cubicBezTo>
                  <a:lnTo>
                    <a:pt x="9979" y="6103"/>
                  </a:lnTo>
                  <a:cubicBezTo>
                    <a:pt x="10074" y="6699"/>
                    <a:pt x="10575" y="7151"/>
                    <a:pt x="11170" y="7151"/>
                  </a:cubicBezTo>
                  <a:cubicBezTo>
                    <a:pt x="11813" y="7151"/>
                    <a:pt x="12361" y="6627"/>
                    <a:pt x="12361" y="5961"/>
                  </a:cubicBezTo>
                  <a:cubicBezTo>
                    <a:pt x="12384" y="5270"/>
                    <a:pt x="11860" y="4746"/>
                    <a:pt x="11194" y="4746"/>
                  </a:cubicBezTo>
                  <a:cubicBezTo>
                    <a:pt x="10598" y="4746"/>
                    <a:pt x="10098" y="5199"/>
                    <a:pt x="10003" y="5794"/>
                  </a:cubicBezTo>
                  <a:lnTo>
                    <a:pt x="8955" y="5794"/>
                  </a:lnTo>
                  <a:cubicBezTo>
                    <a:pt x="8931" y="5222"/>
                    <a:pt x="8693" y="4698"/>
                    <a:pt x="8336" y="4294"/>
                  </a:cubicBezTo>
                  <a:lnTo>
                    <a:pt x="9074" y="3555"/>
                  </a:lnTo>
                  <a:cubicBezTo>
                    <a:pt x="9289" y="3698"/>
                    <a:pt x="9550" y="3793"/>
                    <a:pt x="9789" y="3793"/>
                  </a:cubicBezTo>
                  <a:cubicBezTo>
                    <a:pt x="10098" y="3793"/>
                    <a:pt x="10408" y="3674"/>
                    <a:pt x="10646" y="3436"/>
                  </a:cubicBezTo>
                  <a:cubicBezTo>
                    <a:pt x="10932" y="3174"/>
                    <a:pt x="11051" y="2769"/>
                    <a:pt x="10979" y="2388"/>
                  </a:cubicBezTo>
                  <a:cubicBezTo>
                    <a:pt x="10956" y="2222"/>
                    <a:pt x="10884" y="2031"/>
                    <a:pt x="10765" y="1888"/>
                  </a:cubicBezTo>
                  <a:cubicBezTo>
                    <a:pt x="10531" y="1550"/>
                    <a:pt x="10169" y="1376"/>
                    <a:pt x="9800" y="1376"/>
                  </a:cubicBezTo>
                  <a:cubicBezTo>
                    <a:pt x="9493" y="1376"/>
                    <a:pt x="9180" y="1497"/>
                    <a:pt x="8931" y="1745"/>
                  </a:cubicBezTo>
                  <a:cubicBezTo>
                    <a:pt x="8693" y="1984"/>
                    <a:pt x="8574" y="2269"/>
                    <a:pt x="8574" y="2603"/>
                  </a:cubicBezTo>
                  <a:cubicBezTo>
                    <a:pt x="8574" y="2865"/>
                    <a:pt x="8669" y="3103"/>
                    <a:pt x="8812" y="3317"/>
                  </a:cubicBezTo>
                  <a:lnTo>
                    <a:pt x="8074" y="4055"/>
                  </a:lnTo>
                  <a:cubicBezTo>
                    <a:pt x="7693" y="3698"/>
                    <a:pt x="7145" y="3484"/>
                    <a:pt x="6574" y="3436"/>
                  </a:cubicBezTo>
                  <a:lnTo>
                    <a:pt x="6574" y="2388"/>
                  </a:lnTo>
                  <a:cubicBezTo>
                    <a:pt x="7217" y="2293"/>
                    <a:pt x="7645" y="1722"/>
                    <a:pt x="7598" y="1102"/>
                  </a:cubicBezTo>
                  <a:cubicBezTo>
                    <a:pt x="7526" y="507"/>
                    <a:pt x="7098" y="55"/>
                    <a:pt x="6502" y="7"/>
                  </a:cubicBezTo>
                  <a:cubicBezTo>
                    <a:pt x="6462" y="3"/>
                    <a:pt x="6421" y="1"/>
                    <a:pt x="6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8" name="Google Shape;2288;p64"/>
          <p:cNvGrpSpPr/>
          <p:nvPr/>
        </p:nvGrpSpPr>
        <p:grpSpPr>
          <a:xfrm>
            <a:off x="4022685" y="2993077"/>
            <a:ext cx="356019" cy="352492"/>
            <a:chOff x="4176388" y="2824908"/>
            <a:chExt cx="297700" cy="294750"/>
          </a:xfrm>
        </p:grpSpPr>
        <p:sp>
          <p:nvSpPr>
            <p:cNvPr id="2289" name="Google Shape;2289;p64"/>
            <p:cNvSpPr/>
            <p:nvPr/>
          </p:nvSpPr>
          <p:spPr>
            <a:xfrm>
              <a:off x="4176388" y="2824908"/>
              <a:ext cx="297700" cy="294750"/>
            </a:xfrm>
            <a:custGeom>
              <a:rect b="b" l="l" r="r" t="t"/>
              <a:pathLst>
                <a:path extrusionOk="0" h="11790" w="11908">
                  <a:moveTo>
                    <a:pt x="11240" y="358"/>
                  </a:moveTo>
                  <a:cubicBezTo>
                    <a:pt x="11407" y="358"/>
                    <a:pt x="11550" y="477"/>
                    <a:pt x="11550" y="668"/>
                  </a:cubicBezTo>
                  <a:lnTo>
                    <a:pt x="11550" y="5740"/>
                  </a:lnTo>
                  <a:lnTo>
                    <a:pt x="10050" y="5740"/>
                  </a:lnTo>
                  <a:lnTo>
                    <a:pt x="9573" y="5073"/>
                  </a:lnTo>
                  <a:cubicBezTo>
                    <a:pt x="9526" y="5002"/>
                    <a:pt x="9454" y="4978"/>
                    <a:pt x="9383" y="4978"/>
                  </a:cubicBezTo>
                  <a:cubicBezTo>
                    <a:pt x="9288" y="4978"/>
                    <a:pt x="9216" y="5002"/>
                    <a:pt x="9169" y="5073"/>
                  </a:cubicBezTo>
                  <a:lnTo>
                    <a:pt x="8692" y="5740"/>
                  </a:lnTo>
                  <a:lnTo>
                    <a:pt x="7883" y="5740"/>
                  </a:lnTo>
                  <a:cubicBezTo>
                    <a:pt x="7787" y="4788"/>
                    <a:pt x="7049" y="4049"/>
                    <a:pt x="6097" y="3954"/>
                  </a:cubicBezTo>
                  <a:lnTo>
                    <a:pt x="6097" y="3073"/>
                  </a:lnTo>
                  <a:cubicBezTo>
                    <a:pt x="6097" y="3002"/>
                    <a:pt x="6073" y="2954"/>
                    <a:pt x="6049" y="2930"/>
                  </a:cubicBezTo>
                  <a:lnTo>
                    <a:pt x="5406" y="2478"/>
                  </a:lnTo>
                  <a:lnTo>
                    <a:pt x="6049" y="2025"/>
                  </a:lnTo>
                  <a:cubicBezTo>
                    <a:pt x="6097" y="2001"/>
                    <a:pt x="6097" y="1930"/>
                    <a:pt x="6097" y="1882"/>
                  </a:cubicBezTo>
                  <a:lnTo>
                    <a:pt x="6097" y="358"/>
                  </a:lnTo>
                  <a:close/>
                  <a:moveTo>
                    <a:pt x="5739" y="358"/>
                  </a:moveTo>
                  <a:lnTo>
                    <a:pt x="5739" y="1787"/>
                  </a:lnTo>
                  <a:lnTo>
                    <a:pt x="5049" y="2263"/>
                  </a:lnTo>
                  <a:cubicBezTo>
                    <a:pt x="5001" y="2335"/>
                    <a:pt x="4953" y="2382"/>
                    <a:pt x="4953" y="2478"/>
                  </a:cubicBezTo>
                  <a:cubicBezTo>
                    <a:pt x="4953" y="2573"/>
                    <a:pt x="5001" y="2621"/>
                    <a:pt x="5049" y="2692"/>
                  </a:cubicBezTo>
                  <a:lnTo>
                    <a:pt x="5739" y="3168"/>
                  </a:lnTo>
                  <a:lnTo>
                    <a:pt x="5739" y="3954"/>
                  </a:lnTo>
                  <a:cubicBezTo>
                    <a:pt x="5454" y="4002"/>
                    <a:pt x="5168" y="4073"/>
                    <a:pt x="4930" y="4240"/>
                  </a:cubicBezTo>
                  <a:cubicBezTo>
                    <a:pt x="4882" y="4264"/>
                    <a:pt x="4811" y="4335"/>
                    <a:pt x="4858" y="4430"/>
                  </a:cubicBezTo>
                  <a:cubicBezTo>
                    <a:pt x="4874" y="4511"/>
                    <a:pt x="4935" y="4559"/>
                    <a:pt x="5009" y="4559"/>
                  </a:cubicBezTo>
                  <a:cubicBezTo>
                    <a:pt x="5044" y="4559"/>
                    <a:pt x="5082" y="4549"/>
                    <a:pt x="5120" y="4526"/>
                  </a:cubicBezTo>
                  <a:cubicBezTo>
                    <a:pt x="5358" y="4383"/>
                    <a:pt x="5644" y="4311"/>
                    <a:pt x="5906" y="4311"/>
                  </a:cubicBezTo>
                  <a:cubicBezTo>
                    <a:pt x="6811" y="4311"/>
                    <a:pt x="7549" y="5026"/>
                    <a:pt x="7549" y="5931"/>
                  </a:cubicBezTo>
                  <a:cubicBezTo>
                    <a:pt x="7597" y="6812"/>
                    <a:pt x="6835" y="7526"/>
                    <a:pt x="5954" y="7526"/>
                  </a:cubicBezTo>
                  <a:cubicBezTo>
                    <a:pt x="5049" y="7526"/>
                    <a:pt x="4310" y="6812"/>
                    <a:pt x="4310" y="5931"/>
                  </a:cubicBezTo>
                  <a:cubicBezTo>
                    <a:pt x="4310" y="5597"/>
                    <a:pt x="4406" y="5312"/>
                    <a:pt x="4572" y="5026"/>
                  </a:cubicBezTo>
                  <a:cubicBezTo>
                    <a:pt x="4644" y="4978"/>
                    <a:pt x="4620" y="4859"/>
                    <a:pt x="4549" y="4788"/>
                  </a:cubicBezTo>
                  <a:cubicBezTo>
                    <a:pt x="4509" y="4768"/>
                    <a:pt x="4466" y="4756"/>
                    <a:pt x="4425" y="4756"/>
                  </a:cubicBezTo>
                  <a:cubicBezTo>
                    <a:pt x="4367" y="4756"/>
                    <a:pt x="4315" y="4780"/>
                    <a:pt x="4287" y="4835"/>
                  </a:cubicBezTo>
                  <a:cubicBezTo>
                    <a:pt x="4096" y="5097"/>
                    <a:pt x="3977" y="5431"/>
                    <a:pt x="3953" y="5740"/>
                  </a:cubicBezTo>
                  <a:lnTo>
                    <a:pt x="3072" y="5740"/>
                  </a:lnTo>
                  <a:cubicBezTo>
                    <a:pt x="3001" y="5740"/>
                    <a:pt x="2953" y="5788"/>
                    <a:pt x="2905" y="5812"/>
                  </a:cubicBezTo>
                  <a:lnTo>
                    <a:pt x="2477" y="6431"/>
                  </a:lnTo>
                  <a:lnTo>
                    <a:pt x="2024" y="5812"/>
                  </a:lnTo>
                  <a:cubicBezTo>
                    <a:pt x="1977" y="5740"/>
                    <a:pt x="1929" y="5740"/>
                    <a:pt x="1881" y="5740"/>
                  </a:cubicBezTo>
                  <a:lnTo>
                    <a:pt x="286" y="5740"/>
                  </a:lnTo>
                  <a:lnTo>
                    <a:pt x="286" y="668"/>
                  </a:lnTo>
                  <a:cubicBezTo>
                    <a:pt x="286" y="501"/>
                    <a:pt x="405" y="358"/>
                    <a:pt x="595" y="358"/>
                  </a:cubicBezTo>
                  <a:close/>
                  <a:moveTo>
                    <a:pt x="4025" y="6074"/>
                  </a:moveTo>
                  <a:cubicBezTo>
                    <a:pt x="4096" y="7026"/>
                    <a:pt x="4858" y="7764"/>
                    <a:pt x="5811" y="7860"/>
                  </a:cubicBezTo>
                  <a:lnTo>
                    <a:pt x="5811" y="8765"/>
                  </a:lnTo>
                  <a:cubicBezTo>
                    <a:pt x="5811" y="8812"/>
                    <a:pt x="5835" y="8884"/>
                    <a:pt x="5858" y="8908"/>
                  </a:cubicBezTo>
                  <a:lnTo>
                    <a:pt x="6478" y="9360"/>
                  </a:lnTo>
                  <a:lnTo>
                    <a:pt x="5858" y="9789"/>
                  </a:lnTo>
                  <a:cubicBezTo>
                    <a:pt x="5811" y="9836"/>
                    <a:pt x="5811" y="9884"/>
                    <a:pt x="5811" y="9955"/>
                  </a:cubicBezTo>
                  <a:lnTo>
                    <a:pt x="5811" y="11456"/>
                  </a:lnTo>
                  <a:lnTo>
                    <a:pt x="643" y="11456"/>
                  </a:lnTo>
                  <a:cubicBezTo>
                    <a:pt x="500" y="11456"/>
                    <a:pt x="357" y="11337"/>
                    <a:pt x="357" y="11170"/>
                  </a:cubicBezTo>
                  <a:lnTo>
                    <a:pt x="357" y="6074"/>
                  </a:lnTo>
                  <a:lnTo>
                    <a:pt x="1834" y="6074"/>
                  </a:lnTo>
                  <a:lnTo>
                    <a:pt x="2310" y="6764"/>
                  </a:lnTo>
                  <a:cubicBezTo>
                    <a:pt x="2381" y="6812"/>
                    <a:pt x="2429" y="6860"/>
                    <a:pt x="2524" y="6860"/>
                  </a:cubicBezTo>
                  <a:cubicBezTo>
                    <a:pt x="2620" y="6860"/>
                    <a:pt x="2667" y="6812"/>
                    <a:pt x="2739" y="6764"/>
                  </a:cubicBezTo>
                  <a:lnTo>
                    <a:pt x="3215" y="6074"/>
                  </a:lnTo>
                  <a:close/>
                  <a:moveTo>
                    <a:pt x="619" y="1"/>
                  </a:moveTo>
                  <a:cubicBezTo>
                    <a:pt x="262" y="1"/>
                    <a:pt x="0" y="311"/>
                    <a:pt x="0" y="620"/>
                  </a:cubicBezTo>
                  <a:lnTo>
                    <a:pt x="0" y="11622"/>
                  </a:lnTo>
                  <a:cubicBezTo>
                    <a:pt x="0" y="11694"/>
                    <a:pt x="95" y="11789"/>
                    <a:pt x="167" y="11789"/>
                  </a:cubicBezTo>
                  <a:lnTo>
                    <a:pt x="9335" y="11789"/>
                  </a:lnTo>
                  <a:cubicBezTo>
                    <a:pt x="9502" y="11646"/>
                    <a:pt x="9407" y="11456"/>
                    <a:pt x="9264" y="11456"/>
                  </a:cubicBezTo>
                  <a:lnTo>
                    <a:pt x="6097" y="11456"/>
                  </a:lnTo>
                  <a:lnTo>
                    <a:pt x="6097" y="10027"/>
                  </a:lnTo>
                  <a:lnTo>
                    <a:pt x="6787" y="9551"/>
                  </a:lnTo>
                  <a:cubicBezTo>
                    <a:pt x="6835" y="9503"/>
                    <a:pt x="6882" y="9431"/>
                    <a:pt x="6882" y="9360"/>
                  </a:cubicBezTo>
                  <a:cubicBezTo>
                    <a:pt x="6882" y="9265"/>
                    <a:pt x="6835" y="9193"/>
                    <a:pt x="6787" y="9146"/>
                  </a:cubicBezTo>
                  <a:lnTo>
                    <a:pt x="6097" y="8669"/>
                  </a:lnTo>
                  <a:lnTo>
                    <a:pt x="6097" y="7860"/>
                  </a:lnTo>
                  <a:cubicBezTo>
                    <a:pt x="7049" y="7764"/>
                    <a:pt x="7787" y="7026"/>
                    <a:pt x="7883" y="6074"/>
                  </a:cubicBezTo>
                  <a:lnTo>
                    <a:pt x="8788" y="6074"/>
                  </a:lnTo>
                  <a:cubicBezTo>
                    <a:pt x="8835" y="6074"/>
                    <a:pt x="8907" y="6050"/>
                    <a:pt x="8930" y="6026"/>
                  </a:cubicBezTo>
                  <a:lnTo>
                    <a:pt x="9383" y="5383"/>
                  </a:lnTo>
                  <a:lnTo>
                    <a:pt x="9812" y="6026"/>
                  </a:lnTo>
                  <a:cubicBezTo>
                    <a:pt x="9859" y="6074"/>
                    <a:pt x="9907" y="6074"/>
                    <a:pt x="9978" y="6074"/>
                  </a:cubicBezTo>
                  <a:lnTo>
                    <a:pt x="11550" y="6074"/>
                  </a:lnTo>
                  <a:lnTo>
                    <a:pt x="11550" y="11289"/>
                  </a:lnTo>
                  <a:cubicBezTo>
                    <a:pt x="11550" y="11384"/>
                    <a:pt x="11455" y="11456"/>
                    <a:pt x="11360" y="11456"/>
                  </a:cubicBezTo>
                  <a:lnTo>
                    <a:pt x="10026" y="11456"/>
                  </a:lnTo>
                  <a:cubicBezTo>
                    <a:pt x="10002" y="11456"/>
                    <a:pt x="9978" y="11456"/>
                    <a:pt x="9931" y="11503"/>
                  </a:cubicBezTo>
                  <a:cubicBezTo>
                    <a:pt x="9812" y="11646"/>
                    <a:pt x="9931" y="11789"/>
                    <a:pt x="10050" y="11789"/>
                  </a:cubicBezTo>
                  <a:lnTo>
                    <a:pt x="11240" y="11789"/>
                  </a:lnTo>
                  <a:cubicBezTo>
                    <a:pt x="11598" y="11789"/>
                    <a:pt x="11883" y="11503"/>
                    <a:pt x="11883" y="11170"/>
                  </a:cubicBezTo>
                  <a:lnTo>
                    <a:pt x="11883" y="668"/>
                  </a:lnTo>
                  <a:cubicBezTo>
                    <a:pt x="11907" y="311"/>
                    <a:pt x="11598" y="1"/>
                    <a:pt x="112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64"/>
            <p:cNvSpPr/>
            <p:nvPr/>
          </p:nvSpPr>
          <p:spPr>
            <a:xfrm>
              <a:off x="4300213" y="2959483"/>
              <a:ext cx="49450" cy="8950"/>
            </a:xfrm>
            <a:custGeom>
              <a:rect b="b" l="l" r="r" t="t"/>
              <a:pathLst>
                <a:path extrusionOk="0" h="358" w="1978">
                  <a:moveTo>
                    <a:pt x="215" y="0"/>
                  </a:moveTo>
                  <a:cubicBezTo>
                    <a:pt x="143" y="0"/>
                    <a:pt x="72" y="71"/>
                    <a:pt x="48" y="143"/>
                  </a:cubicBezTo>
                  <a:cubicBezTo>
                    <a:pt x="0" y="262"/>
                    <a:pt x="96" y="357"/>
                    <a:pt x="215" y="357"/>
                  </a:cubicBezTo>
                  <a:lnTo>
                    <a:pt x="1810" y="357"/>
                  </a:lnTo>
                  <a:cubicBezTo>
                    <a:pt x="1882" y="357"/>
                    <a:pt x="1953" y="310"/>
                    <a:pt x="1977" y="214"/>
                  </a:cubicBezTo>
                  <a:cubicBezTo>
                    <a:pt x="1977" y="119"/>
                    <a:pt x="1882" y="0"/>
                    <a:pt x="18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64"/>
            <p:cNvSpPr/>
            <p:nvPr/>
          </p:nvSpPr>
          <p:spPr>
            <a:xfrm>
              <a:off x="4310338" y="2977333"/>
              <a:ext cx="29800" cy="8950"/>
            </a:xfrm>
            <a:custGeom>
              <a:rect b="b" l="l" r="r" t="t"/>
              <a:pathLst>
                <a:path extrusionOk="0" h="358" w="1192">
                  <a:moveTo>
                    <a:pt x="215" y="0"/>
                  </a:moveTo>
                  <a:cubicBezTo>
                    <a:pt x="119" y="0"/>
                    <a:pt x="48" y="72"/>
                    <a:pt x="24" y="167"/>
                  </a:cubicBezTo>
                  <a:cubicBezTo>
                    <a:pt x="0" y="286"/>
                    <a:pt x="96" y="358"/>
                    <a:pt x="215" y="358"/>
                  </a:cubicBezTo>
                  <a:lnTo>
                    <a:pt x="1001" y="358"/>
                  </a:lnTo>
                  <a:cubicBezTo>
                    <a:pt x="1096" y="358"/>
                    <a:pt x="1167" y="310"/>
                    <a:pt x="1191" y="215"/>
                  </a:cubicBezTo>
                  <a:cubicBezTo>
                    <a:pt x="1191" y="120"/>
                    <a:pt x="1096" y="0"/>
                    <a:pt x="9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64"/>
            <p:cNvSpPr/>
            <p:nvPr/>
          </p:nvSpPr>
          <p:spPr>
            <a:xfrm>
              <a:off x="4213888" y="3021983"/>
              <a:ext cx="76225" cy="8950"/>
            </a:xfrm>
            <a:custGeom>
              <a:rect b="b" l="l" r="r" t="t"/>
              <a:pathLst>
                <a:path extrusionOk="0" h="358" w="3049">
                  <a:moveTo>
                    <a:pt x="215" y="1"/>
                  </a:moveTo>
                  <a:cubicBezTo>
                    <a:pt x="119" y="1"/>
                    <a:pt x="72" y="72"/>
                    <a:pt x="48" y="167"/>
                  </a:cubicBezTo>
                  <a:cubicBezTo>
                    <a:pt x="0" y="286"/>
                    <a:pt x="96" y="358"/>
                    <a:pt x="215" y="358"/>
                  </a:cubicBezTo>
                  <a:lnTo>
                    <a:pt x="2834" y="358"/>
                  </a:lnTo>
                  <a:cubicBezTo>
                    <a:pt x="2930" y="358"/>
                    <a:pt x="3001" y="310"/>
                    <a:pt x="3025" y="215"/>
                  </a:cubicBezTo>
                  <a:cubicBezTo>
                    <a:pt x="3049" y="96"/>
                    <a:pt x="2953" y="1"/>
                    <a:pt x="2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64"/>
            <p:cNvSpPr/>
            <p:nvPr/>
          </p:nvSpPr>
          <p:spPr>
            <a:xfrm>
              <a:off x="4213888" y="3041033"/>
              <a:ext cx="76225" cy="8950"/>
            </a:xfrm>
            <a:custGeom>
              <a:rect b="b" l="l" r="r" t="t"/>
              <a:pathLst>
                <a:path extrusionOk="0" h="358" w="3049">
                  <a:moveTo>
                    <a:pt x="215" y="1"/>
                  </a:moveTo>
                  <a:cubicBezTo>
                    <a:pt x="119" y="1"/>
                    <a:pt x="72" y="48"/>
                    <a:pt x="48" y="143"/>
                  </a:cubicBezTo>
                  <a:cubicBezTo>
                    <a:pt x="0" y="263"/>
                    <a:pt x="96" y="358"/>
                    <a:pt x="215" y="358"/>
                  </a:cubicBezTo>
                  <a:lnTo>
                    <a:pt x="2834" y="358"/>
                  </a:lnTo>
                  <a:cubicBezTo>
                    <a:pt x="2930" y="358"/>
                    <a:pt x="3001" y="286"/>
                    <a:pt x="3025" y="191"/>
                  </a:cubicBezTo>
                  <a:cubicBezTo>
                    <a:pt x="3049" y="72"/>
                    <a:pt x="2953" y="1"/>
                    <a:pt x="2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64"/>
            <p:cNvSpPr/>
            <p:nvPr/>
          </p:nvSpPr>
          <p:spPr>
            <a:xfrm>
              <a:off x="4230563" y="3059483"/>
              <a:ext cx="43475" cy="8975"/>
            </a:xfrm>
            <a:custGeom>
              <a:rect b="b" l="l" r="r" t="t"/>
              <a:pathLst>
                <a:path extrusionOk="0" h="359" w="1739">
                  <a:moveTo>
                    <a:pt x="214" y="1"/>
                  </a:moveTo>
                  <a:cubicBezTo>
                    <a:pt x="119" y="1"/>
                    <a:pt x="72" y="48"/>
                    <a:pt x="24" y="144"/>
                  </a:cubicBezTo>
                  <a:cubicBezTo>
                    <a:pt x="0" y="263"/>
                    <a:pt x="95" y="358"/>
                    <a:pt x="214" y="358"/>
                  </a:cubicBezTo>
                  <a:lnTo>
                    <a:pt x="1524" y="358"/>
                  </a:lnTo>
                  <a:cubicBezTo>
                    <a:pt x="1620" y="358"/>
                    <a:pt x="1667" y="287"/>
                    <a:pt x="1691" y="215"/>
                  </a:cubicBezTo>
                  <a:cubicBezTo>
                    <a:pt x="1739" y="96"/>
                    <a:pt x="1643" y="1"/>
                    <a:pt x="152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64"/>
            <p:cNvSpPr/>
            <p:nvPr/>
          </p:nvSpPr>
          <p:spPr>
            <a:xfrm>
              <a:off x="4360338" y="3021383"/>
              <a:ext cx="75050" cy="8950"/>
            </a:xfrm>
            <a:custGeom>
              <a:rect b="b" l="l" r="r" t="t"/>
              <a:pathLst>
                <a:path extrusionOk="0" h="358" w="3002">
                  <a:moveTo>
                    <a:pt x="167" y="1"/>
                  </a:moveTo>
                  <a:cubicBezTo>
                    <a:pt x="72" y="1"/>
                    <a:pt x="25" y="48"/>
                    <a:pt x="1" y="144"/>
                  </a:cubicBezTo>
                  <a:cubicBezTo>
                    <a:pt x="1" y="263"/>
                    <a:pt x="72" y="358"/>
                    <a:pt x="167" y="358"/>
                  </a:cubicBezTo>
                  <a:lnTo>
                    <a:pt x="2787" y="358"/>
                  </a:lnTo>
                  <a:cubicBezTo>
                    <a:pt x="2882" y="358"/>
                    <a:pt x="2930" y="310"/>
                    <a:pt x="2978" y="215"/>
                  </a:cubicBezTo>
                  <a:cubicBezTo>
                    <a:pt x="3001" y="96"/>
                    <a:pt x="2906" y="1"/>
                    <a:pt x="27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64"/>
            <p:cNvSpPr/>
            <p:nvPr/>
          </p:nvSpPr>
          <p:spPr>
            <a:xfrm>
              <a:off x="4360338" y="3039833"/>
              <a:ext cx="75050" cy="8975"/>
            </a:xfrm>
            <a:custGeom>
              <a:rect b="b" l="l" r="r" t="t"/>
              <a:pathLst>
                <a:path extrusionOk="0" h="359" w="3002">
                  <a:moveTo>
                    <a:pt x="167" y="1"/>
                  </a:moveTo>
                  <a:cubicBezTo>
                    <a:pt x="72" y="1"/>
                    <a:pt x="25" y="72"/>
                    <a:pt x="1" y="168"/>
                  </a:cubicBezTo>
                  <a:cubicBezTo>
                    <a:pt x="1" y="287"/>
                    <a:pt x="72" y="358"/>
                    <a:pt x="167" y="358"/>
                  </a:cubicBezTo>
                  <a:lnTo>
                    <a:pt x="2787" y="358"/>
                  </a:lnTo>
                  <a:cubicBezTo>
                    <a:pt x="2882" y="358"/>
                    <a:pt x="2930" y="311"/>
                    <a:pt x="2978" y="215"/>
                  </a:cubicBezTo>
                  <a:cubicBezTo>
                    <a:pt x="3001" y="96"/>
                    <a:pt x="2906" y="1"/>
                    <a:pt x="27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64"/>
            <p:cNvSpPr/>
            <p:nvPr/>
          </p:nvSpPr>
          <p:spPr>
            <a:xfrm>
              <a:off x="4375813" y="3059483"/>
              <a:ext cx="42900" cy="8975"/>
            </a:xfrm>
            <a:custGeom>
              <a:rect b="b" l="l" r="r" t="t"/>
              <a:pathLst>
                <a:path extrusionOk="0" h="359" w="1716">
                  <a:moveTo>
                    <a:pt x="215" y="1"/>
                  </a:moveTo>
                  <a:cubicBezTo>
                    <a:pt x="120" y="1"/>
                    <a:pt x="49" y="48"/>
                    <a:pt x="25" y="144"/>
                  </a:cubicBezTo>
                  <a:cubicBezTo>
                    <a:pt x="1" y="263"/>
                    <a:pt x="96" y="358"/>
                    <a:pt x="215" y="358"/>
                  </a:cubicBezTo>
                  <a:lnTo>
                    <a:pt x="1525" y="358"/>
                  </a:lnTo>
                  <a:cubicBezTo>
                    <a:pt x="1596" y="358"/>
                    <a:pt x="1668" y="287"/>
                    <a:pt x="1692" y="215"/>
                  </a:cubicBezTo>
                  <a:cubicBezTo>
                    <a:pt x="1716" y="96"/>
                    <a:pt x="1644" y="1"/>
                    <a:pt x="1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64"/>
            <p:cNvSpPr/>
            <p:nvPr/>
          </p:nvSpPr>
          <p:spPr>
            <a:xfrm>
              <a:off x="4359738" y="2878508"/>
              <a:ext cx="75650" cy="8950"/>
            </a:xfrm>
            <a:custGeom>
              <a:rect b="b" l="l" r="r" t="t"/>
              <a:pathLst>
                <a:path extrusionOk="0" h="358" w="3026">
                  <a:moveTo>
                    <a:pt x="215" y="0"/>
                  </a:moveTo>
                  <a:cubicBezTo>
                    <a:pt x="144" y="0"/>
                    <a:pt x="72" y="72"/>
                    <a:pt x="49" y="143"/>
                  </a:cubicBezTo>
                  <a:cubicBezTo>
                    <a:pt x="1" y="262"/>
                    <a:pt x="96" y="358"/>
                    <a:pt x="215" y="358"/>
                  </a:cubicBezTo>
                  <a:lnTo>
                    <a:pt x="2835" y="358"/>
                  </a:lnTo>
                  <a:cubicBezTo>
                    <a:pt x="2930" y="358"/>
                    <a:pt x="3002" y="310"/>
                    <a:pt x="3025" y="215"/>
                  </a:cubicBezTo>
                  <a:cubicBezTo>
                    <a:pt x="3025" y="96"/>
                    <a:pt x="2930" y="0"/>
                    <a:pt x="2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64"/>
            <p:cNvSpPr/>
            <p:nvPr/>
          </p:nvSpPr>
          <p:spPr>
            <a:xfrm>
              <a:off x="4359738" y="2896958"/>
              <a:ext cx="75650" cy="8950"/>
            </a:xfrm>
            <a:custGeom>
              <a:rect b="b" l="l" r="r" t="t"/>
              <a:pathLst>
                <a:path extrusionOk="0" h="358" w="3026">
                  <a:moveTo>
                    <a:pt x="215" y="1"/>
                  </a:moveTo>
                  <a:cubicBezTo>
                    <a:pt x="144" y="1"/>
                    <a:pt x="72" y="72"/>
                    <a:pt x="49" y="167"/>
                  </a:cubicBezTo>
                  <a:cubicBezTo>
                    <a:pt x="1" y="262"/>
                    <a:pt x="96" y="358"/>
                    <a:pt x="215" y="358"/>
                  </a:cubicBezTo>
                  <a:lnTo>
                    <a:pt x="2835" y="358"/>
                  </a:lnTo>
                  <a:cubicBezTo>
                    <a:pt x="2930" y="358"/>
                    <a:pt x="3002" y="310"/>
                    <a:pt x="3025" y="215"/>
                  </a:cubicBezTo>
                  <a:cubicBezTo>
                    <a:pt x="3025" y="96"/>
                    <a:pt x="2930" y="1"/>
                    <a:pt x="28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64"/>
            <p:cNvSpPr/>
            <p:nvPr/>
          </p:nvSpPr>
          <p:spPr>
            <a:xfrm>
              <a:off x="4375813" y="2916008"/>
              <a:ext cx="42900" cy="8950"/>
            </a:xfrm>
            <a:custGeom>
              <a:rect b="b" l="l" r="r" t="t"/>
              <a:pathLst>
                <a:path extrusionOk="0" h="358" w="1716">
                  <a:moveTo>
                    <a:pt x="215" y="1"/>
                  </a:moveTo>
                  <a:cubicBezTo>
                    <a:pt x="120" y="1"/>
                    <a:pt x="49" y="48"/>
                    <a:pt x="25" y="143"/>
                  </a:cubicBezTo>
                  <a:cubicBezTo>
                    <a:pt x="1" y="263"/>
                    <a:pt x="96" y="358"/>
                    <a:pt x="215" y="358"/>
                  </a:cubicBezTo>
                  <a:lnTo>
                    <a:pt x="1525" y="358"/>
                  </a:lnTo>
                  <a:cubicBezTo>
                    <a:pt x="1596" y="358"/>
                    <a:pt x="1668" y="286"/>
                    <a:pt x="1692" y="191"/>
                  </a:cubicBezTo>
                  <a:cubicBezTo>
                    <a:pt x="1716" y="72"/>
                    <a:pt x="1644" y="1"/>
                    <a:pt x="1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64"/>
            <p:cNvSpPr/>
            <p:nvPr/>
          </p:nvSpPr>
          <p:spPr>
            <a:xfrm>
              <a:off x="4215663" y="2878508"/>
              <a:ext cx="76250" cy="8950"/>
            </a:xfrm>
            <a:custGeom>
              <a:rect b="b" l="l" r="r" t="t"/>
              <a:pathLst>
                <a:path extrusionOk="0" h="358" w="3050">
                  <a:moveTo>
                    <a:pt x="215" y="0"/>
                  </a:moveTo>
                  <a:cubicBezTo>
                    <a:pt x="120" y="0"/>
                    <a:pt x="72" y="72"/>
                    <a:pt x="25" y="143"/>
                  </a:cubicBezTo>
                  <a:cubicBezTo>
                    <a:pt x="1" y="262"/>
                    <a:pt x="96" y="358"/>
                    <a:pt x="215" y="358"/>
                  </a:cubicBezTo>
                  <a:lnTo>
                    <a:pt x="2835" y="358"/>
                  </a:lnTo>
                  <a:cubicBezTo>
                    <a:pt x="2930" y="358"/>
                    <a:pt x="2978" y="310"/>
                    <a:pt x="3001" y="215"/>
                  </a:cubicBezTo>
                  <a:cubicBezTo>
                    <a:pt x="3049" y="96"/>
                    <a:pt x="2954" y="0"/>
                    <a:pt x="2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64"/>
            <p:cNvSpPr/>
            <p:nvPr/>
          </p:nvSpPr>
          <p:spPr>
            <a:xfrm>
              <a:off x="4215663" y="2896958"/>
              <a:ext cx="76250" cy="8950"/>
            </a:xfrm>
            <a:custGeom>
              <a:rect b="b" l="l" r="r" t="t"/>
              <a:pathLst>
                <a:path extrusionOk="0" h="358" w="3050">
                  <a:moveTo>
                    <a:pt x="215" y="1"/>
                  </a:moveTo>
                  <a:cubicBezTo>
                    <a:pt x="120" y="1"/>
                    <a:pt x="72" y="72"/>
                    <a:pt x="25" y="167"/>
                  </a:cubicBezTo>
                  <a:cubicBezTo>
                    <a:pt x="1" y="262"/>
                    <a:pt x="96" y="358"/>
                    <a:pt x="215" y="358"/>
                  </a:cubicBezTo>
                  <a:lnTo>
                    <a:pt x="2835" y="358"/>
                  </a:lnTo>
                  <a:cubicBezTo>
                    <a:pt x="2930" y="358"/>
                    <a:pt x="2978" y="310"/>
                    <a:pt x="3001" y="215"/>
                  </a:cubicBezTo>
                  <a:cubicBezTo>
                    <a:pt x="3049" y="96"/>
                    <a:pt x="2954" y="1"/>
                    <a:pt x="28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64"/>
            <p:cNvSpPr/>
            <p:nvPr/>
          </p:nvSpPr>
          <p:spPr>
            <a:xfrm>
              <a:off x="4231738" y="2916008"/>
              <a:ext cx="43500" cy="8950"/>
            </a:xfrm>
            <a:custGeom>
              <a:rect b="b" l="l" r="r" t="t"/>
              <a:pathLst>
                <a:path extrusionOk="0" h="358" w="1740">
                  <a:moveTo>
                    <a:pt x="215" y="1"/>
                  </a:moveTo>
                  <a:cubicBezTo>
                    <a:pt x="144" y="1"/>
                    <a:pt x="72" y="48"/>
                    <a:pt x="48" y="143"/>
                  </a:cubicBezTo>
                  <a:cubicBezTo>
                    <a:pt x="1" y="263"/>
                    <a:pt x="96" y="358"/>
                    <a:pt x="215" y="358"/>
                  </a:cubicBezTo>
                  <a:lnTo>
                    <a:pt x="1525" y="358"/>
                  </a:lnTo>
                  <a:cubicBezTo>
                    <a:pt x="1620" y="358"/>
                    <a:pt x="1692" y="286"/>
                    <a:pt x="1715" y="191"/>
                  </a:cubicBezTo>
                  <a:cubicBezTo>
                    <a:pt x="1739" y="72"/>
                    <a:pt x="1644" y="1"/>
                    <a:pt x="1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4" name="Google Shape;2304;p64"/>
          <p:cNvGrpSpPr/>
          <p:nvPr/>
        </p:nvGrpSpPr>
        <p:grpSpPr>
          <a:xfrm>
            <a:off x="4769597" y="2990297"/>
            <a:ext cx="356019" cy="358112"/>
            <a:chOff x="4673513" y="2822583"/>
            <a:chExt cx="297700" cy="299450"/>
          </a:xfrm>
        </p:grpSpPr>
        <p:sp>
          <p:nvSpPr>
            <p:cNvPr id="2305" name="Google Shape;2305;p64"/>
            <p:cNvSpPr/>
            <p:nvPr/>
          </p:nvSpPr>
          <p:spPr>
            <a:xfrm>
              <a:off x="4673513" y="2824333"/>
              <a:ext cx="297700" cy="297700"/>
            </a:xfrm>
            <a:custGeom>
              <a:rect b="b" l="l" r="r" t="t"/>
              <a:pathLst>
                <a:path extrusionOk="0" h="11908" w="11908">
                  <a:moveTo>
                    <a:pt x="3834" y="1310"/>
                  </a:moveTo>
                  <a:lnTo>
                    <a:pt x="3834" y="10717"/>
                  </a:lnTo>
                  <a:lnTo>
                    <a:pt x="1881" y="10717"/>
                  </a:lnTo>
                  <a:lnTo>
                    <a:pt x="1881" y="1310"/>
                  </a:lnTo>
                  <a:close/>
                  <a:moveTo>
                    <a:pt x="7287" y="5096"/>
                  </a:moveTo>
                  <a:lnTo>
                    <a:pt x="7287" y="10717"/>
                  </a:lnTo>
                  <a:lnTo>
                    <a:pt x="5335" y="10717"/>
                  </a:lnTo>
                  <a:lnTo>
                    <a:pt x="5335" y="5096"/>
                  </a:lnTo>
                  <a:close/>
                  <a:moveTo>
                    <a:pt x="10764" y="7597"/>
                  </a:moveTo>
                  <a:lnTo>
                    <a:pt x="10764" y="10717"/>
                  </a:lnTo>
                  <a:lnTo>
                    <a:pt x="8811" y="10717"/>
                  </a:lnTo>
                  <a:lnTo>
                    <a:pt x="8811" y="7597"/>
                  </a:lnTo>
                  <a:close/>
                  <a:moveTo>
                    <a:pt x="929" y="0"/>
                  </a:moveTo>
                  <a:cubicBezTo>
                    <a:pt x="810" y="0"/>
                    <a:pt x="715" y="48"/>
                    <a:pt x="715" y="167"/>
                  </a:cubicBezTo>
                  <a:lnTo>
                    <a:pt x="715" y="977"/>
                  </a:lnTo>
                  <a:lnTo>
                    <a:pt x="500" y="977"/>
                  </a:lnTo>
                  <a:cubicBezTo>
                    <a:pt x="405" y="977"/>
                    <a:pt x="334" y="1048"/>
                    <a:pt x="334" y="1119"/>
                  </a:cubicBezTo>
                  <a:cubicBezTo>
                    <a:pt x="334" y="1239"/>
                    <a:pt x="381" y="1334"/>
                    <a:pt x="500" y="1334"/>
                  </a:cubicBezTo>
                  <a:lnTo>
                    <a:pt x="715" y="1334"/>
                  </a:lnTo>
                  <a:lnTo>
                    <a:pt x="715" y="2239"/>
                  </a:lnTo>
                  <a:lnTo>
                    <a:pt x="500" y="2239"/>
                  </a:lnTo>
                  <a:cubicBezTo>
                    <a:pt x="405" y="2239"/>
                    <a:pt x="334" y="2286"/>
                    <a:pt x="334" y="2382"/>
                  </a:cubicBezTo>
                  <a:cubicBezTo>
                    <a:pt x="334" y="2501"/>
                    <a:pt x="381" y="2572"/>
                    <a:pt x="500" y="2572"/>
                  </a:cubicBezTo>
                  <a:lnTo>
                    <a:pt x="715" y="2572"/>
                  </a:lnTo>
                  <a:lnTo>
                    <a:pt x="715" y="3477"/>
                  </a:lnTo>
                  <a:lnTo>
                    <a:pt x="500" y="3477"/>
                  </a:lnTo>
                  <a:cubicBezTo>
                    <a:pt x="405" y="3477"/>
                    <a:pt x="334" y="3525"/>
                    <a:pt x="334" y="3620"/>
                  </a:cubicBezTo>
                  <a:cubicBezTo>
                    <a:pt x="334" y="3739"/>
                    <a:pt x="381" y="3834"/>
                    <a:pt x="500" y="3834"/>
                  </a:cubicBezTo>
                  <a:lnTo>
                    <a:pt x="715" y="3834"/>
                  </a:lnTo>
                  <a:lnTo>
                    <a:pt x="715" y="4715"/>
                  </a:lnTo>
                  <a:lnTo>
                    <a:pt x="500" y="4715"/>
                  </a:lnTo>
                  <a:cubicBezTo>
                    <a:pt x="405" y="4715"/>
                    <a:pt x="334" y="4787"/>
                    <a:pt x="334" y="4882"/>
                  </a:cubicBezTo>
                  <a:cubicBezTo>
                    <a:pt x="334" y="5001"/>
                    <a:pt x="381" y="5073"/>
                    <a:pt x="500" y="5073"/>
                  </a:cubicBezTo>
                  <a:lnTo>
                    <a:pt x="715" y="5073"/>
                  </a:lnTo>
                  <a:lnTo>
                    <a:pt x="715" y="5978"/>
                  </a:lnTo>
                  <a:lnTo>
                    <a:pt x="500" y="5978"/>
                  </a:lnTo>
                  <a:cubicBezTo>
                    <a:pt x="405" y="5978"/>
                    <a:pt x="334" y="6025"/>
                    <a:pt x="334" y="6120"/>
                  </a:cubicBezTo>
                  <a:cubicBezTo>
                    <a:pt x="334" y="6240"/>
                    <a:pt x="381" y="6335"/>
                    <a:pt x="500" y="6335"/>
                  </a:cubicBezTo>
                  <a:lnTo>
                    <a:pt x="715" y="6335"/>
                  </a:lnTo>
                  <a:lnTo>
                    <a:pt x="715" y="7216"/>
                  </a:lnTo>
                  <a:lnTo>
                    <a:pt x="500" y="7216"/>
                  </a:lnTo>
                  <a:cubicBezTo>
                    <a:pt x="405" y="7216"/>
                    <a:pt x="334" y="7287"/>
                    <a:pt x="334" y="7383"/>
                  </a:cubicBezTo>
                  <a:cubicBezTo>
                    <a:pt x="334" y="7502"/>
                    <a:pt x="381" y="7573"/>
                    <a:pt x="500" y="7573"/>
                  </a:cubicBezTo>
                  <a:lnTo>
                    <a:pt x="715" y="7573"/>
                  </a:lnTo>
                  <a:lnTo>
                    <a:pt x="715" y="8478"/>
                  </a:lnTo>
                  <a:lnTo>
                    <a:pt x="500" y="8478"/>
                  </a:lnTo>
                  <a:cubicBezTo>
                    <a:pt x="405" y="8478"/>
                    <a:pt x="334" y="8526"/>
                    <a:pt x="334" y="8621"/>
                  </a:cubicBezTo>
                  <a:cubicBezTo>
                    <a:pt x="334" y="8740"/>
                    <a:pt x="381" y="8835"/>
                    <a:pt x="500" y="8835"/>
                  </a:cubicBezTo>
                  <a:lnTo>
                    <a:pt x="715" y="8835"/>
                  </a:lnTo>
                  <a:lnTo>
                    <a:pt x="715" y="9716"/>
                  </a:lnTo>
                  <a:lnTo>
                    <a:pt x="500" y="9716"/>
                  </a:lnTo>
                  <a:cubicBezTo>
                    <a:pt x="405" y="9716"/>
                    <a:pt x="334" y="9788"/>
                    <a:pt x="334" y="9883"/>
                  </a:cubicBezTo>
                  <a:cubicBezTo>
                    <a:pt x="334" y="10002"/>
                    <a:pt x="381" y="10074"/>
                    <a:pt x="500" y="10074"/>
                  </a:cubicBezTo>
                  <a:lnTo>
                    <a:pt x="715" y="10074"/>
                  </a:lnTo>
                  <a:lnTo>
                    <a:pt x="715" y="10717"/>
                  </a:lnTo>
                  <a:lnTo>
                    <a:pt x="286" y="10717"/>
                  </a:lnTo>
                  <a:cubicBezTo>
                    <a:pt x="143" y="10717"/>
                    <a:pt x="0" y="10836"/>
                    <a:pt x="0" y="11002"/>
                  </a:cubicBezTo>
                  <a:lnTo>
                    <a:pt x="0" y="11693"/>
                  </a:lnTo>
                  <a:cubicBezTo>
                    <a:pt x="0" y="11788"/>
                    <a:pt x="95" y="11884"/>
                    <a:pt x="167" y="11884"/>
                  </a:cubicBezTo>
                  <a:lnTo>
                    <a:pt x="2001" y="11884"/>
                  </a:lnTo>
                  <a:cubicBezTo>
                    <a:pt x="2024" y="11884"/>
                    <a:pt x="2048" y="11884"/>
                    <a:pt x="2072" y="11836"/>
                  </a:cubicBezTo>
                  <a:cubicBezTo>
                    <a:pt x="2191" y="11693"/>
                    <a:pt x="2120" y="11550"/>
                    <a:pt x="1953" y="11550"/>
                  </a:cubicBezTo>
                  <a:lnTo>
                    <a:pt x="334" y="11550"/>
                  </a:lnTo>
                  <a:lnTo>
                    <a:pt x="334" y="11074"/>
                  </a:lnTo>
                  <a:lnTo>
                    <a:pt x="11526" y="11074"/>
                  </a:lnTo>
                  <a:lnTo>
                    <a:pt x="11526" y="11550"/>
                  </a:lnTo>
                  <a:lnTo>
                    <a:pt x="2763" y="11550"/>
                  </a:lnTo>
                  <a:cubicBezTo>
                    <a:pt x="2667" y="11550"/>
                    <a:pt x="2596" y="11598"/>
                    <a:pt x="2596" y="11693"/>
                  </a:cubicBezTo>
                  <a:cubicBezTo>
                    <a:pt x="2596" y="11812"/>
                    <a:pt x="2644" y="11907"/>
                    <a:pt x="2763" y="11907"/>
                  </a:cubicBezTo>
                  <a:lnTo>
                    <a:pt x="11574" y="11907"/>
                  </a:lnTo>
                  <a:cubicBezTo>
                    <a:pt x="11717" y="11907"/>
                    <a:pt x="11884" y="11788"/>
                    <a:pt x="11884" y="11598"/>
                  </a:cubicBezTo>
                  <a:lnTo>
                    <a:pt x="11884" y="11002"/>
                  </a:lnTo>
                  <a:cubicBezTo>
                    <a:pt x="11907" y="10860"/>
                    <a:pt x="11788" y="10717"/>
                    <a:pt x="11598" y="10717"/>
                  </a:cubicBezTo>
                  <a:lnTo>
                    <a:pt x="11098" y="10717"/>
                  </a:lnTo>
                  <a:lnTo>
                    <a:pt x="11098" y="7478"/>
                  </a:lnTo>
                  <a:cubicBezTo>
                    <a:pt x="11098" y="7311"/>
                    <a:pt x="10979" y="7240"/>
                    <a:pt x="10860" y="7240"/>
                  </a:cubicBezTo>
                  <a:lnTo>
                    <a:pt x="8692" y="7240"/>
                  </a:lnTo>
                  <a:cubicBezTo>
                    <a:pt x="8550" y="7240"/>
                    <a:pt x="8454" y="7335"/>
                    <a:pt x="8454" y="7478"/>
                  </a:cubicBezTo>
                  <a:lnTo>
                    <a:pt x="8454" y="10717"/>
                  </a:lnTo>
                  <a:lnTo>
                    <a:pt x="7645" y="10717"/>
                  </a:lnTo>
                  <a:lnTo>
                    <a:pt x="7645" y="4954"/>
                  </a:lnTo>
                  <a:cubicBezTo>
                    <a:pt x="7645" y="4811"/>
                    <a:pt x="7526" y="4715"/>
                    <a:pt x="7406" y="4715"/>
                  </a:cubicBezTo>
                  <a:lnTo>
                    <a:pt x="5239" y="4715"/>
                  </a:lnTo>
                  <a:cubicBezTo>
                    <a:pt x="5096" y="4715"/>
                    <a:pt x="5001" y="4834"/>
                    <a:pt x="5001" y="4954"/>
                  </a:cubicBezTo>
                  <a:lnTo>
                    <a:pt x="5001" y="10717"/>
                  </a:lnTo>
                  <a:lnTo>
                    <a:pt x="4191" y="10717"/>
                  </a:lnTo>
                  <a:lnTo>
                    <a:pt x="4191" y="1215"/>
                  </a:lnTo>
                  <a:cubicBezTo>
                    <a:pt x="4191" y="1072"/>
                    <a:pt x="4072" y="977"/>
                    <a:pt x="3953" y="977"/>
                  </a:cubicBezTo>
                  <a:lnTo>
                    <a:pt x="1762" y="977"/>
                  </a:lnTo>
                  <a:cubicBezTo>
                    <a:pt x="1596" y="977"/>
                    <a:pt x="1524" y="1096"/>
                    <a:pt x="1524" y="1215"/>
                  </a:cubicBezTo>
                  <a:lnTo>
                    <a:pt x="1524" y="10717"/>
                  </a:lnTo>
                  <a:lnTo>
                    <a:pt x="1072" y="10717"/>
                  </a:lnTo>
                  <a:lnTo>
                    <a:pt x="1072" y="167"/>
                  </a:lnTo>
                  <a:cubicBezTo>
                    <a:pt x="1072" y="95"/>
                    <a:pt x="1000" y="0"/>
                    <a:pt x="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64"/>
            <p:cNvSpPr/>
            <p:nvPr/>
          </p:nvSpPr>
          <p:spPr>
            <a:xfrm>
              <a:off x="4782463" y="2822583"/>
              <a:ext cx="169700" cy="141675"/>
            </a:xfrm>
            <a:custGeom>
              <a:rect b="b" l="l" r="r" t="t"/>
              <a:pathLst>
                <a:path extrusionOk="0" h="5667" w="6788">
                  <a:moveTo>
                    <a:pt x="606" y="0"/>
                  </a:moveTo>
                  <a:cubicBezTo>
                    <a:pt x="434" y="0"/>
                    <a:pt x="264" y="74"/>
                    <a:pt x="167" y="213"/>
                  </a:cubicBezTo>
                  <a:cubicBezTo>
                    <a:pt x="72" y="332"/>
                    <a:pt x="0" y="475"/>
                    <a:pt x="48" y="618"/>
                  </a:cubicBezTo>
                  <a:cubicBezTo>
                    <a:pt x="48" y="856"/>
                    <a:pt x="143" y="1023"/>
                    <a:pt x="262" y="1118"/>
                  </a:cubicBezTo>
                  <a:lnTo>
                    <a:pt x="4668" y="4571"/>
                  </a:lnTo>
                  <a:cubicBezTo>
                    <a:pt x="4573" y="4643"/>
                    <a:pt x="4501" y="4762"/>
                    <a:pt x="4477" y="4881"/>
                  </a:cubicBezTo>
                  <a:cubicBezTo>
                    <a:pt x="4453" y="5047"/>
                    <a:pt x="4501" y="5190"/>
                    <a:pt x="4596" y="5309"/>
                  </a:cubicBezTo>
                  <a:cubicBezTo>
                    <a:pt x="4692" y="5428"/>
                    <a:pt x="4835" y="5524"/>
                    <a:pt x="4977" y="5524"/>
                  </a:cubicBezTo>
                  <a:lnTo>
                    <a:pt x="6121" y="5667"/>
                  </a:lnTo>
                  <a:cubicBezTo>
                    <a:pt x="6240" y="5667"/>
                    <a:pt x="6311" y="5667"/>
                    <a:pt x="6406" y="5595"/>
                  </a:cubicBezTo>
                  <a:cubicBezTo>
                    <a:pt x="6478" y="5571"/>
                    <a:pt x="6549" y="5524"/>
                    <a:pt x="6621" y="5452"/>
                  </a:cubicBezTo>
                  <a:cubicBezTo>
                    <a:pt x="6740" y="5309"/>
                    <a:pt x="6787" y="5119"/>
                    <a:pt x="6763" y="4952"/>
                  </a:cubicBezTo>
                  <a:lnTo>
                    <a:pt x="6525" y="3809"/>
                  </a:lnTo>
                  <a:cubicBezTo>
                    <a:pt x="6484" y="3561"/>
                    <a:pt x="6227" y="3367"/>
                    <a:pt x="5973" y="3367"/>
                  </a:cubicBezTo>
                  <a:cubicBezTo>
                    <a:pt x="5935" y="3367"/>
                    <a:pt x="5896" y="3371"/>
                    <a:pt x="5859" y="3380"/>
                  </a:cubicBezTo>
                  <a:cubicBezTo>
                    <a:pt x="5668" y="3404"/>
                    <a:pt x="5549" y="3523"/>
                    <a:pt x="5454" y="3642"/>
                  </a:cubicBezTo>
                  <a:lnTo>
                    <a:pt x="3191" y="1856"/>
                  </a:lnTo>
                  <a:cubicBezTo>
                    <a:pt x="3158" y="1823"/>
                    <a:pt x="3120" y="1805"/>
                    <a:pt x="3081" y="1805"/>
                  </a:cubicBezTo>
                  <a:cubicBezTo>
                    <a:pt x="3037" y="1805"/>
                    <a:pt x="2991" y="1829"/>
                    <a:pt x="2953" y="1880"/>
                  </a:cubicBezTo>
                  <a:cubicBezTo>
                    <a:pt x="2906" y="1975"/>
                    <a:pt x="2906" y="2071"/>
                    <a:pt x="3001" y="2118"/>
                  </a:cubicBezTo>
                  <a:lnTo>
                    <a:pt x="5454" y="4095"/>
                  </a:lnTo>
                  <a:cubicBezTo>
                    <a:pt x="5504" y="4112"/>
                    <a:pt x="5543" y="4128"/>
                    <a:pt x="5586" y="4128"/>
                  </a:cubicBezTo>
                  <a:cubicBezTo>
                    <a:pt x="5604" y="4128"/>
                    <a:pt x="5623" y="4126"/>
                    <a:pt x="5644" y="4119"/>
                  </a:cubicBezTo>
                  <a:cubicBezTo>
                    <a:pt x="5692" y="4095"/>
                    <a:pt x="5739" y="4023"/>
                    <a:pt x="5739" y="3976"/>
                  </a:cubicBezTo>
                  <a:cubicBezTo>
                    <a:pt x="5739" y="3857"/>
                    <a:pt x="5787" y="3761"/>
                    <a:pt x="5906" y="3738"/>
                  </a:cubicBezTo>
                  <a:cubicBezTo>
                    <a:pt x="5928" y="3729"/>
                    <a:pt x="5949" y="3725"/>
                    <a:pt x="5970" y="3725"/>
                  </a:cubicBezTo>
                  <a:cubicBezTo>
                    <a:pt x="6065" y="3725"/>
                    <a:pt x="6149" y="3807"/>
                    <a:pt x="6168" y="3904"/>
                  </a:cubicBezTo>
                  <a:lnTo>
                    <a:pt x="6406" y="5047"/>
                  </a:lnTo>
                  <a:cubicBezTo>
                    <a:pt x="6454" y="5095"/>
                    <a:pt x="6406" y="5190"/>
                    <a:pt x="6359" y="5238"/>
                  </a:cubicBezTo>
                  <a:cubicBezTo>
                    <a:pt x="6305" y="5291"/>
                    <a:pt x="6265" y="5318"/>
                    <a:pt x="6208" y="5318"/>
                  </a:cubicBezTo>
                  <a:cubicBezTo>
                    <a:pt x="6189" y="5318"/>
                    <a:pt x="6168" y="5315"/>
                    <a:pt x="6144" y="5309"/>
                  </a:cubicBezTo>
                  <a:lnTo>
                    <a:pt x="5001" y="5166"/>
                  </a:lnTo>
                  <a:cubicBezTo>
                    <a:pt x="4954" y="5166"/>
                    <a:pt x="4882" y="5119"/>
                    <a:pt x="4858" y="5071"/>
                  </a:cubicBezTo>
                  <a:cubicBezTo>
                    <a:pt x="4835" y="5000"/>
                    <a:pt x="4811" y="4952"/>
                    <a:pt x="4811" y="4881"/>
                  </a:cubicBezTo>
                  <a:cubicBezTo>
                    <a:pt x="4811" y="4809"/>
                    <a:pt x="4882" y="4714"/>
                    <a:pt x="4977" y="4690"/>
                  </a:cubicBezTo>
                  <a:cubicBezTo>
                    <a:pt x="5049" y="4643"/>
                    <a:pt x="5096" y="4619"/>
                    <a:pt x="5096" y="4571"/>
                  </a:cubicBezTo>
                  <a:cubicBezTo>
                    <a:pt x="5096" y="4500"/>
                    <a:pt x="5096" y="4452"/>
                    <a:pt x="5049" y="4381"/>
                  </a:cubicBezTo>
                  <a:lnTo>
                    <a:pt x="453" y="761"/>
                  </a:lnTo>
                  <a:cubicBezTo>
                    <a:pt x="405" y="713"/>
                    <a:pt x="357" y="666"/>
                    <a:pt x="357" y="594"/>
                  </a:cubicBezTo>
                  <a:cubicBezTo>
                    <a:pt x="357" y="546"/>
                    <a:pt x="357" y="475"/>
                    <a:pt x="429" y="427"/>
                  </a:cubicBezTo>
                  <a:cubicBezTo>
                    <a:pt x="453" y="356"/>
                    <a:pt x="524" y="332"/>
                    <a:pt x="572" y="332"/>
                  </a:cubicBezTo>
                  <a:cubicBezTo>
                    <a:pt x="643" y="332"/>
                    <a:pt x="691" y="332"/>
                    <a:pt x="762" y="404"/>
                  </a:cubicBezTo>
                  <a:lnTo>
                    <a:pt x="2334" y="1618"/>
                  </a:lnTo>
                  <a:cubicBezTo>
                    <a:pt x="2377" y="1640"/>
                    <a:pt x="2415" y="1651"/>
                    <a:pt x="2450" y="1651"/>
                  </a:cubicBezTo>
                  <a:cubicBezTo>
                    <a:pt x="2493" y="1651"/>
                    <a:pt x="2533" y="1634"/>
                    <a:pt x="2572" y="1594"/>
                  </a:cubicBezTo>
                  <a:cubicBezTo>
                    <a:pt x="2620" y="1499"/>
                    <a:pt x="2620" y="1404"/>
                    <a:pt x="2548" y="1356"/>
                  </a:cubicBezTo>
                  <a:lnTo>
                    <a:pt x="953" y="118"/>
                  </a:lnTo>
                  <a:cubicBezTo>
                    <a:pt x="853" y="38"/>
                    <a:pt x="729" y="0"/>
                    <a:pt x="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7" name="Google Shape;2307;p64"/>
          <p:cNvGrpSpPr/>
          <p:nvPr/>
        </p:nvGrpSpPr>
        <p:grpSpPr>
          <a:xfrm>
            <a:off x="5512951" y="3000223"/>
            <a:ext cx="357454" cy="338201"/>
            <a:chOff x="5167663" y="2830883"/>
            <a:chExt cx="298900" cy="282800"/>
          </a:xfrm>
        </p:grpSpPr>
        <p:sp>
          <p:nvSpPr>
            <p:cNvPr id="2308" name="Google Shape;2308;p64"/>
            <p:cNvSpPr/>
            <p:nvPr/>
          </p:nvSpPr>
          <p:spPr>
            <a:xfrm>
              <a:off x="5299813" y="2873133"/>
              <a:ext cx="36350" cy="42425"/>
            </a:xfrm>
            <a:custGeom>
              <a:rect b="b" l="l" r="r" t="t"/>
              <a:pathLst>
                <a:path extrusionOk="0" h="1697" w="1454">
                  <a:moveTo>
                    <a:pt x="692" y="596"/>
                  </a:moveTo>
                  <a:lnTo>
                    <a:pt x="834" y="1025"/>
                  </a:lnTo>
                  <a:lnTo>
                    <a:pt x="549" y="1025"/>
                  </a:lnTo>
                  <a:lnTo>
                    <a:pt x="692" y="596"/>
                  </a:lnTo>
                  <a:close/>
                  <a:moveTo>
                    <a:pt x="715" y="1"/>
                  </a:moveTo>
                  <a:cubicBezTo>
                    <a:pt x="644" y="1"/>
                    <a:pt x="573" y="72"/>
                    <a:pt x="549" y="120"/>
                  </a:cubicBezTo>
                  <a:lnTo>
                    <a:pt x="25" y="1477"/>
                  </a:lnTo>
                  <a:cubicBezTo>
                    <a:pt x="1" y="1549"/>
                    <a:pt x="25" y="1644"/>
                    <a:pt x="120" y="1668"/>
                  </a:cubicBezTo>
                  <a:cubicBezTo>
                    <a:pt x="147" y="1688"/>
                    <a:pt x="176" y="1697"/>
                    <a:pt x="204" y="1697"/>
                  </a:cubicBezTo>
                  <a:cubicBezTo>
                    <a:pt x="275" y="1697"/>
                    <a:pt x="341" y="1641"/>
                    <a:pt x="358" y="1573"/>
                  </a:cubicBezTo>
                  <a:lnTo>
                    <a:pt x="453" y="1382"/>
                  </a:lnTo>
                  <a:lnTo>
                    <a:pt x="1025" y="1382"/>
                  </a:lnTo>
                  <a:lnTo>
                    <a:pt x="1096" y="1573"/>
                  </a:lnTo>
                  <a:cubicBezTo>
                    <a:pt x="1144" y="1644"/>
                    <a:pt x="1192" y="1692"/>
                    <a:pt x="1263" y="1692"/>
                  </a:cubicBezTo>
                  <a:lnTo>
                    <a:pt x="1311" y="1692"/>
                  </a:lnTo>
                  <a:cubicBezTo>
                    <a:pt x="1406" y="1668"/>
                    <a:pt x="1454" y="1573"/>
                    <a:pt x="1406" y="1454"/>
                  </a:cubicBezTo>
                  <a:lnTo>
                    <a:pt x="906" y="120"/>
                  </a:lnTo>
                  <a:cubicBezTo>
                    <a:pt x="858" y="25"/>
                    <a:pt x="787"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64"/>
            <p:cNvSpPr/>
            <p:nvPr/>
          </p:nvSpPr>
          <p:spPr>
            <a:xfrm>
              <a:off x="5221838" y="3006508"/>
              <a:ext cx="29775" cy="43475"/>
            </a:xfrm>
            <a:custGeom>
              <a:rect b="b" l="l" r="r" t="t"/>
              <a:pathLst>
                <a:path extrusionOk="0" h="1739" w="1191">
                  <a:moveTo>
                    <a:pt x="572" y="358"/>
                  </a:moveTo>
                  <a:cubicBezTo>
                    <a:pt x="619" y="358"/>
                    <a:pt x="691" y="381"/>
                    <a:pt x="715" y="477"/>
                  </a:cubicBezTo>
                  <a:cubicBezTo>
                    <a:pt x="739" y="572"/>
                    <a:pt x="667" y="643"/>
                    <a:pt x="572" y="643"/>
                  </a:cubicBezTo>
                  <a:lnTo>
                    <a:pt x="357" y="643"/>
                  </a:lnTo>
                  <a:lnTo>
                    <a:pt x="357" y="358"/>
                  </a:lnTo>
                  <a:close/>
                  <a:moveTo>
                    <a:pt x="667" y="977"/>
                  </a:moveTo>
                  <a:cubicBezTo>
                    <a:pt x="786" y="977"/>
                    <a:pt x="834" y="1072"/>
                    <a:pt x="834" y="1167"/>
                  </a:cubicBezTo>
                  <a:cubicBezTo>
                    <a:pt x="834" y="1286"/>
                    <a:pt x="739" y="1382"/>
                    <a:pt x="667" y="1382"/>
                  </a:cubicBezTo>
                  <a:lnTo>
                    <a:pt x="357" y="1382"/>
                  </a:lnTo>
                  <a:lnTo>
                    <a:pt x="357" y="977"/>
                  </a:lnTo>
                  <a:close/>
                  <a:moveTo>
                    <a:pt x="191" y="0"/>
                  </a:moveTo>
                  <a:cubicBezTo>
                    <a:pt x="96" y="0"/>
                    <a:pt x="0" y="96"/>
                    <a:pt x="0" y="191"/>
                  </a:cubicBezTo>
                  <a:lnTo>
                    <a:pt x="0" y="1548"/>
                  </a:lnTo>
                  <a:lnTo>
                    <a:pt x="0" y="1620"/>
                  </a:lnTo>
                  <a:cubicBezTo>
                    <a:pt x="24" y="1691"/>
                    <a:pt x="96" y="1739"/>
                    <a:pt x="191" y="1739"/>
                  </a:cubicBezTo>
                  <a:lnTo>
                    <a:pt x="667" y="1739"/>
                  </a:lnTo>
                  <a:cubicBezTo>
                    <a:pt x="953" y="1739"/>
                    <a:pt x="1191" y="1501"/>
                    <a:pt x="1191" y="1191"/>
                  </a:cubicBezTo>
                  <a:cubicBezTo>
                    <a:pt x="1191" y="1024"/>
                    <a:pt x="1096" y="858"/>
                    <a:pt x="977" y="786"/>
                  </a:cubicBezTo>
                  <a:cubicBezTo>
                    <a:pt x="1048" y="691"/>
                    <a:pt x="1072" y="572"/>
                    <a:pt x="1048" y="429"/>
                  </a:cubicBezTo>
                  <a:cubicBezTo>
                    <a:pt x="1024" y="191"/>
                    <a:pt x="810" y="0"/>
                    <a:pt x="5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64"/>
            <p:cNvSpPr/>
            <p:nvPr/>
          </p:nvSpPr>
          <p:spPr>
            <a:xfrm>
              <a:off x="5375438" y="3006508"/>
              <a:ext cx="37525" cy="43475"/>
            </a:xfrm>
            <a:custGeom>
              <a:rect b="b" l="l" r="r" t="t"/>
              <a:pathLst>
                <a:path extrusionOk="0" h="1739" w="1501">
                  <a:moveTo>
                    <a:pt x="858" y="0"/>
                  </a:moveTo>
                  <a:cubicBezTo>
                    <a:pt x="381" y="0"/>
                    <a:pt x="0" y="381"/>
                    <a:pt x="0" y="858"/>
                  </a:cubicBezTo>
                  <a:cubicBezTo>
                    <a:pt x="0" y="1334"/>
                    <a:pt x="381" y="1739"/>
                    <a:pt x="858" y="1739"/>
                  </a:cubicBezTo>
                  <a:cubicBezTo>
                    <a:pt x="1024" y="1739"/>
                    <a:pt x="1215" y="1667"/>
                    <a:pt x="1334" y="1548"/>
                  </a:cubicBezTo>
                  <a:cubicBezTo>
                    <a:pt x="1358" y="1524"/>
                    <a:pt x="1382" y="1501"/>
                    <a:pt x="1382" y="1453"/>
                  </a:cubicBezTo>
                  <a:cubicBezTo>
                    <a:pt x="1501" y="1405"/>
                    <a:pt x="1477" y="1286"/>
                    <a:pt x="1429" y="1215"/>
                  </a:cubicBezTo>
                  <a:cubicBezTo>
                    <a:pt x="1400" y="1195"/>
                    <a:pt x="1362" y="1184"/>
                    <a:pt x="1324" y="1184"/>
                  </a:cubicBezTo>
                  <a:cubicBezTo>
                    <a:pt x="1271" y="1184"/>
                    <a:pt x="1219" y="1207"/>
                    <a:pt x="1191" y="1263"/>
                  </a:cubicBezTo>
                  <a:lnTo>
                    <a:pt x="1144" y="1286"/>
                  </a:lnTo>
                  <a:cubicBezTo>
                    <a:pt x="1096" y="1334"/>
                    <a:pt x="1001" y="1382"/>
                    <a:pt x="882" y="1382"/>
                  </a:cubicBezTo>
                  <a:cubicBezTo>
                    <a:pt x="620" y="1382"/>
                    <a:pt x="381" y="1143"/>
                    <a:pt x="381" y="858"/>
                  </a:cubicBezTo>
                  <a:cubicBezTo>
                    <a:pt x="381" y="596"/>
                    <a:pt x="620" y="358"/>
                    <a:pt x="882" y="358"/>
                  </a:cubicBezTo>
                  <a:cubicBezTo>
                    <a:pt x="977" y="358"/>
                    <a:pt x="1096" y="381"/>
                    <a:pt x="1144" y="453"/>
                  </a:cubicBezTo>
                  <a:cubicBezTo>
                    <a:pt x="1175" y="469"/>
                    <a:pt x="1207" y="477"/>
                    <a:pt x="1237" y="477"/>
                  </a:cubicBezTo>
                  <a:cubicBezTo>
                    <a:pt x="1297" y="477"/>
                    <a:pt x="1350" y="445"/>
                    <a:pt x="1382" y="381"/>
                  </a:cubicBezTo>
                  <a:cubicBezTo>
                    <a:pt x="1453" y="310"/>
                    <a:pt x="1429" y="215"/>
                    <a:pt x="1334" y="143"/>
                  </a:cubicBezTo>
                  <a:cubicBezTo>
                    <a:pt x="1191" y="72"/>
                    <a:pt x="1024" y="0"/>
                    <a:pt x="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64"/>
            <p:cNvSpPr/>
            <p:nvPr/>
          </p:nvSpPr>
          <p:spPr>
            <a:xfrm>
              <a:off x="5167663" y="2830883"/>
              <a:ext cx="298900" cy="282800"/>
            </a:xfrm>
            <a:custGeom>
              <a:rect b="b" l="l" r="r" t="t"/>
              <a:pathLst>
                <a:path extrusionOk="0" h="11312" w="11956">
                  <a:moveTo>
                    <a:pt x="3620" y="4525"/>
                  </a:moveTo>
                  <a:cubicBezTo>
                    <a:pt x="4430" y="4525"/>
                    <a:pt x="5168" y="4834"/>
                    <a:pt x="5739" y="5335"/>
                  </a:cubicBezTo>
                  <a:cubicBezTo>
                    <a:pt x="5382" y="5716"/>
                    <a:pt x="5120" y="6168"/>
                    <a:pt x="4954" y="6644"/>
                  </a:cubicBezTo>
                  <a:cubicBezTo>
                    <a:pt x="4025" y="6311"/>
                    <a:pt x="3263" y="5573"/>
                    <a:pt x="2953" y="4620"/>
                  </a:cubicBezTo>
                  <a:cubicBezTo>
                    <a:pt x="3144" y="4549"/>
                    <a:pt x="3382" y="4525"/>
                    <a:pt x="3620" y="4525"/>
                  </a:cubicBezTo>
                  <a:close/>
                  <a:moveTo>
                    <a:pt x="8359" y="4549"/>
                  </a:moveTo>
                  <a:cubicBezTo>
                    <a:pt x="8597" y="4549"/>
                    <a:pt x="8835" y="4596"/>
                    <a:pt x="9050" y="4620"/>
                  </a:cubicBezTo>
                  <a:cubicBezTo>
                    <a:pt x="8716" y="5573"/>
                    <a:pt x="7978" y="6311"/>
                    <a:pt x="7025" y="6644"/>
                  </a:cubicBezTo>
                  <a:cubicBezTo>
                    <a:pt x="6883" y="6168"/>
                    <a:pt x="6597" y="5716"/>
                    <a:pt x="6240" y="5335"/>
                  </a:cubicBezTo>
                  <a:cubicBezTo>
                    <a:pt x="6811" y="4858"/>
                    <a:pt x="7549" y="4549"/>
                    <a:pt x="8359" y="4549"/>
                  </a:cubicBezTo>
                  <a:close/>
                  <a:moveTo>
                    <a:pt x="5978" y="5597"/>
                  </a:moveTo>
                  <a:cubicBezTo>
                    <a:pt x="6287" y="5930"/>
                    <a:pt x="6525" y="6311"/>
                    <a:pt x="6668" y="6763"/>
                  </a:cubicBezTo>
                  <a:cubicBezTo>
                    <a:pt x="6454" y="6811"/>
                    <a:pt x="6216" y="6835"/>
                    <a:pt x="5978" y="6835"/>
                  </a:cubicBezTo>
                  <a:cubicBezTo>
                    <a:pt x="5739" y="6835"/>
                    <a:pt x="5501" y="6811"/>
                    <a:pt x="5287" y="6787"/>
                  </a:cubicBezTo>
                  <a:cubicBezTo>
                    <a:pt x="5430" y="6311"/>
                    <a:pt x="5692" y="5930"/>
                    <a:pt x="5978" y="5597"/>
                  </a:cubicBezTo>
                  <a:close/>
                  <a:moveTo>
                    <a:pt x="6716" y="7049"/>
                  </a:moveTo>
                  <a:cubicBezTo>
                    <a:pt x="6763" y="7240"/>
                    <a:pt x="6787" y="7406"/>
                    <a:pt x="6787" y="7597"/>
                  </a:cubicBezTo>
                  <a:cubicBezTo>
                    <a:pt x="6811" y="8311"/>
                    <a:pt x="6597" y="9026"/>
                    <a:pt x="6216" y="9621"/>
                  </a:cubicBezTo>
                  <a:cubicBezTo>
                    <a:pt x="6192" y="9645"/>
                    <a:pt x="6192" y="9669"/>
                    <a:pt x="6168" y="9669"/>
                  </a:cubicBezTo>
                  <a:cubicBezTo>
                    <a:pt x="6192" y="9740"/>
                    <a:pt x="5978" y="9978"/>
                    <a:pt x="5978" y="9978"/>
                  </a:cubicBezTo>
                  <a:cubicBezTo>
                    <a:pt x="5501" y="9478"/>
                    <a:pt x="5168" y="8788"/>
                    <a:pt x="5120" y="8049"/>
                  </a:cubicBezTo>
                  <a:lnTo>
                    <a:pt x="5120" y="7454"/>
                  </a:lnTo>
                  <a:cubicBezTo>
                    <a:pt x="5120" y="7335"/>
                    <a:pt x="5144" y="7216"/>
                    <a:pt x="5168" y="7049"/>
                  </a:cubicBezTo>
                  <a:cubicBezTo>
                    <a:pt x="5406" y="7121"/>
                    <a:pt x="5692" y="7144"/>
                    <a:pt x="5954" y="7144"/>
                  </a:cubicBezTo>
                  <a:cubicBezTo>
                    <a:pt x="6216" y="7144"/>
                    <a:pt x="6478" y="7121"/>
                    <a:pt x="6716" y="7049"/>
                  </a:cubicBezTo>
                  <a:close/>
                  <a:moveTo>
                    <a:pt x="9383" y="4715"/>
                  </a:moveTo>
                  <a:cubicBezTo>
                    <a:pt x="10645" y="5120"/>
                    <a:pt x="11574" y="6335"/>
                    <a:pt x="11574" y="7764"/>
                  </a:cubicBezTo>
                  <a:cubicBezTo>
                    <a:pt x="11574" y="9550"/>
                    <a:pt x="10145" y="11026"/>
                    <a:pt x="8359" y="11026"/>
                  </a:cubicBezTo>
                  <a:cubicBezTo>
                    <a:pt x="7549" y="11026"/>
                    <a:pt x="6811" y="10717"/>
                    <a:pt x="6240" y="10217"/>
                  </a:cubicBezTo>
                  <a:cubicBezTo>
                    <a:pt x="6883" y="9550"/>
                    <a:pt x="7192" y="8692"/>
                    <a:pt x="7192" y="7764"/>
                  </a:cubicBezTo>
                  <a:lnTo>
                    <a:pt x="7240" y="7764"/>
                  </a:lnTo>
                  <a:cubicBezTo>
                    <a:pt x="7192" y="7502"/>
                    <a:pt x="7168" y="7240"/>
                    <a:pt x="7121" y="6978"/>
                  </a:cubicBezTo>
                  <a:cubicBezTo>
                    <a:pt x="8192" y="6621"/>
                    <a:pt x="9026" y="5787"/>
                    <a:pt x="9383" y="4715"/>
                  </a:cubicBezTo>
                  <a:close/>
                  <a:moveTo>
                    <a:pt x="5906" y="0"/>
                  </a:moveTo>
                  <a:cubicBezTo>
                    <a:pt x="3953" y="0"/>
                    <a:pt x="2334" y="1596"/>
                    <a:pt x="2334" y="3572"/>
                  </a:cubicBezTo>
                  <a:cubicBezTo>
                    <a:pt x="2334" y="3834"/>
                    <a:pt x="2382" y="4096"/>
                    <a:pt x="2429" y="4382"/>
                  </a:cubicBezTo>
                  <a:cubicBezTo>
                    <a:pt x="1000" y="4858"/>
                    <a:pt x="0" y="6192"/>
                    <a:pt x="0" y="7764"/>
                  </a:cubicBezTo>
                  <a:cubicBezTo>
                    <a:pt x="0" y="8240"/>
                    <a:pt x="72" y="8692"/>
                    <a:pt x="262" y="9097"/>
                  </a:cubicBezTo>
                  <a:cubicBezTo>
                    <a:pt x="280" y="9170"/>
                    <a:pt x="354" y="9201"/>
                    <a:pt x="430" y="9201"/>
                  </a:cubicBezTo>
                  <a:cubicBezTo>
                    <a:pt x="454" y="9201"/>
                    <a:pt x="478" y="9198"/>
                    <a:pt x="500" y="9192"/>
                  </a:cubicBezTo>
                  <a:cubicBezTo>
                    <a:pt x="596" y="9169"/>
                    <a:pt x="619" y="9050"/>
                    <a:pt x="596" y="8954"/>
                  </a:cubicBezTo>
                  <a:cubicBezTo>
                    <a:pt x="429" y="8573"/>
                    <a:pt x="357" y="8145"/>
                    <a:pt x="357" y="7740"/>
                  </a:cubicBezTo>
                  <a:cubicBezTo>
                    <a:pt x="357" y="6311"/>
                    <a:pt x="1262" y="5120"/>
                    <a:pt x="2548" y="4668"/>
                  </a:cubicBezTo>
                  <a:cubicBezTo>
                    <a:pt x="2906" y="5739"/>
                    <a:pt x="3763" y="6573"/>
                    <a:pt x="4811" y="6930"/>
                  </a:cubicBezTo>
                  <a:cubicBezTo>
                    <a:pt x="4787" y="7073"/>
                    <a:pt x="4763" y="7240"/>
                    <a:pt x="4763" y="7383"/>
                  </a:cubicBezTo>
                  <a:cubicBezTo>
                    <a:pt x="4715" y="7549"/>
                    <a:pt x="4715" y="7740"/>
                    <a:pt x="4763" y="7907"/>
                  </a:cubicBezTo>
                  <a:cubicBezTo>
                    <a:pt x="4787" y="8740"/>
                    <a:pt x="5144" y="9550"/>
                    <a:pt x="5716" y="10145"/>
                  </a:cubicBezTo>
                  <a:cubicBezTo>
                    <a:pt x="5144" y="10645"/>
                    <a:pt x="4406" y="10955"/>
                    <a:pt x="3596" y="10955"/>
                  </a:cubicBezTo>
                  <a:cubicBezTo>
                    <a:pt x="2548" y="10955"/>
                    <a:pt x="1572" y="10455"/>
                    <a:pt x="977" y="9621"/>
                  </a:cubicBezTo>
                  <a:cubicBezTo>
                    <a:pt x="935" y="9565"/>
                    <a:pt x="876" y="9542"/>
                    <a:pt x="826" y="9542"/>
                  </a:cubicBezTo>
                  <a:cubicBezTo>
                    <a:pt x="790" y="9542"/>
                    <a:pt x="758" y="9554"/>
                    <a:pt x="738" y="9574"/>
                  </a:cubicBezTo>
                  <a:cubicBezTo>
                    <a:pt x="643" y="9645"/>
                    <a:pt x="643" y="9764"/>
                    <a:pt x="715" y="9812"/>
                  </a:cubicBezTo>
                  <a:cubicBezTo>
                    <a:pt x="1381" y="10740"/>
                    <a:pt x="2453" y="11312"/>
                    <a:pt x="3620" y="11312"/>
                  </a:cubicBezTo>
                  <a:cubicBezTo>
                    <a:pt x="4525" y="11312"/>
                    <a:pt x="5358" y="10979"/>
                    <a:pt x="6001" y="10407"/>
                  </a:cubicBezTo>
                  <a:cubicBezTo>
                    <a:pt x="6621" y="10979"/>
                    <a:pt x="7454" y="11312"/>
                    <a:pt x="8383" y="11312"/>
                  </a:cubicBezTo>
                  <a:cubicBezTo>
                    <a:pt x="10359" y="11312"/>
                    <a:pt x="11955" y="9693"/>
                    <a:pt x="11955" y="7740"/>
                  </a:cubicBezTo>
                  <a:cubicBezTo>
                    <a:pt x="11931" y="6192"/>
                    <a:pt x="10883" y="4858"/>
                    <a:pt x="9455" y="4382"/>
                  </a:cubicBezTo>
                  <a:cubicBezTo>
                    <a:pt x="9526" y="4120"/>
                    <a:pt x="9550" y="3834"/>
                    <a:pt x="9550" y="3572"/>
                  </a:cubicBezTo>
                  <a:cubicBezTo>
                    <a:pt x="9550" y="2763"/>
                    <a:pt x="9288" y="2001"/>
                    <a:pt x="8764" y="1381"/>
                  </a:cubicBezTo>
                  <a:cubicBezTo>
                    <a:pt x="8736" y="1326"/>
                    <a:pt x="8684" y="1302"/>
                    <a:pt x="8631" y="1302"/>
                  </a:cubicBezTo>
                  <a:cubicBezTo>
                    <a:pt x="8593" y="1302"/>
                    <a:pt x="8555" y="1314"/>
                    <a:pt x="8526" y="1334"/>
                  </a:cubicBezTo>
                  <a:cubicBezTo>
                    <a:pt x="8454" y="1405"/>
                    <a:pt x="8454" y="1524"/>
                    <a:pt x="8502" y="1572"/>
                  </a:cubicBezTo>
                  <a:cubicBezTo>
                    <a:pt x="8954" y="2143"/>
                    <a:pt x="9193" y="2834"/>
                    <a:pt x="9193" y="3572"/>
                  </a:cubicBezTo>
                  <a:cubicBezTo>
                    <a:pt x="9193" y="3810"/>
                    <a:pt x="9169" y="4049"/>
                    <a:pt x="9097" y="4287"/>
                  </a:cubicBezTo>
                  <a:cubicBezTo>
                    <a:pt x="8859" y="4239"/>
                    <a:pt x="8597" y="4191"/>
                    <a:pt x="8335" y="4191"/>
                  </a:cubicBezTo>
                  <a:cubicBezTo>
                    <a:pt x="7430" y="4191"/>
                    <a:pt x="6597" y="4525"/>
                    <a:pt x="5954" y="5096"/>
                  </a:cubicBezTo>
                  <a:cubicBezTo>
                    <a:pt x="5311" y="4525"/>
                    <a:pt x="4477" y="4191"/>
                    <a:pt x="3572" y="4191"/>
                  </a:cubicBezTo>
                  <a:cubicBezTo>
                    <a:pt x="3287" y="4191"/>
                    <a:pt x="3025" y="4239"/>
                    <a:pt x="2786" y="4287"/>
                  </a:cubicBezTo>
                  <a:cubicBezTo>
                    <a:pt x="2739" y="4049"/>
                    <a:pt x="2691" y="3810"/>
                    <a:pt x="2691" y="3572"/>
                  </a:cubicBezTo>
                  <a:cubicBezTo>
                    <a:pt x="2691" y="1786"/>
                    <a:pt x="4168" y="357"/>
                    <a:pt x="5906" y="357"/>
                  </a:cubicBezTo>
                  <a:cubicBezTo>
                    <a:pt x="6668" y="357"/>
                    <a:pt x="7335" y="595"/>
                    <a:pt x="7907" y="1048"/>
                  </a:cubicBezTo>
                  <a:cubicBezTo>
                    <a:pt x="7949" y="1069"/>
                    <a:pt x="7992" y="1081"/>
                    <a:pt x="8031" y="1081"/>
                  </a:cubicBezTo>
                  <a:cubicBezTo>
                    <a:pt x="8078" y="1081"/>
                    <a:pt x="8118" y="1063"/>
                    <a:pt x="8145" y="1024"/>
                  </a:cubicBezTo>
                  <a:cubicBezTo>
                    <a:pt x="8216" y="929"/>
                    <a:pt x="8216" y="834"/>
                    <a:pt x="8121" y="786"/>
                  </a:cubicBezTo>
                  <a:cubicBezTo>
                    <a:pt x="7502" y="262"/>
                    <a:pt x="6716" y="0"/>
                    <a:pt x="59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2" name="Google Shape;2312;p64"/>
          <p:cNvGrpSpPr/>
          <p:nvPr/>
        </p:nvGrpSpPr>
        <p:grpSpPr>
          <a:xfrm>
            <a:off x="6296158" y="2992569"/>
            <a:ext cx="309768" cy="355122"/>
            <a:chOff x="5695138" y="2824483"/>
            <a:chExt cx="259025" cy="296950"/>
          </a:xfrm>
        </p:grpSpPr>
        <p:sp>
          <p:nvSpPr>
            <p:cNvPr id="2313" name="Google Shape;2313;p64"/>
            <p:cNvSpPr/>
            <p:nvPr/>
          </p:nvSpPr>
          <p:spPr>
            <a:xfrm>
              <a:off x="5787438" y="2947558"/>
              <a:ext cx="75025" cy="8950"/>
            </a:xfrm>
            <a:custGeom>
              <a:rect b="b" l="l" r="r" t="t"/>
              <a:pathLst>
                <a:path extrusionOk="0" h="358" w="3001">
                  <a:moveTo>
                    <a:pt x="214" y="1"/>
                  </a:moveTo>
                  <a:cubicBezTo>
                    <a:pt x="119" y="1"/>
                    <a:pt x="71" y="72"/>
                    <a:pt x="24" y="167"/>
                  </a:cubicBezTo>
                  <a:cubicBezTo>
                    <a:pt x="0" y="287"/>
                    <a:pt x="95" y="358"/>
                    <a:pt x="214" y="358"/>
                  </a:cubicBezTo>
                  <a:lnTo>
                    <a:pt x="2834" y="358"/>
                  </a:lnTo>
                  <a:cubicBezTo>
                    <a:pt x="2905" y="358"/>
                    <a:pt x="2977" y="310"/>
                    <a:pt x="3001" y="215"/>
                  </a:cubicBezTo>
                  <a:cubicBezTo>
                    <a:pt x="3001" y="96"/>
                    <a:pt x="2929" y="1"/>
                    <a:pt x="2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64"/>
            <p:cNvSpPr/>
            <p:nvPr/>
          </p:nvSpPr>
          <p:spPr>
            <a:xfrm>
              <a:off x="5787438" y="2968408"/>
              <a:ext cx="75025" cy="8950"/>
            </a:xfrm>
            <a:custGeom>
              <a:rect b="b" l="l" r="r" t="t"/>
              <a:pathLst>
                <a:path extrusionOk="0" h="358" w="3001">
                  <a:moveTo>
                    <a:pt x="214" y="0"/>
                  </a:moveTo>
                  <a:cubicBezTo>
                    <a:pt x="119" y="0"/>
                    <a:pt x="71" y="72"/>
                    <a:pt x="24" y="167"/>
                  </a:cubicBezTo>
                  <a:cubicBezTo>
                    <a:pt x="0" y="286"/>
                    <a:pt x="95" y="357"/>
                    <a:pt x="214" y="357"/>
                  </a:cubicBezTo>
                  <a:lnTo>
                    <a:pt x="2834" y="357"/>
                  </a:lnTo>
                  <a:cubicBezTo>
                    <a:pt x="2905" y="357"/>
                    <a:pt x="2977" y="310"/>
                    <a:pt x="3001" y="215"/>
                  </a:cubicBezTo>
                  <a:cubicBezTo>
                    <a:pt x="3001" y="96"/>
                    <a:pt x="2929" y="0"/>
                    <a:pt x="2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64"/>
            <p:cNvSpPr/>
            <p:nvPr/>
          </p:nvSpPr>
          <p:spPr>
            <a:xfrm>
              <a:off x="5804088" y="2989233"/>
              <a:ext cx="42300" cy="8950"/>
            </a:xfrm>
            <a:custGeom>
              <a:rect b="b" l="l" r="r" t="t"/>
              <a:pathLst>
                <a:path extrusionOk="0" h="358" w="1692">
                  <a:moveTo>
                    <a:pt x="191" y="1"/>
                  </a:moveTo>
                  <a:cubicBezTo>
                    <a:pt x="120" y="1"/>
                    <a:pt x="48" y="72"/>
                    <a:pt x="25" y="144"/>
                  </a:cubicBezTo>
                  <a:cubicBezTo>
                    <a:pt x="1" y="263"/>
                    <a:pt x="72" y="358"/>
                    <a:pt x="191" y="358"/>
                  </a:cubicBezTo>
                  <a:lnTo>
                    <a:pt x="1501" y="358"/>
                  </a:lnTo>
                  <a:cubicBezTo>
                    <a:pt x="1596" y="358"/>
                    <a:pt x="1668" y="310"/>
                    <a:pt x="1692" y="215"/>
                  </a:cubicBezTo>
                  <a:cubicBezTo>
                    <a:pt x="1692" y="96"/>
                    <a:pt x="1596"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64"/>
            <p:cNvSpPr/>
            <p:nvPr/>
          </p:nvSpPr>
          <p:spPr>
            <a:xfrm>
              <a:off x="5695138" y="2824483"/>
              <a:ext cx="259025" cy="296950"/>
            </a:xfrm>
            <a:custGeom>
              <a:rect b="b" l="l" r="r" t="t"/>
              <a:pathLst>
                <a:path extrusionOk="0" h="11878" w="10361">
                  <a:moveTo>
                    <a:pt x="5073" y="470"/>
                  </a:moveTo>
                  <a:lnTo>
                    <a:pt x="5073" y="1709"/>
                  </a:lnTo>
                  <a:lnTo>
                    <a:pt x="1668" y="3685"/>
                  </a:lnTo>
                  <a:lnTo>
                    <a:pt x="572" y="3066"/>
                  </a:lnTo>
                  <a:lnTo>
                    <a:pt x="1049" y="2780"/>
                  </a:lnTo>
                  <a:lnTo>
                    <a:pt x="5073" y="470"/>
                  </a:lnTo>
                  <a:close/>
                  <a:moveTo>
                    <a:pt x="10003" y="3352"/>
                  </a:moveTo>
                  <a:lnTo>
                    <a:pt x="10003" y="8496"/>
                  </a:lnTo>
                  <a:lnTo>
                    <a:pt x="8907" y="7877"/>
                  </a:lnTo>
                  <a:lnTo>
                    <a:pt x="8907" y="3971"/>
                  </a:lnTo>
                  <a:lnTo>
                    <a:pt x="10003" y="3352"/>
                  </a:lnTo>
                  <a:close/>
                  <a:moveTo>
                    <a:pt x="5383" y="494"/>
                  </a:moveTo>
                  <a:lnTo>
                    <a:pt x="9860" y="3090"/>
                  </a:lnTo>
                  <a:lnTo>
                    <a:pt x="8741" y="3709"/>
                  </a:lnTo>
                  <a:lnTo>
                    <a:pt x="6764" y="2542"/>
                  </a:lnTo>
                  <a:cubicBezTo>
                    <a:pt x="6732" y="2526"/>
                    <a:pt x="6701" y="2519"/>
                    <a:pt x="6671" y="2519"/>
                  </a:cubicBezTo>
                  <a:cubicBezTo>
                    <a:pt x="6611" y="2519"/>
                    <a:pt x="6558" y="2550"/>
                    <a:pt x="6526" y="2614"/>
                  </a:cubicBezTo>
                  <a:cubicBezTo>
                    <a:pt x="6455" y="2709"/>
                    <a:pt x="6478" y="2780"/>
                    <a:pt x="6574" y="2852"/>
                  </a:cubicBezTo>
                  <a:lnTo>
                    <a:pt x="8574" y="4019"/>
                  </a:lnTo>
                  <a:lnTo>
                    <a:pt x="8574" y="7901"/>
                  </a:lnTo>
                  <a:lnTo>
                    <a:pt x="5216" y="9853"/>
                  </a:lnTo>
                  <a:lnTo>
                    <a:pt x="1858" y="7901"/>
                  </a:lnTo>
                  <a:lnTo>
                    <a:pt x="1858" y="4019"/>
                  </a:lnTo>
                  <a:lnTo>
                    <a:pt x="5216" y="2042"/>
                  </a:lnTo>
                  <a:lnTo>
                    <a:pt x="5883" y="2423"/>
                  </a:lnTo>
                  <a:cubicBezTo>
                    <a:pt x="5921" y="2451"/>
                    <a:pt x="5958" y="2465"/>
                    <a:pt x="5993" y="2465"/>
                  </a:cubicBezTo>
                  <a:cubicBezTo>
                    <a:pt x="6046" y="2465"/>
                    <a:pt x="6092" y="2433"/>
                    <a:pt x="6121" y="2376"/>
                  </a:cubicBezTo>
                  <a:cubicBezTo>
                    <a:pt x="6193" y="2280"/>
                    <a:pt x="6169" y="2185"/>
                    <a:pt x="6073" y="2137"/>
                  </a:cubicBezTo>
                  <a:lnTo>
                    <a:pt x="5383" y="1733"/>
                  </a:lnTo>
                  <a:lnTo>
                    <a:pt x="5383" y="494"/>
                  </a:lnTo>
                  <a:close/>
                  <a:moveTo>
                    <a:pt x="1668" y="8210"/>
                  </a:moveTo>
                  <a:lnTo>
                    <a:pt x="5073" y="10163"/>
                  </a:lnTo>
                  <a:lnTo>
                    <a:pt x="5073" y="11401"/>
                  </a:lnTo>
                  <a:lnTo>
                    <a:pt x="5026" y="11401"/>
                  </a:lnTo>
                  <a:lnTo>
                    <a:pt x="2787" y="10115"/>
                  </a:lnTo>
                  <a:lnTo>
                    <a:pt x="572" y="8829"/>
                  </a:lnTo>
                  <a:lnTo>
                    <a:pt x="1668" y="8210"/>
                  </a:lnTo>
                  <a:close/>
                  <a:moveTo>
                    <a:pt x="8788" y="8186"/>
                  </a:moveTo>
                  <a:lnTo>
                    <a:pt x="9884" y="8805"/>
                  </a:lnTo>
                  <a:lnTo>
                    <a:pt x="7621" y="10115"/>
                  </a:lnTo>
                  <a:lnTo>
                    <a:pt x="5383" y="11401"/>
                  </a:lnTo>
                  <a:lnTo>
                    <a:pt x="5383" y="10139"/>
                  </a:lnTo>
                  <a:lnTo>
                    <a:pt x="8788" y="8186"/>
                  </a:lnTo>
                  <a:close/>
                  <a:moveTo>
                    <a:pt x="5180" y="0"/>
                  </a:moveTo>
                  <a:cubicBezTo>
                    <a:pt x="5151" y="0"/>
                    <a:pt x="5121" y="6"/>
                    <a:pt x="5097" y="18"/>
                  </a:cubicBezTo>
                  <a:lnTo>
                    <a:pt x="96" y="2900"/>
                  </a:lnTo>
                  <a:cubicBezTo>
                    <a:pt x="25" y="2947"/>
                    <a:pt x="1" y="2995"/>
                    <a:pt x="1" y="3066"/>
                  </a:cubicBezTo>
                  <a:lnTo>
                    <a:pt x="1" y="6519"/>
                  </a:lnTo>
                  <a:cubicBezTo>
                    <a:pt x="1" y="6591"/>
                    <a:pt x="72" y="6662"/>
                    <a:pt x="144" y="6686"/>
                  </a:cubicBezTo>
                  <a:cubicBezTo>
                    <a:pt x="159" y="6689"/>
                    <a:pt x="174" y="6691"/>
                    <a:pt x="188" y="6691"/>
                  </a:cubicBezTo>
                  <a:cubicBezTo>
                    <a:pt x="286" y="6691"/>
                    <a:pt x="358" y="6623"/>
                    <a:pt x="358" y="6519"/>
                  </a:cubicBezTo>
                  <a:lnTo>
                    <a:pt x="358" y="3352"/>
                  </a:lnTo>
                  <a:lnTo>
                    <a:pt x="1453" y="3971"/>
                  </a:lnTo>
                  <a:lnTo>
                    <a:pt x="1453" y="7877"/>
                  </a:lnTo>
                  <a:lnTo>
                    <a:pt x="358" y="8496"/>
                  </a:lnTo>
                  <a:lnTo>
                    <a:pt x="358" y="7305"/>
                  </a:lnTo>
                  <a:cubicBezTo>
                    <a:pt x="358" y="7234"/>
                    <a:pt x="310" y="7162"/>
                    <a:pt x="215" y="7138"/>
                  </a:cubicBezTo>
                  <a:cubicBezTo>
                    <a:pt x="200" y="7135"/>
                    <a:pt x="185" y="7134"/>
                    <a:pt x="170" y="7134"/>
                  </a:cubicBezTo>
                  <a:cubicBezTo>
                    <a:pt x="73" y="7134"/>
                    <a:pt x="1" y="7201"/>
                    <a:pt x="1" y="7305"/>
                  </a:cubicBezTo>
                  <a:lnTo>
                    <a:pt x="1" y="8805"/>
                  </a:lnTo>
                  <a:cubicBezTo>
                    <a:pt x="1" y="8853"/>
                    <a:pt x="25" y="8925"/>
                    <a:pt x="96" y="8948"/>
                  </a:cubicBezTo>
                  <a:lnTo>
                    <a:pt x="5097" y="11830"/>
                  </a:lnTo>
                  <a:cubicBezTo>
                    <a:pt x="5121" y="11878"/>
                    <a:pt x="5145" y="11878"/>
                    <a:pt x="5169" y="11878"/>
                  </a:cubicBezTo>
                  <a:cubicBezTo>
                    <a:pt x="5216" y="11878"/>
                    <a:pt x="5240" y="11878"/>
                    <a:pt x="5264" y="11830"/>
                  </a:cubicBezTo>
                  <a:lnTo>
                    <a:pt x="10265" y="8948"/>
                  </a:lnTo>
                  <a:cubicBezTo>
                    <a:pt x="10336" y="8925"/>
                    <a:pt x="10360" y="8853"/>
                    <a:pt x="10360" y="8805"/>
                  </a:cubicBezTo>
                  <a:lnTo>
                    <a:pt x="10360" y="3066"/>
                  </a:lnTo>
                  <a:cubicBezTo>
                    <a:pt x="10360" y="2995"/>
                    <a:pt x="10336" y="2947"/>
                    <a:pt x="10265" y="2900"/>
                  </a:cubicBezTo>
                  <a:lnTo>
                    <a:pt x="5264" y="18"/>
                  </a:lnTo>
                  <a:cubicBezTo>
                    <a:pt x="5240" y="6"/>
                    <a:pt x="5210" y="0"/>
                    <a:pt x="51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7" name="Google Shape;2317;p64"/>
          <p:cNvSpPr/>
          <p:nvPr/>
        </p:nvSpPr>
        <p:spPr>
          <a:xfrm>
            <a:off x="6997425" y="2993040"/>
            <a:ext cx="356019" cy="355332"/>
          </a:xfrm>
          <a:custGeom>
            <a:rect b="b" l="l" r="r" t="t"/>
            <a:pathLst>
              <a:path extrusionOk="0" h="11885" w="11908">
                <a:moveTo>
                  <a:pt x="6312" y="1335"/>
                </a:moveTo>
                <a:lnTo>
                  <a:pt x="7097" y="1811"/>
                </a:lnTo>
                <a:lnTo>
                  <a:pt x="6312" y="2287"/>
                </a:lnTo>
                <a:lnTo>
                  <a:pt x="5550" y="1811"/>
                </a:lnTo>
                <a:lnTo>
                  <a:pt x="6312" y="1335"/>
                </a:lnTo>
                <a:close/>
                <a:moveTo>
                  <a:pt x="9479" y="3454"/>
                </a:moveTo>
                <a:lnTo>
                  <a:pt x="10241" y="3930"/>
                </a:lnTo>
                <a:lnTo>
                  <a:pt x="10003" y="4073"/>
                </a:lnTo>
                <a:lnTo>
                  <a:pt x="9479" y="4407"/>
                </a:lnTo>
                <a:lnTo>
                  <a:pt x="8693" y="3930"/>
                </a:lnTo>
                <a:lnTo>
                  <a:pt x="9479" y="3454"/>
                </a:lnTo>
                <a:close/>
                <a:moveTo>
                  <a:pt x="3168" y="5026"/>
                </a:moveTo>
                <a:lnTo>
                  <a:pt x="3930" y="5502"/>
                </a:lnTo>
                <a:lnTo>
                  <a:pt x="3168" y="5978"/>
                </a:lnTo>
                <a:lnTo>
                  <a:pt x="2382" y="5502"/>
                </a:lnTo>
                <a:lnTo>
                  <a:pt x="3168" y="5026"/>
                </a:lnTo>
                <a:close/>
                <a:moveTo>
                  <a:pt x="5359" y="2120"/>
                </a:moveTo>
                <a:lnTo>
                  <a:pt x="6169" y="2549"/>
                </a:lnTo>
                <a:lnTo>
                  <a:pt x="6169" y="10694"/>
                </a:lnTo>
                <a:lnTo>
                  <a:pt x="5359" y="10694"/>
                </a:lnTo>
                <a:lnTo>
                  <a:pt x="5359" y="2120"/>
                </a:lnTo>
                <a:close/>
                <a:moveTo>
                  <a:pt x="8503" y="4240"/>
                </a:moveTo>
                <a:lnTo>
                  <a:pt x="9288" y="4669"/>
                </a:lnTo>
                <a:lnTo>
                  <a:pt x="9288" y="10694"/>
                </a:lnTo>
                <a:lnTo>
                  <a:pt x="8503" y="10694"/>
                </a:lnTo>
                <a:lnTo>
                  <a:pt x="8503" y="4240"/>
                </a:lnTo>
                <a:close/>
                <a:moveTo>
                  <a:pt x="4144" y="5836"/>
                </a:moveTo>
                <a:lnTo>
                  <a:pt x="4144" y="10717"/>
                </a:lnTo>
                <a:lnTo>
                  <a:pt x="3335" y="10717"/>
                </a:lnTo>
                <a:lnTo>
                  <a:pt x="3335" y="6312"/>
                </a:lnTo>
                <a:lnTo>
                  <a:pt x="4144" y="5836"/>
                </a:lnTo>
                <a:close/>
                <a:moveTo>
                  <a:pt x="7264" y="2120"/>
                </a:moveTo>
                <a:lnTo>
                  <a:pt x="7264" y="10717"/>
                </a:lnTo>
                <a:lnTo>
                  <a:pt x="6478" y="10717"/>
                </a:lnTo>
                <a:lnTo>
                  <a:pt x="6478" y="2597"/>
                </a:lnTo>
                <a:lnTo>
                  <a:pt x="7264" y="2120"/>
                </a:lnTo>
                <a:close/>
                <a:moveTo>
                  <a:pt x="11551" y="11051"/>
                </a:moveTo>
                <a:lnTo>
                  <a:pt x="11551" y="11527"/>
                </a:lnTo>
                <a:lnTo>
                  <a:pt x="358" y="11527"/>
                </a:lnTo>
                <a:lnTo>
                  <a:pt x="358" y="11051"/>
                </a:lnTo>
                <a:close/>
                <a:moveTo>
                  <a:pt x="930" y="1"/>
                </a:moveTo>
                <a:cubicBezTo>
                  <a:pt x="810" y="1"/>
                  <a:pt x="715" y="72"/>
                  <a:pt x="715" y="192"/>
                </a:cubicBezTo>
                <a:lnTo>
                  <a:pt x="715" y="977"/>
                </a:lnTo>
                <a:lnTo>
                  <a:pt x="501" y="977"/>
                </a:lnTo>
                <a:cubicBezTo>
                  <a:pt x="429" y="977"/>
                  <a:pt x="334" y="1049"/>
                  <a:pt x="334" y="1144"/>
                </a:cubicBezTo>
                <a:cubicBezTo>
                  <a:pt x="334" y="1263"/>
                  <a:pt x="382" y="1335"/>
                  <a:pt x="501" y="1335"/>
                </a:cubicBezTo>
                <a:lnTo>
                  <a:pt x="715" y="1335"/>
                </a:lnTo>
                <a:lnTo>
                  <a:pt x="715" y="2240"/>
                </a:lnTo>
                <a:lnTo>
                  <a:pt x="501" y="2240"/>
                </a:lnTo>
                <a:cubicBezTo>
                  <a:pt x="429" y="2240"/>
                  <a:pt x="334" y="2287"/>
                  <a:pt x="334" y="2382"/>
                </a:cubicBezTo>
                <a:cubicBezTo>
                  <a:pt x="334" y="2502"/>
                  <a:pt x="382" y="2597"/>
                  <a:pt x="501" y="2597"/>
                </a:cubicBezTo>
                <a:lnTo>
                  <a:pt x="715" y="2597"/>
                </a:lnTo>
                <a:lnTo>
                  <a:pt x="715" y="3478"/>
                </a:lnTo>
                <a:lnTo>
                  <a:pt x="501" y="3478"/>
                </a:lnTo>
                <a:cubicBezTo>
                  <a:pt x="429" y="3478"/>
                  <a:pt x="334" y="3549"/>
                  <a:pt x="334" y="3645"/>
                </a:cubicBezTo>
                <a:cubicBezTo>
                  <a:pt x="334" y="3740"/>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21"/>
                </a:cubicBezTo>
                <a:cubicBezTo>
                  <a:pt x="334" y="6240"/>
                  <a:pt x="382" y="6336"/>
                  <a:pt x="501" y="6336"/>
                </a:cubicBezTo>
                <a:lnTo>
                  <a:pt x="715" y="6336"/>
                </a:lnTo>
                <a:lnTo>
                  <a:pt x="715" y="7241"/>
                </a:lnTo>
                <a:lnTo>
                  <a:pt x="501" y="7241"/>
                </a:lnTo>
                <a:cubicBezTo>
                  <a:pt x="429" y="7241"/>
                  <a:pt x="334" y="7288"/>
                  <a:pt x="334" y="7383"/>
                </a:cubicBezTo>
                <a:cubicBezTo>
                  <a:pt x="334" y="7503"/>
                  <a:pt x="382" y="7598"/>
                  <a:pt x="501" y="7598"/>
                </a:cubicBezTo>
                <a:lnTo>
                  <a:pt x="715" y="7598"/>
                </a:lnTo>
                <a:lnTo>
                  <a:pt x="715" y="8479"/>
                </a:lnTo>
                <a:lnTo>
                  <a:pt x="501" y="8479"/>
                </a:lnTo>
                <a:cubicBezTo>
                  <a:pt x="429" y="8479"/>
                  <a:pt x="334" y="8550"/>
                  <a:pt x="334" y="8622"/>
                </a:cubicBezTo>
                <a:cubicBezTo>
                  <a:pt x="334" y="8741"/>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7"/>
                  <a:pt x="1" y="11003"/>
                </a:cubicBezTo>
                <a:lnTo>
                  <a:pt x="1" y="11575"/>
                </a:lnTo>
                <a:cubicBezTo>
                  <a:pt x="1" y="11718"/>
                  <a:pt x="120" y="11884"/>
                  <a:pt x="310" y="11884"/>
                </a:cubicBezTo>
                <a:lnTo>
                  <a:pt x="11622" y="11884"/>
                </a:lnTo>
                <a:cubicBezTo>
                  <a:pt x="11765" y="11884"/>
                  <a:pt x="11908" y="11765"/>
                  <a:pt x="11908" y="11575"/>
                </a:cubicBezTo>
                <a:lnTo>
                  <a:pt x="11908" y="10979"/>
                </a:lnTo>
                <a:cubicBezTo>
                  <a:pt x="11908" y="10837"/>
                  <a:pt x="11789" y="10694"/>
                  <a:pt x="11622" y="10694"/>
                </a:cubicBezTo>
                <a:lnTo>
                  <a:pt x="10789" y="10694"/>
                </a:lnTo>
                <a:lnTo>
                  <a:pt x="10789" y="6193"/>
                </a:lnTo>
                <a:cubicBezTo>
                  <a:pt x="10789" y="6097"/>
                  <a:pt x="10717" y="6002"/>
                  <a:pt x="10646" y="6002"/>
                </a:cubicBezTo>
                <a:cubicBezTo>
                  <a:pt x="10527" y="6002"/>
                  <a:pt x="10431" y="6074"/>
                  <a:pt x="10431" y="6193"/>
                </a:cubicBezTo>
                <a:lnTo>
                  <a:pt x="10431" y="10694"/>
                </a:lnTo>
                <a:lnTo>
                  <a:pt x="9622" y="10694"/>
                </a:lnTo>
                <a:lnTo>
                  <a:pt x="9622" y="4669"/>
                </a:lnTo>
                <a:lnTo>
                  <a:pt x="10431" y="4240"/>
                </a:lnTo>
                <a:lnTo>
                  <a:pt x="10431" y="5383"/>
                </a:lnTo>
                <a:cubicBezTo>
                  <a:pt x="10431" y="5478"/>
                  <a:pt x="10479" y="5574"/>
                  <a:pt x="10574" y="5574"/>
                </a:cubicBezTo>
                <a:cubicBezTo>
                  <a:pt x="10693" y="5574"/>
                  <a:pt x="10789" y="5502"/>
                  <a:pt x="10789" y="5383"/>
                </a:cubicBezTo>
                <a:lnTo>
                  <a:pt x="10789" y="3930"/>
                </a:lnTo>
                <a:cubicBezTo>
                  <a:pt x="10789" y="3883"/>
                  <a:pt x="10765" y="3811"/>
                  <a:pt x="10693" y="3787"/>
                </a:cubicBezTo>
                <a:lnTo>
                  <a:pt x="9646" y="3144"/>
                </a:lnTo>
                <a:cubicBezTo>
                  <a:pt x="9586" y="3121"/>
                  <a:pt x="9527" y="3109"/>
                  <a:pt x="9473" y="3109"/>
                </a:cubicBezTo>
                <a:cubicBezTo>
                  <a:pt x="9419" y="3109"/>
                  <a:pt x="9372" y="3121"/>
                  <a:pt x="9336" y="3144"/>
                </a:cubicBezTo>
                <a:lnTo>
                  <a:pt x="8288" y="3787"/>
                </a:lnTo>
                <a:cubicBezTo>
                  <a:pt x="8217" y="3811"/>
                  <a:pt x="8193" y="3883"/>
                  <a:pt x="8193" y="3930"/>
                </a:cubicBezTo>
                <a:lnTo>
                  <a:pt x="8193" y="10717"/>
                </a:lnTo>
                <a:lnTo>
                  <a:pt x="7621" y="10717"/>
                </a:lnTo>
                <a:lnTo>
                  <a:pt x="7621" y="1811"/>
                </a:lnTo>
                <a:lnTo>
                  <a:pt x="7621" y="1787"/>
                </a:lnTo>
                <a:cubicBezTo>
                  <a:pt x="7621" y="1739"/>
                  <a:pt x="7598" y="1692"/>
                  <a:pt x="7550" y="1668"/>
                </a:cubicBezTo>
                <a:lnTo>
                  <a:pt x="6502" y="1049"/>
                </a:lnTo>
                <a:cubicBezTo>
                  <a:pt x="6443" y="1013"/>
                  <a:pt x="6383" y="995"/>
                  <a:pt x="6326" y="995"/>
                </a:cubicBezTo>
                <a:cubicBezTo>
                  <a:pt x="6270" y="995"/>
                  <a:pt x="6216" y="1013"/>
                  <a:pt x="6169" y="1049"/>
                </a:cubicBezTo>
                <a:lnTo>
                  <a:pt x="5121" y="1668"/>
                </a:lnTo>
                <a:cubicBezTo>
                  <a:pt x="5097" y="1668"/>
                  <a:pt x="5097" y="1692"/>
                  <a:pt x="5097" y="1692"/>
                </a:cubicBezTo>
                <a:cubicBezTo>
                  <a:pt x="5073" y="1739"/>
                  <a:pt x="5073" y="1763"/>
                  <a:pt x="5073" y="1811"/>
                </a:cubicBezTo>
                <a:lnTo>
                  <a:pt x="5073" y="10717"/>
                </a:lnTo>
                <a:lnTo>
                  <a:pt x="4502" y="10717"/>
                </a:lnTo>
                <a:lnTo>
                  <a:pt x="4502" y="5502"/>
                </a:lnTo>
                <a:cubicBezTo>
                  <a:pt x="4502" y="5478"/>
                  <a:pt x="4478" y="5454"/>
                  <a:pt x="4454" y="5431"/>
                </a:cubicBezTo>
                <a:cubicBezTo>
                  <a:pt x="4406" y="5431"/>
                  <a:pt x="4406" y="5383"/>
                  <a:pt x="4383" y="5383"/>
                </a:cubicBezTo>
                <a:cubicBezTo>
                  <a:pt x="4359" y="5359"/>
                  <a:pt x="3382" y="4788"/>
                  <a:pt x="3382" y="4788"/>
                </a:cubicBezTo>
                <a:cubicBezTo>
                  <a:pt x="3323" y="4764"/>
                  <a:pt x="3263" y="4752"/>
                  <a:pt x="3204" y="4752"/>
                </a:cubicBezTo>
                <a:cubicBezTo>
                  <a:pt x="3144" y="4752"/>
                  <a:pt x="3085" y="4764"/>
                  <a:pt x="3025" y="4788"/>
                </a:cubicBezTo>
                <a:lnTo>
                  <a:pt x="1977" y="5431"/>
                </a:lnTo>
                <a:lnTo>
                  <a:pt x="1954" y="5454"/>
                </a:lnTo>
                <a:cubicBezTo>
                  <a:pt x="1906" y="5478"/>
                  <a:pt x="1882" y="5550"/>
                  <a:pt x="1882" y="5574"/>
                </a:cubicBezTo>
                <a:lnTo>
                  <a:pt x="1882" y="8598"/>
                </a:lnTo>
                <a:cubicBezTo>
                  <a:pt x="1882" y="8693"/>
                  <a:pt x="1954" y="8788"/>
                  <a:pt x="2025" y="8788"/>
                </a:cubicBezTo>
                <a:cubicBezTo>
                  <a:pt x="2144" y="8788"/>
                  <a:pt x="2239" y="8717"/>
                  <a:pt x="2239" y="8598"/>
                </a:cubicBezTo>
                <a:lnTo>
                  <a:pt x="2239" y="5859"/>
                </a:lnTo>
                <a:lnTo>
                  <a:pt x="3049" y="6312"/>
                </a:lnTo>
                <a:lnTo>
                  <a:pt x="3049" y="10717"/>
                </a:lnTo>
                <a:lnTo>
                  <a:pt x="2239" y="10717"/>
                </a:lnTo>
                <a:lnTo>
                  <a:pt x="2239" y="9408"/>
                </a:lnTo>
                <a:cubicBezTo>
                  <a:pt x="2239" y="9312"/>
                  <a:pt x="2192" y="9241"/>
                  <a:pt x="2096" y="9241"/>
                </a:cubicBezTo>
                <a:cubicBezTo>
                  <a:pt x="1977" y="9241"/>
                  <a:pt x="1882" y="9289"/>
                  <a:pt x="1882" y="9408"/>
                </a:cubicBezTo>
                <a:lnTo>
                  <a:pt x="1882" y="10717"/>
                </a:lnTo>
                <a:lnTo>
                  <a:pt x="1072" y="10717"/>
                </a:lnTo>
                <a:lnTo>
                  <a:pt x="1072" y="192"/>
                </a:lnTo>
                <a:cubicBezTo>
                  <a:pt x="1072" y="96"/>
                  <a:pt x="1025" y="1"/>
                  <a:pt x="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64"/>
          <p:cNvSpPr/>
          <p:nvPr/>
        </p:nvSpPr>
        <p:spPr>
          <a:xfrm>
            <a:off x="7749323" y="2992352"/>
            <a:ext cx="341071" cy="356019"/>
          </a:xfrm>
          <a:custGeom>
            <a:rect b="b" l="l" r="r" t="t"/>
            <a:pathLst>
              <a:path extrusionOk="0" h="11908" w="11408">
                <a:moveTo>
                  <a:pt x="5502" y="762"/>
                </a:moveTo>
                <a:lnTo>
                  <a:pt x="5502" y="3572"/>
                </a:lnTo>
                <a:lnTo>
                  <a:pt x="4168" y="2882"/>
                </a:lnTo>
                <a:lnTo>
                  <a:pt x="5502" y="762"/>
                </a:lnTo>
                <a:close/>
                <a:moveTo>
                  <a:pt x="3954" y="3167"/>
                </a:moveTo>
                <a:lnTo>
                  <a:pt x="5478" y="3953"/>
                </a:lnTo>
                <a:lnTo>
                  <a:pt x="5478" y="7430"/>
                </a:lnTo>
                <a:lnTo>
                  <a:pt x="2215" y="5906"/>
                </a:lnTo>
                <a:lnTo>
                  <a:pt x="3954" y="3167"/>
                </a:lnTo>
                <a:close/>
                <a:moveTo>
                  <a:pt x="7383" y="3167"/>
                </a:moveTo>
                <a:lnTo>
                  <a:pt x="9098" y="5906"/>
                </a:lnTo>
                <a:lnTo>
                  <a:pt x="5859" y="7478"/>
                </a:lnTo>
                <a:lnTo>
                  <a:pt x="5859" y="3953"/>
                </a:lnTo>
                <a:lnTo>
                  <a:pt x="7383" y="3167"/>
                </a:lnTo>
                <a:close/>
                <a:moveTo>
                  <a:pt x="9288" y="6240"/>
                </a:moveTo>
                <a:lnTo>
                  <a:pt x="10979" y="8954"/>
                </a:lnTo>
                <a:lnTo>
                  <a:pt x="5859" y="11431"/>
                </a:lnTo>
                <a:lnTo>
                  <a:pt x="5859" y="7859"/>
                </a:lnTo>
                <a:lnTo>
                  <a:pt x="9288" y="6240"/>
                </a:lnTo>
                <a:close/>
                <a:moveTo>
                  <a:pt x="5668" y="0"/>
                </a:moveTo>
                <a:cubicBezTo>
                  <a:pt x="5645" y="0"/>
                  <a:pt x="5621" y="24"/>
                  <a:pt x="5597" y="48"/>
                </a:cubicBezTo>
                <a:lnTo>
                  <a:pt x="5549" y="95"/>
                </a:lnTo>
                <a:lnTo>
                  <a:pt x="48" y="8859"/>
                </a:lnTo>
                <a:cubicBezTo>
                  <a:pt x="24" y="8931"/>
                  <a:pt x="1" y="8978"/>
                  <a:pt x="24" y="9073"/>
                </a:cubicBezTo>
                <a:cubicBezTo>
                  <a:pt x="48" y="9145"/>
                  <a:pt x="72" y="9193"/>
                  <a:pt x="143" y="9216"/>
                </a:cubicBezTo>
                <a:lnTo>
                  <a:pt x="1477" y="9883"/>
                </a:lnTo>
                <a:cubicBezTo>
                  <a:pt x="1509" y="9891"/>
                  <a:pt x="1541" y="9896"/>
                  <a:pt x="1571" y="9896"/>
                </a:cubicBezTo>
                <a:cubicBezTo>
                  <a:pt x="1631" y="9896"/>
                  <a:pt x="1683" y="9875"/>
                  <a:pt x="1715" y="9812"/>
                </a:cubicBezTo>
                <a:cubicBezTo>
                  <a:pt x="1787" y="9740"/>
                  <a:pt x="1739" y="9621"/>
                  <a:pt x="1644" y="9574"/>
                </a:cubicBezTo>
                <a:lnTo>
                  <a:pt x="429" y="8978"/>
                </a:lnTo>
                <a:lnTo>
                  <a:pt x="2120" y="6287"/>
                </a:lnTo>
                <a:lnTo>
                  <a:pt x="5549" y="7883"/>
                </a:lnTo>
                <a:lnTo>
                  <a:pt x="5549" y="11455"/>
                </a:lnTo>
                <a:lnTo>
                  <a:pt x="2406" y="9931"/>
                </a:lnTo>
                <a:cubicBezTo>
                  <a:pt x="2383" y="9925"/>
                  <a:pt x="2361" y="9922"/>
                  <a:pt x="2339" y="9922"/>
                </a:cubicBezTo>
                <a:cubicBezTo>
                  <a:pt x="2268" y="9922"/>
                  <a:pt x="2204" y="9953"/>
                  <a:pt x="2168" y="10026"/>
                </a:cubicBezTo>
                <a:cubicBezTo>
                  <a:pt x="2120" y="10121"/>
                  <a:pt x="2168" y="10217"/>
                  <a:pt x="2239" y="10264"/>
                </a:cubicBezTo>
                <a:lnTo>
                  <a:pt x="5645" y="11907"/>
                </a:lnTo>
                <a:lnTo>
                  <a:pt x="5811" y="11907"/>
                </a:lnTo>
                <a:lnTo>
                  <a:pt x="11289" y="9264"/>
                </a:lnTo>
                <a:cubicBezTo>
                  <a:pt x="11360" y="9216"/>
                  <a:pt x="11408" y="9169"/>
                  <a:pt x="11408" y="9097"/>
                </a:cubicBezTo>
                <a:cubicBezTo>
                  <a:pt x="11360" y="9026"/>
                  <a:pt x="11360" y="8931"/>
                  <a:pt x="11336" y="8859"/>
                </a:cubicBezTo>
                <a:lnTo>
                  <a:pt x="7073" y="2048"/>
                </a:lnTo>
                <a:cubicBezTo>
                  <a:pt x="7045" y="1991"/>
                  <a:pt x="6998" y="1959"/>
                  <a:pt x="6945" y="1959"/>
                </a:cubicBezTo>
                <a:cubicBezTo>
                  <a:pt x="6910" y="1959"/>
                  <a:pt x="6873" y="1972"/>
                  <a:pt x="6835" y="2001"/>
                </a:cubicBezTo>
                <a:cubicBezTo>
                  <a:pt x="6740" y="2048"/>
                  <a:pt x="6716" y="2143"/>
                  <a:pt x="6788" y="2239"/>
                </a:cubicBezTo>
                <a:lnTo>
                  <a:pt x="7193" y="2882"/>
                </a:lnTo>
                <a:lnTo>
                  <a:pt x="5859" y="3572"/>
                </a:lnTo>
                <a:lnTo>
                  <a:pt x="5859" y="762"/>
                </a:lnTo>
                <a:lnTo>
                  <a:pt x="6359" y="1548"/>
                </a:lnTo>
                <a:cubicBezTo>
                  <a:pt x="6402" y="1606"/>
                  <a:pt x="6446" y="1637"/>
                  <a:pt x="6494" y="1637"/>
                </a:cubicBezTo>
                <a:cubicBezTo>
                  <a:pt x="6526" y="1637"/>
                  <a:pt x="6560" y="1624"/>
                  <a:pt x="6597" y="1596"/>
                </a:cubicBezTo>
                <a:cubicBezTo>
                  <a:pt x="6692" y="1548"/>
                  <a:pt x="6716" y="1453"/>
                  <a:pt x="6669" y="1358"/>
                </a:cubicBezTo>
                <a:lnTo>
                  <a:pt x="5859" y="95"/>
                </a:lnTo>
                <a:cubicBezTo>
                  <a:pt x="5835" y="24"/>
                  <a:pt x="5740" y="0"/>
                  <a:pt x="56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9" name="Google Shape;2319;p64"/>
          <p:cNvGrpSpPr/>
          <p:nvPr/>
        </p:nvGrpSpPr>
        <p:grpSpPr>
          <a:xfrm>
            <a:off x="7751534" y="3577633"/>
            <a:ext cx="351056" cy="355302"/>
            <a:chOff x="6657238" y="3313708"/>
            <a:chExt cx="293550" cy="297100"/>
          </a:xfrm>
        </p:grpSpPr>
        <p:sp>
          <p:nvSpPr>
            <p:cNvPr id="2320" name="Google Shape;2320;p64"/>
            <p:cNvSpPr/>
            <p:nvPr/>
          </p:nvSpPr>
          <p:spPr>
            <a:xfrm>
              <a:off x="6657238" y="3508983"/>
              <a:ext cx="70300" cy="101825"/>
            </a:xfrm>
            <a:custGeom>
              <a:rect b="b" l="l" r="r" t="t"/>
              <a:pathLst>
                <a:path extrusionOk="0" h="4073" w="2812">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4" y="1"/>
                    <a:pt x="644" y="120"/>
                    <a:pt x="358" y="406"/>
                  </a:cubicBezTo>
                  <a:cubicBezTo>
                    <a:pt x="1" y="810"/>
                    <a:pt x="1" y="1310"/>
                    <a:pt x="1" y="1787"/>
                  </a:cubicBezTo>
                  <a:lnTo>
                    <a:pt x="1" y="2025"/>
                  </a:lnTo>
                  <a:lnTo>
                    <a:pt x="1" y="2049"/>
                  </a:lnTo>
                  <a:cubicBezTo>
                    <a:pt x="1" y="2120"/>
                    <a:pt x="49" y="2168"/>
                    <a:pt x="72" y="2239"/>
                  </a:cubicBezTo>
                  <a:cubicBezTo>
                    <a:pt x="72" y="2263"/>
                    <a:pt x="96" y="2263"/>
                    <a:pt x="96" y="2287"/>
                  </a:cubicBezTo>
                  <a:lnTo>
                    <a:pt x="120" y="2311"/>
                  </a:lnTo>
                  <a:lnTo>
                    <a:pt x="96" y="2501"/>
                  </a:lnTo>
                  <a:lnTo>
                    <a:pt x="96" y="2525"/>
                  </a:lnTo>
                  <a:cubicBezTo>
                    <a:pt x="120" y="2716"/>
                    <a:pt x="239" y="2835"/>
                    <a:pt x="430" y="2835"/>
                  </a:cubicBezTo>
                  <a:lnTo>
                    <a:pt x="477" y="2835"/>
                  </a:lnTo>
                  <a:lnTo>
                    <a:pt x="477" y="3549"/>
                  </a:lnTo>
                  <a:cubicBezTo>
                    <a:pt x="477" y="3835"/>
                    <a:pt x="692" y="4073"/>
                    <a:pt x="1001" y="4073"/>
                  </a:cubicBezTo>
                  <a:cubicBezTo>
                    <a:pt x="1144" y="4073"/>
                    <a:pt x="1263" y="4049"/>
                    <a:pt x="1382" y="3930"/>
                  </a:cubicBezTo>
                  <a:cubicBezTo>
                    <a:pt x="1477" y="4025"/>
                    <a:pt x="1597" y="4073"/>
                    <a:pt x="1739" y="4073"/>
                  </a:cubicBezTo>
                  <a:lnTo>
                    <a:pt x="1763" y="4073"/>
                  </a:lnTo>
                  <a:cubicBezTo>
                    <a:pt x="2025" y="4073"/>
                    <a:pt x="2263" y="3835"/>
                    <a:pt x="2263" y="3549"/>
                  </a:cubicBezTo>
                  <a:lnTo>
                    <a:pt x="2263" y="2835"/>
                  </a:lnTo>
                  <a:lnTo>
                    <a:pt x="2359" y="2835"/>
                  </a:lnTo>
                  <a:cubicBezTo>
                    <a:pt x="2549" y="2763"/>
                    <a:pt x="2621" y="2620"/>
                    <a:pt x="2621" y="2430"/>
                  </a:cubicBezTo>
                  <a:lnTo>
                    <a:pt x="2597" y="2287"/>
                  </a:lnTo>
                  <a:lnTo>
                    <a:pt x="2621" y="2263"/>
                  </a:lnTo>
                  <a:cubicBezTo>
                    <a:pt x="2716" y="2168"/>
                    <a:pt x="2740" y="2073"/>
                    <a:pt x="2740" y="1953"/>
                  </a:cubicBezTo>
                  <a:lnTo>
                    <a:pt x="2740" y="1287"/>
                  </a:lnTo>
                  <a:cubicBezTo>
                    <a:pt x="2811" y="1072"/>
                    <a:pt x="2740" y="834"/>
                    <a:pt x="2621" y="620"/>
                  </a:cubicBezTo>
                  <a:cubicBezTo>
                    <a:pt x="2590" y="569"/>
                    <a:pt x="2534" y="540"/>
                    <a:pt x="2477" y="540"/>
                  </a:cubicBezTo>
                  <a:cubicBezTo>
                    <a:pt x="2401" y="540"/>
                    <a:pt x="2325" y="592"/>
                    <a:pt x="2311" y="715"/>
                  </a:cubicBezTo>
                  <a:lnTo>
                    <a:pt x="2311" y="739"/>
                  </a:lnTo>
                  <a:cubicBezTo>
                    <a:pt x="2430" y="929"/>
                    <a:pt x="2478" y="1096"/>
                    <a:pt x="2478" y="1310"/>
                  </a:cubicBezTo>
                  <a:lnTo>
                    <a:pt x="2478" y="1953"/>
                  </a:lnTo>
                  <a:cubicBezTo>
                    <a:pt x="2478" y="2001"/>
                    <a:pt x="2430" y="2025"/>
                    <a:pt x="2382" y="2025"/>
                  </a:cubicBezTo>
                  <a:cubicBezTo>
                    <a:pt x="2359" y="2025"/>
                    <a:pt x="2359" y="2001"/>
                    <a:pt x="2359" y="1953"/>
                  </a:cubicBezTo>
                  <a:lnTo>
                    <a:pt x="2359" y="1930"/>
                  </a:lnTo>
                  <a:lnTo>
                    <a:pt x="2359" y="1287"/>
                  </a:lnTo>
                  <a:cubicBezTo>
                    <a:pt x="2359"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3" y="2501"/>
                  </a:lnTo>
                  <a:lnTo>
                    <a:pt x="573" y="2406"/>
                  </a:lnTo>
                  <a:cubicBezTo>
                    <a:pt x="763" y="2382"/>
                    <a:pt x="906" y="2239"/>
                    <a:pt x="906" y="2025"/>
                  </a:cubicBezTo>
                  <a:lnTo>
                    <a:pt x="906" y="2001"/>
                  </a:lnTo>
                  <a:lnTo>
                    <a:pt x="906" y="1287"/>
                  </a:lnTo>
                  <a:cubicBezTo>
                    <a:pt x="906" y="1191"/>
                    <a:pt x="834" y="1120"/>
                    <a:pt x="763" y="1096"/>
                  </a:cubicBezTo>
                  <a:cubicBezTo>
                    <a:pt x="751" y="1094"/>
                    <a:pt x="738" y="1092"/>
                    <a:pt x="727" y="1092"/>
                  </a:cubicBezTo>
                  <a:cubicBezTo>
                    <a:pt x="625" y="1092"/>
                    <a:pt x="549" y="1180"/>
                    <a:pt x="549" y="1287"/>
                  </a:cubicBezTo>
                  <a:lnTo>
                    <a:pt x="549" y="2025"/>
                  </a:lnTo>
                  <a:cubicBezTo>
                    <a:pt x="549" y="2025"/>
                    <a:pt x="525" y="2073"/>
                    <a:pt x="477" y="2073"/>
                  </a:cubicBezTo>
                  <a:cubicBezTo>
                    <a:pt x="453" y="2073"/>
                    <a:pt x="430" y="2049"/>
                    <a:pt x="430" y="2025"/>
                  </a:cubicBezTo>
                  <a:lnTo>
                    <a:pt x="430" y="1334"/>
                  </a:lnTo>
                  <a:cubicBezTo>
                    <a:pt x="430" y="763"/>
                    <a:pt x="858" y="334"/>
                    <a:pt x="1430" y="334"/>
                  </a:cubicBezTo>
                  <a:cubicBezTo>
                    <a:pt x="1549" y="334"/>
                    <a:pt x="1668" y="358"/>
                    <a:pt x="1763" y="382"/>
                  </a:cubicBezTo>
                  <a:cubicBezTo>
                    <a:pt x="1780" y="386"/>
                    <a:pt x="1796" y="388"/>
                    <a:pt x="1812" y="388"/>
                  </a:cubicBezTo>
                  <a:cubicBezTo>
                    <a:pt x="1889" y="388"/>
                    <a:pt x="1958" y="342"/>
                    <a:pt x="1978" y="263"/>
                  </a:cubicBezTo>
                  <a:cubicBezTo>
                    <a:pt x="2001" y="167"/>
                    <a:pt x="1954" y="96"/>
                    <a:pt x="1859" y="48"/>
                  </a:cubicBezTo>
                  <a:cubicBezTo>
                    <a:pt x="1716" y="1"/>
                    <a:pt x="1406" y="1"/>
                    <a:pt x="1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64"/>
            <p:cNvSpPr/>
            <p:nvPr/>
          </p:nvSpPr>
          <p:spPr>
            <a:xfrm>
              <a:off x="6676888" y="3468508"/>
              <a:ext cx="33975" cy="34550"/>
            </a:xfrm>
            <a:custGeom>
              <a:rect b="b" l="l" r="r" t="t"/>
              <a:pathLst>
                <a:path extrusionOk="0" h="1382" w="1359">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7" y="0"/>
                    <a:pt x="1" y="310"/>
                    <a:pt x="1" y="691"/>
                  </a:cubicBezTo>
                  <a:cubicBezTo>
                    <a:pt x="1" y="1072"/>
                    <a:pt x="287" y="1382"/>
                    <a:pt x="691" y="1382"/>
                  </a:cubicBezTo>
                  <a:cubicBezTo>
                    <a:pt x="1073" y="1382"/>
                    <a:pt x="1358" y="1072"/>
                    <a:pt x="1358" y="691"/>
                  </a:cubicBezTo>
                  <a:cubicBezTo>
                    <a:pt x="1358" y="310"/>
                    <a:pt x="1073"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64"/>
            <p:cNvSpPr/>
            <p:nvPr/>
          </p:nvSpPr>
          <p:spPr>
            <a:xfrm>
              <a:off x="6676313" y="3313708"/>
              <a:ext cx="34550" cy="34550"/>
            </a:xfrm>
            <a:custGeom>
              <a:rect b="b" l="l" r="r" t="t"/>
              <a:pathLst>
                <a:path extrusionOk="0" h="1382" w="1382">
                  <a:moveTo>
                    <a:pt x="667" y="334"/>
                  </a:moveTo>
                  <a:cubicBezTo>
                    <a:pt x="881" y="334"/>
                    <a:pt x="1024" y="477"/>
                    <a:pt x="1024" y="691"/>
                  </a:cubicBezTo>
                  <a:cubicBezTo>
                    <a:pt x="1024" y="906"/>
                    <a:pt x="857" y="1048"/>
                    <a:pt x="667" y="1048"/>
                  </a:cubicBezTo>
                  <a:cubicBezTo>
                    <a:pt x="476" y="1048"/>
                    <a:pt x="310" y="906"/>
                    <a:pt x="310" y="691"/>
                  </a:cubicBezTo>
                  <a:cubicBezTo>
                    <a:pt x="310" y="477"/>
                    <a:pt x="500" y="334"/>
                    <a:pt x="667" y="334"/>
                  </a:cubicBezTo>
                  <a:close/>
                  <a:moveTo>
                    <a:pt x="667" y="1"/>
                  </a:moveTo>
                  <a:cubicBezTo>
                    <a:pt x="286" y="1"/>
                    <a:pt x="0" y="310"/>
                    <a:pt x="0" y="691"/>
                  </a:cubicBezTo>
                  <a:cubicBezTo>
                    <a:pt x="0" y="1072"/>
                    <a:pt x="286" y="1382"/>
                    <a:pt x="667" y="1382"/>
                  </a:cubicBezTo>
                  <a:cubicBezTo>
                    <a:pt x="1072" y="1382"/>
                    <a:pt x="1381" y="1072"/>
                    <a:pt x="1357" y="691"/>
                  </a:cubicBezTo>
                  <a:cubicBezTo>
                    <a:pt x="1357" y="310"/>
                    <a:pt x="1072" y="1"/>
                    <a:pt x="6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64"/>
            <p:cNvSpPr/>
            <p:nvPr/>
          </p:nvSpPr>
          <p:spPr>
            <a:xfrm>
              <a:off x="6658438" y="3354783"/>
              <a:ext cx="69100" cy="103625"/>
            </a:xfrm>
            <a:custGeom>
              <a:rect b="b" l="l" r="r" t="t"/>
              <a:pathLst>
                <a:path extrusionOk="0" h="4145" w="2764">
                  <a:moveTo>
                    <a:pt x="1334" y="1"/>
                  </a:moveTo>
                  <a:cubicBezTo>
                    <a:pt x="953" y="1"/>
                    <a:pt x="620" y="120"/>
                    <a:pt x="358" y="429"/>
                  </a:cubicBezTo>
                  <a:cubicBezTo>
                    <a:pt x="167" y="620"/>
                    <a:pt x="72" y="906"/>
                    <a:pt x="24" y="1168"/>
                  </a:cubicBezTo>
                  <a:cubicBezTo>
                    <a:pt x="1" y="1382"/>
                    <a:pt x="1" y="1573"/>
                    <a:pt x="1" y="1787"/>
                  </a:cubicBezTo>
                  <a:lnTo>
                    <a:pt x="1" y="2001"/>
                  </a:lnTo>
                  <a:lnTo>
                    <a:pt x="1" y="2477"/>
                  </a:lnTo>
                  <a:cubicBezTo>
                    <a:pt x="1"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9" y="4144"/>
                    <a:pt x="2263" y="3883"/>
                    <a:pt x="2263" y="3597"/>
                  </a:cubicBezTo>
                  <a:lnTo>
                    <a:pt x="2263" y="2716"/>
                  </a:lnTo>
                  <a:lnTo>
                    <a:pt x="2406" y="2716"/>
                  </a:lnTo>
                  <a:cubicBezTo>
                    <a:pt x="2573" y="2692"/>
                    <a:pt x="2739" y="2477"/>
                    <a:pt x="2739" y="2287"/>
                  </a:cubicBezTo>
                  <a:lnTo>
                    <a:pt x="2739" y="1644"/>
                  </a:lnTo>
                  <a:lnTo>
                    <a:pt x="2763" y="1311"/>
                  </a:lnTo>
                  <a:cubicBezTo>
                    <a:pt x="2763" y="1096"/>
                    <a:pt x="2739" y="953"/>
                    <a:pt x="2668" y="810"/>
                  </a:cubicBezTo>
                  <a:lnTo>
                    <a:pt x="2573" y="620"/>
                  </a:lnTo>
                  <a:cubicBezTo>
                    <a:pt x="2542" y="569"/>
                    <a:pt x="2486" y="540"/>
                    <a:pt x="2429" y="540"/>
                  </a:cubicBezTo>
                  <a:cubicBezTo>
                    <a:pt x="2353" y="540"/>
                    <a:pt x="2277" y="592"/>
                    <a:pt x="2263" y="715"/>
                  </a:cubicBezTo>
                  <a:lnTo>
                    <a:pt x="2263" y="739"/>
                  </a:lnTo>
                  <a:cubicBezTo>
                    <a:pt x="2311" y="834"/>
                    <a:pt x="2334" y="906"/>
                    <a:pt x="2382" y="977"/>
                  </a:cubicBezTo>
                  <a:cubicBezTo>
                    <a:pt x="2430" y="1144"/>
                    <a:pt x="2430" y="1263"/>
                    <a:pt x="2430" y="1406"/>
                  </a:cubicBezTo>
                  <a:lnTo>
                    <a:pt x="2430" y="1882"/>
                  </a:lnTo>
                  <a:lnTo>
                    <a:pt x="2430" y="2263"/>
                  </a:lnTo>
                  <a:cubicBezTo>
                    <a:pt x="2430" y="2287"/>
                    <a:pt x="2406" y="2335"/>
                    <a:pt x="2334" y="2335"/>
                  </a:cubicBezTo>
                  <a:cubicBezTo>
                    <a:pt x="2311" y="2335"/>
                    <a:pt x="2311" y="2287"/>
                    <a:pt x="2311" y="2263"/>
                  </a:cubicBezTo>
                  <a:lnTo>
                    <a:pt x="2311" y="2239"/>
                  </a:lnTo>
                  <a:lnTo>
                    <a:pt x="2311" y="1215"/>
                  </a:lnTo>
                  <a:cubicBezTo>
                    <a:pt x="2311" y="1144"/>
                    <a:pt x="2263" y="1072"/>
                    <a:pt x="2168" y="1049"/>
                  </a:cubicBezTo>
                  <a:cubicBezTo>
                    <a:pt x="2152" y="1046"/>
                    <a:pt x="2137" y="1044"/>
                    <a:pt x="2123" y="1044"/>
                  </a:cubicBezTo>
                  <a:cubicBezTo>
                    <a:pt x="2026"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9" y="1882"/>
                    <a:pt x="1453" y="1858"/>
                  </a:cubicBezTo>
                  <a:cubicBezTo>
                    <a:pt x="1432" y="1850"/>
                    <a:pt x="1411" y="1846"/>
                    <a:pt x="1392"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9" y="1044"/>
                    <a:pt x="694" y="1044"/>
                  </a:cubicBezTo>
                  <a:cubicBezTo>
                    <a:pt x="597" y="1044"/>
                    <a:pt x="525" y="1112"/>
                    <a:pt x="525" y="1215"/>
                  </a:cubicBezTo>
                  <a:lnTo>
                    <a:pt x="525" y="2263"/>
                  </a:lnTo>
                  <a:cubicBezTo>
                    <a:pt x="525" y="2287"/>
                    <a:pt x="501" y="2335"/>
                    <a:pt x="477" y="2335"/>
                  </a:cubicBezTo>
                  <a:cubicBezTo>
                    <a:pt x="429" y="2335"/>
                    <a:pt x="405" y="2287"/>
                    <a:pt x="405" y="2263"/>
                  </a:cubicBezTo>
                  <a:lnTo>
                    <a:pt x="405" y="1906"/>
                  </a:lnTo>
                  <a:lnTo>
                    <a:pt x="405" y="1430"/>
                  </a:lnTo>
                  <a:cubicBezTo>
                    <a:pt x="405" y="1311"/>
                    <a:pt x="405" y="1168"/>
                    <a:pt x="429" y="1049"/>
                  </a:cubicBezTo>
                  <a:cubicBezTo>
                    <a:pt x="477" y="930"/>
                    <a:pt x="525" y="834"/>
                    <a:pt x="596" y="739"/>
                  </a:cubicBezTo>
                  <a:cubicBezTo>
                    <a:pt x="715" y="572"/>
                    <a:pt x="906" y="429"/>
                    <a:pt x="1120" y="358"/>
                  </a:cubicBezTo>
                  <a:cubicBezTo>
                    <a:pt x="1215" y="334"/>
                    <a:pt x="1334" y="334"/>
                    <a:pt x="1429" y="334"/>
                  </a:cubicBezTo>
                  <a:cubicBezTo>
                    <a:pt x="1549" y="334"/>
                    <a:pt x="1668" y="358"/>
                    <a:pt x="1739" y="382"/>
                  </a:cubicBezTo>
                  <a:cubicBezTo>
                    <a:pt x="1760" y="392"/>
                    <a:pt x="1781" y="397"/>
                    <a:pt x="1801" y="397"/>
                  </a:cubicBezTo>
                  <a:cubicBezTo>
                    <a:pt x="1873" y="397"/>
                    <a:pt x="1935" y="337"/>
                    <a:pt x="1953" y="263"/>
                  </a:cubicBezTo>
                  <a:cubicBezTo>
                    <a:pt x="1977" y="191"/>
                    <a:pt x="1930" y="96"/>
                    <a:pt x="1834" y="72"/>
                  </a:cubicBezTo>
                  <a:cubicBezTo>
                    <a:pt x="1691" y="1"/>
                    <a:pt x="1382" y="1"/>
                    <a:pt x="1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64"/>
            <p:cNvSpPr/>
            <p:nvPr/>
          </p:nvSpPr>
          <p:spPr>
            <a:xfrm>
              <a:off x="6731663" y="3508983"/>
              <a:ext cx="70275" cy="101825"/>
            </a:xfrm>
            <a:custGeom>
              <a:rect b="b" l="l" r="r" t="t"/>
              <a:pathLst>
                <a:path extrusionOk="0" h="4073" w="2811">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7" y="2287"/>
                  </a:lnTo>
                  <a:lnTo>
                    <a:pt x="2620" y="2263"/>
                  </a:lnTo>
                  <a:cubicBezTo>
                    <a:pt x="2716" y="2168"/>
                    <a:pt x="2739" y="2073"/>
                    <a:pt x="2739" y="1953"/>
                  </a:cubicBezTo>
                  <a:lnTo>
                    <a:pt x="2739" y="1287"/>
                  </a:lnTo>
                  <a:cubicBezTo>
                    <a:pt x="2811" y="1072"/>
                    <a:pt x="2739" y="834"/>
                    <a:pt x="2620" y="620"/>
                  </a:cubicBezTo>
                  <a:cubicBezTo>
                    <a:pt x="2590" y="569"/>
                    <a:pt x="2533" y="540"/>
                    <a:pt x="2477" y="540"/>
                  </a:cubicBezTo>
                  <a:cubicBezTo>
                    <a:pt x="2401" y="540"/>
                    <a:pt x="2324" y="592"/>
                    <a:pt x="2311" y="715"/>
                  </a:cubicBezTo>
                  <a:lnTo>
                    <a:pt x="2311" y="739"/>
                  </a:lnTo>
                  <a:cubicBezTo>
                    <a:pt x="2430" y="929"/>
                    <a:pt x="2478" y="1096"/>
                    <a:pt x="2478" y="1310"/>
                  </a:cubicBezTo>
                  <a:lnTo>
                    <a:pt x="2478" y="1953"/>
                  </a:lnTo>
                  <a:cubicBezTo>
                    <a:pt x="2478" y="2001"/>
                    <a:pt x="2430" y="2025"/>
                    <a:pt x="2382" y="2025"/>
                  </a:cubicBezTo>
                  <a:cubicBezTo>
                    <a:pt x="2358" y="2025"/>
                    <a:pt x="2358" y="2001"/>
                    <a:pt x="2358" y="1953"/>
                  </a:cubicBezTo>
                  <a:lnTo>
                    <a:pt x="2358" y="1930"/>
                  </a:lnTo>
                  <a:lnTo>
                    <a:pt x="2358" y="1287"/>
                  </a:lnTo>
                  <a:cubicBezTo>
                    <a:pt x="2358"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9" y="1180"/>
                    <a:pt x="549" y="1287"/>
                  </a:cubicBezTo>
                  <a:lnTo>
                    <a:pt x="549" y="2025"/>
                  </a:lnTo>
                  <a:cubicBezTo>
                    <a:pt x="549" y="2025"/>
                    <a:pt x="525" y="2073"/>
                    <a:pt x="477" y="2073"/>
                  </a:cubicBezTo>
                  <a:cubicBezTo>
                    <a:pt x="453" y="2073"/>
                    <a:pt x="429" y="2049"/>
                    <a:pt x="429" y="2025"/>
                  </a:cubicBezTo>
                  <a:lnTo>
                    <a:pt x="429" y="1334"/>
                  </a:lnTo>
                  <a:cubicBezTo>
                    <a:pt x="429" y="763"/>
                    <a:pt x="858" y="334"/>
                    <a:pt x="1430" y="334"/>
                  </a:cubicBezTo>
                  <a:cubicBezTo>
                    <a:pt x="1549" y="334"/>
                    <a:pt x="1668" y="358"/>
                    <a:pt x="1763" y="382"/>
                  </a:cubicBezTo>
                  <a:cubicBezTo>
                    <a:pt x="1779" y="386"/>
                    <a:pt x="1796" y="388"/>
                    <a:pt x="1812" y="388"/>
                  </a:cubicBezTo>
                  <a:cubicBezTo>
                    <a:pt x="1889" y="388"/>
                    <a:pt x="1958" y="342"/>
                    <a:pt x="1977" y="263"/>
                  </a:cubicBezTo>
                  <a:cubicBezTo>
                    <a:pt x="2001" y="167"/>
                    <a:pt x="1954" y="96"/>
                    <a:pt x="1858" y="48"/>
                  </a:cubicBezTo>
                  <a:cubicBezTo>
                    <a:pt x="1715" y="1"/>
                    <a:pt x="1406" y="1"/>
                    <a:pt x="1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64"/>
            <p:cNvSpPr/>
            <p:nvPr/>
          </p:nvSpPr>
          <p:spPr>
            <a:xfrm>
              <a:off x="6751313" y="3468508"/>
              <a:ext cx="33975" cy="34550"/>
            </a:xfrm>
            <a:custGeom>
              <a:rect b="b" l="l" r="r" t="t"/>
              <a:pathLst>
                <a:path extrusionOk="0" h="1382" w="1359">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6" y="0"/>
                    <a:pt x="1" y="310"/>
                    <a:pt x="1" y="691"/>
                  </a:cubicBezTo>
                  <a:cubicBezTo>
                    <a:pt x="1" y="1072"/>
                    <a:pt x="286" y="1382"/>
                    <a:pt x="691" y="1382"/>
                  </a:cubicBezTo>
                  <a:cubicBezTo>
                    <a:pt x="1072" y="1382"/>
                    <a:pt x="1358" y="1072"/>
                    <a:pt x="1358" y="691"/>
                  </a:cubicBezTo>
                  <a:cubicBezTo>
                    <a:pt x="1358" y="310"/>
                    <a:pt x="1072"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64"/>
            <p:cNvSpPr/>
            <p:nvPr/>
          </p:nvSpPr>
          <p:spPr>
            <a:xfrm>
              <a:off x="6751313" y="3313708"/>
              <a:ext cx="33975" cy="34550"/>
            </a:xfrm>
            <a:custGeom>
              <a:rect b="b" l="l" r="r" t="t"/>
              <a:pathLst>
                <a:path extrusionOk="0" h="1382" w="1359">
                  <a:moveTo>
                    <a:pt x="691" y="334"/>
                  </a:moveTo>
                  <a:cubicBezTo>
                    <a:pt x="858" y="334"/>
                    <a:pt x="1049" y="477"/>
                    <a:pt x="1049" y="691"/>
                  </a:cubicBezTo>
                  <a:cubicBezTo>
                    <a:pt x="1049" y="906"/>
                    <a:pt x="858" y="1048"/>
                    <a:pt x="691" y="1048"/>
                  </a:cubicBezTo>
                  <a:cubicBezTo>
                    <a:pt x="477" y="1048"/>
                    <a:pt x="334" y="906"/>
                    <a:pt x="334" y="691"/>
                  </a:cubicBezTo>
                  <a:cubicBezTo>
                    <a:pt x="334" y="477"/>
                    <a:pt x="501" y="334"/>
                    <a:pt x="691" y="334"/>
                  </a:cubicBezTo>
                  <a:close/>
                  <a:moveTo>
                    <a:pt x="691" y="1"/>
                  </a:moveTo>
                  <a:cubicBezTo>
                    <a:pt x="286" y="1"/>
                    <a:pt x="1" y="310"/>
                    <a:pt x="1" y="691"/>
                  </a:cubicBezTo>
                  <a:cubicBezTo>
                    <a:pt x="1" y="1072"/>
                    <a:pt x="286" y="1382"/>
                    <a:pt x="691" y="1382"/>
                  </a:cubicBezTo>
                  <a:cubicBezTo>
                    <a:pt x="1049" y="1382"/>
                    <a:pt x="1358" y="1072"/>
                    <a:pt x="1358" y="691"/>
                  </a:cubicBezTo>
                  <a:cubicBezTo>
                    <a:pt x="1358" y="310"/>
                    <a:pt x="1072" y="1"/>
                    <a:pt x="6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64"/>
            <p:cNvSpPr/>
            <p:nvPr/>
          </p:nvSpPr>
          <p:spPr>
            <a:xfrm>
              <a:off x="6732863" y="3354783"/>
              <a:ext cx="69075" cy="103625"/>
            </a:xfrm>
            <a:custGeom>
              <a:rect b="b" l="l" r="r" t="t"/>
              <a:pathLst>
                <a:path extrusionOk="0" h="4145" w="2763">
                  <a:moveTo>
                    <a:pt x="1334" y="1"/>
                  </a:moveTo>
                  <a:cubicBezTo>
                    <a:pt x="953" y="1"/>
                    <a:pt x="620" y="120"/>
                    <a:pt x="358"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8" y="810"/>
                  </a:cubicBezTo>
                  <a:lnTo>
                    <a:pt x="2572" y="620"/>
                  </a:lnTo>
                  <a:cubicBezTo>
                    <a:pt x="2542" y="569"/>
                    <a:pt x="2485" y="540"/>
                    <a:pt x="2429" y="540"/>
                  </a:cubicBezTo>
                  <a:cubicBezTo>
                    <a:pt x="2353" y="540"/>
                    <a:pt x="2276" y="592"/>
                    <a:pt x="2263" y="715"/>
                  </a:cubicBezTo>
                  <a:lnTo>
                    <a:pt x="2263" y="739"/>
                  </a:lnTo>
                  <a:cubicBezTo>
                    <a:pt x="2310" y="834"/>
                    <a:pt x="2334" y="906"/>
                    <a:pt x="2382" y="977"/>
                  </a:cubicBezTo>
                  <a:cubicBezTo>
                    <a:pt x="2430" y="1144"/>
                    <a:pt x="2430" y="1263"/>
                    <a:pt x="2430" y="1406"/>
                  </a:cubicBezTo>
                  <a:lnTo>
                    <a:pt x="2430" y="1882"/>
                  </a:lnTo>
                  <a:lnTo>
                    <a:pt x="2430" y="2263"/>
                  </a:lnTo>
                  <a:cubicBezTo>
                    <a:pt x="2430" y="2287"/>
                    <a:pt x="2406" y="2335"/>
                    <a:pt x="2334" y="2335"/>
                  </a:cubicBezTo>
                  <a:cubicBezTo>
                    <a:pt x="2310" y="2335"/>
                    <a:pt x="2310" y="2287"/>
                    <a:pt x="2310" y="2263"/>
                  </a:cubicBezTo>
                  <a:lnTo>
                    <a:pt x="2310" y="2239"/>
                  </a:lnTo>
                  <a:lnTo>
                    <a:pt x="2310" y="1215"/>
                  </a:lnTo>
                  <a:cubicBezTo>
                    <a:pt x="2310" y="1144"/>
                    <a:pt x="2263" y="1072"/>
                    <a:pt x="2168"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8" y="1882"/>
                    <a:pt x="1453" y="1858"/>
                  </a:cubicBezTo>
                  <a:cubicBezTo>
                    <a:pt x="1432"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8" y="1044"/>
                    <a:pt x="694" y="1044"/>
                  </a:cubicBezTo>
                  <a:cubicBezTo>
                    <a:pt x="597" y="1044"/>
                    <a:pt x="524" y="1112"/>
                    <a:pt x="524" y="1215"/>
                  </a:cubicBezTo>
                  <a:lnTo>
                    <a:pt x="524" y="2263"/>
                  </a:lnTo>
                  <a:cubicBezTo>
                    <a:pt x="524" y="2287"/>
                    <a:pt x="501"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1" y="397"/>
                    <a:pt x="1801" y="397"/>
                  </a:cubicBezTo>
                  <a:cubicBezTo>
                    <a:pt x="1872" y="397"/>
                    <a:pt x="1935" y="337"/>
                    <a:pt x="1953" y="263"/>
                  </a:cubicBezTo>
                  <a:cubicBezTo>
                    <a:pt x="1977" y="191"/>
                    <a:pt x="1929" y="96"/>
                    <a:pt x="1834" y="72"/>
                  </a:cubicBezTo>
                  <a:cubicBezTo>
                    <a:pt x="1691" y="1"/>
                    <a:pt x="1382" y="1"/>
                    <a:pt x="1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64"/>
            <p:cNvSpPr/>
            <p:nvPr/>
          </p:nvSpPr>
          <p:spPr>
            <a:xfrm>
              <a:off x="6806088" y="3508983"/>
              <a:ext cx="70275" cy="101825"/>
            </a:xfrm>
            <a:custGeom>
              <a:rect b="b" l="l" r="r" t="t"/>
              <a:pathLst>
                <a:path extrusionOk="0" h="4073" w="2811">
                  <a:moveTo>
                    <a:pt x="1287" y="2835"/>
                  </a:moveTo>
                  <a:lnTo>
                    <a:pt x="1287" y="3501"/>
                  </a:lnTo>
                  <a:lnTo>
                    <a:pt x="1287" y="3597"/>
                  </a:lnTo>
                  <a:cubicBezTo>
                    <a:pt x="1263" y="3692"/>
                    <a:pt x="1168" y="3716"/>
                    <a:pt x="1120" y="3716"/>
                  </a:cubicBezTo>
                  <a:cubicBezTo>
                    <a:pt x="1025" y="3716"/>
                    <a:pt x="929" y="3620"/>
                    <a:pt x="929" y="3549"/>
                  </a:cubicBezTo>
                  <a:lnTo>
                    <a:pt x="929" y="2835"/>
                  </a:lnTo>
                  <a:close/>
                  <a:moveTo>
                    <a:pt x="2001" y="2835"/>
                  </a:moveTo>
                  <a:lnTo>
                    <a:pt x="2001" y="3549"/>
                  </a:lnTo>
                  <a:cubicBezTo>
                    <a:pt x="2001" y="3620"/>
                    <a:pt x="1906" y="3716"/>
                    <a:pt x="1834"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1" y="715"/>
                  </a:cubicBezTo>
                  <a:lnTo>
                    <a:pt x="2311"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1"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8" y="1180"/>
                    <a:pt x="548" y="1287"/>
                  </a:cubicBezTo>
                  <a:lnTo>
                    <a:pt x="548" y="2025"/>
                  </a:lnTo>
                  <a:cubicBezTo>
                    <a:pt x="548" y="2025"/>
                    <a:pt x="525" y="2073"/>
                    <a:pt x="477" y="2073"/>
                  </a:cubicBezTo>
                  <a:cubicBezTo>
                    <a:pt x="453" y="2073"/>
                    <a:pt x="429" y="2049"/>
                    <a:pt x="429" y="2025"/>
                  </a:cubicBezTo>
                  <a:lnTo>
                    <a:pt x="429" y="1334"/>
                  </a:lnTo>
                  <a:cubicBezTo>
                    <a:pt x="429" y="763"/>
                    <a:pt x="858" y="334"/>
                    <a:pt x="1429" y="334"/>
                  </a:cubicBezTo>
                  <a:cubicBezTo>
                    <a:pt x="1549" y="334"/>
                    <a:pt x="1668" y="358"/>
                    <a:pt x="1763" y="382"/>
                  </a:cubicBezTo>
                  <a:cubicBezTo>
                    <a:pt x="1779" y="386"/>
                    <a:pt x="1796" y="388"/>
                    <a:pt x="1812" y="388"/>
                  </a:cubicBezTo>
                  <a:cubicBezTo>
                    <a:pt x="1889" y="388"/>
                    <a:pt x="1957" y="342"/>
                    <a:pt x="1977" y="263"/>
                  </a:cubicBezTo>
                  <a:cubicBezTo>
                    <a:pt x="2001" y="167"/>
                    <a:pt x="1953" y="96"/>
                    <a:pt x="1858" y="48"/>
                  </a:cubicBezTo>
                  <a:cubicBezTo>
                    <a:pt x="1715" y="1"/>
                    <a:pt x="1406" y="1"/>
                    <a:pt x="1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64"/>
            <p:cNvSpPr/>
            <p:nvPr/>
          </p:nvSpPr>
          <p:spPr>
            <a:xfrm>
              <a:off x="6825738" y="3468508"/>
              <a:ext cx="33950" cy="34550"/>
            </a:xfrm>
            <a:custGeom>
              <a:rect b="b" l="l" r="r" t="t"/>
              <a:pathLst>
                <a:path extrusionOk="0" h="1382" w="1358">
                  <a:moveTo>
                    <a:pt x="691" y="334"/>
                  </a:moveTo>
                  <a:cubicBezTo>
                    <a:pt x="858" y="334"/>
                    <a:pt x="1048" y="477"/>
                    <a:pt x="1048" y="691"/>
                  </a:cubicBezTo>
                  <a:cubicBezTo>
                    <a:pt x="1048" y="881"/>
                    <a:pt x="882" y="1048"/>
                    <a:pt x="691" y="1048"/>
                  </a:cubicBezTo>
                  <a:cubicBezTo>
                    <a:pt x="501"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64"/>
            <p:cNvSpPr/>
            <p:nvPr/>
          </p:nvSpPr>
          <p:spPr>
            <a:xfrm>
              <a:off x="6825738" y="3313708"/>
              <a:ext cx="33950" cy="34550"/>
            </a:xfrm>
            <a:custGeom>
              <a:rect b="b" l="l" r="r" t="t"/>
              <a:pathLst>
                <a:path extrusionOk="0" h="1382" w="1358">
                  <a:moveTo>
                    <a:pt x="691" y="334"/>
                  </a:moveTo>
                  <a:cubicBezTo>
                    <a:pt x="858" y="334"/>
                    <a:pt x="1048" y="477"/>
                    <a:pt x="1048" y="691"/>
                  </a:cubicBezTo>
                  <a:cubicBezTo>
                    <a:pt x="1048" y="906"/>
                    <a:pt x="858" y="1048"/>
                    <a:pt x="691" y="1048"/>
                  </a:cubicBezTo>
                  <a:cubicBezTo>
                    <a:pt x="477" y="1048"/>
                    <a:pt x="334" y="906"/>
                    <a:pt x="334" y="691"/>
                  </a:cubicBezTo>
                  <a:cubicBezTo>
                    <a:pt x="334" y="477"/>
                    <a:pt x="501" y="334"/>
                    <a:pt x="691" y="334"/>
                  </a:cubicBezTo>
                  <a:close/>
                  <a:moveTo>
                    <a:pt x="691" y="1"/>
                  </a:moveTo>
                  <a:cubicBezTo>
                    <a:pt x="286" y="1"/>
                    <a:pt x="0" y="310"/>
                    <a:pt x="0" y="691"/>
                  </a:cubicBezTo>
                  <a:cubicBezTo>
                    <a:pt x="0" y="1072"/>
                    <a:pt x="286" y="1382"/>
                    <a:pt x="691" y="1382"/>
                  </a:cubicBezTo>
                  <a:cubicBezTo>
                    <a:pt x="1048" y="1382"/>
                    <a:pt x="1358" y="1072"/>
                    <a:pt x="1358" y="691"/>
                  </a:cubicBezTo>
                  <a:cubicBezTo>
                    <a:pt x="1358" y="310"/>
                    <a:pt x="1072" y="1"/>
                    <a:pt x="6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64"/>
            <p:cNvSpPr/>
            <p:nvPr/>
          </p:nvSpPr>
          <p:spPr>
            <a:xfrm>
              <a:off x="6807288" y="3354783"/>
              <a:ext cx="69075" cy="103625"/>
            </a:xfrm>
            <a:custGeom>
              <a:rect b="b" l="l" r="r" t="t"/>
              <a:pathLst>
                <a:path extrusionOk="0" h="4145" w="2763">
                  <a:moveTo>
                    <a:pt x="1334" y="1"/>
                  </a:moveTo>
                  <a:cubicBezTo>
                    <a:pt x="953" y="1"/>
                    <a:pt x="619" y="120"/>
                    <a:pt x="357"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7"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3" y="715"/>
                  </a:cubicBezTo>
                  <a:lnTo>
                    <a:pt x="2263" y="739"/>
                  </a:lnTo>
                  <a:cubicBezTo>
                    <a:pt x="2310" y="834"/>
                    <a:pt x="2334" y="906"/>
                    <a:pt x="2382" y="977"/>
                  </a:cubicBezTo>
                  <a:cubicBezTo>
                    <a:pt x="2429" y="1144"/>
                    <a:pt x="2429" y="1263"/>
                    <a:pt x="2429" y="1406"/>
                  </a:cubicBezTo>
                  <a:lnTo>
                    <a:pt x="2429" y="1882"/>
                  </a:lnTo>
                  <a:lnTo>
                    <a:pt x="2429" y="2263"/>
                  </a:lnTo>
                  <a:cubicBezTo>
                    <a:pt x="2429" y="2287"/>
                    <a:pt x="2406" y="2335"/>
                    <a:pt x="2334" y="2335"/>
                  </a:cubicBezTo>
                  <a:cubicBezTo>
                    <a:pt x="2310" y="2335"/>
                    <a:pt x="2310" y="2287"/>
                    <a:pt x="2310" y="2263"/>
                  </a:cubicBezTo>
                  <a:lnTo>
                    <a:pt x="2310" y="2239"/>
                  </a:lnTo>
                  <a:lnTo>
                    <a:pt x="2310" y="1215"/>
                  </a:lnTo>
                  <a:cubicBezTo>
                    <a:pt x="2310" y="1144"/>
                    <a:pt x="2263" y="1072"/>
                    <a:pt x="2167"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6" y="3724"/>
                    <a:pt x="1715" y="3716"/>
                  </a:cubicBezTo>
                  <a:cubicBezTo>
                    <a:pt x="1620" y="3692"/>
                    <a:pt x="1596" y="3644"/>
                    <a:pt x="1596" y="3549"/>
                  </a:cubicBezTo>
                  <a:lnTo>
                    <a:pt x="1596" y="3525"/>
                  </a:lnTo>
                  <a:lnTo>
                    <a:pt x="1596" y="2025"/>
                  </a:lnTo>
                  <a:cubicBezTo>
                    <a:pt x="1596" y="1930"/>
                    <a:pt x="1548" y="1882"/>
                    <a:pt x="1453" y="1858"/>
                  </a:cubicBezTo>
                  <a:cubicBezTo>
                    <a:pt x="1431"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0" y="397"/>
                    <a:pt x="1801" y="397"/>
                  </a:cubicBezTo>
                  <a:cubicBezTo>
                    <a:pt x="1872" y="397"/>
                    <a:pt x="1934" y="337"/>
                    <a:pt x="1953" y="263"/>
                  </a:cubicBezTo>
                  <a:cubicBezTo>
                    <a:pt x="1977" y="191"/>
                    <a:pt x="1929" y="96"/>
                    <a:pt x="1834" y="72"/>
                  </a:cubicBezTo>
                  <a:cubicBezTo>
                    <a:pt x="1691" y="1"/>
                    <a:pt x="1381" y="1"/>
                    <a:pt x="13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64"/>
            <p:cNvSpPr/>
            <p:nvPr/>
          </p:nvSpPr>
          <p:spPr>
            <a:xfrm>
              <a:off x="6880513" y="3508983"/>
              <a:ext cx="70275" cy="101825"/>
            </a:xfrm>
            <a:custGeom>
              <a:rect b="b" l="l" r="r" t="t"/>
              <a:pathLst>
                <a:path extrusionOk="0" h="4073" w="2811">
                  <a:moveTo>
                    <a:pt x="1286" y="2835"/>
                  </a:moveTo>
                  <a:lnTo>
                    <a:pt x="1286" y="3501"/>
                  </a:lnTo>
                  <a:lnTo>
                    <a:pt x="1286" y="3597"/>
                  </a:lnTo>
                  <a:cubicBezTo>
                    <a:pt x="1263" y="3692"/>
                    <a:pt x="1167" y="3716"/>
                    <a:pt x="1120" y="3716"/>
                  </a:cubicBezTo>
                  <a:cubicBezTo>
                    <a:pt x="1024" y="3716"/>
                    <a:pt x="929" y="3620"/>
                    <a:pt x="929" y="3549"/>
                  </a:cubicBezTo>
                  <a:lnTo>
                    <a:pt x="929" y="2835"/>
                  </a:lnTo>
                  <a:close/>
                  <a:moveTo>
                    <a:pt x="2001" y="2835"/>
                  </a:moveTo>
                  <a:lnTo>
                    <a:pt x="2001" y="3549"/>
                  </a:lnTo>
                  <a:cubicBezTo>
                    <a:pt x="2001" y="3620"/>
                    <a:pt x="1906" y="3716"/>
                    <a:pt x="1834" y="3716"/>
                  </a:cubicBezTo>
                  <a:cubicBezTo>
                    <a:pt x="1739" y="3716"/>
                    <a:pt x="1667" y="3692"/>
                    <a:pt x="1644" y="3597"/>
                  </a:cubicBezTo>
                  <a:lnTo>
                    <a:pt x="1644" y="3549"/>
                  </a:lnTo>
                  <a:lnTo>
                    <a:pt x="1644" y="3501"/>
                  </a:lnTo>
                  <a:lnTo>
                    <a:pt x="1644" y="2835"/>
                  </a:lnTo>
                  <a:close/>
                  <a:moveTo>
                    <a:pt x="1358" y="1"/>
                  </a:moveTo>
                  <a:cubicBezTo>
                    <a:pt x="953" y="1"/>
                    <a:pt x="643" y="120"/>
                    <a:pt x="358" y="406"/>
                  </a:cubicBezTo>
                  <a:cubicBezTo>
                    <a:pt x="0" y="810"/>
                    <a:pt x="0" y="1310"/>
                    <a:pt x="0" y="1787"/>
                  </a:cubicBezTo>
                  <a:lnTo>
                    <a:pt x="0" y="2025"/>
                  </a:lnTo>
                  <a:lnTo>
                    <a:pt x="0" y="2049"/>
                  </a:lnTo>
                  <a:cubicBezTo>
                    <a:pt x="0" y="2120"/>
                    <a:pt x="48" y="2168"/>
                    <a:pt x="72" y="2239"/>
                  </a:cubicBezTo>
                  <a:cubicBezTo>
                    <a:pt x="72" y="2263"/>
                    <a:pt x="96" y="2263"/>
                    <a:pt x="96" y="2287"/>
                  </a:cubicBezTo>
                  <a:lnTo>
                    <a:pt x="119" y="2311"/>
                  </a:lnTo>
                  <a:lnTo>
                    <a:pt x="96" y="2501"/>
                  </a:lnTo>
                  <a:lnTo>
                    <a:pt x="96" y="2525"/>
                  </a:lnTo>
                  <a:cubicBezTo>
                    <a:pt x="119"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0" y="715"/>
                  </a:cubicBezTo>
                  <a:lnTo>
                    <a:pt x="2310"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0"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2" y="2382"/>
                    <a:pt x="905" y="2239"/>
                    <a:pt x="905" y="2025"/>
                  </a:cubicBezTo>
                  <a:lnTo>
                    <a:pt x="905" y="2001"/>
                  </a:lnTo>
                  <a:lnTo>
                    <a:pt x="905" y="1287"/>
                  </a:lnTo>
                  <a:cubicBezTo>
                    <a:pt x="905" y="1191"/>
                    <a:pt x="834" y="1120"/>
                    <a:pt x="762" y="1096"/>
                  </a:cubicBezTo>
                  <a:cubicBezTo>
                    <a:pt x="750" y="1094"/>
                    <a:pt x="738" y="1092"/>
                    <a:pt x="726" y="1092"/>
                  </a:cubicBezTo>
                  <a:cubicBezTo>
                    <a:pt x="625" y="1092"/>
                    <a:pt x="548" y="1180"/>
                    <a:pt x="548" y="1287"/>
                  </a:cubicBezTo>
                  <a:lnTo>
                    <a:pt x="548" y="2025"/>
                  </a:lnTo>
                  <a:cubicBezTo>
                    <a:pt x="548" y="2025"/>
                    <a:pt x="524" y="2073"/>
                    <a:pt x="477" y="2073"/>
                  </a:cubicBezTo>
                  <a:cubicBezTo>
                    <a:pt x="453" y="2073"/>
                    <a:pt x="429" y="2049"/>
                    <a:pt x="429" y="2025"/>
                  </a:cubicBezTo>
                  <a:lnTo>
                    <a:pt x="429" y="1334"/>
                  </a:lnTo>
                  <a:cubicBezTo>
                    <a:pt x="429" y="763"/>
                    <a:pt x="858" y="334"/>
                    <a:pt x="1429" y="334"/>
                  </a:cubicBezTo>
                  <a:cubicBezTo>
                    <a:pt x="1548" y="334"/>
                    <a:pt x="1667" y="358"/>
                    <a:pt x="1763" y="382"/>
                  </a:cubicBezTo>
                  <a:cubicBezTo>
                    <a:pt x="1779" y="386"/>
                    <a:pt x="1795" y="388"/>
                    <a:pt x="1811" y="388"/>
                  </a:cubicBezTo>
                  <a:cubicBezTo>
                    <a:pt x="1889" y="388"/>
                    <a:pt x="1957" y="342"/>
                    <a:pt x="1977" y="263"/>
                  </a:cubicBezTo>
                  <a:cubicBezTo>
                    <a:pt x="2001" y="167"/>
                    <a:pt x="1953" y="96"/>
                    <a:pt x="1858" y="48"/>
                  </a:cubicBezTo>
                  <a:cubicBezTo>
                    <a:pt x="1715" y="1"/>
                    <a:pt x="1405" y="1"/>
                    <a:pt x="1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64"/>
            <p:cNvSpPr/>
            <p:nvPr/>
          </p:nvSpPr>
          <p:spPr>
            <a:xfrm>
              <a:off x="6900163" y="3468508"/>
              <a:ext cx="33950" cy="34550"/>
            </a:xfrm>
            <a:custGeom>
              <a:rect b="b" l="l" r="r" t="t"/>
              <a:pathLst>
                <a:path extrusionOk="0" h="1382" w="1358">
                  <a:moveTo>
                    <a:pt x="691" y="334"/>
                  </a:moveTo>
                  <a:cubicBezTo>
                    <a:pt x="858" y="334"/>
                    <a:pt x="1048" y="477"/>
                    <a:pt x="1048" y="691"/>
                  </a:cubicBezTo>
                  <a:cubicBezTo>
                    <a:pt x="1048" y="881"/>
                    <a:pt x="881" y="1048"/>
                    <a:pt x="691" y="1048"/>
                  </a:cubicBezTo>
                  <a:cubicBezTo>
                    <a:pt x="500"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64"/>
            <p:cNvSpPr/>
            <p:nvPr/>
          </p:nvSpPr>
          <p:spPr>
            <a:xfrm>
              <a:off x="6900163" y="3313708"/>
              <a:ext cx="33950" cy="34550"/>
            </a:xfrm>
            <a:custGeom>
              <a:rect b="b" l="l" r="r" t="t"/>
              <a:pathLst>
                <a:path extrusionOk="0" h="1382" w="1358">
                  <a:moveTo>
                    <a:pt x="691" y="334"/>
                  </a:moveTo>
                  <a:cubicBezTo>
                    <a:pt x="858" y="334"/>
                    <a:pt x="1048" y="477"/>
                    <a:pt x="1048" y="691"/>
                  </a:cubicBezTo>
                  <a:cubicBezTo>
                    <a:pt x="1048" y="906"/>
                    <a:pt x="858" y="1048"/>
                    <a:pt x="691" y="1048"/>
                  </a:cubicBezTo>
                  <a:cubicBezTo>
                    <a:pt x="477" y="1048"/>
                    <a:pt x="334" y="906"/>
                    <a:pt x="334" y="691"/>
                  </a:cubicBezTo>
                  <a:cubicBezTo>
                    <a:pt x="334" y="477"/>
                    <a:pt x="500" y="334"/>
                    <a:pt x="691" y="334"/>
                  </a:cubicBezTo>
                  <a:close/>
                  <a:moveTo>
                    <a:pt x="691" y="1"/>
                  </a:moveTo>
                  <a:cubicBezTo>
                    <a:pt x="286" y="1"/>
                    <a:pt x="0" y="310"/>
                    <a:pt x="0" y="691"/>
                  </a:cubicBezTo>
                  <a:cubicBezTo>
                    <a:pt x="0" y="1072"/>
                    <a:pt x="286" y="1382"/>
                    <a:pt x="691" y="1382"/>
                  </a:cubicBezTo>
                  <a:cubicBezTo>
                    <a:pt x="1072" y="1382"/>
                    <a:pt x="1358" y="1072"/>
                    <a:pt x="1358" y="691"/>
                  </a:cubicBezTo>
                  <a:cubicBezTo>
                    <a:pt x="1358" y="310"/>
                    <a:pt x="1072" y="1"/>
                    <a:pt x="6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64"/>
            <p:cNvSpPr/>
            <p:nvPr/>
          </p:nvSpPr>
          <p:spPr>
            <a:xfrm>
              <a:off x="6881713" y="3354783"/>
              <a:ext cx="69075" cy="103625"/>
            </a:xfrm>
            <a:custGeom>
              <a:rect b="b" l="l" r="r" t="t"/>
              <a:pathLst>
                <a:path extrusionOk="0" h="4145" w="2763">
                  <a:moveTo>
                    <a:pt x="1334" y="1"/>
                  </a:moveTo>
                  <a:cubicBezTo>
                    <a:pt x="953" y="1"/>
                    <a:pt x="619" y="120"/>
                    <a:pt x="357" y="429"/>
                  </a:cubicBezTo>
                  <a:cubicBezTo>
                    <a:pt x="167" y="620"/>
                    <a:pt x="71" y="906"/>
                    <a:pt x="24" y="1168"/>
                  </a:cubicBezTo>
                  <a:cubicBezTo>
                    <a:pt x="0" y="1382"/>
                    <a:pt x="0" y="1573"/>
                    <a:pt x="0" y="1787"/>
                  </a:cubicBezTo>
                  <a:lnTo>
                    <a:pt x="0" y="2001"/>
                  </a:lnTo>
                  <a:lnTo>
                    <a:pt x="0" y="2477"/>
                  </a:lnTo>
                  <a:cubicBezTo>
                    <a:pt x="0" y="2501"/>
                    <a:pt x="24" y="2573"/>
                    <a:pt x="48" y="2573"/>
                  </a:cubicBezTo>
                  <a:cubicBezTo>
                    <a:pt x="191" y="2692"/>
                    <a:pt x="357" y="2716"/>
                    <a:pt x="476" y="2716"/>
                  </a:cubicBezTo>
                  <a:lnTo>
                    <a:pt x="476" y="3597"/>
                  </a:lnTo>
                  <a:cubicBezTo>
                    <a:pt x="476" y="3906"/>
                    <a:pt x="667" y="4144"/>
                    <a:pt x="976" y="4144"/>
                  </a:cubicBezTo>
                  <a:cubicBezTo>
                    <a:pt x="1119" y="4144"/>
                    <a:pt x="1238" y="4073"/>
                    <a:pt x="1357" y="4002"/>
                  </a:cubicBezTo>
                  <a:cubicBezTo>
                    <a:pt x="1453" y="4073"/>
                    <a:pt x="1596" y="4144"/>
                    <a:pt x="1739" y="4144"/>
                  </a:cubicBezTo>
                  <a:cubicBezTo>
                    <a:pt x="2048" y="4144"/>
                    <a:pt x="2262" y="3883"/>
                    <a:pt x="2262" y="3597"/>
                  </a:cubicBezTo>
                  <a:lnTo>
                    <a:pt x="2262" y="2716"/>
                  </a:lnTo>
                  <a:lnTo>
                    <a:pt x="2405"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2" y="715"/>
                  </a:cubicBezTo>
                  <a:lnTo>
                    <a:pt x="2262" y="739"/>
                  </a:lnTo>
                  <a:cubicBezTo>
                    <a:pt x="2310" y="834"/>
                    <a:pt x="2334" y="906"/>
                    <a:pt x="2382" y="977"/>
                  </a:cubicBezTo>
                  <a:cubicBezTo>
                    <a:pt x="2429" y="1144"/>
                    <a:pt x="2429" y="1263"/>
                    <a:pt x="2429" y="1406"/>
                  </a:cubicBezTo>
                  <a:lnTo>
                    <a:pt x="2429" y="1882"/>
                  </a:lnTo>
                  <a:lnTo>
                    <a:pt x="2429" y="2263"/>
                  </a:lnTo>
                  <a:cubicBezTo>
                    <a:pt x="2429" y="2287"/>
                    <a:pt x="2405" y="2335"/>
                    <a:pt x="2334" y="2335"/>
                  </a:cubicBezTo>
                  <a:cubicBezTo>
                    <a:pt x="2310" y="2335"/>
                    <a:pt x="2310" y="2287"/>
                    <a:pt x="2310" y="2263"/>
                  </a:cubicBezTo>
                  <a:lnTo>
                    <a:pt x="2310" y="2239"/>
                  </a:lnTo>
                  <a:lnTo>
                    <a:pt x="2310" y="1215"/>
                  </a:lnTo>
                  <a:cubicBezTo>
                    <a:pt x="2310" y="1144"/>
                    <a:pt x="2262" y="1072"/>
                    <a:pt x="2167" y="1049"/>
                  </a:cubicBezTo>
                  <a:cubicBezTo>
                    <a:pt x="2152" y="1046"/>
                    <a:pt x="2137" y="1044"/>
                    <a:pt x="2122" y="1044"/>
                  </a:cubicBezTo>
                  <a:cubicBezTo>
                    <a:pt x="2025" y="1044"/>
                    <a:pt x="1953" y="1112"/>
                    <a:pt x="1953" y="1215"/>
                  </a:cubicBezTo>
                  <a:lnTo>
                    <a:pt x="1953" y="3549"/>
                  </a:lnTo>
                  <a:cubicBezTo>
                    <a:pt x="1953" y="3647"/>
                    <a:pt x="1873" y="3728"/>
                    <a:pt x="1778" y="3728"/>
                  </a:cubicBezTo>
                  <a:cubicBezTo>
                    <a:pt x="1758" y="3728"/>
                    <a:pt x="1736" y="3724"/>
                    <a:pt x="1715" y="3716"/>
                  </a:cubicBezTo>
                  <a:cubicBezTo>
                    <a:pt x="1619" y="3692"/>
                    <a:pt x="1596" y="3644"/>
                    <a:pt x="1596" y="3549"/>
                  </a:cubicBezTo>
                  <a:lnTo>
                    <a:pt x="1596" y="3525"/>
                  </a:lnTo>
                  <a:lnTo>
                    <a:pt x="1596" y="2025"/>
                  </a:lnTo>
                  <a:cubicBezTo>
                    <a:pt x="1596" y="1930"/>
                    <a:pt x="1548" y="1882"/>
                    <a:pt x="1453" y="1858"/>
                  </a:cubicBezTo>
                  <a:cubicBezTo>
                    <a:pt x="1431" y="1850"/>
                    <a:pt x="1411" y="1846"/>
                    <a:pt x="1391" y="1846"/>
                  </a:cubicBezTo>
                  <a:cubicBezTo>
                    <a:pt x="1302" y="1846"/>
                    <a:pt x="1238" y="1927"/>
                    <a:pt x="1238" y="2025"/>
                  </a:cubicBezTo>
                  <a:lnTo>
                    <a:pt x="1238" y="3525"/>
                  </a:lnTo>
                  <a:lnTo>
                    <a:pt x="1238" y="3549"/>
                  </a:lnTo>
                  <a:cubicBezTo>
                    <a:pt x="1238" y="3644"/>
                    <a:pt x="1191" y="3692"/>
                    <a:pt x="1119" y="3716"/>
                  </a:cubicBezTo>
                  <a:cubicBezTo>
                    <a:pt x="1098" y="3724"/>
                    <a:pt x="1076"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6" y="2335"/>
                  </a:cubicBezTo>
                  <a:cubicBezTo>
                    <a:pt x="429" y="2335"/>
                    <a:pt x="405" y="2287"/>
                    <a:pt x="405" y="2263"/>
                  </a:cubicBezTo>
                  <a:lnTo>
                    <a:pt x="405" y="1906"/>
                  </a:lnTo>
                  <a:lnTo>
                    <a:pt x="405" y="1430"/>
                  </a:lnTo>
                  <a:cubicBezTo>
                    <a:pt x="405" y="1311"/>
                    <a:pt x="405" y="1168"/>
                    <a:pt x="429" y="1049"/>
                  </a:cubicBezTo>
                  <a:cubicBezTo>
                    <a:pt x="476" y="930"/>
                    <a:pt x="524" y="834"/>
                    <a:pt x="595" y="739"/>
                  </a:cubicBezTo>
                  <a:cubicBezTo>
                    <a:pt x="714" y="572"/>
                    <a:pt x="905" y="429"/>
                    <a:pt x="1119" y="358"/>
                  </a:cubicBezTo>
                  <a:cubicBezTo>
                    <a:pt x="1215" y="334"/>
                    <a:pt x="1334" y="334"/>
                    <a:pt x="1429" y="334"/>
                  </a:cubicBezTo>
                  <a:cubicBezTo>
                    <a:pt x="1548" y="334"/>
                    <a:pt x="1667" y="358"/>
                    <a:pt x="1739" y="382"/>
                  </a:cubicBezTo>
                  <a:cubicBezTo>
                    <a:pt x="1759" y="392"/>
                    <a:pt x="1780" y="397"/>
                    <a:pt x="1800" y="397"/>
                  </a:cubicBezTo>
                  <a:cubicBezTo>
                    <a:pt x="1872" y="397"/>
                    <a:pt x="1934" y="337"/>
                    <a:pt x="1953" y="263"/>
                  </a:cubicBezTo>
                  <a:cubicBezTo>
                    <a:pt x="1977" y="191"/>
                    <a:pt x="1929" y="96"/>
                    <a:pt x="1834" y="72"/>
                  </a:cubicBezTo>
                  <a:cubicBezTo>
                    <a:pt x="1691" y="1"/>
                    <a:pt x="1381" y="1"/>
                    <a:pt x="13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36" name="Google Shape;2336;p64"/>
          <p:cNvSpPr/>
          <p:nvPr/>
        </p:nvSpPr>
        <p:spPr>
          <a:xfrm>
            <a:off x="7126312" y="3730663"/>
            <a:ext cx="103984" cy="10703"/>
          </a:xfrm>
          <a:custGeom>
            <a:rect b="b" l="l" r="r" t="t"/>
            <a:pathLst>
              <a:path extrusionOk="0" h="358" w="3478">
                <a:moveTo>
                  <a:pt x="215" y="1"/>
                </a:moveTo>
                <a:cubicBezTo>
                  <a:pt x="143" y="1"/>
                  <a:pt x="72" y="72"/>
                  <a:pt x="48" y="167"/>
                </a:cubicBezTo>
                <a:cubicBezTo>
                  <a:pt x="0" y="286"/>
                  <a:pt x="95" y="358"/>
                  <a:pt x="215" y="358"/>
                </a:cubicBezTo>
                <a:lnTo>
                  <a:pt x="3263" y="358"/>
                </a:lnTo>
                <a:cubicBezTo>
                  <a:pt x="3358" y="358"/>
                  <a:pt x="3406" y="310"/>
                  <a:pt x="3429" y="215"/>
                </a:cubicBezTo>
                <a:cubicBezTo>
                  <a:pt x="3477" y="120"/>
                  <a:pt x="3382" y="1"/>
                  <a:pt x="3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64"/>
          <p:cNvSpPr/>
          <p:nvPr/>
        </p:nvSpPr>
        <p:spPr>
          <a:xfrm>
            <a:off x="7126312" y="3757002"/>
            <a:ext cx="103984" cy="10733"/>
          </a:xfrm>
          <a:custGeom>
            <a:rect b="b" l="l" r="r" t="t"/>
            <a:pathLst>
              <a:path extrusionOk="0" h="359" w="3478">
                <a:moveTo>
                  <a:pt x="215" y="1"/>
                </a:moveTo>
                <a:cubicBezTo>
                  <a:pt x="143" y="1"/>
                  <a:pt x="72" y="48"/>
                  <a:pt x="48" y="144"/>
                </a:cubicBezTo>
                <a:cubicBezTo>
                  <a:pt x="0" y="263"/>
                  <a:pt x="95" y="358"/>
                  <a:pt x="215" y="358"/>
                </a:cubicBezTo>
                <a:lnTo>
                  <a:pt x="3263" y="358"/>
                </a:lnTo>
                <a:cubicBezTo>
                  <a:pt x="3358" y="358"/>
                  <a:pt x="3406" y="287"/>
                  <a:pt x="3429" y="191"/>
                </a:cubicBezTo>
                <a:cubicBezTo>
                  <a:pt x="3477" y="120"/>
                  <a:pt x="3382" y="1"/>
                  <a:pt x="3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64"/>
          <p:cNvSpPr/>
          <p:nvPr/>
        </p:nvSpPr>
        <p:spPr>
          <a:xfrm>
            <a:off x="7149811" y="3781937"/>
            <a:ext cx="56985" cy="10703"/>
          </a:xfrm>
          <a:custGeom>
            <a:rect b="b" l="l" r="r" t="t"/>
            <a:pathLst>
              <a:path extrusionOk="0" h="358" w="1906">
                <a:moveTo>
                  <a:pt x="214" y="0"/>
                </a:moveTo>
                <a:cubicBezTo>
                  <a:pt x="119" y="0"/>
                  <a:pt x="71" y="48"/>
                  <a:pt x="24" y="143"/>
                </a:cubicBezTo>
                <a:cubicBezTo>
                  <a:pt x="0" y="262"/>
                  <a:pt x="95" y="358"/>
                  <a:pt x="214" y="358"/>
                </a:cubicBezTo>
                <a:lnTo>
                  <a:pt x="1739" y="358"/>
                </a:lnTo>
                <a:cubicBezTo>
                  <a:pt x="1810" y="358"/>
                  <a:pt x="1881" y="286"/>
                  <a:pt x="1905" y="191"/>
                </a:cubicBezTo>
                <a:cubicBezTo>
                  <a:pt x="1905" y="119"/>
                  <a:pt x="1810" y="0"/>
                  <a:pt x="17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64"/>
          <p:cNvSpPr/>
          <p:nvPr/>
        </p:nvSpPr>
        <p:spPr>
          <a:xfrm>
            <a:off x="7007411" y="3579025"/>
            <a:ext cx="337513" cy="355302"/>
          </a:xfrm>
          <a:custGeom>
            <a:rect b="b" l="l" r="r" t="t"/>
            <a:pathLst>
              <a:path extrusionOk="0" h="11884" w="11289">
                <a:moveTo>
                  <a:pt x="6144" y="881"/>
                </a:moveTo>
                <a:cubicBezTo>
                  <a:pt x="7359" y="905"/>
                  <a:pt x="8478" y="1381"/>
                  <a:pt x="9383" y="2215"/>
                </a:cubicBezTo>
                <a:lnTo>
                  <a:pt x="8573" y="3025"/>
                </a:lnTo>
                <a:cubicBezTo>
                  <a:pt x="7883" y="2405"/>
                  <a:pt x="7002" y="2048"/>
                  <a:pt x="6144" y="2024"/>
                </a:cubicBezTo>
                <a:lnTo>
                  <a:pt x="6144" y="881"/>
                </a:lnTo>
                <a:close/>
                <a:moveTo>
                  <a:pt x="6097" y="2405"/>
                </a:moveTo>
                <a:cubicBezTo>
                  <a:pt x="6930" y="2429"/>
                  <a:pt x="7764" y="2786"/>
                  <a:pt x="8430" y="3453"/>
                </a:cubicBezTo>
                <a:cubicBezTo>
                  <a:pt x="9121" y="4120"/>
                  <a:pt x="9478" y="5001"/>
                  <a:pt x="9478" y="5954"/>
                </a:cubicBezTo>
                <a:cubicBezTo>
                  <a:pt x="9502" y="6835"/>
                  <a:pt x="9145" y="7692"/>
                  <a:pt x="8478" y="8383"/>
                </a:cubicBezTo>
                <a:cubicBezTo>
                  <a:pt x="7859" y="9050"/>
                  <a:pt x="7025" y="9431"/>
                  <a:pt x="6097" y="9455"/>
                </a:cubicBezTo>
                <a:lnTo>
                  <a:pt x="6097" y="9050"/>
                </a:lnTo>
                <a:cubicBezTo>
                  <a:pt x="6097" y="8931"/>
                  <a:pt x="5978" y="8812"/>
                  <a:pt x="5859" y="8812"/>
                </a:cubicBezTo>
                <a:cubicBezTo>
                  <a:pt x="5096" y="8764"/>
                  <a:pt x="4382" y="8478"/>
                  <a:pt x="3834" y="7930"/>
                </a:cubicBezTo>
                <a:cubicBezTo>
                  <a:pt x="3310" y="7406"/>
                  <a:pt x="3001" y="6668"/>
                  <a:pt x="3001" y="5906"/>
                </a:cubicBezTo>
                <a:cubicBezTo>
                  <a:pt x="3001" y="5144"/>
                  <a:pt x="3310" y="4430"/>
                  <a:pt x="3834" y="3882"/>
                </a:cubicBezTo>
                <a:cubicBezTo>
                  <a:pt x="4382" y="3358"/>
                  <a:pt x="5096" y="3025"/>
                  <a:pt x="5859" y="3025"/>
                </a:cubicBezTo>
                <a:cubicBezTo>
                  <a:pt x="6025" y="3025"/>
                  <a:pt x="6097" y="2906"/>
                  <a:pt x="6097" y="2786"/>
                </a:cubicBezTo>
                <a:lnTo>
                  <a:pt x="6097" y="2405"/>
                </a:lnTo>
                <a:close/>
                <a:moveTo>
                  <a:pt x="5859" y="0"/>
                </a:moveTo>
                <a:cubicBezTo>
                  <a:pt x="4739" y="0"/>
                  <a:pt x="3620" y="357"/>
                  <a:pt x="2667" y="977"/>
                </a:cubicBezTo>
                <a:cubicBezTo>
                  <a:pt x="2620" y="1024"/>
                  <a:pt x="2596" y="1096"/>
                  <a:pt x="2620" y="1191"/>
                </a:cubicBezTo>
                <a:cubicBezTo>
                  <a:pt x="2635" y="1265"/>
                  <a:pt x="2696" y="1303"/>
                  <a:pt x="2763" y="1303"/>
                </a:cubicBezTo>
                <a:cubicBezTo>
                  <a:pt x="2804" y="1303"/>
                  <a:pt x="2846" y="1289"/>
                  <a:pt x="2882" y="1262"/>
                </a:cubicBezTo>
                <a:cubicBezTo>
                  <a:pt x="3739" y="715"/>
                  <a:pt x="4763" y="381"/>
                  <a:pt x="5763" y="357"/>
                </a:cubicBezTo>
                <a:lnTo>
                  <a:pt x="5763" y="2691"/>
                </a:lnTo>
                <a:cubicBezTo>
                  <a:pt x="4977" y="2739"/>
                  <a:pt x="4192" y="3096"/>
                  <a:pt x="3620" y="3691"/>
                </a:cubicBezTo>
                <a:cubicBezTo>
                  <a:pt x="3025" y="4311"/>
                  <a:pt x="2715" y="5120"/>
                  <a:pt x="2715" y="5978"/>
                </a:cubicBezTo>
                <a:cubicBezTo>
                  <a:pt x="2715" y="6835"/>
                  <a:pt x="3025" y="7645"/>
                  <a:pt x="3620" y="8264"/>
                </a:cubicBezTo>
                <a:cubicBezTo>
                  <a:pt x="4192" y="8859"/>
                  <a:pt x="4977" y="9193"/>
                  <a:pt x="5763" y="9240"/>
                </a:cubicBezTo>
                <a:lnTo>
                  <a:pt x="5763" y="11598"/>
                </a:lnTo>
                <a:cubicBezTo>
                  <a:pt x="4334" y="11574"/>
                  <a:pt x="2977" y="10979"/>
                  <a:pt x="1953" y="9931"/>
                </a:cubicBezTo>
                <a:cubicBezTo>
                  <a:pt x="929" y="8883"/>
                  <a:pt x="357" y="7478"/>
                  <a:pt x="334" y="6001"/>
                </a:cubicBezTo>
                <a:cubicBezTo>
                  <a:pt x="334" y="4406"/>
                  <a:pt x="1048" y="2882"/>
                  <a:pt x="2239" y="1810"/>
                </a:cubicBezTo>
                <a:cubicBezTo>
                  <a:pt x="2286" y="1739"/>
                  <a:pt x="2310" y="1620"/>
                  <a:pt x="2263" y="1572"/>
                </a:cubicBezTo>
                <a:cubicBezTo>
                  <a:pt x="2221" y="1516"/>
                  <a:pt x="2162" y="1493"/>
                  <a:pt x="2112" y="1493"/>
                </a:cubicBezTo>
                <a:cubicBezTo>
                  <a:pt x="2076" y="1493"/>
                  <a:pt x="2044" y="1505"/>
                  <a:pt x="2024" y="1524"/>
                </a:cubicBezTo>
                <a:cubicBezTo>
                  <a:pt x="738" y="2667"/>
                  <a:pt x="0" y="4263"/>
                  <a:pt x="0" y="6001"/>
                </a:cubicBezTo>
                <a:lnTo>
                  <a:pt x="24" y="6001"/>
                </a:lnTo>
                <a:cubicBezTo>
                  <a:pt x="24" y="7573"/>
                  <a:pt x="667" y="9026"/>
                  <a:pt x="1762" y="10145"/>
                </a:cubicBezTo>
                <a:cubicBezTo>
                  <a:pt x="2858" y="11241"/>
                  <a:pt x="4311" y="11860"/>
                  <a:pt x="5882" y="11884"/>
                </a:cubicBezTo>
                <a:cubicBezTo>
                  <a:pt x="5954" y="11884"/>
                  <a:pt x="6049" y="11860"/>
                  <a:pt x="6073" y="11812"/>
                </a:cubicBezTo>
                <a:cubicBezTo>
                  <a:pt x="6097" y="11765"/>
                  <a:pt x="6144" y="11717"/>
                  <a:pt x="6144" y="11645"/>
                </a:cubicBezTo>
                <a:lnTo>
                  <a:pt x="6144" y="11336"/>
                </a:lnTo>
                <a:cubicBezTo>
                  <a:pt x="7168" y="11288"/>
                  <a:pt x="8192" y="10931"/>
                  <a:pt x="9050" y="10336"/>
                </a:cubicBezTo>
                <a:cubicBezTo>
                  <a:pt x="9145" y="10288"/>
                  <a:pt x="9145" y="10169"/>
                  <a:pt x="9073" y="10098"/>
                </a:cubicBezTo>
                <a:cubicBezTo>
                  <a:pt x="9047" y="10058"/>
                  <a:pt x="8999" y="10040"/>
                  <a:pt x="8950" y="10040"/>
                </a:cubicBezTo>
                <a:cubicBezTo>
                  <a:pt x="8909" y="10040"/>
                  <a:pt x="8867" y="10052"/>
                  <a:pt x="8835" y="10074"/>
                </a:cubicBezTo>
                <a:cubicBezTo>
                  <a:pt x="8049" y="10645"/>
                  <a:pt x="7121" y="10979"/>
                  <a:pt x="6144" y="11002"/>
                </a:cubicBezTo>
                <a:lnTo>
                  <a:pt x="6144" y="9907"/>
                </a:lnTo>
                <a:cubicBezTo>
                  <a:pt x="7121" y="9859"/>
                  <a:pt x="8002" y="9455"/>
                  <a:pt x="8692" y="8764"/>
                </a:cubicBezTo>
                <a:cubicBezTo>
                  <a:pt x="9431" y="8026"/>
                  <a:pt x="9836" y="7073"/>
                  <a:pt x="9836" y="6025"/>
                </a:cubicBezTo>
                <a:cubicBezTo>
                  <a:pt x="9836" y="5049"/>
                  <a:pt x="9455" y="4120"/>
                  <a:pt x="8812" y="3406"/>
                </a:cubicBezTo>
                <a:lnTo>
                  <a:pt x="9597" y="2644"/>
                </a:lnTo>
                <a:cubicBezTo>
                  <a:pt x="10455" y="3549"/>
                  <a:pt x="10931" y="4787"/>
                  <a:pt x="10931" y="6025"/>
                </a:cubicBezTo>
                <a:cubicBezTo>
                  <a:pt x="10931" y="7359"/>
                  <a:pt x="10431" y="8621"/>
                  <a:pt x="9478" y="9574"/>
                </a:cubicBezTo>
                <a:lnTo>
                  <a:pt x="9407" y="9621"/>
                </a:lnTo>
                <a:cubicBezTo>
                  <a:pt x="9335" y="9693"/>
                  <a:pt x="9335" y="9812"/>
                  <a:pt x="9407" y="9859"/>
                </a:cubicBezTo>
                <a:cubicBezTo>
                  <a:pt x="9443" y="9895"/>
                  <a:pt x="9490" y="9913"/>
                  <a:pt x="9535" y="9913"/>
                </a:cubicBezTo>
                <a:cubicBezTo>
                  <a:pt x="9580" y="9913"/>
                  <a:pt x="9621" y="9895"/>
                  <a:pt x="9645" y="9859"/>
                </a:cubicBezTo>
                <a:lnTo>
                  <a:pt x="9716" y="9812"/>
                </a:lnTo>
                <a:cubicBezTo>
                  <a:pt x="10717" y="8788"/>
                  <a:pt x="11288" y="7454"/>
                  <a:pt x="11288" y="6025"/>
                </a:cubicBezTo>
                <a:cubicBezTo>
                  <a:pt x="11288" y="4477"/>
                  <a:pt x="10717" y="3144"/>
                  <a:pt x="9716" y="2144"/>
                </a:cubicBezTo>
                <a:cubicBezTo>
                  <a:pt x="8740" y="1191"/>
                  <a:pt x="7478" y="619"/>
                  <a:pt x="6097" y="596"/>
                </a:cubicBezTo>
                <a:lnTo>
                  <a:pt x="6097" y="238"/>
                </a:lnTo>
                <a:cubicBezTo>
                  <a:pt x="6097" y="167"/>
                  <a:pt x="6073" y="119"/>
                  <a:pt x="6049" y="72"/>
                </a:cubicBezTo>
                <a:cubicBezTo>
                  <a:pt x="5978" y="24"/>
                  <a:pt x="5930" y="0"/>
                  <a:pt x="58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40" name="Google Shape;2340;p64"/>
          <p:cNvGrpSpPr/>
          <p:nvPr/>
        </p:nvGrpSpPr>
        <p:grpSpPr>
          <a:xfrm>
            <a:off x="6273376" y="3579068"/>
            <a:ext cx="356019" cy="355302"/>
            <a:chOff x="5676088" y="3314908"/>
            <a:chExt cx="297700" cy="297100"/>
          </a:xfrm>
        </p:grpSpPr>
        <p:sp>
          <p:nvSpPr>
            <p:cNvPr id="2341" name="Google Shape;2341;p64"/>
            <p:cNvSpPr/>
            <p:nvPr/>
          </p:nvSpPr>
          <p:spPr>
            <a:xfrm>
              <a:off x="5751113" y="3426508"/>
              <a:ext cx="203050" cy="108700"/>
            </a:xfrm>
            <a:custGeom>
              <a:rect b="b" l="l" r="r" t="t"/>
              <a:pathLst>
                <a:path extrusionOk="0" h="4348" w="8122">
                  <a:moveTo>
                    <a:pt x="173" y="0"/>
                  </a:moveTo>
                  <a:cubicBezTo>
                    <a:pt x="146" y="0"/>
                    <a:pt x="119" y="5"/>
                    <a:pt x="96" y="13"/>
                  </a:cubicBezTo>
                  <a:cubicBezTo>
                    <a:pt x="0" y="85"/>
                    <a:pt x="0" y="180"/>
                    <a:pt x="24" y="251"/>
                  </a:cubicBezTo>
                  <a:lnTo>
                    <a:pt x="977" y="1680"/>
                  </a:lnTo>
                  <a:cubicBezTo>
                    <a:pt x="1022" y="1756"/>
                    <a:pt x="1105" y="1802"/>
                    <a:pt x="1185" y="1802"/>
                  </a:cubicBezTo>
                  <a:cubicBezTo>
                    <a:pt x="1231" y="1802"/>
                    <a:pt x="1275" y="1787"/>
                    <a:pt x="1310" y="1752"/>
                  </a:cubicBezTo>
                  <a:lnTo>
                    <a:pt x="3001" y="609"/>
                  </a:lnTo>
                  <a:lnTo>
                    <a:pt x="5478" y="4181"/>
                  </a:lnTo>
                  <a:cubicBezTo>
                    <a:pt x="5509" y="4244"/>
                    <a:pt x="5594" y="4297"/>
                    <a:pt x="5682" y="4297"/>
                  </a:cubicBezTo>
                  <a:cubicBezTo>
                    <a:pt x="5726" y="4297"/>
                    <a:pt x="5771" y="4284"/>
                    <a:pt x="5811" y="4252"/>
                  </a:cubicBezTo>
                  <a:lnTo>
                    <a:pt x="7764" y="3109"/>
                  </a:lnTo>
                  <a:lnTo>
                    <a:pt x="7764" y="4157"/>
                  </a:lnTo>
                  <a:cubicBezTo>
                    <a:pt x="7764" y="4252"/>
                    <a:pt x="7835" y="4348"/>
                    <a:pt x="7907" y="4348"/>
                  </a:cubicBezTo>
                  <a:cubicBezTo>
                    <a:pt x="8026" y="4348"/>
                    <a:pt x="8121" y="4276"/>
                    <a:pt x="8121" y="4157"/>
                  </a:cubicBezTo>
                  <a:lnTo>
                    <a:pt x="8121" y="2919"/>
                  </a:lnTo>
                  <a:cubicBezTo>
                    <a:pt x="8121" y="2847"/>
                    <a:pt x="8097" y="2800"/>
                    <a:pt x="8073" y="2752"/>
                  </a:cubicBezTo>
                  <a:cubicBezTo>
                    <a:pt x="8011" y="2705"/>
                    <a:pt x="7939" y="2669"/>
                    <a:pt x="7864" y="2669"/>
                  </a:cubicBezTo>
                  <a:cubicBezTo>
                    <a:pt x="7823" y="2669"/>
                    <a:pt x="7782" y="2679"/>
                    <a:pt x="7740" y="2704"/>
                  </a:cubicBezTo>
                  <a:lnTo>
                    <a:pt x="5692" y="3895"/>
                  </a:lnTo>
                  <a:lnTo>
                    <a:pt x="3215" y="323"/>
                  </a:lnTo>
                  <a:cubicBezTo>
                    <a:pt x="3156" y="248"/>
                    <a:pt x="3087" y="211"/>
                    <a:pt x="3015" y="211"/>
                  </a:cubicBezTo>
                  <a:cubicBezTo>
                    <a:pt x="2971" y="211"/>
                    <a:pt x="2927" y="225"/>
                    <a:pt x="2882" y="251"/>
                  </a:cubicBezTo>
                  <a:lnTo>
                    <a:pt x="1191" y="1395"/>
                  </a:lnTo>
                  <a:lnTo>
                    <a:pt x="334" y="85"/>
                  </a:lnTo>
                  <a:cubicBezTo>
                    <a:pt x="286" y="21"/>
                    <a:pt x="228" y="0"/>
                    <a:pt x="1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64"/>
            <p:cNvSpPr/>
            <p:nvPr/>
          </p:nvSpPr>
          <p:spPr>
            <a:xfrm>
              <a:off x="5676088" y="3314908"/>
              <a:ext cx="297700" cy="297100"/>
            </a:xfrm>
            <a:custGeom>
              <a:rect b="b" l="l" r="r" t="t"/>
              <a:pathLst>
                <a:path extrusionOk="0" h="11884" w="11908">
                  <a:moveTo>
                    <a:pt x="11575" y="11002"/>
                  </a:moveTo>
                  <a:lnTo>
                    <a:pt x="11575" y="11479"/>
                  </a:lnTo>
                  <a:lnTo>
                    <a:pt x="382" y="11479"/>
                  </a:lnTo>
                  <a:lnTo>
                    <a:pt x="382" y="11002"/>
                  </a:lnTo>
                  <a:close/>
                  <a:moveTo>
                    <a:pt x="906" y="0"/>
                  </a:moveTo>
                  <a:cubicBezTo>
                    <a:pt x="787" y="0"/>
                    <a:pt x="715" y="48"/>
                    <a:pt x="715" y="167"/>
                  </a:cubicBezTo>
                  <a:lnTo>
                    <a:pt x="715" y="977"/>
                  </a:lnTo>
                  <a:lnTo>
                    <a:pt x="501" y="977"/>
                  </a:lnTo>
                  <a:cubicBezTo>
                    <a:pt x="406" y="977"/>
                    <a:pt x="310" y="1024"/>
                    <a:pt x="310" y="1119"/>
                  </a:cubicBezTo>
                  <a:cubicBezTo>
                    <a:pt x="310" y="1239"/>
                    <a:pt x="382" y="1334"/>
                    <a:pt x="501" y="1334"/>
                  </a:cubicBezTo>
                  <a:lnTo>
                    <a:pt x="715" y="1334"/>
                  </a:lnTo>
                  <a:lnTo>
                    <a:pt x="715" y="2215"/>
                  </a:lnTo>
                  <a:lnTo>
                    <a:pt x="501" y="2215"/>
                  </a:lnTo>
                  <a:cubicBezTo>
                    <a:pt x="406" y="2215"/>
                    <a:pt x="310" y="2286"/>
                    <a:pt x="310" y="2382"/>
                  </a:cubicBezTo>
                  <a:cubicBezTo>
                    <a:pt x="310" y="2477"/>
                    <a:pt x="382" y="2572"/>
                    <a:pt x="501" y="2572"/>
                  </a:cubicBezTo>
                  <a:lnTo>
                    <a:pt x="715" y="2572"/>
                  </a:lnTo>
                  <a:lnTo>
                    <a:pt x="715" y="3477"/>
                  </a:lnTo>
                  <a:lnTo>
                    <a:pt x="501" y="3477"/>
                  </a:lnTo>
                  <a:cubicBezTo>
                    <a:pt x="406" y="3477"/>
                    <a:pt x="310" y="3525"/>
                    <a:pt x="310" y="3620"/>
                  </a:cubicBezTo>
                  <a:cubicBezTo>
                    <a:pt x="310" y="3739"/>
                    <a:pt x="382" y="3834"/>
                    <a:pt x="501" y="3834"/>
                  </a:cubicBezTo>
                  <a:lnTo>
                    <a:pt x="715" y="3834"/>
                  </a:lnTo>
                  <a:lnTo>
                    <a:pt x="715" y="4715"/>
                  </a:lnTo>
                  <a:lnTo>
                    <a:pt x="501" y="4715"/>
                  </a:lnTo>
                  <a:cubicBezTo>
                    <a:pt x="406" y="4715"/>
                    <a:pt x="310" y="4787"/>
                    <a:pt x="310" y="4858"/>
                  </a:cubicBezTo>
                  <a:cubicBezTo>
                    <a:pt x="310" y="4977"/>
                    <a:pt x="382" y="5073"/>
                    <a:pt x="501" y="5073"/>
                  </a:cubicBezTo>
                  <a:lnTo>
                    <a:pt x="715" y="5073"/>
                  </a:lnTo>
                  <a:lnTo>
                    <a:pt x="715" y="5978"/>
                  </a:lnTo>
                  <a:lnTo>
                    <a:pt x="501" y="5978"/>
                  </a:lnTo>
                  <a:cubicBezTo>
                    <a:pt x="406" y="5978"/>
                    <a:pt x="310" y="6025"/>
                    <a:pt x="310" y="6121"/>
                  </a:cubicBezTo>
                  <a:cubicBezTo>
                    <a:pt x="310" y="6240"/>
                    <a:pt x="382" y="6335"/>
                    <a:pt x="501" y="6335"/>
                  </a:cubicBezTo>
                  <a:lnTo>
                    <a:pt x="715" y="6335"/>
                  </a:lnTo>
                  <a:lnTo>
                    <a:pt x="715" y="7216"/>
                  </a:lnTo>
                  <a:lnTo>
                    <a:pt x="501" y="7216"/>
                  </a:lnTo>
                  <a:cubicBezTo>
                    <a:pt x="406" y="7216"/>
                    <a:pt x="310" y="7287"/>
                    <a:pt x="310" y="7359"/>
                  </a:cubicBezTo>
                  <a:cubicBezTo>
                    <a:pt x="310" y="7478"/>
                    <a:pt x="382" y="7573"/>
                    <a:pt x="501" y="7573"/>
                  </a:cubicBezTo>
                  <a:lnTo>
                    <a:pt x="715" y="7573"/>
                  </a:lnTo>
                  <a:lnTo>
                    <a:pt x="715" y="8478"/>
                  </a:lnTo>
                  <a:lnTo>
                    <a:pt x="501" y="8478"/>
                  </a:lnTo>
                  <a:cubicBezTo>
                    <a:pt x="406" y="8478"/>
                    <a:pt x="310" y="8526"/>
                    <a:pt x="310" y="8621"/>
                  </a:cubicBezTo>
                  <a:cubicBezTo>
                    <a:pt x="310" y="8740"/>
                    <a:pt x="382" y="8835"/>
                    <a:pt x="501" y="8835"/>
                  </a:cubicBezTo>
                  <a:lnTo>
                    <a:pt x="715" y="8835"/>
                  </a:lnTo>
                  <a:lnTo>
                    <a:pt x="715" y="9716"/>
                  </a:lnTo>
                  <a:lnTo>
                    <a:pt x="501" y="9716"/>
                  </a:lnTo>
                  <a:cubicBezTo>
                    <a:pt x="406" y="9716"/>
                    <a:pt x="310" y="9788"/>
                    <a:pt x="310" y="9859"/>
                  </a:cubicBezTo>
                  <a:cubicBezTo>
                    <a:pt x="310" y="9978"/>
                    <a:pt x="382" y="10074"/>
                    <a:pt x="501" y="10074"/>
                  </a:cubicBezTo>
                  <a:lnTo>
                    <a:pt x="715" y="10074"/>
                  </a:lnTo>
                  <a:lnTo>
                    <a:pt x="715" y="10693"/>
                  </a:lnTo>
                  <a:lnTo>
                    <a:pt x="286" y="10693"/>
                  </a:lnTo>
                  <a:cubicBezTo>
                    <a:pt x="144" y="10693"/>
                    <a:pt x="1" y="10812"/>
                    <a:pt x="1" y="11002"/>
                  </a:cubicBezTo>
                  <a:lnTo>
                    <a:pt x="1" y="11598"/>
                  </a:lnTo>
                  <a:cubicBezTo>
                    <a:pt x="1" y="11741"/>
                    <a:pt x="120" y="11884"/>
                    <a:pt x="286" y="11884"/>
                  </a:cubicBezTo>
                  <a:lnTo>
                    <a:pt x="11598" y="11884"/>
                  </a:lnTo>
                  <a:cubicBezTo>
                    <a:pt x="11741" y="11884"/>
                    <a:pt x="11908" y="11765"/>
                    <a:pt x="11908" y="11598"/>
                  </a:cubicBezTo>
                  <a:lnTo>
                    <a:pt x="11908" y="11002"/>
                  </a:lnTo>
                  <a:cubicBezTo>
                    <a:pt x="11908" y="10788"/>
                    <a:pt x="11789" y="10669"/>
                    <a:pt x="11622" y="10669"/>
                  </a:cubicBezTo>
                  <a:lnTo>
                    <a:pt x="11146" y="10669"/>
                  </a:lnTo>
                  <a:lnTo>
                    <a:pt x="11146" y="9478"/>
                  </a:lnTo>
                  <a:cubicBezTo>
                    <a:pt x="11146" y="9407"/>
                    <a:pt x="11098" y="9312"/>
                    <a:pt x="11003" y="9312"/>
                  </a:cubicBezTo>
                  <a:cubicBezTo>
                    <a:pt x="10884" y="9312"/>
                    <a:pt x="10789" y="9359"/>
                    <a:pt x="10789" y="9478"/>
                  </a:cubicBezTo>
                  <a:lnTo>
                    <a:pt x="10789" y="10669"/>
                  </a:lnTo>
                  <a:lnTo>
                    <a:pt x="1834" y="10669"/>
                  </a:lnTo>
                  <a:lnTo>
                    <a:pt x="1834" y="2929"/>
                  </a:lnTo>
                  <a:lnTo>
                    <a:pt x="2620" y="4096"/>
                  </a:lnTo>
                  <a:cubicBezTo>
                    <a:pt x="2652" y="4160"/>
                    <a:pt x="2705" y="4181"/>
                    <a:pt x="2765" y="4181"/>
                  </a:cubicBezTo>
                  <a:cubicBezTo>
                    <a:pt x="2795" y="4181"/>
                    <a:pt x="2827" y="4176"/>
                    <a:pt x="2858" y="4168"/>
                  </a:cubicBezTo>
                  <a:cubicBezTo>
                    <a:pt x="2930" y="4096"/>
                    <a:pt x="2930" y="4001"/>
                    <a:pt x="2906" y="3906"/>
                  </a:cubicBezTo>
                  <a:lnTo>
                    <a:pt x="1930" y="2453"/>
                  </a:lnTo>
                  <a:cubicBezTo>
                    <a:pt x="1878" y="2402"/>
                    <a:pt x="1802" y="2362"/>
                    <a:pt x="1737" y="2362"/>
                  </a:cubicBezTo>
                  <a:cubicBezTo>
                    <a:pt x="1711" y="2362"/>
                    <a:pt x="1688" y="2368"/>
                    <a:pt x="1668" y="2382"/>
                  </a:cubicBezTo>
                  <a:cubicBezTo>
                    <a:pt x="1572" y="2405"/>
                    <a:pt x="1477" y="2477"/>
                    <a:pt x="1477" y="2620"/>
                  </a:cubicBezTo>
                  <a:lnTo>
                    <a:pt x="1477" y="10717"/>
                  </a:lnTo>
                  <a:lnTo>
                    <a:pt x="1072" y="10717"/>
                  </a:lnTo>
                  <a:lnTo>
                    <a:pt x="1072" y="167"/>
                  </a:lnTo>
                  <a:cubicBezTo>
                    <a:pt x="1072" y="72"/>
                    <a:pt x="1001" y="0"/>
                    <a:pt x="9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3" name="Google Shape;2343;p64"/>
          <p:cNvGrpSpPr/>
          <p:nvPr/>
        </p:nvGrpSpPr>
        <p:grpSpPr>
          <a:xfrm>
            <a:off x="5513639" y="3576916"/>
            <a:ext cx="356049" cy="355332"/>
            <a:chOff x="5168238" y="3313108"/>
            <a:chExt cx="297725" cy="297125"/>
          </a:xfrm>
        </p:grpSpPr>
        <p:sp>
          <p:nvSpPr>
            <p:cNvPr id="2344" name="Google Shape;2344;p64"/>
            <p:cNvSpPr/>
            <p:nvPr/>
          </p:nvSpPr>
          <p:spPr>
            <a:xfrm>
              <a:off x="5374238" y="3513858"/>
              <a:ext cx="28600" cy="41000"/>
            </a:xfrm>
            <a:custGeom>
              <a:rect b="b" l="l" r="r" t="t"/>
              <a:pathLst>
                <a:path extrusionOk="0" h="1640" w="1144">
                  <a:moveTo>
                    <a:pt x="644" y="639"/>
                  </a:moveTo>
                  <a:lnTo>
                    <a:pt x="644" y="925"/>
                  </a:lnTo>
                  <a:lnTo>
                    <a:pt x="453" y="925"/>
                  </a:lnTo>
                  <a:cubicBezTo>
                    <a:pt x="525" y="806"/>
                    <a:pt x="572" y="734"/>
                    <a:pt x="644" y="639"/>
                  </a:cubicBezTo>
                  <a:close/>
                  <a:moveTo>
                    <a:pt x="727" y="1"/>
                  </a:moveTo>
                  <a:cubicBezTo>
                    <a:pt x="654" y="1"/>
                    <a:pt x="583" y="40"/>
                    <a:pt x="549" y="91"/>
                  </a:cubicBezTo>
                  <a:cubicBezTo>
                    <a:pt x="477" y="187"/>
                    <a:pt x="167" y="782"/>
                    <a:pt x="48" y="973"/>
                  </a:cubicBezTo>
                  <a:cubicBezTo>
                    <a:pt x="1" y="996"/>
                    <a:pt x="1" y="1044"/>
                    <a:pt x="1" y="1068"/>
                  </a:cubicBezTo>
                  <a:cubicBezTo>
                    <a:pt x="48" y="1235"/>
                    <a:pt x="96" y="1258"/>
                    <a:pt x="191" y="1258"/>
                  </a:cubicBezTo>
                  <a:lnTo>
                    <a:pt x="644" y="1258"/>
                  </a:lnTo>
                  <a:lnTo>
                    <a:pt x="644" y="1473"/>
                  </a:lnTo>
                  <a:cubicBezTo>
                    <a:pt x="644" y="1568"/>
                    <a:pt x="715" y="1639"/>
                    <a:pt x="810" y="1639"/>
                  </a:cubicBezTo>
                  <a:cubicBezTo>
                    <a:pt x="906" y="1639"/>
                    <a:pt x="1001" y="1568"/>
                    <a:pt x="1001" y="1473"/>
                  </a:cubicBezTo>
                  <a:lnTo>
                    <a:pt x="1001" y="1258"/>
                  </a:lnTo>
                  <a:cubicBezTo>
                    <a:pt x="1072" y="1258"/>
                    <a:pt x="1144" y="1163"/>
                    <a:pt x="1144" y="1092"/>
                  </a:cubicBezTo>
                  <a:cubicBezTo>
                    <a:pt x="1144" y="996"/>
                    <a:pt x="1072" y="901"/>
                    <a:pt x="1001" y="901"/>
                  </a:cubicBezTo>
                  <a:lnTo>
                    <a:pt x="1001" y="258"/>
                  </a:lnTo>
                  <a:cubicBezTo>
                    <a:pt x="1001" y="139"/>
                    <a:pt x="906" y="44"/>
                    <a:pt x="810" y="20"/>
                  </a:cubicBezTo>
                  <a:cubicBezTo>
                    <a:pt x="784" y="7"/>
                    <a:pt x="755" y="1"/>
                    <a:pt x="7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64"/>
            <p:cNvSpPr/>
            <p:nvPr/>
          </p:nvSpPr>
          <p:spPr>
            <a:xfrm>
              <a:off x="5374238" y="3367883"/>
              <a:ext cx="26825" cy="42300"/>
            </a:xfrm>
            <a:custGeom>
              <a:rect b="b" l="l" r="r" t="t"/>
              <a:pathLst>
                <a:path extrusionOk="0" h="1692" w="1073">
                  <a:moveTo>
                    <a:pt x="501" y="1"/>
                  </a:moveTo>
                  <a:cubicBezTo>
                    <a:pt x="263" y="1"/>
                    <a:pt x="72" y="167"/>
                    <a:pt x="25" y="406"/>
                  </a:cubicBezTo>
                  <a:cubicBezTo>
                    <a:pt x="1" y="501"/>
                    <a:pt x="72" y="572"/>
                    <a:pt x="120" y="596"/>
                  </a:cubicBezTo>
                  <a:cubicBezTo>
                    <a:pt x="141" y="607"/>
                    <a:pt x="164" y="611"/>
                    <a:pt x="187" y="611"/>
                  </a:cubicBezTo>
                  <a:cubicBezTo>
                    <a:pt x="264" y="611"/>
                    <a:pt x="340" y="556"/>
                    <a:pt x="358" y="501"/>
                  </a:cubicBezTo>
                  <a:cubicBezTo>
                    <a:pt x="358" y="429"/>
                    <a:pt x="453" y="382"/>
                    <a:pt x="501" y="382"/>
                  </a:cubicBezTo>
                  <a:cubicBezTo>
                    <a:pt x="596" y="382"/>
                    <a:pt x="668" y="429"/>
                    <a:pt x="668" y="525"/>
                  </a:cubicBezTo>
                  <a:lnTo>
                    <a:pt x="668" y="548"/>
                  </a:lnTo>
                  <a:cubicBezTo>
                    <a:pt x="668" y="572"/>
                    <a:pt x="620" y="667"/>
                    <a:pt x="549" y="763"/>
                  </a:cubicBezTo>
                  <a:cubicBezTo>
                    <a:pt x="334" y="1049"/>
                    <a:pt x="215" y="1215"/>
                    <a:pt x="144" y="1287"/>
                  </a:cubicBezTo>
                  <a:cubicBezTo>
                    <a:pt x="72" y="1406"/>
                    <a:pt x="25" y="1477"/>
                    <a:pt x="72" y="1572"/>
                  </a:cubicBezTo>
                  <a:cubicBezTo>
                    <a:pt x="96" y="1620"/>
                    <a:pt x="120" y="1644"/>
                    <a:pt x="191" y="1692"/>
                  </a:cubicBezTo>
                  <a:lnTo>
                    <a:pt x="906" y="1692"/>
                  </a:lnTo>
                  <a:cubicBezTo>
                    <a:pt x="977" y="1692"/>
                    <a:pt x="1072" y="1596"/>
                    <a:pt x="1072" y="1501"/>
                  </a:cubicBezTo>
                  <a:cubicBezTo>
                    <a:pt x="1072" y="1453"/>
                    <a:pt x="1025" y="1358"/>
                    <a:pt x="930" y="1358"/>
                  </a:cubicBezTo>
                  <a:lnTo>
                    <a:pt x="596" y="1358"/>
                  </a:lnTo>
                  <a:cubicBezTo>
                    <a:pt x="668" y="1263"/>
                    <a:pt x="739" y="1144"/>
                    <a:pt x="858" y="977"/>
                  </a:cubicBezTo>
                  <a:cubicBezTo>
                    <a:pt x="953" y="858"/>
                    <a:pt x="1025" y="739"/>
                    <a:pt x="1025" y="644"/>
                  </a:cubicBezTo>
                  <a:lnTo>
                    <a:pt x="1025" y="596"/>
                  </a:lnTo>
                  <a:lnTo>
                    <a:pt x="1025" y="548"/>
                  </a:lnTo>
                  <a:lnTo>
                    <a:pt x="1025" y="525"/>
                  </a:lnTo>
                  <a:cubicBezTo>
                    <a:pt x="1025" y="263"/>
                    <a:pt x="810"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64"/>
            <p:cNvSpPr/>
            <p:nvPr/>
          </p:nvSpPr>
          <p:spPr>
            <a:xfrm>
              <a:off x="5234338" y="3369683"/>
              <a:ext cx="17275" cy="40775"/>
            </a:xfrm>
            <a:custGeom>
              <a:rect b="b" l="l" r="r" t="t"/>
              <a:pathLst>
                <a:path extrusionOk="0" h="1631" w="691">
                  <a:moveTo>
                    <a:pt x="215" y="0"/>
                  </a:moveTo>
                  <a:cubicBezTo>
                    <a:pt x="191" y="0"/>
                    <a:pt x="167" y="0"/>
                    <a:pt x="119" y="24"/>
                  </a:cubicBezTo>
                  <a:cubicBezTo>
                    <a:pt x="0" y="191"/>
                    <a:pt x="96" y="334"/>
                    <a:pt x="239" y="334"/>
                  </a:cubicBezTo>
                  <a:lnTo>
                    <a:pt x="334" y="334"/>
                  </a:lnTo>
                  <a:lnTo>
                    <a:pt x="334" y="1500"/>
                  </a:lnTo>
                  <a:cubicBezTo>
                    <a:pt x="334" y="1524"/>
                    <a:pt x="334" y="1548"/>
                    <a:pt x="358" y="1572"/>
                  </a:cubicBezTo>
                  <a:cubicBezTo>
                    <a:pt x="415" y="1613"/>
                    <a:pt x="472" y="1631"/>
                    <a:pt x="522" y="1631"/>
                  </a:cubicBezTo>
                  <a:cubicBezTo>
                    <a:pt x="619" y="1631"/>
                    <a:pt x="691" y="1563"/>
                    <a:pt x="691" y="1453"/>
                  </a:cubicBezTo>
                  <a:lnTo>
                    <a:pt x="691" y="95"/>
                  </a:lnTo>
                  <a:cubicBezTo>
                    <a:pt x="691" y="72"/>
                    <a:pt x="667" y="0"/>
                    <a:pt x="5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64"/>
            <p:cNvSpPr/>
            <p:nvPr/>
          </p:nvSpPr>
          <p:spPr>
            <a:xfrm>
              <a:off x="5231363" y="3512558"/>
              <a:ext cx="25625" cy="41700"/>
            </a:xfrm>
            <a:custGeom>
              <a:rect b="b" l="l" r="r" t="t"/>
              <a:pathLst>
                <a:path extrusionOk="0" h="1668" w="1025">
                  <a:moveTo>
                    <a:pt x="500" y="1"/>
                  </a:moveTo>
                  <a:cubicBezTo>
                    <a:pt x="286" y="1"/>
                    <a:pt x="72" y="167"/>
                    <a:pt x="24" y="405"/>
                  </a:cubicBezTo>
                  <a:cubicBezTo>
                    <a:pt x="0" y="501"/>
                    <a:pt x="72" y="596"/>
                    <a:pt x="191" y="620"/>
                  </a:cubicBezTo>
                  <a:cubicBezTo>
                    <a:pt x="203" y="624"/>
                    <a:pt x="215" y="626"/>
                    <a:pt x="228" y="626"/>
                  </a:cubicBezTo>
                  <a:cubicBezTo>
                    <a:pt x="293" y="626"/>
                    <a:pt x="365" y="576"/>
                    <a:pt x="405" y="477"/>
                  </a:cubicBezTo>
                  <a:cubicBezTo>
                    <a:pt x="405" y="405"/>
                    <a:pt x="477" y="358"/>
                    <a:pt x="548" y="358"/>
                  </a:cubicBezTo>
                  <a:cubicBezTo>
                    <a:pt x="619" y="358"/>
                    <a:pt x="691" y="405"/>
                    <a:pt x="691" y="501"/>
                  </a:cubicBezTo>
                  <a:cubicBezTo>
                    <a:pt x="691" y="596"/>
                    <a:pt x="619" y="644"/>
                    <a:pt x="548" y="644"/>
                  </a:cubicBezTo>
                  <a:cubicBezTo>
                    <a:pt x="453" y="644"/>
                    <a:pt x="358" y="739"/>
                    <a:pt x="358" y="834"/>
                  </a:cubicBezTo>
                  <a:cubicBezTo>
                    <a:pt x="358" y="929"/>
                    <a:pt x="453" y="1025"/>
                    <a:pt x="548" y="1025"/>
                  </a:cubicBezTo>
                  <a:cubicBezTo>
                    <a:pt x="619" y="1025"/>
                    <a:pt x="691" y="1072"/>
                    <a:pt x="691" y="1167"/>
                  </a:cubicBezTo>
                  <a:cubicBezTo>
                    <a:pt x="667" y="1287"/>
                    <a:pt x="596" y="1334"/>
                    <a:pt x="500" y="1334"/>
                  </a:cubicBezTo>
                  <a:cubicBezTo>
                    <a:pt x="429" y="1334"/>
                    <a:pt x="358" y="1287"/>
                    <a:pt x="358" y="1215"/>
                  </a:cubicBezTo>
                  <a:lnTo>
                    <a:pt x="358" y="1191"/>
                  </a:lnTo>
                  <a:cubicBezTo>
                    <a:pt x="358" y="1096"/>
                    <a:pt x="286" y="1025"/>
                    <a:pt x="191" y="1025"/>
                  </a:cubicBezTo>
                  <a:cubicBezTo>
                    <a:pt x="96" y="1025"/>
                    <a:pt x="0" y="1096"/>
                    <a:pt x="0" y="1191"/>
                  </a:cubicBezTo>
                  <a:lnTo>
                    <a:pt x="0" y="1263"/>
                  </a:lnTo>
                  <a:cubicBezTo>
                    <a:pt x="24" y="1501"/>
                    <a:pt x="238" y="1668"/>
                    <a:pt x="500" y="1668"/>
                  </a:cubicBezTo>
                  <a:cubicBezTo>
                    <a:pt x="786" y="1668"/>
                    <a:pt x="1024" y="1429"/>
                    <a:pt x="1024" y="1167"/>
                  </a:cubicBezTo>
                  <a:cubicBezTo>
                    <a:pt x="1024" y="1048"/>
                    <a:pt x="953" y="929"/>
                    <a:pt x="905" y="834"/>
                  </a:cubicBezTo>
                  <a:cubicBezTo>
                    <a:pt x="1001" y="739"/>
                    <a:pt x="1024" y="620"/>
                    <a:pt x="1024" y="501"/>
                  </a:cubicBezTo>
                  <a:cubicBezTo>
                    <a:pt x="1024" y="239"/>
                    <a:pt x="786"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64"/>
            <p:cNvSpPr/>
            <p:nvPr/>
          </p:nvSpPr>
          <p:spPr>
            <a:xfrm>
              <a:off x="5168238" y="3313108"/>
              <a:ext cx="297725" cy="297125"/>
            </a:xfrm>
            <a:custGeom>
              <a:rect b="b" l="l" r="r" t="t"/>
              <a:pathLst>
                <a:path extrusionOk="0" h="11885" w="11909">
                  <a:moveTo>
                    <a:pt x="3073" y="358"/>
                  </a:moveTo>
                  <a:cubicBezTo>
                    <a:pt x="4526" y="358"/>
                    <a:pt x="5716" y="1525"/>
                    <a:pt x="5788" y="2978"/>
                  </a:cubicBezTo>
                  <a:lnTo>
                    <a:pt x="5312" y="3311"/>
                  </a:lnTo>
                  <a:lnTo>
                    <a:pt x="4859" y="2978"/>
                  </a:lnTo>
                  <a:cubicBezTo>
                    <a:pt x="4788" y="2025"/>
                    <a:pt x="4026" y="1287"/>
                    <a:pt x="3073" y="1287"/>
                  </a:cubicBezTo>
                  <a:cubicBezTo>
                    <a:pt x="2216" y="1287"/>
                    <a:pt x="1454" y="1906"/>
                    <a:pt x="1311" y="2739"/>
                  </a:cubicBezTo>
                  <a:lnTo>
                    <a:pt x="1025" y="2501"/>
                  </a:lnTo>
                  <a:cubicBezTo>
                    <a:pt x="977" y="2454"/>
                    <a:pt x="918" y="2430"/>
                    <a:pt x="852" y="2430"/>
                  </a:cubicBezTo>
                  <a:cubicBezTo>
                    <a:pt x="787" y="2430"/>
                    <a:pt x="715" y="2454"/>
                    <a:pt x="644" y="2501"/>
                  </a:cubicBezTo>
                  <a:lnTo>
                    <a:pt x="382" y="2716"/>
                  </a:lnTo>
                  <a:cubicBezTo>
                    <a:pt x="573" y="1406"/>
                    <a:pt x="1692" y="358"/>
                    <a:pt x="3073" y="358"/>
                  </a:cubicBezTo>
                  <a:close/>
                  <a:moveTo>
                    <a:pt x="8836" y="358"/>
                  </a:moveTo>
                  <a:cubicBezTo>
                    <a:pt x="10289" y="358"/>
                    <a:pt x="11480" y="1525"/>
                    <a:pt x="11551" y="2978"/>
                  </a:cubicBezTo>
                  <a:lnTo>
                    <a:pt x="11075" y="3311"/>
                  </a:lnTo>
                  <a:lnTo>
                    <a:pt x="10622" y="2978"/>
                  </a:lnTo>
                  <a:cubicBezTo>
                    <a:pt x="10575" y="2025"/>
                    <a:pt x="9789" y="1287"/>
                    <a:pt x="8836" y="1287"/>
                  </a:cubicBezTo>
                  <a:cubicBezTo>
                    <a:pt x="7979" y="1287"/>
                    <a:pt x="7241" y="1906"/>
                    <a:pt x="7098" y="2739"/>
                  </a:cubicBezTo>
                  <a:lnTo>
                    <a:pt x="6788" y="2501"/>
                  </a:lnTo>
                  <a:cubicBezTo>
                    <a:pt x="6740" y="2454"/>
                    <a:pt x="6681" y="2430"/>
                    <a:pt x="6618" y="2430"/>
                  </a:cubicBezTo>
                  <a:cubicBezTo>
                    <a:pt x="6556" y="2430"/>
                    <a:pt x="6490" y="2454"/>
                    <a:pt x="6431" y="2501"/>
                  </a:cubicBezTo>
                  <a:lnTo>
                    <a:pt x="6169" y="2716"/>
                  </a:lnTo>
                  <a:cubicBezTo>
                    <a:pt x="6336" y="1406"/>
                    <a:pt x="7479" y="358"/>
                    <a:pt x="8836" y="358"/>
                  </a:cubicBezTo>
                  <a:close/>
                  <a:moveTo>
                    <a:pt x="3073" y="1596"/>
                  </a:moveTo>
                  <a:cubicBezTo>
                    <a:pt x="3859" y="1596"/>
                    <a:pt x="4526" y="2263"/>
                    <a:pt x="4526" y="3073"/>
                  </a:cubicBezTo>
                  <a:cubicBezTo>
                    <a:pt x="4526" y="3883"/>
                    <a:pt x="3859" y="4526"/>
                    <a:pt x="3073" y="4526"/>
                  </a:cubicBezTo>
                  <a:cubicBezTo>
                    <a:pt x="2359" y="4526"/>
                    <a:pt x="1763" y="3978"/>
                    <a:pt x="1644" y="3311"/>
                  </a:cubicBezTo>
                  <a:cubicBezTo>
                    <a:pt x="1644" y="3240"/>
                    <a:pt x="1620" y="3144"/>
                    <a:pt x="1620" y="3073"/>
                  </a:cubicBezTo>
                  <a:cubicBezTo>
                    <a:pt x="1620" y="2263"/>
                    <a:pt x="2263" y="1596"/>
                    <a:pt x="3073" y="1596"/>
                  </a:cubicBezTo>
                  <a:close/>
                  <a:moveTo>
                    <a:pt x="8836" y="1620"/>
                  </a:moveTo>
                  <a:cubicBezTo>
                    <a:pt x="9646" y="1620"/>
                    <a:pt x="10289" y="2263"/>
                    <a:pt x="10289" y="3073"/>
                  </a:cubicBezTo>
                  <a:cubicBezTo>
                    <a:pt x="10289" y="3883"/>
                    <a:pt x="9646" y="4526"/>
                    <a:pt x="8836" y="4526"/>
                  </a:cubicBezTo>
                  <a:cubicBezTo>
                    <a:pt x="8550" y="4526"/>
                    <a:pt x="8241" y="4430"/>
                    <a:pt x="8003" y="4264"/>
                  </a:cubicBezTo>
                  <a:cubicBezTo>
                    <a:pt x="7622" y="4002"/>
                    <a:pt x="7383" y="3549"/>
                    <a:pt x="7383" y="3073"/>
                  </a:cubicBezTo>
                  <a:cubicBezTo>
                    <a:pt x="7383" y="2263"/>
                    <a:pt x="8050" y="1620"/>
                    <a:pt x="8836" y="1620"/>
                  </a:cubicBezTo>
                  <a:close/>
                  <a:moveTo>
                    <a:pt x="858" y="2835"/>
                  </a:moveTo>
                  <a:lnTo>
                    <a:pt x="1311" y="3168"/>
                  </a:lnTo>
                  <a:lnTo>
                    <a:pt x="1311" y="3240"/>
                  </a:lnTo>
                  <a:cubicBezTo>
                    <a:pt x="1335" y="3454"/>
                    <a:pt x="1406" y="3692"/>
                    <a:pt x="1501" y="3883"/>
                  </a:cubicBezTo>
                  <a:cubicBezTo>
                    <a:pt x="1573" y="4025"/>
                    <a:pt x="1668" y="4168"/>
                    <a:pt x="1787" y="4287"/>
                  </a:cubicBezTo>
                  <a:cubicBezTo>
                    <a:pt x="2049" y="4597"/>
                    <a:pt x="2406" y="4764"/>
                    <a:pt x="2811" y="4835"/>
                  </a:cubicBezTo>
                  <a:cubicBezTo>
                    <a:pt x="2883" y="4859"/>
                    <a:pt x="3002" y="4859"/>
                    <a:pt x="3097" y="4859"/>
                  </a:cubicBezTo>
                  <a:cubicBezTo>
                    <a:pt x="3954" y="4859"/>
                    <a:pt x="4716" y="4240"/>
                    <a:pt x="4859" y="3406"/>
                  </a:cubicBezTo>
                  <a:lnTo>
                    <a:pt x="5145" y="3644"/>
                  </a:lnTo>
                  <a:cubicBezTo>
                    <a:pt x="5216" y="3668"/>
                    <a:pt x="5264" y="3692"/>
                    <a:pt x="5335" y="3692"/>
                  </a:cubicBezTo>
                  <a:cubicBezTo>
                    <a:pt x="5383" y="3692"/>
                    <a:pt x="5454" y="3668"/>
                    <a:pt x="5502" y="3644"/>
                  </a:cubicBezTo>
                  <a:lnTo>
                    <a:pt x="5788" y="3430"/>
                  </a:lnTo>
                  <a:lnTo>
                    <a:pt x="5788" y="3430"/>
                  </a:lnTo>
                  <a:cubicBezTo>
                    <a:pt x="5597" y="4740"/>
                    <a:pt x="4478" y="5788"/>
                    <a:pt x="3097" y="5788"/>
                  </a:cubicBezTo>
                  <a:cubicBezTo>
                    <a:pt x="2859" y="5788"/>
                    <a:pt x="2644" y="5740"/>
                    <a:pt x="2406" y="5692"/>
                  </a:cubicBezTo>
                  <a:cubicBezTo>
                    <a:pt x="2025" y="5597"/>
                    <a:pt x="1692" y="5430"/>
                    <a:pt x="1406" y="5192"/>
                  </a:cubicBezTo>
                  <a:cubicBezTo>
                    <a:pt x="1096" y="4954"/>
                    <a:pt x="858" y="4645"/>
                    <a:pt x="692" y="4311"/>
                  </a:cubicBezTo>
                  <a:cubicBezTo>
                    <a:pt x="501" y="3954"/>
                    <a:pt x="382" y="3573"/>
                    <a:pt x="382" y="3168"/>
                  </a:cubicBezTo>
                  <a:lnTo>
                    <a:pt x="858" y="2835"/>
                  </a:lnTo>
                  <a:close/>
                  <a:moveTo>
                    <a:pt x="5955" y="4073"/>
                  </a:moveTo>
                  <a:cubicBezTo>
                    <a:pt x="6264" y="4978"/>
                    <a:pt x="6979" y="5669"/>
                    <a:pt x="7860" y="5954"/>
                  </a:cubicBezTo>
                  <a:cubicBezTo>
                    <a:pt x="6979" y="6264"/>
                    <a:pt x="6264" y="6955"/>
                    <a:pt x="5955" y="7836"/>
                  </a:cubicBezTo>
                  <a:cubicBezTo>
                    <a:pt x="5669" y="6978"/>
                    <a:pt x="4954" y="6264"/>
                    <a:pt x="4049" y="5954"/>
                  </a:cubicBezTo>
                  <a:cubicBezTo>
                    <a:pt x="4954" y="5669"/>
                    <a:pt x="5669" y="4954"/>
                    <a:pt x="5955" y="4073"/>
                  </a:cubicBezTo>
                  <a:close/>
                  <a:moveTo>
                    <a:pt x="8836" y="6169"/>
                  </a:moveTo>
                  <a:cubicBezTo>
                    <a:pt x="10289" y="6169"/>
                    <a:pt x="11480" y="7312"/>
                    <a:pt x="11551" y="8788"/>
                  </a:cubicBezTo>
                  <a:lnTo>
                    <a:pt x="11075" y="9122"/>
                  </a:lnTo>
                  <a:lnTo>
                    <a:pt x="10622" y="8788"/>
                  </a:lnTo>
                  <a:cubicBezTo>
                    <a:pt x="10575" y="7836"/>
                    <a:pt x="9789" y="7097"/>
                    <a:pt x="8836" y="7097"/>
                  </a:cubicBezTo>
                  <a:cubicBezTo>
                    <a:pt x="7979" y="7097"/>
                    <a:pt x="7241" y="7717"/>
                    <a:pt x="7098" y="8550"/>
                  </a:cubicBezTo>
                  <a:lnTo>
                    <a:pt x="6788" y="8312"/>
                  </a:lnTo>
                  <a:cubicBezTo>
                    <a:pt x="6740" y="8264"/>
                    <a:pt x="6681" y="8241"/>
                    <a:pt x="6618" y="8241"/>
                  </a:cubicBezTo>
                  <a:cubicBezTo>
                    <a:pt x="6556" y="8241"/>
                    <a:pt x="6490" y="8264"/>
                    <a:pt x="6431" y="8312"/>
                  </a:cubicBezTo>
                  <a:lnTo>
                    <a:pt x="6169" y="8503"/>
                  </a:lnTo>
                  <a:cubicBezTo>
                    <a:pt x="6336" y="7217"/>
                    <a:pt x="7479" y="6169"/>
                    <a:pt x="8836" y="6169"/>
                  </a:cubicBezTo>
                  <a:close/>
                  <a:moveTo>
                    <a:pt x="8884" y="7383"/>
                  </a:moveTo>
                  <a:cubicBezTo>
                    <a:pt x="9670" y="7383"/>
                    <a:pt x="10336" y="8050"/>
                    <a:pt x="10336" y="8836"/>
                  </a:cubicBezTo>
                  <a:cubicBezTo>
                    <a:pt x="10336" y="9646"/>
                    <a:pt x="9670" y="10312"/>
                    <a:pt x="8884" y="10312"/>
                  </a:cubicBezTo>
                  <a:cubicBezTo>
                    <a:pt x="8050" y="10312"/>
                    <a:pt x="7407" y="9646"/>
                    <a:pt x="7407" y="8836"/>
                  </a:cubicBezTo>
                  <a:cubicBezTo>
                    <a:pt x="7407" y="8050"/>
                    <a:pt x="8074" y="7383"/>
                    <a:pt x="8884" y="7383"/>
                  </a:cubicBezTo>
                  <a:close/>
                  <a:moveTo>
                    <a:pt x="3097" y="6169"/>
                  </a:moveTo>
                  <a:cubicBezTo>
                    <a:pt x="4550" y="6169"/>
                    <a:pt x="5740" y="7312"/>
                    <a:pt x="5812" y="8788"/>
                  </a:cubicBezTo>
                  <a:lnTo>
                    <a:pt x="5335" y="9122"/>
                  </a:lnTo>
                  <a:lnTo>
                    <a:pt x="4883" y="8788"/>
                  </a:lnTo>
                  <a:cubicBezTo>
                    <a:pt x="4811" y="7836"/>
                    <a:pt x="4049" y="7097"/>
                    <a:pt x="3097" y="7097"/>
                  </a:cubicBezTo>
                  <a:cubicBezTo>
                    <a:pt x="2883" y="7097"/>
                    <a:pt x="2692" y="7121"/>
                    <a:pt x="2478" y="7217"/>
                  </a:cubicBezTo>
                  <a:cubicBezTo>
                    <a:pt x="2382" y="7240"/>
                    <a:pt x="2335" y="7312"/>
                    <a:pt x="2382" y="7407"/>
                  </a:cubicBezTo>
                  <a:cubicBezTo>
                    <a:pt x="2400" y="7477"/>
                    <a:pt x="2456" y="7521"/>
                    <a:pt x="2522" y="7521"/>
                  </a:cubicBezTo>
                  <a:cubicBezTo>
                    <a:pt x="2546" y="7521"/>
                    <a:pt x="2571" y="7515"/>
                    <a:pt x="2597" y="7502"/>
                  </a:cubicBezTo>
                  <a:cubicBezTo>
                    <a:pt x="2740" y="7455"/>
                    <a:pt x="2930" y="7407"/>
                    <a:pt x="3097" y="7407"/>
                  </a:cubicBezTo>
                  <a:cubicBezTo>
                    <a:pt x="3907" y="7407"/>
                    <a:pt x="4550" y="8074"/>
                    <a:pt x="4550" y="8860"/>
                  </a:cubicBezTo>
                  <a:cubicBezTo>
                    <a:pt x="4550" y="9669"/>
                    <a:pt x="3907" y="10336"/>
                    <a:pt x="3097" y="10336"/>
                  </a:cubicBezTo>
                  <a:cubicBezTo>
                    <a:pt x="2287" y="10336"/>
                    <a:pt x="1644" y="9669"/>
                    <a:pt x="1644" y="8860"/>
                  </a:cubicBezTo>
                  <a:cubicBezTo>
                    <a:pt x="1644" y="8503"/>
                    <a:pt x="1787" y="8145"/>
                    <a:pt x="2025" y="7883"/>
                  </a:cubicBezTo>
                  <a:cubicBezTo>
                    <a:pt x="2097" y="7836"/>
                    <a:pt x="2097" y="7717"/>
                    <a:pt x="2025" y="7645"/>
                  </a:cubicBezTo>
                  <a:cubicBezTo>
                    <a:pt x="2001" y="7621"/>
                    <a:pt x="1960" y="7609"/>
                    <a:pt x="1915" y="7609"/>
                  </a:cubicBezTo>
                  <a:cubicBezTo>
                    <a:pt x="1870" y="7609"/>
                    <a:pt x="1823" y="7621"/>
                    <a:pt x="1787" y="7645"/>
                  </a:cubicBezTo>
                  <a:cubicBezTo>
                    <a:pt x="1549" y="7883"/>
                    <a:pt x="1406" y="8217"/>
                    <a:pt x="1335" y="8550"/>
                  </a:cubicBezTo>
                  <a:lnTo>
                    <a:pt x="1049" y="8312"/>
                  </a:lnTo>
                  <a:cubicBezTo>
                    <a:pt x="1001" y="8264"/>
                    <a:pt x="942" y="8241"/>
                    <a:pt x="879" y="8241"/>
                  </a:cubicBezTo>
                  <a:cubicBezTo>
                    <a:pt x="817" y="8241"/>
                    <a:pt x="751" y="8264"/>
                    <a:pt x="692" y="8312"/>
                  </a:cubicBezTo>
                  <a:lnTo>
                    <a:pt x="430" y="8503"/>
                  </a:lnTo>
                  <a:cubicBezTo>
                    <a:pt x="596" y="7193"/>
                    <a:pt x="1739" y="6169"/>
                    <a:pt x="3097" y="6169"/>
                  </a:cubicBezTo>
                  <a:close/>
                  <a:moveTo>
                    <a:pt x="834" y="8598"/>
                  </a:moveTo>
                  <a:lnTo>
                    <a:pt x="1287" y="8931"/>
                  </a:lnTo>
                  <a:cubicBezTo>
                    <a:pt x="1335" y="9884"/>
                    <a:pt x="2120" y="10622"/>
                    <a:pt x="3073" y="10622"/>
                  </a:cubicBezTo>
                  <a:cubicBezTo>
                    <a:pt x="3930" y="10622"/>
                    <a:pt x="4669" y="10003"/>
                    <a:pt x="4811" y="9169"/>
                  </a:cubicBezTo>
                  <a:lnTo>
                    <a:pt x="5121" y="9407"/>
                  </a:lnTo>
                  <a:cubicBezTo>
                    <a:pt x="5193" y="9431"/>
                    <a:pt x="5240" y="9479"/>
                    <a:pt x="5312" y="9479"/>
                  </a:cubicBezTo>
                  <a:cubicBezTo>
                    <a:pt x="5359" y="9479"/>
                    <a:pt x="5407" y="9431"/>
                    <a:pt x="5478" y="9407"/>
                  </a:cubicBezTo>
                  <a:lnTo>
                    <a:pt x="5740" y="9193"/>
                  </a:lnTo>
                  <a:lnTo>
                    <a:pt x="5740" y="9193"/>
                  </a:lnTo>
                  <a:cubicBezTo>
                    <a:pt x="5597" y="10551"/>
                    <a:pt x="4478" y="11551"/>
                    <a:pt x="3073" y="11551"/>
                  </a:cubicBezTo>
                  <a:cubicBezTo>
                    <a:pt x="1620" y="11551"/>
                    <a:pt x="430" y="10384"/>
                    <a:pt x="358" y="8931"/>
                  </a:cubicBezTo>
                  <a:lnTo>
                    <a:pt x="834" y="8598"/>
                  </a:lnTo>
                  <a:close/>
                  <a:moveTo>
                    <a:pt x="6598" y="8598"/>
                  </a:moveTo>
                  <a:lnTo>
                    <a:pt x="7050" y="8931"/>
                  </a:lnTo>
                  <a:cubicBezTo>
                    <a:pt x="7121" y="9884"/>
                    <a:pt x="7884" y="10622"/>
                    <a:pt x="8836" y="10622"/>
                  </a:cubicBezTo>
                  <a:cubicBezTo>
                    <a:pt x="9693" y="10622"/>
                    <a:pt x="10456" y="10003"/>
                    <a:pt x="10598" y="9169"/>
                  </a:cubicBezTo>
                  <a:lnTo>
                    <a:pt x="10884" y="9407"/>
                  </a:lnTo>
                  <a:cubicBezTo>
                    <a:pt x="10956" y="9431"/>
                    <a:pt x="11003" y="9479"/>
                    <a:pt x="11075" y="9479"/>
                  </a:cubicBezTo>
                  <a:cubicBezTo>
                    <a:pt x="11146" y="9479"/>
                    <a:pt x="11194" y="9431"/>
                    <a:pt x="11265" y="9407"/>
                  </a:cubicBezTo>
                  <a:lnTo>
                    <a:pt x="11527" y="9193"/>
                  </a:lnTo>
                  <a:lnTo>
                    <a:pt x="11527" y="9193"/>
                  </a:lnTo>
                  <a:cubicBezTo>
                    <a:pt x="11337" y="10551"/>
                    <a:pt x="10217" y="11551"/>
                    <a:pt x="8836" y="11551"/>
                  </a:cubicBezTo>
                  <a:cubicBezTo>
                    <a:pt x="7383" y="11551"/>
                    <a:pt x="6193" y="10384"/>
                    <a:pt x="6121" y="8931"/>
                  </a:cubicBezTo>
                  <a:lnTo>
                    <a:pt x="6598" y="8598"/>
                  </a:lnTo>
                  <a:close/>
                  <a:moveTo>
                    <a:pt x="3073" y="1"/>
                  </a:moveTo>
                  <a:cubicBezTo>
                    <a:pt x="1358" y="1"/>
                    <a:pt x="1" y="1382"/>
                    <a:pt x="1" y="3073"/>
                  </a:cubicBezTo>
                  <a:cubicBezTo>
                    <a:pt x="1" y="3192"/>
                    <a:pt x="1" y="3287"/>
                    <a:pt x="25" y="3406"/>
                  </a:cubicBezTo>
                  <a:cubicBezTo>
                    <a:pt x="72" y="3811"/>
                    <a:pt x="215" y="4240"/>
                    <a:pt x="430" y="4597"/>
                  </a:cubicBezTo>
                  <a:cubicBezTo>
                    <a:pt x="787" y="5192"/>
                    <a:pt x="1311" y="5669"/>
                    <a:pt x="1978" y="5907"/>
                  </a:cubicBezTo>
                  <a:cubicBezTo>
                    <a:pt x="2001" y="5907"/>
                    <a:pt x="2025" y="5931"/>
                    <a:pt x="2097" y="5931"/>
                  </a:cubicBezTo>
                  <a:cubicBezTo>
                    <a:pt x="906" y="6335"/>
                    <a:pt x="1" y="7478"/>
                    <a:pt x="1" y="8812"/>
                  </a:cubicBezTo>
                  <a:cubicBezTo>
                    <a:pt x="1" y="10503"/>
                    <a:pt x="1382" y="11884"/>
                    <a:pt x="3073" y="11884"/>
                  </a:cubicBezTo>
                  <a:cubicBezTo>
                    <a:pt x="4407" y="11884"/>
                    <a:pt x="5526" y="11027"/>
                    <a:pt x="5955" y="9836"/>
                  </a:cubicBezTo>
                  <a:cubicBezTo>
                    <a:pt x="6383" y="11027"/>
                    <a:pt x="7503" y="11884"/>
                    <a:pt x="8836" y="11884"/>
                  </a:cubicBezTo>
                  <a:cubicBezTo>
                    <a:pt x="10551" y="11884"/>
                    <a:pt x="11908" y="10503"/>
                    <a:pt x="11908" y="8812"/>
                  </a:cubicBezTo>
                  <a:cubicBezTo>
                    <a:pt x="11908" y="7502"/>
                    <a:pt x="11051" y="6383"/>
                    <a:pt x="9836" y="5954"/>
                  </a:cubicBezTo>
                  <a:cubicBezTo>
                    <a:pt x="10241" y="5811"/>
                    <a:pt x="10598" y="5597"/>
                    <a:pt x="10932" y="5311"/>
                  </a:cubicBezTo>
                  <a:cubicBezTo>
                    <a:pt x="10979" y="5240"/>
                    <a:pt x="10979" y="5121"/>
                    <a:pt x="10932" y="5073"/>
                  </a:cubicBezTo>
                  <a:cubicBezTo>
                    <a:pt x="10896" y="5038"/>
                    <a:pt x="10848" y="5020"/>
                    <a:pt x="10804" y="5020"/>
                  </a:cubicBezTo>
                  <a:cubicBezTo>
                    <a:pt x="10759" y="5020"/>
                    <a:pt x="10717" y="5038"/>
                    <a:pt x="10694" y="5073"/>
                  </a:cubicBezTo>
                  <a:cubicBezTo>
                    <a:pt x="10194" y="5550"/>
                    <a:pt x="9527" y="5764"/>
                    <a:pt x="8836" y="5764"/>
                  </a:cubicBezTo>
                  <a:cubicBezTo>
                    <a:pt x="7407" y="5764"/>
                    <a:pt x="6264" y="4668"/>
                    <a:pt x="6145" y="3311"/>
                  </a:cubicBezTo>
                  <a:lnTo>
                    <a:pt x="6145" y="3144"/>
                  </a:lnTo>
                  <a:lnTo>
                    <a:pt x="6621" y="2835"/>
                  </a:lnTo>
                  <a:lnTo>
                    <a:pt x="7050" y="3144"/>
                  </a:lnTo>
                  <a:lnTo>
                    <a:pt x="7050" y="3240"/>
                  </a:lnTo>
                  <a:cubicBezTo>
                    <a:pt x="7121" y="3883"/>
                    <a:pt x="7479" y="4406"/>
                    <a:pt x="8050" y="4668"/>
                  </a:cubicBezTo>
                  <a:cubicBezTo>
                    <a:pt x="8288" y="4787"/>
                    <a:pt x="8598" y="4859"/>
                    <a:pt x="8836" y="4859"/>
                  </a:cubicBezTo>
                  <a:cubicBezTo>
                    <a:pt x="9717" y="4859"/>
                    <a:pt x="10456" y="4240"/>
                    <a:pt x="10598" y="3406"/>
                  </a:cubicBezTo>
                  <a:lnTo>
                    <a:pt x="10908" y="3644"/>
                  </a:lnTo>
                  <a:cubicBezTo>
                    <a:pt x="10956" y="3668"/>
                    <a:pt x="11027" y="3692"/>
                    <a:pt x="11075" y="3692"/>
                  </a:cubicBezTo>
                  <a:cubicBezTo>
                    <a:pt x="11146" y="3692"/>
                    <a:pt x="11194" y="3668"/>
                    <a:pt x="11265" y="3644"/>
                  </a:cubicBezTo>
                  <a:lnTo>
                    <a:pt x="11527" y="3430"/>
                  </a:lnTo>
                  <a:lnTo>
                    <a:pt x="11527" y="3430"/>
                  </a:lnTo>
                  <a:cubicBezTo>
                    <a:pt x="11456" y="3787"/>
                    <a:pt x="11337" y="4144"/>
                    <a:pt x="11170" y="4478"/>
                  </a:cubicBezTo>
                  <a:cubicBezTo>
                    <a:pt x="11099" y="4549"/>
                    <a:pt x="11146" y="4645"/>
                    <a:pt x="11218" y="4716"/>
                  </a:cubicBezTo>
                  <a:cubicBezTo>
                    <a:pt x="11249" y="4732"/>
                    <a:pt x="11281" y="4740"/>
                    <a:pt x="11311" y="4740"/>
                  </a:cubicBezTo>
                  <a:cubicBezTo>
                    <a:pt x="11371" y="4740"/>
                    <a:pt x="11424" y="4708"/>
                    <a:pt x="11456" y="4645"/>
                  </a:cubicBezTo>
                  <a:cubicBezTo>
                    <a:pt x="11765" y="4168"/>
                    <a:pt x="11908" y="3644"/>
                    <a:pt x="11908" y="3073"/>
                  </a:cubicBezTo>
                  <a:cubicBezTo>
                    <a:pt x="11908" y="1382"/>
                    <a:pt x="10551" y="1"/>
                    <a:pt x="8836" y="1"/>
                  </a:cubicBezTo>
                  <a:cubicBezTo>
                    <a:pt x="7503" y="1"/>
                    <a:pt x="6383" y="858"/>
                    <a:pt x="5955" y="2049"/>
                  </a:cubicBezTo>
                  <a:cubicBezTo>
                    <a:pt x="5550" y="858"/>
                    <a:pt x="4407" y="1"/>
                    <a:pt x="30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9" name="Google Shape;2349;p64"/>
          <p:cNvSpPr/>
          <p:nvPr/>
        </p:nvSpPr>
        <p:spPr>
          <a:xfrm>
            <a:off x="4760267" y="3576154"/>
            <a:ext cx="366005" cy="355780"/>
          </a:xfrm>
          <a:custGeom>
            <a:rect b="b" l="l" r="r" t="t"/>
            <a:pathLst>
              <a:path extrusionOk="0" h="11900" w="12242">
                <a:moveTo>
                  <a:pt x="6073" y="382"/>
                </a:moveTo>
                <a:lnTo>
                  <a:pt x="6073" y="1668"/>
                </a:lnTo>
                <a:cubicBezTo>
                  <a:pt x="3787" y="1763"/>
                  <a:pt x="1953" y="3668"/>
                  <a:pt x="1953" y="5978"/>
                </a:cubicBezTo>
                <a:cubicBezTo>
                  <a:pt x="1953" y="6478"/>
                  <a:pt x="2025" y="7026"/>
                  <a:pt x="2215" y="7502"/>
                </a:cubicBezTo>
                <a:cubicBezTo>
                  <a:pt x="2233" y="7572"/>
                  <a:pt x="2288" y="7616"/>
                  <a:pt x="2364" y="7616"/>
                </a:cubicBezTo>
                <a:cubicBezTo>
                  <a:pt x="2391" y="7616"/>
                  <a:pt x="2422" y="7611"/>
                  <a:pt x="2453" y="7598"/>
                </a:cubicBezTo>
                <a:cubicBezTo>
                  <a:pt x="2549" y="7550"/>
                  <a:pt x="2596" y="7479"/>
                  <a:pt x="2549" y="7360"/>
                </a:cubicBezTo>
                <a:cubicBezTo>
                  <a:pt x="2382" y="6931"/>
                  <a:pt x="2311" y="6478"/>
                  <a:pt x="2311" y="6050"/>
                </a:cubicBezTo>
                <a:cubicBezTo>
                  <a:pt x="2263" y="3859"/>
                  <a:pt x="4025" y="2049"/>
                  <a:pt x="6192" y="2025"/>
                </a:cubicBezTo>
                <a:cubicBezTo>
                  <a:pt x="6207" y="2025"/>
                  <a:pt x="6222" y="2025"/>
                  <a:pt x="6236" y="2025"/>
                </a:cubicBezTo>
                <a:cubicBezTo>
                  <a:pt x="8431" y="2025"/>
                  <a:pt x="10217" y="3802"/>
                  <a:pt x="10217" y="5978"/>
                </a:cubicBezTo>
                <a:cubicBezTo>
                  <a:pt x="10217" y="8145"/>
                  <a:pt x="8431" y="9932"/>
                  <a:pt x="6264" y="9932"/>
                </a:cubicBezTo>
                <a:cubicBezTo>
                  <a:pt x="5573" y="9932"/>
                  <a:pt x="4883" y="9765"/>
                  <a:pt x="4287" y="9431"/>
                </a:cubicBezTo>
                <a:cubicBezTo>
                  <a:pt x="3739" y="9098"/>
                  <a:pt x="3215" y="8622"/>
                  <a:pt x="2858" y="8074"/>
                </a:cubicBezTo>
                <a:cubicBezTo>
                  <a:pt x="2827" y="8011"/>
                  <a:pt x="2774" y="7979"/>
                  <a:pt x="2714" y="7979"/>
                </a:cubicBezTo>
                <a:cubicBezTo>
                  <a:pt x="2684" y="7979"/>
                  <a:pt x="2652" y="7987"/>
                  <a:pt x="2620" y="8003"/>
                </a:cubicBezTo>
                <a:cubicBezTo>
                  <a:pt x="2549" y="8074"/>
                  <a:pt x="2501" y="8145"/>
                  <a:pt x="2573" y="8241"/>
                </a:cubicBezTo>
                <a:cubicBezTo>
                  <a:pt x="2954" y="8860"/>
                  <a:pt x="3501" y="9384"/>
                  <a:pt x="4120" y="9741"/>
                </a:cubicBezTo>
                <a:cubicBezTo>
                  <a:pt x="4763" y="10098"/>
                  <a:pt x="5478" y="10289"/>
                  <a:pt x="6264" y="10289"/>
                </a:cubicBezTo>
                <a:cubicBezTo>
                  <a:pt x="6788" y="10289"/>
                  <a:pt x="7335" y="10217"/>
                  <a:pt x="7812" y="10003"/>
                </a:cubicBezTo>
                <a:lnTo>
                  <a:pt x="8407" y="11122"/>
                </a:lnTo>
                <a:cubicBezTo>
                  <a:pt x="7740" y="11432"/>
                  <a:pt x="7002" y="11575"/>
                  <a:pt x="6264" y="11575"/>
                </a:cubicBezTo>
                <a:cubicBezTo>
                  <a:pt x="4763" y="11575"/>
                  <a:pt x="3382" y="10979"/>
                  <a:pt x="2311" y="9932"/>
                </a:cubicBezTo>
                <a:cubicBezTo>
                  <a:pt x="1001" y="8622"/>
                  <a:pt x="429" y="6812"/>
                  <a:pt x="763" y="4931"/>
                </a:cubicBezTo>
                <a:cubicBezTo>
                  <a:pt x="905" y="4192"/>
                  <a:pt x="1167" y="3478"/>
                  <a:pt x="1620" y="2859"/>
                </a:cubicBezTo>
                <a:cubicBezTo>
                  <a:pt x="2668" y="1335"/>
                  <a:pt x="4287" y="430"/>
                  <a:pt x="6073" y="382"/>
                </a:cubicBezTo>
                <a:close/>
                <a:moveTo>
                  <a:pt x="6311" y="1"/>
                </a:moveTo>
                <a:cubicBezTo>
                  <a:pt x="4311" y="1"/>
                  <a:pt x="2501" y="954"/>
                  <a:pt x="1334" y="2668"/>
                </a:cubicBezTo>
                <a:cubicBezTo>
                  <a:pt x="929" y="3311"/>
                  <a:pt x="620" y="4026"/>
                  <a:pt x="477" y="4764"/>
                </a:cubicBezTo>
                <a:cubicBezTo>
                  <a:pt x="1" y="7169"/>
                  <a:pt x="977" y="9551"/>
                  <a:pt x="3049" y="10932"/>
                </a:cubicBezTo>
                <a:cubicBezTo>
                  <a:pt x="3668" y="11337"/>
                  <a:pt x="4382" y="11646"/>
                  <a:pt x="5121" y="11789"/>
                </a:cubicBezTo>
                <a:cubicBezTo>
                  <a:pt x="5514" y="11863"/>
                  <a:pt x="5906" y="11899"/>
                  <a:pt x="6293" y="11899"/>
                </a:cubicBezTo>
                <a:cubicBezTo>
                  <a:pt x="7891" y="11899"/>
                  <a:pt x="9390" y="11278"/>
                  <a:pt x="10503" y="10146"/>
                </a:cubicBezTo>
                <a:cubicBezTo>
                  <a:pt x="11646" y="9027"/>
                  <a:pt x="12241" y="7526"/>
                  <a:pt x="12241" y="5955"/>
                </a:cubicBezTo>
                <a:cubicBezTo>
                  <a:pt x="12217" y="5478"/>
                  <a:pt x="12146" y="4978"/>
                  <a:pt x="12027" y="4502"/>
                </a:cubicBezTo>
                <a:cubicBezTo>
                  <a:pt x="12008" y="4428"/>
                  <a:pt x="11946" y="4368"/>
                  <a:pt x="11874" y="4368"/>
                </a:cubicBezTo>
                <a:cubicBezTo>
                  <a:pt x="11854" y="4368"/>
                  <a:pt x="11833" y="4372"/>
                  <a:pt x="11813" y="4383"/>
                </a:cubicBezTo>
                <a:cubicBezTo>
                  <a:pt x="11741" y="4407"/>
                  <a:pt x="11670" y="4502"/>
                  <a:pt x="11717" y="4573"/>
                </a:cubicBezTo>
                <a:cubicBezTo>
                  <a:pt x="11813" y="5026"/>
                  <a:pt x="11884" y="5502"/>
                  <a:pt x="11884" y="5978"/>
                </a:cubicBezTo>
                <a:cubicBezTo>
                  <a:pt x="11884" y="7479"/>
                  <a:pt x="11289" y="8860"/>
                  <a:pt x="10241" y="9932"/>
                </a:cubicBezTo>
                <a:cubicBezTo>
                  <a:pt x="9812" y="10384"/>
                  <a:pt x="9288" y="10741"/>
                  <a:pt x="8740" y="11003"/>
                </a:cubicBezTo>
                <a:lnTo>
                  <a:pt x="8145" y="9884"/>
                </a:lnTo>
                <a:cubicBezTo>
                  <a:pt x="9598" y="9193"/>
                  <a:pt x="10598" y="7717"/>
                  <a:pt x="10598" y="5978"/>
                </a:cubicBezTo>
                <a:cubicBezTo>
                  <a:pt x="10598" y="3668"/>
                  <a:pt x="8764" y="1763"/>
                  <a:pt x="6454" y="1668"/>
                </a:cubicBezTo>
                <a:lnTo>
                  <a:pt x="6454" y="382"/>
                </a:lnTo>
                <a:cubicBezTo>
                  <a:pt x="7550" y="406"/>
                  <a:pt x="8550" y="739"/>
                  <a:pt x="9431" y="1335"/>
                </a:cubicBezTo>
                <a:cubicBezTo>
                  <a:pt x="10336" y="1954"/>
                  <a:pt x="11050" y="2811"/>
                  <a:pt x="11455" y="3811"/>
                </a:cubicBezTo>
                <a:cubicBezTo>
                  <a:pt x="11492" y="3884"/>
                  <a:pt x="11570" y="3915"/>
                  <a:pt x="11636" y="3915"/>
                </a:cubicBezTo>
                <a:cubicBezTo>
                  <a:pt x="11657" y="3915"/>
                  <a:pt x="11677" y="3912"/>
                  <a:pt x="11693" y="3907"/>
                </a:cubicBezTo>
                <a:cubicBezTo>
                  <a:pt x="11789" y="3859"/>
                  <a:pt x="11813" y="3740"/>
                  <a:pt x="11789" y="3668"/>
                </a:cubicBezTo>
                <a:cubicBezTo>
                  <a:pt x="11336" y="2573"/>
                  <a:pt x="10598" y="1668"/>
                  <a:pt x="9645" y="1001"/>
                </a:cubicBezTo>
                <a:cubicBezTo>
                  <a:pt x="8669" y="334"/>
                  <a:pt x="7502" y="1"/>
                  <a:pt x="63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50" name="Google Shape;2350;p64"/>
          <p:cNvGrpSpPr/>
          <p:nvPr/>
        </p:nvGrpSpPr>
        <p:grpSpPr>
          <a:xfrm>
            <a:off x="4024090" y="3577633"/>
            <a:ext cx="351056" cy="355302"/>
            <a:chOff x="4177563" y="3313708"/>
            <a:chExt cx="293550" cy="297100"/>
          </a:xfrm>
        </p:grpSpPr>
        <p:sp>
          <p:nvSpPr>
            <p:cNvPr id="2351" name="Google Shape;2351;p64"/>
            <p:cNvSpPr/>
            <p:nvPr/>
          </p:nvSpPr>
          <p:spPr>
            <a:xfrm>
              <a:off x="4281763" y="3352408"/>
              <a:ext cx="165525" cy="8950"/>
            </a:xfrm>
            <a:custGeom>
              <a:rect b="b" l="l" r="r" t="t"/>
              <a:pathLst>
                <a:path extrusionOk="0" h="358" w="6621">
                  <a:moveTo>
                    <a:pt x="191" y="1"/>
                  </a:moveTo>
                  <a:cubicBezTo>
                    <a:pt x="95" y="1"/>
                    <a:pt x="0" y="72"/>
                    <a:pt x="0" y="167"/>
                  </a:cubicBezTo>
                  <a:cubicBezTo>
                    <a:pt x="0" y="286"/>
                    <a:pt x="72" y="358"/>
                    <a:pt x="191" y="358"/>
                  </a:cubicBezTo>
                  <a:lnTo>
                    <a:pt x="6430" y="358"/>
                  </a:lnTo>
                  <a:cubicBezTo>
                    <a:pt x="6525" y="358"/>
                    <a:pt x="6621" y="310"/>
                    <a:pt x="6621" y="215"/>
                  </a:cubicBezTo>
                  <a:cubicBezTo>
                    <a:pt x="6621" y="96"/>
                    <a:pt x="6549" y="1"/>
                    <a:pt x="64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64"/>
            <p:cNvSpPr/>
            <p:nvPr/>
          </p:nvSpPr>
          <p:spPr>
            <a:xfrm>
              <a:off x="4281763" y="3372658"/>
              <a:ext cx="120875" cy="8950"/>
            </a:xfrm>
            <a:custGeom>
              <a:rect b="b" l="l" r="r" t="t"/>
              <a:pathLst>
                <a:path extrusionOk="0" h="358" w="4835">
                  <a:moveTo>
                    <a:pt x="191" y="0"/>
                  </a:moveTo>
                  <a:cubicBezTo>
                    <a:pt x="95" y="0"/>
                    <a:pt x="0" y="72"/>
                    <a:pt x="0" y="143"/>
                  </a:cubicBezTo>
                  <a:cubicBezTo>
                    <a:pt x="0" y="262"/>
                    <a:pt x="72" y="357"/>
                    <a:pt x="191" y="357"/>
                  </a:cubicBezTo>
                  <a:lnTo>
                    <a:pt x="4644" y="357"/>
                  </a:lnTo>
                  <a:cubicBezTo>
                    <a:pt x="4739" y="357"/>
                    <a:pt x="4835" y="310"/>
                    <a:pt x="4835" y="215"/>
                  </a:cubicBezTo>
                  <a:cubicBezTo>
                    <a:pt x="4835" y="95"/>
                    <a:pt x="4763" y="0"/>
                    <a:pt x="46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64"/>
            <p:cNvSpPr/>
            <p:nvPr/>
          </p:nvSpPr>
          <p:spPr>
            <a:xfrm>
              <a:off x="4281763" y="3442908"/>
              <a:ext cx="165525" cy="8950"/>
            </a:xfrm>
            <a:custGeom>
              <a:rect b="b" l="l" r="r" t="t"/>
              <a:pathLst>
                <a:path extrusionOk="0" h="358" w="6621">
                  <a:moveTo>
                    <a:pt x="191" y="0"/>
                  </a:moveTo>
                  <a:cubicBezTo>
                    <a:pt x="95" y="0"/>
                    <a:pt x="0" y="48"/>
                    <a:pt x="0" y="143"/>
                  </a:cubicBezTo>
                  <a:cubicBezTo>
                    <a:pt x="0" y="262"/>
                    <a:pt x="72" y="358"/>
                    <a:pt x="191" y="358"/>
                  </a:cubicBezTo>
                  <a:lnTo>
                    <a:pt x="6430" y="358"/>
                  </a:lnTo>
                  <a:cubicBezTo>
                    <a:pt x="6525" y="358"/>
                    <a:pt x="6621" y="286"/>
                    <a:pt x="6621" y="191"/>
                  </a:cubicBezTo>
                  <a:cubicBezTo>
                    <a:pt x="6621" y="72"/>
                    <a:pt x="6549" y="0"/>
                    <a:pt x="64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64"/>
            <p:cNvSpPr/>
            <p:nvPr/>
          </p:nvSpPr>
          <p:spPr>
            <a:xfrm>
              <a:off x="4281763" y="3463733"/>
              <a:ext cx="120875" cy="8975"/>
            </a:xfrm>
            <a:custGeom>
              <a:rect b="b" l="l" r="r" t="t"/>
              <a:pathLst>
                <a:path extrusionOk="0" h="359" w="4835">
                  <a:moveTo>
                    <a:pt x="191" y="1"/>
                  </a:moveTo>
                  <a:cubicBezTo>
                    <a:pt x="95" y="1"/>
                    <a:pt x="0" y="48"/>
                    <a:pt x="0" y="144"/>
                  </a:cubicBezTo>
                  <a:cubicBezTo>
                    <a:pt x="0" y="263"/>
                    <a:pt x="72" y="358"/>
                    <a:pt x="191" y="358"/>
                  </a:cubicBezTo>
                  <a:lnTo>
                    <a:pt x="4644" y="358"/>
                  </a:lnTo>
                  <a:cubicBezTo>
                    <a:pt x="4739" y="358"/>
                    <a:pt x="4835" y="287"/>
                    <a:pt x="4835" y="191"/>
                  </a:cubicBezTo>
                  <a:cubicBezTo>
                    <a:pt x="4835" y="72"/>
                    <a:pt x="4763" y="1"/>
                    <a:pt x="4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64"/>
            <p:cNvSpPr/>
            <p:nvPr/>
          </p:nvSpPr>
          <p:spPr>
            <a:xfrm>
              <a:off x="4238888" y="3339908"/>
              <a:ext cx="18475" cy="48275"/>
            </a:xfrm>
            <a:custGeom>
              <a:rect b="b" l="l" r="r" t="t"/>
              <a:pathLst>
                <a:path extrusionOk="0" h="1931" w="739">
                  <a:moveTo>
                    <a:pt x="239" y="0"/>
                  </a:moveTo>
                  <a:cubicBezTo>
                    <a:pt x="167" y="0"/>
                    <a:pt x="120" y="24"/>
                    <a:pt x="96" y="96"/>
                  </a:cubicBezTo>
                  <a:cubicBezTo>
                    <a:pt x="1" y="215"/>
                    <a:pt x="96" y="334"/>
                    <a:pt x="215" y="334"/>
                  </a:cubicBezTo>
                  <a:lnTo>
                    <a:pt x="382" y="334"/>
                  </a:lnTo>
                  <a:lnTo>
                    <a:pt x="382" y="1763"/>
                  </a:lnTo>
                  <a:cubicBezTo>
                    <a:pt x="382" y="1810"/>
                    <a:pt x="405" y="1882"/>
                    <a:pt x="477" y="1906"/>
                  </a:cubicBezTo>
                  <a:cubicBezTo>
                    <a:pt x="505" y="1923"/>
                    <a:pt x="535" y="1930"/>
                    <a:pt x="564" y="1930"/>
                  </a:cubicBezTo>
                  <a:cubicBezTo>
                    <a:pt x="656" y="1930"/>
                    <a:pt x="739" y="1853"/>
                    <a:pt x="739" y="1763"/>
                  </a:cubicBezTo>
                  <a:lnTo>
                    <a:pt x="739" y="143"/>
                  </a:lnTo>
                  <a:cubicBezTo>
                    <a:pt x="739" y="72"/>
                    <a:pt x="691" y="0"/>
                    <a:pt x="5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64"/>
            <p:cNvSpPr/>
            <p:nvPr/>
          </p:nvSpPr>
          <p:spPr>
            <a:xfrm>
              <a:off x="4200188" y="3338908"/>
              <a:ext cx="32175" cy="50700"/>
            </a:xfrm>
            <a:custGeom>
              <a:rect b="b" l="l" r="r" t="t"/>
              <a:pathLst>
                <a:path extrusionOk="0" h="2028" w="1287">
                  <a:moveTo>
                    <a:pt x="624" y="357"/>
                  </a:moveTo>
                  <a:cubicBezTo>
                    <a:pt x="653" y="357"/>
                    <a:pt x="684" y="362"/>
                    <a:pt x="715" y="374"/>
                  </a:cubicBezTo>
                  <a:cubicBezTo>
                    <a:pt x="834" y="398"/>
                    <a:pt x="929" y="517"/>
                    <a:pt x="929" y="660"/>
                  </a:cubicBezTo>
                  <a:lnTo>
                    <a:pt x="929" y="1422"/>
                  </a:lnTo>
                  <a:cubicBezTo>
                    <a:pt x="929" y="1541"/>
                    <a:pt x="834" y="1660"/>
                    <a:pt x="715" y="1707"/>
                  </a:cubicBezTo>
                  <a:cubicBezTo>
                    <a:pt x="684" y="1719"/>
                    <a:pt x="653" y="1724"/>
                    <a:pt x="624" y="1724"/>
                  </a:cubicBezTo>
                  <a:cubicBezTo>
                    <a:pt x="475" y="1724"/>
                    <a:pt x="358" y="1585"/>
                    <a:pt x="358" y="1445"/>
                  </a:cubicBezTo>
                  <a:lnTo>
                    <a:pt x="358" y="636"/>
                  </a:lnTo>
                  <a:cubicBezTo>
                    <a:pt x="358" y="496"/>
                    <a:pt x="475" y="357"/>
                    <a:pt x="624" y="357"/>
                  </a:cubicBezTo>
                  <a:close/>
                  <a:moveTo>
                    <a:pt x="623" y="0"/>
                  </a:moveTo>
                  <a:cubicBezTo>
                    <a:pt x="279" y="0"/>
                    <a:pt x="1" y="299"/>
                    <a:pt x="1" y="636"/>
                  </a:cubicBezTo>
                  <a:lnTo>
                    <a:pt x="1" y="1374"/>
                  </a:lnTo>
                  <a:cubicBezTo>
                    <a:pt x="1" y="1739"/>
                    <a:pt x="292" y="2027"/>
                    <a:pt x="646" y="2027"/>
                  </a:cubicBezTo>
                  <a:cubicBezTo>
                    <a:pt x="684" y="2027"/>
                    <a:pt x="723" y="2024"/>
                    <a:pt x="763" y="2017"/>
                  </a:cubicBezTo>
                  <a:cubicBezTo>
                    <a:pt x="1072" y="1946"/>
                    <a:pt x="1287" y="1684"/>
                    <a:pt x="1287" y="1374"/>
                  </a:cubicBezTo>
                  <a:lnTo>
                    <a:pt x="1287" y="636"/>
                  </a:lnTo>
                  <a:cubicBezTo>
                    <a:pt x="1287" y="350"/>
                    <a:pt x="1072" y="64"/>
                    <a:pt x="763" y="17"/>
                  </a:cubicBezTo>
                  <a:cubicBezTo>
                    <a:pt x="715" y="5"/>
                    <a:pt x="668" y="0"/>
                    <a:pt x="62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64"/>
            <p:cNvSpPr/>
            <p:nvPr/>
          </p:nvSpPr>
          <p:spPr>
            <a:xfrm>
              <a:off x="4236513" y="3431583"/>
              <a:ext cx="30375" cy="47650"/>
            </a:xfrm>
            <a:custGeom>
              <a:rect b="b" l="l" r="r" t="t"/>
              <a:pathLst>
                <a:path extrusionOk="0" h="1906" w="1215">
                  <a:moveTo>
                    <a:pt x="572" y="1"/>
                  </a:moveTo>
                  <a:cubicBezTo>
                    <a:pt x="310" y="1"/>
                    <a:pt x="96" y="168"/>
                    <a:pt x="24" y="429"/>
                  </a:cubicBezTo>
                  <a:cubicBezTo>
                    <a:pt x="0" y="525"/>
                    <a:pt x="72" y="620"/>
                    <a:pt x="143" y="644"/>
                  </a:cubicBezTo>
                  <a:cubicBezTo>
                    <a:pt x="169" y="654"/>
                    <a:pt x="194" y="659"/>
                    <a:pt x="218" y="659"/>
                  </a:cubicBezTo>
                  <a:cubicBezTo>
                    <a:pt x="301" y="659"/>
                    <a:pt x="363" y="599"/>
                    <a:pt x="381" y="525"/>
                  </a:cubicBezTo>
                  <a:cubicBezTo>
                    <a:pt x="429" y="429"/>
                    <a:pt x="500" y="358"/>
                    <a:pt x="596" y="358"/>
                  </a:cubicBezTo>
                  <a:cubicBezTo>
                    <a:pt x="715" y="358"/>
                    <a:pt x="810" y="429"/>
                    <a:pt x="810" y="549"/>
                  </a:cubicBezTo>
                  <a:lnTo>
                    <a:pt x="810" y="596"/>
                  </a:lnTo>
                  <a:cubicBezTo>
                    <a:pt x="762" y="644"/>
                    <a:pt x="739" y="739"/>
                    <a:pt x="691" y="858"/>
                  </a:cubicBezTo>
                  <a:cubicBezTo>
                    <a:pt x="453" y="1192"/>
                    <a:pt x="310" y="1382"/>
                    <a:pt x="238" y="1477"/>
                  </a:cubicBezTo>
                  <a:cubicBezTo>
                    <a:pt x="143" y="1596"/>
                    <a:pt x="96" y="1668"/>
                    <a:pt x="119" y="1739"/>
                  </a:cubicBezTo>
                  <a:cubicBezTo>
                    <a:pt x="143" y="1811"/>
                    <a:pt x="191" y="1835"/>
                    <a:pt x="238" y="1858"/>
                  </a:cubicBezTo>
                  <a:cubicBezTo>
                    <a:pt x="262" y="1858"/>
                    <a:pt x="310" y="1906"/>
                    <a:pt x="572" y="1906"/>
                  </a:cubicBezTo>
                  <a:lnTo>
                    <a:pt x="1048" y="1906"/>
                  </a:lnTo>
                  <a:cubicBezTo>
                    <a:pt x="1143" y="1906"/>
                    <a:pt x="1215" y="1835"/>
                    <a:pt x="1215" y="1739"/>
                  </a:cubicBezTo>
                  <a:cubicBezTo>
                    <a:pt x="1215" y="1620"/>
                    <a:pt x="1167" y="1549"/>
                    <a:pt x="1048" y="1549"/>
                  </a:cubicBezTo>
                  <a:lnTo>
                    <a:pt x="596" y="1549"/>
                  </a:lnTo>
                  <a:cubicBezTo>
                    <a:pt x="691" y="1430"/>
                    <a:pt x="810" y="1287"/>
                    <a:pt x="953" y="1072"/>
                  </a:cubicBezTo>
                  <a:cubicBezTo>
                    <a:pt x="977" y="930"/>
                    <a:pt x="1072" y="763"/>
                    <a:pt x="1096" y="644"/>
                  </a:cubicBezTo>
                  <a:cubicBezTo>
                    <a:pt x="1143" y="572"/>
                    <a:pt x="1096" y="453"/>
                    <a:pt x="1072" y="358"/>
                  </a:cubicBezTo>
                  <a:cubicBezTo>
                    <a:pt x="1048" y="287"/>
                    <a:pt x="1024" y="239"/>
                    <a:pt x="953" y="168"/>
                  </a:cubicBezTo>
                  <a:cubicBezTo>
                    <a:pt x="858" y="48"/>
                    <a:pt x="715" y="1"/>
                    <a:pt x="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64"/>
            <p:cNvSpPr/>
            <p:nvPr/>
          </p:nvSpPr>
          <p:spPr>
            <a:xfrm>
              <a:off x="4200188" y="3431008"/>
              <a:ext cx="30400" cy="47675"/>
            </a:xfrm>
            <a:custGeom>
              <a:rect b="b" l="l" r="r" t="t"/>
              <a:pathLst>
                <a:path extrusionOk="0" h="1907" w="1216">
                  <a:moveTo>
                    <a:pt x="596" y="357"/>
                  </a:moveTo>
                  <a:cubicBezTo>
                    <a:pt x="739" y="357"/>
                    <a:pt x="858" y="476"/>
                    <a:pt x="858" y="619"/>
                  </a:cubicBezTo>
                  <a:lnTo>
                    <a:pt x="858" y="1310"/>
                  </a:lnTo>
                  <a:cubicBezTo>
                    <a:pt x="858" y="1429"/>
                    <a:pt x="763" y="1548"/>
                    <a:pt x="620" y="1572"/>
                  </a:cubicBezTo>
                  <a:cubicBezTo>
                    <a:pt x="477" y="1572"/>
                    <a:pt x="358" y="1453"/>
                    <a:pt x="358" y="1310"/>
                  </a:cubicBezTo>
                  <a:lnTo>
                    <a:pt x="358" y="619"/>
                  </a:lnTo>
                  <a:cubicBezTo>
                    <a:pt x="358" y="500"/>
                    <a:pt x="453" y="381"/>
                    <a:pt x="596" y="357"/>
                  </a:cubicBezTo>
                  <a:close/>
                  <a:moveTo>
                    <a:pt x="620" y="0"/>
                  </a:moveTo>
                  <a:cubicBezTo>
                    <a:pt x="286" y="0"/>
                    <a:pt x="1" y="262"/>
                    <a:pt x="1" y="595"/>
                  </a:cubicBezTo>
                  <a:lnTo>
                    <a:pt x="1" y="1262"/>
                  </a:lnTo>
                  <a:cubicBezTo>
                    <a:pt x="1" y="1596"/>
                    <a:pt x="263" y="1858"/>
                    <a:pt x="596" y="1905"/>
                  </a:cubicBezTo>
                  <a:cubicBezTo>
                    <a:pt x="608" y="1906"/>
                    <a:pt x="620" y="1906"/>
                    <a:pt x="632" y="1906"/>
                  </a:cubicBezTo>
                  <a:cubicBezTo>
                    <a:pt x="950" y="1906"/>
                    <a:pt x="1215" y="1608"/>
                    <a:pt x="1215" y="1310"/>
                  </a:cubicBezTo>
                  <a:lnTo>
                    <a:pt x="1215" y="619"/>
                  </a:lnTo>
                  <a:cubicBezTo>
                    <a:pt x="1215" y="286"/>
                    <a:pt x="953" y="24"/>
                    <a:pt x="6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64"/>
            <p:cNvSpPr/>
            <p:nvPr/>
          </p:nvSpPr>
          <p:spPr>
            <a:xfrm>
              <a:off x="4237113" y="3522083"/>
              <a:ext cx="29200" cy="47050"/>
            </a:xfrm>
            <a:custGeom>
              <a:rect b="b" l="l" r="r" t="t"/>
              <a:pathLst>
                <a:path extrusionOk="0" h="1882" w="1168">
                  <a:moveTo>
                    <a:pt x="572" y="1"/>
                  </a:moveTo>
                  <a:cubicBezTo>
                    <a:pt x="310" y="1"/>
                    <a:pt x="72" y="191"/>
                    <a:pt x="48" y="453"/>
                  </a:cubicBezTo>
                  <a:cubicBezTo>
                    <a:pt x="0" y="548"/>
                    <a:pt x="72" y="644"/>
                    <a:pt x="191" y="667"/>
                  </a:cubicBezTo>
                  <a:cubicBezTo>
                    <a:pt x="207" y="671"/>
                    <a:pt x="222" y="673"/>
                    <a:pt x="236" y="673"/>
                  </a:cubicBezTo>
                  <a:cubicBezTo>
                    <a:pt x="308" y="673"/>
                    <a:pt x="361" y="624"/>
                    <a:pt x="381" y="525"/>
                  </a:cubicBezTo>
                  <a:cubicBezTo>
                    <a:pt x="429" y="429"/>
                    <a:pt x="500" y="334"/>
                    <a:pt x="595" y="334"/>
                  </a:cubicBezTo>
                  <a:cubicBezTo>
                    <a:pt x="715" y="334"/>
                    <a:pt x="810" y="429"/>
                    <a:pt x="810" y="548"/>
                  </a:cubicBezTo>
                  <a:cubicBezTo>
                    <a:pt x="810" y="667"/>
                    <a:pt x="715" y="739"/>
                    <a:pt x="595" y="739"/>
                  </a:cubicBezTo>
                  <a:cubicBezTo>
                    <a:pt x="500" y="739"/>
                    <a:pt x="429" y="834"/>
                    <a:pt x="429" y="929"/>
                  </a:cubicBezTo>
                  <a:cubicBezTo>
                    <a:pt x="429" y="1025"/>
                    <a:pt x="500" y="1120"/>
                    <a:pt x="595" y="1120"/>
                  </a:cubicBezTo>
                  <a:cubicBezTo>
                    <a:pt x="715" y="1120"/>
                    <a:pt x="810" y="1191"/>
                    <a:pt x="810" y="1310"/>
                  </a:cubicBezTo>
                  <a:cubicBezTo>
                    <a:pt x="810" y="1429"/>
                    <a:pt x="715" y="1525"/>
                    <a:pt x="595" y="1525"/>
                  </a:cubicBezTo>
                  <a:cubicBezTo>
                    <a:pt x="500" y="1525"/>
                    <a:pt x="429" y="1429"/>
                    <a:pt x="381" y="1334"/>
                  </a:cubicBezTo>
                  <a:lnTo>
                    <a:pt x="381" y="1310"/>
                  </a:lnTo>
                  <a:cubicBezTo>
                    <a:pt x="381" y="1215"/>
                    <a:pt x="310" y="1144"/>
                    <a:pt x="214" y="1144"/>
                  </a:cubicBezTo>
                  <a:cubicBezTo>
                    <a:pt x="119" y="1144"/>
                    <a:pt x="24" y="1215"/>
                    <a:pt x="24" y="1310"/>
                  </a:cubicBezTo>
                  <a:lnTo>
                    <a:pt x="24" y="1406"/>
                  </a:lnTo>
                  <a:cubicBezTo>
                    <a:pt x="72" y="1668"/>
                    <a:pt x="310" y="1882"/>
                    <a:pt x="595" y="1882"/>
                  </a:cubicBezTo>
                  <a:cubicBezTo>
                    <a:pt x="905" y="1882"/>
                    <a:pt x="1167" y="1644"/>
                    <a:pt x="1167" y="1310"/>
                  </a:cubicBezTo>
                  <a:cubicBezTo>
                    <a:pt x="1167" y="1168"/>
                    <a:pt x="1096" y="1048"/>
                    <a:pt x="1024" y="929"/>
                  </a:cubicBezTo>
                  <a:cubicBezTo>
                    <a:pt x="1096" y="834"/>
                    <a:pt x="1167" y="691"/>
                    <a:pt x="1167" y="548"/>
                  </a:cubicBezTo>
                  <a:cubicBezTo>
                    <a:pt x="1119" y="239"/>
                    <a:pt x="881" y="1"/>
                    <a:pt x="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64"/>
            <p:cNvSpPr/>
            <p:nvPr/>
          </p:nvSpPr>
          <p:spPr>
            <a:xfrm>
              <a:off x="4200188" y="3521483"/>
              <a:ext cx="30400" cy="47650"/>
            </a:xfrm>
            <a:custGeom>
              <a:rect b="b" l="l" r="r" t="t"/>
              <a:pathLst>
                <a:path extrusionOk="0" h="1906" w="1216">
                  <a:moveTo>
                    <a:pt x="596" y="358"/>
                  </a:moveTo>
                  <a:cubicBezTo>
                    <a:pt x="739" y="358"/>
                    <a:pt x="858" y="477"/>
                    <a:pt x="858" y="620"/>
                  </a:cubicBezTo>
                  <a:lnTo>
                    <a:pt x="858" y="1311"/>
                  </a:lnTo>
                  <a:cubicBezTo>
                    <a:pt x="858" y="1430"/>
                    <a:pt x="763" y="1549"/>
                    <a:pt x="620" y="1573"/>
                  </a:cubicBezTo>
                  <a:cubicBezTo>
                    <a:pt x="477" y="1573"/>
                    <a:pt x="358" y="1453"/>
                    <a:pt x="358" y="1311"/>
                  </a:cubicBezTo>
                  <a:lnTo>
                    <a:pt x="358" y="620"/>
                  </a:lnTo>
                  <a:cubicBezTo>
                    <a:pt x="358" y="501"/>
                    <a:pt x="453" y="382"/>
                    <a:pt x="596" y="358"/>
                  </a:cubicBezTo>
                  <a:close/>
                  <a:moveTo>
                    <a:pt x="620" y="1"/>
                  </a:moveTo>
                  <a:cubicBezTo>
                    <a:pt x="263" y="1"/>
                    <a:pt x="1" y="263"/>
                    <a:pt x="1" y="596"/>
                  </a:cubicBezTo>
                  <a:lnTo>
                    <a:pt x="1" y="1287"/>
                  </a:lnTo>
                  <a:cubicBezTo>
                    <a:pt x="1" y="1620"/>
                    <a:pt x="263" y="1882"/>
                    <a:pt x="596" y="1906"/>
                  </a:cubicBezTo>
                  <a:cubicBezTo>
                    <a:pt x="929" y="1906"/>
                    <a:pt x="1215" y="1644"/>
                    <a:pt x="1215" y="1311"/>
                  </a:cubicBezTo>
                  <a:lnTo>
                    <a:pt x="1215" y="620"/>
                  </a:lnTo>
                  <a:cubicBezTo>
                    <a:pt x="1215" y="310"/>
                    <a:pt x="953" y="25"/>
                    <a:pt x="6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64"/>
            <p:cNvSpPr/>
            <p:nvPr/>
          </p:nvSpPr>
          <p:spPr>
            <a:xfrm>
              <a:off x="4281763" y="3533408"/>
              <a:ext cx="165525" cy="8950"/>
            </a:xfrm>
            <a:custGeom>
              <a:rect b="b" l="l" r="r" t="t"/>
              <a:pathLst>
                <a:path extrusionOk="0" h="358" w="6621">
                  <a:moveTo>
                    <a:pt x="191" y="0"/>
                  </a:moveTo>
                  <a:cubicBezTo>
                    <a:pt x="95" y="0"/>
                    <a:pt x="0" y="72"/>
                    <a:pt x="0" y="143"/>
                  </a:cubicBezTo>
                  <a:cubicBezTo>
                    <a:pt x="0" y="262"/>
                    <a:pt x="72" y="357"/>
                    <a:pt x="191" y="357"/>
                  </a:cubicBezTo>
                  <a:lnTo>
                    <a:pt x="6430" y="357"/>
                  </a:lnTo>
                  <a:cubicBezTo>
                    <a:pt x="6525" y="357"/>
                    <a:pt x="6621" y="310"/>
                    <a:pt x="6621" y="214"/>
                  </a:cubicBezTo>
                  <a:cubicBezTo>
                    <a:pt x="6621" y="95"/>
                    <a:pt x="6549" y="0"/>
                    <a:pt x="64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64"/>
            <p:cNvSpPr/>
            <p:nvPr/>
          </p:nvSpPr>
          <p:spPr>
            <a:xfrm>
              <a:off x="4281763" y="3554233"/>
              <a:ext cx="120875" cy="8950"/>
            </a:xfrm>
            <a:custGeom>
              <a:rect b="b" l="l" r="r" t="t"/>
              <a:pathLst>
                <a:path extrusionOk="0" h="358" w="4835">
                  <a:moveTo>
                    <a:pt x="191" y="1"/>
                  </a:moveTo>
                  <a:cubicBezTo>
                    <a:pt x="95" y="1"/>
                    <a:pt x="0" y="72"/>
                    <a:pt x="0" y="143"/>
                  </a:cubicBezTo>
                  <a:cubicBezTo>
                    <a:pt x="0" y="263"/>
                    <a:pt x="72" y="358"/>
                    <a:pt x="191" y="358"/>
                  </a:cubicBezTo>
                  <a:lnTo>
                    <a:pt x="4644" y="358"/>
                  </a:lnTo>
                  <a:cubicBezTo>
                    <a:pt x="4739" y="358"/>
                    <a:pt x="4835" y="310"/>
                    <a:pt x="4835" y="215"/>
                  </a:cubicBezTo>
                  <a:cubicBezTo>
                    <a:pt x="4835" y="96"/>
                    <a:pt x="4763" y="1"/>
                    <a:pt x="4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64"/>
            <p:cNvSpPr/>
            <p:nvPr/>
          </p:nvSpPr>
          <p:spPr>
            <a:xfrm>
              <a:off x="4177563" y="3313708"/>
              <a:ext cx="293550" cy="297100"/>
            </a:xfrm>
            <a:custGeom>
              <a:rect b="b" l="l" r="r" t="t"/>
              <a:pathLst>
                <a:path extrusionOk="0" h="11884" w="11742">
                  <a:moveTo>
                    <a:pt x="11360" y="334"/>
                  </a:moveTo>
                  <a:lnTo>
                    <a:pt x="11384" y="3644"/>
                  </a:lnTo>
                  <a:lnTo>
                    <a:pt x="6597" y="3644"/>
                  </a:lnTo>
                  <a:cubicBezTo>
                    <a:pt x="6550" y="3644"/>
                    <a:pt x="6502" y="3668"/>
                    <a:pt x="6478" y="3692"/>
                  </a:cubicBezTo>
                  <a:lnTo>
                    <a:pt x="5883" y="4263"/>
                  </a:lnTo>
                  <a:lnTo>
                    <a:pt x="5287" y="3692"/>
                  </a:lnTo>
                  <a:cubicBezTo>
                    <a:pt x="5240" y="3668"/>
                    <a:pt x="5192" y="3644"/>
                    <a:pt x="5168" y="3644"/>
                  </a:cubicBezTo>
                  <a:lnTo>
                    <a:pt x="358" y="3644"/>
                  </a:lnTo>
                  <a:lnTo>
                    <a:pt x="358" y="334"/>
                  </a:lnTo>
                  <a:close/>
                  <a:moveTo>
                    <a:pt x="239" y="1"/>
                  </a:moveTo>
                  <a:cubicBezTo>
                    <a:pt x="167" y="1"/>
                    <a:pt x="72" y="96"/>
                    <a:pt x="72" y="191"/>
                  </a:cubicBezTo>
                  <a:lnTo>
                    <a:pt x="72" y="4644"/>
                  </a:lnTo>
                  <a:cubicBezTo>
                    <a:pt x="72" y="4692"/>
                    <a:pt x="96" y="4740"/>
                    <a:pt x="120" y="4740"/>
                  </a:cubicBezTo>
                  <a:cubicBezTo>
                    <a:pt x="167" y="4767"/>
                    <a:pt x="213" y="4779"/>
                    <a:pt x="254" y="4779"/>
                  </a:cubicBezTo>
                  <a:cubicBezTo>
                    <a:pt x="356" y="4779"/>
                    <a:pt x="429" y="4706"/>
                    <a:pt x="429" y="4621"/>
                  </a:cubicBezTo>
                  <a:lnTo>
                    <a:pt x="429" y="4001"/>
                  </a:lnTo>
                  <a:lnTo>
                    <a:pt x="5121" y="4001"/>
                  </a:lnTo>
                  <a:lnTo>
                    <a:pt x="5716" y="4573"/>
                  </a:lnTo>
                  <a:cubicBezTo>
                    <a:pt x="5788" y="4621"/>
                    <a:pt x="5835" y="4621"/>
                    <a:pt x="5907" y="4621"/>
                  </a:cubicBezTo>
                  <a:cubicBezTo>
                    <a:pt x="5954" y="4621"/>
                    <a:pt x="6026" y="4597"/>
                    <a:pt x="6073" y="4573"/>
                  </a:cubicBezTo>
                  <a:lnTo>
                    <a:pt x="6669" y="4001"/>
                  </a:lnTo>
                  <a:lnTo>
                    <a:pt x="11384" y="4001"/>
                  </a:lnTo>
                  <a:lnTo>
                    <a:pt x="11384" y="7312"/>
                  </a:lnTo>
                  <a:lnTo>
                    <a:pt x="6597" y="7312"/>
                  </a:lnTo>
                  <a:cubicBezTo>
                    <a:pt x="6526" y="7312"/>
                    <a:pt x="6502" y="7335"/>
                    <a:pt x="6478" y="7359"/>
                  </a:cubicBezTo>
                  <a:lnTo>
                    <a:pt x="5883" y="7931"/>
                  </a:lnTo>
                  <a:lnTo>
                    <a:pt x="5287" y="7359"/>
                  </a:lnTo>
                  <a:cubicBezTo>
                    <a:pt x="5240" y="7335"/>
                    <a:pt x="5192" y="7312"/>
                    <a:pt x="5168" y="7312"/>
                  </a:cubicBezTo>
                  <a:lnTo>
                    <a:pt x="358" y="7312"/>
                  </a:lnTo>
                  <a:lnTo>
                    <a:pt x="358" y="5430"/>
                  </a:lnTo>
                  <a:cubicBezTo>
                    <a:pt x="358" y="5335"/>
                    <a:pt x="310" y="5240"/>
                    <a:pt x="215" y="5240"/>
                  </a:cubicBezTo>
                  <a:cubicBezTo>
                    <a:pt x="96" y="5240"/>
                    <a:pt x="1" y="5311"/>
                    <a:pt x="1" y="5430"/>
                  </a:cubicBezTo>
                  <a:lnTo>
                    <a:pt x="1" y="11003"/>
                  </a:lnTo>
                  <a:cubicBezTo>
                    <a:pt x="1" y="11146"/>
                    <a:pt x="120" y="11265"/>
                    <a:pt x="286" y="11265"/>
                  </a:cubicBezTo>
                  <a:lnTo>
                    <a:pt x="5073" y="11265"/>
                  </a:lnTo>
                  <a:lnTo>
                    <a:pt x="5669" y="11836"/>
                  </a:lnTo>
                  <a:cubicBezTo>
                    <a:pt x="5716" y="11884"/>
                    <a:pt x="5788" y="11884"/>
                    <a:pt x="5835" y="11884"/>
                  </a:cubicBezTo>
                  <a:cubicBezTo>
                    <a:pt x="5907" y="11884"/>
                    <a:pt x="5954" y="11860"/>
                    <a:pt x="6026" y="11836"/>
                  </a:cubicBezTo>
                  <a:lnTo>
                    <a:pt x="6621" y="11265"/>
                  </a:lnTo>
                  <a:lnTo>
                    <a:pt x="7859" y="11265"/>
                  </a:lnTo>
                  <a:cubicBezTo>
                    <a:pt x="7955" y="11265"/>
                    <a:pt x="8050" y="11193"/>
                    <a:pt x="8050" y="11122"/>
                  </a:cubicBezTo>
                  <a:cubicBezTo>
                    <a:pt x="8050" y="11003"/>
                    <a:pt x="7979" y="10908"/>
                    <a:pt x="7859" y="10908"/>
                  </a:cubicBezTo>
                  <a:lnTo>
                    <a:pt x="6550" y="10908"/>
                  </a:lnTo>
                  <a:cubicBezTo>
                    <a:pt x="6526" y="10908"/>
                    <a:pt x="6478" y="10931"/>
                    <a:pt x="6431" y="10955"/>
                  </a:cubicBezTo>
                  <a:lnTo>
                    <a:pt x="5835" y="11527"/>
                  </a:lnTo>
                  <a:lnTo>
                    <a:pt x="5240" y="10955"/>
                  </a:lnTo>
                  <a:cubicBezTo>
                    <a:pt x="5216" y="10931"/>
                    <a:pt x="5168" y="10908"/>
                    <a:pt x="5121" y="10908"/>
                  </a:cubicBezTo>
                  <a:lnTo>
                    <a:pt x="334" y="10908"/>
                  </a:lnTo>
                  <a:lnTo>
                    <a:pt x="334" y="7597"/>
                  </a:lnTo>
                  <a:lnTo>
                    <a:pt x="5049" y="7597"/>
                  </a:lnTo>
                  <a:lnTo>
                    <a:pt x="5645" y="8169"/>
                  </a:lnTo>
                  <a:cubicBezTo>
                    <a:pt x="5692" y="8217"/>
                    <a:pt x="5764" y="8217"/>
                    <a:pt x="5811" y="8217"/>
                  </a:cubicBezTo>
                  <a:cubicBezTo>
                    <a:pt x="5883" y="8217"/>
                    <a:pt x="5930" y="8193"/>
                    <a:pt x="6002" y="8169"/>
                  </a:cubicBezTo>
                  <a:lnTo>
                    <a:pt x="6597" y="7597"/>
                  </a:lnTo>
                  <a:lnTo>
                    <a:pt x="11289" y="7597"/>
                  </a:lnTo>
                  <a:lnTo>
                    <a:pt x="11289" y="10908"/>
                  </a:lnTo>
                  <a:lnTo>
                    <a:pt x="8669" y="10908"/>
                  </a:lnTo>
                  <a:cubicBezTo>
                    <a:pt x="8574" y="10908"/>
                    <a:pt x="8502" y="10955"/>
                    <a:pt x="8502" y="11050"/>
                  </a:cubicBezTo>
                  <a:cubicBezTo>
                    <a:pt x="8502" y="11170"/>
                    <a:pt x="8550" y="11265"/>
                    <a:pt x="8669" y="11265"/>
                  </a:cubicBezTo>
                  <a:lnTo>
                    <a:pt x="11384" y="11265"/>
                  </a:lnTo>
                  <a:cubicBezTo>
                    <a:pt x="11527" y="11265"/>
                    <a:pt x="11646" y="11146"/>
                    <a:pt x="11646" y="11003"/>
                  </a:cubicBezTo>
                  <a:lnTo>
                    <a:pt x="11646" y="286"/>
                  </a:lnTo>
                  <a:cubicBezTo>
                    <a:pt x="11741" y="120"/>
                    <a:pt x="11622" y="1"/>
                    <a:pt x="114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4" name="Google Shape;2364;p64"/>
          <p:cNvSpPr/>
          <p:nvPr/>
        </p:nvSpPr>
        <p:spPr>
          <a:xfrm>
            <a:off x="3247951" y="3577470"/>
            <a:ext cx="356019" cy="356139"/>
          </a:xfrm>
          <a:custGeom>
            <a:rect b="b" l="l" r="r" t="t"/>
            <a:pathLst>
              <a:path extrusionOk="0" h="11912" w="11908">
                <a:moveTo>
                  <a:pt x="3358" y="6363"/>
                </a:moveTo>
                <a:lnTo>
                  <a:pt x="3358" y="10721"/>
                </a:lnTo>
                <a:lnTo>
                  <a:pt x="1858" y="10721"/>
                </a:lnTo>
                <a:lnTo>
                  <a:pt x="1858" y="6363"/>
                </a:lnTo>
                <a:close/>
                <a:moveTo>
                  <a:pt x="5216" y="1314"/>
                </a:moveTo>
                <a:lnTo>
                  <a:pt x="5216" y="10721"/>
                </a:lnTo>
                <a:lnTo>
                  <a:pt x="3691" y="10721"/>
                </a:lnTo>
                <a:lnTo>
                  <a:pt x="3691" y="1314"/>
                </a:lnTo>
                <a:close/>
                <a:moveTo>
                  <a:pt x="7097" y="2577"/>
                </a:moveTo>
                <a:lnTo>
                  <a:pt x="7097" y="10721"/>
                </a:lnTo>
                <a:lnTo>
                  <a:pt x="5573" y="10721"/>
                </a:lnTo>
                <a:lnTo>
                  <a:pt x="5573" y="2577"/>
                </a:lnTo>
                <a:close/>
                <a:moveTo>
                  <a:pt x="8931" y="8864"/>
                </a:moveTo>
                <a:lnTo>
                  <a:pt x="8931" y="10721"/>
                </a:lnTo>
                <a:lnTo>
                  <a:pt x="7406" y="10721"/>
                </a:lnTo>
                <a:lnTo>
                  <a:pt x="7406" y="8864"/>
                </a:lnTo>
                <a:close/>
                <a:moveTo>
                  <a:pt x="939" y="1"/>
                </a:moveTo>
                <a:cubicBezTo>
                  <a:pt x="834" y="1"/>
                  <a:pt x="738" y="88"/>
                  <a:pt x="738" y="195"/>
                </a:cubicBezTo>
                <a:lnTo>
                  <a:pt x="738" y="1005"/>
                </a:lnTo>
                <a:lnTo>
                  <a:pt x="476" y="1005"/>
                </a:lnTo>
                <a:cubicBezTo>
                  <a:pt x="381" y="1005"/>
                  <a:pt x="334" y="1052"/>
                  <a:pt x="310" y="1124"/>
                </a:cubicBezTo>
                <a:cubicBezTo>
                  <a:pt x="262" y="1243"/>
                  <a:pt x="357" y="1362"/>
                  <a:pt x="476" y="1362"/>
                </a:cubicBezTo>
                <a:lnTo>
                  <a:pt x="715" y="1362"/>
                </a:lnTo>
                <a:lnTo>
                  <a:pt x="715" y="2243"/>
                </a:lnTo>
                <a:lnTo>
                  <a:pt x="500" y="2243"/>
                </a:lnTo>
                <a:cubicBezTo>
                  <a:pt x="429" y="2243"/>
                  <a:pt x="334" y="2315"/>
                  <a:pt x="334" y="2386"/>
                </a:cubicBezTo>
                <a:cubicBezTo>
                  <a:pt x="334" y="2505"/>
                  <a:pt x="381" y="2600"/>
                  <a:pt x="500" y="2600"/>
                </a:cubicBezTo>
                <a:lnTo>
                  <a:pt x="715" y="2600"/>
                </a:lnTo>
                <a:lnTo>
                  <a:pt x="715" y="3505"/>
                </a:lnTo>
                <a:lnTo>
                  <a:pt x="500" y="3505"/>
                </a:lnTo>
                <a:cubicBezTo>
                  <a:pt x="429" y="3505"/>
                  <a:pt x="334" y="3553"/>
                  <a:pt x="334" y="3648"/>
                </a:cubicBezTo>
                <a:cubicBezTo>
                  <a:pt x="334" y="3767"/>
                  <a:pt x="381" y="3863"/>
                  <a:pt x="500" y="3863"/>
                </a:cubicBezTo>
                <a:lnTo>
                  <a:pt x="715" y="3863"/>
                </a:lnTo>
                <a:lnTo>
                  <a:pt x="715" y="4744"/>
                </a:lnTo>
                <a:lnTo>
                  <a:pt x="500" y="4744"/>
                </a:lnTo>
                <a:cubicBezTo>
                  <a:pt x="429" y="4744"/>
                  <a:pt x="334" y="4815"/>
                  <a:pt x="334" y="4887"/>
                </a:cubicBezTo>
                <a:cubicBezTo>
                  <a:pt x="334" y="5006"/>
                  <a:pt x="381" y="5101"/>
                  <a:pt x="500" y="5101"/>
                </a:cubicBezTo>
                <a:lnTo>
                  <a:pt x="715" y="5101"/>
                </a:lnTo>
                <a:lnTo>
                  <a:pt x="715" y="6006"/>
                </a:lnTo>
                <a:lnTo>
                  <a:pt x="500" y="6006"/>
                </a:lnTo>
                <a:cubicBezTo>
                  <a:pt x="429" y="6006"/>
                  <a:pt x="334" y="6053"/>
                  <a:pt x="334" y="6149"/>
                </a:cubicBezTo>
                <a:cubicBezTo>
                  <a:pt x="334" y="6268"/>
                  <a:pt x="381" y="6363"/>
                  <a:pt x="500" y="6363"/>
                </a:cubicBezTo>
                <a:lnTo>
                  <a:pt x="715" y="6363"/>
                </a:lnTo>
                <a:lnTo>
                  <a:pt x="715" y="7244"/>
                </a:lnTo>
                <a:lnTo>
                  <a:pt x="500" y="7244"/>
                </a:lnTo>
                <a:cubicBezTo>
                  <a:pt x="429" y="7244"/>
                  <a:pt x="334" y="7316"/>
                  <a:pt x="334" y="7387"/>
                </a:cubicBezTo>
                <a:cubicBezTo>
                  <a:pt x="334" y="7506"/>
                  <a:pt x="381" y="7601"/>
                  <a:pt x="500" y="7601"/>
                </a:cubicBezTo>
                <a:lnTo>
                  <a:pt x="715" y="7601"/>
                </a:lnTo>
                <a:lnTo>
                  <a:pt x="715" y="8506"/>
                </a:lnTo>
                <a:lnTo>
                  <a:pt x="500" y="8506"/>
                </a:lnTo>
                <a:cubicBezTo>
                  <a:pt x="429" y="8506"/>
                  <a:pt x="334" y="8554"/>
                  <a:pt x="334" y="8649"/>
                </a:cubicBezTo>
                <a:cubicBezTo>
                  <a:pt x="334" y="8768"/>
                  <a:pt x="381" y="8864"/>
                  <a:pt x="500" y="8864"/>
                </a:cubicBezTo>
                <a:lnTo>
                  <a:pt x="715" y="8864"/>
                </a:lnTo>
                <a:lnTo>
                  <a:pt x="715" y="9745"/>
                </a:lnTo>
                <a:lnTo>
                  <a:pt x="500" y="9745"/>
                </a:lnTo>
                <a:cubicBezTo>
                  <a:pt x="429" y="9745"/>
                  <a:pt x="334" y="9816"/>
                  <a:pt x="334" y="9888"/>
                </a:cubicBezTo>
                <a:cubicBezTo>
                  <a:pt x="334" y="10007"/>
                  <a:pt x="381" y="10102"/>
                  <a:pt x="500" y="10102"/>
                </a:cubicBezTo>
                <a:lnTo>
                  <a:pt x="715" y="10102"/>
                </a:lnTo>
                <a:lnTo>
                  <a:pt x="715" y="10721"/>
                </a:lnTo>
                <a:lnTo>
                  <a:pt x="310" y="10721"/>
                </a:lnTo>
                <a:cubicBezTo>
                  <a:pt x="143" y="10721"/>
                  <a:pt x="0" y="10840"/>
                  <a:pt x="0" y="11031"/>
                </a:cubicBezTo>
                <a:lnTo>
                  <a:pt x="0" y="11721"/>
                </a:lnTo>
                <a:cubicBezTo>
                  <a:pt x="0" y="11793"/>
                  <a:pt x="95" y="11888"/>
                  <a:pt x="191" y="11888"/>
                </a:cubicBezTo>
                <a:lnTo>
                  <a:pt x="2691" y="11888"/>
                </a:lnTo>
                <a:cubicBezTo>
                  <a:pt x="2715" y="11888"/>
                  <a:pt x="2739" y="11888"/>
                  <a:pt x="2763" y="11864"/>
                </a:cubicBezTo>
                <a:cubicBezTo>
                  <a:pt x="2882" y="11721"/>
                  <a:pt x="2810" y="11555"/>
                  <a:pt x="2644" y="11555"/>
                </a:cubicBezTo>
                <a:lnTo>
                  <a:pt x="357" y="11555"/>
                </a:lnTo>
                <a:lnTo>
                  <a:pt x="357" y="11078"/>
                </a:lnTo>
                <a:lnTo>
                  <a:pt x="11550" y="11078"/>
                </a:lnTo>
                <a:lnTo>
                  <a:pt x="11550" y="11555"/>
                </a:lnTo>
                <a:lnTo>
                  <a:pt x="3477" y="11555"/>
                </a:lnTo>
                <a:cubicBezTo>
                  <a:pt x="3406" y="11555"/>
                  <a:pt x="3310" y="11626"/>
                  <a:pt x="3310" y="11721"/>
                </a:cubicBezTo>
                <a:cubicBezTo>
                  <a:pt x="3310" y="11840"/>
                  <a:pt x="3358" y="11912"/>
                  <a:pt x="3477" y="11912"/>
                </a:cubicBezTo>
                <a:lnTo>
                  <a:pt x="11622" y="11912"/>
                </a:lnTo>
                <a:cubicBezTo>
                  <a:pt x="11765" y="11912"/>
                  <a:pt x="11907" y="11793"/>
                  <a:pt x="11907" y="11626"/>
                </a:cubicBezTo>
                <a:lnTo>
                  <a:pt x="11907" y="11054"/>
                </a:lnTo>
                <a:cubicBezTo>
                  <a:pt x="11907" y="10840"/>
                  <a:pt x="11788" y="10721"/>
                  <a:pt x="11622" y="10721"/>
                </a:cubicBezTo>
                <a:lnTo>
                  <a:pt x="11122" y="10721"/>
                </a:lnTo>
                <a:lnTo>
                  <a:pt x="11122" y="3743"/>
                </a:lnTo>
                <a:cubicBezTo>
                  <a:pt x="11122" y="3577"/>
                  <a:pt x="11026" y="3505"/>
                  <a:pt x="10883" y="3505"/>
                </a:cubicBezTo>
                <a:lnTo>
                  <a:pt x="9097" y="3505"/>
                </a:lnTo>
                <a:cubicBezTo>
                  <a:pt x="9026" y="3505"/>
                  <a:pt x="8931" y="3577"/>
                  <a:pt x="8931" y="3672"/>
                </a:cubicBezTo>
                <a:lnTo>
                  <a:pt x="8931" y="4958"/>
                </a:lnTo>
                <a:cubicBezTo>
                  <a:pt x="8931" y="4982"/>
                  <a:pt x="8954" y="5053"/>
                  <a:pt x="8978" y="5077"/>
                </a:cubicBezTo>
                <a:cubicBezTo>
                  <a:pt x="9025" y="5104"/>
                  <a:pt x="9069" y="5115"/>
                  <a:pt x="9110" y="5115"/>
                </a:cubicBezTo>
                <a:cubicBezTo>
                  <a:pt x="9214" y="5115"/>
                  <a:pt x="9288" y="5037"/>
                  <a:pt x="9288" y="4934"/>
                </a:cubicBezTo>
                <a:lnTo>
                  <a:pt x="9288" y="3815"/>
                </a:lnTo>
                <a:lnTo>
                  <a:pt x="10812" y="3815"/>
                </a:lnTo>
                <a:lnTo>
                  <a:pt x="10812" y="10721"/>
                </a:lnTo>
                <a:lnTo>
                  <a:pt x="9288" y="10721"/>
                </a:lnTo>
                <a:lnTo>
                  <a:pt x="9288" y="5768"/>
                </a:lnTo>
                <a:cubicBezTo>
                  <a:pt x="9288" y="5672"/>
                  <a:pt x="9216" y="5577"/>
                  <a:pt x="9145" y="5577"/>
                </a:cubicBezTo>
                <a:cubicBezTo>
                  <a:pt x="9026" y="5577"/>
                  <a:pt x="8931" y="5649"/>
                  <a:pt x="8931" y="5768"/>
                </a:cubicBezTo>
                <a:lnTo>
                  <a:pt x="8931" y="8506"/>
                </a:lnTo>
                <a:lnTo>
                  <a:pt x="7406" y="8506"/>
                </a:lnTo>
                <a:lnTo>
                  <a:pt x="7406" y="2481"/>
                </a:lnTo>
                <a:cubicBezTo>
                  <a:pt x="7406" y="2338"/>
                  <a:pt x="7287" y="2243"/>
                  <a:pt x="7168" y="2243"/>
                </a:cubicBezTo>
                <a:lnTo>
                  <a:pt x="5573" y="2243"/>
                </a:lnTo>
                <a:lnTo>
                  <a:pt x="5573" y="1243"/>
                </a:lnTo>
                <a:cubicBezTo>
                  <a:pt x="5573" y="1076"/>
                  <a:pt x="5454" y="1005"/>
                  <a:pt x="5335" y="1005"/>
                </a:cubicBezTo>
                <a:lnTo>
                  <a:pt x="3596" y="1005"/>
                </a:lnTo>
                <a:cubicBezTo>
                  <a:pt x="3453" y="1005"/>
                  <a:pt x="3358" y="1124"/>
                  <a:pt x="3358" y="1243"/>
                </a:cubicBezTo>
                <a:lnTo>
                  <a:pt x="3358" y="6006"/>
                </a:lnTo>
                <a:lnTo>
                  <a:pt x="1762" y="6006"/>
                </a:lnTo>
                <a:cubicBezTo>
                  <a:pt x="1596" y="6006"/>
                  <a:pt x="1524" y="6125"/>
                  <a:pt x="1524" y="6244"/>
                </a:cubicBezTo>
                <a:lnTo>
                  <a:pt x="1524" y="10721"/>
                </a:lnTo>
                <a:lnTo>
                  <a:pt x="1096" y="10721"/>
                </a:lnTo>
                <a:lnTo>
                  <a:pt x="1096" y="195"/>
                </a:lnTo>
                <a:cubicBezTo>
                  <a:pt x="1096" y="100"/>
                  <a:pt x="1048" y="52"/>
                  <a:pt x="977" y="5"/>
                </a:cubicBezTo>
                <a:cubicBezTo>
                  <a:pt x="964" y="2"/>
                  <a:pt x="952" y="1"/>
                  <a:pt x="9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5" name="Google Shape;2365;p64"/>
          <p:cNvGrpSpPr/>
          <p:nvPr/>
        </p:nvGrpSpPr>
        <p:grpSpPr>
          <a:xfrm>
            <a:off x="2543093" y="3577633"/>
            <a:ext cx="354584" cy="354614"/>
            <a:chOff x="3194038" y="3313708"/>
            <a:chExt cx="296500" cy="296525"/>
          </a:xfrm>
        </p:grpSpPr>
        <p:sp>
          <p:nvSpPr>
            <p:cNvPr id="2366" name="Google Shape;2366;p64"/>
            <p:cNvSpPr/>
            <p:nvPr/>
          </p:nvSpPr>
          <p:spPr>
            <a:xfrm>
              <a:off x="3213088" y="3332633"/>
              <a:ext cx="124450" cy="122800"/>
            </a:xfrm>
            <a:custGeom>
              <a:rect b="b" l="l" r="r" t="t"/>
              <a:pathLst>
                <a:path extrusionOk="0" h="4912" w="4978">
                  <a:moveTo>
                    <a:pt x="2569" y="1"/>
                  </a:moveTo>
                  <a:cubicBezTo>
                    <a:pt x="2523" y="1"/>
                    <a:pt x="2476" y="2"/>
                    <a:pt x="2429" y="6"/>
                  </a:cubicBezTo>
                  <a:cubicBezTo>
                    <a:pt x="1762" y="6"/>
                    <a:pt x="1167" y="268"/>
                    <a:pt x="715" y="720"/>
                  </a:cubicBezTo>
                  <a:cubicBezTo>
                    <a:pt x="286" y="1149"/>
                    <a:pt x="0" y="1792"/>
                    <a:pt x="0" y="2411"/>
                  </a:cubicBezTo>
                  <a:cubicBezTo>
                    <a:pt x="0" y="3006"/>
                    <a:pt x="215" y="3602"/>
                    <a:pt x="596" y="4054"/>
                  </a:cubicBezTo>
                  <a:cubicBezTo>
                    <a:pt x="631" y="4090"/>
                    <a:pt x="685" y="4108"/>
                    <a:pt x="738" y="4108"/>
                  </a:cubicBezTo>
                  <a:cubicBezTo>
                    <a:pt x="792" y="4108"/>
                    <a:pt x="846" y="4090"/>
                    <a:pt x="881" y="4054"/>
                  </a:cubicBezTo>
                  <a:cubicBezTo>
                    <a:pt x="929" y="3983"/>
                    <a:pt x="905" y="3887"/>
                    <a:pt x="881" y="3840"/>
                  </a:cubicBezTo>
                  <a:cubicBezTo>
                    <a:pt x="548" y="3459"/>
                    <a:pt x="357" y="2935"/>
                    <a:pt x="357" y="2435"/>
                  </a:cubicBezTo>
                  <a:cubicBezTo>
                    <a:pt x="357" y="1863"/>
                    <a:pt x="596" y="1363"/>
                    <a:pt x="1000" y="982"/>
                  </a:cubicBezTo>
                  <a:cubicBezTo>
                    <a:pt x="1381" y="601"/>
                    <a:pt x="1905" y="363"/>
                    <a:pt x="2453" y="363"/>
                  </a:cubicBezTo>
                  <a:cubicBezTo>
                    <a:pt x="3025" y="363"/>
                    <a:pt x="3549" y="553"/>
                    <a:pt x="3977" y="958"/>
                  </a:cubicBezTo>
                  <a:cubicBezTo>
                    <a:pt x="4382" y="1339"/>
                    <a:pt x="4596" y="1863"/>
                    <a:pt x="4596" y="2459"/>
                  </a:cubicBezTo>
                  <a:lnTo>
                    <a:pt x="4596" y="4578"/>
                  </a:lnTo>
                  <a:lnTo>
                    <a:pt x="2477" y="4578"/>
                  </a:lnTo>
                  <a:cubicBezTo>
                    <a:pt x="2120" y="4578"/>
                    <a:pt x="1762" y="4483"/>
                    <a:pt x="1477" y="4316"/>
                  </a:cubicBezTo>
                  <a:cubicBezTo>
                    <a:pt x="1450" y="4296"/>
                    <a:pt x="1421" y="4287"/>
                    <a:pt x="1393" y="4287"/>
                  </a:cubicBezTo>
                  <a:cubicBezTo>
                    <a:pt x="1322" y="4287"/>
                    <a:pt x="1256" y="4343"/>
                    <a:pt x="1239" y="4411"/>
                  </a:cubicBezTo>
                  <a:cubicBezTo>
                    <a:pt x="1191" y="4483"/>
                    <a:pt x="1262" y="4578"/>
                    <a:pt x="1310" y="4602"/>
                  </a:cubicBezTo>
                  <a:cubicBezTo>
                    <a:pt x="1667" y="4816"/>
                    <a:pt x="2096" y="4911"/>
                    <a:pt x="2501" y="4911"/>
                  </a:cubicBezTo>
                  <a:lnTo>
                    <a:pt x="4739" y="4911"/>
                  </a:lnTo>
                  <a:cubicBezTo>
                    <a:pt x="4882" y="4911"/>
                    <a:pt x="4977" y="4792"/>
                    <a:pt x="4977" y="4673"/>
                  </a:cubicBezTo>
                  <a:lnTo>
                    <a:pt x="4977" y="2459"/>
                  </a:lnTo>
                  <a:cubicBezTo>
                    <a:pt x="4977" y="1839"/>
                    <a:pt x="4763" y="1244"/>
                    <a:pt x="4358" y="792"/>
                  </a:cubicBezTo>
                  <a:cubicBezTo>
                    <a:pt x="3825" y="303"/>
                    <a:pt x="3210" y="1"/>
                    <a:pt x="25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64"/>
            <p:cNvSpPr/>
            <p:nvPr/>
          </p:nvSpPr>
          <p:spPr>
            <a:xfrm>
              <a:off x="3349413" y="3468508"/>
              <a:ext cx="122675" cy="123850"/>
            </a:xfrm>
            <a:custGeom>
              <a:rect b="b" l="l" r="r" t="t"/>
              <a:pathLst>
                <a:path extrusionOk="0" h="4954" w="4907">
                  <a:moveTo>
                    <a:pt x="144" y="0"/>
                  </a:moveTo>
                  <a:cubicBezTo>
                    <a:pt x="48" y="0"/>
                    <a:pt x="1" y="72"/>
                    <a:pt x="1" y="167"/>
                  </a:cubicBezTo>
                  <a:lnTo>
                    <a:pt x="1" y="1834"/>
                  </a:lnTo>
                  <a:cubicBezTo>
                    <a:pt x="1" y="1858"/>
                    <a:pt x="25" y="1882"/>
                    <a:pt x="25" y="1905"/>
                  </a:cubicBezTo>
                  <a:cubicBezTo>
                    <a:pt x="73" y="1940"/>
                    <a:pt x="120" y="1955"/>
                    <a:pt x="162" y="1955"/>
                  </a:cubicBezTo>
                  <a:cubicBezTo>
                    <a:pt x="263" y="1955"/>
                    <a:pt x="334" y="1871"/>
                    <a:pt x="334" y="1786"/>
                  </a:cubicBezTo>
                  <a:lnTo>
                    <a:pt x="334" y="358"/>
                  </a:lnTo>
                  <a:lnTo>
                    <a:pt x="2620" y="358"/>
                  </a:lnTo>
                  <a:cubicBezTo>
                    <a:pt x="2811" y="358"/>
                    <a:pt x="2954" y="405"/>
                    <a:pt x="3120" y="453"/>
                  </a:cubicBezTo>
                  <a:cubicBezTo>
                    <a:pt x="4049" y="810"/>
                    <a:pt x="4597" y="1620"/>
                    <a:pt x="4597" y="2501"/>
                  </a:cubicBezTo>
                  <a:cubicBezTo>
                    <a:pt x="4597" y="3072"/>
                    <a:pt x="4335" y="3572"/>
                    <a:pt x="3954" y="3977"/>
                  </a:cubicBezTo>
                  <a:cubicBezTo>
                    <a:pt x="3573" y="4358"/>
                    <a:pt x="3025" y="4596"/>
                    <a:pt x="2501" y="4596"/>
                  </a:cubicBezTo>
                  <a:cubicBezTo>
                    <a:pt x="1930" y="4596"/>
                    <a:pt x="1430" y="4382"/>
                    <a:pt x="1001" y="4025"/>
                  </a:cubicBezTo>
                  <a:cubicBezTo>
                    <a:pt x="620" y="3644"/>
                    <a:pt x="382" y="3144"/>
                    <a:pt x="358" y="2596"/>
                  </a:cubicBezTo>
                  <a:cubicBezTo>
                    <a:pt x="358" y="2501"/>
                    <a:pt x="263" y="2429"/>
                    <a:pt x="167" y="2429"/>
                  </a:cubicBezTo>
                  <a:cubicBezTo>
                    <a:pt x="96" y="2429"/>
                    <a:pt x="1" y="2501"/>
                    <a:pt x="1" y="2596"/>
                  </a:cubicBezTo>
                  <a:cubicBezTo>
                    <a:pt x="25" y="3215"/>
                    <a:pt x="286" y="3811"/>
                    <a:pt x="763" y="4263"/>
                  </a:cubicBezTo>
                  <a:cubicBezTo>
                    <a:pt x="1215" y="4716"/>
                    <a:pt x="1834" y="4954"/>
                    <a:pt x="2477" y="4954"/>
                  </a:cubicBezTo>
                  <a:lnTo>
                    <a:pt x="2501" y="4954"/>
                  </a:lnTo>
                  <a:cubicBezTo>
                    <a:pt x="3144" y="4954"/>
                    <a:pt x="3740" y="4692"/>
                    <a:pt x="4192" y="4239"/>
                  </a:cubicBezTo>
                  <a:cubicBezTo>
                    <a:pt x="4645" y="3787"/>
                    <a:pt x="4906" y="3168"/>
                    <a:pt x="4906" y="2548"/>
                  </a:cubicBezTo>
                  <a:cubicBezTo>
                    <a:pt x="4906" y="1882"/>
                    <a:pt x="4668" y="1262"/>
                    <a:pt x="4192" y="786"/>
                  </a:cubicBezTo>
                  <a:cubicBezTo>
                    <a:pt x="3716" y="286"/>
                    <a:pt x="3097" y="0"/>
                    <a:pt x="24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64"/>
            <p:cNvSpPr/>
            <p:nvPr/>
          </p:nvSpPr>
          <p:spPr>
            <a:xfrm>
              <a:off x="3349413" y="3313708"/>
              <a:ext cx="141125" cy="142325"/>
            </a:xfrm>
            <a:custGeom>
              <a:rect b="b" l="l" r="r" t="t"/>
              <a:pathLst>
                <a:path extrusionOk="0" h="5693" w="5645">
                  <a:moveTo>
                    <a:pt x="2858" y="334"/>
                  </a:moveTo>
                  <a:cubicBezTo>
                    <a:pt x="3525" y="334"/>
                    <a:pt x="4121" y="596"/>
                    <a:pt x="4597" y="1072"/>
                  </a:cubicBezTo>
                  <a:cubicBezTo>
                    <a:pt x="5073" y="1549"/>
                    <a:pt x="5311" y="2144"/>
                    <a:pt x="5335" y="2811"/>
                  </a:cubicBezTo>
                  <a:cubicBezTo>
                    <a:pt x="5335" y="3501"/>
                    <a:pt x="5097" y="4120"/>
                    <a:pt x="4621" y="4597"/>
                  </a:cubicBezTo>
                  <a:cubicBezTo>
                    <a:pt x="4144" y="5073"/>
                    <a:pt x="3525" y="5335"/>
                    <a:pt x="2835" y="5335"/>
                  </a:cubicBezTo>
                  <a:lnTo>
                    <a:pt x="334" y="5335"/>
                  </a:lnTo>
                  <a:lnTo>
                    <a:pt x="334" y="2834"/>
                  </a:lnTo>
                  <a:cubicBezTo>
                    <a:pt x="334" y="2144"/>
                    <a:pt x="596" y="1525"/>
                    <a:pt x="1072" y="1048"/>
                  </a:cubicBezTo>
                  <a:cubicBezTo>
                    <a:pt x="1549" y="572"/>
                    <a:pt x="2168" y="334"/>
                    <a:pt x="2858" y="334"/>
                  </a:cubicBezTo>
                  <a:close/>
                  <a:moveTo>
                    <a:pt x="2805" y="0"/>
                  </a:moveTo>
                  <a:cubicBezTo>
                    <a:pt x="1517" y="0"/>
                    <a:pt x="377" y="854"/>
                    <a:pt x="1" y="2287"/>
                  </a:cubicBezTo>
                  <a:lnTo>
                    <a:pt x="1" y="2358"/>
                  </a:lnTo>
                  <a:lnTo>
                    <a:pt x="1" y="5668"/>
                  </a:lnTo>
                  <a:cubicBezTo>
                    <a:pt x="1" y="5668"/>
                    <a:pt x="1" y="5692"/>
                    <a:pt x="25" y="5692"/>
                  </a:cubicBezTo>
                  <a:lnTo>
                    <a:pt x="215" y="5692"/>
                  </a:lnTo>
                  <a:lnTo>
                    <a:pt x="215" y="5668"/>
                  </a:lnTo>
                  <a:lnTo>
                    <a:pt x="3359" y="5668"/>
                  </a:lnTo>
                  <a:cubicBezTo>
                    <a:pt x="4811" y="5287"/>
                    <a:pt x="5645" y="4097"/>
                    <a:pt x="5645" y="2811"/>
                  </a:cubicBezTo>
                  <a:cubicBezTo>
                    <a:pt x="5645" y="2072"/>
                    <a:pt x="5359" y="1382"/>
                    <a:pt x="4811" y="834"/>
                  </a:cubicBezTo>
                  <a:cubicBezTo>
                    <a:pt x="4287" y="310"/>
                    <a:pt x="3597" y="1"/>
                    <a:pt x="2858" y="1"/>
                  </a:cubicBezTo>
                  <a:cubicBezTo>
                    <a:pt x="2841" y="0"/>
                    <a:pt x="2823" y="0"/>
                    <a:pt x="2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64"/>
            <p:cNvSpPr/>
            <p:nvPr/>
          </p:nvSpPr>
          <p:spPr>
            <a:xfrm>
              <a:off x="3194038" y="3468508"/>
              <a:ext cx="142300" cy="141725"/>
            </a:xfrm>
            <a:custGeom>
              <a:rect b="b" l="l" r="r" t="t"/>
              <a:pathLst>
                <a:path extrusionOk="0" h="5669" w="5692">
                  <a:moveTo>
                    <a:pt x="5311" y="358"/>
                  </a:moveTo>
                  <a:lnTo>
                    <a:pt x="5311" y="2858"/>
                  </a:lnTo>
                  <a:lnTo>
                    <a:pt x="5335" y="2858"/>
                  </a:lnTo>
                  <a:cubicBezTo>
                    <a:pt x="5335" y="3549"/>
                    <a:pt x="5049" y="4168"/>
                    <a:pt x="4573" y="4644"/>
                  </a:cubicBezTo>
                  <a:cubicBezTo>
                    <a:pt x="4096" y="5120"/>
                    <a:pt x="3477" y="5359"/>
                    <a:pt x="2834" y="5359"/>
                  </a:cubicBezTo>
                  <a:lnTo>
                    <a:pt x="2786" y="5359"/>
                  </a:lnTo>
                  <a:cubicBezTo>
                    <a:pt x="2143" y="5359"/>
                    <a:pt x="1548" y="5097"/>
                    <a:pt x="1072" y="4620"/>
                  </a:cubicBezTo>
                  <a:cubicBezTo>
                    <a:pt x="595" y="4144"/>
                    <a:pt x="357" y="3549"/>
                    <a:pt x="310" y="2882"/>
                  </a:cubicBezTo>
                  <a:cubicBezTo>
                    <a:pt x="310" y="2215"/>
                    <a:pt x="572" y="1596"/>
                    <a:pt x="1024" y="1096"/>
                  </a:cubicBezTo>
                  <a:cubicBezTo>
                    <a:pt x="1500" y="619"/>
                    <a:pt x="2143" y="358"/>
                    <a:pt x="2810" y="358"/>
                  </a:cubicBezTo>
                  <a:close/>
                  <a:moveTo>
                    <a:pt x="2858" y="0"/>
                  </a:moveTo>
                  <a:cubicBezTo>
                    <a:pt x="2072" y="0"/>
                    <a:pt x="1358" y="310"/>
                    <a:pt x="834" y="834"/>
                  </a:cubicBezTo>
                  <a:cubicBezTo>
                    <a:pt x="286" y="1382"/>
                    <a:pt x="0" y="2120"/>
                    <a:pt x="24" y="2858"/>
                  </a:cubicBezTo>
                  <a:cubicBezTo>
                    <a:pt x="24" y="3620"/>
                    <a:pt x="334" y="4287"/>
                    <a:pt x="857" y="4835"/>
                  </a:cubicBezTo>
                  <a:cubicBezTo>
                    <a:pt x="1405" y="5359"/>
                    <a:pt x="2072" y="5668"/>
                    <a:pt x="2834" y="5668"/>
                  </a:cubicBezTo>
                  <a:lnTo>
                    <a:pt x="2858" y="5668"/>
                  </a:lnTo>
                  <a:cubicBezTo>
                    <a:pt x="3596" y="5668"/>
                    <a:pt x="4311" y="5359"/>
                    <a:pt x="4858" y="4858"/>
                  </a:cubicBezTo>
                  <a:cubicBezTo>
                    <a:pt x="5382" y="4335"/>
                    <a:pt x="5692" y="3620"/>
                    <a:pt x="5692" y="2834"/>
                  </a:cubicBezTo>
                  <a:lnTo>
                    <a:pt x="5692" y="238"/>
                  </a:lnTo>
                  <a:cubicBezTo>
                    <a:pt x="5668" y="119"/>
                    <a:pt x="5573" y="0"/>
                    <a:pt x="54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64"/>
            <p:cNvSpPr/>
            <p:nvPr/>
          </p:nvSpPr>
          <p:spPr>
            <a:xfrm>
              <a:off x="3386938" y="3362533"/>
              <a:ext cx="66100" cy="8950"/>
            </a:xfrm>
            <a:custGeom>
              <a:rect b="b" l="l" r="r" t="t"/>
              <a:pathLst>
                <a:path extrusionOk="0" h="358" w="2644">
                  <a:moveTo>
                    <a:pt x="167" y="0"/>
                  </a:moveTo>
                  <a:cubicBezTo>
                    <a:pt x="71" y="0"/>
                    <a:pt x="24" y="48"/>
                    <a:pt x="0" y="143"/>
                  </a:cubicBezTo>
                  <a:cubicBezTo>
                    <a:pt x="0" y="239"/>
                    <a:pt x="71" y="358"/>
                    <a:pt x="167" y="358"/>
                  </a:cubicBezTo>
                  <a:lnTo>
                    <a:pt x="2429" y="358"/>
                  </a:lnTo>
                  <a:cubicBezTo>
                    <a:pt x="2524" y="358"/>
                    <a:pt x="2572" y="286"/>
                    <a:pt x="2620" y="191"/>
                  </a:cubicBezTo>
                  <a:cubicBezTo>
                    <a:pt x="2643" y="72"/>
                    <a:pt x="2548" y="0"/>
                    <a:pt x="24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64"/>
            <p:cNvSpPr/>
            <p:nvPr/>
          </p:nvSpPr>
          <p:spPr>
            <a:xfrm>
              <a:off x="3386338" y="3380383"/>
              <a:ext cx="67300" cy="8950"/>
            </a:xfrm>
            <a:custGeom>
              <a:rect b="b" l="l" r="r" t="t"/>
              <a:pathLst>
                <a:path extrusionOk="0" h="358" w="2692">
                  <a:moveTo>
                    <a:pt x="215" y="1"/>
                  </a:moveTo>
                  <a:cubicBezTo>
                    <a:pt x="119" y="1"/>
                    <a:pt x="72" y="48"/>
                    <a:pt x="48" y="144"/>
                  </a:cubicBezTo>
                  <a:cubicBezTo>
                    <a:pt x="0" y="263"/>
                    <a:pt x="95" y="358"/>
                    <a:pt x="215" y="358"/>
                  </a:cubicBezTo>
                  <a:lnTo>
                    <a:pt x="2477" y="358"/>
                  </a:lnTo>
                  <a:cubicBezTo>
                    <a:pt x="2596" y="358"/>
                    <a:pt x="2691" y="263"/>
                    <a:pt x="2667" y="144"/>
                  </a:cubicBezTo>
                  <a:cubicBezTo>
                    <a:pt x="2644" y="48"/>
                    <a:pt x="2548" y="1"/>
                    <a:pt x="2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64"/>
            <p:cNvSpPr/>
            <p:nvPr/>
          </p:nvSpPr>
          <p:spPr>
            <a:xfrm>
              <a:off x="3400613" y="3398858"/>
              <a:ext cx="38725" cy="8950"/>
            </a:xfrm>
            <a:custGeom>
              <a:rect b="b" l="l" r="r" t="t"/>
              <a:pathLst>
                <a:path extrusionOk="0" h="358" w="1549">
                  <a:moveTo>
                    <a:pt x="215" y="0"/>
                  </a:moveTo>
                  <a:cubicBezTo>
                    <a:pt x="120" y="0"/>
                    <a:pt x="72" y="48"/>
                    <a:pt x="48" y="143"/>
                  </a:cubicBezTo>
                  <a:cubicBezTo>
                    <a:pt x="1" y="262"/>
                    <a:pt x="96" y="357"/>
                    <a:pt x="215" y="357"/>
                  </a:cubicBezTo>
                  <a:lnTo>
                    <a:pt x="1358" y="357"/>
                  </a:lnTo>
                  <a:cubicBezTo>
                    <a:pt x="1477" y="357"/>
                    <a:pt x="1549" y="262"/>
                    <a:pt x="1525" y="143"/>
                  </a:cubicBezTo>
                  <a:cubicBezTo>
                    <a:pt x="1501" y="48"/>
                    <a:pt x="1406"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64"/>
            <p:cNvSpPr/>
            <p:nvPr/>
          </p:nvSpPr>
          <p:spPr>
            <a:xfrm>
              <a:off x="3232138" y="3517333"/>
              <a:ext cx="66700" cy="8950"/>
            </a:xfrm>
            <a:custGeom>
              <a:rect b="b" l="l" r="r" t="t"/>
              <a:pathLst>
                <a:path extrusionOk="0" h="358" w="2668">
                  <a:moveTo>
                    <a:pt x="191" y="0"/>
                  </a:moveTo>
                  <a:cubicBezTo>
                    <a:pt x="72" y="0"/>
                    <a:pt x="0" y="72"/>
                    <a:pt x="24" y="191"/>
                  </a:cubicBezTo>
                  <a:cubicBezTo>
                    <a:pt x="48" y="286"/>
                    <a:pt x="119" y="357"/>
                    <a:pt x="191" y="357"/>
                  </a:cubicBezTo>
                  <a:lnTo>
                    <a:pt x="2453" y="357"/>
                  </a:lnTo>
                  <a:cubicBezTo>
                    <a:pt x="2548" y="357"/>
                    <a:pt x="2620" y="286"/>
                    <a:pt x="2644" y="191"/>
                  </a:cubicBezTo>
                  <a:cubicBezTo>
                    <a:pt x="2667" y="72"/>
                    <a:pt x="2572" y="0"/>
                    <a:pt x="24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64"/>
            <p:cNvSpPr/>
            <p:nvPr/>
          </p:nvSpPr>
          <p:spPr>
            <a:xfrm>
              <a:off x="3231538" y="3535783"/>
              <a:ext cx="67300" cy="8950"/>
            </a:xfrm>
            <a:custGeom>
              <a:rect b="b" l="l" r="r" t="t"/>
              <a:pathLst>
                <a:path extrusionOk="0" h="358" w="2692">
                  <a:moveTo>
                    <a:pt x="215" y="0"/>
                  </a:moveTo>
                  <a:cubicBezTo>
                    <a:pt x="120" y="0"/>
                    <a:pt x="72" y="48"/>
                    <a:pt x="48" y="143"/>
                  </a:cubicBezTo>
                  <a:cubicBezTo>
                    <a:pt x="0" y="262"/>
                    <a:pt x="96" y="358"/>
                    <a:pt x="215" y="358"/>
                  </a:cubicBezTo>
                  <a:lnTo>
                    <a:pt x="2477" y="358"/>
                  </a:lnTo>
                  <a:cubicBezTo>
                    <a:pt x="2572" y="358"/>
                    <a:pt x="2644" y="286"/>
                    <a:pt x="2668" y="215"/>
                  </a:cubicBezTo>
                  <a:cubicBezTo>
                    <a:pt x="2691" y="96"/>
                    <a:pt x="2596" y="0"/>
                    <a:pt x="2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64"/>
            <p:cNvSpPr/>
            <p:nvPr/>
          </p:nvSpPr>
          <p:spPr>
            <a:xfrm>
              <a:off x="3245813" y="3553633"/>
              <a:ext cx="38725" cy="8950"/>
            </a:xfrm>
            <a:custGeom>
              <a:rect b="b" l="l" r="r" t="t"/>
              <a:pathLst>
                <a:path extrusionOk="0" h="358" w="1549">
                  <a:moveTo>
                    <a:pt x="215" y="1"/>
                  </a:moveTo>
                  <a:cubicBezTo>
                    <a:pt x="120" y="1"/>
                    <a:pt x="72" y="48"/>
                    <a:pt x="25" y="144"/>
                  </a:cubicBezTo>
                  <a:cubicBezTo>
                    <a:pt x="1" y="263"/>
                    <a:pt x="96" y="358"/>
                    <a:pt x="215" y="358"/>
                  </a:cubicBezTo>
                  <a:lnTo>
                    <a:pt x="1358" y="358"/>
                  </a:lnTo>
                  <a:cubicBezTo>
                    <a:pt x="1430" y="358"/>
                    <a:pt x="1501" y="287"/>
                    <a:pt x="1525" y="215"/>
                  </a:cubicBezTo>
                  <a:cubicBezTo>
                    <a:pt x="1549" y="96"/>
                    <a:pt x="1477" y="1"/>
                    <a:pt x="1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6" name="Google Shape;2376;p64"/>
          <p:cNvGrpSpPr/>
          <p:nvPr/>
        </p:nvGrpSpPr>
        <p:grpSpPr>
          <a:xfrm>
            <a:off x="1778362" y="3587320"/>
            <a:ext cx="359577" cy="338051"/>
            <a:chOff x="2682013" y="3321808"/>
            <a:chExt cx="300675" cy="282675"/>
          </a:xfrm>
        </p:grpSpPr>
        <p:sp>
          <p:nvSpPr>
            <p:cNvPr id="2377" name="Google Shape;2377;p64"/>
            <p:cNvSpPr/>
            <p:nvPr/>
          </p:nvSpPr>
          <p:spPr>
            <a:xfrm>
              <a:off x="2682613" y="3321808"/>
              <a:ext cx="202450" cy="86000"/>
            </a:xfrm>
            <a:custGeom>
              <a:rect b="b" l="l" r="r" t="t"/>
              <a:pathLst>
                <a:path extrusionOk="0" h="3440" w="8098">
                  <a:moveTo>
                    <a:pt x="6407" y="724"/>
                  </a:moveTo>
                  <a:cubicBezTo>
                    <a:pt x="6430" y="724"/>
                    <a:pt x="6454" y="724"/>
                    <a:pt x="6454" y="748"/>
                  </a:cubicBezTo>
                  <a:lnTo>
                    <a:pt x="7716" y="2534"/>
                  </a:lnTo>
                  <a:cubicBezTo>
                    <a:pt x="7740" y="2582"/>
                    <a:pt x="7716" y="2606"/>
                    <a:pt x="7716" y="2630"/>
                  </a:cubicBezTo>
                  <a:cubicBezTo>
                    <a:pt x="7716" y="2653"/>
                    <a:pt x="7669" y="2653"/>
                    <a:pt x="7645" y="2653"/>
                  </a:cubicBezTo>
                  <a:lnTo>
                    <a:pt x="3239" y="2653"/>
                  </a:lnTo>
                  <a:cubicBezTo>
                    <a:pt x="3430" y="2391"/>
                    <a:pt x="3549" y="2034"/>
                    <a:pt x="3549" y="1677"/>
                  </a:cubicBezTo>
                  <a:cubicBezTo>
                    <a:pt x="3549" y="1320"/>
                    <a:pt x="3406" y="1034"/>
                    <a:pt x="3215" y="724"/>
                  </a:cubicBezTo>
                  <a:close/>
                  <a:moveTo>
                    <a:pt x="1787" y="343"/>
                  </a:moveTo>
                  <a:cubicBezTo>
                    <a:pt x="2525" y="343"/>
                    <a:pt x="3168" y="963"/>
                    <a:pt x="3168" y="1701"/>
                  </a:cubicBezTo>
                  <a:cubicBezTo>
                    <a:pt x="3168" y="2463"/>
                    <a:pt x="2525" y="3082"/>
                    <a:pt x="1787" y="3082"/>
                  </a:cubicBezTo>
                  <a:cubicBezTo>
                    <a:pt x="1048" y="3082"/>
                    <a:pt x="429" y="2463"/>
                    <a:pt x="429" y="1701"/>
                  </a:cubicBezTo>
                  <a:cubicBezTo>
                    <a:pt x="429" y="939"/>
                    <a:pt x="1048" y="343"/>
                    <a:pt x="1787" y="343"/>
                  </a:cubicBezTo>
                  <a:close/>
                  <a:moveTo>
                    <a:pt x="1801" y="1"/>
                  </a:moveTo>
                  <a:cubicBezTo>
                    <a:pt x="1741" y="1"/>
                    <a:pt x="1680" y="4"/>
                    <a:pt x="1620" y="10"/>
                  </a:cubicBezTo>
                  <a:cubicBezTo>
                    <a:pt x="810" y="105"/>
                    <a:pt x="143" y="748"/>
                    <a:pt x="96" y="1582"/>
                  </a:cubicBezTo>
                  <a:cubicBezTo>
                    <a:pt x="0" y="2582"/>
                    <a:pt x="810" y="3439"/>
                    <a:pt x="1787" y="3439"/>
                  </a:cubicBezTo>
                  <a:cubicBezTo>
                    <a:pt x="2215" y="3439"/>
                    <a:pt x="2596" y="3296"/>
                    <a:pt x="2882" y="3058"/>
                  </a:cubicBezTo>
                  <a:lnTo>
                    <a:pt x="7621" y="3058"/>
                  </a:lnTo>
                  <a:cubicBezTo>
                    <a:pt x="7764" y="3058"/>
                    <a:pt x="7883" y="2987"/>
                    <a:pt x="7978" y="2868"/>
                  </a:cubicBezTo>
                  <a:cubicBezTo>
                    <a:pt x="8097" y="2725"/>
                    <a:pt x="8097" y="2510"/>
                    <a:pt x="7978" y="2368"/>
                  </a:cubicBezTo>
                  <a:lnTo>
                    <a:pt x="6740" y="582"/>
                  </a:lnTo>
                  <a:cubicBezTo>
                    <a:pt x="6645" y="462"/>
                    <a:pt x="6526" y="391"/>
                    <a:pt x="6383" y="391"/>
                  </a:cubicBezTo>
                  <a:lnTo>
                    <a:pt x="2882" y="391"/>
                  </a:lnTo>
                  <a:cubicBezTo>
                    <a:pt x="2612" y="142"/>
                    <a:pt x="2214"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64"/>
            <p:cNvSpPr/>
            <p:nvPr/>
          </p:nvSpPr>
          <p:spPr>
            <a:xfrm>
              <a:off x="2682613" y="3419283"/>
              <a:ext cx="252450" cy="86750"/>
            </a:xfrm>
            <a:custGeom>
              <a:rect b="b" l="l" r="r" t="t"/>
              <a:pathLst>
                <a:path extrusionOk="0" h="3470" w="10098">
                  <a:moveTo>
                    <a:pt x="1787" y="350"/>
                  </a:moveTo>
                  <a:cubicBezTo>
                    <a:pt x="2525" y="350"/>
                    <a:pt x="3168" y="969"/>
                    <a:pt x="3168" y="1707"/>
                  </a:cubicBezTo>
                  <a:cubicBezTo>
                    <a:pt x="3168" y="2446"/>
                    <a:pt x="2525" y="3089"/>
                    <a:pt x="1787" y="3089"/>
                  </a:cubicBezTo>
                  <a:cubicBezTo>
                    <a:pt x="1048" y="3089"/>
                    <a:pt x="429" y="2446"/>
                    <a:pt x="429" y="1707"/>
                  </a:cubicBezTo>
                  <a:cubicBezTo>
                    <a:pt x="429" y="969"/>
                    <a:pt x="1048" y="350"/>
                    <a:pt x="1787" y="350"/>
                  </a:cubicBezTo>
                  <a:close/>
                  <a:moveTo>
                    <a:pt x="1866" y="0"/>
                  </a:moveTo>
                  <a:cubicBezTo>
                    <a:pt x="1792" y="0"/>
                    <a:pt x="1718" y="5"/>
                    <a:pt x="1644" y="17"/>
                  </a:cubicBezTo>
                  <a:cubicBezTo>
                    <a:pt x="834" y="112"/>
                    <a:pt x="167" y="755"/>
                    <a:pt x="120" y="1588"/>
                  </a:cubicBezTo>
                  <a:cubicBezTo>
                    <a:pt x="0" y="2612"/>
                    <a:pt x="810" y="3470"/>
                    <a:pt x="1787" y="3470"/>
                  </a:cubicBezTo>
                  <a:cubicBezTo>
                    <a:pt x="2215" y="3470"/>
                    <a:pt x="2596" y="3327"/>
                    <a:pt x="2882" y="3089"/>
                  </a:cubicBezTo>
                  <a:lnTo>
                    <a:pt x="9622" y="3089"/>
                  </a:lnTo>
                  <a:cubicBezTo>
                    <a:pt x="9764" y="3089"/>
                    <a:pt x="9883" y="3017"/>
                    <a:pt x="9979" y="2898"/>
                  </a:cubicBezTo>
                  <a:cubicBezTo>
                    <a:pt x="10098" y="2755"/>
                    <a:pt x="10098" y="2541"/>
                    <a:pt x="9979" y="2398"/>
                  </a:cubicBezTo>
                  <a:lnTo>
                    <a:pt x="8717" y="612"/>
                  </a:lnTo>
                  <a:cubicBezTo>
                    <a:pt x="8621" y="493"/>
                    <a:pt x="8526" y="421"/>
                    <a:pt x="8359" y="421"/>
                  </a:cubicBezTo>
                  <a:lnTo>
                    <a:pt x="7073" y="421"/>
                  </a:lnTo>
                  <a:cubicBezTo>
                    <a:pt x="7002" y="421"/>
                    <a:pt x="6931" y="493"/>
                    <a:pt x="6907" y="588"/>
                  </a:cubicBezTo>
                  <a:cubicBezTo>
                    <a:pt x="6883" y="683"/>
                    <a:pt x="6954" y="779"/>
                    <a:pt x="7073" y="779"/>
                  </a:cubicBezTo>
                  <a:lnTo>
                    <a:pt x="8407" y="779"/>
                  </a:lnTo>
                  <a:cubicBezTo>
                    <a:pt x="8431" y="779"/>
                    <a:pt x="8455" y="779"/>
                    <a:pt x="8455" y="826"/>
                  </a:cubicBezTo>
                  <a:lnTo>
                    <a:pt x="9717" y="2612"/>
                  </a:lnTo>
                  <a:cubicBezTo>
                    <a:pt x="9741" y="2636"/>
                    <a:pt x="9717" y="2660"/>
                    <a:pt x="9717" y="2684"/>
                  </a:cubicBezTo>
                  <a:cubicBezTo>
                    <a:pt x="9717" y="2731"/>
                    <a:pt x="9669" y="2731"/>
                    <a:pt x="9645" y="2731"/>
                  </a:cubicBezTo>
                  <a:lnTo>
                    <a:pt x="3239" y="2731"/>
                  </a:lnTo>
                  <a:cubicBezTo>
                    <a:pt x="3430" y="2446"/>
                    <a:pt x="3549" y="2088"/>
                    <a:pt x="3549" y="1731"/>
                  </a:cubicBezTo>
                  <a:cubicBezTo>
                    <a:pt x="3549" y="1374"/>
                    <a:pt x="3430" y="1064"/>
                    <a:pt x="3239" y="755"/>
                  </a:cubicBezTo>
                  <a:lnTo>
                    <a:pt x="6288" y="755"/>
                  </a:lnTo>
                  <a:cubicBezTo>
                    <a:pt x="6383" y="755"/>
                    <a:pt x="6430" y="707"/>
                    <a:pt x="6454" y="612"/>
                  </a:cubicBezTo>
                  <a:cubicBezTo>
                    <a:pt x="6478" y="493"/>
                    <a:pt x="6407" y="398"/>
                    <a:pt x="6288" y="398"/>
                  </a:cubicBezTo>
                  <a:lnTo>
                    <a:pt x="2906" y="398"/>
                  </a:lnTo>
                  <a:cubicBezTo>
                    <a:pt x="2645" y="156"/>
                    <a:pt x="2265" y="0"/>
                    <a:pt x="18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64"/>
            <p:cNvSpPr/>
            <p:nvPr/>
          </p:nvSpPr>
          <p:spPr>
            <a:xfrm>
              <a:off x="2682013" y="3517908"/>
              <a:ext cx="300675" cy="86575"/>
            </a:xfrm>
            <a:custGeom>
              <a:rect b="b" l="l" r="r" t="t"/>
              <a:pathLst>
                <a:path extrusionOk="0" h="3463" w="12027">
                  <a:moveTo>
                    <a:pt x="1811" y="311"/>
                  </a:moveTo>
                  <a:cubicBezTo>
                    <a:pt x="2549" y="311"/>
                    <a:pt x="3192" y="953"/>
                    <a:pt x="3192" y="1692"/>
                  </a:cubicBezTo>
                  <a:cubicBezTo>
                    <a:pt x="3192" y="2430"/>
                    <a:pt x="2596" y="3073"/>
                    <a:pt x="1811" y="3073"/>
                  </a:cubicBezTo>
                  <a:cubicBezTo>
                    <a:pt x="1072" y="3073"/>
                    <a:pt x="453" y="2430"/>
                    <a:pt x="453" y="1692"/>
                  </a:cubicBezTo>
                  <a:cubicBezTo>
                    <a:pt x="453" y="953"/>
                    <a:pt x="1072" y="311"/>
                    <a:pt x="1811" y="311"/>
                  </a:cubicBezTo>
                  <a:close/>
                  <a:moveTo>
                    <a:pt x="1787" y="1"/>
                  </a:moveTo>
                  <a:cubicBezTo>
                    <a:pt x="763" y="1"/>
                    <a:pt x="1" y="858"/>
                    <a:pt x="48" y="1882"/>
                  </a:cubicBezTo>
                  <a:cubicBezTo>
                    <a:pt x="120" y="2668"/>
                    <a:pt x="763" y="3359"/>
                    <a:pt x="1572" y="3454"/>
                  </a:cubicBezTo>
                  <a:cubicBezTo>
                    <a:pt x="1627" y="3459"/>
                    <a:pt x="1682" y="3462"/>
                    <a:pt x="1736" y="3462"/>
                  </a:cubicBezTo>
                  <a:cubicBezTo>
                    <a:pt x="2156" y="3462"/>
                    <a:pt x="2563" y="3305"/>
                    <a:pt x="2858" y="3073"/>
                  </a:cubicBezTo>
                  <a:lnTo>
                    <a:pt x="3906" y="3073"/>
                  </a:lnTo>
                  <a:cubicBezTo>
                    <a:pt x="3978" y="3073"/>
                    <a:pt x="4049" y="3002"/>
                    <a:pt x="4073" y="2906"/>
                  </a:cubicBezTo>
                  <a:cubicBezTo>
                    <a:pt x="4097" y="2787"/>
                    <a:pt x="4025" y="2716"/>
                    <a:pt x="3906" y="2716"/>
                  </a:cubicBezTo>
                  <a:lnTo>
                    <a:pt x="3192" y="2716"/>
                  </a:lnTo>
                  <a:cubicBezTo>
                    <a:pt x="3359" y="2430"/>
                    <a:pt x="3478" y="2073"/>
                    <a:pt x="3478" y="1716"/>
                  </a:cubicBezTo>
                  <a:cubicBezTo>
                    <a:pt x="3478" y="1358"/>
                    <a:pt x="3359" y="1049"/>
                    <a:pt x="3192" y="739"/>
                  </a:cubicBezTo>
                  <a:lnTo>
                    <a:pt x="10265" y="739"/>
                  </a:lnTo>
                  <a:cubicBezTo>
                    <a:pt x="10289" y="739"/>
                    <a:pt x="10336" y="739"/>
                    <a:pt x="10336" y="763"/>
                  </a:cubicBezTo>
                  <a:lnTo>
                    <a:pt x="11575" y="2549"/>
                  </a:lnTo>
                  <a:cubicBezTo>
                    <a:pt x="11598" y="2597"/>
                    <a:pt x="11575" y="2620"/>
                    <a:pt x="11575" y="2644"/>
                  </a:cubicBezTo>
                  <a:cubicBezTo>
                    <a:pt x="11575" y="2668"/>
                    <a:pt x="11551" y="2668"/>
                    <a:pt x="11527" y="2668"/>
                  </a:cubicBezTo>
                  <a:lnTo>
                    <a:pt x="4716" y="2668"/>
                  </a:lnTo>
                  <a:cubicBezTo>
                    <a:pt x="4644" y="2668"/>
                    <a:pt x="4573" y="2740"/>
                    <a:pt x="4549" y="2835"/>
                  </a:cubicBezTo>
                  <a:cubicBezTo>
                    <a:pt x="4525" y="2954"/>
                    <a:pt x="4597" y="3025"/>
                    <a:pt x="4716" y="3025"/>
                  </a:cubicBezTo>
                  <a:lnTo>
                    <a:pt x="11527" y="3025"/>
                  </a:lnTo>
                  <a:cubicBezTo>
                    <a:pt x="11670" y="3025"/>
                    <a:pt x="11789" y="2978"/>
                    <a:pt x="11860" y="2859"/>
                  </a:cubicBezTo>
                  <a:cubicBezTo>
                    <a:pt x="12027" y="2716"/>
                    <a:pt x="12027" y="2501"/>
                    <a:pt x="11908" y="2359"/>
                  </a:cubicBezTo>
                  <a:lnTo>
                    <a:pt x="10646" y="572"/>
                  </a:lnTo>
                  <a:cubicBezTo>
                    <a:pt x="10574" y="453"/>
                    <a:pt x="10455" y="382"/>
                    <a:pt x="10289" y="382"/>
                  </a:cubicBezTo>
                  <a:lnTo>
                    <a:pt x="2882" y="382"/>
                  </a:lnTo>
                  <a:cubicBezTo>
                    <a:pt x="2596" y="144"/>
                    <a:pt x="2192" y="1"/>
                    <a:pt x="17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0" name="Google Shape;2380;p64"/>
          <p:cNvGrpSpPr/>
          <p:nvPr/>
        </p:nvGrpSpPr>
        <p:grpSpPr>
          <a:xfrm>
            <a:off x="1091245" y="3576916"/>
            <a:ext cx="291261" cy="356737"/>
            <a:chOff x="2234888" y="3313108"/>
            <a:chExt cx="243550" cy="298300"/>
          </a:xfrm>
        </p:grpSpPr>
        <p:sp>
          <p:nvSpPr>
            <p:cNvPr id="2381" name="Google Shape;2381;p64"/>
            <p:cNvSpPr/>
            <p:nvPr/>
          </p:nvSpPr>
          <p:spPr>
            <a:xfrm>
              <a:off x="2373013" y="3497083"/>
              <a:ext cx="104825" cy="114325"/>
            </a:xfrm>
            <a:custGeom>
              <a:rect b="b" l="l" r="r" t="t"/>
              <a:pathLst>
                <a:path extrusionOk="0" h="4573" w="4193">
                  <a:moveTo>
                    <a:pt x="239" y="0"/>
                  </a:moveTo>
                  <a:cubicBezTo>
                    <a:pt x="120" y="0"/>
                    <a:pt x="1" y="119"/>
                    <a:pt x="1" y="239"/>
                  </a:cubicBezTo>
                  <a:lnTo>
                    <a:pt x="1" y="4406"/>
                  </a:lnTo>
                  <a:cubicBezTo>
                    <a:pt x="1" y="4501"/>
                    <a:pt x="96" y="4573"/>
                    <a:pt x="168" y="4573"/>
                  </a:cubicBezTo>
                  <a:lnTo>
                    <a:pt x="763" y="4573"/>
                  </a:lnTo>
                  <a:cubicBezTo>
                    <a:pt x="858" y="4573"/>
                    <a:pt x="930" y="4525"/>
                    <a:pt x="954" y="4430"/>
                  </a:cubicBezTo>
                  <a:cubicBezTo>
                    <a:pt x="977" y="4311"/>
                    <a:pt x="882" y="4216"/>
                    <a:pt x="763" y="4216"/>
                  </a:cubicBezTo>
                  <a:lnTo>
                    <a:pt x="358" y="4216"/>
                  </a:lnTo>
                  <a:lnTo>
                    <a:pt x="358" y="358"/>
                  </a:lnTo>
                  <a:lnTo>
                    <a:pt x="3835" y="358"/>
                  </a:lnTo>
                  <a:lnTo>
                    <a:pt x="3835" y="4216"/>
                  </a:lnTo>
                  <a:lnTo>
                    <a:pt x="1573" y="4216"/>
                  </a:lnTo>
                  <a:cubicBezTo>
                    <a:pt x="1477" y="4216"/>
                    <a:pt x="1430" y="4287"/>
                    <a:pt x="1406" y="4382"/>
                  </a:cubicBezTo>
                  <a:cubicBezTo>
                    <a:pt x="1358" y="4501"/>
                    <a:pt x="1454" y="4573"/>
                    <a:pt x="1573" y="4573"/>
                  </a:cubicBezTo>
                  <a:lnTo>
                    <a:pt x="4026" y="4573"/>
                  </a:lnTo>
                  <a:cubicBezTo>
                    <a:pt x="4097" y="4573"/>
                    <a:pt x="4192" y="4501"/>
                    <a:pt x="4192" y="4406"/>
                  </a:cubicBezTo>
                  <a:lnTo>
                    <a:pt x="4192" y="239"/>
                  </a:lnTo>
                  <a:cubicBezTo>
                    <a:pt x="4168" y="96"/>
                    <a:pt x="4049" y="0"/>
                    <a:pt x="3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64"/>
            <p:cNvSpPr/>
            <p:nvPr/>
          </p:nvSpPr>
          <p:spPr>
            <a:xfrm>
              <a:off x="2403388" y="3432158"/>
              <a:ext cx="29800" cy="46500"/>
            </a:xfrm>
            <a:custGeom>
              <a:rect b="b" l="l" r="r" t="t"/>
              <a:pathLst>
                <a:path extrusionOk="0" h="1860" w="1192">
                  <a:moveTo>
                    <a:pt x="601" y="332"/>
                  </a:moveTo>
                  <a:cubicBezTo>
                    <a:pt x="615" y="332"/>
                    <a:pt x="629" y="333"/>
                    <a:pt x="643" y="335"/>
                  </a:cubicBezTo>
                  <a:cubicBezTo>
                    <a:pt x="763" y="335"/>
                    <a:pt x="834" y="454"/>
                    <a:pt x="834" y="573"/>
                  </a:cubicBezTo>
                  <a:lnTo>
                    <a:pt x="834" y="1216"/>
                  </a:lnTo>
                  <a:cubicBezTo>
                    <a:pt x="834" y="1335"/>
                    <a:pt x="763" y="1454"/>
                    <a:pt x="643" y="1454"/>
                  </a:cubicBezTo>
                  <a:cubicBezTo>
                    <a:pt x="477" y="1454"/>
                    <a:pt x="358" y="1383"/>
                    <a:pt x="358" y="1216"/>
                  </a:cubicBezTo>
                  <a:lnTo>
                    <a:pt x="358" y="573"/>
                  </a:lnTo>
                  <a:cubicBezTo>
                    <a:pt x="358" y="443"/>
                    <a:pt x="457" y="332"/>
                    <a:pt x="601" y="332"/>
                  </a:cubicBezTo>
                  <a:close/>
                  <a:moveTo>
                    <a:pt x="614" y="0"/>
                  </a:moveTo>
                  <a:cubicBezTo>
                    <a:pt x="600" y="0"/>
                    <a:pt x="586" y="1"/>
                    <a:pt x="572" y="2"/>
                  </a:cubicBezTo>
                  <a:cubicBezTo>
                    <a:pt x="286" y="25"/>
                    <a:pt x="0" y="264"/>
                    <a:pt x="0" y="597"/>
                  </a:cubicBezTo>
                  <a:lnTo>
                    <a:pt x="0" y="1264"/>
                  </a:lnTo>
                  <a:cubicBezTo>
                    <a:pt x="0" y="1550"/>
                    <a:pt x="239" y="1812"/>
                    <a:pt x="572" y="1859"/>
                  </a:cubicBezTo>
                  <a:cubicBezTo>
                    <a:pt x="905" y="1859"/>
                    <a:pt x="1191" y="1573"/>
                    <a:pt x="1191" y="1216"/>
                  </a:cubicBezTo>
                  <a:lnTo>
                    <a:pt x="1191" y="597"/>
                  </a:lnTo>
                  <a:cubicBezTo>
                    <a:pt x="1191" y="255"/>
                    <a:pt x="929" y="0"/>
                    <a:pt x="6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64"/>
            <p:cNvSpPr/>
            <p:nvPr/>
          </p:nvSpPr>
          <p:spPr>
            <a:xfrm>
              <a:off x="2367063" y="3431983"/>
              <a:ext cx="32175" cy="44275"/>
            </a:xfrm>
            <a:custGeom>
              <a:rect b="b" l="l" r="r" t="t"/>
              <a:pathLst>
                <a:path extrusionOk="0" h="1771" w="1287">
                  <a:moveTo>
                    <a:pt x="691" y="556"/>
                  </a:moveTo>
                  <a:lnTo>
                    <a:pt x="691" y="985"/>
                  </a:lnTo>
                  <a:lnTo>
                    <a:pt x="453" y="985"/>
                  </a:lnTo>
                  <a:cubicBezTo>
                    <a:pt x="549" y="842"/>
                    <a:pt x="620" y="675"/>
                    <a:pt x="691" y="556"/>
                  </a:cubicBezTo>
                  <a:close/>
                  <a:moveTo>
                    <a:pt x="835" y="0"/>
                  </a:moveTo>
                  <a:cubicBezTo>
                    <a:pt x="756" y="0"/>
                    <a:pt x="669" y="31"/>
                    <a:pt x="596" y="104"/>
                  </a:cubicBezTo>
                  <a:cubicBezTo>
                    <a:pt x="501" y="199"/>
                    <a:pt x="144" y="866"/>
                    <a:pt x="25" y="1080"/>
                  </a:cubicBezTo>
                  <a:cubicBezTo>
                    <a:pt x="1" y="1104"/>
                    <a:pt x="1" y="1152"/>
                    <a:pt x="1" y="1199"/>
                  </a:cubicBezTo>
                  <a:cubicBezTo>
                    <a:pt x="1" y="1295"/>
                    <a:pt x="96" y="1342"/>
                    <a:pt x="191" y="1342"/>
                  </a:cubicBezTo>
                  <a:lnTo>
                    <a:pt x="715" y="1342"/>
                  </a:lnTo>
                  <a:lnTo>
                    <a:pt x="715" y="1580"/>
                  </a:lnTo>
                  <a:cubicBezTo>
                    <a:pt x="715" y="1676"/>
                    <a:pt x="811" y="1771"/>
                    <a:pt x="906" y="1771"/>
                  </a:cubicBezTo>
                  <a:cubicBezTo>
                    <a:pt x="977" y="1771"/>
                    <a:pt x="1072" y="1676"/>
                    <a:pt x="1072" y="1580"/>
                  </a:cubicBezTo>
                  <a:lnTo>
                    <a:pt x="1072" y="1342"/>
                  </a:lnTo>
                  <a:cubicBezTo>
                    <a:pt x="1168" y="1342"/>
                    <a:pt x="1215" y="1295"/>
                    <a:pt x="1239" y="1199"/>
                  </a:cubicBezTo>
                  <a:cubicBezTo>
                    <a:pt x="1287" y="1080"/>
                    <a:pt x="1192" y="985"/>
                    <a:pt x="1072" y="985"/>
                  </a:cubicBezTo>
                  <a:lnTo>
                    <a:pt x="1072" y="247"/>
                  </a:lnTo>
                  <a:cubicBezTo>
                    <a:pt x="1072" y="128"/>
                    <a:pt x="977" y="32"/>
                    <a:pt x="906" y="9"/>
                  </a:cubicBezTo>
                  <a:cubicBezTo>
                    <a:pt x="883" y="3"/>
                    <a:pt x="859" y="0"/>
                    <a:pt x="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64"/>
            <p:cNvSpPr/>
            <p:nvPr/>
          </p:nvSpPr>
          <p:spPr>
            <a:xfrm>
              <a:off x="2448638" y="3430508"/>
              <a:ext cx="25025" cy="46350"/>
            </a:xfrm>
            <a:custGeom>
              <a:rect b="b" l="l" r="r" t="t"/>
              <a:pathLst>
                <a:path extrusionOk="0" h="1854" w="1001">
                  <a:moveTo>
                    <a:pt x="803" y="1"/>
                  </a:moveTo>
                  <a:cubicBezTo>
                    <a:pt x="737" y="1"/>
                    <a:pt x="678" y="40"/>
                    <a:pt x="643" y="91"/>
                  </a:cubicBezTo>
                  <a:lnTo>
                    <a:pt x="0" y="1592"/>
                  </a:lnTo>
                  <a:cubicBezTo>
                    <a:pt x="24" y="1735"/>
                    <a:pt x="48" y="1830"/>
                    <a:pt x="143" y="1854"/>
                  </a:cubicBezTo>
                  <a:lnTo>
                    <a:pt x="191" y="1854"/>
                  </a:lnTo>
                  <a:cubicBezTo>
                    <a:pt x="239" y="1854"/>
                    <a:pt x="310" y="1830"/>
                    <a:pt x="334" y="1735"/>
                  </a:cubicBezTo>
                  <a:lnTo>
                    <a:pt x="953" y="258"/>
                  </a:lnTo>
                  <a:cubicBezTo>
                    <a:pt x="1001" y="163"/>
                    <a:pt x="953" y="68"/>
                    <a:pt x="882" y="20"/>
                  </a:cubicBezTo>
                  <a:cubicBezTo>
                    <a:pt x="855" y="7"/>
                    <a:pt x="828" y="1"/>
                    <a:pt x="8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64"/>
            <p:cNvSpPr/>
            <p:nvPr/>
          </p:nvSpPr>
          <p:spPr>
            <a:xfrm>
              <a:off x="2443863" y="3435158"/>
              <a:ext cx="10150" cy="10150"/>
            </a:xfrm>
            <a:custGeom>
              <a:rect b="b" l="l" r="r" t="t"/>
              <a:pathLst>
                <a:path extrusionOk="0" h="406" w="406">
                  <a:moveTo>
                    <a:pt x="191" y="1"/>
                  </a:moveTo>
                  <a:cubicBezTo>
                    <a:pt x="96" y="1"/>
                    <a:pt x="1" y="96"/>
                    <a:pt x="1" y="215"/>
                  </a:cubicBezTo>
                  <a:cubicBezTo>
                    <a:pt x="1" y="334"/>
                    <a:pt x="96" y="406"/>
                    <a:pt x="191" y="406"/>
                  </a:cubicBezTo>
                  <a:cubicBezTo>
                    <a:pt x="310" y="406"/>
                    <a:pt x="406" y="334"/>
                    <a:pt x="406" y="215"/>
                  </a:cubicBezTo>
                  <a:cubicBezTo>
                    <a:pt x="406" y="96"/>
                    <a:pt x="310" y="1"/>
                    <a:pt x="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64"/>
            <p:cNvSpPr/>
            <p:nvPr/>
          </p:nvSpPr>
          <p:spPr>
            <a:xfrm>
              <a:off x="2468288" y="3464333"/>
              <a:ext cx="10150" cy="10150"/>
            </a:xfrm>
            <a:custGeom>
              <a:rect b="b" l="l" r="r" t="t"/>
              <a:pathLst>
                <a:path extrusionOk="0" h="406" w="406">
                  <a:moveTo>
                    <a:pt x="215" y="1"/>
                  </a:moveTo>
                  <a:cubicBezTo>
                    <a:pt x="96" y="1"/>
                    <a:pt x="0" y="96"/>
                    <a:pt x="0" y="191"/>
                  </a:cubicBezTo>
                  <a:cubicBezTo>
                    <a:pt x="0" y="310"/>
                    <a:pt x="96" y="405"/>
                    <a:pt x="215" y="405"/>
                  </a:cubicBezTo>
                  <a:cubicBezTo>
                    <a:pt x="334" y="405"/>
                    <a:pt x="405" y="310"/>
                    <a:pt x="405" y="191"/>
                  </a:cubicBezTo>
                  <a:cubicBezTo>
                    <a:pt x="405" y="96"/>
                    <a:pt x="334" y="1"/>
                    <a:pt x="2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64"/>
            <p:cNvSpPr/>
            <p:nvPr/>
          </p:nvSpPr>
          <p:spPr>
            <a:xfrm>
              <a:off x="2234888" y="3380983"/>
              <a:ext cx="107800" cy="230350"/>
            </a:xfrm>
            <a:custGeom>
              <a:rect b="b" l="l" r="r" t="t"/>
              <a:pathLst>
                <a:path extrusionOk="0" h="9214" w="4312">
                  <a:moveTo>
                    <a:pt x="2073" y="1"/>
                  </a:moveTo>
                  <a:cubicBezTo>
                    <a:pt x="1358" y="1"/>
                    <a:pt x="25" y="453"/>
                    <a:pt x="25" y="2049"/>
                  </a:cubicBezTo>
                  <a:lnTo>
                    <a:pt x="25" y="3025"/>
                  </a:lnTo>
                  <a:lnTo>
                    <a:pt x="25" y="3501"/>
                  </a:lnTo>
                  <a:cubicBezTo>
                    <a:pt x="25" y="3620"/>
                    <a:pt x="1" y="3739"/>
                    <a:pt x="25" y="3859"/>
                  </a:cubicBezTo>
                  <a:cubicBezTo>
                    <a:pt x="44" y="4139"/>
                    <a:pt x="313" y="4332"/>
                    <a:pt x="577" y="4332"/>
                  </a:cubicBezTo>
                  <a:cubicBezTo>
                    <a:pt x="649" y="4332"/>
                    <a:pt x="721" y="4318"/>
                    <a:pt x="787" y="4287"/>
                  </a:cubicBezTo>
                  <a:lnTo>
                    <a:pt x="787" y="8407"/>
                  </a:lnTo>
                  <a:cubicBezTo>
                    <a:pt x="787" y="8812"/>
                    <a:pt x="1073" y="9122"/>
                    <a:pt x="1430" y="9193"/>
                  </a:cubicBezTo>
                  <a:cubicBezTo>
                    <a:pt x="1486" y="9207"/>
                    <a:pt x="1542" y="9214"/>
                    <a:pt x="1596" y="9214"/>
                  </a:cubicBezTo>
                  <a:cubicBezTo>
                    <a:pt x="1816" y="9214"/>
                    <a:pt x="2015" y="9103"/>
                    <a:pt x="2168" y="8931"/>
                  </a:cubicBezTo>
                  <a:cubicBezTo>
                    <a:pt x="2302" y="9103"/>
                    <a:pt x="2512" y="9214"/>
                    <a:pt x="2738" y="9214"/>
                  </a:cubicBezTo>
                  <a:cubicBezTo>
                    <a:pt x="2794" y="9214"/>
                    <a:pt x="2850" y="9207"/>
                    <a:pt x="2906" y="9193"/>
                  </a:cubicBezTo>
                  <a:cubicBezTo>
                    <a:pt x="3264" y="9145"/>
                    <a:pt x="3526" y="8812"/>
                    <a:pt x="3526" y="8407"/>
                  </a:cubicBezTo>
                  <a:lnTo>
                    <a:pt x="3526" y="5549"/>
                  </a:lnTo>
                  <a:cubicBezTo>
                    <a:pt x="3526" y="5478"/>
                    <a:pt x="3478" y="5406"/>
                    <a:pt x="3383" y="5383"/>
                  </a:cubicBezTo>
                  <a:cubicBezTo>
                    <a:pt x="3367" y="5380"/>
                    <a:pt x="3352" y="5378"/>
                    <a:pt x="3338" y="5378"/>
                  </a:cubicBezTo>
                  <a:cubicBezTo>
                    <a:pt x="3241" y="5378"/>
                    <a:pt x="3168" y="5446"/>
                    <a:pt x="3168" y="5549"/>
                  </a:cubicBezTo>
                  <a:lnTo>
                    <a:pt x="3168" y="8407"/>
                  </a:lnTo>
                  <a:cubicBezTo>
                    <a:pt x="3168" y="8669"/>
                    <a:pt x="3002" y="8836"/>
                    <a:pt x="2763" y="8836"/>
                  </a:cubicBezTo>
                  <a:cubicBezTo>
                    <a:pt x="2525" y="8836"/>
                    <a:pt x="2311" y="8645"/>
                    <a:pt x="2311" y="8407"/>
                  </a:cubicBezTo>
                  <a:lnTo>
                    <a:pt x="2311" y="3358"/>
                  </a:lnTo>
                  <a:cubicBezTo>
                    <a:pt x="2311" y="3263"/>
                    <a:pt x="2216" y="3168"/>
                    <a:pt x="2144" y="3168"/>
                  </a:cubicBezTo>
                  <a:cubicBezTo>
                    <a:pt x="2049" y="3168"/>
                    <a:pt x="1954" y="3263"/>
                    <a:pt x="1954" y="3358"/>
                  </a:cubicBezTo>
                  <a:lnTo>
                    <a:pt x="1954" y="8407"/>
                  </a:lnTo>
                  <a:cubicBezTo>
                    <a:pt x="1954" y="8669"/>
                    <a:pt x="1739" y="8836"/>
                    <a:pt x="1549" y="8836"/>
                  </a:cubicBezTo>
                  <a:cubicBezTo>
                    <a:pt x="1311" y="8836"/>
                    <a:pt x="1144" y="8621"/>
                    <a:pt x="1144" y="8407"/>
                  </a:cubicBezTo>
                  <a:lnTo>
                    <a:pt x="1144" y="2025"/>
                  </a:lnTo>
                  <a:cubicBezTo>
                    <a:pt x="1144" y="1930"/>
                    <a:pt x="1096" y="1858"/>
                    <a:pt x="1001" y="1834"/>
                  </a:cubicBezTo>
                  <a:cubicBezTo>
                    <a:pt x="989" y="1832"/>
                    <a:pt x="977" y="1831"/>
                    <a:pt x="965" y="1831"/>
                  </a:cubicBezTo>
                  <a:cubicBezTo>
                    <a:pt x="863" y="1831"/>
                    <a:pt x="787" y="1918"/>
                    <a:pt x="787" y="2025"/>
                  </a:cubicBezTo>
                  <a:lnTo>
                    <a:pt x="787" y="3739"/>
                  </a:lnTo>
                  <a:cubicBezTo>
                    <a:pt x="787" y="3835"/>
                    <a:pt x="739" y="3954"/>
                    <a:pt x="620" y="3954"/>
                  </a:cubicBezTo>
                  <a:cubicBezTo>
                    <a:pt x="602" y="3957"/>
                    <a:pt x="585" y="3958"/>
                    <a:pt x="568" y="3958"/>
                  </a:cubicBezTo>
                  <a:cubicBezTo>
                    <a:pt x="449" y="3958"/>
                    <a:pt x="358" y="3885"/>
                    <a:pt x="358" y="3739"/>
                  </a:cubicBezTo>
                  <a:lnTo>
                    <a:pt x="358" y="2144"/>
                  </a:lnTo>
                  <a:cubicBezTo>
                    <a:pt x="358" y="1168"/>
                    <a:pt x="1144" y="358"/>
                    <a:pt x="2144" y="358"/>
                  </a:cubicBezTo>
                  <a:lnTo>
                    <a:pt x="2216" y="358"/>
                  </a:lnTo>
                  <a:cubicBezTo>
                    <a:pt x="3716" y="358"/>
                    <a:pt x="3954" y="1668"/>
                    <a:pt x="3954" y="2072"/>
                  </a:cubicBezTo>
                  <a:lnTo>
                    <a:pt x="3954" y="3859"/>
                  </a:lnTo>
                  <a:lnTo>
                    <a:pt x="3954" y="3906"/>
                  </a:lnTo>
                  <a:cubicBezTo>
                    <a:pt x="3886" y="3974"/>
                    <a:pt x="3809" y="4003"/>
                    <a:pt x="3738" y="4003"/>
                  </a:cubicBezTo>
                  <a:cubicBezTo>
                    <a:pt x="3610" y="4003"/>
                    <a:pt x="3502" y="3910"/>
                    <a:pt x="3502" y="3787"/>
                  </a:cubicBezTo>
                  <a:lnTo>
                    <a:pt x="3502" y="2072"/>
                  </a:lnTo>
                  <a:cubicBezTo>
                    <a:pt x="3502" y="2001"/>
                    <a:pt x="3454" y="1906"/>
                    <a:pt x="3359" y="1906"/>
                  </a:cubicBezTo>
                  <a:cubicBezTo>
                    <a:pt x="3240" y="1906"/>
                    <a:pt x="3145" y="1953"/>
                    <a:pt x="3145" y="2072"/>
                  </a:cubicBezTo>
                  <a:lnTo>
                    <a:pt x="3145" y="4787"/>
                  </a:lnTo>
                  <a:cubicBezTo>
                    <a:pt x="3145" y="4883"/>
                    <a:pt x="3216" y="4978"/>
                    <a:pt x="3287" y="4978"/>
                  </a:cubicBezTo>
                  <a:cubicBezTo>
                    <a:pt x="3406" y="4978"/>
                    <a:pt x="3502" y="4906"/>
                    <a:pt x="3502" y="4787"/>
                  </a:cubicBezTo>
                  <a:lnTo>
                    <a:pt x="3502" y="4287"/>
                  </a:lnTo>
                  <a:cubicBezTo>
                    <a:pt x="3569" y="4304"/>
                    <a:pt x="3648" y="4321"/>
                    <a:pt x="3731" y="4321"/>
                  </a:cubicBezTo>
                  <a:cubicBezTo>
                    <a:pt x="3765" y="4321"/>
                    <a:pt x="3800" y="4318"/>
                    <a:pt x="3835" y="4311"/>
                  </a:cubicBezTo>
                  <a:cubicBezTo>
                    <a:pt x="4097" y="4263"/>
                    <a:pt x="4311" y="4025"/>
                    <a:pt x="4311" y="3739"/>
                  </a:cubicBezTo>
                  <a:lnTo>
                    <a:pt x="4311" y="2144"/>
                  </a:lnTo>
                  <a:cubicBezTo>
                    <a:pt x="4311" y="453"/>
                    <a:pt x="3359" y="1"/>
                    <a:pt x="21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64"/>
            <p:cNvSpPr/>
            <p:nvPr/>
          </p:nvSpPr>
          <p:spPr>
            <a:xfrm>
              <a:off x="2259913" y="3313108"/>
              <a:ext cx="58375" cy="58375"/>
            </a:xfrm>
            <a:custGeom>
              <a:rect b="b" l="l" r="r" t="t"/>
              <a:pathLst>
                <a:path extrusionOk="0" h="2335" w="2335">
                  <a:moveTo>
                    <a:pt x="1167" y="358"/>
                  </a:moveTo>
                  <a:cubicBezTo>
                    <a:pt x="1620" y="358"/>
                    <a:pt x="1953" y="715"/>
                    <a:pt x="1953" y="1168"/>
                  </a:cubicBezTo>
                  <a:cubicBezTo>
                    <a:pt x="1953" y="1620"/>
                    <a:pt x="1620" y="1977"/>
                    <a:pt x="1167" y="1977"/>
                  </a:cubicBezTo>
                  <a:cubicBezTo>
                    <a:pt x="715" y="1977"/>
                    <a:pt x="357" y="1620"/>
                    <a:pt x="357" y="1168"/>
                  </a:cubicBezTo>
                  <a:cubicBezTo>
                    <a:pt x="357" y="715"/>
                    <a:pt x="715" y="358"/>
                    <a:pt x="1167" y="358"/>
                  </a:cubicBezTo>
                  <a:close/>
                  <a:moveTo>
                    <a:pt x="1167" y="1"/>
                  </a:moveTo>
                  <a:cubicBezTo>
                    <a:pt x="500" y="1"/>
                    <a:pt x="0" y="501"/>
                    <a:pt x="0" y="1168"/>
                  </a:cubicBezTo>
                  <a:cubicBezTo>
                    <a:pt x="0" y="1811"/>
                    <a:pt x="548" y="2335"/>
                    <a:pt x="1167" y="2335"/>
                  </a:cubicBezTo>
                  <a:cubicBezTo>
                    <a:pt x="1786" y="2335"/>
                    <a:pt x="2334" y="1811"/>
                    <a:pt x="2334" y="1168"/>
                  </a:cubicBezTo>
                  <a:cubicBezTo>
                    <a:pt x="2334" y="549"/>
                    <a:pt x="1810" y="1"/>
                    <a:pt x="1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9" name="Google Shape;2389;p64"/>
          <p:cNvGrpSpPr/>
          <p:nvPr/>
        </p:nvGrpSpPr>
        <p:grpSpPr>
          <a:xfrm>
            <a:off x="1058508" y="4145805"/>
            <a:ext cx="357454" cy="356019"/>
            <a:chOff x="2207513" y="3788808"/>
            <a:chExt cx="298900" cy="297700"/>
          </a:xfrm>
        </p:grpSpPr>
        <p:sp>
          <p:nvSpPr>
            <p:cNvPr id="2390" name="Google Shape;2390;p64"/>
            <p:cNvSpPr/>
            <p:nvPr/>
          </p:nvSpPr>
          <p:spPr>
            <a:xfrm>
              <a:off x="2208113" y="3788808"/>
              <a:ext cx="298300" cy="297700"/>
            </a:xfrm>
            <a:custGeom>
              <a:rect b="b" l="l" r="r" t="t"/>
              <a:pathLst>
                <a:path extrusionOk="0" h="11908" w="11932">
                  <a:moveTo>
                    <a:pt x="5954" y="0"/>
                  </a:moveTo>
                  <a:cubicBezTo>
                    <a:pt x="4454" y="0"/>
                    <a:pt x="3001" y="572"/>
                    <a:pt x="1906" y="1572"/>
                  </a:cubicBezTo>
                  <a:cubicBezTo>
                    <a:pt x="786" y="2596"/>
                    <a:pt x="143" y="3954"/>
                    <a:pt x="0" y="5454"/>
                  </a:cubicBezTo>
                  <a:cubicBezTo>
                    <a:pt x="0" y="5573"/>
                    <a:pt x="48" y="5692"/>
                    <a:pt x="167" y="5716"/>
                  </a:cubicBezTo>
                  <a:lnTo>
                    <a:pt x="1715" y="5716"/>
                  </a:lnTo>
                  <a:cubicBezTo>
                    <a:pt x="1834" y="5716"/>
                    <a:pt x="1953" y="5621"/>
                    <a:pt x="1953" y="5502"/>
                  </a:cubicBezTo>
                  <a:cubicBezTo>
                    <a:pt x="2191" y="3501"/>
                    <a:pt x="3882" y="2001"/>
                    <a:pt x="5906" y="2001"/>
                  </a:cubicBezTo>
                  <a:cubicBezTo>
                    <a:pt x="6573" y="2001"/>
                    <a:pt x="7216" y="2168"/>
                    <a:pt x="7788" y="2477"/>
                  </a:cubicBezTo>
                  <a:cubicBezTo>
                    <a:pt x="7812" y="2489"/>
                    <a:pt x="7838" y="2495"/>
                    <a:pt x="7864" y="2495"/>
                  </a:cubicBezTo>
                  <a:cubicBezTo>
                    <a:pt x="7938" y="2495"/>
                    <a:pt x="8008" y="2446"/>
                    <a:pt x="8026" y="2358"/>
                  </a:cubicBezTo>
                  <a:cubicBezTo>
                    <a:pt x="8050" y="2263"/>
                    <a:pt x="8002" y="2168"/>
                    <a:pt x="7931" y="2144"/>
                  </a:cubicBezTo>
                  <a:cubicBezTo>
                    <a:pt x="7311" y="1810"/>
                    <a:pt x="6597" y="1644"/>
                    <a:pt x="5883" y="1644"/>
                  </a:cubicBezTo>
                  <a:cubicBezTo>
                    <a:pt x="3715" y="1644"/>
                    <a:pt x="1906" y="3239"/>
                    <a:pt x="1596" y="5359"/>
                  </a:cubicBezTo>
                  <a:lnTo>
                    <a:pt x="310" y="5359"/>
                  </a:lnTo>
                  <a:cubicBezTo>
                    <a:pt x="477" y="4025"/>
                    <a:pt x="1096" y="2763"/>
                    <a:pt x="2096" y="1834"/>
                  </a:cubicBezTo>
                  <a:cubicBezTo>
                    <a:pt x="3144" y="882"/>
                    <a:pt x="4477" y="358"/>
                    <a:pt x="5906" y="358"/>
                  </a:cubicBezTo>
                  <a:cubicBezTo>
                    <a:pt x="7407" y="358"/>
                    <a:pt x="8836" y="953"/>
                    <a:pt x="9883" y="2001"/>
                  </a:cubicBezTo>
                  <a:cubicBezTo>
                    <a:pt x="10955" y="3073"/>
                    <a:pt x="11503" y="4454"/>
                    <a:pt x="11503" y="5954"/>
                  </a:cubicBezTo>
                  <a:cubicBezTo>
                    <a:pt x="11503" y="7359"/>
                    <a:pt x="10979" y="8717"/>
                    <a:pt x="10026" y="9764"/>
                  </a:cubicBezTo>
                  <a:cubicBezTo>
                    <a:pt x="9097" y="10765"/>
                    <a:pt x="7859" y="11408"/>
                    <a:pt x="6502" y="11550"/>
                  </a:cubicBezTo>
                  <a:lnTo>
                    <a:pt x="6502" y="10264"/>
                  </a:lnTo>
                  <a:cubicBezTo>
                    <a:pt x="8621" y="9979"/>
                    <a:pt x="10241" y="8145"/>
                    <a:pt x="10241" y="5978"/>
                  </a:cubicBezTo>
                  <a:cubicBezTo>
                    <a:pt x="10241" y="4692"/>
                    <a:pt x="9669" y="3477"/>
                    <a:pt x="8645" y="2644"/>
                  </a:cubicBezTo>
                  <a:cubicBezTo>
                    <a:pt x="8621" y="2620"/>
                    <a:pt x="8585" y="2608"/>
                    <a:pt x="8550" y="2608"/>
                  </a:cubicBezTo>
                  <a:cubicBezTo>
                    <a:pt x="8514" y="2608"/>
                    <a:pt x="8478" y="2620"/>
                    <a:pt x="8454" y="2644"/>
                  </a:cubicBezTo>
                  <a:cubicBezTo>
                    <a:pt x="8359" y="2715"/>
                    <a:pt x="8359" y="2858"/>
                    <a:pt x="8454" y="2906"/>
                  </a:cubicBezTo>
                  <a:cubicBezTo>
                    <a:pt x="9359" y="3692"/>
                    <a:pt x="9907" y="4787"/>
                    <a:pt x="9907" y="5978"/>
                  </a:cubicBezTo>
                  <a:cubicBezTo>
                    <a:pt x="9907" y="8002"/>
                    <a:pt x="8383" y="9693"/>
                    <a:pt x="6383" y="9931"/>
                  </a:cubicBezTo>
                  <a:cubicBezTo>
                    <a:pt x="6264" y="9931"/>
                    <a:pt x="6192" y="10050"/>
                    <a:pt x="6192" y="10169"/>
                  </a:cubicBezTo>
                  <a:lnTo>
                    <a:pt x="6192" y="11669"/>
                  </a:lnTo>
                  <a:lnTo>
                    <a:pt x="6192" y="11693"/>
                  </a:lnTo>
                  <a:cubicBezTo>
                    <a:pt x="6216" y="11812"/>
                    <a:pt x="6311" y="11908"/>
                    <a:pt x="6430" y="11908"/>
                  </a:cubicBezTo>
                  <a:lnTo>
                    <a:pt x="6454" y="11908"/>
                  </a:lnTo>
                  <a:cubicBezTo>
                    <a:pt x="7931" y="11789"/>
                    <a:pt x="9312" y="11098"/>
                    <a:pt x="10312" y="10002"/>
                  </a:cubicBezTo>
                  <a:cubicBezTo>
                    <a:pt x="11336" y="8907"/>
                    <a:pt x="11908" y="7478"/>
                    <a:pt x="11908" y="5954"/>
                  </a:cubicBezTo>
                  <a:cubicBezTo>
                    <a:pt x="11931" y="4382"/>
                    <a:pt x="11312" y="2882"/>
                    <a:pt x="10169" y="1763"/>
                  </a:cubicBezTo>
                  <a:cubicBezTo>
                    <a:pt x="9050" y="620"/>
                    <a:pt x="7550" y="0"/>
                    <a:pt x="5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64"/>
            <p:cNvSpPr/>
            <p:nvPr/>
          </p:nvSpPr>
          <p:spPr>
            <a:xfrm>
              <a:off x="2207513" y="3944183"/>
              <a:ext cx="142325" cy="142325"/>
            </a:xfrm>
            <a:custGeom>
              <a:rect b="b" l="l" r="r" t="t"/>
              <a:pathLst>
                <a:path extrusionOk="0" h="5693" w="5693">
                  <a:moveTo>
                    <a:pt x="215" y="1"/>
                  </a:moveTo>
                  <a:cubicBezTo>
                    <a:pt x="72" y="25"/>
                    <a:pt x="1" y="144"/>
                    <a:pt x="1" y="263"/>
                  </a:cubicBezTo>
                  <a:cubicBezTo>
                    <a:pt x="191" y="2454"/>
                    <a:pt x="1548" y="4311"/>
                    <a:pt x="3549" y="5216"/>
                  </a:cubicBezTo>
                  <a:cubicBezTo>
                    <a:pt x="3571" y="5222"/>
                    <a:pt x="3594" y="5225"/>
                    <a:pt x="3616" y="5225"/>
                  </a:cubicBezTo>
                  <a:cubicBezTo>
                    <a:pt x="3686" y="5225"/>
                    <a:pt x="3751" y="5194"/>
                    <a:pt x="3787" y="5121"/>
                  </a:cubicBezTo>
                  <a:cubicBezTo>
                    <a:pt x="3835" y="5026"/>
                    <a:pt x="3787" y="4954"/>
                    <a:pt x="3716" y="4883"/>
                  </a:cubicBezTo>
                  <a:cubicBezTo>
                    <a:pt x="1858" y="4073"/>
                    <a:pt x="572" y="2359"/>
                    <a:pt x="382" y="358"/>
                  </a:cubicBezTo>
                  <a:lnTo>
                    <a:pt x="1644" y="358"/>
                  </a:lnTo>
                  <a:cubicBezTo>
                    <a:pt x="1763" y="1287"/>
                    <a:pt x="2215" y="2144"/>
                    <a:pt x="2882" y="2811"/>
                  </a:cubicBezTo>
                  <a:cubicBezTo>
                    <a:pt x="3525" y="3454"/>
                    <a:pt x="4382" y="3907"/>
                    <a:pt x="5311" y="4026"/>
                  </a:cubicBezTo>
                  <a:lnTo>
                    <a:pt x="5311" y="5312"/>
                  </a:lnTo>
                  <a:cubicBezTo>
                    <a:pt x="5025" y="5264"/>
                    <a:pt x="4692" y="5216"/>
                    <a:pt x="4382" y="5121"/>
                  </a:cubicBezTo>
                  <a:cubicBezTo>
                    <a:pt x="4359" y="5121"/>
                    <a:pt x="4311" y="5121"/>
                    <a:pt x="4263" y="5145"/>
                  </a:cubicBezTo>
                  <a:cubicBezTo>
                    <a:pt x="4120" y="5264"/>
                    <a:pt x="4192" y="5454"/>
                    <a:pt x="4335" y="5478"/>
                  </a:cubicBezTo>
                  <a:cubicBezTo>
                    <a:pt x="4692" y="5574"/>
                    <a:pt x="5049" y="5621"/>
                    <a:pt x="5406" y="5693"/>
                  </a:cubicBezTo>
                  <a:lnTo>
                    <a:pt x="5430" y="5693"/>
                  </a:lnTo>
                  <a:cubicBezTo>
                    <a:pt x="5549" y="5693"/>
                    <a:pt x="5645" y="5597"/>
                    <a:pt x="5668" y="5478"/>
                  </a:cubicBezTo>
                  <a:lnTo>
                    <a:pt x="5668" y="5454"/>
                  </a:lnTo>
                  <a:lnTo>
                    <a:pt x="5668" y="3930"/>
                  </a:lnTo>
                  <a:cubicBezTo>
                    <a:pt x="5692" y="3811"/>
                    <a:pt x="5621" y="3716"/>
                    <a:pt x="5502" y="3692"/>
                  </a:cubicBezTo>
                  <a:cubicBezTo>
                    <a:pt x="4597" y="3573"/>
                    <a:pt x="3787" y="3192"/>
                    <a:pt x="3144" y="2573"/>
                  </a:cubicBezTo>
                  <a:cubicBezTo>
                    <a:pt x="2477" y="1930"/>
                    <a:pt x="2096" y="1096"/>
                    <a:pt x="2001" y="215"/>
                  </a:cubicBezTo>
                  <a:cubicBezTo>
                    <a:pt x="2001" y="96"/>
                    <a:pt x="1882" y="1"/>
                    <a:pt x="17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64"/>
            <p:cNvSpPr/>
            <p:nvPr/>
          </p:nvSpPr>
          <p:spPr>
            <a:xfrm>
              <a:off x="2280138" y="3861433"/>
              <a:ext cx="153050" cy="153625"/>
            </a:xfrm>
            <a:custGeom>
              <a:rect b="b" l="l" r="r" t="t"/>
              <a:pathLst>
                <a:path extrusionOk="0" h="6145" w="6122">
                  <a:moveTo>
                    <a:pt x="3073" y="358"/>
                  </a:moveTo>
                  <a:cubicBezTo>
                    <a:pt x="4549" y="358"/>
                    <a:pt x="5764" y="1596"/>
                    <a:pt x="5764" y="3073"/>
                  </a:cubicBezTo>
                  <a:cubicBezTo>
                    <a:pt x="5764" y="4573"/>
                    <a:pt x="4549" y="5788"/>
                    <a:pt x="3073" y="5788"/>
                  </a:cubicBezTo>
                  <a:cubicBezTo>
                    <a:pt x="1573" y="5788"/>
                    <a:pt x="358" y="4573"/>
                    <a:pt x="358" y="3073"/>
                  </a:cubicBezTo>
                  <a:cubicBezTo>
                    <a:pt x="358" y="1596"/>
                    <a:pt x="1573" y="358"/>
                    <a:pt x="3073" y="358"/>
                  </a:cubicBezTo>
                  <a:close/>
                  <a:moveTo>
                    <a:pt x="3073" y="1"/>
                  </a:moveTo>
                  <a:cubicBezTo>
                    <a:pt x="1358" y="1"/>
                    <a:pt x="1" y="1382"/>
                    <a:pt x="1" y="3073"/>
                  </a:cubicBezTo>
                  <a:cubicBezTo>
                    <a:pt x="1" y="4764"/>
                    <a:pt x="1358" y="6145"/>
                    <a:pt x="3073" y="6145"/>
                  </a:cubicBezTo>
                  <a:cubicBezTo>
                    <a:pt x="4764" y="6145"/>
                    <a:pt x="6121" y="4740"/>
                    <a:pt x="6121" y="3073"/>
                  </a:cubicBezTo>
                  <a:cubicBezTo>
                    <a:pt x="6121" y="1382"/>
                    <a:pt x="4764" y="1"/>
                    <a:pt x="30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64"/>
            <p:cNvSpPr/>
            <p:nvPr/>
          </p:nvSpPr>
          <p:spPr>
            <a:xfrm>
              <a:off x="2323013" y="3915033"/>
              <a:ext cx="67300" cy="8950"/>
            </a:xfrm>
            <a:custGeom>
              <a:rect b="b" l="l" r="r" t="t"/>
              <a:pathLst>
                <a:path extrusionOk="0" h="358" w="2692">
                  <a:moveTo>
                    <a:pt x="215" y="0"/>
                  </a:moveTo>
                  <a:cubicBezTo>
                    <a:pt x="120" y="0"/>
                    <a:pt x="72" y="72"/>
                    <a:pt x="48" y="167"/>
                  </a:cubicBezTo>
                  <a:cubicBezTo>
                    <a:pt x="1" y="286"/>
                    <a:pt x="96" y="357"/>
                    <a:pt x="215" y="357"/>
                  </a:cubicBezTo>
                  <a:lnTo>
                    <a:pt x="2501" y="357"/>
                  </a:lnTo>
                  <a:cubicBezTo>
                    <a:pt x="2596" y="357"/>
                    <a:pt x="2668" y="310"/>
                    <a:pt x="2692" y="214"/>
                  </a:cubicBezTo>
                  <a:cubicBezTo>
                    <a:pt x="2692" y="95"/>
                    <a:pt x="2596" y="0"/>
                    <a:pt x="2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64"/>
            <p:cNvSpPr/>
            <p:nvPr/>
          </p:nvSpPr>
          <p:spPr>
            <a:xfrm>
              <a:off x="2323013" y="3934083"/>
              <a:ext cx="67300" cy="8950"/>
            </a:xfrm>
            <a:custGeom>
              <a:rect b="b" l="l" r="r" t="t"/>
              <a:pathLst>
                <a:path extrusionOk="0" h="358" w="2692">
                  <a:moveTo>
                    <a:pt x="215" y="0"/>
                  </a:moveTo>
                  <a:cubicBezTo>
                    <a:pt x="120" y="0"/>
                    <a:pt x="72" y="48"/>
                    <a:pt x="48" y="143"/>
                  </a:cubicBezTo>
                  <a:cubicBezTo>
                    <a:pt x="1" y="262"/>
                    <a:pt x="96" y="357"/>
                    <a:pt x="215" y="357"/>
                  </a:cubicBezTo>
                  <a:lnTo>
                    <a:pt x="2501" y="357"/>
                  </a:lnTo>
                  <a:cubicBezTo>
                    <a:pt x="2596" y="357"/>
                    <a:pt x="2668" y="286"/>
                    <a:pt x="2692" y="191"/>
                  </a:cubicBezTo>
                  <a:cubicBezTo>
                    <a:pt x="2692" y="72"/>
                    <a:pt x="2596" y="0"/>
                    <a:pt x="2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64"/>
            <p:cNvSpPr/>
            <p:nvPr/>
          </p:nvSpPr>
          <p:spPr>
            <a:xfrm>
              <a:off x="2337313" y="3951933"/>
              <a:ext cx="38725" cy="8950"/>
            </a:xfrm>
            <a:custGeom>
              <a:rect b="b" l="l" r="r" t="t"/>
              <a:pathLst>
                <a:path extrusionOk="0" h="358" w="1549">
                  <a:moveTo>
                    <a:pt x="214" y="1"/>
                  </a:moveTo>
                  <a:cubicBezTo>
                    <a:pt x="119" y="1"/>
                    <a:pt x="48" y="48"/>
                    <a:pt x="24" y="143"/>
                  </a:cubicBezTo>
                  <a:cubicBezTo>
                    <a:pt x="0" y="263"/>
                    <a:pt x="95" y="358"/>
                    <a:pt x="214" y="358"/>
                  </a:cubicBezTo>
                  <a:lnTo>
                    <a:pt x="1334" y="358"/>
                  </a:lnTo>
                  <a:cubicBezTo>
                    <a:pt x="1429" y="358"/>
                    <a:pt x="1500" y="286"/>
                    <a:pt x="1524" y="191"/>
                  </a:cubicBezTo>
                  <a:cubicBezTo>
                    <a:pt x="1548" y="120"/>
                    <a:pt x="1453" y="1"/>
                    <a:pt x="1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6" name="Google Shape;2396;p64"/>
          <p:cNvGrpSpPr/>
          <p:nvPr/>
        </p:nvGrpSpPr>
        <p:grpSpPr>
          <a:xfrm>
            <a:off x="1781920" y="4147061"/>
            <a:ext cx="353897" cy="354046"/>
            <a:chOff x="2684988" y="3789858"/>
            <a:chExt cx="295925" cy="296050"/>
          </a:xfrm>
        </p:grpSpPr>
        <p:sp>
          <p:nvSpPr>
            <p:cNvPr id="2397" name="Google Shape;2397;p64"/>
            <p:cNvSpPr/>
            <p:nvPr/>
          </p:nvSpPr>
          <p:spPr>
            <a:xfrm>
              <a:off x="2760613" y="3789858"/>
              <a:ext cx="144700" cy="162700"/>
            </a:xfrm>
            <a:custGeom>
              <a:rect b="b" l="l" r="r" t="t"/>
              <a:pathLst>
                <a:path extrusionOk="0" h="6508" w="5788">
                  <a:moveTo>
                    <a:pt x="2906" y="339"/>
                  </a:moveTo>
                  <a:lnTo>
                    <a:pt x="5430" y="1792"/>
                  </a:lnTo>
                  <a:lnTo>
                    <a:pt x="5430" y="4721"/>
                  </a:lnTo>
                  <a:lnTo>
                    <a:pt x="2906" y="6174"/>
                  </a:lnTo>
                  <a:lnTo>
                    <a:pt x="357" y="4721"/>
                  </a:lnTo>
                  <a:lnTo>
                    <a:pt x="357" y="1792"/>
                  </a:lnTo>
                  <a:lnTo>
                    <a:pt x="2906" y="339"/>
                  </a:lnTo>
                  <a:close/>
                  <a:moveTo>
                    <a:pt x="2894" y="0"/>
                  </a:moveTo>
                  <a:cubicBezTo>
                    <a:pt x="2840" y="0"/>
                    <a:pt x="2786" y="18"/>
                    <a:pt x="2739" y="54"/>
                  </a:cubicBezTo>
                  <a:lnTo>
                    <a:pt x="167" y="1530"/>
                  </a:lnTo>
                  <a:cubicBezTo>
                    <a:pt x="72" y="1578"/>
                    <a:pt x="0" y="1673"/>
                    <a:pt x="0" y="1768"/>
                  </a:cubicBezTo>
                  <a:lnTo>
                    <a:pt x="0" y="4745"/>
                  </a:lnTo>
                  <a:cubicBezTo>
                    <a:pt x="0" y="4840"/>
                    <a:pt x="72" y="4959"/>
                    <a:pt x="167" y="4983"/>
                  </a:cubicBezTo>
                  <a:lnTo>
                    <a:pt x="2739" y="6484"/>
                  </a:lnTo>
                  <a:cubicBezTo>
                    <a:pt x="2810" y="6507"/>
                    <a:pt x="2834" y="6507"/>
                    <a:pt x="2906" y="6507"/>
                  </a:cubicBezTo>
                  <a:cubicBezTo>
                    <a:pt x="2953" y="6507"/>
                    <a:pt x="2977" y="6507"/>
                    <a:pt x="3048" y="6484"/>
                  </a:cubicBezTo>
                  <a:lnTo>
                    <a:pt x="5644" y="4983"/>
                  </a:lnTo>
                  <a:cubicBezTo>
                    <a:pt x="5716" y="4959"/>
                    <a:pt x="5787" y="4840"/>
                    <a:pt x="5787" y="4745"/>
                  </a:cubicBezTo>
                  <a:lnTo>
                    <a:pt x="5787" y="1768"/>
                  </a:lnTo>
                  <a:cubicBezTo>
                    <a:pt x="5787" y="1673"/>
                    <a:pt x="5716" y="1554"/>
                    <a:pt x="5644" y="1530"/>
                  </a:cubicBezTo>
                  <a:lnTo>
                    <a:pt x="3048" y="54"/>
                  </a:lnTo>
                  <a:cubicBezTo>
                    <a:pt x="3001" y="18"/>
                    <a:pt x="2947" y="0"/>
                    <a:pt x="28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64"/>
            <p:cNvSpPr/>
            <p:nvPr/>
          </p:nvSpPr>
          <p:spPr>
            <a:xfrm>
              <a:off x="2684988" y="3923058"/>
              <a:ext cx="144100" cy="162850"/>
            </a:xfrm>
            <a:custGeom>
              <a:rect b="b" l="l" r="r" t="t"/>
              <a:pathLst>
                <a:path extrusionOk="0" h="6514" w="5764">
                  <a:moveTo>
                    <a:pt x="2891" y="1"/>
                  </a:moveTo>
                  <a:cubicBezTo>
                    <a:pt x="2841" y="1"/>
                    <a:pt x="2787" y="12"/>
                    <a:pt x="2739" y="36"/>
                  </a:cubicBezTo>
                  <a:lnTo>
                    <a:pt x="144" y="1537"/>
                  </a:lnTo>
                  <a:cubicBezTo>
                    <a:pt x="48" y="1584"/>
                    <a:pt x="1" y="1679"/>
                    <a:pt x="1" y="1775"/>
                  </a:cubicBezTo>
                  <a:lnTo>
                    <a:pt x="1" y="4752"/>
                  </a:lnTo>
                  <a:cubicBezTo>
                    <a:pt x="1" y="4847"/>
                    <a:pt x="48" y="4966"/>
                    <a:pt x="144" y="4990"/>
                  </a:cubicBezTo>
                  <a:lnTo>
                    <a:pt x="2739" y="6466"/>
                  </a:lnTo>
                  <a:cubicBezTo>
                    <a:pt x="2787" y="6514"/>
                    <a:pt x="2835" y="6514"/>
                    <a:pt x="2882" y="6514"/>
                  </a:cubicBezTo>
                  <a:cubicBezTo>
                    <a:pt x="2954" y="6514"/>
                    <a:pt x="2978" y="6514"/>
                    <a:pt x="3025" y="6466"/>
                  </a:cubicBezTo>
                  <a:lnTo>
                    <a:pt x="5621" y="4990"/>
                  </a:lnTo>
                  <a:cubicBezTo>
                    <a:pt x="5716" y="4918"/>
                    <a:pt x="5764" y="4847"/>
                    <a:pt x="5764" y="4752"/>
                  </a:cubicBezTo>
                  <a:lnTo>
                    <a:pt x="5764" y="1775"/>
                  </a:lnTo>
                  <a:cubicBezTo>
                    <a:pt x="5740" y="1656"/>
                    <a:pt x="5692" y="1560"/>
                    <a:pt x="5597" y="1513"/>
                  </a:cubicBezTo>
                  <a:lnTo>
                    <a:pt x="4645" y="965"/>
                  </a:lnTo>
                  <a:cubicBezTo>
                    <a:pt x="4615" y="955"/>
                    <a:pt x="4577" y="949"/>
                    <a:pt x="4541" y="949"/>
                  </a:cubicBezTo>
                  <a:cubicBezTo>
                    <a:pt x="4491" y="949"/>
                    <a:pt x="4444" y="961"/>
                    <a:pt x="4430" y="989"/>
                  </a:cubicBezTo>
                  <a:cubicBezTo>
                    <a:pt x="4335" y="1084"/>
                    <a:pt x="4383" y="1203"/>
                    <a:pt x="4454" y="1275"/>
                  </a:cubicBezTo>
                  <a:lnTo>
                    <a:pt x="5383" y="1799"/>
                  </a:lnTo>
                  <a:lnTo>
                    <a:pt x="5383" y="4728"/>
                  </a:lnTo>
                  <a:lnTo>
                    <a:pt x="2858" y="6180"/>
                  </a:lnTo>
                  <a:lnTo>
                    <a:pt x="334" y="4728"/>
                  </a:lnTo>
                  <a:lnTo>
                    <a:pt x="334" y="1799"/>
                  </a:lnTo>
                  <a:lnTo>
                    <a:pt x="2858" y="346"/>
                  </a:lnTo>
                  <a:lnTo>
                    <a:pt x="3787" y="870"/>
                  </a:lnTo>
                  <a:cubicBezTo>
                    <a:pt x="3808" y="891"/>
                    <a:pt x="3833" y="899"/>
                    <a:pt x="3860" y="899"/>
                  </a:cubicBezTo>
                  <a:cubicBezTo>
                    <a:pt x="3924" y="899"/>
                    <a:pt x="3999" y="849"/>
                    <a:pt x="4049" y="798"/>
                  </a:cubicBezTo>
                  <a:cubicBezTo>
                    <a:pt x="4073" y="703"/>
                    <a:pt x="4049" y="608"/>
                    <a:pt x="3954" y="584"/>
                  </a:cubicBezTo>
                  <a:lnTo>
                    <a:pt x="3025" y="36"/>
                  </a:lnTo>
                  <a:cubicBezTo>
                    <a:pt x="2989" y="12"/>
                    <a:pt x="2942" y="1"/>
                    <a:pt x="28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64"/>
            <p:cNvSpPr/>
            <p:nvPr/>
          </p:nvSpPr>
          <p:spPr>
            <a:xfrm>
              <a:off x="2836813" y="3922458"/>
              <a:ext cx="144100" cy="162275"/>
            </a:xfrm>
            <a:custGeom>
              <a:rect b="b" l="l" r="r" t="t"/>
              <a:pathLst>
                <a:path extrusionOk="0" h="6491" w="5764">
                  <a:moveTo>
                    <a:pt x="2891" y="1"/>
                  </a:moveTo>
                  <a:cubicBezTo>
                    <a:pt x="2840" y="1"/>
                    <a:pt x="2787" y="13"/>
                    <a:pt x="2739" y="36"/>
                  </a:cubicBezTo>
                  <a:lnTo>
                    <a:pt x="143" y="1537"/>
                  </a:lnTo>
                  <a:cubicBezTo>
                    <a:pt x="48" y="1584"/>
                    <a:pt x="0" y="1680"/>
                    <a:pt x="0" y="1775"/>
                  </a:cubicBezTo>
                  <a:lnTo>
                    <a:pt x="0" y="4752"/>
                  </a:lnTo>
                  <a:cubicBezTo>
                    <a:pt x="0" y="4823"/>
                    <a:pt x="48" y="4942"/>
                    <a:pt x="143" y="4990"/>
                  </a:cubicBezTo>
                  <a:lnTo>
                    <a:pt x="2739" y="6466"/>
                  </a:lnTo>
                  <a:cubicBezTo>
                    <a:pt x="2787" y="6490"/>
                    <a:pt x="2834" y="6490"/>
                    <a:pt x="2882" y="6490"/>
                  </a:cubicBezTo>
                  <a:cubicBezTo>
                    <a:pt x="2953" y="6490"/>
                    <a:pt x="2977" y="6490"/>
                    <a:pt x="3025" y="6466"/>
                  </a:cubicBezTo>
                  <a:lnTo>
                    <a:pt x="5621" y="4990"/>
                  </a:lnTo>
                  <a:cubicBezTo>
                    <a:pt x="5716" y="4918"/>
                    <a:pt x="5764" y="4823"/>
                    <a:pt x="5764" y="4752"/>
                  </a:cubicBezTo>
                  <a:lnTo>
                    <a:pt x="5764" y="4323"/>
                  </a:lnTo>
                  <a:cubicBezTo>
                    <a:pt x="5764" y="4228"/>
                    <a:pt x="5716" y="4156"/>
                    <a:pt x="5621" y="4156"/>
                  </a:cubicBezTo>
                  <a:cubicBezTo>
                    <a:pt x="5502" y="4156"/>
                    <a:pt x="5406" y="4204"/>
                    <a:pt x="5406" y="4323"/>
                  </a:cubicBezTo>
                  <a:lnTo>
                    <a:pt x="5406" y="4704"/>
                  </a:lnTo>
                  <a:lnTo>
                    <a:pt x="2882" y="6181"/>
                  </a:lnTo>
                  <a:lnTo>
                    <a:pt x="358" y="4704"/>
                  </a:lnTo>
                  <a:lnTo>
                    <a:pt x="358" y="1799"/>
                  </a:lnTo>
                  <a:lnTo>
                    <a:pt x="2882" y="346"/>
                  </a:lnTo>
                  <a:lnTo>
                    <a:pt x="5406" y="1799"/>
                  </a:lnTo>
                  <a:lnTo>
                    <a:pt x="5406" y="3513"/>
                  </a:lnTo>
                  <a:cubicBezTo>
                    <a:pt x="5449" y="3620"/>
                    <a:pt x="5511" y="3708"/>
                    <a:pt x="5592" y="3708"/>
                  </a:cubicBezTo>
                  <a:cubicBezTo>
                    <a:pt x="5601" y="3708"/>
                    <a:pt x="5611" y="3706"/>
                    <a:pt x="5621" y="3704"/>
                  </a:cubicBezTo>
                  <a:cubicBezTo>
                    <a:pt x="5716" y="3704"/>
                    <a:pt x="5764" y="3609"/>
                    <a:pt x="5764" y="3513"/>
                  </a:cubicBezTo>
                  <a:lnTo>
                    <a:pt x="5764" y="1775"/>
                  </a:lnTo>
                  <a:cubicBezTo>
                    <a:pt x="5764" y="1680"/>
                    <a:pt x="5716" y="1561"/>
                    <a:pt x="5621" y="1537"/>
                  </a:cubicBezTo>
                  <a:lnTo>
                    <a:pt x="3025" y="36"/>
                  </a:lnTo>
                  <a:cubicBezTo>
                    <a:pt x="2989" y="13"/>
                    <a:pt x="2942" y="1"/>
                    <a:pt x="28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64"/>
            <p:cNvSpPr/>
            <p:nvPr/>
          </p:nvSpPr>
          <p:spPr>
            <a:xfrm>
              <a:off x="2796338" y="3848333"/>
              <a:ext cx="73850" cy="8975"/>
            </a:xfrm>
            <a:custGeom>
              <a:rect b="b" l="l" r="r" t="t"/>
              <a:pathLst>
                <a:path extrusionOk="0" h="359" w="2954">
                  <a:moveTo>
                    <a:pt x="143" y="1"/>
                  </a:moveTo>
                  <a:cubicBezTo>
                    <a:pt x="71" y="1"/>
                    <a:pt x="0" y="96"/>
                    <a:pt x="0" y="168"/>
                  </a:cubicBezTo>
                  <a:cubicBezTo>
                    <a:pt x="0" y="263"/>
                    <a:pt x="95" y="358"/>
                    <a:pt x="191" y="358"/>
                  </a:cubicBezTo>
                  <a:lnTo>
                    <a:pt x="2786" y="358"/>
                  </a:lnTo>
                  <a:cubicBezTo>
                    <a:pt x="2858" y="358"/>
                    <a:pt x="2953" y="287"/>
                    <a:pt x="2953" y="215"/>
                  </a:cubicBezTo>
                  <a:cubicBezTo>
                    <a:pt x="2953" y="96"/>
                    <a:pt x="2905" y="1"/>
                    <a:pt x="27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64"/>
            <p:cNvSpPr/>
            <p:nvPr/>
          </p:nvSpPr>
          <p:spPr>
            <a:xfrm>
              <a:off x="2796338" y="3866808"/>
              <a:ext cx="73850" cy="8950"/>
            </a:xfrm>
            <a:custGeom>
              <a:rect b="b" l="l" r="r" t="t"/>
              <a:pathLst>
                <a:path extrusionOk="0" h="358" w="2954">
                  <a:moveTo>
                    <a:pt x="191" y="0"/>
                  </a:moveTo>
                  <a:cubicBezTo>
                    <a:pt x="95" y="0"/>
                    <a:pt x="0" y="72"/>
                    <a:pt x="0" y="143"/>
                  </a:cubicBezTo>
                  <a:cubicBezTo>
                    <a:pt x="0" y="262"/>
                    <a:pt x="71" y="357"/>
                    <a:pt x="191" y="357"/>
                  </a:cubicBezTo>
                  <a:lnTo>
                    <a:pt x="2786" y="357"/>
                  </a:lnTo>
                  <a:cubicBezTo>
                    <a:pt x="2858" y="357"/>
                    <a:pt x="2953" y="310"/>
                    <a:pt x="2953" y="214"/>
                  </a:cubicBezTo>
                  <a:cubicBezTo>
                    <a:pt x="2953" y="95"/>
                    <a:pt x="2858" y="0"/>
                    <a:pt x="27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64"/>
            <p:cNvSpPr/>
            <p:nvPr/>
          </p:nvSpPr>
          <p:spPr>
            <a:xfrm>
              <a:off x="2812413" y="3885258"/>
              <a:ext cx="41700" cy="8950"/>
            </a:xfrm>
            <a:custGeom>
              <a:rect b="b" l="l" r="r" t="t"/>
              <a:pathLst>
                <a:path extrusionOk="0" h="358" w="1668">
                  <a:moveTo>
                    <a:pt x="167" y="0"/>
                  </a:moveTo>
                  <a:cubicBezTo>
                    <a:pt x="71" y="0"/>
                    <a:pt x="0" y="72"/>
                    <a:pt x="0" y="167"/>
                  </a:cubicBezTo>
                  <a:cubicBezTo>
                    <a:pt x="0" y="286"/>
                    <a:pt x="48" y="358"/>
                    <a:pt x="167" y="358"/>
                  </a:cubicBezTo>
                  <a:lnTo>
                    <a:pt x="1477" y="358"/>
                  </a:lnTo>
                  <a:cubicBezTo>
                    <a:pt x="1572" y="358"/>
                    <a:pt x="1667" y="310"/>
                    <a:pt x="1667" y="215"/>
                  </a:cubicBezTo>
                  <a:cubicBezTo>
                    <a:pt x="1667" y="96"/>
                    <a:pt x="1596" y="0"/>
                    <a:pt x="1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64"/>
            <p:cNvSpPr/>
            <p:nvPr/>
          </p:nvSpPr>
          <p:spPr>
            <a:xfrm>
              <a:off x="2873138" y="3981708"/>
              <a:ext cx="73850" cy="8950"/>
            </a:xfrm>
            <a:custGeom>
              <a:rect b="b" l="l" r="r" t="t"/>
              <a:pathLst>
                <a:path extrusionOk="0" h="358" w="2954">
                  <a:moveTo>
                    <a:pt x="191" y="0"/>
                  </a:moveTo>
                  <a:cubicBezTo>
                    <a:pt x="95" y="0"/>
                    <a:pt x="0" y="48"/>
                    <a:pt x="0" y="143"/>
                  </a:cubicBezTo>
                  <a:cubicBezTo>
                    <a:pt x="0" y="262"/>
                    <a:pt x="72" y="358"/>
                    <a:pt x="191" y="358"/>
                  </a:cubicBezTo>
                  <a:lnTo>
                    <a:pt x="2763" y="358"/>
                  </a:lnTo>
                  <a:cubicBezTo>
                    <a:pt x="2858" y="358"/>
                    <a:pt x="2953" y="286"/>
                    <a:pt x="2953" y="191"/>
                  </a:cubicBezTo>
                  <a:cubicBezTo>
                    <a:pt x="2953" y="72"/>
                    <a:pt x="2882" y="0"/>
                    <a:pt x="2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64"/>
            <p:cNvSpPr/>
            <p:nvPr/>
          </p:nvSpPr>
          <p:spPr>
            <a:xfrm>
              <a:off x="2873138" y="4000158"/>
              <a:ext cx="74425" cy="8950"/>
            </a:xfrm>
            <a:custGeom>
              <a:rect b="b" l="l" r="r" t="t"/>
              <a:pathLst>
                <a:path extrusionOk="0" h="358" w="2977">
                  <a:moveTo>
                    <a:pt x="191" y="1"/>
                  </a:moveTo>
                  <a:cubicBezTo>
                    <a:pt x="95" y="1"/>
                    <a:pt x="0" y="48"/>
                    <a:pt x="0" y="143"/>
                  </a:cubicBezTo>
                  <a:cubicBezTo>
                    <a:pt x="0" y="263"/>
                    <a:pt x="72" y="358"/>
                    <a:pt x="191" y="358"/>
                  </a:cubicBezTo>
                  <a:lnTo>
                    <a:pt x="2810" y="358"/>
                  </a:lnTo>
                  <a:cubicBezTo>
                    <a:pt x="2882" y="358"/>
                    <a:pt x="2977" y="263"/>
                    <a:pt x="2977" y="143"/>
                  </a:cubicBezTo>
                  <a:cubicBezTo>
                    <a:pt x="2953" y="48"/>
                    <a:pt x="2858" y="1"/>
                    <a:pt x="27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64"/>
            <p:cNvSpPr/>
            <p:nvPr/>
          </p:nvSpPr>
          <p:spPr>
            <a:xfrm>
              <a:off x="2888613" y="4018608"/>
              <a:ext cx="41100" cy="8950"/>
            </a:xfrm>
            <a:custGeom>
              <a:rect b="b" l="l" r="r" t="t"/>
              <a:pathLst>
                <a:path extrusionOk="0" h="358" w="1644">
                  <a:moveTo>
                    <a:pt x="191" y="1"/>
                  </a:moveTo>
                  <a:cubicBezTo>
                    <a:pt x="96" y="1"/>
                    <a:pt x="0" y="96"/>
                    <a:pt x="0" y="215"/>
                  </a:cubicBezTo>
                  <a:cubicBezTo>
                    <a:pt x="0" y="310"/>
                    <a:pt x="96" y="358"/>
                    <a:pt x="191" y="358"/>
                  </a:cubicBezTo>
                  <a:lnTo>
                    <a:pt x="1477" y="358"/>
                  </a:lnTo>
                  <a:cubicBezTo>
                    <a:pt x="1548" y="358"/>
                    <a:pt x="1643" y="310"/>
                    <a:pt x="1643" y="215"/>
                  </a:cubicBezTo>
                  <a:cubicBezTo>
                    <a:pt x="1643" y="96"/>
                    <a:pt x="1596" y="1"/>
                    <a:pt x="1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64"/>
            <p:cNvSpPr/>
            <p:nvPr/>
          </p:nvSpPr>
          <p:spPr>
            <a:xfrm>
              <a:off x="2720113" y="3981708"/>
              <a:ext cx="73250" cy="8950"/>
            </a:xfrm>
            <a:custGeom>
              <a:rect b="b" l="l" r="r" t="t"/>
              <a:pathLst>
                <a:path extrusionOk="0" h="358" w="2930">
                  <a:moveTo>
                    <a:pt x="168" y="0"/>
                  </a:moveTo>
                  <a:cubicBezTo>
                    <a:pt x="72" y="0"/>
                    <a:pt x="1" y="48"/>
                    <a:pt x="1" y="143"/>
                  </a:cubicBezTo>
                  <a:cubicBezTo>
                    <a:pt x="1" y="262"/>
                    <a:pt x="48" y="358"/>
                    <a:pt x="168" y="358"/>
                  </a:cubicBezTo>
                  <a:lnTo>
                    <a:pt x="2763" y="358"/>
                  </a:lnTo>
                  <a:cubicBezTo>
                    <a:pt x="2859" y="358"/>
                    <a:pt x="2906" y="286"/>
                    <a:pt x="2930" y="191"/>
                  </a:cubicBezTo>
                  <a:cubicBezTo>
                    <a:pt x="2930" y="119"/>
                    <a:pt x="2859" y="0"/>
                    <a:pt x="2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64"/>
            <p:cNvSpPr/>
            <p:nvPr/>
          </p:nvSpPr>
          <p:spPr>
            <a:xfrm>
              <a:off x="2720113" y="4000158"/>
              <a:ext cx="74450" cy="8950"/>
            </a:xfrm>
            <a:custGeom>
              <a:rect b="b" l="l" r="r" t="t"/>
              <a:pathLst>
                <a:path extrusionOk="0" h="358" w="2978">
                  <a:moveTo>
                    <a:pt x="168" y="1"/>
                  </a:moveTo>
                  <a:cubicBezTo>
                    <a:pt x="72" y="1"/>
                    <a:pt x="1" y="48"/>
                    <a:pt x="1" y="143"/>
                  </a:cubicBezTo>
                  <a:cubicBezTo>
                    <a:pt x="1" y="263"/>
                    <a:pt x="48" y="358"/>
                    <a:pt x="168" y="358"/>
                  </a:cubicBezTo>
                  <a:lnTo>
                    <a:pt x="2787" y="358"/>
                  </a:lnTo>
                  <a:cubicBezTo>
                    <a:pt x="2882" y="358"/>
                    <a:pt x="2978" y="263"/>
                    <a:pt x="2978" y="143"/>
                  </a:cubicBezTo>
                  <a:cubicBezTo>
                    <a:pt x="2906" y="48"/>
                    <a:pt x="2859" y="1"/>
                    <a:pt x="27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64"/>
            <p:cNvSpPr/>
            <p:nvPr/>
          </p:nvSpPr>
          <p:spPr>
            <a:xfrm>
              <a:off x="2735588" y="4018608"/>
              <a:ext cx="41125" cy="8950"/>
            </a:xfrm>
            <a:custGeom>
              <a:rect b="b" l="l" r="r" t="t"/>
              <a:pathLst>
                <a:path extrusionOk="0" h="358" w="1645">
                  <a:moveTo>
                    <a:pt x="168" y="1"/>
                  </a:moveTo>
                  <a:cubicBezTo>
                    <a:pt x="96" y="1"/>
                    <a:pt x="1" y="96"/>
                    <a:pt x="1" y="215"/>
                  </a:cubicBezTo>
                  <a:cubicBezTo>
                    <a:pt x="1" y="310"/>
                    <a:pt x="96" y="358"/>
                    <a:pt x="168" y="358"/>
                  </a:cubicBezTo>
                  <a:lnTo>
                    <a:pt x="1454" y="358"/>
                  </a:lnTo>
                  <a:cubicBezTo>
                    <a:pt x="1549" y="358"/>
                    <a:pt x="1644" y="310"/>
                    <a:pt x="1644" y="215"/>
                  </a:cubicBezTo>
                  <a:cubicBezTo>
                    <a:pt x="1644" y="96"/>
                    <a:pt x="1573" y="1"/>
                    <a:pt x="14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9" name="Google Shape;2409;p64"/>
          <p:cNvGrpSpPr/>
          <p:nvPr/>
        </p:nvGrpSpPr>
        <p:grpSpPr>
          <a:xfrm>
            <a:off x="2544498" y="4161412"/>
            <a:ext cx="356019" cy="326899"/>
            <a:chOff x="3195213" y="3801858"/>
            <a:chExt cx="297700" cy="273350"/>
          </a:xfrm>
        </p:grpSpPr>
        <p:sp>
          <p:nvSpPr>
            <p:cNvPr id="2410" name="Google Shape;2410;p64"/>
            <p:cNvSpPr/>
            <p:nvPr/>
          </p:nvSpPr>
          <p:spPr>
            <a:xfrm>
              <a:off x="3195213" y="3801858"/>
              <a:ext cx="297700" cy="273350"/>
            </a:xfrm>
            <a:custGeom>
              <a:rect b="b" l="l" r="r" t="t"/>
              <a:pathLst>
                <a:path extrusionOk="0" h="10934" w="11908">
                  <a:moveTo>
                    <a:pt x="5883" y="336"/>
                  </a:moveTo>
                  <a:cubicBezTo>
                    <a:pt x="6764" y="336"/>
                    <a:pt x="7479" y="1050"/>
                    <a:pt x="7479" y="1955"/>
                  </a:cubicBezTo>
                  <a:cubicBezTo>
                    <a:pt x="7479" y="2836"/>
                    <a:pt x="6764" y="3551"/>
                    <a:pt x="5883" y="3551"/>
                  </a:cubicBezTo>
                  <a:cubicBezTo>
                    <a:pt x="5002" y="3551"/>
                    <a:pt x="4264" y="2836"/>
                    <a:pt x="4264" y="1955"/>
                  </a:cubicBezTo>
                  <a:cubicBezTo>
                    <a:pt x="4264" y="1050"/>
                    <a:pt x="4978" y="336"/>
                    <a:pt x="5883" y="336"/>
                  </a:cubicBezTo>
                  <a:close/>
                  <a:moveTo>
                    <a:pt x="4526" y="3336"/>
                  </a:moveTo>
                  <a:cubicBezTo>
                    <a:pt x="4692" y="3503"/>
                    <a:pt x="4883" y="3646"/>
                    <a:pt x="5097" y="3741"/>
                  </a:cubicBezTo>
                  <a:lnTo>
                    <a:pt x="3073" y="7337"/>
                  </a:lnTo>
                  <a:cubicBezTo>
                    <a:pt x="2858" y="7218"/>
                    <a:pt x="2644" y="7099"/>
                    <a:pt x="2454" y="7028"/>
                  </a:cubicBezTo>
                  <a:lnTo>
                    <a:pt x="4526" y="3336"/>
                  </a:lnTo>
                  <a:close/>
                  <a:moveTo>
                    <a:pt x="7240" y="3313"/>
                  </a:moveTo>
                  <a:lnTo>
                    <a:pt x="9336" y="7004"/>
                  </a:lnTo>
                  <a:cubicBezTo>
                    <a:pt x="9122" y="7051"/>
                    <a:pt x="8907" y="7170"/>
                    <a:pt x="8741" y="7290"/>
                  </a:cubicBezTo>
                  <a:lnTo>
                    <a:pt x="7598" y="5313"/>
                  </a:lnTo>
                  <a:cubicBezTo>
                    <a:pt x="7566" y="5249"/>
                    <a:pt x="7513" y="5218"/>
                    <a:pt x="7453" y="5218"/>
                  </a:cubicBezTo>
                  <a:cubicBezTo>
                    <a:pt x="7423" y="5218"/>
                    <a:pt x="7391" y="5226"/>
                    <a:pt x="7359" y="5242"/>
                  </a:cubicBezTo>
                  <a:cubicBezTo>
                    <a:pt x="7264" y="5313"/>
                    <a:pt x="7240" y="5384"/>
                    <a:pt x="7312" y="5480"/>
                  </a:cubicBezTo>
                  <a:lnTo>
                    <a:pt x="8455" y="7575"/>
                  </a:lnTo>
                  <a:cubicBezTo>
                    <a:pt x="8312" y="7742"/>
                    <a:pt x="8169" y="7933"/>
                    <a:pt x="8074" y="8171"/>
                  </a:cubicBezTo>
                  <a:lnTo>
                    <a:pt x="3692" y="8147"/>
                  </a:lnTo>
                  <a:cubicBezTo>
                    <a:pt x="3597" y="7933"/>
                    <a:pt x="3454" y="7718"/>
                    <a:pt x="3311" y="7552"/>
                  </a:cubicBezTo>
                  <a:lnTo>
                    <a:pt x="5383" y="3813"/>
                  </a:lnTo>
                  <a:cubicBezTo>
                    <a:pt x="5550" y="3860"/>
                    <a:pt x="5692" y="3884"/>
                    <a:pt x="5883" y="3884"/>
                  </a:cubicBezTo>
                  <a:cubicBezTo>
                    <a:pt x="6050" y="3884"/>
                    <a:pt x="6193" y="3836"/>
                    <a:pt x="6359" y="3813"/>
                  </a:cubicBezTo>
                  <a:lnTo>
                    <a:pt x="6883" y="4765"/>
                  </a:lnTo>
                  <a:cubicBezTo>
                    <a:pt x="6931" y="4829"/>
                    <a:pt x="6978" y="4860"/>
                    <a:pt x="7033" y="4860"/>
                  </a:cubicBezTo>
                  <a:cubicBezTo>
                    <a:pt x="7060" y="4860"/>
                    <a:pt x="7090" y="4853"/>
                    <a:pt x="7121" y="4837"/>
                  </a:cubicBezTo>
                  <a:cubicBezTo>
                    <a:pt x="7217" y="4765"/>
                    <a:pt x="7240" y="4670"/>
                    <a:pt x="7193" y="4599"/>
                  </a:cubicBezTo>
                  <a:lnTo>
                    <a:pt x="6669" y="3694"/>
                  </a:lnTo>
                  <a:cubicBezTo>
                    <a:pt x="6883" y="3598"/>
                    <a:pt x="7074" y="3455"/>
                    <a:pt x="7240" y="3313"/>
                  </a:cubicBezTo>
                  <a:close/>
                  <a:moveTo>
                    <a:pt x="8026" y="8504"/>
                  </a:moveTo>
                  <a:cubicBezTo>
                    <a:pt x="7979" y="8623"/>
                    <a:pt x="7979" y="8766"/>
                    <a:pt x="7979" y="8909"/>
                  </a:cubicBezTo>
                  <a:cubicBezTo>
                    <a:pt x="7955" y="9028"/>
                    <a:pt x="7955" y="9123"/>
                    <a:pt x="7979" y="9242"/>
                  </a:cubicBezTo>
                  <a:lnTo>
                    <a:pt x="3811" y="9242"/>
                  </a:lnTo>
                  <a:cubicBezTo>
                    <a:pt x="3859" y="9123"/>
                    <a:pt x="3859" y="9028"/>
                    <a:pt x="3859" y="8909"/>
                  </a:cubicBezTo>
                  <a:cubicBezTo>
                    <a:pt x="3859" y="8766"/>
                    <a:pt x="3811" y="8647"/>
                    <a:pt x="3811" y="8504"/>
                  </a:cubicBezTo>
                  <a:close/>
                  <a:moveTo>
                    <a:pt x="9884" y="7313"/>
                  </a:moveTo>
                  <a:cubicBezTo>
                    <a:pt x="10789" y="7313"/>
                    <a:pt x="11503" y="8028"/>
                    <a:pt x="11503" y="8909"/>
                  </a:cubicBezTo>
                  <a:cubicBezTo>
                    <a:pt x="11503" y="9814"/>
                    <a:pt x="10765" y="10528"/>
                    <a:pt x="9884" y="10528"/>
                  </a:cubicBezTo>
                  <a:cubicBezTo>
                    <a:pt x="9003" y="10528"/>
                    <a:pt x="8288" y="9814"/>
                    <a:pt x="8288" y="8909"/>
                  </a:cubicBezTo>
                  <a:cubicBezTo>
                    <a:pt x="8288" y="8028"/>
                    <a:pt x="9003" y="7313"/>
                    <a:pt x="9884" y="7313"/>
                  </a:cubicBezTo>
                  <a:close/>
                  <a:moveTo>
                    <a:pt x="5938" y="1"/>
                  </a:moveTo>
                  <a:cubicBezTo>
                    <a:pt x="4836" y="1"/>
                    <a:pt x="3978" y="865"/>
                    <a:pt x="3978" y="1979"/>
                  </a:cubicBezTo>
                  <a:cubicBezTo>
                    <a:pt x="3978" y="2384"/>
                    <a:pt x="4097" y="2789"/>
                    <a:pt x="4335" y="3098"/>
                  </a:cubicBezTo>
                  <a:lnTo>
                    <a:pt x="2120" y="7004"/>
                  </a:lnTo>
                  <a:lnTo>
                    <a:pt x="1954" y="7004"/>
                  </a:lnTo>
                  <a:cubicBezTo>
                    <a:pt x="1596" y="7004"/>
                    <a:pt x="1191" y="7123"/>
                    <a:pt x="906" y="7313"/>
                  </a:cubicBezTo>
                  <a:cubicBezTo>
                    <a:pt x="810" y="7361"/>
                    <a:pt x="787" y="7480"/>
                    <a:pt x="858" y="7575"/>
                  </a:cubicBezTo>
                  <a:cubicBezTo>
                    <a:pt x="903" y="7605"/>
                    <a:pt x="958" y="7636"/>
                    <a:pt x="1016" y="7636"/>
                  </a:cubicBezTo>
                  <a:cubicBezTo>
                    <a:pt x="1050" y="7636"/>
                    <a:pt x="1085" y="7625"/>
                    <a:pt x="1120" y="7599"/>
                  </a:cubicBezTo>
                  <a:cubicBezTo>
                    <a:pt x="1382" y="7456"/>
                    <a:pt x="1644" y="7361"/>
                    <a:pt x="1977" y="7361"/>
                  </a:cubicBezTo>
                  <a:cubicBezTo>
                    <a:pt x="2906" y="7361"/>
                    <a:pt x="3644" y="8147"/>
                    <a:pt x="3573" y="9052"/>
                  </a:cubicBezTo>
                  <a:cubicBezTo>
                    <a:pt x="3549" y="9862"/>
                    <a:pt x="2858" y="10552"/>
                    <a:pt x="2049" y="10576"/>
                  </a:cubicBezTo>
                  <a:cubicBezTo>
                    <a:pt x="2009" y="10579"/>
                    <a:pt x="1970" y="10581"/>
                    <a:pt x="1931" y="10581"/>
                  </a:cubicBezTo>
                  <a:cubicBezTo>
                    <a:pt x="1077" y="10581"/>
                    <a:pt x="358" y="9846"/>
                    <a:pt x="358" y="8980"/>
                  </a:cubicBezTo>
                  <a:cubicBezTo>
                    <a:pt x="358" y="8671"/>
                    <a:pt x="453" y="8385"/>
                    <a:pt x="596" y="8147"/>
                  </a:cubicBezTo>
                  <a:cubicBezTo>
                    <a:pt x="668" y="8052"/>
                    <a:pt x="620" y="7956"/>
                    <a:pt x="572" y="7909"/>
                  </a:cubicBezTo>
                  <a:cubicBezTo>
                    <a:pt x="528" y="7876"/>
                    <a:pt x="479" y="7858"/>
                    <a:pt x="434" y="7858"/>
                  </a:cubicBezTo>
                  <a:cubicBezTo>
                    <a:pt x="382" y="7858"/>
                    <a:pt x="336" y="7881"/>
                    <a:pt x="310" y="7933"/>
                  </a:cubicBezTo>
                  <a:cubicBezTo>
                    <a:pt x="120" y="8218"/>
                    <a:pt x="1" y="8576"/>
                    <a:pt x="1" y="8980"/>
                  </a:cubicBezTo>
                  <a:cubicBezTo>
                    <a:pt x="1" y="10052"/>
                    <a:pt x="858" y="10933"/>
                    <a:pt x="1977" y="10933"/>
                  </a:cubicBezTo>
                  <a:cubicBezTo>
                    <a:pt x="2811" y="10933"/>
                    <a:pt x="3525" y="10409"/>
                    <a:pt x="3811" y="9647"/>
                  </a:cubicBezTo>
                  <a:lnTo>
                    <a:pt x="8121" y="9647"/>
                  </a:lnTo>
                  <a:cubicBezTo>
                    <a:pt x="8407" y="10409"/>
                    <a:pt x="9146" y="10933"/>
                    <a:pt x="9979" y="10933"/>
                  </a:cubicBezTo>
                  <a:cubicBezTo>
                    <a:pt x="10979" y="10933"/>
                    <a:pt x="11860" y="10100"/>
                    <a:pt x="11908" y="9099"/>
                  </a:cubicBezTo>
                  <a:cubicBezTo>
                    <a:pt x="11884" y="7909"/>
                    <a:pt x="11003" y="6980"/>
                    <a:pt x="9884" y="6980"/>
                  </a:cubicBezTo>
                  <a:lnTo>
                    <a:pt x="9717" y="6980"/>
                  </a:lnTo>
                  <a:lnTo>
                    <a:pt x="7502" y="3074"/>
                  </a:lnTo>
                  <a:cubicBezTo>
                    <a:pt x="7740" y="2741"/>
                    <a:pt x="7860" y="2336"/>
                    <a:pt x="7860" y="1884"/>
                  </a:cubicBezTo>
                  <a:cubicBezTo>
                    <a:pt x="7836" y="883"/>
                    <a:pt x="7026" y="50"/>
                    <a:pt x="6026" y="2"/>
                  </a:cubicBezTo>
                  <a:cubicBezTo>
                    <a:pt x="5996" y="1"/>
                    <a:pt x="5967" y="1"/>
                    <a:pt x="59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64"/>
            <p:cNvSpPr/>
            <p:nvPr/>
          </p:nvSpPr>
          <p:spPr>
            <a:xfrm>
              <a:off x="3445263" y="4003733"/>
              <a:ext cx="26225" cy="44075"/>
            </a:xfrm>
            <a:custGeom>
              <a:rect b="b" l="l" r="r" t="t"/>
              <a:pathLst>
                <a:path extrusionOk="0" h="1763" w="1049">
                  <a:moveTo>
                    <a:pt x="549" y="0"/>
                  </a:moveTo>
                  <a:cubicBezTo>
                    <a:pt x="310" y="0"/>
                    <a:pt x="96" y="191"/>
                    <a:pt x="48" y="429"/>
                  </a:cubicBezTo>
                  <a:cubicBezTo>
                    <a:pt x="1" y="501"/>
                    <a:pt x="72" y="596"/>
                    <a:pt x="191" y="620"/>
                  </a:cubicBezTo>
                  <a:cubicBezTo>
                    <a:pt x="212" y="630"/>
                    <a:pt x="231" y="635"/>
                    <a:pt x="249" y="635"/>
                  </a:cubicBezTo>
                  <a:cubicBezTo>
                    <a:pt x="316" y="635"/>
                    <a:pt x="368" y="570"/>
                    <a:pt x="406" y="477"/>
                  </a:cubicBezTo>
                  <a:cubicBezTo>
                    <a:pt x="430" y="381"/>
                    <a:pt x="477" y="358"/>
                    <a:pt x="549" y="358"/>
                  </a:cubicBezTo>
                  <a:cubicBezTo>
                    <a:pt x="644" y="358"/>
                    <a:pt x="715" y="429"/>
                    <a:pt x="715" y="548"/>
                  </a:cubicBezTo>
                  <a:cubicBezTo>
                    <a:pt x="715" y="620"/>
                    <a:pt x="668" y="715"/>
                    <a:pt x="549" y="715"/>
                  </a:cubicBezTo>
                  <a:cubicBezTo>
                    <a:pt x="453" y="715"/>
                    <a:pt x="358" y="810"/>
                    <a:pt x="358" y="905"/>
                  </a:cubicBezTo>
                  <a:cubicBezTo>
                    <a:pt x="358" y="977"/>
                    <a:pt x="453" y="1072"/>
                    <a:pt x="549" y="1072"/>
                  </a:cubicBezTo>
                  <a:cubicBezTo>
                    <a:pt x="644" y="1072"/>
                    <a:pt x="715" y="1144"/>
                    <a:pt x="715" y="1263"/>
                  </a:cubicBezTo>
                  <a:cubicBezTo>
                    <a:pt x="715" y="1334"/>
                    <a:pt x="668" y="1429"/>
                    <a:pt x="549" y="1429"/>
                  </a:cubicBezTo>
                  <a:cubicBezTo>
                    <a:pt x="453" y="1429"/>
                    <a:pt x="406" y="1382"/>
                    <a:pt x="406" y="1286"/>
                  </a:cubicBezTo>
                  <a:lnTo>
                    <a:pt x="406" y="1263"/>
                  </a:lnTo>
                  <a:cubicBezTo>
                    <a:pt x="406" y="1167"/>
                    <a:pt x="310" y="1072"/>
                    <a:pt x="215" y="1072"/>
                  </a:cubicBezTo>
                  <a:cubicBezTo>
                    <a:pt x="120" y="1072"/>
                    <a:pt x="48" y="1167"/>
                    <a:pt x="48" y="1263"/>
                  </a:cubicBezTo>
                  <a:lnTo>
                    <a:pt x="48" y="1310"/>
                  </a:lnTo>
                  <a:cubicBezTo>
                    <a:pt x="72" y="1548"/>
                    <a:pt x="287" y="1763"/>
                    <a:pt x="549" y="1763"/>
                  </a:cubicBezTo>
                  <a:cubicBezTo>
                    <a:pt x="811" y="1763"/>
                    <a:pt x="1049" y="1525"/>
                    <a:pt x="1049" y="1263"/>
                  </a:cubicBezTo>
                  <a:cubicBezTo>
                    <a:pt x="1049" y="1144"/>
                    <a:pt x="1001" y="1024"/>
                    <a:pt x="930" y="929"/>
                  </a:cubicBezTo>
                  <a:cubicBezTo>
                    <a:pt x="1001" y="786"/>
                    <a:pt x="1049" y="667"/>
                    <a:pt x="1049" y="501"/>
                  </a:cubicBezTo>
                  <a:cubicBezTo>
                    <a:pt x="1049" y="239"/>
                    <a:pt x="811" y="0"/>
                    <a:pt x="5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64"/>
            <p:cNvSpPr/>
            <p:nvPr/>
          </p:nvSpPr>
          <p:spPr>
            <a:xfrm>
              <a:off x="3412538" y="4003583"/>
              <a:ext cx="27400" cy="42750"/>
            </a:xfrm>
            <a:custGeom>
              <a:rect b="b" l="l" r="r" t="t"/>
              <a:pathLst>
                <a:path extrusionOk="0" h="1710" w="1096">
                  <a:moveTo>
                    <a:pt x="579" y="337"/>
                  </a:moveTo>
                  <a:cubicBezTo>
                    <a:pt x="687" y="337"/>
                    <a:pt x="786" y="445"/>
                    <a:pt x="786" y="554"/>
                  </a:cubicBezTo>
                  <a:lnTo>
                    <a:pt x="786" y="1150"/>
                  </a:lnTo>
                  <a:cubicBezTo>
                    <a:pt x="786" y="1250"/>
                    <a:pt x="701" y="1351"/>
                    <a:pt x="603" y="1351"/>
                  </a:cubicBezTo>
                  <a:cubicBezTo>
                    <a:pt x="585" y="1351"/>
                    <a:pt x="566" y="1347"/>
                    <a:pt x="548" y="1340"/>
                  </a:cubicBezTo>
                  <a:cubicBezTo>
                    <a:pt x="453" y="1316"/>
                    <a:pt x="357" y="1221"/>
                    <a:pt x="357" y="1150"/>
                  </a:cubicBezTo>
                  <a:lnTo>
                    <a:pt x="357" y="554"/>
                  </a:lnTo>
                  <a:cubicBezTo>
                    <a:pt x="357" y="435"/>
                    <a:pt x="429" y="340"/>
                    <a:pt x="548" y="340"/>
                  </a:cubicBezTo>
                  <a:cubicBezTo>
                    <a:pt x="558" y="338"/>
                    <a:pt x="569" y="337"/>
                    <a:pt x="579" y="337"/>
                  </a:cubicBezTo>
                  <a:close/>
                  <a:moveTo>
                    <a:pt x="536" y="1"/>
                  </a:moveTo>
                  <a:cubicBezTo>
                    <a:pt x="509" y="1"/>
                    <a:pt x="481" y="3"/>
                    <a:pt x="453" y="6"/>
                  </a:cubicBezTo>
                  <a:cubicBezTo>
                    <a:pt x="214" y="30"/>
                    <a:pt x="0" y="268"/>
                    <a:pt x="0" y="554"/>
                  </a:cubicBezTo>
                  <a:lnTo>
                    <a:pt x="0" y="1150"/>
                  </a:lnTo>
                  <a:cubicBezTo>
                    <a:pt x="0" y="1411"/>
                    <a:pt x="214" y="1650"/>
                    <a:pt x="453" y="1697"/>
                  </a:cubicBezTo>
                  <a:cubicBezTo>
                    <a:pt x="493" y="1705"/>
                    <a:pt x="532" y="1709"/>
                    <a:pt x="570" y="1709"/>
                  </a:cubicBezTo>
                  <a:cubicBezTo>
                    <a:pt x="870" y="1709"/>
                    <a:pt x="1096" y="1469"/>
                    <a:pt x="1096" y="1173"/>
                  </a:cubicBezTo>
                  <a:lnTo>
                    <a:pt x="1096" y="554"/>
                  </a:lnTo>
                  <a:cubicBezTo>
                    <a:pt x="1096" y="247"/>
                    <a:pt x="853" y="1"/>
                    <a:pt x="5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64"/>
            <p:cNvSpPr/>
            <p:nvPr/>
          </p:nvSpPr>
          <p:spPr>
            <a:xfrm>
              <a:off x="3244638" y="4003733"/>
              <a:ext cx="27400" cy="41700"/>
            </a:xfrm>
            <a:custGeom>
              <a:rect b="b" l="l" r="r" t="t"/>
              <a:pathLst>
                <a:path extrusionOk="0" h="1668" w="1096">
                  <a:moveTo>
                    <a:pt x="524" y="0"/>
                  </a:moveTo>
                  <a:cubicBezTo>
                    <a:pt x="286" y="0"/>
                    <a:pt x="96" y="191"/>
                    <a:pt x="24" y="429"/>
                  </a:cubicBezTo>
                  <a:cubicBezTo>
                    <a:pt x="0" y="501"/>
                    <a:pt x="48" y="572"/>
                    <a:pt x="119" y="596"/>
                  </a:cubicBezTo>
                  <a:cubicBezTo>
                    <a:pt x="152" y="615"/>
                    <a:pt x="185" y="624"/>
                    <a:pt x="215" y="624"/>
                  </a:cubicBezTo>
                  <a:cubicBezTo>
                    <a:pt x="295" y="624"/>
                    <a:pt x="358" y="563"/>
                    <a:pt x="358" y="477"/>
                  </a:cubicBezTo>
                  <a:cubicBezTo>
                    <a:pt x="381" y="381"/>
                    <a:pt x="453" y="358"/>
                    <a:pt x="500" y="358"/>
                  </a:cubicBezTo>
                  <a:cubicBezTo>
                    <a:pt x="596" y="358"/>
                    <a:pt x="643" y="429"/>
                    <a:pt x="691" y="501"/>
                  </a:cubicBezTo>
                  <a:lnTo>
                    <a:pt x="691" y="548"/>
                  </a:lnTo>
                  <a:cubicBezTo>
                    <a:pt x="643" y="596"/>
                    <a:pt x="620" y="691"/>
                    <a:pt x="572" y="739"/>
                  </a:cubicBezTo>
                  <a:cubicBezTo>
                    <a:pt x="358" y="1048"/>
                    <a:pt x="239" y="1191"/>
                    <a:pt x="167" y="1286"/>
                  </a:cubicBezTo>
                  <a:cubicBezTo>
                    <a:pt x="96" y="1405"/>
                    <a:pt x="48" y="1453"/>
                    <a:pt x="96" y="1548"/>
                  </a:cubicBezTo>
                  <a:cubicBezTo>
                    <a:pt x="119" y="1620"/>
                    <a:pt x="143" y="1644"/>
                    <a:pt x="215" y="1667"/>
                  </a:cubicBezTo>
                  <a:lnTo>
                    <a:pt x="929" y="1667"/>
                  </a:lnTo>
                  <a:cubicBezTo>
                    <a:pt x="1001" y="1667"/>
                    <a:pt x="1096" y="1620"/>
                    <a:pt x="1096" y="1525"/>
                  </a:cubicBezTo>
                  <a:cubicBezTo>
                    <a:pt x="1096" y="1405"/>
                    <a:pt x="1048" y="1334"/>
                    <a:pt x="929" y="1334"/>
                  </a:cubicBezTo>
                  <a:lnTo>
                    <a:pt x="572" y="1334"/>
                  </a:lnTo>
                  <a:cubicBezTo>
                    <a:pt x="620" y="1263"/>
                    <a:pt x="739" y="1096"/>
                    <a:pt x="858" y="953"/>
                  </a:cubicBezTo>
                  <a:cubicBezTo>
                    <a:pt x="953" y="810"/>
                    <a:pt x="1001" y="691"/>
                    <a:pt x="1048" y="596"/>
                  </a:cubicBezTo>
                  <a:lnTo>
                    <a:pt x="1048" y="548"/>
                  </a:lnTo>
                  <a:lnTo>
                    <a:pt x="1048" y="501"/>
                  </a:lnTo>
                  <a:cubicBezTo>
                    <a:pt x="1048" y="239"/>
                    <a:pt x="810" y="0"/>
                    <a:pt x="5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64"/>
            <p:cNvSpPr/>
            <p:nvPr/>
          </p:nvSpPr>
          <p:spPr>
            <a:xfrm>
              <a:off x="3214263" y="4002858"/>
              <a:ext cx="27425" cy="42850"/>
            </a:xfrm>
            <a:custGeom>
              <a:rect b="b" l="l" r="r" t="t"/>
              <a:pathLst>
                <a:path extrusionOk="0" h="1714" w="1097">
                  <a:moveTo>
                    <a:pt x="518" y="366"/>
                  </a:moveTo>
                  <a:cubicBezTo>
                    <a:pt x="528" y="366"/>
                    <a:pt x="538" y="367"/>
                    <a:pt x="549" y="369"/>
                  </a:cubicBezTo>
                  <a:cubicBezTo>
                    <a:pt x="644" y="393"/>
                    <a:pt x="739" y="488"/>
                    <a:pt x="739" y="583"/>
                  </a:cubicBezTo>
                  <a:lnTo>
                    <a:pt x="739" y="1179"/>
                  </a:lnTo>
                  <a:cubicBezTo>
                    <a:pt x="739" y="1298"/>
                    <a:pt x="668" y="1369"/>
                    <a:pt x="549" y="1369"/>
                  </a:cubicBezTo>
                  <a:cubicBezTo>
                    <a:pt x="530" y="1376"/>
                    <a:pt x="512" y="1380"/>
                    <a:pt x="494" y="1380"/>
                  </a:cubicBezTo>
                  <a:cubicBezTo>
                    <a:pt x="395" y="1380"/>
                    <a:pt x="310" y="1279"/>
                    <a:pt x="310" y="1179"/>
                  </a:cubicBezTo>
                  <a:lnTo>
                    <a:pt x="310" y="583"/>
                  </a:lnTo>
                  <a:cubicBezTo>
                    <a:pt x="310" y="474"/>
                    <a:pt x="410" y="366"/>
                    <a:pt x="518" y="366"/>
                  </a:cubicBezTo>
                  <a:close/>
                  <a:moveTo>
                    <a:pt x="534" y="1"/>
                  </a:moveTo>
                  <a:cubicBezTo>
                    <a:pt x="230" y="1"/>
                    <a:pt x="1" y="259"/>
                    <a:pt x="1" y="536"/>
                  </a:cubicBezTo>
                  <a:lnTo>
                    <a:pt x="1" y="1179"/>
                  </a:lnTo>
                  <a:cubicBezTo>
                    <a:pt x="1" y="1456"/>
                    <a:pt x="230" y="1714"/>
                    <a:pt x="534" y="1714"/>
                  </a:cubicBezTo>
                  <a:cubicBezTo>
                    <a:pt x="569" y="1714"/>
                    <a:pt x="606" y="1710"/>
                    <a:pt x="644" y="1702"/>
                  </a:cubicBezTo>
                  <a:cubicBezTo>
                    <a:pt x="882" y="1679"/>
                    <a:pt x="1096" y="1440"/>
                    <a:pt x="1096" y="1179"/>
                  </a:cubicBezTo>
                  <a:lnTo>
                    <a:pt x="1096" y="583"/>
                  </a:lnTo>
                  <a:cubicBezTo>
                    <a:pt x="1096" y="297"/>
                    <a:pt x="882" y="59"/>
                    <a:pt x="644" y="12"/>
                  </a:cubicBezTo>
                  <a:cubicBezTo>
                    <a:pt x="606" y="4"/>
                    <a:pt x="569" y="1"/>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64"/>
            <p:cNvSpPr/>
            <p:nvPr/>
          </p:nvSpPr>
          <p:spPr>
            <a:xfrm>
              <a:off x="3350613" y="3828708"/>
              <a:ext cx="17275" cy="44175"/>
            </a:xfrm>
            <a:custGeom>
              <a:rect b="b" l="l" r="r" t="t"/>
              <a:pathLst>
                <a:path extrusionOk="0" h="1767" w="691">
                  <a:moveTo>
                    <a:pt x="215" y="0"/>
                  </a:moveTo>
                  <a:cubicBezTo>
                    <a:pt x="96" y="0"/>
                    <a:pt x="0" y="95"/>
                    <a:pt x="48" y="214"/>
                  </a:cubicBezTo>
                  <a:cubicBezTo>
                    <a:pt x="72" y="310"/>
                    <a:pt x="167" y="357"/>
                    <a:pt x="215" y="357"/>
                  </a:cubicBezTo>
                  <a:lnTo>
                    <a:pt x="334" y="357"/>
                  </a:lnTo>
                  <a:lnTo>
                    <a:pt x="334" y="1596"/>
                  </a:lnTo>
                  <a:cubicBezTo>
                    <a:pt x="334" y="1667"/>
                    <a:pt x="405" y="1738"/>
                    <a:pt x="500" y="1762"/>
                  </a:cubicBezTo>
                  <a:cubicBezTo>
                    <a:pt x="513" y="1765"/>
                    <a:pt x="525" y="1767"/>
                    <a:pt x="537" y="1767"/>
                  </a:cubicBezTo>
                  <a:cubicBezTo>
                    <a:pt x="619" y="1767"/>
                    <a:pt x="691" y="1699"/>
                    <a:pt x="691" y="1596"/>
                  </a:cubicBezTo>
                  <a:lnTo>
                    <a:pt x="691" y="191"/>
                  </a:lnTo>
                  <a:cubicBezTo>
                    <a:pt x="691" y="95"/>
                    <a:pt x="596" y="0"/>
                    <a:pt x="5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64"/>
            <p:cNvSpPr/>
            <p:nvPr/>
          </p:nvSpPr>
          <p:spPr>
            <a:xfrm>
              <a:off x="3316663" y="3827458"/>
              <a:ext cx="29200" cy="44875"/>
            </a:xfrm>
            <a:custGeom>
              <a:rect b="b" l="l" r="r" t="t"/>
              <a:pathLst>
                <a:path extrusionOk="0" h="1795" w="1168">
                  <a:moveTo>
                    <a:pt x="596" y="383"/>
                  </a:moveTo>
                  <a:cubicBezTo>
                    <a:pt x="715" y="383"/>
                    <a:pt x="811" y="502"/>
                    <a:pt x="811" y="622"/>
                  </a:cubicBezTo>
                  <a:lnTo>
                    <a:pt x="811" y="1241"/>
                  </a:lnTo>
                  <a:cubicBezTo>
                    <a:pt x="811" y="1360"/>
                    <a:pt x="715" y="1479"/>
                    <a:pt x="596" y="1479"/>
                  </a:cubicBezTo>
                  <a:cubicBezTo>
                    <a:pt x="453" y="1479"/>
                    <a:pt x="358" y="1407"/>
                    <a:pt x="358" y="1241"/>
                  </a:cubicBezTo>
                  <a:lnTo>
                    <a:pt x="358" y="622"/>
                  </a:lnTo>
                  <a:cubicBezTo>
                    <a:pt x="358" y="502"/>
                    <a:pt x="477" y="383"/>
                    <a:pt x="596" y="383"/>
                  </a:cubicBezTo>
                  <a:close/>
                  <a:moveTo>
                    <a:pt x="623" y="1"/>
                  </a:moveTo>
                  <a:cubicBezTo>
                    <a:pt x="285" y="1"/>
                    <a:pt x="1" y="255"/>
                    <a:pt x="1" y="574"/>
                  </a:cubicBezTo>
                  <a:lnTo>
                    <a:pt x="1" y="1217"/>
                  </a:lnTo>
                  <a:cubicBezTo>
                    <a:pt x="1" y="1550"/>
                    <a:pt x="263" y="1788"/>
                    <a:pt x="572" y="1788"/>
                  </a:cubicBezTo>
                  <a:cubicBezTo>
                    <a:pt x="599" y="1792"/>
                    <a:pt x="625" y="1794"/>
                    <a:pt x="650" y="1794"/>
                  </a:cubicBezTo>
                  <a:cubicBezTo>
                    <a:pt x="946" y="1794"/>
                    <a:pt x="1168" y="1548"/>
                    <a:pt x="1168" y="1241"/>
                  </a:cubicBezTo>
                  <a:lnTo>
                    <a:pt x="1168" y="598"/>
                  </a:lnTo>
                  <a:cubicBezTo>
                    <a:pt x="1168" y="336"/>
                    <a:pt x="930" y="26"/>
                    <a:pt x="668" y="2"/>
                  </a:cubicBezTo>
                  <a:cubicBezTo>
                    <a:pt x="653" y="1"/>
                    <a:pt x="638" y="1"/>
                    <a:pt x="6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7" name="Google Shape;2417;p64"/>
          <p:cNvGrpSpPr/>
          <p:nvPr/>
        </p:nvGrpSpPr>
        <p:grpSpPr>
          <a:xfrm>
            <a:off x="3247999" y="4147838"/>
            <a:ext cx="356019" cy="356139"/>
            <a:chOff x="3656038" y="3790508"/>
            <a:chExt cx="297700" cy="297800"/>
          </a:xfrm>
        </p:grpSpPr>
        <p:sp>
          <p:nvSpPr>
            <p:cNvPr id="2418" name="Google Shape;2418;p64"/>
            <p:cNvSpPr/>
            <p:nvPr/>
          </p:nvSpPr>
          <p:spPr>
            <a:xfrm>
              <a:off x="3871563" y="3876333"/>
              <a:ext cx="28600" cy="39900"/>
            </a:xfrm>
            <a:custGeom>
              <a:rect b="b" l="l" r="r" t="t"/>
              <a:pathLst>
                <a:path extrusionOk="0" h="1596" w="1144">
                  <a:moveTo>
                    <a:pt x="548" y="334"/>
                  </a:moveTo>
                  <a:cubicBezTo>
                    <a:pt x="619" y="334"/>
                    <a:pt x="667" y="357"/>
                    <a:pt x="667" y="429"/>
                  </a:cubicBezTo>
                  <a:cubicBezTo>
                    <a:pt x="691" y="524"/>
                    <a:pt x="643" y="572"/>
                    <a:pt x="548" y="572"/>
                  </a:cubicBezTo>
                  <a:lnTo>
                    <a:pt x="381" y="572"/>
                  </a:lnTo>
                  <a:lnTo>
                    <a:pt x="381" y="334"/>
                  </a:lnTo>
                  <a:close/>
                  <a:moveTo>
                    <a:pt x="619" y="929"/>
                  </a:moveTo>
                  <a:cubicBezTo>
                    <a:pt x="691" y="929"/>
                    <a:pt x="762" y="1000"/>
                    <a:pt x="786" y="1048"/>
                  </a:cubicBezTo>
                  <a:cubicBezTo>
                    <a:pt x="810" y="1167"/>
                    <a:pt x="738" y="1262"/>
                    <a:pt x="643" y="1262"/>
                  </a:cubicBezTo>
                  <a:lnTo>
                    <a:pt x="381" y="1262"/>
                  </a:lnTo>
                  <a:lnTo>
                    <a:pt x="381" y="929"/>
                  </a:lnTo>
                  <a:close/>
                  <a:moveTo>
                    <a:pt x="191" y="0"/>
                  </a:moveTo>
                  <a:cubicBezTo>
                    <a:pt x="95" y="0"/>
                    <a:pt x="0" y="95"/>
                    <a:pt x="0" y="191"/>
                  </a:cubicBezTo>
                  <a:lnTo>
                    <a:pt x="0" y="1429"/>
                  </a:lnTo>
                  <a:lnTo>
                    <a:pt x="0" y="1500"/>
                  </a:lnTo>
                  <a:cubicBezTo>
                    <a:pt x="71" y="1548"/>
                    <a:pt x="143" y="1596"/>
                    <a:pt x="214" y="1596"/>
                  </a:cubicBezTo>
                  <a:lnTo>
                    <a:pt x="643" y="1596"/>
                  </a:lnTo>
                  <a:cubicBezTo>
                    <a:pt x="905" y="1596"/>
                    <a:pt x="1143" y="1358"/>
                    <a:pt x="1143" y="1072"/>
                  </a:cubicBezTo>
                  <a:cubicBezTo>
                    <a:pt x="1143" y="929"/>
                    <a:pt x="1095" y="786"/>
                    <a:pt x="976" y="691"/>
                  </a:cubicBezTo>
                  <a:cubicBezTo>
                    <a:pt x="1024" y="596"/>
                    <a:pt x="1024" y="500"/>
                    <a:pt x="1024" y="429"/>
                  </a:cubicBezTo>
                  <a:cubicBezTo>
                    <a:pt x="1000" y="191"/>
                    <a:pt x="786" y="0"/>
                    <a:pt x="5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64"/>
            <p:cNvSpPr/>
            <p:nvPr/>
          </p:nvSpPr>
          <p:spPr>
            <a:xfrm>
              <a:off x="3799513" y="3812033"/>
              <a:ext cx="35150" cy="40625"/>
            </a:xfrm>
            <a:custGeom>
              <a:rect b="b" l="l" r="r" t="t"/>
              <a:pathLst>
                <a:path extrusionOk="0" h="1625" w="1406">
                  <a:moveTo>
                    <a:pt x="715" y="643"/>
                  </a:moveTo>
                  <a:lnTo>
                    <a:pt x="834" y="977"/>
                  </a:lnTo>
                  <a:lnTo>
                    <a:pt x="572" y="977"/>
                  </a:lnTo>
                  <a:lnTo>
                    <a:pt x="715" y="643"/>
                  </a:lnTo>
                  <a:close/>
                  <a:moveTo>
                    <a:pt x="691" y="0"/>
                  </a:moveTo>
                  <a:cubicBezTo>
                    <a:pt x="596" y="0"/>
                    <a:pt x="548" y="48"/>
                    <a:pt x="501" y="119"/>
                  </a:cubicBezTo>
                  <a:lnTo>
                    <a:pt x="0" y="1381"/>
                  </a:lnTo>
                  <a:cubicBezTo>
                    <a:pt x="0" y="1548"/>
                    <a:pt x="72" y="1620"/>
                    <a:pt x="167" y="1620"/>
                  </a:cubicBezTo>
                  <a:lnTo>
                    <a:pt x="215" y="1620"/>
                  </a:lnTo>
                  <a:cubicBezTo>
                    <a:pt x="286" y="1620"/>
                    <a:pt x="358" y="1596"/>
                    <a:pt x="358" y="1501"/>
                  </a:cubicBezTo>
                  <a:lnTo>
                    <a:pt x="453" y="1310"/>
                  </a:lnTo>
                  <a:lnTo>
                    <a:pt x="953" y="1310"/>
                  </a:lnTo>
                  <a:lnTo>
                    <a:pt x="1024" y="1501"/>
                  </a:lnTo>
                  <a:cubicBezTo>
                    <a:pt x="1042" y="1569"/>
                    <a:pt x="1108" y="1625"/>
                    <a:pt x="1179" y="1625"/>
                  </a:cubicBezTo>
                  <a:cubicBezTo>
                    <a:pt x="1207" y="1625"/>
                    <a:pt x="1236" y="1616"/>
                    <a:pt x="1263" y="1596"/>
                  </a:cubicBezTo>
                  <a:cubicBezTo>
                    <a:pt x="1358" y="1572"/>
                    <a:pt x="1406" y="1453"/>
                    <a:pt x="1358" y="1358"/>
                  </a:cubicBezTo>
                  <a:lnTo>
                    <a:pt x="882" y="119"/>
                  </a:lnTo>
                  <a:cubicBezTo>
                    <a:pt x="834" y="24"/>
                    <a:pt x="763"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64"/>
            <p:cNvSpPr/>
            <p:nvPr/>
          </p:nvSpPr>
          <p:spPr>
            <a:xfrm>
              <a:off x="3916788" y="4003133"/>
              <a:ext cx="30400" cy="39325"/>
            </a:xfrm>
            <a:custGeom>
              <a:rect b="b" l="l" r="r" t="t"/>
              <a:pathLst>
                <a:path extrusionOk="0" h="1573" w="1216">
                  <a:moveTo>
                    <a:pt x="525" y="334"/>
                  </a:moveTo>
                  <a:cubicBezTo>
                    <a:pt x="834" y="334"/>
                    <a:pt x="858" y="644"/>
                    <a:pt x="858" y="763"/>
                  </a:cubicBezTo>
                  <a:cubicBezTo>
                    <a:pt x="858" y="1072"/>
                    <a:pt x="715" y="1215"/>
                    <a:pt x="525" y="1215"/>
                  </a:cubicBezTo>
                  <a:lnTo>
                    <a:pt x="358" y="1215"/>
                  </a:lnTo>
                  <a:lnTo>
                    <a:pt x="358" y="763"/>
                  </a:lnTo>
                  <a:lnTo>
                    <a:pt x="358" y="334"/>
                  </a:lnTo>
                  <a:close/>
                  <a:moveTo>
                    <a:pt x="96" y="1"/>
                  </a:moveTo>
                  <a:cubicBezTo>
                    <a:pt x="25" y="24"/>
                    <a:pt x="1" y="96"/>
                    <a:pt x="1" y="167"/>
                  </a:cubicBezTo>
                  <a:lnTo>
                    <a:pt x="1" y="810"/>
                  </a:lnTo>
                  <a:cubicBezTo>
                    <a:pt x="25" y="953"/>
                    <a:pt x="25" y="1406"/>
                    <a:pt x="25" y="1406"/>
                  </a:cubicBezTo>
                  <a:cubicBezTo>
                    <a:pt x="25" y="1453"/>
                    <a:pt x="72" y="1549"/>
                    <a:pt x="144" y="1572"/>
                  </a:cubicBezTo>
                  <a:lnTo>
                    <a:pt x="549" y="1572"/>
                  </a:lnTo>
                  <a:cubicBezTo>
                    <a:pt x="953" y="1572"/>
                    <a:pt x="1215" y="1239"/>
                    <a:pt x="1215" y="810"/>
                  </a:cubicBezTo>
                  <a:cubicBezTo>
                    <a:pt x="1215" y="334"/>
                    <a:pt x="953" y="1"/>
                    <a:pt x="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64"/>
            <p:cNvSpPr/>
            <p:nvPr/>
          </p:nvSpPr>
          <p:spPr>
            <a:xfrm>
              <a:off x="3833438" y="3939933"/>
              <a:ext cx="34575" cy="39425"/>
            </a:xfrm>
            <a:custGeom>
              <a:rect b="b" l="l" r="r" t="t"/>
              <a:pathLst>
                <a:path extrusionOk="0" h="1577" w="1383">
                  <a:moveTo>
                    <a:pt x="710" y="0"/>
                  </a:moveTo>
                  <a:cubicBezTo>
                    <a:pt x="316" y="0"/>
                    <a:pt x="1" y="341"/>
                    <a:pt x="1" y="766"/>
                  </a:cubicBezTo>
                  <a:cubicBezTo>
                    <a:pt x="1" y="1219"/>
                    <a:pt x="358" y="1576"/>
                    <a:pt x="787" y="1576"/>
                  </a:cubicBezTo>
                  <a:cubicBezTo>
                    <a:pt x="977" y="1576"/>
                    <a:pt x="1120" y="1505"/>
                    <a:pt x="1263" y="1386"/>
                  </a:cubicBezTo>
                  <a:lnTo>
                    <a:pt x="1334" y="1338"/>
                  </a:lnTo>
                  <a:cubicBezTo>
                    <a:pt x="1382" y="1266"/>
                    <a:pt x="1382" y="1147"/>
                    <a:pt x="1311" y="1100"/>
                  </a:cubicBezTo>
                  <a:cubicBezTo>
                    <a:pt x="1278" y="1067"/>
                    <a:pt x="1234" y="1049"/>
                    <a:pt x="1190" y="1049"/>
                  </a:cubicBezTo>
                  <a:cubicBezTo>
                    <a:pt x="1139" y="1049"/>
                    <a:pt x="1087" y="1073"/>
                    <a:pt x="1049" y="1124"/>
                  </a:cubicBezTo>
                  <a:lnTo>
                    <a:pt x="1025" y="1147"/>
                  </a:lnTo>
                  <a:cubicBezTo>
                    <a:pt x="977" y="1219"/>
                    <a:pt x="882" y="1243"/>
                    <a:pt x="787" y="1243"/>
                  </a:cubicBezTo>
                  <a:cubicBezTo>
                    <a:pt x="549" y="1243"/>
                    <a:pt x="334" y="1028"/>
                    <a:pt x="334" y="790"/>
                  </a:cubicBezTo>
                  <a:cubicBezTo>
                    <a:pt x="334" y="552"/>
                    <a:pt x="549" y="362"/>
                    <a:pt x="787" y="362"/>
                  </a:cubicBezTo>
                  <a:cubicBezTo>
                    <a:pt x="882" y="362"/>
                    <a:pt x="977" y="385"/>
                    <a:pt x="1049" y="433"/>
                  </a:cubicBezTo>
                  <a:cubicBezTo>
                    <a:pt x="1086" y="461"/>
                    <a:pt x="1124" y="474"/>
                    <a:pt x="1159" y="474"/>
                  </a:cubicBezTo>
                  <a:cubicBezTo>
                    <a:pt x="1212" y="474"/>
                    <a:pt x="1258" y="443"/>
                    <a:pt x="1287" y="385"/>
                  </a:cubicBezTo>
                  <a:cubicBezTo>
                    <a:pt x="1358" y="290"/>
                    <a:pt x="1334" y="195"/>
                    <a:pt x="1239" y="147"/>
                  </a:cubicBezTo>
                  <a:cubicBezTo>
                    <a:pt x="1120" y="52"/>
                    <a:pt x="930" y="4"/>
                    <a:pt x="787" y="4"/>
                  </a:cubicBezTo>
                  <a:cubicBezTo>
                    <a:pt x="761" y="1"/>
                    <a:pt x="735" y="0"/>
                    <a:pt x="7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64"/>
            <p:cNvSpPr/>
            <p:nvPr/>
          </p:nvSpPr>
          <p:spPr>
            <a:xfrm>
              <a:off x="3656038" y="3790508"/>
              <a:ext cx="297700" cy="297800"/>
            </a:xfrm>
            <a:custGeom>
              <a:rect b="b" l="l" r="r" t="t"/>
              <a:pathLst>
                <a:path extrusionOk="0" h="11912" w="11908">
                  <a:moveTo>
                    <a:pt x="3406" y="1099"/>
                  </a:moveTo>
                  <a:lnTo>
                    <a:pt x="3406" y="2314"/>
                  </a:lnTo>
                  <a:lnTo>
                    <a:pt x="1072" y="2314"/>
                  </a:lnTo>
                  <a:lnTo>
                    <a:pt x="1072" y="1099"/>
                  </a:lnTo>
                  <a:close/>
                  <a:moveTo>
                    <a:pt x="4739" y="1099"/>
                  </a:moveTo>
                  <a:lnTo>
                    <a:pt x="4739" y="2314"/>
                  </a:lnTo>
                  <a:lnTo>
                    <a:pt x="3715" y="2314"/>
                  </a:lnTo>
                  <a:lnTo>
                    <a:pt x="3715" y="1099"/>
                  </a:lnTo>
                  <a:close/>
                  <a:moveTo>
                    <a:pt x="5478" y="3624"/>
                  </a:moveTo>
                  <a:lnTo>
                    <a:pt x="5478" y="4838"/>
                  </a:lnTo>
                  <a:lnTo>
                    <a:pt x="1072" y="4838"/>
                  </a:lnTo>
                  <a:lnTo>
                    <a:pt x="1072" y="3624"/>
                  </a:lnTo>
                  <a:close/>
                  <a:moveTo>
                    <a:pt x="4168" y="6148"/>
                  </a:moveTo>
                  <a:lnTo>
                    <a:pt x="4168" y="7363"/>
                  </a:lnTo>
                  <a:lnTo>
                    <a:pt x="1072" y="7363"/>
                  </a:lnTo>
                  <a:lnTo>
                    <a:pt x="1072" y="6148"/>
                  </a:lnTo>
                  <a:close/>
                  <a:moveTo>
                    <a:pt x="6025" y="6148"/>
                  </a:moveTo>
                  <a:lnTo>
                    <a:pt x="6025" y="7363"/>
                  </a:lnTo>
                  <a:lnTo>
                    <a:pt x="4501" y="7363"/>
                  </a:lnTo>
                  <a:lnTo>
                    <a:pt x="4501" y="6148"/>
                  </a:lnTo>
                  <a:close/>
                  <a:moveTo>
                    <a:pt x="9383" y="8649"/>
                  </a:moveTo>
                  <a:lnTo>
                    <a:pt x="9383" y="9863"/>
                  </a:lnTo>
                  <a:lnTo>
                    <a:pt x="7454" y="9863"/>
                  </a:lnTo>
                  <a:lnTo>
                    <a:pt x="7454" y="8649"/>
                  </a:lnTo>
                  <a:close/>
                  <a:moveTo>
                    <a:pt x="11550" y="11006"/>
                  </a:moveTo>
                  <a:lnTo>
                    <a:pt x="11550" y="11482"/>
                  </a:lnTo>
                  <a:lnTo>
                    <a:pt x="357" y="11482"/>
                  </a:lnTo>
                  <a:lnTo>
                    <a:pt x="357" y="11006"/>
                  </a:lnTo>
                  <a:close/>
                  <a:moveTo>
                    <a:pt x="916" y="0"/>
                  </a:moveTo>
                  <a:cubicBezTo>
                    <a:pt x="810" y="0"/>
                    <a:pt x="715" y="88"/>
                    <a:pt x="715" y="194"/>
                  </a:cubicBezTo>
                  <a:lnTo>
                    <a:pt x="715" y="1599"/>
                  </a:lnTo>
                  <a:lnTo>
                    <a:pt x="476" y="1599"/>
                  </a:lnTo>
                  <a:cubicBezTo>
                    <a:pt x="381" y="1599"/>
                    <a:pt x="334" y="1647"/>
                    <a:pt x="310" y="1719"/>
                  </a:cubicBezTo>
                  <a:cubicBezTo>
                    <a:pt x="262" y="1838"/>
                    <a:pt x="357" y="1957"/>
                    <a:pt x="476" y="1957"/>
                  </a:cubicBezTo>
                  <a:lnTo>
                    <a:pt x="715" y="1957"/>
                  </a:lnTo>
                  <a:lnTo>
                    <a:pt x="715" y="4124"/>
                  </a:lnTo>
                  <a:lnTo>
                    <a:pt x="500" y="4124"/>
                  </a:lnTo>
                  <a:cubicBezTo>
                    <a:pt x="429" y="4124"/>
                    <a:pt x="334" y="4171"/>
                    <a:pt x="334" y="4267"/>
                  </a:cubicBezTo>
                  <a:cubicBezTo>
                    <a:pt x="334" y="4386"/>
                    <a:pt x="381" y="4481"/>
                    <a:pt x="500" y="4481"/>
                  </a:cubicBezTo>
                  <a:lnTo>
                    <a:pt x="715" y="4481"/>
                  </a:lnTo>
                  <a:lnTo>
                    <a:pt x="715" y="6648"/>
                  </a:lnTo>
                  <a:lnTo>
                    <a:pt x="500" y="6648"/>
                  </a:lnTo>
                  <a:cubicBezTo>
                    <a:pt x="429" y="6648"/>
                    <a:pt x="334" y="6720"/>
                    <a:pt x="334" y="6791"/>
                  </a:cubicBezTo>
                  <a:cubicBezTo>
                    <a:pt x="334" y="6910"/>
                    <a:pt x="381" y="7005"/>
                    <a:pt x="500" y="7005"/>
                  </a:cubicBezTo>
                  <a:lnTo>
                    <a:pt x="715" y="7005"/>
                  </a:lnTo>
                  <a:lnTo>
                    <a:pt x="715" y="9172"/>
                  </a:lnTo>
                  <a:lnTo>
                    <a:pt x="500" y="9172"/>
                  </a:lnTo>
                  <a:cubicBezTo>
                    <a:pt x="429" y="9172"/>
                    <a:pt x="334" y="9244"/>
                    <a:pt x="334" y="9339"/>
                  </a:cubicBezTo>
                  <a:cubicBezTo>
                    <a:pt x="334" y="9458"/>
                    <a:pt x="381" y="9530"/>
                    <a:pt x="500" y="9530"/>
                  </a:cubicBezTo>
                  <a:lnTo>
                    <a:pt x="715" y="9530"/>
                  </a:lnTo>
                  <a:lnTo>
                    <a:pt x="715" y="10768"/>
                  </a:lnTo>
                  <a:lnTo>
                    <a:pt x="310" y="10768"/>
                  </a:lnTo>
                  <a:cubicBezTo>
                    <a:pt x="143" y="10768"/>
                    <a:pt x="0" y="10887"/>
                    <a:pt x="0" y="11054"/>
                  </a:cubicBezTo>
                  <a:lnTo>
                    <a:pt x="0" y="11625"/>
                  </a:lnTo>
                  <a:cubicBezTo>
                    <a:pt x="0" y="11768"/>
                    <a:pt x="119" y="11911"/>
                    <a:pt x="310" y="11911"/>
                  </a:cubicBezTo>
                  <a:lnTo>
                    <a:pt x="11622" y="11911"/>
                  </a:lnTo>
                  <a:cubicBezTo>
                    <a:pt x="11765" y="11911"/>
                    <a:pt x="11907" y="11792"/>
                    <a:pt x="11907" y="11625"/>
                  </a:cubicBezTo>
                  <a:lnTo>
                    <a:pt x="11907" y="11030"/>
                  </a:lnTo>
                  <a:cubicBezTo>
                    <a:pt x="11907" y="10792"/>
                    <a:pt x="11788" y="10673"/>
                    <a:pt x="11622" y="10673"/>
                  </a:cubicBezTo>
                  <a:lnTo>
                    <a:pt x="1072" y="10673"/>
                  </a:lnTo>
                  <a:lnTo>
                    <a:pt x="1072" y="10220"/>
                  </a:lnTo>
                  <a:lnTo>
                    <a:pt x="9478" y="10220"/>
                  </a:lnTo>
                  <a:cubicBezTo>
                    <a:pt x="9621" y="10220"/>
                    <a:pt x="9716" y="10101"/>
                    <a:pt x="9716" y="9982"/>
                  </a:cubicBezTo>
                  <a:lnTo>
                    <a:pt x="9716" y="8506"/>
                  </a:lnTo>
                  <a:cubicBezTo>
                    <a:pt x="9716" y="8410"/>
                    <a:pt x="9621" y="8315"/>
                    <a:pt x="9526" y="8315"/>
                  </a:cubicBezTo>
                  <a:lnTo>
                    <a:pt x="3096" y="8315"/>
                  </a:lnTo>
                  <a:cubicBezTo>
                    <a:pt x="3072" y="8315"/>
                    <a:pt x="3001" y="8363"/>
                    <a:pt x="3001" y="8387"/>
                  </a:cubicBezTo>
                  <a:cubicBezTo>
                    <a:pt x="2906" y="8506"/>
                    <a:pt x="3001" y="8649"/>
                    <a:pt x="3120" y="8649"/>
                  </a:cubicBezTo>
                  <a:lnTo>
                    <a:pt x="7073" y="8649"/>
                  </a:lnTo>
                  <a:lnTo>
                    <a:pt x="7073" y="9863"/>
                  </a:lnTo>
                  <a:lnTo>
                    <a:pt x="1072" y="9863"/>
                  </a:lnTo>
                  <a:lnTo>
                    <a:pt x="1072" y="8649"/>
                  </a:lnTo>
                  <a:lnTo>
                    <a:pt x="2286" y="8649"/>
                  </a:lnTo>
                  <a:cubicBezTo>
                    <a:pt x="2382" y="8649"/>
                    <a:pt x="2477" y="8577"/>
                    <a:pt x="2477" y="8506"/>
                  </a:cubicBezTo>
                  <a:cubicBezTo>
                    <a:pt x="2477" y="8387"/>
                    <a:pt x="2405" y="8291"/>
                    <a:pt x="2286" y="8291"/>
                  </a:cubicBezTo>
                  <a:lnTo>
                    <a:pt x="1048" y="8291"/>
                  </a:lnTo>
                  <a:lnTo>
                    <a:pt x="1048" y="7696"/>
                  </a:lnTo>
                  <a:lnTo>
                    <a:pt x="6073" y="7696"/>
                  </a:lnTo>
                  <a:cubicBezTo>
                    <a:pt x="6216" y="7696"/>
                    <a:pt x="6311" y="7577"/>
                    <a:pt x="6311" y="7458"/>
                  </a:cubicBezTo>
                  <a:lnTo>
                    <a:pt x="6311" y="6029"/>
                  </a:lnTo>
                  <a:cubicBezTo>
                    <a:pt x="6311" y="5886"/>
                    <a:pt x="6192" y="5791"/>
                    <a:pt x="6073" y="5791"/>
                  </a:cubicBezTo>
                  <a:lnTo>
                    <a:pt x="1048" y="5791"/>
                  </a:lnTo>
                  <a:lnTo>
                    <a:pt x="1048" y="5195"/>
                  </a:lnTo>
                  <a:lnTo>
                    <a:pt x="6287" y="5195"/>
                  </a:lnTo>
                  <a:cubicBezTo>
                    <a:pt x="6382" y="5195"/>
                    <a:pt x="6454" y="5124"/>
                    <a:pt x="6454" y="5053"/>
                  </a:cubicBezTo>
                  <a:cubicBezTo>
                    <a:pt x="6454" y="4933"/>
                    <a:pt x="6406" y="4838"/>
                    <a:pt x="6287" y="4838"/>
                  </a:cubicBezTo>
                  <a:lnTo>
                    <a:pt x="5835" y="4838"/>
                  </a:lnTo>
                  <a:lnTo>
                    <a:pt x="5835" y="3624"/>
                  </a:lnTo>
                  <a:lnTo>
                    <a:pt x="7573" y="3624"/>
                  </a:lnTo>
                  <a:lnTo>
                    <a:pt x="7573" y="4838"/>
                  </a:lnTo>
                  <a:lnTo>
                    <a:pt x="7121" y="4838"/>
                  </a:lnTo>
                  <a:cubicBezTo>
                    <a:pt x="7025" y="4838"/>
                    <a:pt x="6930" y="4886"/>
                    <a:pt x="6930" y="4981"/>
                  </a:cubicBezTo>
                  <a:cubicBezTo>
                    <a:pt x="6930" y="5100"/>
                    <a:pt x="7002" y="5195"/>
                    <a:pt x="7121" y="5195"/>
                  </a:cubicBezTo>
                  <a:lnTo>
                    <a:pt x="7692" y="5195"/>
                  </a:lnTo>
                  <a:cubicBezTo>
                    <a:pt x="7835" y="5195"/>
                    <a:pt x="7930" y="5076"/>
                    <a:pt x="7930" y="4957"/>
                  </a:cubicBezTo>
                  <a:lnTo>
                    <a:pt x="7930" y="3528"/>
                  </a:lnTo>
                  <a:cubicBezTo>
                    <a:pt x="7930" y="3386"/>
                    <a:pt x="7811" y="3290"/>
                    <a:pt x="7692" y="3290"/>
                  </a:cubicBezTo>
                  <a:lnTo>
                    <a:pt x="1072" y="3290"/>
                  </a:lnTo>
                  <a:lnTo>
                    <a:pt x="1072" y="2695"/>
                  </a:lnTo>
                  <a:lnTo>
                    <a:pt x="4835" y="2695"/>
                  </a:lnTo>
                  <a:cubicBezTo>
                    <a:pt x="4977" y="2695"/>
                    <a:pt x="5073" y="2576"/>
                    <a:pt x="5073" y="2457"/>
                  </a:cubicBezTo>
                  <a:lnTo>
                    <a:pt x="5073" y="1028"/>
                  </a:lnTo>
                  <a:cubicBezTo>
                    <a:pt x="5073" y="885"/>
                    <a:pt x="4954" y="790"/>
                    <a:pt x="4835" y="790"/>
                  </a:cubicBezTo>
                  <a:lnTo>
                    <a:pt x="1072" y="790"/>
                  </a:lnTo>
                  <a:lnTo>
                    <a:pt x="1072" y="194"/>
                  </a:lnTo>
                  <a:cubicBezTo>
                    <a:pt x="1072" y="99"/>
                    <a:pt x="1024" y="52"/>
                    <a:pt x="953" y="4"/>
                  </a:cubicBezTo>
                  <a:cubicBezTo>
                    <a:pt x="940" y="1"/>
                    <a:pt x="928" y="0"/>
                    <a:pt x="9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3" name="Google Shape;2423;p64"/>
          <p:cNvGrpSpPr/>
          <p:nvPr/>
        </p:nvGrpSpPr>
        <p:grpSpPr>
          <a:xfrm>
            <a:off x="4031151" y="4146473"/>
            <a:ext cx="355330" cy="353179"/>
            <a:chOff x="3688251" y="4146473"/>
            <a:chExt cx="355330" cy="353179"/>
          </a:xfrm>
        </p:grpSpPr>
        <p:sp>
          <p:nvSpPr>
            <p:cNvPr id="2424" name="Google Shape;2424;p64"/>
            <p:cNvSpPr/>
            <p:nvPr/>
          </p:nvSpPr>
          <p:spPr>
            <a:xfrm>
              <a:off x="3688251" y="4152153"/>
              <a:ext cx="348216" cy="347499"/>
            </a:xfrm>
            <a:custGeom>
              <a:rect b="b" l="l" r="r" t="t"/>
              <a:pathLst>
                <a:path extrusionOk="0" h="11623" w="11647">
                  <a:moveTo>
                    <a:pt x="5788" y="1"/>
                  </a:moveTo>
                  <a:cubicBezTo>
                    <a:pt x="4240" y="25"/>
                    <a:pt x="2811" y="620"/>
                    <a:pt x="1715" y="1715"/>
                  </a:cubicBezTo>
                  <a:cubicBezTo>
                    <a:pt x="596" y="2811"/>
                    <a:pt x="1" y="4287"/>
                    <a:pt x="1" y="5835"/>
                  </a:cubicBezTo>
                  <a:cubicBezTo>
                    <a:pt x="1" y="6693"/>
                    <a:pt x="191" y="7550"/>
                    <a:pt x="572" y="8336"/>
                  </a:cubicBezTo>
                  <a:cubicBezTo>
                    <a:pt x="590" y="8387"/>
                    <a:pt x="656" y="8426"/>
                    <a:pt x="728" y="8426"/>
                  </a:cubicBezTo>
                  <a:cubicBezTo>
                    <a:pt x="755" y="8426"/>
                    <a:pt x="784" y="8421"/>
                    <a:pt x="811" y="8407"/>
                  </a:cubicBezTo>
                  <a:cubicBezTo>
                    <a:pt x="906" y="8383"/>
                    <a:pt x="930" y="8264"/>
                    <a:pt x="906" y="8169"/>
                  </a:cubicBezTo>
                  <a:cubicBezTo>
                    <a:pt x="549" y="7431"/>
                    <a:pt x="358" y="6669"/>
                    <a:pt x="358" y="5835"/>
                  </a:cubicBezTo>
                  <a:cubicBezTo>
                    <a:pt x="358" y="4359"/>
                    <a:pt x="930" y="3001"/>
                    <a:pt x="1954" y="1954"/>
                  </a:cubicBezTo>
                  <a:cubicBezTo>
                    <a:pt x="2930" y="953"/>
                    <a:pt x="4264" y="382"/>
                    <a:pt x="5669" y="310"/>
                  </a:cubicBezTo>
                  <a:lnTo>
                    <a:pt x="5669" y="5788"/>
                  </a:lnTo>
                  <a:cubicBezTo>
                    <a:pt x="5669" y="5883"/>
                    <a:pt x="5764" y="5978"/>
                    <a:pt x="5835" y="5978"/>
                  </a:cubicBezTo>
                  <a:lnTo>
                    <a:pt x="11313" y="5978"/>
                  </a:lnTo>
                  <a:cubicBezTo>
                    <a:pt x="11289" y="7383"/>
                    <a:pt x="10694" y="8717"/>
                    <a:pt x="9693" y="9693"/>
                  </a:cubicBezTo>
                  <a:cubicBezTo>
                    <a:pt x="8645" y="10717"/>
                    <a:pt x="7264" y="11265"/>
                    <a:pt x="5812" y="11265"/>
                  </a:cubicBezTo>
                  <a:cubicBezTo>
                    <a:pt x="3978" y="11265"/>
                    <a:pt x="2263" y="10360"/>
                    <a:pt x="1263" y="8836"/>
                  </a:cubicBezTo>
                  <a:cubicBezTo>
                    <a:pt x="1215" y="8772"/>
                    <a:pt x="1168" y="8751"/>
                    <a:pt x="1113" y="8751"/>
                  </a:cubicBezTo>
                  <a:cubicBezTo>
                    <a:pt x="1086" y="8751"/>
                    <a:pt x="1057" y="8757"/>
                    <a:pt x="1025" y="8764"/>
                  </a:cubicBezTo>
                  <a:cubicBezTo>
                    <a:pt x="930" y="8836"/>
                    <a:pt x="930" y="8931"/>
                    <a:pt x="953" y="9003"/>
                  </a:cubicBezTo>
                  <a:cubicBezTo>
                    <a:pt x="2073" y="10646"/>
                    <a:pt x="3883" y="11622"/>
                    <a:pt x="5812" y="11622"/>
                  </a:cubicBezTo>
                  <a:cubicBezTo>
                    <a:pt x="7359" y="11622"/>
                    <a:pt x="8812" y="11027"/>
                    <a:pt x="9931" y="9931"/>
                  </a:cubicBezTo>
                  <a:cubicBezTo>
                    <a:pt x="11027" y="8860"/>
                    <a:pt x="11646" y="7407"/>
                    <a:pt x="11646" y="5859"/>
                  </a:cubicBezTo>
                  <a:cubicBezTo>
                    <a:pt x="11646" y="5788"/>
                    <a:pt x="11622" y="5740"/>
                    <a:pt x="11598" y="5669"/>
                  </a:cubicBezTo>
                  <a:cubicBezTo>
                    <a:pt x="11598" y="5684"/>
                    <a:pt x="11588" y="5690"/>
                    <a:pt x="11571" y="5690"/>
                  </a:cubicBezTo>
                  <a:cubicBezTo>
                    <a:pt x="11538" y="5690"/>
                    <a:pt x="11479" y="5669"/>
                    <a:pt x="11432" y="5669"/>
                  </a:cubicBezTo>
                  <a:lnTo>
                    <a:pt x="6026" y="5669"/>
                  </a:lnTo>
                  <a:lnTo>
                    <a:pt x="6026" y="263"/>
                  </a:lnTo>
                  <a:cubicBezTo>
                    <a:pt x="6026" y="191"/>
                    <a:pt x="6026" y="167"/>
                    <a:pt x="6002" y="120"/>
                  </a:cubicBezTo>
                  <a:cubicBezTo>
                    <a:pt x="5931" y="48"/>
                    <a:pt x="5883" y="1"/>
                    <a:pt x="57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64"/>
            <p:cNvSpPr/>
            <p:nvPr/>
          </p:nvSpPr>
          <p:spPr>
            <a:xfrm>
              <a:off x="3886200" y="4146473"/>
              <a:ext cx="157380" cy="157380"/>
            </a:xfrm>
            <a:custGeom>
              <a:rect b="b" l="l" r="r" t="t"/>
              <a:pathLst>
                <a:path extrusionOk="0" h="5264" w="5264">
                  <a:moveTo>
                    <a:pt x="238" y="0"/>
                  </a:moveTo>
                  <a:cubicBezTo>
                    <a:pt x="143" y="0"/>
                    <a:pt x="24" y="72"/>
                    <a:pt x="0" y="191"/>
                  </a:cubicBezTo>
                  <a:lnTo>
                    <a:pt x="0" y="238"/>
                  </a:lnTo>
                  <a:lnTo>
                    <a:pt x="0" y="3406"/>
                  </a:lnTo>
                  <a:cubicBezTo>
                    <a:pt x="0" y="3430"/>
                    <a:pt x="24" y="3477"/>
                    <a:pt x="48" y="3477"/>
                  </a:cubicBezTo>
                  <a:cubicBezTo>
                    <a:pt x="95" y="3504"/>
                    <a:pt x="141" y="3516"/>
                    <a:pt x="182" y="3516"/>
                  </a:cubicBezTo>
                  <a:cubicBezTo>
                    <a:pt x="285" y="3516"/>
                    <a:pt x="357" y="3443"/>
                    <a:pt x="357" y="3358"/>
                  </a:cubicBezTo>
                  <a:lnTo>
                    <a:pt x="357" y="357"/>
                  </a:lnTo>
                  <a:cubicBezTo>
                    <a:pt x="1548" y="381"/>
                    <a:pt x="2667" y="905"/>
                    <a:pt x="3549" y="1763"/>
                  </a:cubicBezTo>
                  <a:cubicBezTo>
                    <a:pt x="4406" y="2620"/>
                    <a:pt x="4882" y="3763"/>
                    <a:pt x="4930" y="4954"/>
                  </a:cubicBezTo>
                  <a:lnTo>
                    <a:pt x="357" y="4954"/>
                  </a:lnTo>
                  <a:lnTo>
                    <a:pt x="357" y="4144"/>
                  </a:lnTo>
                  <a:cubicBezTo>
                    <a:pt x="357" y="4120"/>
                    <a:pt x="334" y="4049"/>
                    <a:pt x="286" y="4049"/>
                  </a:cubicBezTo>
                  <a:cubicBezTo>
                    <a:pt x="245" y="4021"/>
                    <a:pt x="204" y="4010"/>
                    <a:pt x="167" y="4010"/>
                  </a:cubicBezTo>
                  <a:cubicBezTo>
                    <a:pt x="73" y="4010"/>
                    <a:pt x="0" y="4083"/>
                    <a:pt x="0" y="4168"/>
                  </a:cubicBezTo>
                  <a:lnTo>
                    <a:pt x="0" y="5144"/>
                  </a:lnTo>
                  <a:cubicBezTo>
                    <a:pt x="0" y="5216"/>
                    <a:pt x="48" y="5263"/>
                    <a:pt x="119" y="5263"/>
                  </a:cubicBezTo>
                  <a:lnTo>
                    <a:pt x="5097" y="5263"/>
                  </a:lnTo>
                  <a:cubicBezTo>
                    <a:pt x="5192" y="5239"/>
                    <a:pt x="5263" y="5120"/>
                    <a:pt x="5239" y="5025"/>
                  </a:cubicBezTo>
                  <a:cubicBezTo>
                    <a:pt x="5263" y="3691"/>
                    <a:pt x="4739" y="2453"/>
                    <a:pt x="3787" y="1501"/>
                  </a:cubicBezTo>
                  <a:cubicBezTo>
                    <a:pt x="2834" y="548"/>
                    <a:pt x="1572" y="24"/>
                    <a:pt x="2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6" name="Google Shape;2426;p64"/>
          <p:cNvGrpSpPr/>
          <p:nvPr/>
        </p:nvGrpSpPr>
        <p:grpSpPr>
          <a:xfrm>
            <a:off x="4769597" y="4146523"/>
            <a:ext cx="356019" cy="356019"/>
            <a:chOff x="4673513" y="3789408"/>
            <a:chExt cx="297700" cy="297700"/>
          </a:xfrm>
        </p:grpSpPr>
        <p:sp>
          <p:nvSpPr>
            <p:cNvPr id="2427" name="Google Shape;2427;p64"/>
            <p:cNvSpPr/>
            <p:nvPr/>
          </p:nvSpPr>
          <p:spPr>
            <a:xfrm>
              <a:off x="4709213" y="3803083"/>
              <a:ext cx="255450" cy="176850"/>
            </a:xfrm>
            <a:custGeom>
              <a:rect b="b" l="l" r="r" t="t"/>
              <a:pathLst>
                <a:path extrusionOk="0" h="7074" w="10218">
                  <a:moveTo>
                    <a:pt x="9574" y="311"/>
                  </a:moveTo>
                  <a:cubicBezTo>
                    <a:pt x="9741" y="311"/>
                    <a:pt x="9860" y="430"/>
                    <a:pt x="9860" y="596"/>
                  </a:cubicBezTo>
                  <a:cubicBezTo>
                    <a:pt x="9860" y="739"/>
                    <a:pt x="9741" y="858"/>
                    <a:pt x="9574" y="858"/>
                  </a:cubicBezTo>
                  <a:cubicBezTo>
                    <a:pt x="9432" y="858"/>
                    <a:pt x="9312" y="739"/>
                    <a:pt x="9312" y="596"/>
                  </a:cubicBezTo>
                  <a:cubicBezTo>
                    <a:pt x="9312" y="430"/>
                    <a:pt x="9432" y="311"/>
                    <a:pt x="9574" y="311"/>
                  </a:cubicBezTo>
                  <a:close/>
                  <a:moveTo>
                    <a:pt x="7407" y="1025"/>
                  </a:moveTo>
                  <a:cubicBezTo>
                    <a:pt x="7550" y="1025"/>
                    <a:pt x="7669" y="1144"/>
                    <a:pt x="7669" y="1311"/>
                  </a:cubicBezTo>
                  <a:cubicBezTo>
                    <a:pt x="7669" y="1454"/>
                    <a:pt x="7550" y="1573"/>
                    <a:pt x="7407" y="1573"/>
                  </a:cubicBezTo>
                  <a:cubicBezTo>
                    <a:pt x="7264" y="1573"/>
                    <a:pt x="7145" y="1454"/>
                    <a:pt x="7145" y="1311"/>
                  </a:cubicBezTo>
                  <a:cubicBezTo>
                    <a:pt x="7145" y="1144"/>
                    <a:pt x="7264" y="1025"/>
                    <a:pt x="7407" y="1025"/>
                  </a:cubicBezTo>
                  <a:close/>
                  <a:moveTo>
                    <a:pt x="6217" y="2692"/>
                  </a:moveTo>
                  <a:cubicBezTo>
                    <a:pt x="6359" y="2692"/>
                    <a:pt x="6479" y="2811"/>
                    <a:pt x="6479" y="2978"/>
                  </a:cubicBezTo>
                  <a:cubicBezTo>
                    <a:pt x="6479" y="3121"/>
                    <a:pt x="6359" y="3240"/>
                    <a:pt x="6217" y="3240"/>
                  </a:cubicBezTo>
                  <a:cubicBezTo>
                    <a:pt x="6074" y="3240"/>
                    <a:pt x="5955" y="3121"/>
                    <a:pt x="5955" y="2978"/>
                  </a:cubicBezTo>
                  <a:cubicBezTo>
                    <a:pt x="5955" y="2811"/>
                    <a:pt x="6074" y="2692"/>
                    <a:pt x="6217" y="2692"/>
                  </a:cubicBezTo>
                  <a:close/>
                  <a:moveTo>
                    <a:pt x="2120" y="4073"/>
                  </a:moveTo>
                  <a:cubicBezTo>
                    <a:pt x="2263" y="4073"/>
                    <a:pt x="2382" y="4192"/>
                    <a:pt x="2382" y="4335"/>
                  </a:cubicBezTo>
                  <a:cubicBezTo>
                    <a:pt x="2382" y="4478"/>
                    <a:pt x="2263" y="4597"/>
                    <a:pt x="2120" y="4597"/>
                  </a:cubicBezTo>
                  <a:cubicBezTo>
                    <a:pt x="1954" y="4597"/>
                    <a:pt x="1835" y="4478"/>
                    <a:pt x="1835" y="4335"/>
                  </a:cubicBezTo>
                  <a:cubicBezTo>
                    <a:pt x="1835" y="4192"/>
                    <a:pt x="1930" y="4073"/>
                    <a:pt x="2120" y="4073"/>
                  </a:cubicBezTo>
                  <a:close/>
                  <a:moveTo>
                    <a:pt x="4764" y="4645"/>
                  </a:moveTo>
                  <a:cubicBezTo>
                    <a:pt x="4907" y="4645"/>
                    <a:pt x="5026" y="4764"/>
                    <a:pt x="5026" y="4907"/>
                  </a:cubicBezTo>
                  <a:cubicBezTo>
                    <a:pt x="5026" y="5050"/>
                    <a:pt x="4907" y="5169"/>
                    <a:pt x="4764" y="5169"/>
                  </a:cubicBezTo>
                  <a:cubicBezTo>
                    <a:pt x="4621" y="5169"/>
                    <a:pt x="4502" y="5050"/>
                    <a:pt x="4502" y="4907"/>
                  </a:cubicBezTo>
                  <a:cubicBezTo>
                    <a:pt x="4502" y="4764"/>
                    <a:pt x="4621" y="4645"/>
                    <a:pt x="4764" y="4645"/>
                  </a:cubicBezTo>
                  <a:close/>
                  <a:moveTo>
                    <a:pt x="9551" y="1"/>
                  </a:moveTo>
                  <a:cubicBezTo>
                    <a:pt x="9193" y="1"/>
                    <a:pt x="8931" y="287"/>
                    <a:pt x="8931" y="620"/>
                  </a:cubicBezTo>
                  <a:lnTo>
                    <a:pt x="8931" y="668"/>
                  </a:lnTo>
                  <a:lnTo>
                    <a:pt x="7907" y="1001"/>
                  </a:lnTo>
                  <a:cubicBezTo>
                    <a:pt x="7788" y="834"/>
                    <a:pt x="7598" y="715"/>
                    <a:pt x="7360" y="715"/>
                  </a:cubicBezTo>
                  <a:cubicBezTo>
                    <a:pt x="7050" y="739"/>
                    <a:pt x="6788" y="977"/>
                    <a:pt x="6764" y="1263"/>
                  </a:cubicBezTo>
                  <a:cubicBezTo>
                    <a:pt x="6764" y="1454"/>
                    <a:pt x="6788" y="1597"/>
                    <a:pt x="6907" y="1716"/>
                  </a:cubicBezTo>
                  <a:lnTo>
                    <a:pt x="6431" y="2406"/>
                  </a:lnTo>
                  <a:cubicBezTo>
                    <a:pt x="6365" y="2390"/>
                    <a:pt x="6288" y="2362"/>
                    <a:pt x="6215" y="2362"/>
                  </a:cubicBezTo>
                  <a:cubicBezTo>
                    <a:pt x="6183" y="2362"/>
                    <a:pt x="6151" y="2368"/>
                    <a:pt x="6121" y="2382"/>
                  </a:cubicBezTo>
                  <a:cubicBezTo>
                    <a:pt x="5836" y="2406"/>
                    <a:pt x="5597" y="2644"/>
                    <a:pt x="5574" y="2930"/>
                  </a:cubicBezTo>
                  <a:cubicBezTo>
                    <a:pt x="5526" y="3121"/>
                    <a:pt x="5597" y="3287"/>
                    <a:pt x="5716" y="3406"/>
                  </a:cubicBezTo>
                  <a:lnTo>
                    <a:pt x="5026" y="4359"/>
                  </a:lnTo>
                  <a:cubicBezTo>
                    <a:pt x="4931" y="4311"/>
                    <a:pt x="4859" y="4311"/>
                    <a:pt x="4740" y="4311"/>
                  </a:cubicBezTo>
                  <a:cubicBezTo>
                    <a:pt x="4454" y="4311"/>
                    <a:pt x="4264" y="4454"/>
                    <a:pt x="4145" y="4692"/>
                  </a:cubicBezTo>
                  <a:lnTo>
                    <a:pt x="2668" y="4359"/>
                  </a:lnTo>
                  <a:cubicBezTo>
                    <a:pt x="2668" y="4028"/>
                    <a:pt x="2402" y="3758"/>
                    <a:pt x="2041" y="3758"/>
                  </a:cubicBezTo>
                  <a:cubicBezTo>
                    <a:pt x="2013" y="3758"/>
                    <a:pt x="1984" y="3760"/>
                    <a:pt x="1954" y="3764"/>
                  </a:cubicBezTo>
                  <a:cubicBezTo>
                    <a:pt x="1668" y="3811"/>
                    <a:pt x="1430" y="4049"/>
                    <a:pt x="1406" y="4335"/>
                  </a:cubicBezTo>
                  <a:cubicBezTo>
                    <a:pt x="1358" y="4478"/>
                    <a:pt x="1430" y="4645"/>
                    <a:pt x="1477" y="4764"/>
                  </a:cubicBezTo>
                  <a:lnTo>
                    <a:pt x="1" y="6860"/>
                  </a:lnTo>
                  <a:cubicBezTo>
                    <a:pt x="25" y="6860"/>
                    <a:pt x="49" y="6979"/>
                    <a:pt x="120" y="7050"/>
                  </a:cubicBezTo>
                  <a:cubicBezTo>
                    <a:pt x="144" y="7074"/>
                    <a:pt x="168" y="7074"/>
                    <a:pt x="215" y="7074"/>
                  </a:cubicBezTo>
                  <a:cubicBezTo>
                    <a:pt x="263" y="7074"/>
                    <a:pt x="334" y="7050"/>
                    <a:pt x="358" y="7026"/>
                  </a:cubicBezTo>
                  <a:lnTo>
                    <a:pt x="1811" y="4931"/>
                  </a:lnTo>
                  <a:cubicBezTo>
                    <a:pt x="1906" y="4954"/>
                    <a:pt x="2001" y="5002"/>
                    <a:pt x="2073" y="5002"/>
                  </a:cubicBezTo>
                  <a:cubicBezTo>
                    <a:pt x="2311" y="5002"/>
                    <a:pt x="2525" y="4883"/>
                    <a:pt x="2621" y="4692"/>
                  </a:cubicBezTo>
                  <a:lnTo>
                    <a:pt x="4097" y="5026"/>
                  </a:lnTo>
                  <a:cubicBezTo>
                    <a:pt x="4162" y="5331"/>
                    <a:pt x="4407" y="5556"/>
                    <a:pt x="4703" y="5556"/>
                  </a:cubicBezTo>
                  <a:cubicBezTo>
                    <a:pt x="4731" y="5556"/>
                    <a:pt x="4759" y="5554"/>
                    <a:pt x="4788" y="5550"/>
                  </a:cubicBezTo>
                  <a:cubicBezTo>
                    <a:pt x="5097" y="5526"/>
                    <a:pt x="5312" y="5288"/>
                    <a:pt x="5359" y="5026"/>
                  </a:cubicBezTo>
                  <a:cubicBezTo>
                    <a:pt x="5383" y="4883"/>
                    <a:pt x="5359" y="4764"/>
                    <a:pt x="5264" y="4645"/>
                  </a:cubicBezTo>
                  <a:lnTo>
                    <a:pt x="5978" y="3621"/>
                  </a:lnTo>
                  <a:cubicBezTo>
                    <a:pt x="6074" y="3645"/>
                    <a:pt x="6121" y="3645"/>
                    <a:pt x="6217" y="3645"/>
                  </a:cubicBezTo>
                  <a:cubicBezTo>
                    <a:pt x="6502" y="3621"/>
                    <a:pt x="6740" y="3383"/>
                    <a:pt x="6788" y="3097"/>
                  </a:cubicBezTo>
                  <a:cubicBezTo>
                    <a:pt x="6788" y="2930"/>
                    <a:pt x="6740" y="2787"/>
                    <a:pt x="6669" y="2668"/>
                  </a:cubicBezTo>
                  <a:lnTo>
                    <a:pt x="7169" y="1978"/>
                  </a:lnTo>
                  <a:cubicBezTo>
                    <a:pt x="7241" y="2025"/>
                    <a:pt x="7288" y="2025"/>
                    <a:pt x="7383" y="2025"/>
                  </a:cubicBezTo>
                  <a:cubicBezTo>
                    <a:pt x="7741" y="2025"/>
                    <a:pt x="8003" y="1716"/>
                    <a:pt x="8003" y="1382"/>
                  </a:cubicBezTo>
                  <a:lnTo>
                    <a:pt x="9051" y="1025"/>
                  </a:lnTo>
                  <a:cubicBezTo>
                    <a:pt x="9149" y="1183"/>
                    <a:pt x="9313" y="1275"/>
                    <a:pt x="9502" y="1275"/>
                  </a:cubicBezTo>
                  <a:cubicBezTo>
                    <a:pt x="9541" y="1275"/>
                    <a:pt x="9581" y="1271"/>
                    <a:pt x="9622" y="1263"/>
                  </a:cubicBezTo>
                  <a:cubicBezTo>
                    <a:pt x="9908" y="1239"/>
                    <a:pt x="10146" y="1001"/>
                    <a:pt x="10170" y="715"/>
                  </a:cubicBezTo>
                  <a:cubicBezTo>
                    <a:pt x="10217" y="311"/>
                    <a:pt x="9908" y="1"/>
                    <a:pt x="95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64"/>
            <p:cNvSpPr/>
            <p:nvPr/>
          </p:nvSpPr>
          <p:spPr>
            <a:xfrm>
              <a:off x="4710413" y="3887633"/>
              <a:ext cx="254850" cy="152450"/>
            </a:xfrm>
            <a:custGeom>
              <a:rect b="b" l="l" r="r" t="t"/>
              <a:pathLst>
                <a:path extrusionOk="0" h="6098" w="10194">
                  <a:moveTo>
                    <a:pt x="9526" y="358"/>
                  </a:moveTo>
                  <a:cubicBezTo>
                    <a:pt x="9693" y="358"/>
                    <a:pt x="9812" y="477"/>
                    <a:pt x="9812" y="620"/>
                  </a:cubicBezTo>
                  <a:cubicBezTo>
                    <a:pt x="9812" y="787"/>
                    <a:pt x="9693" y="906"/>
                    <a:pt x="9526" y="906"/>
                  </a:cubicBezTo>
                  <a:cubicBezTo>
                    <a:pt x="9384" y="906"/>
                    <a:pt x="9264" y="787"/>
                    <a:pt x="9264" y="620"/>
                  </a:cubicBezTo>
                  <a:cubicBezTo>
                    <a:pt x="9264" y="477"/>
                    <a:pt x="9384" y="358"/>
                    <a:pt x="9526" y="358"/>
                  </a:cubicBezTo>
                  <a:close/>
                  <a:moveTo>
                    <a:pt x="4478" y="3525"/>
                  </a:moveTo>
                  <a:cubicBezTo>
                    <a:pt x="4621" y="3525"/>
                    <a:pt x="4740" y="3644"/>
                    <a:pt x="4740" y="3787"/>
                  </a:cubicBezTo>
                  <a:cubicBezTo>
                    <a:pt x="4740" y="3930"/>
                    <a:pt x="4644" y="4049"/>
                    <a:pt x="4478" y="4049"/>
                  </a:cubicBezTo>
                  <a:cubicBezTo>
                    <a:pt x="4335" y="4049"/>
                    <a:pt x="4216" y="3930"/>
                    <a:pt x="4216" y="3787"/>
                  </a:cubicBezTo>
                  <a:cubicBezTo>
                    <a:pt x="4216" y="3644"/>
                    <a:pt x="4335" y="3525"/>
                    <a:pt x="4478" y="3525"/>
                  </a:cubicBezTo>
                  <a:close/>
                  <a:moveTo>
                    <a:pt x="1787" y="3882"/>
                  </a:moveTo>
                  <a:cubicBezTo>
                    <a:pt x="1953" y="3882"/>
                    <a:pt x="2072" y="4001"/>
                    <a:pt x="2072" y="4144"/>
                  </a:cubicBezTo>
                  <a:cubicBezTo>
                    <a:pt x="2072" y="4287"/>
                    <a:pt x="1953" y="4406"/>
                    <a:pt x="1787" y="4406"/>
                  </a:cubicBezTo>
                  <a:cubicBezTo>
                    <a:pt x="1644" y="4406"/>
                    <a:pt x="1525" y="4287"/>
                    <a:pt x="1525" y="4144"/>
                  </a:cubicBezTo>
                  <a:cubicBezTo>
                    <a:pt x="1525" y="4001"/>
                    <a:pt x="1644" y="3882"/>
                    <a:pt x="1787" y="3882"/>
                  </a:cubicBezTo>
                  <a:close/>
                  <a:moveTo>
                    <a:pt x="7335" y="4359"/>
                  </a:moveTo>
                  <a:cubicBezTo>
                    <a:pt x="7478" y="4359"/>
                    <a:pt x="7597" y="4478"/>
                    <a:pt x="7597" y="4621"/>
                  </a:cubicBezTo>
                  <a:cubicBezTo>
                    <a:pt x="7597" y="4764"/>
                    <a:pt x="7502" y="4883"/>
                    <a:pt x="7335" y="4883"/>
                  </a:cubicBezTo>
                  <a:cubicBezTo>
                    <a:pt x="7193" y="4883"/>
                    <a:pt x="7074" y="4764"/>
                    <a:pt x="7074" y="4621"/>
                  </a:cubicBezTo>
                  <a:cubicBezTo>
                    <a:pt x="7074" y="4478"/>
                    <a:pt x="7193" y="4359"/>
                    <a:pt x="7335" y="4359"/>
                  </a:cubicBezTo>
                  <a:close/>
                  <a:moveTo>
                    <a:pt x="9550" y="1"/>
                  </a:moveTo>
                  <a:cubicBezTo>
                    <a:pt x="9193" y="1"/>
                    <a:pt x="8931" y="263"/>
                    <a:pt x="8931" y="620"/>
                  </a:cubicBezTo>
                  <a:cubicBezTo>
                    <a:pt x="8931" y="858"/>
                    <a:pt x="9050" y="1072"/>
                    <a:pt x="9241" y="1168"/>
                  </a:cubicBezTo>
                  <a:lnTo>
                    <a:pt x="9003" y="1858"/>
                  </a:lnTo>
                  <a:lnTo>
                    <a:pt x="8907" y="1858"/>
                  </a:lnTo>
                  <a:cubicBezTo>
                    <a:pt x="8812" y="1858"/>
                    <a:pt x="8741" y="1930"/>
                    <a:pt x="8741" y="2025"/>
                  </a:cubicBezTo>
                  <a:cubicBezTo>
                    <a:pt x="8741" y="2120"/>
                    <a:pt x="8812" y="2215"/>
                    <a:pt x="8907" y="2215"/>
                  </a:cubicBezTo>
                  <a:cubicBezTo>
                    <a:pt x="9050" y="2215"/>
                    <a:pt x="9169" y="2334"/>
                    <a:pt x="9169" y="2477"/>
                  </a:cubicBezTo>
                  <a:cubicBezTo>
                    <a:pt x="9169" y="2620"/>
                    <a:pt x="9050" y="2739"/>
                    <a:pt x="8907" y="2739"/>
                  </a:cubicBezTo>
                  <a:cubicBezTo>
                    <a:pt x="8788" y="2739"/>
                    <a:pt x="8669" y="2644"/>
                    <a:pt x="8645" y="2525"/>
                  </a:cubicBezTo>
                  <a:cubicBezTo>
                    <a:pt x="8625" y="2463"/>
                    <a:pt x="8550" y="2401"/>
                    <a:pt x="8469" y="2401"/>
                  </a:cubicBezTo>
                  <a:cubicBezTo>
                    <a:pt x="8456" y="2401"/>
                    <a:pt x="8444" y="2403"/>
                    <a:pt x="8431" y="2406"/>
                  </a:cubicBezTo>
                  <a:cubicBezTo>
                    <a:pt x="8336" y="2454"/>
                    <a:pt x="8288" y="2525"/>
                    <a:pt x="8312" y="2620"/>
                  </a:cubicBezTo>
                  <a:cubicBezTo>
                    <a:pt x="8336" y="2739"/>
                    <a:pt x="8407" y="2835"/>
                    <a:pt x="8502" y="2930"/>
                  </a:cubicBezTo>
                  <a:lnTo>
                    <a:pt x="7669" y="4025"/>
                  </a:lnTo>
                  <a:cubicBezTo>
                    <a:pt x="7574" y="3954"/>
                    <a:pt x="7478" y="3930"/>
                    <a:pt x="7359" y="3930"/>
                  </a:cubicBezTo>
                  <a:cubicBezTo>
                    <a:pt x="7097" y="3930"/>
                    <a:pt x="6883" y="4073"/>
                    <a:pt x="6764" y="4311"/>
                  </a:cubicBezTo>
                  <a:lnTo>
                    <a:pt x="5121" y="3787"/>
                  </a:lnTo>
                  <a:lnTo>
                    <a:pt x="5121" y="3763"/>
                  </a:lnTo>
                  <a:cubicBezTo>
                    <a:pt x="5121" y="3406"/>
                    <a:pt x="4835" y="3120"/>
                    <a:pt x="4502" y="3120"/>
                  </a:cubicBezTo>
                  <a:cubicBezTo>
                    <a:pt x="4216" y="3120"/>
                    <a:pt x="3930" y="3358"/>
                    <a:pt x="3882" y="3620"/>
                  </a:cubicBezTo>
                  <a:lnTo>
                    <a:pt x="2358" y="3811"/>
                  </a:lnTo>
                  <a:cubicBezTo>
                    <a:pt x="2239" y="3597"/>
                    <a:pt x="2025" y="3478"/>
                    <a:pt x="1787" y="3478"/>
                  </a:cubicBezTo>
                  <a:cubicBezTo>
                    <a:pt x="1429" y="3478"/>
                    <a:pt x="1168" y="3739"/>
                    <a:pt x="1168" y="4121"/>
                  </a:cubicBezTo>
                  <a:cubicBezTo>
                    <a:pt x="1168" y="4216"/>
                    <a:pt x="1191" y="4359"/>
                    <a:pt x="1263" y="4430"/>
                  </a:cubicBezTo>
                  <a:lnTo>
                    <a:pt x="72" y="5835"/>
                  </a:lnTo>
                  <a:cubicBezTo>
                    <a:pt x="1" y="5907"/>
                    <a:pt x="1" y="6026"/>
                    <a:pt x="96" y="6073"/>
                  </a:cubicBezTo>
                  <a:cubicBezTo>
                    <a:pt x="120" y="6097"/>
                    <a:pt x="167" y="6097"/>
                    <a:pt x="215" y="6097"/>
                  </a:cubicBezTo>
                  <a:cubicBezTo>
                    <a:pt x="286" y="6097"/>
                    <a:pt x="310" y="6073"/>
                    <a:pt x="334" y="6049"/>
                  </a:cubicBezTo>
                  <a:lnTo>
                    <a:pt x="1525" y="4644"/>
                  </a:lnTo>
                  <a:cubicBezTo>
                    <a:pt x="1620" y="4668"/>
                    <a:pt x="1715" y="4716"/>
                    <a:pt x="1787" y="4716"/>
                  </a:cubicBezTo>
                  <a:cubicBezTo>
                    <a:pt x="2120" y="4716"/>
                    <a:pt x="2382" y="4430"/>
                    <a:pt x="2430" y="4121"/>
                  </a:cubicBezTo>
                  <a:lnTo>
                    <a:pt x="3906" y="3930"/>
                  </a:lnTo>
                  <a:cubicBezTo>
                    <a:pt x="4001" y="4168"/>
                    <a:pt x="4240" y="4311"/>
                    <a:pt x="4502" y="4311"/>
                  </a:cubicBezTo>
                  <a:cubicBezTo>
                    <a:pt x="4716" y="4311"/>
                    <a:pt x="4930" y="4192"/>
                    <a:pt x="5049" y="4049"/>
                  </a:cubicBezTo>
                  <a:lnTo>
                    <a:pt x="6764" y="4621"/>
                  </a:lnTo>
                  <a:cubicBezTo>
                    <a:pt x="6835" y="4906"/>
                    <a:pt x="7050" y="5121"/>
                    <a:pt x="7383" y="5121"/>
                  </a:cubicBezTo>
                  <a:cubicBezTo>
                    <a:pt x="7740" y="5121"/>
                    <a:pt x="8026" y="4859"/>
                    <a:pt x="8026" y="4502"/>
                  </a:cubicBezTo>
                  <a:cubicBezTo>
                    <a:pt x="8026" y="4382"/>
                    <a:pt x="7978" y="4287"/>
                    <a:pt x="7931" y="4192"/>
                  </a:cubicBezTo>
                  <a:lnTo>
                    <a:pt x="8812" y="3001"/>
                  </a:lnTo>
                  <a:lnTo>
                    <a:pt x="8931" y="3001"/>
                  </a:lnTo>
                  <a:cubicBezTo>
                    <a:pt x="9288" y="3001"/>
                    <a:pt x="9574" y="2739"/>
                    <a:pt x="9574" y="2382"/>
                  </a:cubicBezTo>
                  <a:cubicBezTo>
                    <a:pt x="9574" y="2168"/>
                    <a:pt x="9479" y="2025"/>
                    <a:pt x="9336" y="1906"/>
                  </a:cubicBezTo>
                  <a:lnTo>
                    <a:pt x="9598" y="1168"/>
                  </a:lnTo>
                  <a:cubicBezTo>
                    <a:pt x="9621" y="1171"/>
                    <a:pt x="9643" y="1173"/>
                    <a:pt x="9666" y="1173"/>
                  </a:cubicBezTo>
                  <a:cubicBezTo>
                    <a:pt x="9931" y="1173"/>
                    <a:pt x="10193" y="927"/>
                    <a:pt x="10193" y="620"/>
                  </a:cubicBezTo>
                  <a:cubicBezTo>
                    <a:pt x="10193" y="263"/>
                    <a:pt x="9931" y="1"/>
                    <a:pt x="95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64"/>
            <p:cNvSpPr/>
            <p:nvPr/>
          </p:nvSpPr>
          <p:spPr>
            <a:xfrm>
              <a:off x="4673513" y="3789408"/>
              <a:ext cx="297700" cy="297700"/>
            </a:xfrm>
            <a:custGeom>
              <a:rect b="b" l="l" r="r" t="t"/>
              <a:pathLst>
                <a:path extrusionOk="0" h="11908" w="11908">
                  <a:moveTo>
                    <a:pt x="929" y="0"/>
                  </a:moveTo>
                  <a:cubicBezTo>
                    <a:pt x="810" y="0"/>
                    <a:pt x="715" y="72"/>
                    <a:pt x="715" y="191"/>
                  </a:cubicBezTo>
                  <a:lnTo>
                    <a:pt x="715" y="977"/>
                  </a:lnTo>
                  <a:lnTo>
                    <a:pt x="500" y="977"/>
                  </a:lnTo>
                  <a:cubicBezTo>
                    <a:pt x="405" y="977"/>
                    <a:pt x="334" y="1048"/>
                    <a:pt x="334" y="1143"/>
                  </a:cubicBezTo>
                  <a:cubicBezTo>
                    <a:pt x="334" y="1262"/>
                    <a:pt x="381" y="1334"/>
                    <a:pt x="500" y="1334"/>
                  </a:cubicBezTo>
                  <a:lnTo>
                    <a:pt x="715" y="1334"/>
                  </a:lnTo>
                  <a:lnTo>
                    <a:pt x="715" y="2239"/>
                  </a:lnTo>
                  <a:lnTo>
                    <a:pt x="500" y="2239"/>
                  </a:lnTo>
                  <a:cubicBezTo>
                    <a:pt x="405" y="2239"/>
                    <a:pt x="334" y="2286"/>
                    <a:pt x="334" y="2382"/>
                  </a:cubicBezTo>
                  <a:cubicBezTo>
                    <a:pt x="334" y="2501"/>
                    <a:pt x="381" y="2596"/>
                    <a:pt x="500" y="2596"/>
                  </a:cubicBezTo>
                  <a:lnTo>
                    <a:pt x="715" y="2596"/>
                  </a:lnTo>
                  <a:lnTo>
                    <a:pt x="715" y="3477"/>
                  </a:lnTo>
                  <a:lnTo>
                    <a:pt x="500" y="3477"/>
                  </a:lnTo>
                  <a:cubicBezTo>
                    <a:pt x="405" y="3477"/>
                    <a:pt x="334" y="3549"/>
                    <a:pt x="334" y="3644"/>
                  </a:cubicBezTo>
                  <a:cubicBezTo>
                    <a:pt x="334" y="3739"/>
                    <a:pt x="381" y="3834"/>
                    <a:pt x="500" y="3834"/>
                  </a:cubicBezTo>
                  <a:lnTo>
                    <a:pt x="715" y="3834"/>
                  </a:lnTo>
                  <a:lnTo>
                    <a:pt x="715" y="4739"/>
                  </a:lnTo>
                  <a:lnTo>
                    <a:pt x="500" y="4739"/>
                  </a:lnTo>
                  <a:cubicBezTo>
                    <a:pt x="405" y="4739"/>
                    <a:pt x="334" y="4787"/>
                    <a:pt x="334" y="4882"/>
                  </a:cubicBezTo>
                  <a:cubicBezTo>
                    <a:pt x="334" y="5001"/>
                    <a:pt x="381" y="5097"/>
                    <a:pt x="500" y="5097"/>
                  </a:cubicBezTo>
                  <a:lnTo>
                    <a:pt x="715" y="5097"/>
                  </a:lnTo>
                  <a:lnTo>
                    <a:pt x="715" y="5978"/>
                  </a:lnTo>
                  <a:lnTo>
                    <a:pt x="500" y="5978"/>
                  </a:lnTo>
                  <a:cubicBezTo>
                    <a:pt x="405" y="5978"/>
                    <a:pt x="334" y="6049"/>
                    <a:pt x="334" y="6121"/>
                  </a:cubicBezTo>
                  <a:cubicBezTo>
                    <a:pt x="334" y="6240"/>
                    <a:pt x="381" y="6335"/>
                    <a:pt x="500" y="6335"/>
                  </a:cubicBezTo>
                  <a:lnTo>
                    <a:pt x="715" y="6335"/>
                  </a:lnTo>
                  <a:lnTo>
                    <a:pt x="715" y="7240"/>
                  </a:lnTo>
                  <a:lnTo>
                    <a:pt x="500" y="7240"/>
                  </a:lnTo>
                  <a:cubicBezTo>
                    <a:pt x="405" y="7240"/>
                    <a:pt x="334" y="7287"/>
                    <a:pt x="334" y="7383"/>
                  </a:cubicBezTo>
                  <a:cubicBezTo>
                    <a:pt x="334" y="7502"/>
                    <a:pt x="381" y="7597"/>
                    <a:pt x="500" y="7597"/>
                  </a:cubicBezTo>
                  <a:lnTo>
                    <a:pt x="715" y="7597"/>
                  </a:lnTo>
                  <a:lnTo>
                    <a:pt x="715" y="8478"/>
                  </a:lnTo>
                  <a:lnTo>
                    <a:pt x="500" y="8478"/>
                  </a:lnTo>
                  <a:cubicBezTo>
                    <a:pt x="405" y="8478"/>
                    <a:pt x="334" y="8550"/>
                    <a:pt x="334" y="8621"/>
                  </a:cubicBezTo>
                  <a:cubicBezTo>
                    <a:pt x="334" y="8740"/>
                    <a:pt x="381" y="8835"/>
                    <a:pt x="500" y="8835"/>
                  </a:cubicBezTo>
                  <a:lnTo>
                    <a:pt x="715" y="8835"/>
                  </a:lnTo>
                  <a:lnTo>
                    <a:pt x="715" y="9740"/>
                  </a:lnTo>
                  <a:lnTo>
                    <a:pt x="500" y="9740"/>
                  </a:lnTo>
                  <a:cubicBezTo>
                    <a:pt x="405" y="9740"/>
                    <a:pt x="334" y="9788"/>
                    <a:pt x="334" y="9883"/>
                  </a:cubicBezTo>
                  <a:cubicBezTo>
                    <a:pt x="334" y="10002"/>
                    <a:pt x="381" y="10098"/>
                    <a:pt x="500" y="10098"/>
                  </a:cubicBezTo>
                  <a:lnTo>
                    <a:pt x="715" y="10098"/>
                  </a:lnTo>
                  <a:lnTo>
                    <a:pt x="715" y="10717"/>
                  </a:lnTo>
                  <a:lnTo>
                    <a:pt x="286" y="10717"/>
                  </a:lnTo>
                  <a:cubicBezTo>
                    <a:pt x="143" y="10717"/>
                    <a:pt x="0" y="10836"/>
                    <a:pt x="0" y="11002"/>
                  </a:cubicBezTo>
                  <a:lnTo>
                    <a:pt x="0" y="11693"/>
                  </a:lnTo>
                  <a:cubicBezTo>
                    <a:pt x="0" y="11788"/>
                    <a:pt x="95" y="11884"/>
                    <a:pt x="167" y="11884"/>
                  </a:cubicBezTo>
                  <a:lnTo>
                    <a:pt x="1548" y="11884"/>
                  </a:lnTo>
                  <a:cubicBezTo>
                    <a:pt x="1572" y="11884"/>
                    <a:pt x="1596" y="11884"/>
                    <a:pt x="1643" y="11836"/>
                  </a:cubicBezTo>
                  <a:cubicBezTo>
                    <a:pt x="1762" y="11693"/>
                    <a:pt x="1667" y="11550"/>
                    <a:pt x="1524" y="11550"/>
                  </a:cubicBezTo>
                  <a:lnTo>
                    <a:pt x="334" y="11550"/>
                  </a:lnTo>
                  <a:lnTo>
                    <a:pt x="334" y="11074"/>
                  </a:lnTo>
                  <a:lnTo>
                    <a:pt x="11526" y="11074"/>
                  </a:lnTo>
                  <a:lnTo>
                    <a:pt x="11526" y="11550"/>
                  </a:lnTo>
                  <a:lnTo>
                    <a:pt x="2358" y="11550"/>
                  </a:lnTo>
                  <a:cubicBezTo>
                    <a:pt x="2263" y="11550"/>
                    <a:pt x="2167" y="11598"/>
                    <a:pt x="2167" y="11693"/>
                  </a:cubicBezTo>
                  <a:cubicBezTo>
                    <a:pt x="2167" y="11812"/>
                    <a:pt x="2239" y="11907"/>
                    <a:pt x="2358" y="11907"/>
                  </a:cubicBezTo>
                  <a:lnTo>
                    <a:pt x="11598" y="11907"/>
                  </a:lnTo>
                  <a:cubicBezTo>
                    <a:pt x="11764" y="11907"/>
                    <a:pt x="11907" y="11788"/>
                    <a:pt x="11907" y="11598"/>
                  </a:cubicBezTo>
                  <a:lnTo>
                    <a:pt x="11907" y="11002"/>
                  </a:lnTo>
                  <a:cubicBezTo>
                    <a:pt x="11907" y="10836"/>
                    <a:pt x="11788" y="10717"/>
                    <a:pt x="11598" y="10717"/>
                  </a:cubicBezTo>
                  <a:lnTo>
                    <a:pt x="1072" y="10717"/>
                  </a:lnTo>
                  <a:lnTo>
                    <a:pt x="1072" y="191"/>
                  </a:lnTo>
                  <a:cubicBezTo>
                    <a:pt x="1072" y="96"/>
                    <a:pt x="1000" y="0"/>
                    <a:pt x="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0" name="Google Shape;2430;p64"/>
          <p:cNvGrpSpPr/>
          <p:nvPr/>
        </p:nvGrpSpPr>
        <p:grpSpPr>
          <a:xfrm>
            <a:off x="5522189" y="4146523"/>
            <a:ext cx="356019" cy="353179"/>
            <a:chOff x="5175388" y="3789408"/>
            <a:chExt cx="297700" cy="295325"/>
          </a:xfrm>
        </p:grpSpPr>
        <p:sp>
          <p:nvSpPr>
            <p:cNvPr id="2431" name="Google Shape;2431;p64"/>
            <p:cNvSpPr/>
            <p:nvPr/>
          </p:nvSpPr>
          <p:spPr>
            <a:xfrm>
              <a:off x="5176588" y="3789408"/>
              <a:ext cx="296500" cy="91700"/>
            </a:xfrm>
            <a:custGeom>
              <a:rect b="b" l="l" r="r" t="t"/>
              <a:pathLst>
                <a:path extrusionOk="0" h="3668" w="11860">
                  <a:moveTo>
                    <a:pt x="2834" y="334"/>
                  </a:moveTo>
                  <a:lnTo>
                    <a:pt x="2834" y="1763"/>
                  </a:lnTo>
                  <a:lnTo>
                    <a:pt x="2072" y="2120"/>
                  </a:lnTo>
                  <a:lnTo>
                    <a:pt x="1334" y="1763"/>
                  </a:lnTo>
                  <a:lnTo>
                    <a:pt x="1334" y="334"/>
                  </a:lnTo>
                  <a:close/>
                  <a:moveTo>
                    <a:pt x="1334" y="0"/>
                  </a:moveTo>
                  <a:cubicBezTo>
                    <a:pt x="1120" y="0"/>
                    <a:pt x="977" y="143"/>
                    <a:pt x="977" y="357"/>
                  </a:cubicBezTo>
                  <a:lnTo>
                    <a:pt x="977" y="477"/>
                  </a:lnTo>
                  <a:lnTo>
                    <a:pt x="358" y="477"/>
                  </a:lnTo>
                  <a:cubicBezTo>
                    <a:pt x="143" y="477"/>
                    <a:pt x="0" y="619"/>
                    <a:pt x="0" y="834"/>
                  </a:cubicBezTo>
                  <a:lnTo>
                    <a:pt x="0" y="3310"/>
                  </a:lnTo>
                  <a:cubicBezTo>
                    <a:pt x="0" y="3525"/>
                    <a:pt x="143" y="3668"/>
                    <a:pt x="358" y="3668"/>
                  </a:cubicBezTo>
                  <a:lnTo>
                    <a:pt x="10598" y="3668"/>
                  </a:lnTo>
                  <a:cubicBezTo>
                    <a:pt x="10717" y="3668"/>
                    <a:pt x="10812" y="3596"/>
                    <a:pt x="10884" y="3525"/>
                  </a:cubicBezTo>
                  <a:lnTo>
                    <a:pt x="11789" y="2286"/>
                  </a:lnTo>
                  <a:cubicBezTo>
                    <a:pt x="11860" y="2167"/>
                    <a:pt x="11860" y="2001"/>
                    <a:pt x="11789" y="1882"/>
                  </a:cubicBezTo>
                  <a:lnTo>
                    <a:pt x="10884" y="667"/>
                  </a:lnTo>
                  <a:cubicBezTo>
                    <a:pt x="10836" y="572"/>
                    <a:pt x="10598" y="500"/>
                    <a:pt x="10598" y="500"/>
                  </a:cubicBezTo>
                  <a:lnTo>
                    <a:pt x="9074" y="500"/>
                  </a:lnTo>
                  <a:cubicBezTo>
                    <a:pt x="8978" y="500"/>
                    <a:pt x="8931" y="572"/>
                    <a:pt x="8883" y="667"/>
                  </a:cubicBezTo>
                  <a:cubicBezTo>
                    <a:pt x="8859" y="762"/>
                    <a:pt x="8955" y="858"/>
                    <a:pt x="9074" y="858"/>
                  </a:cubicBezTo>
                  <a:lnTo>
                    <a:pt x="10622" y="858"/>
                  </a:lnTo>
                  <a:lnTo>
                    <a:pt x="11527" y="2096"/>
                  </a:lnTo>
                  <a:lnTo>
                    <a:pt x="10622" y="3310"/>
                  </a:lnTo>
                  <a:lnTo>
                    <a:pt x="358" y="3310"/>
                  </a:lnTo>
                  <a:lnTo>
                    <a:pt x="358" y="834"/>
                  </a:lnTo>
                  <a:lnTo>
                    <a:pt x="977" y="834"/>
                  </a:lnTo>
                  <a:lnTo>
                    <a:pt x="977" y="1786"/>
                  </a:lnTo>
                  <a:cubicBezTo>
                    <a:pt x="977" y="1929"/>
                    <a:pt x="1072" y="2048"/>
                    <a:pt x="1191" y="2120"/>
                  </a:cubicBezTo>
                  <a:lnTo>
                    <a:pt x="1929" y="2477"/>
                  </a:lnTo>
                  <a:cubicBezTo>
                    <a:pt x="2001" y="2501"/>
                    <a:pt x="2048" y="2501"/>
                    <a:pt x="2072" y="2501"/>
                  </a:cubicBezTo>
                  <a:cubicBezTo>
                    <a:pt x="2120" y="2501"/>
                    <a:pt x="2191" y="2501"/>
                    <a:pt x="2239" y="2477"/>
                  </a:cubicBezTo>
                  <a:lnTo>
                    <a:pt x="2977" y="2120"/>
                  </a:lnTo>
                  <a:cubicBezTo>
                    <a:pt x="3096" y="2048"/>
                    <a:pt x="3192" y="1929"/>
                    <a:pt x="3192" y="1786"/>
                  </a:cubicBezTo>
                  <a:lnTo>
                    <a:pt x="3192" y="834"/>
                  </a:lnTo>
                  <a:lnTo>
                    <a:pt x="8264" y="834"/>
                  </a:lnTo>
                  <a:cubicBezTo>
                    <a:pt x="8359" y="834"/>
                    <a:pt x="8431" y="786"/>
                    <a:pt x="8455" y="691"/>
                  </a:cubicBezTo>
                  <a:cubicBezTo>
                    <a:pt x="8478" y="572"/>
                    <a:pt x="8383" y="477"/>
                    <a:pt x="8264" y="477"/>
                  </a:cubicBezTo>
                  <a:lnTo>
                    <a:pt x="3192" y="477"/>
                  </a:lnTo>
                  <a:lnTo>
                    <a:pt x="3192" y="357"/>
                  </a:lnTo>
                  <a:cubicBezTo>
                    <a:pt x="3192" y="143"/>
                    <a:pt x="3025" y="0"/>
                    <a:pt x="2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64"/>
            <p:cNvSpPr/>
            <p:nvPr/>
          </p:nvSpPr>
          <p:spPr>
            <a:xfrm>
              <a:off x="5175388" y="3892983"/>
              <a:ext cx="297700" cy="90525"/>
            </a:xfrm>
            <a:custGeom>
              <a:rect b="b" l="l" r="r" t="t"/>
              <a:pathLst>
                <a:path extrusionOk="0" h="3621" w="11908">
                  <a:moveTo>
                    <a:pt x="2835" y="287"/>
                  </a:moveTo>
                  <a:lnTo>
                    <a:pt x="2835" y="1716"/>
                  </a:lnTo>
                  <a:lnTo>
                    <a:pt x="2096" y="2073"/>
                  </a:lnTo>
                  <a:lnTo>
                    <a:pt x="1358" y="1716"/>
                  </a:lnTo>
                  <a:lnTo>
                    <a:pt x="1358" y="287"/>
                  </a:lnTo>
                  <a:close/>
                  <a:moveTo>
                    <a:pt x="358" y="763"/>
                  </a:moveTo>
                  <a:lnTo>
                    <a:pt x="1001" y="811"/>
                  </a:lnTo>
                  <a:lnTo>
                    <a:pt x="1001" y="1763"/>
                  </a:lnTo>
                  <a:cubicBezTo>
                    <a:pt x="1001" y="1906"/>
                    <a:pt x="1072" y="2025"/>
                    <a:pt x="1215" y="2073"/>
                  </a:cubicBezTo>
                  <a:lnTo>
                    <a:pt x="1954" y="2430"/>
                  </a:lnTo>
                  <a:cubicBezTo>
                    <a:pt x="2001" y="2478"/>
                    <a:pt x="2073" y="2478"/>
                    <a:pt x="2096" y="2478"/>
                  </a:cubicBezTo>
                  <a:cubicBezTo>
                    <a:pt x="2120" y="2478"/>
                    <a:pt x="2215" y="2478"/>
                    <a:pt x="2239" y="2430"/>
                  </a:cubicBezTo>
                  <a:lnTo>
                    <a:pt x="3001" y="2073"/>
                  </a:lnTo>
                  <a:cubicBezTo>
                    <a:pt x="3120" y="2025"/>
                    <a:pt x="3192" y="1906"/>
                    <a:pt x="3192" y="1763"/>
                  </a:cubicBezTo>
                  <a:lnTo>
                    <a:pt x="3192" y="811"/>
                  </a:lnTo>
                  <a:lnTo>
                    <a:pt x="10646" y="811"/>
                  </a:lnTo>
                  <a:lnTo>
                    <a:pt x="11527" y="2025"/>
                  </a:lnTo>
                  <a:lnTo>
                    <a:pt x="10646" y="3240"/>
                  </a:lnTo>
                  <a:lnTo>
                    <a:pt x="382" y="3240"/>
                  </a:lnTo>
                  <a:lnTo>
                    <a:pt x="358" y="764"/>
                  </a:lnTo>
                  <a:lnTo>
                    <a:pt x="358" y="764"/>
                  </a:lnTo>
                  <a:cubicBezTo>
                    <a:pt x="358" y="787"/>
                    <a:pt x="370" y="799"/>
                    <a:pt x="376" y="799"/>
                  </a:cubicBezTo>
                  <a:cubicBezTo>
                    <a:pt x="382" y="799"/>
                    <a:pt x="382" y="787"/>
                    <a:pt x="358" y="763"/>
                  </a:cubicBezTo>
                  <a:lnTo>
                    <a:pt x="358" y="763"/>
                  </a:lnTo>
                  <a:lnTo>
                    <a:pt x="358" y="763"/>
                  </a:lnTo>
                  <a:close/>
                  <a:moveTo>
                    <a:pt x="1358" y="1"/>
                  </a:moveTo>
                  <a:cubicBezTo>
                    <a:pt x="1144" y="1"/>
                    <a:pt x="1001" y="144"/>
                    <a:pt x="1001" y="358"/>
                  </a:cubicBezTo>
                  <a:lnTo>
                    <a:pt x="1001" y="477"/>
                  </a:lnTo>
                  <a:lnTo>
                    <a:pt x="358" y="477"/>
                  </a:lnTo>
                  <a:cubicBezTo>
                    <a:pt x="167" y="501"/>
                    <a:pt x="1" y="644"/>
                    <a:pt x="1" y="834"/>
                  </a:cubicBezTo>
                  <a:lnTo>
                    <a:pt x="1" y="3311"/>
                  </a:lnTo>
                  <a:cubicBezTo>
                    <a:pt x="48" y="3454"/>
                    <a:pt x="191" y="3621"/>
                    <a:pt x="406" y="3621"/>
                  </a:cubicBezTo>
                  <a:lnTo>
                    <a:pt x="10646" y="3621"/>
                  </a:lnTo>
                  <a:cubicBezTo>
                    <a:pt x="10765" y="3621"/>
                    <a:pt x="10860" y="3573"/>
                    <a:pt x="10932" y="3478"/>
                  </a:cubicBezTo>
                  <a:lnTo>
                    <a:pt x="11837" y="2263"/>
                  </a:lnTo>
                  <a:cubicBezTo>
                    <a:pt x="11908" y="2144"/>
                    <a:pt x="11908" y="1954"/>
                    <a:pt x="11837" y="1835"/>
                  </a:cubicBezTo>
                  <a:lnTo>
                    <a:pt x="10932" y="620"/>
                  </a:lnTo>
                  <a:cubicBezTo>
                    <a:pt x="10884" y="525"/>
                    <a:pt x="10646" y="477"/>
                    <a:pt x="10646" y="477"/>
                  </a:cubicBezTo>
                  <a:lnTo>
                    <a:pt x="3192" y="477"/>
                  </a:lnTo>
                  <a:lnTo>
                    <a:pt x="3192" y="358"/>
                  </a:lnTo>
                  <a:cubicBezTo>
                    <a:pt x="3192" y="144"/>
                    <a:pt x="3049" y="1"/>
                    <a:pt x="28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64"/>
            <p:cNvSpPr/>
            <p:nvPr/>
          </p:nvSpPr>
          <p:spPr>
            <a:xfrm>
              <a:off x="5175388" y="3994808"/>
              <a:ext cx="297700" cy="89925"/>
            </a:xfrm>
            <a:custGeom>
              <a:rect b="b" l="l" r="r" t="t"/>
              <a:pathLst>
                <a:path extrusionOk="0" h="3597" w="11908">
                  <a:moveTo>
                    <a:pt x="2882" y="381"/>
                  </a:moveTo>
                  <a:lnTo>
                    <a:pt x="2882" y="1786"/>
                  </a:lnTo>
                  <a:lnTo>
                    <a:pt x="2120" y="2167"/>
                  </a:lnTo>
                  <a:lnTo>
                    <a:pt x="1382" y="1810"/>
                  </a:lnTo>
                  <a:lnTo>
                    <a:pt x="1382" y="381"/>
                  </a:lnTo>
                  <a:close/>
                  <a:moveTo>
                    <a:pt x="1358" y="0"/>
                  </a:moveTo>
                  <a:cubicBezTo>
                    <a:pt x="1144" y="0"/>
                    <a:pt x="1001" y="143"/>
                    <a:pt x="1001" y="357"/>
                  </a:cubicBezTo>
                  <a:lnTo>
                    <a:pt x="1001" y="477"/>
                  </a:lnTo>
                  <a:lnTo>
                    <a:pt x="358" y="477"/>
                  </a:lnTo>
                  <a:cubicBezTo>
                    <a:pt x="358" y="477"/>
                    <a:pt x="1" y="667"/>
                    <a:pt x="1" y="834"/>
                  </a:cubicBezTo>
                  <a:lnTo>
                    <a:pt x="1" y="1405"/>
                  </a:lnTo>
                  <a:cubicBezTo>
                    <a:pt x="1" y="1501"/>
                    <a:pt x="96" y="1572"/>
                    <a:pt x="191" y="1572"/>
                  </a:cubicBezTo>
                  <a:cubicBezTo>
                    <a:pt x="287" y="1572"/>
                    <a:pt x="358" y="1501"/>
                    <a:pt x="358" y="1405"/>
                  </a:cubicBezTo>
                  <a:lnTo>
                    <a:pt x="358" y="834"/>
                  </a:lnTo>
                  <a:lnTo>
                    <a:pt x="1001" y="834"/>
                  </a:lnTo>
                  <a:lnTo>
                    <a:pt x="1001" y="1786"/>
                  </a:lnTo>
                  <a:cubicBezTo>
                    <a:pt x="1001" y="1929"/>
                    <a:pt x="1072" y="2048"/>
                    <a:pt x="1191" y="2120"/>
                  </a:cubicBezTo>
                  <a:lnTo>
                    <a:pt x="1954" y="2477"/>
                  </a:lnTo>
                  <a:cubicBezTo>
                    <a:pt x="2001" y="2501"/>
                    <a:pt x="2073" y="2501"/>
                    <a:pt x="2096" y="2501"/>
                  </a:cubicBezTo>
                  <a:cubicBezTo>
                    <a:pt x="2120" y="2501"/>
                    <a:pt x="2215" y="2501"/>
                    <a:pt x="2239" y="2477"/>
                  </a:cubicBezTo>
                  <a:lnTo>
                    <a:pt x="2978" y="2120"/>
                  </a:lnTo>
                  <a:cubicBezTo>
                    <a:pt x="3097" y="2048"/>
                    <a:pt x="3192" y="1929"/>
                    <a:pt x="3192" y="1786"/>
                  </a:cubicBezTo>
                  <a:lnTo>
                    <a:pt x="3192" y="810"/>
                  </a:lnTo>
                  <a:lnTo>
                    <a:pt x="10646" y="810"/>
                  </a:lnTo>
                  <a:lnTo>
                    <a:pt x="11527" y="2024"/>
                  </a:lnTo>
                  <a:lnTo>
                    <a:pt x="10646" y="3239"/>
                  </a:lnTo>
                  <a:lnTo>
                    <a:pt x="358" y="3239"/>
                  </a:lnTo>
                  <a:lnTo>
                    <a:pt x="358" y="2144"/>
                  </a:lnTo>
                  <a:cubicBezTo>
                    <a:pt x="358" y="2048"/>
                    <a:pt x="310" y="2001"/>
                    <a:pt x="215" y="1977"/>
                  </a:cubicBezTo>
                  <a:cubicBezTo>
                    <a:pt x="194" y="1968"/>
                    <a:pt x="173" y="1964"/>
                    <a:pt x="153" y="1964"/>
                  </a:cubicBezTo>
                  <a:cubicBezTo>
                    <a:pt x="65" y="1964"/>
                    <a:pt x="1" y="2046"/>
                    <a:pt x="1" y="2144"/>
                  </a:cubicBezTo>
                  <a:lnTo>
                    <a:pt x="1" y="3239"/>
                  </a:lnTo>
                  <a:cubicBezTo>
                    <a:pt x="1" y="3453"/>
                    <a:pt x="167" y="3596"/>
                    <a:pt x="358" y="3596"/>
                  </a:cubicBezTo>
                  <a:lnTo>
                    <a:pt x="10646" y="3596"/>
                  </a:lnTo>
                  <a:cubicBezTo>
                    <a:pt x="10765" y="3596"/>
                    <a:pt x="10860" y="3549"/>
                    <a:pt x="10932" y="3453"/>
                  </a:cubicBezTo>
                  <a:lnTo>
                    <a:pt x="11837" y="2239"/>
                  </a:lnTo>
                  <a:cubicBezTo>
                    <a:pt x="11908" y="2120"/>
                    <a:pt x="11908" y="1929"/>
                    <a:pt x="11837" y="1810"/>
                  </a:cubicBezTo>
                  <a:lnTo>
                    <a:pt x="10932" y="619"/>
                  </a:lnTo>
                  <a:cubicBezTo>
                    <a:pt x="10884" y="548"/>
                    <a:pt x="10765" y="477"/>
                    <a:pt x="10646" y="477"/>
                  </a:cubicBezTo>
                  <a:lnTo>
                    <a:pt x="3192" y="477"/>
                  </a:lnTo>
                  <a:lnTo>
                    <a:pt x="3192" y="357"/>
                  </a:lnTo>
                  <a:cubicBezTo>
                    <a:pt x="3192" y="143"/>
                    <a:pt x="3049" y="0"/>
                    <a:pt x="2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4" name="Google Shape;2434;p64"/>
          <p:cNvGrpSpPr/>
          <p:nvPr/>
        </p:nvGrpSpPr>
        <p:grpSpPr>
          <a:xfrm>
            <a:off x="6273376" y="4145805"/>
            <a:ext cx="364570" cy="355750"/>
            <a:chOff x="5676088" y="3788808"/>
            <a:chExt cx="304850" cy="297475"/>
          </a:xfrm>
        </p:grpSpPr>
        <p:sp>
          <p:nvSpPr>
            <p:cNvPr id="2435" name="Google Shape;2435;p64"/>
            <p:cNvSpPr/>
            <p:nvPr/>
          </p:nvSpPr>
          <p:spPr>
            <a:xfrm>
              <a:off x="5676088" y="3788808"/>
              <a:ext cx="304850" cy="297475"/>
            </a:xfrm>
            <a:custGeom>
              <a:rect b="b" l="l" r="r" t="t"/>
              <a:pathLst>
                <a:path extrusionOk="0" h="11899" w="12194">
                  <a:moveTo>
                    <a:pt x="5970" y="1982"/>
                  </a:moveTo>
                  <a:cubicBezTo>
                    <a:pt x="8165" y="1982"/>
                    <a:pt x="9931" y="3767"/>
                    <a:pt x="9931" y="5954"/>
                  </a:cubicBezTo>
                  <a:cubicBezTo>
                    <a:pt x="9931" y="7740"/>
                    <a:pt x="8717" y="9312"/>
                    <a:pt x="6978" y="9788"/>
                  </a:cubicBezTo>
                  <a:cubicBezTo>
                    <a:pt x="6907" y="9812"/>
                    <a:pt x="6835" y="9907"/>
                    <a:pt x="6859" y="10002"/>
                  </a:cubicBezTo>
                  <a:cubicBezTo>
                    <a:pt x="6901" y="10064"/>
                    <a:pt x="6960" y="10126"/>
                    <a:pt x="7037" y="10126"/>
                  </a:cubicBezTo>
                  <a:cubicBezTo>
                    <a:pt x="7049" y="10126"/>
                    <a:pt x="7061" y="10125"/>
                    <a:pt x="7074" y="10122"/>
                  </a:cubicBezTo>
                  <a:cubicBezTo>
                    <a:pt x="8931" y="9645"/>
                    <a:pt x="10193" y="8002"/>
                    <a:pt x="10289" y="6121"/>
                  </a:cubicBezTo>
                  <a:lnTo>
                    <a:pt x="11575" y="6121"/>
                  </a:lnTo>
                  <a:cubicBezTo>
                    <a:pt x="11503" y="7550"/>
                    <a:pt x="10955" y="8907"/>
                    <a:pt x="9931" y="9907"/>
                  </a:cubicBezTo>
                  <a:cubicBezTo>
                    <a:pt x="8884" y="10955"/>
                    <a:pt x="7455" y="11550"/>
                    <a:pt x="5978" y="11550"/>
                  </a:cubicBezTo>
                  <a:cubicBezTo>
                    <a:pt x="4478" y="11550"/>
                    <a:pt x="3097" y="10955"/>
                    <a:pt x="2025" y="9907"/>
                  </a:cubicBezTo>
                  <a:cubicBezTo>
                    <a:pt x="1001" y="8907"/>
                    <a:pt x="429" y="7550"/>
                    <a:pt x="382" y="6121"/>
                  </a:cubicBezTo>
                  <a:lnTo>
                    <a:pt x="1668" y="6121"/>
                  </a:lnTo>
                  <a:cubicBezTo>
                    <a:pt x="1739" y="8431"/>
                    <a:pt x="3644" y="10264"/>
                    <a:pt x="5978" y="10264"/>
                  </a:cubicBezTo>
                  <a:lnTo>
                    <a:pt x="6240" y="10264"/>
                  </a:lnTo>
                  <a:cubicBezTo>
                    <a:pt x="6335" y="10264"/>
                    <a:pt x="6431" y="10169"/>
                    <a:pt x="6431" y="10098"/>
                  </a:cubicBezTo>
                  <a:cubicBezTo>
                    <a:pt x="6431" y="9979"/>
                    <a:pt x="6335" y="9907"/>
                    <a:pt x="6240" y="9907"/>
                  </a:cubicBezTo>
                  <a:lnTo>
                    <a:pt x="5978" y="9907"/>
                  </a:lnTo>
                  <a:cubicBezTo>
                    <a:pt x="3478" y="9907"/>
                    <a:pt x="1477" y="7550"/>
                    <a:pt x="2144" y="4954"/>
                  </a:cubicBezTo>
                  <a:cubicBezTo>
                    <a:pt x="2430" y="3715"/>
                    <a:pt x="3740" y="2406"/>
                    <a:pt x="5002" y="2096"/>
                  </a:cubicBezTo>
                  <a:cubicBezTo>
                    <a:pt x="5331" y="2018"/>
                    <a:pt x="5655" y="1982"/>
                    <a:pt x="5970" y="1982"/>
                  </a:cubicBezTo>
                  <a:close/>
                  <a:moveTo>
                    <a:pt x="5931" y="0"/>
                  </a:moveTo>
                  <a:cubicBezTo>
                    <a:pt x="5026" y="0"/>
                    <a:pt x="4121" y="215"/>
                    <a:pt x="3335" y="620"/>
                  </a:cubicBezTo>
                  <a:cubicBezTo>
                    <a:pt x="3239" y="643"/>
                    <a:pt x="3216" y="763"/>
                    <a:pt x="3239" y="858"/>
                  </a:cubicBezTo>
                  <a:cubicBezTo>
                    <a:pt x="3258" y="931"/>
                    <a:pt x="3331" y="962"/>
                    <a:pt x="3408" y="962"/>
                  </a:cubicBezTo>
                  <a:cubicBezTo>
                    <a:pt x="3431" y="962"/>
                    <a:pt x="3455" y="959"/>
                    <a:pt x="3478" y="953"/>
                  </a:cubicBezTo>
                  <a:cubicBezTo>
                    <a:pt x="4240" y="572"/>
                    <a:pt x="5073" y="381"/>
                    <a:pt x="5931" y="381"/>
                  </a:cubicBezTo>
                  <a:cubicBezTo>
                    <a:pt x="7431" y="381"/>
                    <a:pt x="8836" y="977"/>
                    <a:pt x="9908" y="2025"/>
                  </a:cubicBezTo>
                  <a:cubicBezTo>
                    <a:pt x="10908" y="3025"/>
                    <a:pt x="11479" y="4382"/>
                    <a:pt x="11527" y="5811"/>
                  </a:cubicBezTo>
                  <a:lnTo>
                    <a:pt x="10265" y="5811"/>
                  </a:lnTo>
                  <a:cubicBezTo>
                    <a:pt x="10170" y="3501"/>
                    <a:pt x="8264" y="1667"/>
                    <a:pt x="5931" y="1667"/>
                  </a:cubicBezTo>
                  <a:cubicBezTo>
                    <a:pt x="3621" y="1667"/>
                    <a:pt x="1715" y="3501"/>
                    <a:pt x="1620" y="5811"/>
                  </a:cubicBezTo>
                  <a:lnTo>
                    <a:pt x="358" y="5811"/>
                  </a:lnTo>
                  <a:cubicBezTo>
                    <a:pt x="406" y="4025"/>
                    <a:pt x="1311" y="2382"/>
                    <a:pt x="2763" y="1358"/>
                  </a:cubicBezTo>
                  <a:lnTo>
                    <a:pt x="2787" y="1334"/>
                  </a:lnTo>
                  <a:cubicBezTo>
                    <a:pt x="2858" y="1286"/>
                    <a:pt x="2882" y="1191"/>
                    <a:pt x="2858" y="1096"/>
                  </a:cubicBezTo>
                  <a:cubicBezTo>
                    <a:pt x="2815" y="1038"/>
                    <a:pt x="2754" y="1007"/>
                    <a:pt x="2692" y="1007"/>
                  </a:cubicBezTo>
                  <a:cubicBezTo>
                    <a:pt x="2652" y="1007"/>
                    <a:pt x="2610" y="1020"/>
                    <a:pt x="2573" y="1048"/>
                  </a:cubicBezTo>
                  <a:lnTo>
                    <a:pt x="2549" y="1072"/>
                  </a:lnTo>
                  <a:cubicBezTo>
                    <a:pt x="953" y="2168"/>
                    <a:pt x="1" y="4025"/>
                    <a:pt x="1" y="5954"/>
                  </a:cubicBezTo>
                  <a:cubicBezTo>
                    <a:pt x="1" y="7954"/>
                    <a:pt x="953" y="9764"/>
                    <a:pt x="2668" y="10931"/>
                  </a:cubicBezTo>
                  <a:cubicBezTo>
                    <a:pt x="3287" y="11336"/>
                    <a:pt x="4002" y="11646"/>
                    <a:pt x="4764" y="11789"/>
                  </a:cubicBezTo>
                  <a:cubicBezTo>
                    <a:pt x="5157" y="11863"/>
                    <a:pt x="5548" y="11899"/>
                    <a:pt x="5933" y="11899"/>
                  </a:cubicBezTo>
                  <a:cubicBezTo>
                    <a:pt x="7527" y="11899"/>
                    <a:pt x="9014" y="11277"/>
                    <a:pt x="10146" y="10145"/>
                  </a:cubicBezTo>
                  <a:cubicBezTo>
                    <a:pt x="11575" y="8740"/>
                    <a:pt x="12194" y="6788"/>
                    <a:pt x="11789" y="4763"/>
                  </a:cubicBezTo>
                  <a:cubicBezTo>
                    <a:pt x="11622" y="4025"/>
                    <a:pt x="11336" y="3311"/>
                    <a:pt x="10908" y="2668"/>
                  </a:cubicBezTo>
                  <a:cubicBezTo>
                    <a:pt x="9765" y="977"/>
                    <a:pt x="7931" y="0"/>
                    <a:pt x="59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64"/>
            <p:cNvSpPr/>
            <p:nvPr/>
          </p:nvSpPr>
          <p:spPr>
            <a:xfrm>
              <a:off x="5861263" y="3905883"/>
              <a:ext cx="30975" cy="62750"/>
            </a:xfrm>
            <a:custGeom>
              <a:rect b="b" l="l" r="r" t="t"/>
              <a:pathLst>
                <a:path extrusionOk="0" h="2510" w="1239">
                  <a:moveTo>
                    <a:pt x="1065" y="0"/>
                  </a:moveTo>
                  <a:cubicBezTo>
                    <a:pt x="1004" y="0"/>
                    <a:pt x="936" y="31"/>
                    <a:pt x="881" y="104"/>
                  </a:cubicBezTo>
                  <a:lnTo>
                    <a:pt x="0" y="2247"/>
                  </a:lnTo>
                  <a:cubicBezTo>
                    <a:pt x="0" y="2366"/>
                    <a:pt x="24" y="2486"/>
                    <a:pt x="119" y="2509"/>
                  </a:cubicBezTo>
                  <a:lnTo>
                    <a:pt x="167" y="2509"/>
                  </a:lnTo>
                  <a:cubicBezTo>
                    <a:pt x="238" y="2509"/>
                    <a:pt x="286" y="2486"/>
                    <a:pt x="333" y="2390"/>
                  </a:cubicBezTo>
                  <a:lnTo>
                    <a:pt x="1215" y="247"/>
                  </a:lnTo>
                  <a:cubicBezTo>
                    <a:pt x="1238" y="176"/>
                    <a:pt x="1215" y="80"/>
                    <a:pt x="1119" y="9"/>
                  </a:cubicBezTo>
                  <a:cubicBezTo>
                    <a:pt x="1102" y="3"/>
                    <a:pt x="1084" y="0"/>
                    <a:pt x="10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64"/>
            <p:cNvSpPr/>
            <p:nvPr/>
          </p:nvSpPr>
          <p:spPr>
            <a:xfrm>
              <a:off x="5747538" y="3906083"/>
              <a:ext cx="42300" cy="66725"/>
            </a:xfrm>
            <a:custGeom>
              <a:rect b="b" l="l" r="r" t="t"/>
              <a:pathLst>
                <a:path extrusionOk="0" h="2669" w="1692">
                  <a:moveTo>
                    <a:pt x="596" y="1"/>
                  </a:moveTo>
                  <a:cubicBezTo>
                    <a:pt x="501" y="1"/>
                    <a:pt x="429" y="72"/>
                    <a:pt x="405" y="168"/>
                  </a:cubicBezTo>
                  <a:lnTo>
                    <a:pt x="215" y="1168"/>
                  </a:lnTo>
                  <a:cubicBezTo>
                    <a:pt x="215" y="1239"/>
                    <a:pt x="262" y="1287"/>
                    <a:pt x="286" y="1358"/>
                  </a:cubicBezTo>
                  <a:cubicBezTo>
                    <a:pt x="322" y="1370"/>
                    <a:pt x="352" y="1376"/>
                    <a:pt x="381" y="1376"/>
                  </a:cubicBezTo>
                  <a:cubicBezTo>
                    <a:pt x="411" y="1376"/>
                    <a:pt x="441" y="1370"/>
                    <a:pt x="477" y="1358"/>
                  </a:cubicBezTo>
                  <a:lnTo>
                    <a:pt x="501" y="1358"/>
                  </a:lnTo>
                  <a:cubicBezTo>
                    <a:pt x="596" y="1311"/>
                    <a:pt x="667" y="1287"/>
                    <a:pt x="858" y="1287"/>
                  </a:cubicBezTo>
                  <a:cubicBezTo>
                    <a:pt x="1001" y="1287"/>
                    <a:pt x="1120" y="1358"/>
                    <a:pt x="1215" y="1430"/>
                  </a:cubicBezTo>
                  <a:cubicBezTo>
                    <a:pt x="1310" y="1525"/>
                    <a:pt x="1358" y="1668"/>
                    <a:pt x="1358" y="1835"/>
                  </a:cubicBezTo>
                  <a:cubicBezTo>
                    <a:pt x="1358" y="2097"/>
                    <a:pt x="1120" y="2311"/>
                    <a:pt x="858" y="2311"/>
                  </a:cubicBezTo>
                  <a:cubicBezTo>
                    <a:pt x="596" y="2311"/>
                    <a:pt x="381" y="2120"/>
                    <a:pt x="358" y="1858"/>
                  </a:cubicBezTo>
                  <a:lnTo>
                    <a:pt x="358" y="1787"/>
                  </a:lnTo>
                  <a:cubicBezTo>
                    <a:pt x="358" y="1716"/>
                    <a:pt x="286" y="1644"/>
                    <a:pt x="191" y="1620"/>
                  </a:cubicBezTo>
                  <a:cubicBezTo>
                    <a:pt x="176" y="1617"/>
                    <a:pt x="161" y="1616"/>
                    <a:pt x="147" y="1616"/>
                  </a:cubicBezTo>
                  <a:cubicBezTo>
                    <a:pt x="55" y="1616"/>
                    <a:pt x="0" y="1683"/>
                    <a:pt x="0" y="1787"/>
                  </a:cubicBezTo>
                  <a:lnTo>
                    <a:pt x="0" y="1906"/>
                  </a:lnTo>
                  <a:cubicBezTo>
                    <a:pt x="48" y="2335"/>
                    <a:pt x="405" y="2668"/>
                    <a:pt x="810" y="2668"/>
                  </a:cubicBezTo>
                  <a:lnTo>
                    <a:pt x="858" y="2668"/>
                  </a:lnTo>
                  <a:cubicBezTo>
                    <a:pt x="1286" y="2668"/>
                    <a:pt x="1667" y="2311"/>
                    <a:pt x="1691" y="1858"/>
                  </a:cubicBezTo>
                  <a:cubicBezTo>
                    <a:pt x="1691" y="1620"/>
                    <a:pt x="1620" y="1382"/>
                    <a:pt x="1453" y="1239"/>
                  </a:cubicBezTo>
                  <a:cubicBezTo>
                    <a:pt x="1334" y="1001"/>
                    <a:pt x="1096" y="906"/>
                    <a:pt x="882" y="906"/>
                  </a:cubicBezTo>
                  <a:cubicBezTo>
                    <a:pt x="786" y="906"/>
                    <a:pt x="691" y="906"/>
                    <a:pt x="643" y="930"/>
                  </a:cubicBezTo>
                  <a:lnTo>
                    <a:pt x="739" y="358"/>
                  </a:lnTo>
                  <a:lnTo>
                    <a:pt x="1406" y="358"/>
                  </a:lnTo>
                  <a:cubicBezTo>
                    <a:pt x="1501" y="358"/>
                    <a:pt x="1596" y="310"/>
                    <a:pt x="1596" y="215"/>
                  </a:cubicBezTo>
                  <a:cubicBezTo>
                    <a:pt x="1596" y="96"/>
                    <a:pt x="1525" y="1"/>
                    <a:pt x="1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64"/>
            <p:cNvSpPr/>
            <p:nvPr/>
          </p:nvSpPr>
          <p:spPr>
            <a:xfrm>
              <a:off x="5798738" y="3904308"/>
              <a:ext cx="41100" cy="67075"/>
            </a:xfrm>
            <a:custGeom>
              <a:rect b="b" l="l" r="r" t="t"/>
              <a:pathLst>
                <a:path extrusionOk="0" h="2683" w="1644">
                  <a:moveTo>
                    <a:pt x="803" y="297"/>
                  </a:moveTo>
                  <a:cubicBezTo>
                    <a:pt x="1066" y="297"/>
                    <a:pt x="1286" y="511"/>
                    <a:pt x="1286" y="762"/>
                  </a:cubicBezTo>
                  <a:lnTo>
                    <a:pt x="1286" y="1858"/>
                  </a:lnTo>
                  <a:cubicBezTo>
                    <a:pt x="1286" y="2121"/>
                    <a:pt x="1064" y="2332"/>
                    <a:pt x="822" y="2332"/>
                  </a:cubicBezTo>
                  <a:cubicBezTo>
                    <a:pt x="779" y="2332"/>
                    <a:pt x="735" y="2325"/>
                    <a:pt x="691" y="2310"/>
                  </a:cubicBezTo>
                  <a:cubicBezTo>
                    <a:pt x="477" y="2263"/>
                    <a:pt x="334" y="2072"/>
                    <a:pt x="334" y="1834"/>
                  </a:cubicBezTo>
                  <a:lnTo>
                    <a:pt x="334" y="786"/>
                  </a:lnTo>
                  <a:cubicBezTo>
                    <a:pt x="334" y="596"/>
                    <a:pt x="477" y="381"/>
                    <a:pt x="691" y="310"/>
                  </a:cubicBezTo>
                  <a:cubicBezTo>
                    <a:pt x="729" y="301"/>
                    <a:pt x="766" y="297"/>
                    <a:pt x="803" y="297"/>
                  </a:cubicBezTo>
                  <a:close/>
                  <a:moveTo>
                    <a:pt x="834" y="0"/>
                  </a:moveTo>
                  <a:cubicBezTo>
                    <a:pt x="382" y="0"/>
                    <a:pt x="1" y="358"/>
                    <a:pt x="1" y="834"/>
                  </a:cubicBezTo>
                  <a:lnTo>
                    <a:pt x="1" y="1858"/>
                  </a:lnTo>
                  <a:cubicBezTo>
                    <a:pt x="1" y="2263"/>
                    <a:pt x="262" y="2620"/>
                    <a:pt x="643" y="2668"/>
                  </a:cubicBezTo>
                  <a:cubicBezTo>
                    <a:pt x="700" y="2678"/>
                    <a:pt x="756" y="2682"/>
                    <a:pt x="811" y="2682"/>
                  </a:cubicBezTo>
                  <a:cubicBezTo>
                    <a:pt x="1280" y="2682"/>
                    <a:pt x="1644" y="2328"/>
                    <a:pt x="1644" y="1858"/>
                  </a:cubicBezTo>
                  <a:lnTo>
                    <a:pt x="1644" y="834"/>
                  </a:lnTo>
                  <a:cubicBezTo>
                    <a:pt x="1620" y="381"/>
                    <a:pt x="1286" y="0"/>
                    <a:pt x="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64"/>
            <p:cNvSpPr/>
            <p:nvPr/>
          </p:nvSpPr>
          <p:spPr>
            <a:xfrm>
              <a:off x="5851713" y="3909058"/>
              <a:ext cx="14925" cy="14925"/>
            </a:xfrm>
            <a:custGeom>
              <a:rect b="b" l="l" r="r" t="t"/>
              <a:pathLst>
                <a:path extrusionOk="0" h="597" w="597">
                  <a:moveTo>
                    <a:pt x="287" y="1"/>
                  </a:moveTo>
                  <a:cubicBezTo>
                    <a:pt x="120" y="1"/>
                    <a:pt x="1" y="144"/>
                    <a:pt x="1" y="311"/>
                  </a:cubicBezTo>
                  <a:cubicBezTo>
                    <a:pt x="1" y="477"/>
                    <a:pt x="120" y="596"/>
                    <a:pt x="287" y="596"/>
                  </a:cubicBezTo>
                  <a:cubicBezTo>
                    <a:pt x="453" y="596"/>
                    <a:pt x="596" y="477"/>
                    <a:pt x="596" y="311"/>
                  </a:cubicBezTo>
                  <a:cubicBezTo>
                    <a:pt x="596" y="144"/>
                    <a:pt x="453" y="1"/>
                    <a:pt x="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64"/>
            <p:cNvSpPr/>
            <p:nvPr/>
          </p:nvSpPr>
          <p:spPr>
            <a:xfrm>
              <a:off x="5888038" y="3951933"/>
              <a:ext cx="14925" cy="14900"/>
            </a:xfrm>
            <a:custGeom>
              <a:rect b="b" l="l" r="r" t="t"/>
              <a:pathLst>
                <a:path extrusionOk="0" h="596" w="597">
                  <a:moveTo>
                    <a:pt x="286" y="1"/>
                  </a:moveTo>
                  <a:cubicBezTo>
                    <a:pt x="120" y="1"/>
                    <a:pt x="1" y="120"/>
                    <a:pt x="1" y="286"/>
                  </a:cubicBezTo>
                  <a:cubicBezTo>
                    <a:pt x="1" y="429"/>
                    <a:pt x="120" y="596"/>
                    <a:pt x="286" y="596"/>
                  </a:cubicBezTo>
                  <a:cubicBezTo>
                    <a:pt x="477" y="596"/>
                    <a:pt x="596" y="477"/>
                    <a:pt x="596" y="286"/>
                  </a:cubicBezTo>
                  <a:cubicBezTo>
                    <a:pt x="596" y="120"/>
                    <a:pt x="477" y="1"/>
                    <a:pt x="2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1" name="Google Shape;2441;p64"/>
          <p:cNvGrpSpPr/>
          <p:nvPr/>
        </p:nvGrpSpPr>
        <p:grpSpPr>
          <a:xfrm>
            <a:off x="6997506" y="4146523"/>
            <a:ext cx="356019" cy="356737"/>
            <a:chOff x="6154163" y="3789408"/>
            <a:chExt cx="297700" cy="298300"/>
          </a:xfrm>
        </p:grpSpPr>
        <p:sp>
          <p:nvSpPr>
            <p:cNvPr id="2442" name="Google Shape;2442;p64"/>
            <p:cNvSpPr/>
            <p:nvPr/>
          </p:nvSpPr>
          <p:spPr>
            <a:xfrm>
              <a:off x="6283363" y="3813208"/>
              <a:ext cx="15500" cy="8975"/>
            </a:xfrm>
            <a:custGeom>
              <a:rect b="b" l="l" r="r" t="t"/>
              <a:pathLst>
                <a:path extrusionOk="0" h="359" w="620">
                  <a:moveTo>
                    <a:pt x="191" y="1"/>
                  </a:moveTo>
                  <a:cubicBezTo>
                    <a:pt x="120" y="1"/>
                    <a:pt x="24" y="72"/>
                    <a:pt x="24" y="144"/>
                  </a:cubicBezTo>
                  <a:cubicBezTo>
                    <a:pt x="0" y="263"/>
                    <a:pt x="72" y="358"/>
                    <a:pt x="191" y="358"/>
                  </a:cubicBezTo>
                  <a:lnTo>
                    <a:pt x="429" y="358"/>
                  </a:lnTo>
                  <a:cubicBezTo>
                    <a:pt x="524" y="358"/>
                    <a:pt x="620" y="310"/>
                    <a:pt x="620" y="215"/>
                  </a:cubicBezTo>
                  <a:cubicBezTo>
                    <a:pt x="620"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64"/>
            <p:cNvSpPr/>
            <p:nvPr/>
          </p:nvSpPr>
          <p:spPr>
            <a:xfrm>
              <a:off x="6260138" y="3813208"/>
              <a:ext cx="14925" cy="8975"/>
            </a:xfrm>
            <a:custGeom>
              <a:rect b="b" l="l" r="r" t="t"/>
              <a:pathLst>
                <a:path extrusionOk="0" h="359" w="597">
                  <a:moveTo>
                    <a:pt x="215" y="1"/>
                  </a:moveTo>
                  <a:cubicBezTo>
                    <a:pt x="120" y="1"/>
                    <a:pt x="25" y="72"/>
                    <a:pt x="25" y="144"/>
                  </a:cubicBezTo>
                  <a:cubicBezTo>
                    <a:pt x="1" y="263"/>
                    <a:pt x="96" y="358"/>
                    <a:pt x="167" y="358"/>
                  </a:cubicBezTo>
                  <a:lnTo>
                    <a:pt x="406" y="358"/>
                  </a:lnTo>
                  <a:cubicBezTo>
                    <a:pt x="501" y="358"/>
                    <a:pt x="596" y="310"/>
                    <a:pt x="596" y="215"/>
                  </a:cubicBezTo>
                  <a:cubicBezTo>
                    <a:pt x="596" y="96"/>
                    <a:pt x="525" y="1"/>
                    <a:pt x="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64"/>
            <p:cNvSpPr/>
            <p:nvPr/>
          </p:nvSpPr>
          <p:spPr>
            <a:xfrm>
              <a:off x="6376238" y="3813208"/>
              <a:ext cx="14900" cy="8975"/>
            </a:xfrm>
            <a:custGeom>
              <a:rect b="b" l="l" r="r" t="t"/>
              <a:pathLst>
                <a:path extrusionOk="0" h="359" w="596">
                  <a:moveTo>
                    <a:pt x="167" y="1"/>
                  </a:moveTo>
                  <a:cubicBezTo>
                    <a:pt x="96" y="1"/>
                    <a:pt x="1" y="72"/>
                    <a:pt x="1" y="144"/>
                  </a:cubicBezTo>
                  <a:cubicBezTo>
                    <a:pt x="1" y="263"/>
                    <a:pt x="96" y="358"/>
                    <a:pt x="167" y="358"/>
                  </a:cubicBezTo>
                  <a:lnTo>
                    <a:pt x="405" y="358"/>
                  </a:lnTo>
                  <a:cubicBezTo>
                    <a:pt x="501" y="358"/>
                    <a:pt x="596" y="310"/>
                    <a:pt x="596" y="215"/>
                  </a:cubicBezTo>
                  <a:cubicBezTo>
                    <a:pt x="596" y="96"/>
                    <a:pt x="524"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64"/>
            <p:cNvSpPr/>
            <p:nvPr/>
          </p:nvSpPr>
          <p:spPr>
            <a:xfrm>
              <a:off x="6329813" y="3813208"/>
              <a:ext cx="14900" cy="8975"/>
            </a:xfrm>
            <a:custGeom>
              <a:rect b="b" l="l" r="r" t="t"/>
              <a:pathLst>
                <a:path extrusionOk="0" h="359" w="596">
                  <a:moveTo>
                    <a:pt x="191" y="1"/>
                  </a:moveTo>
                  <a:cubicBezTo>
                    <a:pt x="95" y="1"/>
                    <a:pt x="0" y="72"/>
                    <a:pt x="0" y="144"/>
                  </a:cubicBezTo>
                  <a:cubicBezTo>
                    <a:pt x="0" y="263"/>
                    <a:pt x="71" y="358"/>
                    <a:pt x="191" y="358"/>
                  </a:cubicBezTo>
                  <a:lnTo>
                    <a:pt x="429" y="358"/>
                  </a:lnTo>
                  <a:cubicBezTo>
                    <a:pt x="500" y="358"/>
                    <a:pt x="595" y="310"/>
                    <a:pt x="595" y="215"/>
                  </a:cubicBezTo>
                  <a:cubicBezTo>
                    <a:pt x="595"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64"/>
            <p:cNvSpPr/>
            <p:nvPr/>
          </p:nvSpPr>
          <p:spPr>
            <a:xfrm>
              <a:off x="6353013" y="3813208"/>
              <a:ext cx="14925" cy="8975"/>
            </a:xfrm>
            <a:custGeom>
              <a:rect b="b" l="l" r="r" t="t"/>
              <a:pathLst>
                <a:path extrusionOk="0" h="359" w="597">
                  <a:moveTo>
                    <a:pt x="191" y="1"/>
                  </a:moveTo>
                  <a:cubicBezTo>
                    <a:pt x="96" y="1"/>
                    <a:pt x="1" y="72"/>
                    <a:pt x="1" y="144"/>
                  </a:cubicBezTo>
                  <a:cubicBezTo>
                    <a:pt x="1" y="263"/>
                    <a:pt x="96" y="358"/>
                    <a:pt x="191" y="358"/>
                  </a:cubicBezTo>
                  <a:lnTo>
                    <a:pt x="429" y="358"/>
                  </a:lnTo>
                  <a:cubicBezTo>
                    <a:pt x="501" y="358"/>
                    <a:pt x="596" y="310"/>
                    <a:pt x="596" y="215"/>
                  </a:cubicBezTo>
                  <a:cubicBezTo>
                    <a:pt x="596" y="96"/>
                    <a:pt x="525"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64"/>
            <p:cNvSpPr/>
            <p:nvPr/>
          </p:nvSpPr>
          <p:spPr>
            <a:xfrm>
              <a:off x="6305988" y="3813208"/>
              <a:ext cx="16100" cy="8975"/>
            </a:xfrm>
            <a:custGeom>
              <a:rect b="b" l="l" r="r" t="t"/>
              <a:pathLst>
                <a:path extrusionOk="0" h="359" w="644">
                  <a:moveTo>
                    <a:pt x="215" y="1"/>
                  </a:moveTo>
                  <a:cubicBezTo>
                    <a:pt x="120" y="1"/>
                    <a:pt x="48" y="72"/>
                    <a:pt x="48" y="144"/>
                  </a:cubicBezTo>
                  <a:cubicBezTo>
                    <a:pt x="0" y="263"/>
                    <a:pt x="96" y="358"/>
                    <a:pt x="215" y="358"/>
                  </a:cubicBezTo>
                  <a:lnTo>
                    <a:pt x="453" y="358"/>
                  </a:lnTo>
                  <a:cubicBezTo>
                    <a:pt x="548" y="358"/>
                    <a:pt x="643" y="310"/>
                    <a:pt x="643" y="215"/>
                  </a:cubicBezTo>
                  <a:cubicBezTo>
                    <a:pt x="643" y="96"/>
                    <a:pt x="572" y="1"/>
                    <a:pt x="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64"/>
            <p:cNvSpPr/>
            <p:nvPr/>
          </p:nvSpPr>
          <p:spPr>
            <a:xfrm>
              <a:off x="6191088" y="3813208"/>
              <a:ext cx="14900" cy="8975"/>
            </a:xfrm>
            <a:custGeom>
              <a:rect b="b" l="l" r="r" t="t"/>
              <a:pathLst>
                <a:path extrusionOk="0" h="359" w="596">
                  <a:moveTo>
                    <a:pt x="191" y="1"/>
                  </a:moveTo>
                  <a:cubicBezTo>
                    <a:pt x="119" y="1"/>
                    <a:pt x="24" y="72"/>
                    <a:pt x="24" y="144"/>
                  </a:cubicBezTo>
                  <a:cubicBezTo>
                    <a:pt x="0" y="263"/>
                    <a:pt x="72" y="358"/>
                    <a:pt x="191" y="358"/>
                  </a:cubicBezTo>
                  <a:lnTo>
                    <a:pt x="405" y="358"/>
                  </a:lnTo>
                  <a:cubicBezTo>
                    <a:pt x="500" y="358"/>
                    <a:pt x="596" y="310"/>
                    <a:pt x="596" y="215"/>
                  </a:cubicBezTo>
                  <a:cubicBezTo>
                    <a:pt x="596" y="96"/>
                    <a:pt x="524"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64"/>
            <p:cNvSpPr/>
            <p:nvPr/>
          </p:nvSpPr>
          <p:spPr>
            <a:xfrm>
              <a:off x="6213713" y="3813208"/>
              <a:ext cx="14900" cy="8975"/>
            </a:xfrm>
            <a:custGeom>
              <a:rect b="b" l="l" r="r" t="t"/>
              <a:pathLst>
                <a:path extrusionOk="0" h="359" w="596">
                  <a:moveTo>
                    <a:pt x="191" y="1"/>
                  </a:moveTo>
                  <a:cubicBezTo>
                    <a:pt x="95" y="1"/>
                    <a:pt x="0" y="72"/>
                    <a:pt x="0" y="144"/>
                  </a:cubicBezTo>
                  <a:cubicBezTo>
                    <a:pt x="0" y="263"/>
                    <a:pt x="95" y="358"/>
                    <a:pt x="191" y="358"/>
                  </a:cubicBezTo>
                  <a:lnTo>
                    <a:pt x="429" y="358"/>
                  </a:lnTo>
                  <a:cubicBezTo>
                    <a:pt x="524" y="358"/>
                    <a:pt x="596" y="310"/>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64"/>
            <p:cNvSpPr/>
            <p:nvPr/>
          </p:nvSpPr>
          <p:spPr>
            <a:xfrm>
              <a:off x="6236913" y="3813208"/>
              <a:ext cx="14925" cy="8975"/>
            </a:xfrm>
            <a:custGeom>
              <a:rect b="b" l="l" r="r" t="t"/>
              <a:pathLst>
                <a:path extrusionOk="0" h="359" w="597">
                  <a:moveTo>
                    <a:pt x="191" y="1"/>
                  </a:moveTo>
                  <a:cubicBezTo>
                    <a:pt x="96" y="1"/>
                    <a:pt x="1" y="72"/>
                    <a:pt x="1" y="144"/>
                  </a:cubicBezTo>
                  <a:cubicBezTo>
                    <a:pt x="1" y="263"/>
                    <a:pt x="96" y="358"/>
                    <a:pt x="191" y="358"/>
                  </a:cubicBezTo>
                  <a:lnTo>
                    <a:pt x="406" y="358"/>
                  </a:lnTo>
                  <a:cubicBezTo>
                    <a:pt x="501" y="358"/>
                    <a:pt x="596" y="310"/>
                    <a:pt x="596" y="215"/>
                  </a:cubicBezTo>
                  <a:cubicBezTo>
                    <a:pt x="596" y="96"/>
                    <a:pt x="525" y="1"/>
                    <a:pt x="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64"/>
            <p:cNvSpPr/>
            <p:nvPr/>
          </p:nvSpPr>
          <p:spPr>
            <a:xfrm>
              <a:off x="6307188" y="3873358"/>
              <a:ext cx="14900" cy="8950"/>
            </a:xfrm>
            <a:custGeom>
              <a:rect b="b" l="l" r="r" t="t"/>
              <a:pathLst>
                <a:path extrusionOk="0" h="358" w="596">
                  <a:moveTo>
                    <a:pt x="167" y="0"/>
                  </a:moveTo>
                  <a:cubicBezTo>
                    <a:pt x="72" y="0"/>
                    <a:pt x="0" y="95"/>
                    <a:pt x="0" y="214"/>
                  </a:cubicBezTo>
                  <a:cubicBezTo>
                    <a:pt x="24" y="286"/>
                    <a:pt x="119" y="357"/>
                    <a:pt x="191" y="357"/>
                  </a:cubicBezTo>
                  <a:lnTo>
                    <a:pt x="405" y="357"/>
                  </a:lnTo>
                  <a:cubicBezTo>
                    <a:pt x="500" y="357"/>
                    <a:pt x="595" y="310"/>
                    <a:pt x="595" y="214"/>
                  </a:cubicBezTo>
                  <a:cubicBezTo>
                    <a:pt x="595" y="95"/>
                    <a:pt x="524" y="0"/>
                    <a:pt x="4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64"/>
            <p:cNvSpPr/>
            <p:nvPr/>
          </p:nvSpPr>
          <p:spPr>
            <a:xfrm>
              <a:off x="6191088" y="3873358"/>
              <a:ext cx="14900" cy="8950"/>
            </a:xfrm>
            <a:custGeom>
              <a:rect b="b" l="l" r="r" t="t"/>
              <a:pathLst>
                <a:path extrusionOk="0" h="358" w="596">
                  <a:moveTo>
                    <a:pt x="167" y="0"/>
                  </a:moveTo>
                  <a:cubicBezTo>
                    <a:pt x="72" y="0"/>
                    <a:pt x="0" y="95"/>
                    <a:pt x="0" y="214"/>
                  </a:cubicBezTo>
                  <a:cubicBezTo>
                    <a:pt x="24" y="286"/>
                    <a:pt x="119" y="357"/>
                    <a:pt x="191" y="357"/>
                  </a:cubicBezTo>
                  <a:lnTo>
                    <a:pt x="405" y="357"/>
                  </a:lnTo>
                  <a:cubicBezTo>
                    <a:pt x="500" y="357"/>
                    <a:pt x="596" y="310"/>
                    <a:pt x="596" y="214"/>
                  </a:cubicBezTo>
                  <a:cubicBezTo>
                    <a:pt x="596" y="95"/>
                    <a:pt x="524" y="0"/>
                    <a:pt x="4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64"/>
            <p:cNvSpPr/>
            <p:nvPr/>
          </p:nvSpPr>
          <p:spPr>
            <a:xfrm>
              <a:off x="6236913" y="3873358"/>
              <a:ext cx="14925" cy="8950"/>
            </a:xfrm>
            <a:custGeom>
              <a:rect b="b" l="l" r="r" t="t"/>
              <a:pathLst>
                <a:path extrusionOk="0" h="358" w="597">
                  <a:moveTo>
                    <a:pt x="191" y="0"/>
                  </a:moveTo>
                  <a:cubicBezTo>
                    <a:pt x="96" y="0"/>
                    <a:pt x="1" y="95"/>
                    <a:pt x="1" y="214"/>
                  </a:cubicBezTo>
                  <a:cubicBezTo>
                    <a:pt x="25" y="286"/>
                    <a:pt x="120" y="357"/>
                    <a:pt x="215" y="357"/>
                  </a:cubicBezTo>
                  <a:lnTo>
                    <a:pt x="430" y="357"/>
                  </a:lnTo>
                  <a:cubicBezTo>
                    <a:pt x="501" y="357"/>
                    <a:pt x="596" y="310"/>
                    <a:pt x="596" y="214"/>
                  </a:cubicBezTo>
                  <a:cubicBezTo>
                    <a:pt x="596" y="95"/>
                    <a:pt x="549" y="0"/>
                    <a:pt x="4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64"/>
            <p:cNvSpPr/>
            <p:nvPr/>
          </p:nvSpPr>
          <p:spPr>
            <a:xfrm>
              <a:off x="6260738" y="3873358"/>
              <a:ext cx="14325" cy="8950"/>
            </a:xfrm>
            <a:custGeom>
              <a:rect b="b" l="l" r="r" t="t"/>
              <a:pathLst>
                <a:path extrusionOk="0" h="358" w="573">
                  <a:moveTo>
                    <a:pt x="191" y="0"/>
                  </a:moveTo>
                  <a:cubicBezTo>
                    <a:pt x="96" y="0"/>
                    <a:pt x="1" y="95"/>
                    <a:pt x="1" y="214"/>
                  </a:cubicBezTo>
                  <a:cubicBezTo>
                    <a:pt x="24" y="286"/>
                    <a:pt x="96" y="357"/>
                    <a:pt x="191" y="357"/>
                  </a:cubicBezTo>
                  <a:lnTo>
                    <a:pt x="382" y="357"/>
                  </a:lnTo>
                  <a:cubicBezTo>
                    <a:pt x="477" y="357"/>
                    <a:pt x="572" y="310"/>
                    <a:pt x="572" y="214"/>
                  </a:cubicBezTo>
                  <a:cubicBezTo>
                    <a:pt x="572" y="95"/>
                    <a:pt x="501" y="0"/>
                    <a:pt x="3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64"/>
            <p:cNvSpPr/>
            <p:nvPr/>
          </p:nvSpPr>
          <p:spPr>
            <a:xfrm>
              <a:off x="6213713" y="3873358"/>
              <a:ext cx="14900" cy="8950"/>
            </a:xfrm>
            <a:custGeom>
              <a:rect b="b" l="l" r="r" t="t"/>
              <a:pathLst>
                <a:path extrusionOk="0" h="358" w="596">
                  <a:moveTo>
                    <a:pt x="191" y="0"/>
                  </a:moveTo>
                  <a:cubicBezTo>
                    <a:pt x="95" y="0"/>
                    <a:pt x="0" y="95"/>
                    <a:pt x="0" y="214"/>
                  </a:cubicBezTo>
                  <a:cubicBezTo>
                    <a:pt x="48" y="286"/>
                    <a:pt x="119" y="357"/>
                    <a:pt x="215" y="357"/>
                  </a:cubicBezTo>
                  <a:lnTo>
                    <a:pt x="429" y="357"/>
                  </a:lnTo>
                  <a:cubicBezTo>
                    <a:pt x="524" y="357"/>
                    <a:pt x="596" y="310"/>
                    <a:pt x="596" y="214"/>
                  </a:cubicBezTo>
                  <a:cubicBezTo>
                    <a:pt x="596" y="95"/>
                    <a:pt x="548" y="0"/>
                    <a:pt x="4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64"/>
            <p:cNvSpPr/>
            <p:nvPr/>
          </p:nvSpPr>
          <p:spPr>
            <a:xfrm>
              <a:off x="6283963" y="3873358"/>
              <a:ext cx="14900" cy="8950"/>
            </a:xfrm>
            <a:custGeom>
              <a:rect b="b" l="l" r="r" t="t"/>
              <a:pathLst>
                <a:path extrusionOk="0" h="358" w="596">
                  <a:moveTo>
                    <a:pt x="167" y="0"/>
                  </a:moveTo>
                  <a:cubicBezTo>
                    <a:pt x="96" y="0"/>
                    <a:pt x="0" y="95"/>
                    <a:pt x="0" y="214"/>
                  </a:cubicBezTo>
                  <a:cubicBezTo>
                    <a:pt x="24" y="286"/>
                    <a:pt x="119" y="357"/>
                    <a:pt x="215" y="357"/>
                  </a:cubicBezTo>
                  <a:lnTo>
                    <a:pt x="405" y="357"/>
                  </a:lnTo>
                  <a:cubicBezTo>
                    <a:pt x="500" y="357"/>
                    <a:pt x="596" y="310"/>
                    <a:pt x="596" y="214"/>
                  </a:cubicBezTo>
                  <a:cubicBezTo>
                    <a:pt x="596" y="95"/>
                    <a:pt x="524" y="0"/>
                    <a:pt x="4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64"/>
            <p:cNvSpPr/>
            <p:nvPr/>
          </p:nvSpPr>
          <p:spPr>
            <a:xfrm>
              <a:off x="6154163" y="3789408"/>
              <a:ext cx="297700" cy="298300"/>
            </a:xfrm>
            <a:custGeom>
              <a:rect b="b" l="l" r="r" t="t"/>
              <a:pathLst>
                <a:path extrusionOk="0" h="11932" w="11908">
                  <a:moveTo>
                    <a:pt x="10241" y="1524"/>
                  </a:moveTo>
                  <a:lnTo>
                    <a:pt x="10813" y="2691"/>
                  </a:lnTo>
                  <a:lnTo>
                    <a:pt x="10813" y="3763"/>
                  </a:lnTo>
                  <a:lnTo>
                    <a:pt x="10455" y="3049"/>
                  </a:lnTo>
                  <a:cubicBezTo>
                    <a:pt x="10431" y="2953"/>
                    <a:pt x="10336" y="2882"/>
                    <a:pt x="10241" y="2882"/>
                  </a:cubicBezTo>
                  <a:cubicBezTo>
                    <a:pt x="10170" y="2882"/>
                    <a:pt x="10074" y="2953"/>
                    <a:pt x="10050" y="3049"/>
                  </a:cubicBezTo>
                  <a:lnTo>
                    <a:pt x="9146" y="4787"/>
                  </a:lnTo>
                  <a:lnTo>
                    <a:pt x="8693" y="4025"/>
                  </a:lnTo>
                  <a:cubicBezTo>
                    <a:pt x="8645" y="3930"/>
                    <a:pt x="8574" y="3906"/>
                    <a:pt x="8479" y="3906"/>
                  </a:cubicBezTo>
                  <a:cubicBezTo>
                    <a:pt x="8407" y="3906"/>
                    <a:pt x="8312" y="3953"/>
                    <a:pt x="8288" y="4049"/>
                  </a:cubicBezTo>
                  <a:lnTo>
                    <a:pt x="7121" y="6430"/>
                  </a:lnTo>
                  <a:lnTo>
                    <a:pt x="6454" y="6168"/>
                  </a:lnTo>
                  <a:cubicBezTo>
                    <a:pt x="6422" y="6149"/>
                    <a:pt x="6387" y="6140"/>
                    <a:pt x="6353" y="6140"/>
                  </a:cubicBezTo>
                  <a:cubicBezTo>
                    <a:pt x="6264" y="6140"/>
                    <a:pt x="6179" y="6201"/>
                    <a:pt x="6145" y="6287"/>
                  </a:cubicBezTo>
                  <a:lnTo>
                    <a:pt x="5264" y="8121"/>
                  </a:lnTo>
                  <a:lnTo>
                    <a:pt x="4406" y="7692"/>
                  </a:lnTo>
                  <a:cubicBezTo>
                    <a:pt x="4362" y="7666"/>
                    <a:pt x="4317" y="7652"/>
                    <a:pt x="4276" y="7652"/>
                  </a:cubicBezTo>
                  <a:cubicBezTo>
                    <a:pt x="4208" y="7652"/>
                    <a:pt x="4150" y="7689"/>
                    <a:pt x="4121" y="7764"/>
                  </a:cubicBezTo>
                  <a:lnTo>
                    <a:pt x="3525" y="8597"/>
                  </a:lnTo>
                  <a:lnTo>
                    <a:pt x="2382" y="7573"/>
                  </a:lnTo>
                  <a:cubicBezTo>
                    <a:pt x="2335" y="7502"/>
                    <a:pt x="2239" y="7502"/>
                    <a:pt x="2168" y="7502"/>
                  </a:cubicBezTo>
                  <a:cubicBezTo>
                    <a:pt x="2096" y="7502"/>
                    <a:pt x="2025" y="7573"/>
                    <a:pt x="2001" y="7645"/>
                  </a:cubicBezTo>
                  <a:lnTo>
                    <a:pt x="1858" y="7978"/>
                  </a:lnTo>
                  <a:lnTo>
                    <a:pt x="1858" y="6906"/>
                  </a:lnTo>
                  <a:lnTo>
                    <a:pt x="2263" y="6049"/>
                  </a:lnTo>
                  <a:lnTo>
                    <a:pt x="3454" y="7121"/>
                  </a:lnTo>
                  <a:cubicBezTo>
                    <a:pt x="3501" y="7145"/>
                    <a:pt x="3501" y="7145"/>
                    <a:pt x="3525" y="7145"/>
                  </a:cubicBezTo>
                  <a:cubicBezTo>
                    <a:pt x="3551" y="7151"/>
                    <a:pt x="3573" y="7154"/>
                    <a:pt x="3593" y="7154"/>
                  </a:cubicBezTo>
                  <a:cubicBezTo>
                    <a:pt x="3648" y="7154"/>
                    <a:pt x="3687" y="7132"/>
                    <a:pt x="3740" y="7097"/>
                  </a:cubicBezTo>
                  <a:lnTo>
                    <a:pt x="4383" y="6168"/>
                  </a:lnTo>
                  <a:lnTo>
                    <a:pt x="5240" y="6621"/>
                  </a:lnTo>
                  <a:cubicBezTo>
                    <a:pt x="5276" y="6633"/>
                    <a:pt x="5305" y="6639"/>
                    <a:pt x="5335" y="6639"/>
                  </a:cubicBezTo>
                  <a:cubicBezTo>
                    <a:pt x="5365" y="6639"/>
                    <a:pt x="5395" y="6633"/>
                    <a:pt x="5430" y="6621"/>
                  </a:cubicBezTo>
                  <a:cubicBezTo>
                    <a:pt x="5478" y="6573"/>
                    <a:pt x="5550" y="6549"/>
                    <a:pt x="5573" y="6502"/>
                  </a:cubicBezTo>
                  <a:lnTo>
                    <a:pt x="6431" y="4644"/>
                  </a:lnTo>
                  <a:lnTo>
                    <a:pt x="7097" y="4906"/>
                  </a:lnTo>
                  <a:cubicBezTo>
                    <a:pt x="7130" y="4926"/>
                    <a:pt x="7165" y="4935"/>
                    <a:pt x="7198" y="4935"/>
                  </a:cubicBezTo>
                  <a:cubicBezTo>
                    <a:pt x="7286" y="4935"/>
                    <a:pt x="7366" y="4873"/>
                    <a:pt x="7383" y="4787"/>
                  </a:cubicBezTo>
                  <a:lnTo>
                    <a:pt x="8526" y="2501"/>
                  </a:lnTo>
                  <a:lnTo>
                    <a:pt x="8979" y="3239"/>
                  </a:lnTo>
                  <a:cubicBezTo>
                    <a:pt x="9026" y="3334"/>
                    <a:pt x="9098" y="3358"/>
                    <a:pt x="9169" y="3358"/>
                  </a:cubicBezTo>
                  <a:cubicBezTo>
                    <a:pt x="9265" y="3358"/>
                    <a:pt x="9360" y="3310"/>
                    <a:pt x="9384" y="3239"/>
                  </a:cubicBezTo>
                  <a:lnTo>
                    <a:pt x="10241" y="1524"/>
                  </a:lnTo>
                  <a:close/>
                  <a:moveTo>
                    <a:pt x="10217" y="3406"/>
                  </a:moveTo>
                  <a:lnTo>
                    <a:pt x="10789" y="4549"/>
                  </a:lnTo>
                  <a:lnTo>
                    <a:pt x="10789" y="10717"/>
                  </a:lnTo>
                  <a:lnTo>
                    <a:pt x="1787" y="10717"/>
                  </a:lnTo>
                  <a:lnTo>
                    <a:pt x="1787" y="8788"/>
                  </a:lnTo>
                  <a:lnTo>
                    <a:pt x="1858" y="8788"/>
                  </a:lnTo>
                  <a:lnTo>
                    <a:pt x="2263" y="7930"/>
                  </a:lnTo>
                  <a:lnTo>
                    <a:pt x="3406" y="8931"/>
                  </a:lnTo>
                  <a:cubicBezTo>
                    <a:pt x="3454" y="9002"/>
                    <a:pt x="3525" y="9002"/>
                    <a:pt x="3573" y="9002"/>
                  </a:cubicBezTo>
                  <a:cubicBezTo>
                    <a:pt x="3644" y="9002"/>
                    <a:pt x="3692" y="8931"/>
                    <a:pt x="3763" y="8907"/>
                  </a:cubicBezTo>
                  <a:lnTo>
                    <a:pt x="4359" y="8050"/>
                  </a:lnTo>
                  <a:lnTo>
                    <a:pt x="5216" y="8478"/>
                  </a:lnTo>
                  <a:cubicBezTo>
                    <a:pt x="5252" y="8502"/>
                    <a:pt x="5282" y="8514"/>
                    <a:pt x="5311" y="8514"/>
                  </a:cubicBezTo>
                  <a:cubicBezTo>
                    <a:pt x="5341" y="8514"/>
                    <a:pt x="5371" y="8502"/>
                    <a:pt x="5407" y="8478"/>
                  </a:cubicBezTo>
                  <a:cubicBezTo>
                    <a:pt x="5454" y="8454"/>
                    <a:pt x="5502" y="8431"/>
                    <a:pt x="5550" y="8359"/>
                  </a:cubicBezTo>
                  <a:lnTo>
                    <a:pt x="6407" y="6525"/>
                  </a:lnTo>
                  <a:lnTo>
                    <a:pt x="7074" y="6787"/>
                  </a:lnTo>
                  <a:cubicBezTo>
                    <a:pt x="7106" y="6807"/>
                    <a:pt x="7141" y="6816"/>
                    <a:pt x="7174" y="6816"/>
                  </a:cubicBezTo>
                  <a:cubicBezTo>
                    <a:pt x="7262" y="6816"/>
                    <a:pt x="7342" y="6755"/>
                    <a:pt x="7359" y="6668"/>
                  </a:cubicBezTo>
                  <a:lnTo>
                    <a:pt x="8479" y="4382"/>
                  </a:lnTo>
                  <a:lnTo>
                    <a:pt x="8931" y="5120"/>
                  </a:lnTo>
                  <a:cubicBezTo>
                    <a:pt x="9003" y="5216"/>
                    <a:pt x="9050" y="5239"/>
                    <a:pt x="9146" y="5239"/>
                  </a:cubicBezTo>
                  <a:cubicBezTo>
                    <a:pt x="9241" y="5239"/>
                    <a:pt x="9336" y="5192"/>
                    <a:pt x="9360" y="5120"/>
                  </a:cubicBezTo>
                  <a:lnTo>
                    <a:pt x="10217" y="3406"/>
                  </a:lnTo>
                  <a:close/>
                  <a:moveTo>
                    <a:pt x="11551" y="11050"/>
                  </a:moveTo>
                  <a:lnTo>
                    <a:pt x="11551" y="11526"/>
                  </a:lnTo>
                  <a:lnTo>
                    <a:pt x="358" y="11526"/>
                  </a:lnTo>
                  <a:lnTo>
                    <a:pt x="358" y="11050"/>
                  </a:lnTo>
                  <a:close/>
                  <a:moveTo>
                    <a:pt x="930" y="0"/>
                  </a:moveTo>
                  <a:cubicBezTo>
                    <a:pt x="810" y="0"/>
                    <a:pt x="715" y="72"/>
                    <a:pt x="715" y="191"/>
                  </a:cubicBezTo>
                  <a:lnTo>
                    <a:pt x="715" y="977"/>
                  </a:lnTo>
                  <a:lnTo>
                    <a:pt x="501" y="977"/>
                  </a:lnTo>
                  <a:cubicBezTo>
                    <a:pt x="429" y="977"/>
                    <a:pt x="334" y="1048"/>
                    <a:pt x="334" y="1143"/>
                  </a:cubicBezTo>
                  <a:cubicBezTo>
                    <a:pt x="334" y="1262"/>
                    <a:pt x="382" y="1334"/>
                    <a:pt x="501" y="1334"/>
                  </a:cubicBezTo>
                  <a:lnTo>
                    <a:pt x="715" y="1334"/>
                  </a:lnTo>
                  <a:lnTo>
                    <a:pt x="715" y="2239"/>
                  </a:lnTo>
                  <a:lnTo>
                    <a:pt x="501" y="2239"/>
                  </a:lnTo>
                  <a:cubicBezTo>
                    <a:pt x="429" y="2239"/>
                    <a:pt x="334" y="2286"/>
                    <a:pt x="334" y="2382"/>
                  </a:cubicBezTo>
                  <a:cubicBezTo>
                    <a:pt x="334" y="2501"/>
                    <a:pt x="382" y="2596"/>
                    <a:pt x="501" y="2596"/>
                  </a:cubicBezTo>
                  <a:lnTo>
                    <a:pt x="715" y="2596"/>
                  </a:lnTo>
                  <a:lnTo>
                    <a:pt x="715" y="3477"/>
                  </a:lnTo>
                  <a:lnTo>
                    <a:pt x="501" y="3477"/>
                  </a:lnTo>
                  <a:cubicBezTo>
                    <a:pt x="429" y="3477"/>
                    <a:pt x="334" y="3549"/>
                    <a:pt x="334" y="3644"/>
                  </a:cubicBezTo>
                  <a:cubicBezTo>
                    <a:pt x="334" y="3739"/>
                    <a:pt x="382" y="3834"/>
                    <a:pt x="501" y="3834"/>
                  </a:cubicBezTo>
                  <a:lnTo>
                    <a:pt x="715" y="3834"/>
                  </a:lnTo>
                  <a:lnTo>
                    <a:pt x="715" y="4739"/>
                  </a:lnTo>
                  <a:lnTo>
                    <a:pt x="501" y="4739"/>
                  </a:lnTo>
                  <a:cubicBezTo>
                    <a:pt x="429" y="4739"/>
                    <a:pt x="334" y="4787"/>
                    <a:pt x="334" y="4882"/>
                  </a:cubicBezTo>
                  <a:cubicBezTo>
                    <a:pt x="334" y="5001"/>
                    <a:pt x="382" y="5097"/>
                    <a:pt x="501" y="5097"/>
                  </a:cubicBezTo>
                  <a:lnTo>
                    <a:pt x="715" y="5097"/>
                  </a:lnTo>
                  <a:lnTo>
                    <a:pt x="715" y="5978"/>
                  </a:lnTo>
                  <a:lnTo>
                    <a:pt x="501" y="5978"/>
                  </a:lnTo>
                  <a:cubicBezTo>
                    <a:pt x="429" y="5978"/>
                    <a:pt x="334" y="6049"/>
                    <a:pt x="334" y="6121"/>
                  </a:cubicBezTo>
                  <a:cubicBezTo>
                    <a:pt x="334" y="6240"/>
                    <a:pt x="382" y="6335"/>
                    <a:pt x="501" y="6335"/>
                  </a:cubicBezTo>
                  <a:lnTo>
                    <a:pt x="715" y="6335"/>
                  </a:lnTo>
                  <a:lnTo>
                    <a:pt x="715" y="7240"/>
                  </a:lnTo>
                  <a:lnTo>
                    <a:pt x="501" y="7240"/>
                  </a:lnTo>
                  <a:cubicBezTo>
                    <a:pt x="429" y="7240"/>
                    <a:pt x="334" y="7287"/>
                    <a:pt x="334" y="7383"/>
                  </a:cubicBezTo>
                  <a:cubicBezTo>
                    <a:pt x="334" y="7502"/>
                    <a:pt x="382" y="7597"/>
                    <a:pt x="501" y="7597"/>
                  </a:cubicBezTo>
                  <a:lnTo>
                    <a:pt x="715" y="7597"/>
                  </a:lnTo>
                  <a:lnTo>
                    <a:pt x="715" y="8478"/>
                  </a:lnTo>
                  <a:lnTo>
                    <a:pt x="501" y="8478"/>
                  </a:lnTo>
                  <a:cubicBezTo>
                    <a:pt x="429" y="8478"/>
                    <a:pt x="334" y="8550"/>
                    <a:pt x="334" y="8621"/>
                  </a:cubicBezTo>
                  <a:cubicBezTo>
                    <a:pt x="334" y="8740"/>
                    <a:pt x="382" y="8835"/>
                    <a:pt x="501" y="8835"/>
                  </a:cubicBezTo>
                  <a:lnTo>
                    <a:pt x="715" y="8835"/>
                  </a:lnTo>
                  <a:lnTo>
                    <a:pt x="715" y="9740"/>
                  </a:lnTo>
                  <a:lnTo>
                    <a:pt x="477" y="9740"/>
                  </a:lnTo>
                  <a:cubicBezTo>
                    <a:pt x="429" y="9740"/>
                    <a:pt x="334" y="9764"/>
                    <a:pt x="310" y="9859"/>
                  </a:cubicBezTo>
                  <a:cubicBezTo>
                    <a:pt x="239" y="10002"/>
                    <a:pt x="334" y="10121"/>
                    <a:pt x="477" y="10121"/>
                  </a:cubicBezTo>
                  <a:lnTo>
                    <a:pt x="715" y="10121"/>
                  </a:lnTo>
                  <a:lnTo>
                    <a:pt x="715" y="10741"/>
                  </a:lnTo>
                  <a:lnTo>
                    <a:pt x="310" y="10741"/>
                  </a:lnTo>
                  <a:cubicBezTo>
                    <a:pt x="144" y="10741"/>
                    <a:pt x="1" y="10860"/>
                    <a:pt x="1" y="11050"/>
                  </a:cubicBezTo>
                  <a:lnTo>
                    <a:pt x="1" y="11645"/>
                  </a:lnTo>
                  <a:cubicBezTo>
                    <a:pt x="1" y="11788"/>
                    <a:pt x="120" y="11931"/>
                    <a:pt x="310" y="11931"/>
                  </a:cubicBezTo>
                  <a:lnTo>
                    <a:pt x="11622" y="11931"/>
                  </a:lnTo>
                  <a:cubicBezTo>
                    <a:pt x="11765" y="11931"/>
                    <a:pt x="11908" y="11812"/>
                    <a:pt x="11908" y="11645"/>
                  </a:cubicBezTo>
                  <a:lnTo>
                    <a:pt x="11908" y="11050"/>
                  </a:lnTo>
                  <a:cubicBezTo>
                    <a:pt x="11908" y="10836"/>
                    <a:pt x="11789" y="10717"/>
                    <a:pt x="11622" y="10717"/>
                  </a:cubicBezTo>
                  <a:lnTo>
                    <a:pt x="11146" y="10717"/>
                  </a:lnTo>
                  <a:lnTo>
                    <a:pt x="11146" y="2691"/>
                  </a:lnTo>
                  <a:cubicBezTo>
                    <a:pt x="11146" y="2644"/>
                    <a:pt x="11146" y="2620"/>
                    <a:pt x="11122" y="2572"/>
                  </a:cubicBezTo>
                  <a:lnTo>
                    <a:pt x="10431" y="1191"/>
                  </a:lnTo>
                  <a:cubicBezTo>
                    <a:pt x="10408" y="1096"/>
                    <a:pt x="10312" y="1048"/>
                    <a:pt x="10217" y="1048"/>
                  </a:cubicBezTo>
                  <a:cubicBezTo>
                    <a:pt x="10217" y="1048"/>
                    <a:pt x="10050" y="1072"/>
                    <a:pt x="10003" y="1167"/>
                  </a:cubicBezTo>
                  <a:lnTo>
                    <a:pt x="9122" y="2882"/>
                  </a:lnTo>
                  <a:lnTo>
                    <a:pt x="8669" y="2120"/>
                  </a:lnTo>
                  <a:cubicBezTo>
                    <a:pt x="8598" y="2024"/>
                    <a:pt x="8550" y="2001"/>
                    <a:pt x="8455" y="2001"/>
                  </a:cubicBezTo>
                  <a:cubicBezTo>
                    <a:pt x="8383" y="2001"/>
                    <a:pt x="8288" y="2048"/>
                    <a:pt x="8241" y="2144"/>
                  </a:cubicBezTo>
                  <a:lnTo>
                    <a:pt x="7097" y="4525"/>
                  </a:lnTo>
                  <a:lnTo>
                    <a:pt x="6431" y="4263"/>
                  </a:lnTo>
                  <a:cubicBezTo>
                    <a:pt x="6398" y="4243"/>
                    <a:pt x="6363" y="4235"/>
                    <a:pt x="6330" y="4235"/>
                  </a:cubicBezTo>
                  <a:cubicBezTo>
                    <a:pt x="6242" y="4235"/>
                    <a:pt x="6162" y="4296"/>
                    <a:pt x="6145" y="4382"/>
                  </a:cubicBezTo>
                  <a:lnTo>
                    <a:pt x="5264" y="6216"/>
                  </a:lnTo>
                  <a:lnTo>
                    <a:pt x="4406" y="5763"/>
                  </a:lnTo>
                  <a:cubicBezTo>
                    <a:pt x="4369" y="5748"/>
                    <a:pt x="4331" y="5740"/>
                    <a:pt x="4296" y="5740"/>
                  </a:cubicBezTo>
                  <a:cubicBezTo>
                    <a:pt x="4219" y="5740"/>
                    <a:pt x="4153" y="5777"/>
                    <a:pt x="4121" y="5859"/>
                  </a:cubicBezTo>
                  <a:lnTo>
                    <a:pt x="3525" y="6692"/>
                  </a:lnTo>
                  <a:lnTo>
                    <a:pt x="2382" y="5668"/>
                  </a:lnTo>
                  <a:cubicBezTo>
                    <a:pt x="2335" y="5597"/>
                    <a:pt x="2239" y="5597"/>
                    <a:pt x="2168" y="5597"/>
                  </a:cubicBezTo>
                  <a:cubicBezTo>
                    <a:pt x="2096" y="5597"/>
                    <a:pt x="2025" y="5668"/>
                    <a:pt x="2001" y="5740"/>
                  </a:cubicBezTo>
                  <a:lnTo>
                    <a:pt x="1525" y="6764"/>
                  </a:lnTo>
                  <a:cubicBezTo>
                    <a:pt x="1501" y="6787"/>
                    <a:pt x="1501" y="6811"/>
                    <a:pt x="1501" y="6883"/>
                  </a:cubicBezTo>
                  <a:lnTo>
                    <a:pt x="1501" y="10717"/>
                  </a:lnTo>
                  <a:lnTo>
                    <a:pt x="1072" y="10717"/>
                  </a:lnTo>
                  <a:lnTo>
                    <a:pt x="1072" y="191"/>
                  </a:lnTo>
                  <a:cubicBezTo>
                    <a:pt x="1072" y="96"/>
                    <a:pt x="1025" y="0"/>
                    <a:pt x="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8" name="Google Shape;2458;p64"/>
          <p:cNvGrpSpPr/>
          <p:nvPr/>
        </p:nvGrpSpPr>
        <p:grpSpPr>
          <a:xfrm>
            <a:off x="7740860" y="4149184"/>
            <a:ext cx="356049" cy="353359"/>
            <a:chOff x="6648313" y="3791633"/>
            <a:chExt cx="297725" cy="295475"/>
          </a:xfrm>
        </p:grpSpPr>
        <p:sp>
          <p:nvSpPr>
            <p:cNvPr id="2459" name="Google Shape;2459;p64"/>
            <p:cNvSpPr/>
            <p:nvPr/>
          </p:nvSpPr>
          <p:spPr>
            <a:xfrm>
              <a:off x="6763213" y="3914433"/>
              <a:ext cx="68500" cy="8950"/>
            </a:xfrm>
            <a:custGeom>
              <a:rect b="b" l="l" r="r" t="t"/>
              <a:pathLst>
                <a:path extrusionOk="0" h="358" w="2740">
                  <a:moveTo>
                    <a:pt x="168" y="0"/>
                  </a:moveTo>
                  <a:cubicBezTo>
                    <a:pt x="96" y="0"/>
                    <a:pt x="1" y="72"/>
                    <a:pt x="1" y="143"/>
                  </a:cubicBezTo>
                  <a:cubicBezTo>
                    <a:pt x="1" y="262"/>
                    <a:pt x="49" y="357"/>
                    <a:pt x="168" y="357"/>
                  </a:cubicBezTo>
                  <a:lnTo>
                    <a:pt x="2525" y="357"/>
                  </a:lnTo>
                  <a:cubicBezTo>
                    <a:pt x="2621" y="357"/>
                    <a:pt x="2716" y="310"/>
                    <a:pt x="2716" y="215"/>
                  </a:cubicBezTo>
                  <a:cubicBezTo>
                    <a:pt x="2740" y="96"/>
                    <a:pt x="2644" y="0"/>
                    <a:pt x="25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64"/>
            <p:cNvSpPr/>
            <p:nvPr/>
          </p:nvSpPr>
          <p:spPr>
            <a:xfrm>
              <a:off x="6763213" y="3934083"/>
              <a:ext cx="68500" cy="8950"/>
            </a:xfrm>
            <a:custGeom>
              <a:rect b="b" l="l" r="r" t="t"/>
              <a:pathLst>
                <a:path extrusionOk="0" h="358" w="2740">
                  <a:moveTo>
                    <a:pt x="168" y="0"/>
                  </a:moveTo>
                  <a:cubicBezTo>
                    <a:pt x="96" y="0"/>
                    <a:pt x="1" y="48"/>
                    <a:pt x="1" y="143"/>
                  </a:cubicBezTo>
                  <a:cubicBezTo>
                    <a:pt x="1" y="262"/>
                    <a:pt x="49" y="357"/>
                    <a:pt x="168" y="357"/>
                  </a:cubicBezTo>
                  <a:lnTo>
                    <a:pt x="2525" y="357"/>
                  </a:lnTo>
                  <a:cubicBezTo>
                    <a:pt x="2621" y="357"/>
                    <a:pt x="2716" y="286"/>
                    <a:pt x="2716" y="191"/>
                  </a:cubicBezTo>
                  <a:cubicBezTo>
                    <a:pt x="2740" y="72"/>
                    <a:pt x="2644" y="0"/>
                    <a:pt x="25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64"/>
            <p:cNvSpPr/>
            <p:nvPr/>
          </p:nvSpPr>
          <p:spPr>
            <a:xfrm>
              <a:off x="6778713" y="3952533"/>
              <a:ext cx="38125" cy="8950"/>
            </a:xfrm>
            <a:custGeom>
              <a:rect b="b" l="l" r="r" t="t"/>
              <a:pathLst>
                <a:path extrusionOk="0" h="358" w="1525">
                  <a:moveTo>
                    <a:pt x="191" y="0"/>
                  </a:moveTo>
                  <a:cubicBezTo>
                    <a:pt x="95" y="0"/>
                    <a:pt x="0" y="48"/>
                    <a:pt x="0" y="143"/>
                  </a:cubicBezTo>
                  <a:cubicBezTo>
                    <a:pt x="0" y="262"/>
                    <a:pt x="72" y="358"/>
                    <a:pt x="191" y="358"/>
                  </a:cubicBezTo>
                  <a:lnTo>
                    <a:pt x="1334" y="358"/>
                  </a:lnTo>
                  <a:cubicBezTo>
                    <a:pt x="1429" y="358"/>
                    <a:pt x="1524" y="286"/>
                    <a:pt x="1524" y="215"/>
                  </a:cubicBezTo>
                  <a:cubicBezTo>
                    <a:pt x="1524" y="96"/>
                    <a:pt x="1429" y="0"/>
                    <a:pt x="1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64"/>
            <p:cNvSpPr/>
            <p:nvPr/>
          </p:nvSpPr>
          <p:spPr>
            <a:xfrm>
              <a:off x="6732863" y="3873358"/>
              <a:ext cx="129225" cy="129800"/>
            </a:xfrm>
            <a:custGeom>
              <a:rect b="b" l="l" r="r" t="t"/>
              <a:pathLst>
                <a:path extrusionOk="0" h="5192" w="5169">
                  <a:moveTo>
                    <a:pt x="2572" y="333"/>
                  </a:moveTo>
                  <a:cubicBezTo>
                    <a:pt x="3811" y="333"/>
                    <a:pt x="4811" y="1358"/>
                    <a:pt x="4811" y="2572"/>
                  </a:cubicBezTo>
                  <a:cubicBezTo>
                    <a:pt x="4811" y="3810"/>
                    <a:pt x="3811" y="4811"/>
                    <a:pt x="2572" y="4811"/>
                  </a:cubicBezTo>
                  <a:cubicBezTo>
                    <a:pt x="1358" y="4811"/>
                    <a:pt x="358" y="3787"/>
                    <a:pt x="358" y="2572"/>
                  </a:cubicBezTo>
                  <a:cubicBezTo>
                    <a:pt x="358" y="1358"/>
                    <a:pt x="1358" y="333"/>
                    <a:pt x="2572" y="333"/>
                  </a:cubicBezTo>
                  <a:close/>
                  <a:moveTo>
                    <a:pt x="2572" y="0"/>
                  </a:moveTo>
                  <a:cubicBezTo>
                    <a:pt x="1144" y="0"/>
                    <a:pt x="0" y="1167"/>
                    <a:pt x="0" y="2596"/>
                  </a:cubicBezTo>
                  <a:cubicBezTo>
                    <a:pt x="0" y="4025"/>
                    <a:pt x="1144" y="5192"/>
                    <a:pt x="2572" y="5192"/>
                  </a:cubicBezTo>
                  <a:cubicBezTo>
                    <a:pt x="4001" y="5192"/>
                    <a:pt x="5168" y="4025"/>
                    <a:pt x="5168" y="2596"/>
                  </a:cubicBezTo>
                  <a:cubicBezTo>
                    <a:pt x="5144" y="1143"/>
                    <a:pt x="400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64"/>
            <p:cNvSpPr/>
            <p:nvPr/>
          </p:nvSpPr>
          <p:spPr>
            <a:xfrm>
              <a:off x="6648313" y="3791633"/>
              <a:ext cx="297725" cy="295475"/>
            </a:xfrm>
            <a:custGeom>
              <a:rect b="b" l="l" r="r" t="t"/>
              <a:pathLst>
                <a:path extrusionOk="0" h="11819" w="11909">
                  <a:moveTo>
                    <a:pt x="6240" y="364"/>
                  </a:moveTo>
                  <a:lnTo>
                    <a:pt x="6240" y="673"/>
                  </a:lnTo>
                  <a:cubicBezTo>
                    <a:pt x="6240" y="769"/>
                    <a:pt x="6288" y="864"/>
                    <a:pt x="6383" y="864"/>
                  </a:cubicBezTo>
                  <a:cubicBezTo>
                    <a:pt x="7669" y="959"/>
                    <a:pt x="8812" y="1507"/>
                    <a:pt x="9717" y="2436"/>
                  </a:cubicBezTo>
                  <a:cubicBezTo>
                    <a:pt x="10289" y="3079"/>
                    <a:pt x="10693" y="3817"/>
                    <a:pt x="10908" y="4627"/>
                  </a:cubicBezTo>
                  <a:lnTo>
                    <a:pt x="10693" y="4341"/>
                  </a:lnTo>
                  <a:cubicBezTo>
                    <a:pt x="10620" y="4248"/>
                    <a:pt x="10517" y="4213"/>
                    <a:pt x="10419" y="4213"/>
                  </a:cubicBezTo>
                  <a:cubicBezTo>
                    <a:pt x="10391" y="4213"/>
                    <a:pt x="10363" y="4216"/>
                    <a:pt x="10336" y="4222"/>
                  </a:cubicBezTo>
                  <a:cubicBezTo>
                    <a:pt x="10265" y="4269"/>
                    <a:pt x="10241" y="4293"/>
                    <a:pt x="10193" y="4341"/>
                  </a:cubicBezTo>
                  <a:lnTo>
                    <a:pt x="9812" y="4912"/>
                  </a:lnTo>
                  <a:cubicBezTo>
                    <a:pt x="9646" y="4293"/>
                    <a:pt x="9336" y="3722"/>
                    <a:pt x="8907" y="3245"/>
                  </a:cubicBezTo>
                  <a:cubicBezTo>
                    <a:pt x="8264" y="2531"/>
                    <a:pt x="7359" y="2078"/>
                    <a:pt x="6407" y="2007"/>
                  </a:cubicBezTo>
                  <a:cubicBezTo>
                    <a:pt x="6312" y="2007"/>
                    <a:pt x="6264" y="2031"/>
                    <a:pt x="6240" y="2102"/>
                  </a:cubicBezTo>
                  <a:lnTo>
                    <a:pt x="6240" y="2174"/>
                  </a:lnTo>
                  <a:lnTo>
                    <a:pt x="6240" y="2507"/>
                  </a:lnTo>
                  <a:lnTo>
                    <a:pt x="4716" y="1435"/>
                  </a:lnTo>
                  <a:lnTo>
                    <a:pt x="6240" y="364"/>
                  </a:lnTo>
                  <a:close/>
                  <a:moveTo>
                    <a:pt x="4859" y="769"/>
                  </a:moveTo>
                  <a:lnTo>
                    <a:pt x="4359" y="1126"/>
                  </a:lnTo>
                  <a:cubicBezTo>
                    <a:pt x="4335" y="1173"/>
                    <a:pt x="4264" y="1197"/>
                    <a:pt x="4264" y="1245"/>
                  </a:cubicBezTo>
                  <a:cubicBezTo>
                    <a:pt x="4216" y="1388"/>
                    <a:pt x="4240" y="1554"/>
                    <a:pt x="4359" y="1626"/>
                  </a:cubicBezTo>
                  <a:lnTo>
                    <a:pt x="4811" y="1935"/>
                  </a:lnTo>
                  <a:cubicBezTo>
                    <a:pt x="4335" y="2078"/>
                    <a:pt x="3883" y="2293"/>
                    <a:pt x="3502" y="2626"/>
                  </a:cubicBezTo>
                  <a:cubicBezTo>
                    <a:pt x="3406" y="2674"/>
                    <a:pt x="3406" y="2793"/>
                    <a:pt x="3454" y="2864"/>
                  </a:cubicBezTo>
                  <a:cubicBezTo>
                    <a:pt x="3492" y="2915"/>
                    <a:pt x="3544" y="2939"/>
                    <a:pt x="3591" y="2939"/>
                  </a:cubicBezTo>
                  <a:cubicBezTo>
                    <a:pt x="3632" y="2939"/>
                    <a:pt x="3670" y="2921"/>
                    <a:pt x="3692" y="2888"/>
                  </a:cubicBezTo>
                  <a:cubicBezTo>
                    <a:pt x="4144" y="2531"/>
                    <a:pt x="4645" y="2317"/>
                    <a:pt x="5192" y="2197"/>
                  </a:cubicBezTo>
                  <a:lnTo>
                    <a:pt x="6002" y="2769"/>
                  </a:lnTo>
                  <a:cubicBezTo>
                    <a:pt x="6053" y="2803"/>
                    <a:pt x="6115" y="2836"/>
                    <a:pt x="6181" y="2836"/>
                  </a:cubicBezTo>
                  <a:cubicBezTo>
                    <a:pt x="6208" y="2836"/>
                    <a:pt x="6236" y="2831"/>
                    <a:pt x="6264" y="2817"/>
                  </a:cubicBezTo>
                  <a:cubicBezTo>
                    <a:pt x="6383" y="2793"/>
                    <a:pt x="6478" y="2674"/>
                    <a:pt x="6478" y="2531"/>
                  </a:cubicBezTo>
                  <a:lnTo>
                    <a:pt x="6478" y="2317"/>
                  </a:lnTo>
                  <a:cubicBezTo>
                    <a:pt x="7264" y="2436"/>
                    <a:pt x="8026" y="2817"/>
                    <a:pt x="8550" y="3460"/>
                  </a:cubicBezTo>
                  <a:cubicBezTo>
                    <a:pt x="9026" y="3960"/>
                    <a:pt x="9336" y="4603"/>
                    <a:pt x="9455" y="5293"/>
                  </a:cubicBezTo>
                  <a:lnTo>
                    <a:pt x="9026" y="6008"/>
                  </a:lnTo>
                  <a:cubicBezTo>
                    <a:pt x="8931" y="6127"/>
                    <a:pt x="8931" y="6246"/>
                    <a:pt x="9026" y="6365"/>
                  </a:cubicBezTo>
                  <a:cubicBezTo>
                    <a:pt x="9098" y="6460"/>
                    <a:pt x="9169" y="6484"/>
                    <a:pt x="9288" y="6484"/>
                  </a:cubicBezTo>
                  <a:lnTo>
                    <a:pt x="9503" y="6484"/>
                  </a:lnTo>
                  <a:cubicBezTo>
                    <a:pt x="9384" y="7294"/>
                    <a:pt x="9003" y="8032"/>
                    <a:pt x="8383" y="8604"/>
                  </a:cubicBezTo>
                  <a:cubicBezTo>
                    <a:pt x="7907" y="9056"/>
                    <a:pt x="7312" y="9342"/>
                    <a:pt x="6669" y="9461"/>
                  </a:cubicBezTo>
                  <a:lnTo>
                    <a:pt x="5835" y="8865"/>
                  </a:lnTo>
                  <a:cubicBezTo>
                    <a:pt x="5782" y="8823"/>
                    <a:pt x="5723" y="8799"/>
                    <a:pt x="5665" y="8799"/>
                  </a:cubicBezTo>
                  <a:cubicBezTo>
                    <a:pt x="5593" y="8799"/>
                    <a:pt x="5520" y="8834"/>
                    <a:pt x="5454" y="8913"/>
                  </a:cubicBezTo>
                  <a:cubicBezTo>
                    <a:pt x="5407" y="8961"/>
                    <a:pt x="5335" y="9056"/>
                    <a:pt x="5335" y="9151"/>
                  </a:cubicBezTo>
                  <a:lnTo>
                    <a:pt x="5335" y="9318"/>
                  </a:lnTo>
                  <a:cubicBezTo>
                    <a:pt x="4526" y="9199"/>
                    <a:pt x="3787" y="8818"/>
                    <a:pt x="3263" y="8199"/>
                  </a:cubicBezTo>
                  <a:cubicBezTo>
                    <a:pt x="2787" y="7675"/>
                    <a:pt x="2477" y="7032"/>
                    <a:pt x="2358" y="6365"/>
                  </a:cubicBezTo>
                  <a:lnTo>
                    <a:pt x="2835" y="5674"/>
                  </a:lnTo>
                  <a:cubicBezTo>
                    <a:pt x="2906" y="5603"/>
                    <a:pt x="2930" y="5508"/>
                    <a:pt x="2906" y="5412"/>
                  </a:cubicBezTo>
                  <a:cubicBezTo>
                    <a:pt x="2859" y="5293"/>
                    <a:pt x="2739" y="5222"/>
                    <a:pt x="2597" y="5222"/>
                  </a:cubicBezTo>
                  <a:lnTo>
                    <a:pt x="2382" y="5222"/>
                  </a:lnTo>
                  <a:lnTo>
                    <a:pt x="2382" y="5150"/>
                  </a:lnTo>
                  <a:cubicBezTo>
                    <a:pt x="2477" y="4627"/>
                    <a:pt x="2716" y="4079"/>
                    <a:pt x="3049" y="3626"/>
                  </a:cubicBezTo>
                  <a:cubicBezTo>
                    <a:pt x="3073" y="3579"/>
                    <a:pt x="3144" y="3555"/>
                    <a:pt x="3168" y="3483"/>
                  </a:cubicBezTo>
                  <a:cubicBezTo>
                    <a:pt x="3216" y="3436"/>
                    <a:pt x="3216" y="3341"/>
                    <a:pt x="3168" y="3269"/>
                  </a:cubicBezTo>
                  <a:cubicBezTo>
                    <a:pt x="3132" y="3233"/>
                    <a:pt x="3079" y="3216"/>
                    <a:pt x="3028" y="3216"/>
                  </a:cubicBezTo>
                  <a:cubicBezTo>
                    <a:pt x="2978" y="3216"/>
                    <a:pt x="2930" y="3233"/>
                    <a:pt x="2906" y="3269"/>
                  </a:cubicBezTo>
                  <a:cubicBezTo>
                    <a:pt x="2477" y="3793"/>
                    <a:pt x="2216" y="4341"/>
                    <a:pt x="2073" y="4984"/>
                  </a:cubicBezTo>
                  <a:cubicBezTo>
                    <a:pt x="2025" y="5127"/>
                    <a:pt x="1954" y="5365"/>
                    <a:pt x="2025" y="5508"/>
                  </a:cubicBezTo>
                  <a:cubicBezTo>
                    <a:pt x="2073" y="5531"/>
                    <a:pt x="2120" y="5579"/>
                    <a:pt x="2144" y="5579"/>
                  </a:cubicBezTo>
                  <a:lnTo>
                    <a:pt x="2477" y="5579"/>
                  </a:lnTo>
                  <a:lnTo>
                    <a:pt x="1406" y="7079"/>
                  </a:lnTo>
                  <a:lnTo>
                    <a:pt x="334" y="5579"/>
                  </a:lnTo>
                  <a:lnTo>
                    <a:pt x="668" y="5579"/>
                  </a:lnTo>
                  <a:cubicBezTo>
                    <a:pt x="763" y="5579"/>
                    <a:pt x="834" y="5508"/>
                    <a:pt x="834" y="5412"/>
                  </a:cubicBezTo>
                  <a:lnTo>
                    <a:pt x="834" y="5293"/>
                  </a:lnTo>
                  <a:cubicBezTo>
                    <a:pt x="882" y="5055"/>
                    <a:pt x="906" y="4865"/>
                    <a:pt x="953" y="4627"/>
                  </a:cubicBezTo>
                  <a:cubicBezTo>
                    <a:pt x="1120" y="3960"/>
                    <a:pt x="1382" y="3341"/>
                    <a:pt x="1763" y="2793"/>
                  </a:cubicBezTo>
                  <a:cubicBezTo>
                    <a:pt x="1954" y="2531"/>
                    <a:pt x="2192" y="2293"/>
                    <a:pt x="2430" y="2055"/>
                  </a:cubicBezTo>
                  <a:cubicBezTo>
                    <a:pt x="3097" y="1412"/>
                    <a:pt x="3930" y="983"/>
                    <a:pt x="4859" y="769"/>
                  </a:cubicBezTo>
                  <a:close/>
                  <a:moveTo>
                    <a:pt x="2120" y="6770"/>
                  </a:moveTo>
                  <a:cubicBezTo>
                    <a:pt x="2263" y="7389"/>
                    <a:pt x="2597" y="7961"/>
                    <a:pt x="3001" y="8437"/>
                  </a:cubicBezTo>
                  <a:cubicBezTo>
                    <a:pt x="3668" y="9151"/>
                    <a:pt x="4573" y="9580"/>
                    <a:pt x="5502" y="9675"/>
                  </a:cubicBezTo>
                  <a:cubicBezTo>
                    <a:pt x="5573" y="9675"/>
                    <a:pt x="5669" y="9651"/>
                    <a:pt x="5692" y="9556"/>
                  </a:cubicBezTo>
                  <a:lnTo>
                    <a:pt x="5692" y="9508"/>
                  </a:lnTo>
                  <a:lnTo>
                    <a:pt x="5692" y="9175"/>
                  </a:lnTo>
                  <a:lnTo>
                    <a:pt x="7240" y="10271"/>
                  </a:lnTo>
                  <a:lnTo>
                    <a:pt x="5716" y="11342"/>
                  </a:lnTo>
                  <a:lnTo>
                    <a:pt x="5716" y="11009"/>
                  </a:lnTo>
                  <a:cubicBezTo>
                    <a:pt x="5716" y="10937"/>
                    <a:pt x="5669" y="10842"/>
                    <a:pt x="5573" y="10842"/>
                  </a:cubicBezTo>
                  <a:cubicBezTo>
                    <a:pt x="4287" y="10747"/>
                    <a:pt x="3120" y="10175"/>
                    <a:pt x="2239" y="9246"/>
                  </a:cubicBezTo>
                  <a:cubicBezTo>
                    <a:pt x="1668" y="8627"/>
                    <a:pt x="1263" y="7889"/>
                    <a:pt x="1049" y="7079"/>
                  </a:cubicBezTo>
                  <a:lnTo>
                    <a:pt x="1049" y="7079"/>
                  </a:lnTo>
                  <a:lnTo>
                    <a:pt x="1215" y="7318"/>
                  </a:lnTo>
                  <a:cubicBezTo>
                    <a:pt x="1263" y="7389"/>
                    <a:pt x="1311" y="7413"/>
                    <a:pt x="1382" y="7437"/>
                  </a:cubicBezTo>
                  <a:cubicBezTo>
                    <a:pt x="1421" y="7456"/>
                    <a:pt x="1461" y="7465"/>
                    <a:pt x="1499" y="7465"/>
                  </a:cubicBezTo>
                  <a:cubicBezTo>
                    <a:pt x="1598" y="7465"/>
                    <a:pt x="1687" y="7404"/>
                    <a:pt x="1739" y="7318"/>
                  </a:cubicBezTo>
                  <a:lnTo>
                    <a:pt x="2120" y="6770"/>
                  </a:lnTo>
                  <a:close/>
                  <a:moveTo>
                    <a:pt x="6228" y="1"/>
                  </a:moveTo>
                  <a:cubicBezTo>
                    <a:pt x="6169" y="1"/>
                    <a:pt x="6109" y="18"/>
                    <a:pt x="6050" y="54"/>
                  </a:cubicBezTo>
                  <a:lnTo>
                    <a:pt x="5550" y="411"/>
                  </a:lnTo>
                  <a:cubicBezTo>
                    <a:pt x="4311" y="507"/>
                    <a:pt x="3168" y="1007"/>
                    <a:pt x="2263" y="1840"/>
                  </a:cubicBezTo>
                  <a:cubicBezTo>
                    <a:pt x="1430" y="2626"/>
                    <a:pt x="906" y="3602"/>
                    <a:pt x="668" y="4698"/>
                  </a:cubicBezTo>
                  <a:cubicBezTo>
                    <a:pt x="620" y="4865"/>
                    <a:pt x="596" y="5008"/>
                    <a:pt x="596" y="5150"/>
                  </a:cubicBezTo>
                  <a:lnTo>
                    <a:pt x="596" y="5269"/>
                  </a:lnTo>
                  <a:lnTo>
                    <a:pt x="334" y="5269"/>
                  </a:lnTo>
                  <a:cubicBezTo>
                    <a:pt x="239" y="5269"/>
                    <a:pt x="144" y="5293"/>
                    <a:pt x="96" y="5389"/>
                  </a:cubicBezTo>
                  <a:cubicBezTo>
                    <a:pt x="1" y="5508"/>
                    <a:pt x="1" y="5651"/>
                    <a:pt x="72" y="5770"/>
                  </a:cubicBezTo>
                  <a:lnTo>
                    <a:pt x="572" y="6484"/>
                  </a:lnTo>
                  <a:cubicBezTo>
                    <a:pt x="691" y="7651"/>
                    <a:pt x="1191" y="8723"/>
                    <a:pt x="2001" y="9556"/>
                  </a:cubicBezTo>
                  <a:cubicBezTo>
                    <a:pt x="2906" y="10509"/>
                    <a:pt x="4097" y="11104"/>
                    <a:pt x="5383" y="11223"/>
                  </a:cubicBezTo>
                  <a:lnTo>
                    <a:pt x="5383" y="11485"/>
                  </a:lnTo>
                  <a:cubicBezTo>
                    <a:pt x="5383" y="11580"/>
                    <a:pt x="5454" y="11699"/>
                    <a:pt x="5502" y="11747"/>
                  </a:cubicBezTo>
                  <a:cubicBezTo>
                    <a:pt x="5573" y="11795"/>
                    <a:pt x="5621" y="11818"/>
                    <a:pt x="5692" y="11818"/>
                  </a:cubicBezTo>
                  <a:cubicBezTo>
                    <a:pt x="5764" y="11818"/>
                    <a:pt x="5812" y="11795"/>
                    <a:pt x="5883" y="11747"/>
                  </a:cubicBezTo>
                  <a:lnTo>
                    <a:pt x="6383" y="11390"/>
                  </a:lnTo>
                  <a:cubicBezTo>
                    <a:pt x="7264" y="11342"/>
                    <a:pt x="8169" y="11033"/>
                    <a:pt x="8907" y="10532"/>
                  </a:cubicBezTo>
                  <a:cubicBezTo>
                    <a:pt x="9765" y="9985"/>
                    <a:pt x="10432" y="9199"/>
                    <a:pt x="10884" y="8318"/>
                  </a:cubicBezTo>
                  <a:lnTo>
                    <a:pt x="10908" y="8270"/>
                  </a:lnTo>
                  <a:cubicBezTo>
                    <a:pt x="10932" y="8175"/>
                    <a:pt x="10932" y="8103"/>
                    <a:pt x="10836" y="8056"/>
                  </a:cubicBezTo>
                  <a:cubicBezTo>
                    <a:pt x="10813" y="8040"/>
                    <a:pt x="10783" y="8032"/>
                    <a:pt x="10753" y="8032"/>
                  </a:cubicBezTo>
                  <a:cubicBezTo>
                    <a:pt x="10691" y="8032"/>
                    <a:pt x="10622" y="8064"/>
                    <a:pt x="10574" y="8127"/>
                  </a:cubicBezTo>
                  <a:lnTo>
                    <a:pt x="10551" y="8175"/>
                  </a:lnTo>
                  <a:cubicBezTo>
                    <a:pt x="10170" y="9056"/>
                    <a:pt x="9503" y="9770"/>
                    <a:pt x="8741" y="10271"/>
                  </a:cubicBezTo>
                  <a:cubicBezTo>
                    <a:pt x="8193" y="10628"/>
                    <a:pt x="7621" y="10866"/>
                    <a:pt x="7002" y="10985"/>
                  </a:cubicBezTo>
                  <a:lnTo>
                    <a:pt x="7502" y="10628"/>
                  </a:lnTo>
                  <a:cubicBezTo>
                    <a:pt x="7574" y="10604"/>
                    <a:pt x="7598" y="10532"/>
                    <a:pt x="7621" y="10485"/>
                  </a:cubicBezTo>
                  <a:cubicBezTo>
                    <a:pt x="7693" y="10318"/>
                    <a:pt x="7621" y="10175"/>
                    <a:pt x="7502" y="10128"/>
                  </a:cubicBezTo>
                  <a:lnTo>
                    <a:pt x="7074" y="9818"/>
                  </a:lnTo>
                  <a:cubicBezTo>
                    <a:pt x="7621" y="9651"/>
                    <a:pt x="8169" y="9366"/>
                    <a:pt x="8622" y="8961"/>
                  </a:cubicBezTo>
                  <a:cubicBezTo>
                    <a:pt x="9336" y="8318"/>
                    <a:pt x="9765" y="7413"/>
                    <a:pt x="9860" y="6460"/>
                  </a:cubicBezTo>
                  <a:cubicBezTo>
                    <a:pt x="9860" y="6365"/>
                    <a:pt x="9836" y="6317"/>
                    <a:pt x="9741" y="6270"/>
                  </a:cubicBezTo>
                  <a:lnTo>
                    <a:pt x="9360" y="6270"/>
                  </a:lnTo>
                  <a:lnTo>
                    <a:pt x="10432" y="4769"/>
                  </a:lnTo>
                  <a:lnTo>
                    <a:pt x="11503" y="6270"/>
                  </a:lnTo>
                  <a:lnTo>
                    <a:pt x="11170" y="6270"/>
                  </a:lnTo>
                  <a:cubicBezTo>
                    <a:pt x="11075" y="6270"/>
                    <a:pt x="11003" y="6341"/>
                    <a:pt x="11003" y="6436"/>
                  </a:cubicBezTo>
                  <a:cubicBezTo>
                    <a:pt x="10955" y="6770"/>
                    <a:pt x="10908" y="7127"/>
                    <a:pt x="10813" y="7437"/>
                  </a:cubicBezTo>
                  <a:cubicBezTo>
                    <a:pt x="10789" y="7532"/>
                    <a:pt x="10836" y="7627"/>
                    <a:pt x="10932" y="7651"/>
                  </a:cubicBezTo>
                  <a:cubicBezTo>
                    <a:pt x="10948" y="7655"/>
                    <a:pt x="10964" y="7657"/>
                    <a:pt x="10980" y="7657"/>
                  </a:cubicBezTo>
                  <a:cubicBezTo>
                    <a:pt x="11057" y="7657"/>
                    <a:pt x="11126" y="7611"/>
                    <a:pt x="11146" y="7532"/>
                  </a:cubicBezTo>
                  <a:cubicBezTo>
                    <a:pt x="11241" y="7222"/>
                    <a:pt x="11289" y="6936"/>
                    <a:pt x="11313" y="6603"/>
                  </a:cubicBezTo>
                  <a:lnTo>
                    <a:pt x="11598" y="6603"/>
                  </a:lnTo>
                  <a:cubicBezTo>
                    <a:pt x="11718" y="6603"/>
                    <a:pt x="11789" y="6555"/>
                    <a:pt x="11860" y="6436"/>
                  </a:cubicBezTo>
                  <a:cubicBezTo>
                    <a:pt x="11908" y="6222"/>
                    <a:pt x="11908" y="6103"/>
                    <a:pt x="11860" y="6008"/>
                  </a:cubicBezTo>
                  <a:lnTo>
                    <a:pt x="11336" y="5293"/>
                  </a:lnTo>
                  <a:cubicBezTo>
                    <a:pt x="11241" y="4150"/>
                    <a:pt x="10717" y="3079"/>
                    <a:pt x="9931" y="2245"/>
                  </a:cubicBezTo>
                  <a:cubicBezTo>
                    <a:pt x="9026" y="1292"/>
                    <a:pt x="7836" y="697"/>
                    <a:pt x="6526" y="578"/>
                  </a:cubicBezTo>
                  <a:lnTo>
                    <a:pt x="6526" y="292"/>
                  </a:lnTo>
                  <a:cubicBezTo>
                    <a:pt x="6526" y="221"/>
                    <a:pt x="6502" y="102"/>
                    <a:pt x="6407" y="54"/>
                  </a:cubicBezTo>
                  <a:cubicBezTo>
                    <a:pt x="6347" y="18"/>
                    <a:pt x="6288" y="1"/>
                    <a:pt x="622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4" name="Google Shape;2464;p64"/>
          <p:cNvGrpSpPr/>
          <p:nvPr/>
        </p:nvGrpSpPr>
        <p:grpSpPr>
          <a:xfrm>
            <a:off x="4023373" y="1924391"/>
            <a:ext cx="358172" cy="355332"/>
            <a:chOff x="4176963" y="1931283"/>
            <a:chExt cx="299500" cy="297125"/>
          </a:xfrm>
        </p:grpSpPr>
        <p:sp>
          <p:nvSpPr>
            <p:cNvPr id="2465" name="Google Shape;2465;p64"/>
            <p:cNvSpPr/>
            <p:nvPr/>
          </p:nvSpPr>
          <p:spPr>
            <a:xfrm>
              <a:off x="4333563" y="1931283"/>
              <a:ext cx="142900" cy="294125"/>
            </a:xfrm>
            <a:custGeom>
              <a:rect b="b" l="l" r="r" t="t"/>
              <a:pathLst>
                <a:path extrusionOk="0" h="11765" w="5716">
                  <a:moveTo>
                    <a:pt x="357" y="1"/>
                  </a:moveTo>
                  <a:cubicBezTo>
                    <a:pt x="286" y="1"/>
                    <a:pt x="191" y="1"/>
                    <a:pt x="167" y="48"/>
                  </a:cubicBezTo>
                  <a:cubicBezTo>
                    <a:pt x="119" y="120"/>
                    <a:pt x="119" y="239"/>
                    <a:pt x="119" y="239"/>
                  </a:cubicBezTo>
                  <a:lnTo>
                    <a:pt x="119" y="1715"/>
                  </a:lnTo>
                  <a:cubicBezTo>
                    <a:pt x="119" y="1715"/>
                    <a:pt x="167" y="1930"/>
                    <a:pt x="310" y="1953"/>
                  </a:cubicBezTo>
                  <a:cubicBezTo>
                    <a:pt x="1238" y="2120"/>
                    <a:pt x="2096" y="2596"/>
                    <a:pt x="2691" y="3263"/>
                  </a:cubicBezTo>
                  <a:cubicBezTo>
                    <a:pt x="3334" y="3978"/>
                    <a:pt x="3691" y="4906"/>
                    <a:pt x="3691" y="5859"/>
                  </a:cubicBezTo>
                  <a:cubicBezTo>
                    <a:pt x="3691" y="7859"/>
                    <a:pt x="2191" y="9550"/>
                    <a:pt x="191" y="9788"/>
                  </a:cubicBezTo>
                  <a:cubicBezTo>
                    <a:pt x="72" y="9788"/>
                    <a:pt x="0" y="10026"/>
                    <a:pt x="0" y="10026"/>
                  </a:cubicBezTo>
                  <a:lnTo>
                    <a:pt x="0" y="11527"/>
                  </a:lnTo>
                  <a:cubicBezTo>
                    <a:pt x="0" y="11527"/>
                    <a:pt x="24" y="11646"/>
                    <a:pt x="48" y="11693"/>
                  </a:cubicBezTo>
                  <a:cubicBezTo>
                    <a:pt x="119" y="11717"/>
                    <a:pt x="143" y="11765"/>
                    <a:pt x="238" y="11765"/>
                  </a:cubicBezTo>
                  <a:lnTo>
                    <a:pt x="262" y="11765"/>
                  </a:lnTo>
                  <a:cubicBezTo>
                    <a:pt x="1334" y="11670"/>
                    <a:pt x="2382" y="11289"/>
                    <a:pt x="3263" y="10622"/>
                  </a:cubicBezTo>
                  <a:cubicBezTo>
                    <a:pt x="3358" y="10574"/>
                    <a:pt x="3358" y="10455"/>
                    <a:pt x="3286" y="10384"/>
                  </a:cubicBezTo>
                  <a:cubicBezTo>
                    <a:pt x="3261" y="10333"/>
                    <a:pt x="3215" y="10309"/>
                    <a:pt x="3167" y="10309"/>
                  </a:cubicBezTo>
                  <a:cubicBezTo>
                    <a:pt x="3125" y="10309"/>
                    <a:pt x="3081" y="10327"/>
                    <a:pt x="3048" y="10360"/>
                  </a:cubicBezTo>
                  <a:cubicBezTo>
                    <a:pt x="2262" y="10955"/>
                    <a:pt x="357" y="11384"/>
                    <a:pt x="357" y="11384"/>
                  </a:cubicBezTo>
                  <a:lnTo>
                    <a:pt x="357" y="10122"/>
                  </a:lnTo>
                  <a:cubicBezTo>
                    <a:pt x="357" y="10122"/>
                    <a:pt x="4120" y="9836"/>
                    <a:pt x="4072" y="5859"/>
                  </a:cubicBezTo>
                  <a:cubicBezTo>
                    <a:pt x="4049" y="4811"/>
                    <a:pt x="3691" y="3811"/>
                    <a:pt x="3024" y="3025"/>
                  </a:cubicBezTo>
                  <a:cubicBezTo>
                    <a:pt x="2382" y="2287"/>
                    <a:pt x="500" y="1596"/>
                    <a:pt x="500" y="1596"/>
                  </a:cubicBezTo>
                  <a:lnTo>
                    <a:pt x="500" y="310"/>
                  </a:lnTo>
                  <a:cubicBezTo>
                    <a:pt x="500" y="310"/>
                    <a:pt x="2334" y="358"/>
                    <a:pt x="3882" y="2144"/>
                  </a:cubicBezTo>
                  <a:cubicBezTo>
                    <a:pt x="4811" y="3168"/>
                    <a:pt x="5358" y="4478"/>
                    <a:pt x="5358" y="5835"/>
                  </a:cubicBezTo>
                  <a:cubicBezTo>
                    <a:pt x="5358" y="7335"/>
                    <a:pt x="4763" y="8764"/>
                    <a:pt x="3691" y="9812"/>
                  </a:cubicBezTo>
                  <a:cubicBezTo>
                    <a:pt x="3620" y="9884"/>
                    <a:pt x="3620" y="10003"/>
                    <a:pt x="3691" y="10050"/>
                  </a:cubicBezTo>
                  <a:cubicBezTo>
                    <a:pt x="3715" y="10086"/>
                    <a:pt x="3757" y="10104"/>
                    <a:pt x="3801" y="10104"/>
                  </a:cubicBezTo>
                  <a:cubicBezTo>
                    <a:pt x="3846" y="10104"/>
                    <a:pt x="3894" y="10086"/>
                    <a:pt x="3929" y="10050"/>
                  </a:cubicBezTo>
                  <a:cubicBezTo>
                    <a:pt x="5073" y="8931"/>
                    <a:pt x="5716" y="7431"/>
                    <a:pt x="5716" y="5788"/>
                  </a:cubicBezTo>
                  <a:cubicBezTo>
                    <a:pt x="5620" y="4454"/>
                    <a:pt x="5049" y="3073"/>
                    <a:pt x="4072" y="1953"/>
                  </a:cubicBezTo>
                  <a:cubicBezTo>
                    <a:pt x="3096" y="882"/>
                    <a:pt x="1786" y="215"/>
                    <a:pt x="3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64"/>
            <p:cNvSpPr/>
            <p:nvPr/>
          </p:nvSpPr>
          <p:spPr>
            <a:xfrm>
              <a:off x="4176963" y="1932483"/>
              <a:ext cx="142925" cy="295925"/>
            </a:xfrm>
            <a:custGeom>
              <a:rect b="b" l="l" r="r" t="t"/>
              <a:pathLst>
                <a:path extrusionOk="0" h="11837" w="5717">
                  <a:moveTo>
                    <a:pt x="5169" y="334"/>
                  </a:moveTo>
                  <a:lnTo>
                    <a:pt x="5169" y="1620"/>
                  </a:lnTo>
                  <a:cubicBezTo>
                    <a:pt x="4192" y="1786"/>
                    <a:pt x="3335" y="2310"/>
                    <a:pt x="2692" y="3049"/>
                  </a:cubicBezTo>
                  <a:cubicBezTo>
                    <a:pt x="2001" y="3811"/>
                    <a:pt x="1644" y="4835"/>
                    <a:pt x="1644" y="5882"/>
                  </a:cubicBezTo>
                  <a:cubicBezTo>
                    <a:pt x="1644" y="8026"/>
                    <a:pt x="3216" y="9836"/>
                    <a:pt x="5335" y="10121"/>
                  </a:cubicBezTo>
                  <a:lnTo>
                    <a:pt x="5335" y="11407"/>
                  </a:lnTo>
                  <a:cubicBezTo>
                    <a:pt x="4002" y="11264"/>
                    <a:pt x="2740" y="10645"/>
                    <a:pt x="1811" y="9621"/>
                  </a:cubicBezTo>
                  <a:cubicBezTo>
                    <a:pt x="858" y="8573"/>
                    <a:pt x="334" y="7240"/>
                    <a:pt x="334" y="5835"/>
                  </a:cubicBezTo>
                  <a:cubicBezTo>
                    <a:pt x="334" y="4477"/>
                    <a:pt x="834" y="3168"/>
                    <a:pt x="1787" y="2144"/>
                  </a:cubicBezTo>
                  <a:cubicBezTo>
                    <a:pt x="2692" y="1167"/>
                    <a:pt x="3883" y="524"/>
                    <a:pt x="5169" y="334"/>
                  </a:cubicBezTo>
                  <a:close/>
                  <a:moveTo>
                    <a:pt x="5264" y="0"/>
                  </a:moveTo>
                  <a:cubicBezTo>
                    <a:pt x="3835" y="191"/>
                    <a:pt x="2525" y="881"/>
                    <a:pt x="1549" y="1977"/>
                  </a:cubicBezTo>
                  <a:cubicBezTo>
                    <a:pt x="572" y="3072"/>
                    <a:pt x="1" y="4477"/>
                    <a:pt x="1" y="5906"/>
                  </a:cubicBezTo>
                  <a:cubicBezTo>
                    <a:pt x="1" y="7383"/>
                    <a:pt x="572" y="8812"/>
                    <a:pt x="1573" y="9931"/>
                  </a:cubicBezTo>
                  <a:cubicBezTo>
                    <a:pt x="2597" y="11026"/>
                    <a:pt x="3954" y="11669"/>
                    <a:pt x="5431" y="11836"/>
                  </a:cubicBezTo>
                  <a:lnTo>
                    <a:pt x="5454" y="11836"/>
                  </a:lnTo>
                  <a:cubicBezTo>
                    <a:pt x="5502" y="11836"/>
                    <a:pt x="5573" y="11788"/>
                    <a:pt x="5621" y="11765"/>
                  </a:cubicBezTo>
                  <a:cubicBezTo>
                    <a:pt x="5693" y="11717"/>
                    <a:pt x="5716" y="11645"/>
                    <a:pt x="5716" y="11598"/>
                  </a:cubicBezTo>
                  <a:lnTo>
                    <a:pt x="5716" y="10098"/>
                  </a:lnTo>
                  <a:cubicBezTo>
                    <a:pt x="5669" y="9931"/>
                    <a:pt x="5573" y="9812"/>
                    <a:pt x="5454" y="9812"/>
                  </a:cubicBezTo>
                  <a:cubicBezTo>
                    <a:pt x="3454" y="9574"/>
                    <a:pt x="1977" y="7859"/>
                    <a:pt x="1977" y="5882"/>
                  </a:cubicBezTo>
                  <a:cubicBezTo>
                    <a:pt x="1977" y="4930"/>
                    <a:pt x="2335" y="4001"/>
                    <a:pt x="2954" y="3287"/>
                  </a:cubicBezTo>
                  <a:cubicBezTo>
                    <a:pt x="3573" y="2572"/>
                    <a:pt x="4407" y="2096"/>
                    <a:pt x="5335" y="1977"/>
                  </a:cubicBezTo>
                  <a:cubicBezTo>
                    <a:pt x="5454" y="1953"/>
                    <a:pt x="5550" y="1858"/>
                    <a:pt x="5550" y="1739"/>
                  </a:cubicBezTo>
                  <a:lnTo>
                    <a:pt x="5550" y="238"/>
                  </a:lnTo>
                  <a:cubicBezTo>
                    <a:pt x="5550" y="191"/>
                    <a:pt x="5502" y="96"/>
                    <a:pt x="5454" y="72"/>
                  </a:cubicBezTo>
                  <a:cubicBezTo>
                    <a:pt x="5383" y="0"/>
                    <a:pt x="5335" y="0"/>
                    <a:pt x="52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64"/>
            <p:cNvSpPr/>
            <p:nvPr/>
          </p:nvSpPr>
          <p:spPr>
            <a:xfrm>
              <a:off x="4249013" y="2002733"/>
              <a:ext cx="153025" cy="153625"/>
            </a:xfrm>
            <a:custGeom>
              <a:rect b="b" l="l" r="r" t="t"/>
              <a:pathLst>
                <a:path extrusionOk="0" h="6145" w="6121">
                  <a:moveTo>
                    <a:pt x="3049" y="0"/>
                  </a:moveTo>
                  <a:cubicBezTo>
                    <a:pt x="2453" y="0"/>
                    <a:pt x="1882" y="167"/>
                    <a:pt x="1405" y="477"/>
                  </a:cubicBezTo>
                  <a:lnTo>
                    <a:pt x="1382" y="477"/>
                  </a:lnTo>
                  <a:cubicBezTo>
                    <a:pt x="1286" y="524"/>
                    <a:pt x="1263" y="620"/>
                    <a:pt x="1310" y="715"/>
                  </a:cubicBezTo>
                  <a:cubicBezTo>
                    <a:pt x="1353" y="772"/>
                    <a:pt x="1405" y="804"/>
                    <a:pt x="1456" y="804"/>
                  </a:cubicBezTo>
                  <a:cubicBezTo>
                    <a:pt x="1488" y="804"/>
                    <a:pt x="1520" y="791"/>
                    <a:pt x="1548" y="762"/>
                  </a:cubicBezTo>
                  <a:lnTo>
                    <a:pt x="1596" y="762"/>
                  </a:lnTo>
                  <a:cubicBezTo>
                    <a:pt x="2025" y="500"/>
                    <a:pt x="2501" y="358"/>
                    <a:pt x="3049" y="358"/>
                  </a:cubicBezTo>
                  <a:cubicBezTo>
                    <a:pt x="4525" y="358"/>
                    <a:pt x="5764" y="1572"/>
                    <a:pt x="5764" y="3049"/>
                  </a:cubicBezTo>
                  <a:cubicBezTo>
                    <a:pt x="5764" y="4549"/>
                    <a:pt x="4525" y="5763"/>
                    <a:pt x="3049" y="5763"/>
                  </a:cubicBezTo>
                  <a:cubicBezTo>
                    <a:pt x="1548" y="5763"/>
                    <a:pt x="334" y="4549"/>
                    <a:pt x="334" y="3049"/>
                  </a:cubicBezTo>
                  <a:cubicBezTo>
                    <a:pt x="334" y="2406"/>
                    <a:pt x="572" y="1786"/>
                    <a:pt x="1024" y="1263"/>
                  </a:cubicBezTo>
                  <a:cubicBezTo>
                    <a:pt x="1072" y="1215"/>
                    <a:pt x="1072" y="1096"/>
                    <a:pt x="1001" y="1024"/>
                  </a:cubicBezTo>
                  <a:cubicBezTo>
                    <a:pt x="971" y="1005"/>
                    <a:pt x="933" y="993"/>
                    <a:pt x="896" y="993"/>
                  </a:cubicBezTo>
                  <a:cubicBezTo>
                    <a:pt x="843" y="993"/>
                    <a:pt x="790" y="1016"/>
                    <a:pt x="762" y="1072"/>
                  </a:cubicBezTo>
                  <a:cubicBezTo>
                    <a:pt x="262" y="1620"/>
                    <a:pt x="0" y="2334"/>
                    <a:pt x="0" y="3096"/>
                  </a:cubicBezTo>
                  <a:cubicBezTo>
                    <a:pt x="0" y="4787"/>
                    <a:pt x="1382" y="6144"/>
                    <a:pt x="3072" y="6144"/>
                  </a:cubicBezTo>
                  <a:cubicBezTo>
                    <a:pt x="4739" y="6097"/>
                    <a:pt x="6121" y="4739"/>
                    <a:pt x="6121" y="3072"/>
                  </a:cubicBezTo>
                  <a:cubicBezTo>
                    <a:pt x="6121" y="1358"/>
                    <a:pt x="4739" y="0"/>
                    <a:pt x="30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64"/>
            <p:cNvSpPr/>
            <p:nvPr/>
          </p:nvSpPr>
          <p:spPr>
            <a:xfrm>
              <a:off x="4291888" y="2056308"/>
              <a:ext cx="66700" cy="8950"/>
            </a:xfrm>
            <a:custGeom>
              <a:rect b="b" l="l" r="r" t="t"/>
              <a:pathLst>
                <a:path extrusionOk="0" h="358" w="2668">
                  <a:moveTo>
                    <a:pt x="191" y="1"/>
                  </a:moveTo>
                  <a:cubicBezTo>
                    <a:pt x="119" y="1"/>
                    <a:pt x="48" y="48"/>
                    <a:pt x="24" y="144"/>
                  </a:cubicBezTo>
                  <a:cubicBezTo>
                    <a:pt x="0" y="239"/>
                    <a:pt x="71" y="358"/>
                    <a:pt x="191" y="358"/>
                  </a:cubicBezTo>
                  <a:lnTo>
                    <a:pt x="2453" y="358"/>
                  </a:lnTo>
                  <a:cubicBezTo>
                    <a:pt x="2548" y="358"/>
                    <a:pt x="2620" y="286"/>
                    <a:pt x="2643" y="215"/>
                  </a:cubicBezTo>
                  <a:cubicBezTo>
                    <a:pt x="2667" y="96"/>
                    <a:pt x="2572" y="1"/>
                    <a:pt x="2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64"/>
            <p:cNvSpPr/>
            <p:nvPr/>
          </p:nvSpPr>
          <p:spPr>
            <a:xfrm>
              <a:off x="4291888" y="2074758"/>
              <a:ext cx="66700" cy="8975"/>
            </a:xfrm>
            <a:custGeom>
              <a:rect b="b" l="l" r="r" t="t"/>
              <a:pathLst>
                <a:path extrusionOk="0" h="359" w="2668">
                  <a:moveTo>
                    <a:pt x="191" y="1"/>
                  </a:moveTo>
                  <a:cubicBezTo>
                    <a:pt x="119" y="1"/>
                    <a:pt x="48" y="72"/>
                    <a:pt x="24" y="144"/>
                  </a:cubicBezTo>
                  <a:cubicBezTo>
                    <a:pt x="0" y="239"/>
                    <a:pt x="71" y="358"/>
                    <a:pt x="191" y="358"/>
                  </a:cubicBezTo>
                  <a:lnTo>
                    <a:pt x="2453" y="358"/>
                  </a:lnTo>
                  <a:cubicBezTo>
                    <a:pt x="2548" y="358"/>
                    <a:pt x="2620" y="310"/>
                    <a:pt x="2643" y="215"/>
                  </a:cubicBezTo>
                  <a:cubicBezTo>
                    <a:pt x="2667" y="96"/>
                    <a:pt x="2572" y="1"/>
                    <a:pt x="2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64"/>
            <p:cNvSpPr/>
            <p:nvPr/>
          </p:nvSpPr>
          <p:spPr>
            <a:xfrm>
              <a:off x="4305563" y="2092633"/>
              <a:ext cx="38725" cy="8950"/>
            </a:xfrm>
            <a:custGeom>
              <a:rect b="b" l="l" r="r" t="t"/>
              <a:pathLst>
                <a:path extrusionOk="0" h="358" w="1549">
                  <a:moveTo>
                    <a:pt x="215" y="0"/>
                  </a:moveTo>
                  <a:cubicBezTo>
                    <a:pt x="96" y="0"/>
                    <a:pt x="1" y="96"/>
                    <a:pt x="25" y="215"/>
                  </a:cubicBezTo>
                  <a:cubicBezTo>
                    <a:pt x="72" y="310"/>
                    <a:pt x="120" y="358"/>
                    <a:pt x="215" y="358"/>
                  </a:cubicBezTo>
                  <a:lnTo>
                    <a:pt x="1358" y="358"/>
                  </a:lnTo>
                  <a:cubicBezTo>
                    <a:pt x="1430" y="358"/>
                    <a:pt x="1501" y="310"/>
                    <a:pt x="1525" y="215"/>
                  </a:cubicBezTo>
                  <a:cubicBezTo>
                    <a:pt x="1549" y="96"/>
                    <a:pt x="1477"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474" name="Shape 2474"/>
        <p:cNvGrpSpPr/>
        <p:nvPr/>
      </p:nvGrpSpPr>
      <p:grpSpPr>
        <a:xfrm>
          <a:off x="0" y="0"/>
          <a:ext cx="0" cy="0"/>
          <a:chOff x="0" y="0"/>
          <a:chExt cx="0" cy="0"/>
        </a:xfrm>
      </p:grpSpPr>
      <p:sp>
        <p:nvSpPr>
          <p:cNvPr id="2475" name="Google Shape;2475;p65"/>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Premium Icons</a:t>
            </a:r>
            <a:endParaRPr>
              <a:solidFill>
                <a:srgbClr val="FFFFFF"/>
              </a:solidFill>
              <a:latin typeface="Arial"/>
              <a:ea typeface="Arial"/>
              <a:cs typeface="Arial"/>
              <a:sym typeface="Arial"/>
            </a:endParaRPr>
          </a:p>
        </p:txBody>
      </p:sp>
      <p:grpSp>
        <p:nvGrpSpPr>
          <p:cNvPr id="2476" name="Google Shape;2476;p65"/>
          <p:cNvGrpSpPr/>
          <p:nvPr/>
        </p:nvGrpSpPr>
        <p:grpSpPr>
          <a:xfrm>
            <a:off x="7746123" y="3573060"/>
            <a:ext cx="350776" cy="352207"/>
            <a:chOff x="7403210" y="3573060"/>
            <a:chExt cx="350776" cy="352207"/>
          </a:xfrm>
        </p:grpSpPr>
        <p:sp>
          <p:nvSpPr>
            <p:cNvPr id="2477" name="Google Shape;2477;p65"/>
            <p:cNvSpPr/>
            <p:nvPr/>
          </p:nvSpPr>
          <p:spPr>
            <a:xfrm>
              <a:off x="7430909" y="3578725"/>
              <a:ext cx="31962" cy="29875"/>
            </a:xfrm>
            <a:custGeom>
              <a:rect b="b" l="l" r="r" t="t"/>
              <a:pathLst>
                <a:path extrusionOk="0" h="1002" w="1072">
                  <a:moveTo>
                    <a:pt x="357" y="1"/>
                  </a:moveTo>
                  <a:cubicBezTo>
                    <a:pt x="143" y="49"/>
                    <a:pt x="0" y="263"/>
                    <a:pt x="0" y="501"/>
                  </a:cubicBezTo>
                  <a:cubicBezTo>
                    <a:pt x="0" y="739"/>
                    <a:pt x="143" y="953"/>
                    <a:pt x="357" y="1001"/>
                  </a:cubicBezTo>
                  <a:lnTo>
                    <a:pt x="524" y="1001"/>
                  </a:lnTo>
                  <a:cubicBezTo>
                    <a:pt x="595" y="1001"/>
                    <a:pt x="667" y="1001"/>
                    <a:pt x="738" y="977"/>
                  </a:cubicBezTo>
                  <a:cubicBezTo>
                    <a:pt x="762" y="977"/>
                    <a:pt x="762" y="977"/>
                    <a:pt x="786" y="953"/>
                  </a:cubicBezTo>
                  <a:cubicBezTo>
                    <a:pt x="953" y="858"/>
                    <a:pt x="1072" y="668"/>
                    <a:pt x="1072" y="501"/>
                  </a:cubicBezTo>
                  <a:cubicBezTo>
                    <a:pt x="1072" y="287"/>
                    <a:pt x="953" y="120"/>
                    <a:pt x="738" y="25"/>
                  </a:cubicBezTo>
                  <a:cubicBezTo>
                    <a:pt x="667" y="1"/>
                    <a:pt x="619" y="1"/>
                    <a:pt x="52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65"/>
            <p:cNvSpPr/>
            <p:nvPr/>
          </p:nvSpPr>
          <p:spPr>
            <a:xfrm>
              <a:off x="7431595" y="3579441"/>
              <a:ext cx="29875" cy="30471"/>
            </a:xfrm>
            <a:custGeom>
              <a:rect b="b" l="l" r="r" t="t"/>
              <a:pathLst>
                <a:path extrusionOk="0" h="1022" w="1002">
                  <a:moveTo>
                    <a:pt x="501" y="1"/>
                  </a:moveTo>
                  <a:cubicBezTo>
                    <a:pt x="525" y="96"/>
                    <a:pt x="572" y="144"/>
                    <a:pt x="572" y="239"/>
                  </a:cubicBezTo>
                  <a:cubicBezTo>
                    <a:pt x="572" y="406"/>
                    <a:pt x="453" y="596"/>
                    <a:pt x="287" y="691"/>
                  </a:cubicBezTo>
                  <a:cubicBezTo>
                    <a:pt x="263" y="715"/>
                    <a:pt x="263" y="715"/>
                    <a:pt x="239" y="715"/>
                  </a:cubicBezTo>
                  <a:cubicBezTo>
                    <a:pt x="168" y="739"/>
                    <a:pt x="96" y="739"/>
                    <a:pt x="25" y="739"/>
                  </a:cubicBezTo>
                  <a:lnTo>
                    <a:pt x="1" y="739"/>
                  </a:lnTo>
                  <a:cubicBezTo>
                    <a:pt x="49" y="858"/>
                    <a:pt x="168" y="977"/>
                    <a:pt x="334" y="1001"/>
                  </a:cubicBezTo>
                  <a:lnTo>
                    <a:pt x="382" y="1001"/>
                  </a:lnTo>
                  <a:cubicBezTo>
                    <a:pt x="411" y="1016"/>
                    <a:pt x="443" y="1021"/>
                    <a:pt x="476" y="1021"/>
                  </a:cubicBezTo>
                  <a:cubicBezTo>
                    <a:pt x="549" y="1021"/>
                    <a:pt x="626" y="994"/>
                    <a:pt x="692" y="977"/>
                  </a:cubicBezTo>
                  <a:cubicBezTo>
                    <a:pt x="882" y="882"/>
                    <a:pt x="1001" y="715"/>
                    <a:pt x="1001" y="501"/>
                  </a:cubicBezTo>
                  <a:cubicBezTo>
                    <a:pt x="1001" y="215"/>
                    <a:pt x="811" y="1"/>
                    <a:pt x="501"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65"/>
            <p:cNvSpPr/>
            <p:nvPr/>
          </p:nvSpPr>
          <p:spPr>
            <a:xfrm>
              <a:off x="7411022" y="3625595"/>
              <a:ext cx="70304" cy="113625"/>
            </a:xfrm>
            <a:custGeom>
              <a:rect b="b" l="l" r="r" t="t"/>
              <a:pathLst>
                <a:path extrusionOk="0" h="3811" w="2358">
                  <a:moveTo>
                    <a:pt x="953" y="1"/>
                  </a:moveTo>
                  <a:cubicBezTo>
                    <a:pt x="72" y="1"/>
                    <a:pt x="0" y="929"/>
                    <a:pt x="0" y="1215"/>
                  </a:cubicBezTo>
                  <a:lnTo>
                    <a:pt x="0" y="2239"/>
                  </a:lnTo>
                  <a:lnTo>
                    <a:pt x="0" y="2263"/>
                  </a:lnTo>
                  <a:cubicBezTo>
                    <a:pt x="73" y="2336"/>
                    <a:pt x="148" y="2364"/>
                    <a:pt x="216" y="2364"/>
                  </a:cubicBezTo>
                  <a:cubicBezTo>
                    <a:pt x="349" y="2364"/>
                    <a:pt x="453" y="2254"/>
                    <a:pt x="453" y="2144"/>
                  </a:cubicBezTo>
                  <a:lnTo>
                    <a:pt x="453" y="3573"/>
                  </a:lnTo>
                  <a:cubicBezTo>
                    <a:pt x="453" y="3597"/>
                    <a:pt x="453" y="3597"/>
                    <a:pt x="477" y="3620"/>
                  </a:cubicBezTo>
                  <a:cubicBezTo>
                    <a:pt x="580" y="3741"/>
                    <a:pt x="698" y="3790"/>
                    <a:pt x="808" y="3790"/>
                  </a:cubicBezTo>
                  <a:cubicBezTo>
                    <a:pt x="1002" y="3790"/>
                    <a:pt x="1167" y="3636"/>
                    <a:pt x="1167" y="3454"/>
                  </a:cubicBezTo>
                  <a:lnTo>
                    <a:pt x="1191" y="3454"/>
                  </a:lnTo>
                  <a:cubicBezTo>
                    <a:pt x="1191" y="3668"/>
                    <a:pt x="1358" y="3811"/>
                    <a:pt x="1548" y="3811"/>
                  </a:cubicBezTo>
                  <a:cubicBezTo>
                    <a:pt x="1715" y="3811"/>
                    <a:pt x="1882" y="3620"/>
                    <a:pt x="1882" y="3454"/>
                  </a:cubicBezTo>
                  <a:lnTo>
                    <a:pt x="1882" y="2168"/>
                  </a:lnTo>
                  <a:cubicBezTo>
                    <a:pt x="1882" y="2287"/>
                    <a:pt x="2001" y="2406"/>
                    <a:pt x="2120" y="2406"/>
                  </a:cubicBezTo>
                  <a:cubicBezTo>
                    <a:pt x="2239" y="2406"/>
                    <a:pt x="2310" y="2287"/>
                    <a:pt x="2310" y="2168"/>
                  </a:cubicBezTo>
                  <a:lnTo>
                    <a:pt x="2310" y="1215"/>
                  </a:lnTo>
                  <a:cubicBezTo>
                    <a:pt x="2358" y="525"/>
                    <a:pt x="1810" y="1"/>
                    <a:pt x="119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65"/>
            <p:cNvSpPr/>
            <p:nvPr/>
          </p:nvSpPr>
          <p:spPr>
            <a:xfrm>
              <a:off x="7450766" y="3653293"/>
              <a:ext cx="16368" cy="85241"/>
            </a:xfrm>
            <a:custGeom>
              <a:rect b="b" l="l" r="r" t="t"/>
              <a:pathLst>
                <a:path extrusionOk="0" h="2859" w="549">
                  <a:moveTo>
                    <a:pt x="477" y="0"/>
                  </a:moveTo>
                  <a:cubicBezTo>
                    <a:pt x="334" y="0"/>
                    <a:pt x="191" y="119"/>
                    <a:pt x="191" y="286"/>
                  </a:cubicBezTo>
                  <a:lnTo>
                    <a:pt x="191" y="2501"/>
                  </a:lnTo>
                  <a:cubicBezTo>
                    <a:pt x="191" y="2620"/>
                    <a:pt x="120" y="2739"/>
                    <a:pt x="1" y="2787"/>
                  </a:cubicBezTo>
                  <a:cubicBezTo>
                    <a:pt x="72" y="2811"/>
                    <a:pt x="120" y="2858"/>
                    <a:pt x="191" y="2858"/>
                  </a:cubicBezTo>
                  <a:cubicBezTo>
                    <a:pt x="406" y="2858"/>
                    <a:pt x="549" y="2691"/>
                    <a:pt x="549" y="2501"/>
                  </a:cubicBezTo>
                  <a:lnTo>
                    <a:pt x="549"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65"/>
            <p:cNvSpPr/>
            <p:nvPr/>
          </p:nvSpPr>
          <p:spPr>
            <a:xfrm>
              <a:off x="7440121" y="3626280"/>
              <a:ext cx="41204" cy="70363"/>
            </a:xfrm>
            <a:custGeom>
              <a:rect b="b" l="l" r="r" t="t"/>
              <a:pathLst>
                <a:path extrusionOk="0" h="2360" w="1382">
                  <a:moveTo>
                    <a:pt x="233" y="1"/>
                  </a:moveTo>
                  <a:cubicBezTo>
                    <a:pt x="219" y="1"/>
                    <a:pt x="205" y="1"/>
                    <a:pt x="191" y="1"/>
                  </a:cubicBezTo>
                  <a:lnTo>
                    <a:pt x="1" y="1"/>
                  </a:lnTo>
                  <a:cubicBezTo>
                    <a:pt x="572" y="97"/>
                    <a:pt x="1025" y="573"/>
                    <a:pt x="1025" y="1168"/>
                  </a:cubicBezTo>
                  <a:lnTo>
                    <a:pt x="1025" y="2121"/>
                  </a:lnTo>
                  <a:cubicBezTo>
                    <a:pt x="1025" y="2169"/>
                    <a:pt x="1001" y="2240"/>
                    <a:pt x="953" y="2264"/>
                  </a:cubicBezTo>
                  <a:cubicBezTo>
                    <a:pt x="1001" y="2335"/>
                    <a:pt x="1049" y="2359"/>
                    <a:pt x="1144" y="2359"/>
                  </a:cubicBezTo>
                  <a:cubicBezTo>
                    <a:pt x="1239" y="2359"/>
                    <a:pt x="1287" y="2335"/>
                    <a:pt x="1310" y="2288"/>
                  </a:cubicBezTo>
                  <a:cubicBezTo>
                    <a:pt x="1358" y="2240"/>
                    <a:pt x="1382" y="2169"/>
                    <a:pt x="1382" y="2121"/>
                  </a:cubicBezTo>
                  <a:lnTo>
                    <a:pt x="1382" y="1168"/>
                  </a:lnTo>
                  <a:cubicBezTo>
                    <a:pt x="1382" y="516"/>
                    <a:pt x="858" y="1"/>
                    <a:pt x="233"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65"/>
            <p:cNvSpPr/>
            <p:nvPr/>
          </p:nvSpPr>
          <p:spPr>
            <a:xfrm>
              <a:off x="7411022" y="3809496"/>
              <a:ext cx="71019" cy="111627"/>
            </a:xfrm>
            <a:custGeom>
              <a:rect b="b" l="l" r="r" t="t"/>
              <a:pathLst>
                <a:path extrusionOk="0" h="3744" w="2382">
                  <a:moveTo>
                    <a:pt x="1191" y="1"/>
                  </a:moveTo>
                  <a:cubicBezTo>
                    <a:pt x="548" y="1"/>
                    <a:pt x="0" y="524"/>
                    <a:pt x="0" y="1191"/>
                  </a:cubicBezTo>
                  <a:lnTo>
                    <a:pt x="0" y="1858"/>
                  </a:lnTo>
                  <a:cubicBezTo>
                    <a:pt x="0" y="1930"/>
                    <a:pt x="24" y="1977"/>
                    <a:pt x="72" y="2025"/>
                  </a:cubicBezTo>
                  <a:lnTo>
                    <a:pt x="119" y="2072"/>
                  </a:lnTo>
                  <a:lnTo>
                    <a:pt x="143" y="2072"/>
                  </a:lnTo>
                  <a:lnTo>
                    <a:pt x="119" y="2287"/>
                  </a:lnTo>
                  <a:lnTo>
                    <a:pt x="119" y="2311"/>
                  </a:lnTo>
                  <a:cubicBezTo>
                    <a:pt x="96" y="2406"/>
                    <a:pt x="191" y="2501"/>
                    <a:pt x="262" y="2501"/>
                  </a:cubicBezTo>
                  <a:lnTo>
                    <a:pt x="500" y="2501"/>
                  </a:lnTo>
                  <a:lnTo>
                    <a:pt x="500" y="3477"/>
                  </a:lnTo>
                  <a:cubicBezTo>
                    <a:pt x="500" y="3525"/>
                    <a:pt x="548" y="3597"/>
                    <a:pt x="572" y="3620"/>
                  </a:cubicBezTo>
                  <a:cubicBezTo>
                    <a:pt x="666" y="3707"/>
                    <a:pt x="765" y="3744"/>
                    <a:pt x="856" y="3744"/>
                  </a:cubicBezTo>
                  <a:cubicBezTo>
                    <a:pt x="1041" y="3744"/>
                    <a:pt x="1191" y="3590"/>
                    <a:pt x="1191" y="3382"/>
                  </a:cubicBezTo>
                  <a:cubicBezTo>
                    <a:pt x="1191" y="3590"/>
                    <a:pt x="1341" y="3744"/>
                    <a:pt x="1526" y="3744"/>
                  </a:cubicBezTo>
                  <a:cubicBezTo>
                    <a:pt x="1617" y="3744"/>
                    <a:pt x="1716" y="3707"/>
                    <a:pt x="1810" y="3620"/>
                  </a:cubicBezTo>
                  <a:cubicBezTo>
                    <a:pt x="1882" y="3597"/>
                    <a:pt x="1882" y="3525"/>
                    <a:pt x="1882" y="3477"/>
                  </a:cubicBezTo>
                  <a:lnTo>
                    <a:pt x="1882" y="2501"/>
                  </a:lnTo>
                  <a:lnTo>
                    <a:pt x="2096" y="2501"/>
                  </a:lnTo>
                  <a:cubicBezTo>
                    <a:pt x="2167" y="2501"/>
                    <a:pt x="2239" y="2406"/>
                    <a:pt x="2239" y="2311"/>
                  </a:cubicBezTo>
                  <a:lnTo>
                    <a:pt x="2167" y="2049"/>
                  </a:lnTo>
                  <a:lnTo>
                    <a:pt x="2167" y="2049"/>
                  </a:lnTo>
                  <a:cubicBezTo>
                    <a:pt x="2215" y="2072"/>
                    <a:pt x="2215" y="2072"/>
                    <a:pt x="2239" y="2072"/>
                  </a:cubicBezTo>
                  <a:cubicBezTo>
                    <a:pt x="2263" y="2072"/>
                    <a:pt x="2263" y="2049"/>
                    <a:pt x="2286" y="2049"/>
                  </a:cubicBezTo>
                  <a:cubicBezTo>
                    <a:pt x="2334" y="2025"/>
                    <a:pt x="2358" y="1977"/>
                    <a:pt x="2358" y="1953"/>
                  </a:cubicBezTo>
                  <a:cubicBezTo>
                    <a:pt x="2358" y="1930"/>
                    <a:pt x="2382" y="1906"/>
                    <a:pt x="2382" y="1858"/>
                  </a:cubicBezTo>
                  <a:lnTo>
                    <a:pt x="2382" y="1191"/>
                  </a:lnTo>
                  <a:cubicBezTo>
                    <a:pt x="2382" y="524"/>
                    <a:pt x="1858" y="1"/>
                    <a:pt x="1191"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65"/>
            <p:cNvSpPr/>
            <p:nvPr/>
          </p:nvSpPr>
          <p:spPr>
            <a:xfrm>
              <a:off x="7440837" y="3810211"/>
              <a:ext cx="41204" cy="112224"/>
            </a:xfrm>
            <a:custGeom>
              <a:rect b="b" l="l" r="r" t="t"/>
              <a:pathLst>
                <a:path extrusionOk="0" h="3764" w="1382">
                  <a:moveTo>
                    <a:pt x="0" y="0"/>
                  </a:moveTo>
                  <a:cubicBezTo>
                    <a:pt x="572" y="72"/>
                    <a:pt x="1025" y="572"/>
                    <a:pt x="1025" y="1167"/>
                  </a:cubicBezTo>
                  <a:lnTo>
                    <a:pt x="1025" y="1834"/>
                  </a:lnTo>
                  <a:cubicBezTo>
                    <a:pt x="1025" y="1858"/>
                    <a:pt x="1001" y="1906"/>
                    <a:pt x="1001" y="1929"/>
                  </a:cubicBezTo>
                  <a:cubicBezTo>
                    <a:pt x="1001" y="1953"/>
                    <a:pt x="953" y="1977"/>
                    <a:pt x="929" y="2025"/>
                  </a:cubicBezTo>
                  <a:cubicBezTo>
                    <a:pt x="905" y="2025"/>
                    <a:pt x="905" y="2048"/>
                    <a:pt x="882" y="2048"/>
                  </a:cubicBezTo>
                  <a:lnTo>
                    <a:pt x="834" y="2048"/>
                  </a:lnTo>
                  <a:lnTo>
                    <a:pt x="905" y="2310"/>
                  </a:lnTo>
                  <a:cubicBezTo>
                    <a:pt x="929" y="2406"/>
                    <a:pt x="834" y="2501"/>
                    <a:pt x="763" y="2501"/>
                  </a:cubicBezTo>
                  <a:lnTo>
                    <a:pt x="691" y="2501"/>
                  </a:lnTo>
                  <a:cubicBezTo>
                    <a:pt x="596" y="2501"/>
                    <a:pt x="524" y="2572"/>
                    <a:pt x="524" y="2668"/>
                  </a:cubicBezTo>
                  <a:lnTo>
                    <a:pt x="524" y="3382"/>
                  </a:lnTo>
                  <a:cubicBezTo>
                    <a:pt x="524" y="3525"/>
                    <a:pt x="453" y="3644"/>
                    <a:pt x="334" y="3715"/>
                  </a:cubicBezTo>
                  <a:cubicBezTo>
                    <a:pt x="405" y="3739"/>
                    <a:pt x="453" y="3763"/>
                    <a:pt x="548" y="3763"/>
                  </a:cubicBezTo>
                  <a:cubicBezTo>
                    <a:pt x="763" y="3763"/>
                    <a:pt x="905" y="3596"/>
                    <a:pt x="905" y="3406"/>
                  </a:cubicBezTo>
                  <a:lnTo>
                    <a:pt x="905" y="2525"/>
                  </a:lnTo>
                  <a:lnTo>
                    <a:pt x="1120" y="2525"/>
                  </a:lnTo>
                  <a:cubicBezTo>
                    <a:pt x="1215" y="2525"/>
                    <a:pt x="1286" y="2429"/>
                    <a:pt x="1263" y="2334"/>
                  </a:cubicBezTo>
                  <a:lnTo>
                    <a:pt x="1215" y="2072"/>
                  </a:lnTo>
                  <a:lnTo>
                    <a:pt x="1239" y="2072"/>
                  </a:lnTo>
                  <a:cubicBezTo>
                    <a:pt x="1263" y="2072"/>
                    <a:pt x="1286" y="2048"/>
                    <a:pt x="1286" y="2048"/>
                  </a:cubicBezTo>
                  <a:cubicBezTo>
                    <a:pt x="1334" y="2025"/>
                    <a:pt x="1358" y="1977"/>
                    <a:pt x="1358" y="1953"/>
                  </a:cubicBezTo>
                  <a:cubicBezTo>
                    <a:pt x="1382" y="1929"/>
                    <a:pt x="1382" y="1906"/>
                    <a:pt x="1382" y="1858"/>
                  </a:cubicBezTo>
                  <a:lnTo>
                    <a:pt x="1382" y="1191"/>
                  </a:lnTo>
                  <a:cubicBezTo>
                    <a:pt x="1382" y="524"/>
                    <a:pt x="858" y="0"/>
                    <a:pt x="19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65"/>
            <p:cNvSpPr/>
            <p:nvPr/>
          </p:nvSpPr>
          <p:spPr>
            <a:xfrm>
              <a:off x="7430909" y="3762984"/>
              <a:ext cx="30560" cy="31186"/>
            </a:xfrm>
            <a:custGeom>
              <a:rect b="b" l="l" r="r" t="t"/>
              <a:pathLst>
                <a:path extrusionOk="0" h="1046" w="1025">
                  <a:moveTo>
                    <a:pt x="545" y="1"/>
                  </a:moveTo>
                  <a:cubicBezTo>
                    <a:pt x="500" y="1"/>
                    <a:pt x="453" y="13"/>
                    <a:pt x="405" y="36"/>
                  </a:cubicBezTo>
                  <a:cubicBezTo>
                    <a:pt x="357" y="36"/>
                    <a:pt x="310" y="60"/>
                    <a:pt x="262" y="84"/>
                  </a:cubicBezTo>
                  <a:cubicBezTo>
                    <a:pt x="119" y="179"/>
                    <a:pt x="0" y="370"/>
                    <a:pt x="0" y="537"/>
                  </a:cubicBezTo>
                  <a:cubicBezTo>
                    <a:pt x="0" y="727"/>
                    <a:pt x="119" y="894"/>
                    <a:pt x="262" y="989"/>
                  </a:cubicBezTo>
                  <a:cubicBezTo>
                    <a:pt x="349" y="1024"/>
                    <a:pt x="436" y="1046"/>
                    <a:pt x="524" y="1046"/>
                  </a:cubicBezTo>
                  <a:cubicBezTo>
                    <a:pt x="555" y="1046"/>
                    <a:pt x="587" y="1043"/>
                    <a:pt x="619" y="1037"/>
                  </a:cubicBezTo>
                  <a:lnTo>
                    <a:pt x="667" y="1037"/>
                  </a:lnTo>
                  <a:cubicBezTo>
                    <a:pt x="881" y="989"/>
                    <a:pt x="1024" y="775"/>
                    <a:pt x="1024" y="537"/>
                  </a:cubicBezTo>
                  <a:cubicBezTo>
                    <a:pt x="1024" y="298"/>
                    <a:pt x="881" y="84"/>
                    <a:pt x="667" y="36"/>
                  </a:cubicBezTo>
                  <a:cubicBezTo>
                    <a:pt x="631" y="13"/>
                    <a:pt x="589" y="1"/>
                    <a:pt x="545"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65"/>
            <p:cNvSpPr/>
            <p:nvPr/>
          </p:nvSpPr>
          <p:spPr>
            <a:xfrm>
              <a:off x="7431595" y="3763342"/>
              <a:ext cx="29875" cy="30143"/>
            </a:xfrm>
            <a:custGeom>
              <a:rect b="b" l="l" r="r" t="t"/>
              <a:pathLst>
                <a:path extrusionOk="0" h="1011" w="1002">
                  <a:moveTo>
                    <a:pt x="501" y="1"/>
                  </a:moveTo>
                  <a:cubicBezTo>
                    <a:pt x="525" y="72"/>
                    <a:pt x="572" y="144"/>
                    <a:pt x="572" y="239"/>
                  </a:cubicBezTo>
                  <a:cubicBezTo>
                    <a:pt x="572" y="405"/>
                    <a:pt x="453" y="596"/>
                    <a:pt x="287" y="667"/>
                  </a:cubicBezTo>
                  <a:cubicBezTo>
                    <a:pt x="263" y="715"/>
                    <a:pt x="263" y="715"/>
                    <a:pt x="239" y="715"/>
                  </a:cubicBezTo>
                  <a:cubicBezTo>
                    <a:pt x="168" y="739"/>
                    <a:pt x="96" y="739"/>
                    <a:pt x="25" y="739"/>
                  </a:cubicBezTo>
                  <a:lnTo>
                    <a:pt x="1" y="739"/>
                  </a:lnTo>
                  <a:cubicBezTo>
                    <a:pt x="49" y="858"/>
                    <a:pt x="168" y="977"/>
                    <a:pt x="334" y="1001"/>
                  </a:cubicBezTo>
                  <a:lnTo>
                    <a:pt x="382" y="1001"/>
                  </a:lnTo>
                  <a:cubicBezTo>
                    <a:pt x="410" y="1008"/>
                    <a:pt x="440" y="1011"/>
                    <a:pt x="471" y="1011"/>
                  </a:cubicBezTo>
                  <a:cubicBezTo>
                    <a:pt x="545" y="1011"/>
                    <a:pt x="624" y="994"/>
                    <a:pt x="692" y="977"/>
                  </a:cubicBezTo>
                  <a:cubicBezTo>
                    <a:pt x="882" y="882"/>
                    <a:pt x="1001" y="715"/>
                    <a:pt x="1001" y="501"/>
                  </a:cubicBezTo>
                  <a:cubicBezTo>
                    <a:pt x="1001" y="239"/>
                    <a:pt x="811" y="1"/>
                    <a:pt x="501"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65"/>
            <p:cNvSpPr/>
            <p:nvPr/>
          </p:nvSpPr>
          <p:spPr>
            <a:xfrm>
              <a:off x="7520355" y="3578725"/>
              <a:ext cx="31991" cy="29875"/>
            </a:xfrm>
            <a:custGeom>
              <a:rect b="b" l="l" r="r" t="t"/>
              <a:pathLst>
                <a:path extrusionOk="0" h="1002" w="1073">
                  <a:moveTo>
                    <a:pt x="358" y="1"/>
                  </a:moveTo>
                  <a:cubicBezTo>
                    <a:pt x="144" y="49"/>
                    <a:pt x="1" y="263"/>
                    <a:pt x="1" y="501"/>
                  </a:cubicBezTo>
                  <a:cubicBezTo>
                    <a:pt x="1" y="739"/>
                    <a:pt x="144" y="953"/>
                    <a:pt x="358" y="1001"/>
                  </a:cubicBezTo>
                  <a:lnTo>
                    <a:pt x="525" y="1001"/>
                  </a:lnTo>
                  <a:cubicBezTo>
                    <a:pt x="596" y="1001"/>
                    <a:pt x="691" y="1001"/>
                    <a:pt x="739" y="977"/>
                  </a:cubicBezTo>
                  <a:cubicBezTo>
                    <a:pt x="763" y="977"/>
                    <a:pt x="763" y="977"/>
                    <a:pt x="810" y="953"/>
                  </a:cubicBezTo>
                  <a:cubicBezTo>
                    <a:pt x="953" y="858"/>
                    <a:pt x="1072" y="668"/>
                    <a:pt x="1072" y="501"/>
                  </a:cubicBezTo>
                  <a:cubicBezTo>
                    <a:pt x="1072" y="287"/>
                    <a:pt x="953" y="120"/>
                    <a:pt x="739" y="25"/>
                  </a:cubicBezTo>
                  <a:cubicBezTo>
                    <a:pt x="691" y="1"/>
                    <a:pt x="620" y="1"/>
                    <a:pt x="525"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65"/>
            <p:cNvSpPr/>
            <p:nvPr/>
          </p:nvSpPr>
          <p:spPr>
            <a:xfrm>
              <a:off x="7520355" y="3579441"/>
              <a:ext cx="29845" cy="30471"/>
            </a:xfrm>
            <a:custGeom>
              <a:rect b="b" l="l" r="r" t="t"/>
              <a:pathLst>
                <a:path extrusionOk="0" h="1022" w="1001">
                  <a:moveTo>
                    <a:pt x="501" y="1"/>
                  </a:moveTo>
                  <a:cubicBezTo>
                    <a:pt x="525" y="96"/>
                    <a:pt x="572" y="144"/>
                    <a:pt x="572" y="239"/>
                  </a:cubicBezTo>
                  <a:cubicBezTo>
                    <a:pt x="572" y="406"/>
                    <a:pt x="453" y="596"/>
                    <a:pt x="286" y="691"/>
                  </a:cubicBezTo>
                  <a:cubicBezTo>
                    <a:pt x="263" y="715"/>
                    <a:pt x="263" y="715"/>
                    <a:pt x="239" y="715"/>
                  </a:cubicBezTo>
                  <a:cubicBezTo>
                    <a:pt x="167" y="739"/>
                    <a:pt x="96" y="739"/>
                    <a:pt x="25" y="739"/>
                  </a:cubicBezTo>
                  <a:lnTo>
                    <a:pt x="1" y="739"/>
                  </a:lnTo>
                  <a:cubicBezTo>
                    <a:pt x="48" y="858"/>
                    <a:pt x="167" y="977"/>
                    <a:pt x="334" y="1001"/>
                  </a:cubicBezTo>
                  <a:lnTo>
                    <a:pt x="382" y="1001"/>
                  </a:lnTo>
                  <a:cubicBezTo>
                    <a:pt x="411" y="1016"/>
                    <a:pt x="443" y="1021"/>
                    <a:pt x="476" y="1021"/>
                  </a:cubicBezTo>
                  <a:cubicBezTo>
                    <a:pt x="549" y="1021"/>
                    <a:pt x="626" y="994"/>
                    <a:pt x="691" y="977"/>
                  </a:cubicBezTo>
                  <a:cubicBezTo>
                    <a:pt x="882" y="882"/>
                    <a:pt x="1001" y="715"/>
                    <a:pt x="1001" y="501"/>
                  </a:cubicBezTo>
                  <a:cubicBezTo>
                    <a:pt x="1001" y="215"/>
                    <a:pt x="810" y="1"/>
                    <a:pt x="501"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65"/>
            <p:cNvSpPr/>
            <p:nvPr/>
          </p:nvSpPr>
          <p:spPr>
            <a:xfrm>
              <a:off x="7499782" y="3625595"/>
              <a:ext cx="71019" cy="113625"/>
            </a:xfrm>
            <a:custGeom>
              <a:rect b="b" l="l" r="r" t="t"/>
              <a:pathLst>
                <a:path extrusionOk="0" h="3811" w="2382">
                  <a:moveTo>
                    <a:pt x="953" y="1"/>
                  </a:moveTo>
                  <a:cubicBezTo>
                    <a:pt x="72" y="1"/>
                    <a:pt x="0" y="929"/>
                    <a:pt x="0" y="1215"/>
                  </a:cubicBezTo>
                  <a:lnTo>
                    <a:pt x="0" y="2239"/>
                  </a:lnTo>
                  <a:lnTo>
                    <a:pt x="0" y="2263"/>
                  </a:lnTo>
                  <a:cubicBezTo>
                    <a:pt x="73" y="2336"/>
                    <a:pt x="148" y="2364"/>
                    <a:pt x="216" y="2364"/>
                  </a:cubicBezTo>
                  <a:cubicBezTo>
                    <a:pt x="348" y="2364"/>
                    <a:pt x="453" y="2254"/>
                    <a:pt x="453" y="2144"/>
                  </a:cubicBezTo>
                  <a:lnTo>
                    <a:pt x="453" y="3573"/>
                  </a:lnTo>
                  <a:cubicBezTo>
                    <a:pt x="453" y="3597"/>
                    <a:pt x="453" y="3597"/>
                    <a:pt x="476" y="3620"/>
                  </a:cubicBezTo>
                  <a:cubicBezTo>
                    <a:pt x="580" y="3741"/>
                    <a:pt x="698" y="3790"/>
                    <a:pt x="808" y="3790"/>
                  </a:cubicBezTo>
                  <a:cubicBezTo>
                    <a:pt x="1002" y="3790"/>
                    <a:pt x="1167" y="3636"/>
                    <a:pt x="1167" y="3454"/>
                  </a:cubicBezTo>
                  <a:lnTo>
                    <a:pt x="1191" y="3454"/>
                  </a:lnTo>
                  <a:cubicBezTo>
                    <a:pt x="1191" y="3668"/>
                    <a:pt x="1358" y="3811"/>
                    <a:pt x="1548" y="3811"/>
                  </a:cubicBezTo>
                  <a:cubicBezTo>
                    <a:pt x="1715" y="3811"/>
                    <a:pt x="1881" y="3620"/>
                    <a:pt x="1881" y="3454"/>
                  </a:cubicBezTo>
                  <a:lnTo>
                    <a:pt x="1881" y="2168"/>
                  </a:lnTo>
                  <a:cubicBezTo>
                    <a:pt x="1881" y="2287"/>
                    <a:pt x="2001" y="2406"/>
                    <a:pt x="2120" y="2406"/>
                  </a:cubicBezTo>
                  <a:cubicBezTo>
                    <a:pt x="2239" y="2406"/>
                    <a:pt x="2310" y="2287"/>
                    <a:pt x="2310" y="2168"/>
                  </a:cubicBezTo>
                  <a:lnTo>
                    <a:pt x="2310" y="1215"/>
                  </a:lnTo>
                  <a:cubicBezTo>
                    <a:pt x="2382" y="525"/>
                    <a:pt x="1858" y="1"/>
                    <a:pt x="119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65"/>
            <p:cNvSpPr/>
            <p:nvPr/>
          </p:nvSpPr>
          <p:spPr>
            <a:xfrm>
              <a:off x="7540957" y="3653293"/>
              <a:ext cx="15653" cy="85241"/>
            </a:xfrm>
            <a:custGeom>
              <a:rect b="b" l="l" r="r" t="t"/>
              <a:pathLst>
                <a:path extrusionOk="0" h="2859" w="525">
                  <a:moveTo>
                    <a:pt x="477" y="0"/>
                  </a:moveTo>
                  <a:cubicBezTo>
                    <a:pt x="310" y="0"/>
                    <a:pt x="167" y="119"/>
                    <a:pt x="167" y="286"/>
                  </a:cubicBezTo>
                  <a:lnTo>
                    <a:pt x="167" y="2501"/>
                  </a:lnTo>
                  <a:cubicBezTo>
                    <a:pt x="167" y="2620"/>
                    <a:pt x="119" y="2739"/>
                    <a:pt x="0" y="2787"/>
                  </a:cubicBezTo>
                  <a:cubicBezTo>
                    <a:pt x="48" y="2811"/>
                    <a:pt x="119" y="2858"/>
                    <a:pt x="167" y="2858"/>
                  </a:cubicBezTo>
                  <a:cubicBezTo>
                    <a:pt x="381" y="2858"/>
                    <a:pt x="524" y="2691"/>
                    <a:pt x="524" y="2501"/>
                  </a:cubicBezTo>
                  <a:lnTo>
                    <a:pt x="524"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65"/>
            <p:cNvSpPr/>
            <p:nvPr/>
          </p:nvSpPr>
          <p:spPr>
            <a:xfrm>
              <a:off x="7530313" y="3626280"/>
              <a:ext cx="40489" cy="70363"/>
            </a:xfrm>
            <a:custGeom>
              <a:rect b="b" l="l" r="r" t="t"/>
              <a:pathLst>
                <a:path extrusionOk="0" h="2360" w="1358">
                  <a:moveTo>
                    <a:pt x="210" y="1"/>
                  </a:moveTo>
                  <a:cubicBezTo>
                    <a:pt x="196" y="1"/>
                    <a:pt x="181" y="1"/>
                    <a:pt x="167" y="1"/>
                  </a:cubicBezTo>
                  <a:lnTo>
                    <a:pt x="0" y="1"/>
                  </a:lnTo>
                  <a:cubicBezTo>
                    <a:pt x="548" y="97"/>
                    <a:pt x="1000" y="573"/>
                    <a:pt x="1000" y="1168"/>
                  </a:cubicBezTo>
                  <a:lnTo>
                    <a:pt x="1000" y="2121"/>
                  </a:lnTo>
                  <a:cubicBezTo>
                    <a:pt x="1000" y="2169"/>
                    <a:pt x="977" y="2240"/>
                    <a:pt x="953" y="2264"/>
                  </a:cubicBezTo>
                  <a:cubicBezTo>
                    <a:pt x="977" y="2335"/>
                    <a:pt x="1024" y="2359"/>
                    <a:pt x="1119" y="2359"/>
                  </a:cubicBezTo>
                  <a:cubicBezTo>
                    <a:pt x="1215" y="2359"/>
                    <a:pt x="1262" y="2335"/>
                    <a:pt x="1310" y="2288"/>
                  </a:cubicBezTo>
                  <a:cubicBezTo>
                    <a:pt x="1334" y="2240"/>
                    <a:pt x="1358" y="2169"/>
                    <a:pt x="1358" y="2121"/>
                  </a:cubicBezTo>
                  <a:lnTo>
                    <a:pt x="1358" y="1168"/>
                  </a:lnTo>
                  <a:cubicBezTo>
                    <a:pt x="1358" y="516"/>
                    <a:pt x="856" y="1"/>
                    <a:pt x="21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65"/>
            <p:cNvSpPr/>
            <p:nvPr/>
          </p:nvSpPr>
          <p:spPr>
            <a:xfrm>
              <a:off x="7499782" y="3809496"/>
              <a:ext cx="71019" cy="111627"/>
            </a:xfrm>
            <a:custGeom>
              <a:rect b="b" l="l" r="r" t="t"/>
              <a:pathLst>
                <a:path extrusionOk="0" h="3744" w="2382">
                  <a:moveTo>
                    <a:pt x="1191" y="1"/>
                  </a:moveTo>
                  <a:cubicBezTo>
                    <a:pt x="548" y="1"/>
                    <a:pt x="0" y="524"/>
                    <a:pt x="0" y="1191"/>
                  </a:cubicBezTo>
                  <a:lnTo>
                    <a:pt x="0" y="1858"/>
                  </a:lnTo>
                  <a:cubicBezTo>
                    <a:pt x="0" y="1930"/>
                    <a:pt x="24" y="1977"/>
                    <a:pt x="72" y="2025"/>
                  </a:cubicBezTo>
                  <a:lnTo>
                    <a:pt x="119" y="2072"/>
                  </a:lnTo>
                  <a:lnTo>
                    <a:pt x="143" y="2072"/>
                  </a:lnTo>
                  <a:lnTo>
                    <a:pt x="119" y="2287"/>
                  </a:lnTo>
                  <a:lnTo>
                    <a:pt x="119" y="2311"/>
                  </a:lnTo>
                  <a:cubicBezTo>
                    <a:pt x="95" y="2406"/>
                    <a:pt x="191" y="2501"/>
                    <a:pt x="262" y="2501"/>
                  </a:cubicBezTo>
                  <a:lnTo>
                    <a:pt x="500" y="2501"/>
                  </a:lnTo>
                  <a:lnTo>
                    <a:pt x="500" y="3477"/>
                  </a:lnTo>
                  <a:cubicBezTo>
                    <a:pt x="500" y="3525"/>
                    <a:pt x="548" y="3597"/>
                    <a:pt x="572" y="3620"/>
                  </a:cubicBezTo>
                  <a:cubicBezTo>
                    <a:pt x="666" y="3707"/>
                    <a:pt x="765" y="3744"/>
                    <a:pt x="856" y="3744"/>
                  </a:cubicBezTo>
                  <a:cubicBezTo>
                    <a:pt x="1041" y="3744"/>
                    <a:pt x="1191" y="3590"/>
                    <a:pt x="1191" y="3382"/>
                  </a:cubicBezTo>
                  <a:cubicBezTo>
                    <a:pt x="1191" y="3590"/>
                    <a:pt x="1341" y="3744"/>
                    <a:pt x="1526" y="3744"/>
                  </a:cubicBezTo>
                  <a:cubicBezTo>
                    <a:pt x="1617" y="3744"/>
                    <a:pt x="1716" y="3707"/>
                    <a:pt x="1810" y="3620"/>
                  </a:cubicBezTo>
                  <a:cubicBezTo>
                    <a:pt x="1881" y="3597"/>
                    <a:pt x="1881" y="3525"/>
                    <a:pt x="1881" y="3477"/>
                  </a:cubicBezTo>
                  <a:lnTo>
                    <a:pt x="1881" y="2501"/>
                  </a:lnTo>
                  <a:lnTo>
                    <a:pt x="2096" y="2501"/>
                  </a:lnTo>
                  <a:cubicBezTo>
                    <a:pt x="2167" y="2501"/>
                    <a:pt x="2239" y="2406"/>
                    <a:pt x="2239" y="2311"/>
                  </a:cubicBezTo>
                  <a:lnTo>
                    <a:pt x="2167" y="2049"/>
                  </a:lnTo>
                  <a:lnTo>
                    <a:pt x="2167" y="2049"/>
                  </a:lnTo>
                  <a:cubicBezTo>
                    <a:pt x="2215" y="2072"/>
                    <a:pt x="2239" y="2072"/>
                    <a:pt x="2239" y="2072"/>
                  </a:cubicBezTo>
                  <a:cubicBezTo>
                    <a:pt x="2262" y="2072"/>
                    <a:pt x="2262" y="2049"/>
                    <a:pt x="2286" y="2049"/>
                  </a:cubicBezTo>
                  <a:cubicBezTo>
                    <a:pt x="2334" y="2025"/>
                    <a:pt x="2358" y="1977"/>
                    <a:pt x="2358" y="1953"/>
                  </a:cubicBezTo>
                  <a:cubicBezTo>
                    <a:pt x="2358" y="1930"/>
                    <a:pt x="2382" y="1906"/>
                    <a:pt x="2382" y="1858"/>
                  </a:cubicBezTo>
                  <a:lnTo>
                    <a:pt x="2382" y="1191"/>
                  </a:lnTo>
                  <a:cubicBezTo>
                    <a:pt x="2382" y="524"/>
                    <a:pt x="1858" y="1"/>
                    <a:pt x="1191"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65"/>
            <p:cNvSpPr/>
            <p:nvPr/>
          </p:nvSpPr>
          <p:spPr>
            <a:xfrm>
              <a:off x="7529597" y="3810211"/>
              <a:ext cx="41204" cy="112224"/>
            </a:xfrm>
            <a:custGeom>
              <a:rect b="b" l="l" r="r" t="t"/>
              <a:pathLst>
                <a:path extrusionOk="0" h="3764" w="1382">
                  <a:moveTo>
                    <a:pt x="0" y="0"/>
                  </a:moveTo>
                  <a:cubicBezTo>
                    <a:pt x="572" y="72"/>
                    <a:pt x="1024" y="572"/>
                    <a:pt x="1024" y="1167"/>
                  </a:cubicBezTo>
                  <a:lnTo>
                    <a:pt x="1024" y="1834"/>
                  </a:lnTo>
                  <a:cubicBezTo>
                    <a:pt x="1024" y="1858"/>
                    <a:pt x="1001" y="1906"/>
                    <a:pt x="1001" y="1929"/>
                  </a:cubicBezTo>
                  <a:cubicBezTo>
                    <a:pt x="1001" y="1953"/>
                    <a:pt x="953" y="1977"/>
                    <a:pt x="929" y="2025"/>
                  </a:cubicBezTo>
                  <a:cubicBezTo>
                    <a:pt x="905" y="2025"/>
                    <a:pt x="905" y="2048"/>
                    <a:pt x="881" y="2048"/>
                  </a:cubicBezTo>
                  <a:lnTo>
                    <a:pt x="834" y="2048"/>
                  </a:lnTo>
                  <a:lnTo>
                    <a:pt x="905" y="2310"/>
                  </a:lnTo>
                  <a:cubicBezTo>
                    <a:pt x="929" y="2406"/>
                    <a:pt x="834" y="2501"/>
                    <a:pt x="762" y="2501"/>
                  </a:cubicBezTo>
                  <a:lnTo>
                    <a:pt x="691" y="2501"/>
                  </a:lnTo>
                  <a:cubicBezTo>
                    <a:pt x="596" y="2501"/>
                    <a:pt x="524" y="2572"/>
                    <a:pt x="524" y="2668"/>
                  </a:cubicBezTo>
                  <a:lnTo>
                    <a:pt x="524" y="3382"/>
                  </a:lnTo>
                  <a:cubicBezTo>
                    <a:pt x="524" y="3525"/>
                    <a:pt x="453" y="3644"/>
                    <a:pt x="334" y="3715"/>
                  </a:cubicBezTo>
                  <a:cubicBezTo>
                    <a:pt x="405" y="3739"/>
                    <a:pt x="453" y="3763"/>
                    <a:pt x="548" y="3763"/>
                  </a:cubicBezTo>
                  <a:cubicBezTo>
                    <a:pt x="762" y="3763"/>
                    <a:pt x="905" y="3596"/>
                    <a:pt x="905" y="3406"/>
                  </a:cubicBezTo>
                  <a:lnTo>
                    <a:pt x="905" y="2525"/>
                  </a:lnTo>
                  <a:lnTo>
                    <a:pt x="1120" y="2525"/>
                  </a:lnTo>
                  <a:cubicBezTo>
                    <a:pt x="1215" y="2525"/>
                    <a:pt x="1286" y="2429"/>
                    <a:pt x="1262" y="2334"/>
                  </a:cubicBezTo>
                  <a:lnTo>
                    <a:pt x="1215" y="2072"/>
                  </a:lnTo>
                  <a:lnTo>
                    <a:pt x="1239" y="2072"/>
                  </a:lnTo>
                  <a:cubicBezTo>
                    <a:pt x="1262" y="2072"/>
                    <a:pt x="1286" y="2048"/>
                    <a:pt x="1286" y="2048"/>
                  </a:cubicBezTo>
                  <a:cubicBezTo>
                    <a:pt x="1334" y="2025"/>
                    <a:pt x="1358" y="1977"/>
                    <a:pt x="1358" y="1953"/>
                  </a:cubicBezTo>
                  <a:cubicBezTo>
                    <a:pt x="1382" y="1929"/>
                    <a:pt x="1382" y="1906"/>
                    <a:pt x="1382" y="1858"/>
                  </a:cubicBezTo>
                  <a:lnTo>
                    <a:pt x="1382" y="1191"/>
                  </a:lnTo>
                  <a:cubicBezTo>
                    <a:pt x="1382" y="524"/>
                    <a:pt x="858" y="0"/>
                    <a:pt x="19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65"/>
            <p:cNvSpPr/>
            <p:nvPr/>
          </p:nvSpPr>
          <p:spPr>
            <a:xfrm>
              <a:off x="7519639" y="3762984"/>
              <a:ext cx="31991" cy="31186"/>
            </a:xfrm>
            <a:custGeom>
              <a:rect b="b" l="l" r="r" t="t"/>
              <a:pathLst>
                <a:path extrusionOk="0" h="1046" w="1073">
                  <a:moveTo>
                    <a:pt x="572" y="1"/>
                  </a:moveTo>
                  <a:cubicBezTo>
                    <a:pt x="525" y="1"/>
                    <a:pt x="477" y="13"/>
                    <a:pt x="430" y="36"/>
                  </a:cubicBezTo>
                  <a:cubicBezTo>
                    <a:pt x="382" y="36"/>
                    <a:pt x="358" y="60"/>
                    <a:pt x="287" y="84"/>
                  </a:cubicBezTo>
                  <a:cubicBezTo>
                    <a:pt x="144" y="179"/>
                    <a:pt x="25" y="370"/>
                    <a:pt x="25" y="537"/>
                  </a:cubicBezTo>
                  <a:cubicBezTo>
                    <a:pt x="1" y="727"/>
                    <a:pt x="120" y="894"/>
                    <a:pt x="287" y="989"/>
                  </a:cubicBezTo>
                  <a:cubicBezTo>
                    <a:pt x="374" y="1024"/>
                    <a:pt x="461" y="1046"/>
                    <a:pt x="548" y="1046"/>
                  </a:cubicBezTo>
                  <a:cubicBezTo>
                    <a:pt x="580" y="1046"/>
                    <a:pt x="612" y="1043"/>
                    <a:pt x="644" y="1037"/>
                  </a:cubicBezTo>
                  <a:lnTo>
                    <a:pt x="715" y="1037"/>
                  </a:lnTo>
                  <a:cubicBezTo>
                    <a:pt x="906" y="989"/>
                    <a:pt x="1073" y="775"/>
                    <a:pt x="1073" y="537"/>
                  </a:cubicBezTo>
                  <a:cubicBezTo>
                    <a:pt x="1073" y="298"/>
                    <a:pt x="906" y="84"/>
                    <a:pt x="715" y="36"/>
                  </a:cubicBezTo>
                  <a:cubicBezTo>
                    <a:pt x="668" y="13"/>
                    <a:pt x="620" y="1"/>
                    <a:pt x="57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65"/>
            <p:cNvSpPr/>
            <p:nvPr/>
          </p:nvSpPr>
          <p:spPr>
            <a:xfrm>
              <a:off x="7520355" y="3763342"/>
              <a:ext cx="29845" cy="30143"/>
            </a:xfrm>
            <a:custGeom>
              <a:rect b="b" l="l" r="r" t="t"/>
              <a:pathLst>
                <a:path extrusionOk="0" h="1011" w="1001">
                  <a:moveTo>
                    <a:pt x="501" y="1"/>
                  </a:moveTo>
                  <a:cubicBezTo>
                    <a:pt x="525" y="72"/>
                    <a:pt x="572" y="144"/>
                    <a:pt x="572" y="239"/>
                  </a:cubicBezTo>
                  <a:cubicBezTo>
                    <a:pt x="572" y="405"/>
                    <a:pt x="453" y="596"/>
                    <a:pt x="286" y="667"/>
                  </a:cubicBezTo>
                  <a:cubicBezTo>
                    <a:pt x="263" y="715"/>
                    <a:pt x="263" y="715"/>
                    <a:pt x="239" y="715"/>
                  </a:cubicBezTo>
                  <a:cubicBezTo>
                    <a:pt x="167" y="739"/>
                    <a:pt x="96" y="739"/>
                    <a:pt x="25" y="739"/>
                  </a:cubicBezTo>
                  <a:lnTo>
                    <a:pt x="1" y="739"/>
                  </a:lnTo>
                  <a:cubicBezTo>
                    <a:pt x="48" y="858"/>
                    <a:pt x="167" y="977"/>
                    <a:pt x="334" y="1001"/>
                  </a:cubicBezTo>
                  <a:lnTo>
                    <a:pt x="382" y="1001"/>
                  </a:lnTo>
                  <a:cubicBezTo>
                    <a:pt x="410" y="1008"/>
                    <a:pt x="440" y="1011"/>
                    <a:pt x="470" y="1011"/>
                  </a:cubicBezTo>
                  <a:cubicBezTo>
                    <a:pt x="545" y="1011"/>
                    <a:pt x="624" y="994"/>
                    <a:pt x="691" y="977"/>
                  </a:cubicBezTo>
                  <a:cubicBezTo>
                    <a:pt x="882" y="882"/>
                    <a:pt x="1001" y="715"/>
                    <a:pt x="1001" y="501"/>
                  </a:cubicBezTo>
                  <a:cubicBezTo>
                    <a:pt x="1001" y="239"/>
                    <a:pt x="810" y="1"/>
                    <a:pt x="501"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65"/>
            <p:cNvSpPr/>
            <p:nvPr/>
          </p:nvSpPr>
          <p:spPr>
            <a:xfrm>
              <a:off x="7609115" y="3578725"/>
              <a:ext cx="31991" cy="29875"/>
            </a:xfrm>
            <a:custGeom>
              <a:rect b="b" l="l" r="r" t="t"/>
              <a:pathLst>
                <a:path extrusionOk="0" h="1002" w="1073">
                  <a:moveTo>
                    <a:pt x="358" y="1"/>
                  </a:moveTo>
                  <a:cubicBezTo>
                    <a:pt x="143" y="49"/>
                    <a:pt x="1" y="263"/>
                    <a:pt x="1" y="501"/>
                  </a:cubicBezTo>
                  <a:cubicBezTo>
                    <a:pt x="1" y="739"/>
                    <a:pt x="143" y="953"/>
                    <a:pt x="358" y="1001"/>
                  </a:cubicBezTo>
                  <a:lnTo>
                    <a:pt x="524" y="1001"/>
                  </a:lnTo>
                  <a:cubicBezTo>
                    <a:pt x="596" y="1001"/>
                    <a:pt x="691" y="1001"/>
                    <a:pt x="739" y="977"/>
                  </a:cubicBezTo>
                  <a:cubicBezTo>
                    <a:pt x="763" y="977"/>
                    <a:pt x="763" y="977"/>
                    <a:pt x="810" y="953"/>
                  </a:cubicBezTo>
                  <a:cubicBezTo>
                    <a:pt x="953" y="858"/>
                    <a:pt x="1072" y="668"/>
                    <a:pt x="1072" y="501"/>
                  </a:cubicBezTo>
                  <a:cubicBezTo>
                    <a:pt x="1072" y="287"/>
                    <a:pt x="953" y="120"/>
                    <a:pt x="739" y="25"/>
                  </a:cubicBezTo>
                  <a:cubicBezTo>
                    <a:pt x="691" y="1"/>
                    <a:pt x="620" y="1"/>
                    <a:pt x="52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65"/>
            <p:cNvSpPr/>
            <p:nvPr/>
          </p:nvSpPr>
          <p:spPr>
            <a:xfrm>
              <a:off x="7609830" y="3579441"/>
              <a:ext cx="30560" cy="30471"/>
            </a:xfrm>
            <a:custGeom>
              <a:rect b="b" l="l" r="r" t="t"/>
              <a:pathLst>
                <a:path extrusionOk="0" h="1022" w="1025">
                  <a:moveTo>
                    <a:pt x="500" y="1"/>
                  </a:moveTo>
                  <a:cubicBezTo>
                    <a:pt x="548" y="96"/>
                    <a:pt x="572" y="144"/>
                    <a:pt x="572" y="239"/>
                  </a:cubicBezTo>
                  <a:cubicBezTo>
                    <a:pt x="572" y="406"/>
                    <a:pt x="453" y="596"/>
                    <a:pt x="310" y="691"/>
                  </a:cubicBezTo>
                  <a:cubicBezTo>
                    <a:pt x="262" y="715"/>
                    <a:pt x="262" y="715"/>
                    <a:pt x="238" y="715"/>
                  </a:cubicBezTo>
                  <a:cubicBezTo>
                    <a:pt x="191" y="739"/>
                    <a:pt x="96" y="739"/>
                    <a:pt x="24" y="739"/>
                  </a:cubicBezTo>
                  <a:lnTo>
                    <a:pt x="0" y="739"/>
                  </a:lnTo>
                  <a:cubicBezTo>
                    <a:pt x="72" y="858"/>
                    <a:pt x="191" y="977"/>
                    <a:pt x="334" y="1001"/>
                  </a:cubicBezTo>
                  <a:lnTo>
                    <a:pt x="381" y="1001"/>
                  </a:lnTo>
                  <a:cubicBezTo>
                    <a:pt x="411" y="1016"/>
                    <a:pt x="443" y="1021"/>
                    <a:pt x="475" y="1021"/>
                  </a:cubicBezTo>
                  <a:cubicBezTo>
                    <a:pt x="548" y="1021"/>
                    <a:pt x="625" y="994"/>
                    <a:pt x="691" y="977"/>
                  </a:cubicBezTo>
                  <a:cubicBezTo>
                    <a:pt x="905" y="882"/>
                    <a:pt x="1024" y="715"/>
                    <a:pt x="1024" y="501"/>
                  </a:cubicBezTo>
                  <a:cubicBezTo>
                    <a:pt x="1024" y="215"/>
                    <a:pt x="786" y="1"/>
                    <a:pt x="50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65"/>
            <p:cNvSpPr/>
            <p:nvPr/>
          </p:nvSpPr>
          <p:spPr>
            <a:xfrm>
              <a:off x="7588513" y="3625595"/>
              <a:ext cx="71049" cy="113625"/>
            </a:xfrm>
            <a:custGeom>
              <a:rect b="b" l="l" r="r" t="t"/>
              <a:pathLst>
                <a:path extrusionOk="0" h="3811" w="2383">
                  <a:moveTo>
                    <a:pt x="953" y="1"/>
                  </a:moveTo>
                  <a:cubicBezTo>
                    <a:pt x="72" y="1"/>
                    <a:pt x="1" y="929"/>
                    <a:pt x="1" y="1215"/>
                  </a:cubicBezTo>
                  <a:lnTo>
                    <a:pt x="1" y="2239"/>
                  </a:lnTo>
                  <a:lnTo>
                    <a:pt x="1" y="2263"/>
                  </a:lnTo>
                  <a:cubicBezTo>
                    <a:pt x="73" y="2336"/>
                    <a:pt x="149" y="2364"/>
                    <a:pt x="217" y="2364"/>
                  </a:cubicBezTo>
                  <a:cubicBezTo>
                    <a:pt x="349" y="2364"/>
                    <a:pt x="453" y="2254"/>
                    <a:pt x="453" y="2144"/>
                  </a:cubicBezTo>
                  <a:lnTo>
                    <a:pt x="453" y="3573"/>
                  </a:lnTo>
                  <a:cubicBezTo>
                    <a:pt x="453" y="3597"/>
                    <a:pt x="453" y="3597"/>
                    <a:pt x="477" y="3620"/>
                  </a:cubicBezTo>
                  <a:cubicBezTo>
                    <a:pt x="580" y="3741"/>
                    <a:pt x="699" y="3790"/>
                    <a:pt x="809" y="3790"/>
                  </a:cubicBezTo>
                  <a:cubicBezTo>
                    <a:pt x="1003" y="3790"/>
                    <a:pt x="1168" y="3636"/>
                    <a:pt x="1168" y="3454"/>
                  </a:cubicBezTo>
                  <a:lnTo>
                    <a:pt x="1192" y="3454"/>
                  </a:lnTo>
                  <a:cubicBezTo>
                    <a:pt x="1192" y="3668"/>
                    <a:pt x="1358" y="3811"/>
                    <a:pt x="1549" y="3811"/>
                  </a:cubicBezTo>
                  <a:cubicBezTo>
                    <a:pt x="1716" y="3811"/>
                    <a:pt x="1882" y="3620"/>
                    <a:pt x="1882" y="3454"/>
                  </a:cubicBezTo>
                  <a:lnTo>
                    <a:pt x="1882" y="2168"/>
                  </a:lnTo>
                  <a:cubicBezTo>
                    <a:pt x="1882" y="2287"/>
                    <a:pt x="2001" y="2406"/>
                    <a:pt x="2120" y="2406"/>
                  </a:cubicBezTo>
                  <a:cubicBezTo>
                    <a:pt x="2239" y="2406"/>
                    <a:pt x="2311" y="2287"/>
                    <a:pt x="2311" y="2168"/>
                  </a:cubicBezTo>
                  <a:lnTo>
                    <a:pt x="2311" y="1215"/>
                  </a:lnTo>
                  <a:cubicBezTo>
                    <a:pt x="2382" y="525"/>
                    <a:pt x="1858" y="1"/>
                    <a:pt x="1192"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65"/>
            <p:cNvSpPr/>
            <p:nvPr/>
          </p:nvSpPr>
          <p:spPr>
            <a:xfrm>
              <a:off x="7629717" y="3653293"/>
              <a:ext cx="15623" cy="85241"/>
            </a:xfrm>
            <a:custGeom>
              <a:rect b="b" l="l" r="r" t="t"/>
              <a:pathLst>
                <a:path extrusionOk="0" h="2859" w="524">
                  <a:moveTo>
                    <a:pt x="476" y="0"/>
                  </a:moveTo>
                  <a:cubicBezTo>
                    <a:pt x="310" y="0"/>
                    <a:pt x="167" y="119"/>
                    <a:pt x="167" y="286"/>
                  </a:cubicBezTo>
                  <a:lnTo>
                    <a:pt x="167" y="2501"/>
                  </a:lnTo>
                  <a:cubicBezTo>
                    <a:pt x="167" y="2620"/>
                    <a:pt x="119" y="2739"/>
                    <a:pt x="0" y="2787"/>
                  </a:cubicBezTo>
                  <a:cubicBezTo>
                    <a:pt x="48" y="2811"/>
                    <a:pt x="119" y="2858"/>
                    <a:pt x="167" y="2858"/>
                  </a:cubicBezTo>
                  <a:cubicBezTo>
                    <a:pt x="381" y="2858"/>
                    <a:pt x="524" y="2691"/>
                    <a:pt x="524" y="2501"/>
                  </a:cubicBezTo>
                  <a:lnTo>
                    <a:pt x="524"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65"/>
            <p:cNvSpPr/>
            <p:nvPr/>
          </p:nvSpPr>
          <p:spPr>
            <a:xfrm>
              <a:off x="7619043" y="3626280"/>
              <a:ext cx="40519" cy="70363"/>
            </a:xfrm>
            <a:custGeom>
              <a:rect b="b" l="l" r="r" t="t"/>
              <a:pathLst>
                <a:path extrusionOk="0" h="2360" w="1359">
                  <a:moveTo>
                    <a:pt x="211" y="1"/>
                  </a:moveTo>
                  <a:cubicBezTo>
                    <a:pt x="197" y="1"/>
                    <a:pt x="182" y="1"/>
                    <a:pt x="168" y="1"/>
                  </a:cubicBezTo>
                  <a:lnTo>
                    <a:pt x="1" y="1"/>
                  </a:lnTo>
                  <a:cubicBezTo>
                    <a:pt x="549" y="97"/>
                    <a:pt x="1001" y="573"/>
                    <a:pt x="1001" y="1168"/>
                  </a:cubicBezTo>
                  <a:lnTo>
                    <a:pt x="1001" y="2121"/>
                  </a:lnTo>
                  <a:cubicBezTo>
                    <a:pt x="1001" y="2169"/>
                    <a:pt x="977" y="2240"/>
                    <a:pt x="953" y="2264"/>
                  </a:cubicBezTo>
                  <a:cubicBezTo>
                    <a:pt x="977" y="2335"/>
                    <a:pt x="1025" y="2359"/>
                    <a:pt x="1120" y="2359"/>
                  </a:cubicBezTo>
                  <a:cubicBezTo>
                    <a:pt x="1215" y="2359"/>
                    <a:pt x="1263" y="2335"/>
                    <a:pt x="1311" y="2288"/>
                  </a:cubicBezTo>
                  <a:cubicBezTo>
                    <a:pt x="1335" y="2240"/>
                    <a:pt x="1358" y="2169"/>
                    <a:pt x="1358" y="2121"/>
                  </a:cubicBezTo>
                  <a:lnTo>
                    <a:pt x="1358" y="1168"/>
                  </a:lnTo>
                  <a:cubicBezTo>
                    <a:pt x="1358" y="516"/>
                    <a:pt x="857" y="1"/>
                    <a:pt x="211"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65"/>
            <p:cNvSpPr/>
            <p:nvPr/>
          </p:nvSpPr>
          <p:spPr>
            <a:xfrm>
              <a:off x="7588513" y="3809496"/>
              <a:ext cx="71049" cy="111627"/>
            </a:xfrm>
            <a:custGeom>
              <a:rect b="b" l="l" r="r" t="t"/>
              <a:pathLst>
                <a:path extrusionOk="0" h="3744" w="2383">
                  <a:moveTo>
                    <a:pt x="1192" y="1"/>
                  </a:moveTo>
                  <a:cubicBezTo>
                    <a:pt x="549" y="1"/>
                    <a:pt x="1" y="524"/>
                    <a:pt x="1" y="1191"/>
                  </a:cubicBezTo>
                  <a:lnTo>
                    <a:pt x="1" y="1858"/>
                  </a:lnTo>
                  <a:cubicBezTo>
                    <a:pt x="1" y="1930"/>
                    <a:pt x="25" y="1977"/>
                    <a:pt x="72" y="2025"/>
                  </a:cubicBezTo>
                  <a:lnTo>
                    <a:pt x="120" y="2072"/>
                  </a:lnTo>
                  <a:lnTo>
                    <a:pt x="144" y="2072"/>
                  </a:lnTo>
                  <a:lnTo>
                    <a:pt x="120" y="2287"/>
                  </a:lnTo>
                  <a:lnTo>
                    <a:pt x="120" y="2311"/>
                  </a:lnTo>
                  <a:cubicBezTo>
                    <a:pt x="96" y="2406"/>
                    <a:pt x="191" y="2501"/>
                    <a:pt x="263" y="2501"/>
                  </a:cubicBezTo>
                  <a:lnTo>
                    <a:pt x="501" y="2501"/>
                  </a:lnTo>
                  <a:lnTo>
                    <a:pt x="501" y="3477"/>
                  </a:lnTo>
                  <a:cubicBezTo>
                    <a:pt x="501" y="3525"/>
                    <a:pt x="549" y="3597"/>
                    <a:pt x="572" y="3620"/>
                  </a:cubicBezTo>
                  <a:cubicBezTo>
                    <a:pt x="667" y="3707"/>
                    <a:pt x="766" y="3744"/>
                    <a:pt x="857" y="3744"/>
                  </a:cubicBezTo>
                  <a:cubicBezTo>
                    <a:pt x="1042" y="3744"/>
                    <a:pt x="1192" y="3590"/>
                    <a:pt x="1192" y="3382"/>
                  </a:cubicBezTo>
                  <a:cubicBezTo>
                    <a:pt x="1192" y="3590"/>
                    <a:pt x="1342" y="3744"/>
                    <a:pt x="1526" y="3744"/>
                  </a:cubicBezTo>
                  <a:cubicBezTo>
                    <a:pt x="1617" y="3744"/>
                    <a:pt x="1717" y="3707"/>
                    <a:pt x="1811" y="3620"/>
                  </a:cubicBezTo>
                  <a:cubicBezTo>
                    <a:pt x="1882" y="3597"/>
                    <a:pt x="1882" y="3525"/>
                    <a:pt x="1882" y="3477"/>
                  </a:cubicBezTo>
                  <a:lnTo>
                    <a:pt x="1882" y="2501"/>
                  </a:lnTo>
                  <a:lnTo>
                    <a:pt x="2097" y="2501"/>
                  </a:lnTo>
                  <a:cubicBezTo>
                    <a:pt x="2168" y="2501"/>
                    <a:pt x="2239" y="2406"/>
                    <a:pt x="2239" y="2311"/>
                  </a:cubicBezTo>
                  <a:lnTo>
                    <a:pt x="2168" y="2049"/>
                  </a:lnTo>
                  <a:lnTo>
                    <a:pt x="2168" y="2049"/>
                  </a:lnTo>
                  <a:cubicBezTo>
                    <a:pt x="2216" y="2072"/>
                    <a:pt x="2239" y="2072"/>
                    <a:pt x="2239" y="2072"/>
                  </a:cubicBezTo>
                  <a:cubicBezTo>
                    <a:pt x="2263" y="2072"/>
                    <a:pt x="2263" y="2049"/>
                    <a:pt x="2287" y="2049"/>
                  </a:cubicBezTo>
                  <a:cubicBezTo>
                    <a:pt x="2335" y="2025"/>
                    <a:pt x="2359" y="1977"/>
                    <a:pt x="2359" y="1953"/>
                  </a:cubicBezTo>
                  <a:cubicBezTo>
                    <a:pt x="2359" y="1930"/>
                    <a:pt x="2382" y="1906"/>
                    <a:pt x="2382" y="1858"/>
                  </a:cubicBezTo>
                  <a:lnTo>
                    <a:pt x="2382" y="1191"/>
                  </a:lnTo>
                  <a:cubicBezTo>
                    <a:pt x="2382" y="524"/>
                    <a:pt x="1858" y="1"/>
                    <a:pt x="119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65"/>
            <p:cNvSpPr/>
            <p:nvPr/>
          </p:nvSpPr>
          <p:spPr>
            <a:xfrm>
              <a:off x="7618358" y="3810211"/>
              <a:ext cx="41204" cy="112224"/>
            </a:xfrm>
            <a:custGeom>
              <a:rect b="b" l="l" r="r" t="t"/>
              <a:pathLst>
                <a:path extrusionOk="0" h="3764" w="1382">
                  <a:moveTo>
                    <a:pt x="0" y="0"/>
                  </a:moveTo>
                  <a:cubicBezTo>
                    <a:pt x="572" y="72"/>
                    <a:pt x="1024" y="572"/>
                    <a:pt x="1024" y="1167"/>
                  </a:cubicBezTo>
                  <a:lnTo>
                    <a:pt x="1024" y="1834"/>
                  </a:lnTo>
                  <a:cubicBezTo>
                    <a:pt x="1024" y="1858"/>
                    <a:pt x="1000" y="1906"/>
                    <a:pt x="1000" y="1929"/>
                  </a:cubicBezTo>
                  <a:cubicBezTo>
                    <a:pt x="1000" y="1953"/>
                    <a:pt x="953" y="1977"/>
                    <a:pt x="929" y="2025"/>
                  </a:cubicBezTo>
                  <a:cubicBezTo>
                    <a:pt x="905" y="2025"/>
                    <a:pt x="905" y="2048"/>
                    <a:pt x="881" y="2048"/>
                  </a:cubicBezTo>
                  <a:lnTo>
                    <a:pt x="834" y="2048"/>
                  </a:lnTo>
                  <a:lnTo>
                    <a:pt x="905" y="2310"/>
                  </a:lnTo>
                  <a:cubicBezTo>
                    <a:pt x="929" y="2406"/>
                    <a:pt x="834" y="2501"/>
                    <a:pt x="762" y="2501"/>
                  </a:cubicBezTo>
                  <a:lnTo>
                    <a:pt x="691" y="2501"/>
                  </a:lnTo>
                  <a:cubicBezTo>
                    <a:pt x="595" y="2501"/>
                    <a:pt x="524" y="2572"/>
                    <a:pt x="524" y="2668"/>
                  </a:cubicBezTo>
                  <a:lnTo>
                    <a:pt x="524" y="3382"/>
                  </a:lnTo>
                  <a:cubicBezTo>
                    <a:pt x="524" y="3525"/>
                    <a:pt x="453" y="3644"/>
                    <a:pt x="334" y="3715"/>
                  </a:cubicBezTo>
                  <a:cubicBezTo>
                    <a:pt x="405" y="3739"/>
                    <a:pt x="453" y="3763"/>
                    <a:pt x="548" y="3763"/>
                  </a:cubicBezTo>
                  <a:cubicBezTo>
                    <a:pt x="762" y="3763"/>
                    <a:pt x="905" y="3596"/>
                    <a:pt x="905" y="3406"/>
                  </a:cubicBezTo>
                  <a:lnTo>
                    <a:pt x="905" y="2525"/>
                  </a:lnTo>
                  <a:lnTo>
                    <a:pt x="1119" y="2525"/>
                  </a:lnTo>
                  <a:cubicBezTo>
                    <a:pt x="1215" y="2525"/>
                    <a:pt x="1286" y="2429"/>
                    <a:pt x="1262" y="2334"/>
                  </a:cubicBezTo>
                  <a:lnTo>
                    <a:pt x="1215" y="2072"/>
                  </a:lnTo>
                  <a:lnTo>
                    <a:pt x="1238" y="2072"/>
                  </a:lnTo>
                  <a:cubicBezTo>
                    <a:pt x="1262" y="2072"/>
                    <a:pt x="1286" y="2048"/>
                    <a:pt x="1286" y="2048"/>
                  </a:cubicBezTo>
                  <a:cubicBezTo>
                    <a:pt x="1334" y="2025"/>
                    <a:pt x="1358" y="1977"/>
                    <a:pt x="1358" y="1953"/>
                  </a:cubicBezTo>
                  <a:cubicBezTo>
                    <a:pt x="1381" y="1929"/>
                    <a:pt x="1381" y="1906"/>
                    <a:pt x="1381" y="1858"/>
                  </a:cubicBezTo>
                  <a:lnTo>
                    <a:pt x="1381" y="1191"/>
                  </a:lnTo>
                  <a:cubicBezTo>
                    <a:pt x="1381" y="524"/>
                    <a:pt x="857" y="0"/>
                    <a:pt x="19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65"/>
            <p:cNvSpPr/>
            <p:nvPr/>
          </p:nvSpPr>
          <p:spPr>
            <a:xfrm>
              <a:off x="7608399" y="3762984"/>
              <a:ext cx="31991" cy="31186"/>
            </a:xfrm>
            <a:custGeom>
              <a:rect b="b" l="l" r="r" t="t"/>
              <a:pathLst>
                <a:path extrusionOk="0" h="1046" w="1073">
                  <a:moveTo>
                    <a:pt x="572" y="1"/>
                  </a:moveTo>
                  <a:cubicBezTo>
                    <a:pt x="525" y="1"/>
                    <a:pt x="477" y="13"/>
                    <a:pt x="429" y="36"/>
                  </a:cubicBezTo>
                  <a:cubicBezTo>
                    <a:pt x="382" y="36"/>
                    <a:pt x="358" y="60"/>
                    <a:pt x="286" y="84"/>
                  </a:cubicBezTo>
                  <a:cubicBezTo>
                    <a:pt x="144" y="179"/>
                    <a:pt x="25" y="370"/>
                    <a:pt x="25" y="537"/>
                  </a:cubicBezTo>
                  <a:cubicBezTo>
                    <a:pt x="1" y="727"/>
                    <a:pt x="120" y="894"/>
                    <a:pt x="286" y="989"/>
                  </a:cubicBezTo>
                  <a:cubicBezTo>
                    <a:pt x="374" y="1024"/>
                    <a:pt x="461" y="1046"/>
                    <a:pt x="548" y="1046"/>
                  </a:cubicBezTo>
                  <a:cubicBezTo>
                    <a:pt x="580" y="1046"/>
                    <a:pt x="612" y="1043"/>
                    <a:pt x="644" y="1037"/>
                  </a:cubicBezTo>
                  <a:lnTo>
                    <a:pt x="715" y="1037"/>
                  </a:lnTo>
                  <a:cubicBezTo>
                    <a:pt x="906" y="989"/>
                    <a:pt x="1072" y="775"/>
                    <a:pt x="1072" y="537"/>
                  </a:cubicBezTo>
                  <a:cubicBezTo>
                    <a:pt x="1072" y="298"/>
                    <a:pt x="906" y="84"/>
                    <a:pt x="715" y="36"/>
                  </a:cubicBezTo>
                  <a:cubicBezTo>
                    <a:pt x="668" y="13"/>
                    <a:pt x="620" y="1"/>
                    <a:pt x="57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65"/>
            <p:cNvSpPr/>
            <p:nvPr/>
          </p:nvSpPr>
          <p:spPr>
            <a:xfrm>
              <a:off x="7609115" y="3763342"/>
              <a:ext cx="29845" cy="30143"/>
            </a:xfrm>
            <a:custGeom>
              <a:rect b="b" l="l" r="r" t="t"/>
              <a:pathLst>
                <a:path extrusionOk="0" h="1011" w="1001">
                  <a:moveTo>
                    <a:pt x="501" y="1"/>
                  </a:moveTo>
                  <a:cubicBezTo>
                    <a:pt x="524" y="72"/>
                    <a:pt x="572" y="144"/>
                    <a:pt x="572" y="239"/>
                  </a:cubicBezTo>
                  <a:cubicBezTo>
                    <a:pt x="572" y="405"/>
                    <a:pt x="453" y="596"/>
                    <a:pt x="286" y="667"/>
                  </a:cubicBezTo>
                  <a:cubicBezTo>
                    <a:pt x="262" y="715"/>
                    <a:pt x="262" y="715"/>
                    <a:pt x="239" y="715"/>
                  </a:cubicBezTo>
                  <a:cubicBezTo>
                    <a:pt x="167" y="739"/>
                    <a:pt x="96" y="739"/>
                    <a:pt x="24" y="739"/>
                  </a:cubicBezTo>
                  <a:lnTo>
                    <a:pt x="1" y="739"/>
                  </a:lnTo>
                  <a:cubicBezTo>
                    <a:pt x="48" y="858"/>
                    <a:pt x="167" y="977"/>
                    <a:pt x="334" y="1001"/>
                  </a:cubicBezTo>
                  <a:lnTo>
                    <a:pt x="382" y="1001"/>
                  </a:lnTo>
                  <a:cubicBezTo>
                    <a:pt x="409" y="1008"/>
                    <a:pt x="439" y="1011"/>
                    <a:pt x="470" y="1011"/>
                  </a:cubicBezTo>
                  <a:cubicBezTo>
                    <a:pt x="545" y="1011"/>
                    <a:pt x="624" y="994"/>
                    <a:pt x="691" y="977"/>
                  </a:cubicBezTo>
                  <a:cubicBezTo>
                    <a:pt x="882" y="882"/>
                    <a:pt x="1001" y="715"/>
                    <a:pt x="1001" y="501"/>
                  </a:cubicBezTo>
                  <a:cubicBezTo>
                    <a:pt x="1001" y="239"/>
                    <a:pt x="810" y="1"/>
                    <a:pt x="501"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65"/>
            <p:cNvSpPr/>
            <p:nvPr/>
          </p:nvSpPr>
          <p:spPr>
            <a:xfrm>
              <a:off x="7697875" y="3578725"/>
              <a:ext cx="31962" cy="29875"/>
            </a:xfrm>
            <a:custGeom>
              <a:rect b="b" l="l" r="r" t="t"/>
              <a:pathLst>
                <a:path extrusionOk="0" h="1002" w="1072">
                  <a:moveTo>
                    <a:pt x="358" y="1"/>
                  </a:moveTo>
                  <a:cubicBezTo>
                    <a:pt x="143" y="49"/>
                    <a:pt x="0" y="263"/>
                    <a:pt x="0" y="501"/>
                  </a:cubicBezTo>
                  <a:cubicBezTo>
                    <a:pt x="0" y="739"/>
                    <a:pt x="143" y="953"/>
                    <a:pt x="358" y="1001"/>
                  </a:cubicBezTo>
                  <a:lnTo>
                    <a:pt x="524" y="1001"/>
                  </a:lnTo>
                  <a:cubicBezTo>
                    <a:pt x="596" y="1001"/>
                    <a:pt x="691" y="1001"/>
                    <a:pt x="739" y="977"/>
                  </a:cubicBezTo>
                  <a:cubicBezTo>
                    <a:pt x="762" y="977"/>
                    <a:pt x="762" y="977"/>
                    <a:pt x="810" y="953"/>
                  </a:cubicBezTo>
                  <a:cubicBezTo>
                    <a:pt x="953" y="858"/>
                    <a:pt x="1072" y="668"/>
                    <a:pt x="1072" y="501"/>
                  </a:cubicBezTo>
                  <a:cubicBezTo>
                    <a:pt x="1072" y="287"/>
                    <a:pt x="953" y="120"/>
                    <a:pt x="739" y="25"/>
                  </a:cubicBezTo>
                  <a:cubicBezTo>
                    <a:pt x="691" y="1"/>
                    <a:pt x="620" y="1"/>
                    <a:pt x="52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65"/>
            <p:cNvSpPr/>
            <p:nvPr/>
          </p:nvSpPr>
          <p:spPr>
            <a:xfrm>
              <a:off x="7698591" y="3579441"/>
              <a:ext cx="30560" cy="30471"/>
            </a:xfrm>
            <a:custGeom>
              <a:rect b="b" l="l" r="r" t="t"/>
              <a:pathLst>
                <a:path extrusionOk="0" h="1022" w="1025">
                  <a:moveTo>
                    <a:pt x="500" y="1"/>
                  </a:moveTo>
                  <a:cubicBezTo>
                    <a:pt x="548" y="96"/>
                    <a:pt x="572" y="144"/>
                    <a:pt x="572" y="239"/>
                  </a:cubicBezTo>
                  <a:cubicBezTo>
                    <a:pt x="572" y="406"/>
                    <a:pt x="453" y="596"/>
                    <a:pt x="310" y="691"/>
                  </a:cubicBezTo>
                  <a:cubicBezTo>
                    <a:pt x="262" y="715"/>
                    <a:pt x="262" y="715"/>
                    <a:pt x="238" y="715"/>
                  </a:cubicBezTo>
                  <a:cubicBezTo>
                    <a:pt x="191" y="739"/>
                    <a:pt x="95" y="739"/>
                    <a:pt x="24" y="739"/>
                  </a:cubicBezTo>
                  <a:lnTo>
                    <a:pt x="0" y="739"/>
                  </a:lnTo>
                  <a:cubicBezTo>
                    <a:pt x="72" y="858"/>
                    <a:pt x="191" y="977"/>
                    <a:pt x="334" y="1001"/>
                  </a:cubicBezTo>
                  <a:lnTo>
                    <a:pt x="381" y="1001"/>
                  </a:lnTo>
                  <a:cubicBezTo>
                    <a:pt x="411" y="1016"/>
                    <a:pt x="443" y="1021"/>
                    <a:pt x="475" y="1021"/>
                  </a:cubicBezTo>
                  <a:cubicBezTo>
                    <a:pt x="548" y="1021"/>
                    <a:pt x="625" y="994"/>
                    <a:pt x="691" y="977"/>
                  </a:cubicBezTo>
                  <a:cubicBezTo>
                    <a:pt x="905" y="882"/>
                    <a:pt x="1024" y="715"/>
                    <a:pt x="1024" y="501"/>
                  </a:cubicBezTo>
                  <a:cubicBezTo>
                    <a:pt x="1024" y="215"/>
                    <a:pt x="786" y="1"/>
                    <a:pt x="50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65"/>
            <p:cNvSpPr/>
            <p:nvPr/>
          </p:nvSpPr>
          <p:spPr>
            <a:xfrm>
              <a:off x="7677273" y="3625595"/>
              <a:ext cx="71049" cy="113625"/>
            </a:xfrm>
            <a:custGeom>
              <a:rect b="b" l="l" r="r" t="t"/>
              <a:pathLst>
                <a:path extrusionOk="0" h="3811" w="2383">
                  <a:moveTo>
                    <a:pt x="953" y="1"/>
                  </a:moveTo>
                  <a:cubicBezTo>
                    <a:pt x="72" y="1"/>
                    <a:pt x="1" y="929"/>
                    <a:pt x="1" y="1215"/>
                  </a:cubicBezTo>
                  <a:lnTo>
                    <a:pt x="1" y="2239"/>
                  </a:lnTo>
                  <a:lnTo>
                    <a:pt x="1" y="2263"/>
                  </a:lnTo>
                  <a:cubicBezTo>
                    <a:pt x="73" y="2336"/>
                    <a:pt x="149" y="2364"/>
                    <a:pt x="216" y="2364"/>
                  </a:cubicBezTo>
                  <a:cubicBezTo>
                    <a:pt x="349" y="2364"/>
                    <a:pt x="453" y="2254"/>
                    <a:pt x="453" y="2144"/>
                  </a:cubicBezTo>
                  <a:lnTo>
                    <a:pt x="453" y="3573"/>
                  </a:lnTo>
                  <a:cubicBezTo>
                    <a:pt x="453" y="3597"/>
                    <a:pt x="453" y="3597"/>
                    <a:pt x="477" y="3620"/>
                  </a:cubicBezTo>
                  <a:cubicBezTo>
                    <a:pt x="580" y="3741"/>
                    <a:pt x="699" y="3790"/>
                    <a:pt x="808" y="3790"/>
                  </a:cubicBezTo>
                  <a:cubicBezTo>
                    <a:pt x="1002" y="3790"/>
                    <a:pt x="1168" y="3636"/>
                    <a:pt x="1168" y="3454"/>
                  </a:cubicBezTo>
                  <a:lnTo>
                    <a:pt x="1191" y="3454"/>
                  </a:lnTo>
                  <a:cubicBezTo>
                    <a:pt x="1191" y="3668"/>
                    <a:pt x="1358" y="3811"/>
                    <a:pt x="1549" y="3811"/>
                  </a:cubicBezTo>
                  <a:cubicBezTo>
                    <a:pt x="1715" y="3811"/>
                    <a:pt x="1882" y="3620"/>
                    <a:pt x="1882" y="3454"/>
                  </a:cubicBezTo>
                  <a:lnTo>
                    <a:pt x="1882" y="2168"/>
                  </a:lnTo>
                  <a:cubicBezTo>
                    <a:pt x="1882" y="2287"/>
                    <a:pt x="2001" y="2406"/>
                    <a:pt x="2120" y="2406"/>
                  </a:cubicBezTo>
                  <a:cubicBezTo>
                    <a:pt x="2239" y="2406"/>
                    <a:pt x="2311" y="2287"/>
                    <a:pt x="2311" y="2168"/>
                  </a:cubicBezTo>
                  <a:lnTo>
                    <a:pt x="2311" y="1215"/>
                  </a:lnTo>
                  <a:cubicBezTo>
                    <a:pt x="2382" y="525"/>
                    <a:pt x="1858" y="1"/>
                    <a:pt x="119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65"/>
            <p:cNvSpPr/>
            <p:nvPr/>
          </p:nvSpPr>
          <p:spPr>
            <a:xfrm>
              <a:off x="7718448" y="3653293"/>
              <a:ext cx="15653" cy="85241"/>
            </a:xfrm>
            <a:custGeom>
              <a:rect b="b" l="l" r="r" t="t"/>
              <a:pathLst>
                <a:path extrusionOk="0" h="2859" w="525">
                  <a:moveTo>
                    <a:pt x="477" y="0"/>
                  </a:moveTo>
                  <a:cubicBezTo>
                    <a:pt x="311" y="0"/>
                    <a:pt x="168" y="119"/>
                    <a:pt x="168" y="286"/>
                  </a:cubicBezTo>
                  <a:lnTo>
                    <a:pt x="168" y="2501"/>
                  </a:lnTo>
                  <a:cubicBezTo>
                    <a:pt x="168" y="2620"/>
                    <a:pt x="120" y="2739"/>
                    <a:pt x="1" y="2787"/>
                  </a:cubicBezTo>
                  <a:cubicBezTo>
                    <a:pt x="49" y="2811"/>
                    <a:pt x="120" y="2858"/>
                    <a:pt x="168" y="2858"/>
                  </a:cubicBezTo>
                  <a:cubicBezTo>
                    <a:pt x="382" y="2858"/>
                    <a:pt x="525" y="2691"/>
                    <a:pt x="525" y="2501"/>
                  </a:cubicBezTo>
                  <a:lnTo>
                    <a:pt x="525"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65"/>
            <p:cNvSpPr/>
            <p:nvPr/>
          </p:nvSpPr>
          <p:spPr>
            <a:xfrm>
              <a:off x="7707804" y="3626280"/>
              <a:ext cx="40519" cy="70363"/>
            </a:xfrm>
            <a:custGeom>
              <a:rect b="b" l="l" r="r" t="t"/>
              <a:pathLst>
                <a:path extrusionOk="0" h="2360" w="1359">
                  <a:moveTo>
                    <a:pt x="211" y="1"/>
                  </a:moveTo>
                  <a:cubicBezTo>
                    <a:pt x="197" y="1"/>
                    <a:pt x="182" y="1"/>
                    <a:pt x="167" y="1"/>
                  </a:cubicBezTo>
                  <a:lnTo>
                    <a:pt x="1" y="1"/>
                  </a:lnTo>
                  <a:cubicBezTo>
                    <a:pt x="548" y="97"/>
                    <a:pt x="1001" y="573"/>
                    <a:pt x="1001" y="1168"/>
                  </a:cubicBezTo>
                  <a:lnTo>
                    <a:pt x="1001" y="2121"/>
                  </a:lnTo>
                  <a:cubicBezTo>
                    <a:pt x="1001" y="2169"/>
                    <a:pt x="977" y="2240"/>
                    <a:pt x="953" y="2264"/>
                  </a:cubicBezTo>
                  <a:cubicBezTo>
                    <a:pt x="977" y="2335"/>
                    <a:pt x="1025" y="2359"/>
                    <a:pt x="1120" y="2359"/>
                  </a:cubicBezTo>
                  <a:cubicBezTo>
                    <a:pt x="1215" y="2359"/>
                    <a:pt x="1263" y="2335"/>
                    <a:pt x="1311" y="2288"/>
                  </a:cubicBezTo>
                  <a:cubicBezTo>
                    <a:pt x="1334" y="2240"/>
                    <a:pt x="1358" y="2169"/>
                    <a:pt x="1358" y="2121"/>
                  </a:cubicBezTo>
                  <a:lnTo>
                    <a:pt x="1358" y="1168"/>
                  </a:lnTo>
                  <a:cubicBezTo>
                    <a:pt x="1358" y="516"/>
                    <a:pt x="857" y="1"/>
                    <a:pt x="211"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65"/>
            <p:cNvSpPr/>
            <p:nvPr/>
          </p:nvSpPr>
          <p:spPr>
            <a:xfrm>
              <a:off x="7677273" y="3809496"/>
              <a:ext cx="71049" cy="111627"/>
            </a:xfrm>
            <a:custGeom>
              <a:rect b="b" l="l" r="r" t="t"/>
              <a:pathLst>
                <a:path extrusionOk="0" h="3744" w="2383">
                  <a:moveTo>
                    <a:pt x="1191" y="1"/>
                  </a:moveTo>
                  <a:cubicBezTo>
                    <a:pt x="548" y="1"/>
                    <a:pt x="1" y="524"/>
                    <a:pt x="1" y="1191"/>
                  </a:cubicBezTo>
                  <a:lnTo>
                    <a:pt x="1" y="1858"/>
                  </a:lnTo>
                  <a:cubicBezTo>
                    <a:pt x="1" y="1930"/>
                    <a:pt x="25" y="1977"/>
                    <a:pt x="72" y="2025"/>
                  </a:cubicBezTo>
                  <a:lnTo>
                    <a:pt x="120" y="2072"/>
                  </a:lnTo>
                  <a:lnTo>
                    <a:pt x="144" y="2072"/>
                  </a:lnTo>
                  <a:lnTo>
                    <a:pt x="120" y="2287"/>
                  </a:lnTo>
                  <a:lnTo>
                    <a:pt x="120" y="2311"/>
                  </a:lnTo>
                  <a:cubicBezTo>
                    <a:pt x="96" y="2406"/>
                    <a:pt x="191" y="2501"/>
                    <a:pt x="263" y="2501"/>
                  </a:cubicBezTo>
                  <a:lnTo>
                    <a:pt x="501" y="2501"/>
                  </a:lnTo>
                  <a:lnTo>
                    <a:pt x="501" y="3477"/>
                  </a:lnTo>
                  <a:cubicBezTo>
                    <a:pt x="501" y="3525"/>
                    <a:pt x="548" y="3597"/>
                    <a:pt x="572" y="3620"/>
                  </a:cubicBezTo>
                  <a:cubicBezTo>
                    <a:pt x="666" y="3707"/>
                    <a:pt x="766" y="3744"/>
                    <a:pt x="857" y="3744"/>
                  </a:cubicBezTo>
                  <a:cubicBezTo>
                    <a:pt x="1042" y="3744"/>
                    <a:pt x="1191" y="3590"/>
                    <a:pt x="1191" y="3382"/>
                  </a:cubicBezTo>
                  <a:cubicBezTo>
                    <a:pt x="1191" y="3590"/>
                    <a:pt x="1341" y="3744"/>
                    <a:pt x="1526" y="3744"/>
                  </a:cubicBezTo>
                  <a:cubicBezTo>
                    <a:pt x="1617" y="3744"/>
                    <a:pt x="1716" y="3707"/>
                    <a:pt x="1811" y="3620"/>
                  </a:cubicBezTo>
                  <a:cubicBezTo>
                    <a:pt x="1882" y="3597"/>
                    <a:pt x="1882" y="3525"/>
                    <a:pt x="1882" y="3477"/>
                  </a:cubicBezTo>
                  <a:lnTo>
                    <a:pt x="1882" y="2501"/>
                  </a:lnTo>
                  <a:lnTo>
                    <a:pt x="2096" y="2501"/>
                  </a:lnTo>
                  <a:cubicBezTo>
                    <a:pt x="2168" y="2501"/>
                    <a:pt x="2239" y="2406"/>
                    <a:pt x="2239" y="2311"/>
                  </a:cubicBezTo>
                  <a:lnTo>
                    <a:pt x="2168" y="2049"/>
                  </a:lnTo>
                  <a:lnTo>
                    <a:pt x="2168" y="2049"/>
                  </a:lnTo>
                  <a:cubicBezTo>
                    <a:pt x="2215" y="2072"/>
                    <a:pt x="2239" y="2072"/>
                    <a:pt x="2239" y="2072"/>
                  </a:cubicBezTo>
                  <a:cubicBezTo>
                    <a:pt x="2263" y="2072"/>
                    <a:pt x="2263" y="2049"/>
                    <a:pt x="2287" y="2049"/>
                  </a:cubicBezTo>
                  <a:cubicBezTo>
                    <a:pt x="2335" y="2025"/>
                    <a:pt x="2358" y="1977"/>
                    <a:pt x="2358" y="1953"/>
                  </a:cubicBezTo>
                  <a:cubicBezTo>
                    <a:pt x="2358" y="1930"/>
                    <a:pt x="2382" y="1906"/>
                    <a:pt x="2382" y="1858"/>
                  </a:cubicBezTo>
                  <a:lnTo>
                    <a:pt x="2382" y="1191"/>
                  </a:lnTo>
                  <a:cubicBezTo>
                    <a:pt x="2382" y="524"/>
                    <a:pt x="1858" y="1"/>
                    <a:pt x="1191"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65"/>
            <p:cNvSpPr/>
            <p:nvPr/>
          </p:nvSpPr>
          <p:spPr>
            <a:xfrm>
              <a:off x="7707088" y="3810211"/>
              <a:ext cx="41234" cy="112224"/>
            </a:xfrm>
            <a:custGeom>
              <a:rect b="b" l="l" r="r" t="t"/>
              <a:pathLst>
                <a:path extrusionOk="0" h="3764" w="1383">
                  <a:moveTo>
                    <a:pt x="1" y="0"/>
                  </a:moveTo>
                  <a:cubicBezTo>
                    <a:pt x="572" y="72"/>
                    <a:pt x="1025" y="572"/>
                    <a:pt x="1025" y="1167"/>
                  </a:cubicBezTo>
                  <a:lnTo>
                    <a:pt x="1025" y="1834"/>
                  </a:lnTo>
                  <a:cubicBezTo>
                    <a:pt x="1025" y="1858"/>
                    <a:pt x="1001" y="1906"/>
                    <a:pt x="1001" y="1929"/>
                  </a:cubicBezTo>
                  <a:cubicBezTo>
                    <a:pt x="1001" y="1953"/>
                    <a:pt x="953" y="1977"/>
                    <a:pt x="930" y="2025"/>
                  </a:cubicBezTo>
                  <a:cubicBezTo>
                    <a:pt x="906" y="2025"/>
                    <a:pt x="906" y="2048"/>
                    <a:pt x="882" y="2048"/>
                  </a:cubicBezTo>
                  <a:lnTo>
                    <a:pt x="834" y="2048"/>
                  </a:lnTo>
                  <a:lnTo>
                    <a:pt x="906" y="2310"/>
                  </a:lnTo>
                  <a:cubicBezTo>
                    <a:pt x="930" y="2406"/>
                    <a:pt x="834" y="2501"/>
                    <a:pt x="763" y="2501"/>
                  </a:cubicBezTo>
                  <a:lnTo>
                    <a:pt x="692" y="2501"/>
                  </a:lnTo>
                  <a:cubicBezTo>
                    <a:pt x="596" y="2501"/>
                    <a:pt x="525" y="2572"/>
                    <a:pt x="525" y="2668"/>
                  </a:cubicBezTo>
                  <a:lnTo>
                    <a:pt x="525" y="3382"/>
                  </a:lnTo>
                  <a:cubicBezTo>
                    <a:pt x="525" y="3525"/>
                    <a:pt x="453" y="3644"/>
                    <a:pt x="334" y="3715"/>
                  </a:cubicBezTo>
                  <a:cubicBezTo>
                    <a:pt x="406" y="3739"/>
                    <a:pt x="453" y="3763"/>
                    <a:pt x="549" y="3763"/>
                  </a:cubicBezTo>
                  <a:cubicBezTo>
                    <a:pt x="763" y="3763"/>
                    <a:pt x="906" y="3596"/>
                    <a:pt x="906" y="3406"/>
                  </a:cubicBezTo>
                  <a:lnTo>
                    <a:pt x="906" y="2525"/>
                  </a:lnTo>
                  <a:lnTo>
                    <a:pt x="1120" y="2525"/>
                  </a:lnTo>
                  <a:cubicBezTo>
                    <a:pt x="1215" y="2525"/>
                    <a:pt x="1287" y="2429"/>
                    <a:pt x="1263" y="2334"/>
                  </a:cubicBezTo>
                  <a:lnTo>
                    <a:pt x="1215" y="2072"/>
                  </a:lnTo>
                  <a:lnTo>
                    <a:pt x="1239" y="2072"/>
                  </a:lnTo>
                  <a:cubicBezTo>
                    <a:pt x="1263" y="2072"/>
                    <a:pt x="1287" y="2048"/>
                    <a:pt x="1287" y="2048"/>
                  </a:cubicBezTo>
                  <a:cubicBezTo>
                    <a:pt x="1335" y="2025"/>
                    <a:pt x="1358" y="1977"/>
                    <a:pt x="1358" y="1953"/>
                  </a:cubicBezTo>
                  <a:cubicBezTo>
                    <a:pt x="1382" y="1929"/>
                    <a:pt x="1382" y="1906"/>
                    <a:pt x="1382" y="1858"/>
                  </a:cubicBezTo>
                  <a:lnTo>
                    <a:pt x="1382" y="1191"/>
                  </a:lnTo>
                  <a:cubicBezTo>
                    <a:pt x="1382" y="524"/>
                    <a:pt x="858" y="0"/>
                    <a:pt x="19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65"/>
            <p:cNvSpPr/>
            <p:nvPr/>
          </p:nvSpPr>
          <p:spPr>
            <a:xfrm>
              <a:off x="7697875" y="3762984"/>
              <a:ext cx="31276" cy="31186"/>
            </a:xfrm>
            <a:custGeom>
              <a:rect b="b" l="l" r="r" t="t"/>
              <a:pathLst>
                <a:path extrusionOk="0" h="1046" w="1049">
                  <a:moveTo>
                    <a:pt x="548" y="1"/>
                  </a:moveTo>
                  <a:cubicBezTo>
                    <a:pt x="500" y="1"/>
                    <a:pt x="453" y="13"/>
                    <a:pt x="405" y="36"/>
                  </a:cubicBezTo>
                  <a:cubicBezTo>
                    <a:pt x="358" y="36"/>
                    <a:pt x="334" y="60"/>
                    <a:pt x="262" y="84"/>
                  </a:cubicBezTo>
                  <a:cubicBezTo>
                    <a:pt x="119" y="179"/>
                    <a:pt x="0" y="370"/>
                    <a:pt x="0" y="537"/>
                  </a:cubicBezTo>
                  <a:cubicBezTo>
                    <a:pt x="0" y="727"/>
                    <a:pt x="96" y="894"/>
                    <a:pt x="262" y="989"/>
                  </a:cubicBezTo>
                  <a:cubicBezTo>
                    <a:pt x="349" y="1024"/>
                    <a:pt x="437" y="1046"/>
                    <a:pt x="524" y="1046"/>
                  </a:cubicBezTo>
                  <a:cubicBezTo>
                    <a:pt x="556" y="1046"/>
                    <a:pt x="588" y="1043"/>
                    <a:pt x="620" y="1037"/>
                  </a:cubicBezTo>
                  <a:lnTo>
                    <a:pt x="691" y="1037"/>
                  </a:lnTo>
                  <a:cubicBezTo>
                    <a:pt x="881" y="989"/>
                    <a:pt x="1048" y="775"/>
                    <a:pt x="1048" y="537"/>
                  </a:cubicBezTo>
                  <a:cubicBezTo>
                    <a:pt x="1048" y="298"/>
                    <a:pt x="881" y="84"/>
                    <a:pt x="691" y="36"/>
                  </a:cubicBezTo>
                  <a:cubicBezTo>
                    <a:pt x="643" y="13"/>
                    <a:pt x="596" y="1"/>
                    <a:pt x="548"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65"/>
            <p:cNvSpPr/>
            <p:nvPr/>
          </p:nvSpPr>
          <p:spPr>
            <a:xfrm>
              <a:off x="7698591" y="3763342"/>
              <a:ext cx="30560" cy="30143"/>
            </a:xfrm>
            <a:custGeom>
              <a:rect b="b" l="l" r="r" t="t"/>
              <a:pathLst>
                <a:path extrusionOk="0" h="1011" w="1025">
                  <a:moveTo>
                    <a:pt x="500" y="1"/>
                  </a:moveTo>
                  <a:cubicBezTo>
                    <a:pt x="548" y="72"/>
                    <a:pt x="572" y="144"/>
                    <a:pt x="572" y="239"/>
                  </a:cubicBezTo>
                  <a:cubicBezTo>
                    <a:pt x="572" y="405"/>
                    <a:pt x="453" y="596"/>
                    <a:pt x="310" y="667"/>
                  </a:cubicBezTo>
                  <a:cubicBezTo>
                    <a:pt x="262" y="715"/>
                    <a:pt x="262" y="715"/>
                    <a:pt x="238" y="715"/>
                  </a:cubicBezTo>
                  <a:cubicBezTo>
                    <a:pt x="191" y="739"/>
                    <a:pt x="95" y="739"/>
                    <a:pt x="24" y="739"/>
                  </a:cubicBezTo>
                  <a:lnTo>
                    <a:pt x="0" y="739"/>
                  </a:lnTo>
                  <a:cubicBezTo>
                    <a:pt x="72" y="858"/>
                    <a:pt x="191" y="977"/>
                    <a:pt x="334" y="1001"/>
                  </a:cubicBezTo>
                  <a:lnTo>
                    <a:pt x="381" y="1001"/>
                  </a:lnTo>
                  <a:cubicBezTo>
                    <a:pt x="409" y="1008"/>
                    <a:pt x="439" y="1011"/>
                    <a:pt x="470" y="1011"/>
                  </a:cubicBezTo>
                  <a:cubicBezTo>
                    <a:pt x="544" y="1011"/>
                    <a:pt x="623" y="994"/>
                    <a:pt x="691" y="977"/>
                  </a:cubicBezTo>
                  <a:cubicBezTo>
                    <a:pt x="905" y="882"/>
                    <a:pt x="1024" y="715"/>
                    <a:pt x="1024" y="501"/>
                  </a:cubicBezTo>
                  <a:cubicBezTo>
                    <a:pt x="1024" y="239"/>
                    <a:pt x="786" y="1"/>
                    <a:pt x="500"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65"/>
            <p:cNvSpPr/>
            <p:nvPr/>
          </p:nvSpPr>
          <p:spPr>
            <a:xfrm>
              <a:off x="7403210" y="3803831"/>
              <a:ext cx="83094" cy="121436"/>
            </a:xfrm>
            <a:custGeom>
              <a:rect b="b" l="l" r="r" t="t"/>
              <a:pathLst>
                <a:path extrusionOk="0" h="4073" w="2787">
                  <a:moveTo>
                    <a:pt x="1286" y="2882"/>
                  </a:moveTo>
                  <a:lnTo>
                    <a:pt x="1286" y="3572"/>
                  </a:lnTo>
                  <a:lnTo>
                    <a:pt x="1286" y="3667"/>
                  </a:lnTo>
                  <a:cubicBezTo>
                    <a:pt x="1239" y="3763"/>
                    <a:pt x="1167" y="3787"/>
                    <a:pt x="1096" y="3787"/>
                  </a:cubicBezTo>
                  <a:cubicBezTo>
                    <a:pt x="1001" y="3787"/>
                    <a:pt x="929" y="3691"/>
                    <a:pt x="929" y="3596"/>
                  </a:cubicBezTo>
                  <a:lnTo>
                    <a:pt x="929" y="2882"/>
                  </a:lnTo>
                  <a:close/>
                  <a:moveTo>
                    <a:pt x="2001" y="2882"/>
                  </a:moveTo>
                  <a:lnTo>
                    <a:pt x="2001" y="3596"/>
                  </a:lnTo>
                  <a:cubicBezTo>
                    <a:pt x="2001" y="3691"/>
                    <a:pt x="1905" y="3787"/>
                    <a:pt x="1810" y="3787"/>
                  </a:cubicBezTo>
                  <a:cubicBezTo>
                    <a:pt x="1715" y="3787"/>
                    <a:pt x="1667" y="3763"/>
                    <a:pt x="1644" y="3667"/>
                  </a:cubicBezTo>
                  <a:lnTo>
                    <a:pt x="1644" y="3596"/>
                  </a:lnTo>
                  <a:lnTo>
                    <a:pt x="1644" y="3572"/>
                  </a:lnTo>
                  <a:lnTo>
                    <a:pt x="1644" y="2882"/>
                  </a:lnTo>
                  <a:close/>
                  <a:moveTo>
                    <a:pt x="1334" y="0"/>
                  </a:moveTo>
                  <a:cubicBezTo>
                    <a:pt x="953" y="0"/>
                    <a:pt x="619" y="119"/>
                    <a:pt x="358" y="429"/>
                  </a:cubicBezTo>
                  <a:cubicBezTo>
                    <a:pt x="0" y="810"/>
                    <a:pt x="0" y="1310"/>
                    <a:pt x="0" y="1786"/>
                  </a:cubicBezTo>
                  <a:lnTo>
                    <a:pt x="0" y="2024"/>
                  </a:lnTo>
                  <a:lnTo>
                    <a:pt x="0" y="2048"/>
                  </a:lnTo>
                  <a:cubicBezTo>
                    <a:pt x="0" y="2120"/>
                    <a:pt x="24" y="2167"/>
                    <a:pt x="48" y="2239"/>
                  </a:cubicBezTo>
                  <a:cubicBezTo>
                    <a:pt x="48" y="2262"/>
                    <a:pt x="72" y="2262"/>
                    <a:pt x="72" y="2286"/>
                  </a:cubicBezTo>
                  <a:lnTo>
                    <a:pt x="119" y="2334"/>
                  </a:lnTo>
                  <a:lnTo>
                    <a:pt x="72" y="2501"/>
                  </a:lnTo>
                  <a:lnTo>
                    <a:pt x="72" y="2524"/>
                  </a:lnTo>
                  <a:cubicBezTo>
                    <a:pt x="119" y="2715"/>
                    <a:pt x="238" y="2834"/>
                    <a:pt x="405" y="2834"/>
                  </a:cubicBezTo>
                  <a:lnTo>
                    <a:pt x="477" y="2834"/>
                  </a:lnTo>
                  <a:lnTo>
                    <a:pt x="477" y="3548"/>
                  </a:lnTo>
                  <a:cubicBezTo>
                    <a:pt x="477" y="3834"/>
                    <a:pt x="667" y="4072"/>
                    <a:pt x="977" y="4072"/>
                  </a:cubicBezTo>
                  <a:cubicBezTo>
                    <a:pt x="1120" y="4072"/>
                    <a:pt x="1239" y="4048"/>
                    <a:pt x="1358" y="3929"/>
                  </a:cubicBezTo>
                  <a:cubicBezTo>
                    <a:pt x="1453" y="4025"/>
                    <a:pt x="1572" y="4072"/>
                    <a:pt x="1715" y="4072"/>
                  </a:cubicBezTo>
                  <a:lnTo>
                    <a:pt x="1739" y="4072"/>
                  </a:lnTo>
                  <a:cubicBezTo>
                    <a:pt x="2025" y="4072"/>
                    <a:pt x="2263" y="3834"/>
                    <a:pt x="2263" y="3548"/>
                  </a:cubicBezTo>
                  <a:lnTo>
                    <a:pt x="2263" y="2834"/>
                  </a:lnTo>
                  <a:lnTo>
                    <a:pt x="2334" y="2834"/>
                  </a:lnTo>
                  <a:cubicBezTo>
                    <a:pt x="2525" y="2763"/>
                    <a:pt x="2620" y="2620"/>
                    <a:pt x="2620" y="2453"/>
                  </a:cubicBezTo>
                  <a:lnTo>
                    <a:pt x="2572" y="2286"/>
                  </a:lnTo>
                  <a:lnTo>
                    <a:pt x="2620" y="2262"/>
                  </a:lnTo>
                  <a:cubicBezTo>
                    <a:pt x="2691" y="2167"/>
                    <a:pt x="2739" y="2096"/>
                    <a:pt x="2739" y="1977"/>
                  </a:cubicBezTo>
                  <a:lnTo>
                    <a:pt x="2739" y="1286"/>
                  </a:lnTo>
                  <a:cubicBezTo>
                    <a:pt x="2787" y="1143"/>
                    <a:pt x="2739" y="905"/>
                    <a:pt x="2620" y="691"/>
                  </a:cubicBezTo>
                  <a:cubicBezTo>
                    <a:pt x="2579" y="640"/>
                    <a:pt x="2517" y="611"/>
                    <a:pt x="2457" y="611"/>
                  </a:cubicBezTo>
                  <a:cubicBezTo>
                    <a:pt x="2376" y="611"/>
                    <a:pt x="2300" y="663"/>
                    <a:pt x="2287" y="786"/>
                  </a:cubicBezTo>
                  <a:lnTo>
                    <a:pt x="2287" y="810"/>
                  </a:lnTo>
                  <a:cubicBezTo>
                    <a:pt x="2406" y="976"/>
                    <a:pt x="2477" y="1167"/>
                    <a:pt x="2477" y="1381"/>
                  </a:cubicBezTo>
                  <a:lnTo>
                    <a:pt x="2477" y="2024"/>
                  </a:lnTo>
                  <a:cubicBezTo>
                    <a:pt x="2477" y="2048"/>
                    <a:pt x="2406" y="2096"/>
                    <a:pt x="2382" y="2096"/>
                  </a:cubicBezTo>
                  <a:cubicBezTo>
                    <a:pt x="2358" y="2096"/>
                    <a:pt x="2358" y="2048"/>
                    <a:pt x="2358" y="2024"/>
                  </a:cubicBezTo>
                  <a:lnTo>
                    <a:pt x="2358" y="2000"/>
                  </a:lnTo>
                  <a:lnTo>
                    <a:pt x="2358" y="1310"/>
                  </a:lnTo>
                  <a:cubicBezTo>
                    <a:pt x="2358" y="1215"/>
                    <a:pt x="2287" y="1167"/>
                    <a:pt x="2191" y="1143"/>
                  </a:cubicBezTo>
                  <a:cubicBezTo>
                    <a:pt x="2170" y="1135"/>
                    <a:pt x="2150" y="1131"/>
                    <a:pt x="2132" y="1131"/>
                  </a:cubicBezTo>
                  <a:cubicBezTo>
                    <a:pt x="2049" y="1131"/>
                    <a:pt x="2001" y="1212"/>
                    <a:pt x="2001" y="1310"/>
                  </a:cubicBezTo>
                  <a:lnTo>
                    <a:pt x="2001" y="2048"/>
                  </a:lnTo>
                  <a:lnTo>
                    <a:pt x="2001" y="2096"/>
                  </a:lnTo>
                  <a:cubicBezTo>
                    <a:pt x="2025" y="2262"/>
                    <a:pt x="2144" y="2405"/>
                    <a:pt x="2310" y="2453"/>
                  </a:cubicBezTo>
                  <a:lnTo>
                    <a:pt x="2310" y="2524"/>
                  </a:lnTo>
                  <a:lnTo>
                    <a:pt x="572" y="2524"/>
                  </a:lnTo>
                  <a:lnTo>
                    <a:pt x="572" y="2453"/>
                  </a:lnTo>
                  <a:cubicBezTo>
                    <a:pt x="739" y="2405"/>
                    <a:pt x="881" y="2262"/>
                    <a:pt x="881" y="2048"/>
                  </a:cubicBezTo>
                  <a:lnTo>
                    <a:pt x="881" y="2024"/>
                  </a:lnTo>
                  <a:lnTo>
                    <a:pt x="881" y="1286"/>
                  </a:lnTo>
                  <a:cubicBezTo>
                    <a:pt x="881" y="1191"/>
                    <a:pt x="834" y="1143"/>
                    <a:pt x="739" y="1096"/>
                  </a:cubicBezTo>
                  <a:cubicBezTo>
                    <a:pt x="726" y="1093"/>
                    <a:pt x="714" y="1092"/>
                    <a:pt x="702" y="1092"/>
                  </a:cubicBezTo>
                  <a:cubicBezTo>
                    <a:pt x="601" y="1092"/>
                    <a:pt x="524" y="1179"/>
                    <a:pt x="524" y="1286"/>
                  </a:cubicBezTo>
                  <a:lnTo>
                    <a:pt x="524" y="2024"/>
                  </a:lnTo>
                  <a:cubicBezTo>
                    <a:pt x="524" y="2024"/>
                    <a:pt x="500" y="2096"/>
                    <a:pt x="477" y="2096"/>
                  </a:cubicBezTo>
                  <a:cubicBezTo>
                    <a:pt x="429" y="2096"/>
                    <a:pt x="405" y="2048"/>
                    <a:pt x="405" y="2024"/>
                  </a:cubicBezTo>
                  <a:lnTo>
                    <a:pt x="405" y="1334"/>
                  </a:lnTo>
                  <a:cubicBezTo>
                    <a:pt x="405" y="786"/>
                    <a:pt x="858" y="333"/>
                    <a:pt x="1429" y="333"/>
                  </a:cubicBezTo>
                  <a:cubicBezTo>
                    <a:pt x="1548" y="333"/>
                    <a:pt x="1667" y="357"/>
                    <a:pt x="1739" y="381"/>
                  </a:cubicBezTo>
                  <a:cubicBezTo>
                    <a:pt x="1760" y="392"/>
                    <a:pt x="1781" y="396"/>
                    <a:pt x="1801" y="396"/>
                  </a:cubicBezTo>
                  <a:cubicBezTo>
                    <a:pt x="1872" y="396"/>
                    <a:pt x="1935" y="336"/>
                    <a:pt x="1953" y="262"/>
                  </a:cubicBezTo>
                  <a:cubicBezTo>
                    <a:pt x="1977" y="191"/>
                    <a:pt x="1929" y="95"/>
                    <a:pt x="1834" y="71"/>
                  </a:cubicBezTo>
                  <a:cubicBezTo>
                    <a:pt x="1691" y="0"/>
                    <a:pt x="1382" y="0"/>
                    <a:pt x="13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65"/>
            <p:cNvSpPr/>
            <p:nvPr/>
          </p:nvSpPr>
          <p:spPr>
            <a:xfrm>
              <a:off x="7425929" y="3757677"/>
              <a:ext cx="41204" cy="41204"/>
            </a:xfrm>
            <a:custGeom>
              <a:rect b="b" l="l" r="r" t="t"/>
              <a:pathLst>
                <a:path extrusionOk="0" h="1382" w="1382">
                  <a:moveTo>
                    <a:pt x="691" y="334"/>
                  </a:moveTo>
                  <a:cubicBezTo>
                    <a:pt x="858" y="334"/>
                    <a:pt x="1048" y="476"/>
                    <a:pt x="1048" y="691"/>
                  </a:cubicBezTo>
                  <a:cubicBezTo>
                    <a:pt x="1048" y="857"/>
                    <a:pt x="905" y="1048"/>
                    <a:pt x="691" y="1048"/>
                  </a:cubicBezTo>
                  <a:cubicBezTo>
                    <a:pt x="524" y="1048"/>
                    <a:pt x="334" y="905"/>
                    <a:pt x="334" y="691"/>
                  </a:cubicBezTo>
                  <a:cubicBezTo>
                    <a:pt x="334" y="476"/>
                    <a:pt x="524" y="334"/>
                    <a:pt x="691" y="334"/>
                  </a:cubicBezTo>
                  <a:close/>
                  <a:moveTo>
                    <a:pt x="691" y="0"/>
                  </a:moveTo>
                  <a:cubicBezTo>
                    <a:pt x="310" y="0"/>
                    <a:pt x="0" y="310"/>
                    <a:pt x="0" y="691"/>
                  </a:cubicBezTo>
                  <a:cubicBezTo>
                    <a:pt x="0" y="1072"/>
                    <a:pt x="310" y="1381"/>
                    <a:pt x="691" y="1381"/>
                  </a:cubicBezTo>
                  <a:cubicBezTo>
                    <a:pt x="1072" y="1381"/>
                    <a:pt x="1382" y="1072"/>
                    <a:pt x="1382" y="691"/>
                  </a:cubicBezTo>
                  <a:cubicBezTo>
                    <a:pt x="1382"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65"/>
            <p:cNvSpPr/>
            <p:nvPr/>
          </p:nvSpPr>
          <p:spPr>
            <a:xfrm>
              <a:off x="7425929" y="3573060"/>
              <a:ext cx="41204" cy="41204"/>
            </a:xfrm>
            <a:custGeom>
              <a:rect b="b" l="l" r="r" t="t"/>
              <a:pathLst>
                <a:path extrusionOk="0" h="1382" w="1382">
                  <a:moveTo>
                    <a:pt x="691" y="334"/>
                  </a:moveTo>
                  <a:cubicBezTo>
                    <a:pt x="882" y="334"/>
                    <a:pt x="1024" y="500"/>
                    <a:pt x="1048" y="691"/>
                  </a:cubicBezTo>
                  <a:cubicBezTo>
                    <a:pt x="1048" y="905"/>
                    <a:pt x="858" y="1048"/>
                    <a:pt x="691" y="1048"/>
                  </a:cubicBezTo>
                  <a:cubicBezTo>
                    <a:pt x="477" y="1048"/>
                    <a:pt x="334" y="858"/>
                    <a:pt x="334" y="691"/>
                  </a:cubicBezTo>
                  <a:cubicBezTo>
                    <a:pt x="334" y="477"/>
                    <a:pt x="524" y="334"/>
                    <a:pt x="691" y="334"/>
                  </a:cubicBezTo>
                  <a:close/>
                  <a:moveTo>
                    <a:pt x="691" y="0"/>
                  </a:moveTo>
                  <a:cubicBezTo>
                    <a:pt x="310" y="0"/>
                    <a:pt x="0" y="310"/>
                    <a:pt x="0" y="691"/>
                  </a:cubicBezTo>
                  <a:cubicBezTo>
                    <a:pt x="0" y="1072"/>
                    <a:pt x="310" y="1382"/>
                    <a:pt x="691" y="1382"/>
                  </a:cubicBezTo>
                  <a:cubicBezTo>
                    <a:pt x="1072" y="1382"/>
                    <a:pt x="1382" y="1072"/>
                    <a:pt x="1382" y="691"/>
                  </a:cubicBezTo>
                  <a:cubicBezTo>
                    <a:pt x="1382"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65"/>
            <p:cNvSpPr/>
            <p:nvPr/>
          </p:nvSpPr>
          <p:spPr>
            <a:xfrm>
              <a:off x="7403926" y="3622047"/>
              <a:ext cx="82379" cy="122868"/>
            </a:xfrm>
            <a:custGeom>
              <a:rect b="b" l="l" r="r" t="t"/>
              <a:pathLst>
                <a:path extrusionOk="0" h="4121" w="2763">
                  <a:moveTo>
                    <a:pt x="1334" y="1"/>
                  </a:moveTo>
                  <a:cubicBezTo>
                    <a:pt x="953" y="1"/>
                    <a:pt x="619" y="120"/>
                    <a:pt x="357" y="405"/>
                  </a:cubicBezTo>
                  <a:cubicBezTo>
                    <a:pt x="191" y="620"/>
                    <a:pt x="95" y="882"/>
                    <a:pt x="24" y="1144"/>
                  </a:cubicBezTo>
                  <a:cubicBezTo>
                    <a:pt x="0" y="1358"/>
                    <a:pt x="0" y="1572"/>
                    <a:pt x="0" y="1787"/>
                  </a:cubicBezTo>
                  <a:lnTo>
                    <a:pt x="0" y="1977"/>
                  </a:lnTo>
                  <a:lnTo>
                    <a:pt x="0" y="2453"/>
                  </a:lnTo>
                  <a:cubicBezTo>
                    <a:pt x="0" y="2501"/>
                    <a:pt x="24" y="2549"/>
                    <a:pt x="72" y="2549"/>
                  </a:cubicBezTo>
                  <a:cubicBezTo>
                    <a:pt x="214" y="2668"/>
                    <a:pt x="357" y="2692"/>
                    <a:pt x="476" y="2692"/>
                  </a:cubicBezTo>
                  <a:lnTo>
                    <a:pt x="476" y="3597"/>
                  </a:lnTo>
                  <a:cubicBezTo>
                    <a:pt x="476" y="3882"/>
                    <a:pt x="691" y="4120"/>
                    <a:pt x="977" y="4120"/>
                  </a:cubicBezTo>
                  <a:cubicBezTo>
                    <a:pt x="1143" y="4120"/>
                    <a:pt x="1262" y="4073"/>
                    <a:pt x="1381" y="3978"/>
                  </a:cubicBezTo>
                  <a:cubicBezTo>
                    <a:pt x="1453" y="4073"/>
                    <a:pt x="1620" y="4120"/>
                    <a:pt x="1762" y="4120"/>
                  </a:cubicBezTo>
                  <a:cubicBezTo>
                    <a:pt x="2048" y="4120"/>
                    <a:pt x="2263" y="3859"/>
                    <a:pt x="2263" y="3597"/>
                  </a:cubicBezTo>
                  <a:lnTo>
                    <a:pt x="2263" y="2692"/>
                  </a:lnTo>
                  <a:lnTo>
                    <a:pt x="2405" y="2692"/>
                  </a:lnTo>
                  <a:cubicBezTo>
                    <a:pt x="2596" y="2668"/>
                    <a:pt x="2739" y="2453"/>
                    <a:pt x="2739" y="2287"/>
                  </a:cubicBezTo>
                  <a:lnTo>
                    <a:pt x="2739" y="1620"/>
                  </a:lnTo>
                  <a:lnTo>
                    <a:pt x="2763" y="1310"/>
                  </a:lnTo>
                  <a:cubicBezTo>
                    <a:pt x="2763" y="1096"/>
                    <a:pt x="2739" y="953"/>
                    <a:pt x="2691" y="810"/>
                  </a:cubicBezTo>
                  <a:lnTo>
                    <a:pt x="2596" y="620"/>
                  </a:lnTo>
                  <a:cubicBezTo>
                    <a:pt x="2555" y="569"/>
                    <a:pt x="2493" y="540"/>
                    <a:pt x="2433" y="540"/>
                  </a:cubicBezTo>
                  <a:cubicBezTo>
                    <a:pt x="2352" y="540"/>
                    <a:pt x="2276" y="592"/>
                    <a:pt x="2263" y="715"/>
                  </a:cubicBezTo>
                  <a:lnTo>
                    <a:pt x="2263" y="739"/>
                  </a:lnTo>
                  <a:cubicBezTo>
                    <a:pt x="2334" y="834"/>
                    <a:pt x="2358" y="882"/>
                    <a:pt x="2382" y="977"/>
                  </a:cubicBezTo>
                  <a:cubicBezTo>
                    <a:pt x="2453" y="1120"/>
                    <a:pt x="2453" y="1239"/>
                    <a:pt x="2453" y="1382"/>
                  </a:cubicBezTo>
                  <a:lnTo>
                    <a:pt x="2453" y="1858"/>
                  </a:lnTo>
                  <a:lnTo>
                    <a:pt x="2453" y="2263"/>
                  </a:lnTo>
                  <a:cubicBezTo>
                    <a:pt x="2453" y="2287"/>
                    <a:pt x="2405" y="2311"/>
                    <a:pt x="2358" y="2311"/>
                  </a:cubicBezTo>
                  <a:cubicBezTo>
                    <a:pt x="2334" y="2311"/>
                    <a:pt x="2334" y="2287"/>
                    <a:pt x="2334" y="2263"/>
                  </a:cubicBezTo>
                  <a:lnTo>
                    <a:pt x="2334" y="2215"/>
                  </a:lnTo>
                  <a:lnTo>
                    <a:pt x="2334" y="1215"/>
                  </a:lnTo>
                  <a:cubicBezTo>
                    <a:pt x="2334" y="1120"/>
                    <a:pt x="2263" y="1072"/>
                    <a:pt x="2167" y="1025"/>
                  </a:cubicBezTo>
                  <a:cubicBezTo>
                    <a:pt x="2155" y="1022"/>
                    <a:pt x="2143" y="1021"/>
                    <a:pt x="2132" y="1021"/>
                  </a:cubicBezTo>
                  <a:cubicBezTo>
                    <a:pt x="2034" y="1021"/>
                    <a:pt x="1977" y="1108"/>
                    <a:pt x="1977" y="1215"/>
                  </a:cubicBezTo>
                  <a:lnTo>
                    <a:pt x="1977" y="3525"/>
                  </a:lnTo>
                  <a:cubicBezTo>
                    <a:pt x="1977" y="3632"/>
                    <a:pt x="1881" y="3719"/>
                    <a:pt x="1776" y="3719"/>
                  </a:cubicBezTo>
                  <a:cubicBezTo>
                    <a:pt x="1763" y="3719"/>
                    <a:pt x="1751" y="3718"/>
                    <a:pt x="1739" y="3716"/>
                  </a:cubicBezTo>
                  <a:cubicBezTo>
                    <a:pt x="1643" y="3692"/>
                    <a:pt x="1620" y="3620"/>
                    <a:pt x="1620" y="3525"/>
                  </a:cubicBezTo>
                  <a:lnTo>
                    <a:pt x="1620" y="3501"/>
                  </a:lnTo>
                  <a:lnTo>
                    <a:pt x="1620" y="2025"/>
                  </a:lnTo>
                  <a:cubicBezTo>
                    <a:pt x="1620" y="1930"/>
                    <a:pt x="1548" y="1858"/>
                    <a:pt x="1453" y="1834"/>
                  </a:cubicBezTo>
                  <a:cubicBezTo>
                    <a:pt x="1440" y="1832"/>
                    <a:pt x="1428" y="1831"/>
                    <a:pt x="1417" y="1831"/>
                  </a:cubicBezTo>
                  <a:cubicBezTo>
                    <a:pt x="1320" y="1831"/>
                    <a:pt x="1262" y="1918"/>
                    <a:pt x="1262" y="2025"/>
                  </a:cubicBezTo>
                  <a:lnTo>
                    <a:pt x="1262" y="3501"/>
                  </a:lnTo>
                  <a:lnTo>
                    <a:pt x="1262" y="3525"/>
                  </a:lnTo>
                  <a:cubicBezTo>
                    <a:pt x="1262" y="3620"/>
                    <a:pt x="1191" y="3692"/>
                    <a:pt x="1143" y="3716"/>
                  </a:cubicBezTo>
                  <a:cubicBezTo>
                    <a:pt x="1131" y="3718"/>
                    <a:pt x="1118" y="3719"/>
                    <a:pt x="1106" y="3719"/>
                  </a:cubicBezTo>
                  <a:cubicBezTo>
                    <a:pt x="1001" y="3719"/>
                    <a:pt x="905" y="3632"/>
                    <a:pt x="905" y="3525"/>
                  </a:cubicBezTo>
                  <a:lnTo>
                    <a:pt x="905" y="1215"/>
                  </a:lnTo>
                  <a:cubicBezTo>
                    <a:pt x="905" y="1120"/>
                    <a:pt x="834" y="1072"/>
                    <a:pt x="738" y="1025"/>
                  </a:cubicBezTo>
                  <a:cubicBezTo>
                    <a:pt x="726" y="1022"/>
                    <a:pt x="714" y="1021"/>
                    <a:pt x="703" y="1021"/>
                  </a:cubicBezTo>
                  <a:cubicBezTo>
                    <a:pt x="605" y="1021"/>
                    <a:pt x="548" y="1108"/>
                    <a:pt x="548" y="1215"/>
                  </a:cubicBezTo>
                  <a:lnTo>
                    <a:pt x="548" y="2263"/>
                  </a:lnTo>
                  <a:cubicBezTo>
                    <a:pt x="548" y="2287"/>
                    <a:pt x="500" y="2311"/>
                    <a:pt x="476" y="2311"/>
                  </a:cubicBezTo>
                  <a:cubicBezTo>
                    <a:pt x="453" y="2311"/>
                    <a:pt x="429" y="2287"/>
                    <a:pt x="429" y="2263"/>
                  </a:cubicBezTo>
                  <a:lnTo>
                    <a:pt x="429" y="1906"/>
                  </a:lnTo>
                  <a:lnTo>
                    <a:pt x="429" y="1429"/>
                  </a:lnTo>
                  <a:cubicBezTo>
                    <a:pt x="429" y="1310"/>
                    <a:pt x="429" y="1144"/>
                    <a:pt x="453" y="1025"/>
                  </a:cubicBezTo>
                  <a:cubicBezTo>
                    <a:pt x="476" y="906"/>
                    <a:pt x="548" y="834"/>
                    <a:pt x="595" y="739"/>
                  </a:cubicBezTo>
                  <a:cubicBezTo>
                    <a:pt x="715" y="548"/>
                    <a:pt x="929" y="405"/>
                    <a:pt x="1143" y="358"/>
                  </a:cubicBezTo>
                  <a:cubicBezTo>
                    <a:pt x="1215" y="310"/>
                    <a:pt x="1334" y="310"/>
                    <a:pt x="1429" y="310"/>
                  </a:cubicBezTo>
                  <a:cubicBezTo>
                    <a:pt x="1548" y="310"/>
                    <a:pt x="1667" y="358"/>
                    <a:pt x="1762" y="382"/>
                  </a:cubicBezTo>
                  <a:cubicBezTo>
                    <a:pt x="1775" y="386"/>
                    <a:pt x="1788" y="388"/>
                    <a:pt x="1801" y="388"/>
                  </a:cubicBezTo>
                  <a:cubicBezTo>
                    <a:pt x="1865" y="388"/>
                    <a:pt x="1937" y="341"/>
                    <a:pt x="1977" y="263"/>
                  </a:cubicBezTo>
                  <a:cubicBezTo>
                    <a:pt x="2001" y="167"/>
                    <a:pt x="1929" y="72"/>
                    <a:pt x="1834" y="48"/>
                  </a:cubicBezTo>
                  <a:cubicBezTo>
                    <a:pt x="1691" y="1"/>
                    <a:pt x="1405" y="1"/>
                    <a:pt x="1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65"/>
            <p:cNvSpPr/>
            <p:nvPr/>
          </p:nvSpPr>
          <p:spPr>
            <a:xfrm>
              <a:off x="7491970" y="3803831"/>
              <a:ext cx="83094" cy="121436"/>
            </a:xfrm>
            <a:custGeom>
              <a:rect b="b" l="l" r="r" t="t"/>
              <a:pathLst>
                <a:path extrusionOk="0" h="4073" w="2787">
                  <a:moveTo>
                    <a:pt x="1286" y="2882"/>
                  </a:moveTo>
                  <a:lnTo>
                    <a:pt x="1286" y="3572"/>
                  </a:lnTo>
                  <a:lnTo>
                    <a:pt x="1286" y="3667"/>
                  </a:lnTo>
                  <a:cubicBezTo>
                    <a:pt x="1238" y="3763"/>
                    <a:pt x="1167" y="3787"/>
                    <a:pt x="1096" y="3787"/>
                  </a:cubicBezTo>
                  <a:cubicBezTo>
                    <a:pt x="1000" y="3787"/>
                    <a:pt x="929" y="3691"/>
                    <a:pt x="929" y="3596"/>
                  </a:cubicBezTo>
                  <a:lnTo>
                    <a:pt x="929" y="2882"/>
                  </a:lnTo>
                  <a:close/>
                  <a:moveTo>
                    <a:pt x="2001" y="2882"/>
                  </a:moveTo>
                  <a:lnTo>
                    <a:pt x="2001" y="3596"/>
                  </a:lnTo>
                  <a:cubicBezTo>
                    <a:pt x="2001" y="3691"/>
                    <a:pt x="1905" y="3787"/>
                    <a:pt x="1810" y="3787"/>
                  </a:cubicBezTo>
                  <a:cubicBezTo>
                    <a:pt x="1715" y="3787"/>
                    <a:pt x="1667" y="3763"/>
                    <a:pt x="1643" y="3667"/>
                  </a:cubicBezTo>
                  <a:lnTo>
                    <a:pt x="1643" y="3596"/>
                  </a:lnTo>
                  <a:lnTo>
                    <a:pt x="1643" y="3572"/>
                  </a:lnTo>
                  <a:lnTo>
                    <a:pt x="1643" y="2882"/>
                  </a:lnTo>
                  <a:close/>
                  <a:moveTo>
                    <a:pt x="1334" y="0"/>
                  </a:moveTo>
                  <a:cubicBezTo>
                    <a:pt x="953" y="0"/>
                    <a:pt x="619" y="119"/>
                    <a:pt x="357" y="429"/>
                  </a:cubicBezTo>
                  <a:cubicBezTo>
                    <a:pt x="0" y="810"/>
                    <a:pt x="0" y="1310"/>
                    <a:pt x="0" y="1786"/>
                  </a:cubicBezTo>
                  <a:lnTo>
                    <a:pt x="0" y="2024"/>
                  </a:lnTo>
                  <a:lnTo>
                    <a:pt x="0" y="2048"/>
                  </a:lnTo>
                  <a:cubicBezTo>
                    <a:pt x="0" y="2120"/>
                    <a:pt x="24" y="2167"/>
                    <a:pt x="48" y="2239"/>
                  </a:cubicBezTo>
                  <a:cubicBezTo>
                    <a:pt x="48" y="2262"/>
                    <a:pt x="72" y="2262"/>
                    <a:pt x="72" y="2286"/>
                  </a:cubicBezTo>
                  <a:lnTo>
                    <a:pt x="119" y="2334"/>
                  </a:lnTo>
                  <a:lnTo>
                    <a:pt x="72" y="2501"/>
                  </a:lnTo>
                  <a:lnTo>
                    <a:pt x="72" y="2524"/>
                  </a:lnTo>
                  <a:cubicBezTo>
                    <a:pt x="119" y="2715"/>
                    <a:pt x="238" y="2834"/>
                    <a:pt x="405" y="2834"/>
                  </a:cubicBezTo>
                  <a:lnTo>
                    <a:pt x="476" y="2834"/>
                  </a:lnTo>
                  <a:lnTo>
                    <a:pt x="476" y="3548"/>
                  </a:lnTo>
                  <a:cubicBezTo>
                    <a:pt x="476" y="3834"/>
                    <a:pt x="667" y="4072"/>
                    <a:pt x="977" y="4072"/>
                  </a:cubicBezTo>
                  <a:cubicBezTo>
                    <a:pt x="1119" y="4072"/>
                    <a:pt x="1238" y="4048"/>
                    <a:pt x="1358" y="3929"/>
                  </a:cubicBezTo>
                  <a:cubicBezTo>
                    <a:pt x="1453" y="4025"/>
                    <a:pt x="1572" y="4072"/>
                    <a:pt x="1715" y="4072"/>
                  </a:cubicBezTo>
                  <a:lnTo>
                    <a:pt x="1739" y="4072"/>
                  </a:lnTo>
                  <a:cubicBezTo>
                    <a:pt x="2024" y="4072"/>
                    <a:pt x="2263" y="3834"/>
                    <a:pt x="2263" y="3548"/>
                  </a:cubicBezTo>
                  <a:lnTo>
                    <a:pt x="2263" y="2834"/>
                  </a:lnTo>
                  <a:lnTo>
                    <a:pt x="2334" y="2834"/>
                  </a:lnTo>
                  <a:cubicBezTo>
                    <a:pt x="2524" y="2763"/>
                    <a:pt x="2620" y="2620"/>
                    <a:pt x="2620" y="2453"/>
                  </a:cubicBezTo>
                  <a:lnTo>
                    <a:pt x="2572" y="2286"/>
                  </a:lnTo>
                  <a:lnTo>
                    <a:pt x="2620" y="2262"/>
                  </a:lnTo>
                  <a:cubicBezTo>
                    <a:pt x="2691" y="2167"/>
                    <a:pt x="2739" y="2096"/>
                    <a:pt x="2739" y="1977"/>
                  </a:cubicBezTo>
                  <a:lnTo>
                    <a:pt x="2739" y="1286"/>
                  </a:lnTo>
                  <a:cubicBezTo>
                    <a:pt x="2786" y="1143"/>
                    <a:pt x="2739" y="905"/>
                    <a:pt x="2620" y="691"/>
                  </a:cubicBezTo>
                  <a:cubicBezTo>
                    <a:pt x="2579" y="640"/>
                    <a:pt x="2517" y="611"/>
                    <a:pt x="2457" y="611"/>
                  </a:cubicBezTo>
                  <a:cubicBezTo>
                    <a:pt x="2376" y="611"/>
                    <a:pt x="2300" y="663"/>
                    <a:pt x="2286" y="786"/>
                  </a:cubicBezTo>
                  <a:lnTo>
                    <a:pt x="2286" y="810"/>
                  </a:lnTo>
                  <a:cubicBezTo>
                    <a:pt x="2405" y="976"/>
                    <a:pt x="2477" y="1167"/>
                    <a:pt x="2477" y="1381"/>
                  </a:cubicBezTo>
                  <a:lnTo>
                    <a:pt x="2477" y="2024"/>
                  </a:lnTo>
                  <a:cubicBezTo>
                    <a:pt x="2477" y="2048"/>
                    <a:pt x="2405" y="2096"/>
                    <a:pt x="2382" y="2096"/>
                  </a:cubicBezTo>
                  <a:cubicBezTo>
                    <a:pt x="2358" y="2096"/>
                    <a:pt x="2358" y="2048"/>
                    <a:pt x="2358" y="2024"/>
                  </a:cubicBezTo>
                  <a:lnTo>
                    <a:pt x="2358" y="2000"/>
                  </a:lnTo>
                  <a:lnTo>
                    <a:pt x="2358" y="1310"/>
                  </a:lnTo>
                  <a:cubicBezTo>
                    <a:pt x="2358" y="1215"/>
                    <a:pt x="2286" y="1167"/>
                    <a:pt x="2191" y="1143"/>
                  </a:cubicBezTo>
                  <a:cubicBezTo>
                    <a:pt x="2170" y="1135"/>
                    <a:pt x="2150" y="1131"/>
                    <a:pt x="2131" y="1131"/>
                  </a:cubicBezTo>
                  <a:cubicBezTo>
                    <a:pt x="2049" y="1131"/>
                    <a:pt x="2001" y="1212"/>
                    <a:pt x="2001" y="1310"/>
                  </a:cubicBezTo>
                  <a:lnTo>
                    <a:pt x="2001" y="2048"/>
                  </a:lnTo>
                  <a:lnTo>
                    <a:pt x="2001" y="2096"/>
                  </a:lnTo>
                  <a:cubicBezTo>
                    <a:pt x="2024" y="2262"/>
                    <a:pt x="2143" y="2405"/>
                    <a:pt x="2310" y="2453"/>
                  </a:cubicBezTo>
                  <a:lnTo>
                    <a:pt x="2310" y="2524"/>
                  </a:lnTo>
                  <a:lnTo>
                    <a:pt x="572" y="2524"/>
                  </a:lnTo>
                  <a:lnTo>
                    <a:pt x="572" y="2453"/>
                  </a:lnTo>
                  <a:cubicBezTo>
                    <a:pt x="738" y="2405"/>
                    <a:pt x="881" y="2262"/>
                    <a:pt x="881" y="2048"/>
                  </a:cubicBezTo>
                  <a:lnTo>
                    <a:pt x="881" y="2024"/>
                  </a:lnTo>
                  <a:lnTo>
                    <a:pt x="881" y="1286"/>
                  </a:lnTo>
                  <a:cubicBezTo>
                    <a:pt x="881" y="1191"/>
                    <a:pt x="834" y="1143"/>
                    <a:pt x="738" y="1096"/>
                  </a:cubicBezTo>
                  <a:cubicBezTo>
                    <a:pt x="726" y="1093"/>
                    <a:pt x="714" y="1092"/>
                    <a:pt x="702" y="1092"/>
                  </a:cubicBezTo>
                  <a:cubicBezTo>
                    <a:pt x="600" y="1092"/>
                    <a:pt x="524" y="1179"/>
                    <a:pt x="524" y="1286"/>
                  </a:cubicBezTo>
                  <a:lnTo>
                    <a:pt x="524" y="2024"/>
                  </a:lnTo>
                  <a:cubicBezTo>
                    <a:pt x="524" y="2024"/>
                    <a:pt x="500" y="2096"/>
                    <a:pt x="476" y="2096"/>
                  </a:cubicBezTo>
                  <a:cubicBezTo>
                    <a:pt x="429" y="2096"/>
                    <a:pt x="405" y="2048"/>
                    <a:pt x="405" y="2024"/>
                  </a:cubicBezTo>
                  <a:lnTo>
                    <a:pt x="405" y="1334"/>
                  </a:lnTo>
                  <a:cubicBezTo>
                    <a:pt x="405" y="786"/>
                    <a:pt x="857" y="333"/>
                    <a:pt x="1429" y="333"/>
                  </a:cubicBezTo>
                  <a:cubicBezTo>
                    <a:pt x="1548" y="333"/>
                    <a:pt x="1667" y="357"/>
                    <a:pt x="1739" y="381"/>
                  </a:cubicBezTo>
                  <a:cubicBezTo>
                    <a:pt x="1759" y="392"/>
                    <a:pt x="1780" y="396"/>
                    <a:pt x="1800" y="396"/>
                  </a:cubicBezTo>
                  <a:cubicBezTo>
                    <a:pt x="1872" y="396"/>
                    <a:pt x="1934" y="336"/>
                    <a:pt x="1953" y="262"/>
                  </a:cubicBezTo>
                  <a:cubicBezTo>
                    <a:pt x="1977" y="191"/>
                    <a:pt x="1929" y="95"/>
                    <a:pt x="1834" y="71"/>
                  </a:cubicBezTo>
                  <a:cubicBezTo>
                    <a:pt x="1691" y="0"/>
                    <a:pt x="1381" y="0"/>
                    <a:pt x="138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65"/>
            <p:cNvSpPr/>
            <p:nvPr/>
          </p:nvSpPr>
          <p:spPr>
            <a:xfrm>
              <a:off x="7514690" y="3757677"/>
              <a:ext cx="41204" cy="41204"/>
            </a:xfrm>
            <a:custGeom>
              <a:rect b="b" l="l" r="r" t="t"/>
              <a:pathLst>
                <a:path extrusionOk="0" h="1382" w="1382">
                  <a:moveTo>
                    <a:pt x="691" y="334"/>
                  </a:moveTo>
                  <a:cubicBezTo>
                    <a:pt x="858" y="334"/>
                    <a:pt x="1048" y="476"/>
                    <a:pt x="1048" y="691"/>
                  </a:cubicBezTo>
                  <a:cubicBezTo>
                    <a:pt x="1048" y="857"/>
                    <a:pt x="905" y="1048"/>
                    <a:pt x="691" y="1048"/>
                  </a:cubicBezTo>
                  <a:cubicBezTo>
                    <a:pt x="524" y="1048"/>
                    <a:pt x="334" y="905"/>
                    <a:pt x="334" y="691"/>
                  </a:cubicBezTo>
                  <a:cubicBezTo>
                    <a:pt x="334" y="476"/>
                    <a:pt x="524" y="334"/>
                    <a:pt x="691" y="334"/>
                  </a:cubicBezTo>
                  <a:close/>
                  <a:moveTo>
                    <a:pt x="691" y="0"/>
                  </a:moveTo>
                  <a:cubicBezTo>
                    <a:pt x="310" y="0"/>
                    <a:pt x="0" y="310"/>
                    <a:pt x="0" y="691"/>
                  </a:cubicBezTo>
                  <a:cubicBezTo>
                    <a:pt x="0" y="1072"/>
                    <a:pt x="310" y="1381"/>
                    <a:pt x="691" y="1381"/>
                  </a:cubicBezTo>
                  <a:cubicBezTo>
                    <a:pt x="1072" y="1381"/>
                    <a:pt x="1381" y="1072"/>
                    <a:pt x="1381" y="691"/>
                  </a:cubicBezTo>
                  <a:cubicBezTo>
                    <a:pt x="1381"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65"/>
            <p:cNvSpPr/>
            <p:nvPr/>
          </p:nvSpPr>
          <p:spPr>
            <a:xfrm>
              <a:off x="7514690" y="3573060"/>
              <a:ext cx="41204" cy="41204"/>
            </a:xfrm>
            <a:custGeom>
              <a:rect b="b" l="l" r="r" t="t"/>
              <a:pathLst>
                <a:path extrusionOk="0" h="1382" w="1382">
                  <a:moveTo>
                    <a:pt x="691" y="334"/>
                  </a:moveTo>
                  <a:cubicBezTo>
                    <a:pt x="881" y="334"/>
                    <a:pt x="1024" y="500"/>
                    <a:pt x="1048" y="691"/>
                  </a:cubicBezTo>
                  <a:cubicBezTo>
                    <a:pt x="1048" y="905"/>
                    <a:pt x="905" y="1048"/>
                    <a:pt x="691" y="1048"/>
                  </a:cubicBezTo>
                  <a:cubicBezTo>
                    <a:pt x="476" y="1048"/>
                    <a:pt x="334" y="858"/>
                    <a:pt x="334" y="691"/>
                  </a:cubicBezTo>
                  <a:cubicBezTo>
                    <a:pt x="334" y="477"/>
                    <a:pt x="524" y="334"/>
                    <a:pt x="691" y="334"/>
                  </a:cubicBezTo>
                  <a:close/>
                  <a:moveTo>
                    <a:pt x="691" y="0"/>
                  </a:moveTo>
                  <a:cubicBezTo>
                    <a:pt x="310" y="0"/>
                    <a:pt x="0" y="310"/>
                    <a:pt x="0" y="691"/>
                  </a:cubicBezTo>
                  <a:cubicBezTo>
                    <a:pt x="0" y="1072"/>
                    <a:pt x="310" y="1382"/>
                    <a:pt x="691" y="1382"/>
                  </a:cubicBezTo>
                  <a:cubicBezTo>
                    <a:pt x="1072" y="1382"/>
                    <a:pt x="1381" y="1072"/>
                    <a:pt x="1381" y="691"/>
                  </a:cubicBezTo>
                  <a:cubicBezTo>
                    <a:pt x="1381"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65"/>
            <p:cNvSpPr/>
            <p:nvPr/>
          </p:nvSpPr>
          <p:spPr>
            <a:xfrm>
              <a:off x="7492656" y="3622047"/>
              <a:ext cx="82409" cy="122868"/>
            </a:xfrm>
            <a:custGeom>
              <a:rect b="b" l="l" r="r" t="t"/>
              <a:pathLst>
                <a:path extrusionOk="0" h="4121" w="2764">
                  <a:moveTo>
                    <a:pt x="1335" y="1"/>
                  </a:moveTo>
                  <a:cubicBezTo>
                    <a:pt x="954" y="1"/>
                    <a:pt x="620" y="120"/>
                    <a:pt x="358" y="405"/>
                  </a:cubicBezTo>
                  <a:cubicBezTo>
                    <a:pt x="191" y="620"/>
                    <a:pt x="96" y="882"/>
                    <a:pt x="25" y="1144"/>
                  </a:cubicBezTo>
                  <a:cubicBezTo>
                    <a:pt x="1" y="1358"/>
                    <a:pt x="1" y="1572"/>
                    <a:pt x="1" y="1787"/>
                  </a:cubicBezTo>
                  <a:lnTo>
                    <a:pt x="1" y="1977"/>
                  </a:lnTo>
                  <a:lnTo>
                    <a:pt x="1" y="2453"/>
                  </a:lnTo>
                  <a:cubicBezTo>
                    <a:pt x="1" y="2501"/>
                    <a:pt x="25" y="2549"/>
                    <a:pt x="72" y="2549"/>
                  </a:cubicBezTo>
                  <a:cubicBezTo>
                    <a:pt x="215" y="2668"/>
                    <a:pt x="358" y="2692"/>
                    <a:pt x="477" y="2692"/>
                  </a:cubicBezTo>
                  <a:lnTo>
                    <a:pt x="477" y="3597"/>
                  </a:lnTo>
                  <a:cubicBezTo>
                    <a:pt x="477" y="3882"/>
                    <a:pt x="692" y="4120"/>
                    <a:pt x="977" y="4120"/>
                  </a:cubicBezTo>
                  <a:cubicBezTo>
                    <a:pt x="1144" y="4120"/>
                    <a:pt x="1263" y="4073"/>
                    <a:pt x="1382" y="3978"/>
                  </a:cubicBezTo>
                  <a:cubicBezTo>
                    <a:pt x="1454" y="4073"/>
                    <a:pt x="1620" y="4120"/>
                    <a:pt x="1763" y="4120"/>
                  </a:cubicBezTo>
                  <a:cubicBezTo>
                    <a:pt x="2049" y="4120"/>
                    <a:pt x="2263" y="3859"/>
                    <a:pt x="2263" y="3597"/>
                  </a:cubicBezTo>
                  <a:lnTo>
                    <a:pt x="2263" y="2692"/>
                  </a:lnTo>
                  <a:lnTo>
                    <a:pt x="2406" y="2692"/>
                  </a:lnTo>
                  <a:cubicBezTo>
                    <a:pt x="2597" y="2668"/>
                    <a:pt x="2740" y="2453"/>
                    <a:pt x="2740" y="2287"/>
                  </a:cubicBezTo>
                  <a:lnTo>
                    <a:pt x="2740" y="1620"/>
                  </a:lnTo>
                  <a:lnTo>
                    <a:pt x="2763" y="1310"/>
                  </a:lnTo>
                  <a:cubicBezTo>
                    <a:pt x="2763" y="1096"/>
                    <a:pt x="2740" y="953"/>
                    <a:pt x="2692" y="810"/>
                  </a:cubicBezTo>
                  <a:lnTo>
                    <a:pt x="2597" y="620"/>
                  </a:lnTo>
                  <a:cubicBezTo>
                    <a:pt x="2556" y="569"/>
                    <a:pt x="2494" y="540"/>
                    <a:pt x="2434" y="540"/>
                  </a:cubicBezTo>
                  <a:cubicBezTo>
                    <a:pt x="2353" y="540"/>
                    <a:pt x="2277" y="592"/>
                    <a:pt x="2263" y="715"/>
                  </a:cubicBezTo>
                  <a:lnTo>
                    <a:pt x="2263" y="739"/>
                  </a:lnTo>
                  <a:cubicBezTo>
                    <a:pt x="2335" y="834"/>
                    <a:pt x="2359" y="882"/>
                    <a:pt x="2382" y="977"/>
                  </a:cubicBezTo>
                  <a:cubicBezTo>
                    <a:pt x="2454" y="1120"/>
                    <a:pt x="2454" y="1239"/>
                    <a:pt x="2454" y="1382"/>
                  </a:cubicBezTo>
                  <a:lnTo>
                    <a:pt x="2454" y="1858"/>
                  </a:lnTo>
                  <a:lnTo>
                    <a:pt x="2454" y="2263"/>
                  </a:lnTo>
                  <a:cubicBezTo>
                    <a:pt x="2454" y="2287"/>
                    <a:pt x="2406" y="2311"/>
                    <a:pt x="2359" y="2311"/>
                  </a:cubicBezTo>
                  <a:cubicBezTo>
                    <a:pt x="2335" y="2311"/>
                    <a:pt x="2335" y="2287"/>
                    <a:pt x="2335" y="2263"/>
                  </a:cubicBezTo>
                  <a:lnTo>
                    <a:pt x="2335" y="2215"/>
                  </a:lnTo>
                  <a:lnTo>
                    <a:pt x="2335" y="1215"/>
                  </a:lnTo>
                  <a:cubicBezTo>
                    <a:pt x="2335" y="1120"/>
                    <a:pt x="2263" y="1072"/>
                    <a:pt x="2168" y="1025"/>
                  </a:cubicBezTo>
                  <a:cubicBezTo>
                    <a:pt x="2156" y="1022"/>
                    <a:pt x="2144" y="1021"/>
                    <a:pt x="2132" y="1021"/>
                  </a:cubicBezTo>
                  <a:cubicBezTo>
                    <a:pt x="2035" y="1021"/>
                    <a:pt x="1978" y="1108"/>
                    <a:pt x="1978" y="1215"/>
                  </a:cubicBezTo>
                  <a:lnTo>
                    <a:pt x="1978" y="3525"/>
                  </a:lnTo>
                  <a:cubicBezTo>
                    <a:pt x="1978" y="3632"/>
                    <a:pt x="1882" y="3719"/>
                    <a:pt x="1777" y="3719"/>
                  </a:cubicBezTo>
                  <a:cubicBezTo>
                    <a:pt x="1764" y="3719"/>
                    <a:pt x="1752" y="3718"/>
                    <a:pt x="1739" y="3716"/>
                  </a:cubicBezTo>
                  <a:cubicBezTo>
                    <a:pt x="1644" y="3692"/>
                    <a:pt x="1620" y="3620"/>
                    <a:pt x="1620" y="3525"/>
                  </a:cubicBezTo>
                  <a:lnTo>
                    <a:pt x="1620" y="3501"/>
                  </a:lnTo>
                  <a:lnTo>
                    <a:pt x="1620" y="2025"/>
                  </a:lnTo>
                  <a:cubicBezTo>
                    <a:pt x="1620" y="1930"/>
                    <a:pt x="1549" y="1858"/>
                    <a:pt x="1454" y="1834"/>
                  </a:cubicBezTo>
                  <a:cubicBezTo>
                    <a:pt x="1441" y="1832"/>
                    <a:pt x="1429" y="1831"/>
                    <a:pt x="1418" y="1831"/>
                  </a:cubicBezTo>
                  <a:cubicBezTo>
                    <a:pt x="1320" y="1831"/>
                    <a:pt x="1263" y="1918"/>
                    <a:pt x="1263" y="2025"/>
                  </a:cubicBezTo>
                  <a:lnTo>
                    <a:pt x="1263" y="3501"/>
                  </a:lnTo>
                  <a:lnTo>
                    <a:pt x="1263" y="3525"/>
                  </a:lnTo>
                  <a:cubicBezTo>
                    <a:pt x="1263" y="3620"/>
                    <a:pt x="1192" y="3692"/>
                    <a:pt x="1144" y="3716"/>
                  </a:cubicBezTo>
                  <a:cubicBezTo>
                    <a:pt x="1132" y="3718"/>
                    <a:pt x="1119" y="3719"/>
                    <a:pt x="1107" y="3719"/>
                  </a:cubicBezTo>
                  <a:cubicBezTo>
                    <a:pt x="1001" y="3719"/>
                    <a:pt x="906" y="3632"/>
                    <a:pt x="906" y="3525"/>
                  </a:cubicBezTo>
                  <a:lnTo>
                    <a:pt x="906" y="1215"/>
                  </a:lnTo>
                  <a:cubicBezTo>
                    <a:pt x="906" y="1120"/>
                    <a:pt x="834" y="1072"/>
                    <a:pt x="739" y="1025"/>
                  </a:cubicBezTo>
                  <a:cubicBezTo>
                    <a:pt x="727" y="1022"/>
                    <a:pt x="715" y="1021"/>
                    <a:pt x="703" y="1021"/>
                  </a:cubicBezTo>
                  <a:cubicBezTo>
                    <a:pt x="606" y="1021"/>
                    <a:pt x="549" y="1108"/>
                    <a:pt x="549" y="1215"/>
                  </a:cubicBezTo>
                  <a:lnTo>
                    <a:pt x="549" y="2263"/>
                  </a:lnTo>
                  <a:cubicBezTo>
                    <a:pt x="549" y="2287"/>
                    <a:pt x="501" y="2311"/>
                    <a:pt x="477" y="2311"/>
                  </a:cubicBezTo>
                  <a:cubicBezTo>
                    <a:pt x="453" y="2311"/>
                    <a:pt x="430" y="2287"/>
                    <a:pt x="430" y="2263"/>
                  </a:cubicBezTo>
                  <a:lnTo>
                    <a:pt x="430" y="1906"/>
                  </a:lnTo>
                  <a:lnTo>
                    <a:pt x="430" y="1429"/>
                  </a:lnTo>
                  <a:cubicBezTo>
                    <a:pt x="430" y="1310"/>
                    <a:pt x="430" y="1144"/>
                    <a:pt x="453" y="1025"/>
                  </a:cubicBezTo>
                  <a:cubicBezTo>
                    <a:pt x="477" y="906"/>
                    <a:pt x="549" y="834"/>
                    <a:pt x="596" y="739"/>
                  </a:cubicBezTo>
                  <a:cubicBezTo>
                    <a:pt x="715" y="548"/>
                    <a:pt x="930" y="405"/>
                    <a:pt x="1144" y="358"/>
                  </a:cubicBezTo>
                  <a:cubicBezTo>
                    <a:pt x="1215" y="310"/>
                    <a:pt x="1335" y="310"/>
                    <a:pt x="1430" y="310"/>
                  </a:cubicBezTo>
                  <a:cubicBezTo>
                    <a:pt x="1549" y="310"/>
                    <a:pt x="1668" y="358"/>
                    <a:pt x="1763" y="382"/>
                  </a:cubicBezTo>
                  <a:cubicBezTo>
                    <a:pt x="1775" y="386"/>
                    <a:pt x="1788" y="388"/>
                    <a:pt x="1802" y="388"/>
                  </a:cubicBezTo>
                  <a:cubicBezTo>
                    <a:pt x="1866" y="388"/>
                    <a:pt x="1938" y="341"/>
                    <a:pt x="1978" y="263"/>
                  </a:cubicBezTo>
                  <a:cubicBezTo>
                    <a:pt x="2001" y="167"/>
                    <a:pt x="1930" y="72"/>
                    <a:pt x="1835" y="48"/>
                  </a:cubicBezTo>
                  <a:cubicBezTo>
                    <a:pt x="1692" y="1"/>
                    <a:pt x="1406" y="1"/>
                    <a:pt x="1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65"/>
            <p:cNvSpPr/>
            <p:nvPr/>
          </p:nvSpPr>
          <p:spPr>
            <a:xfrm>
              <a:off x="7580701" y="3803831"/>
              <a:ext cx="84526" cy="121436"/>
            </a:xfrm>
            <a:custGeom>
              <a:rect b="b" l="l" r="r" t="t"/>
              <a:pathLst>
                <a:path extrusionOk="0" h="4073" w="2835">
                  <a:moveTo>
                    <a:pt x="1287" y="2882"/>
                  </a:moveTo>
                  <a:lnTo>
                    <a:pt x="1287" y="3572"/>
                  </a:lnTo>
                  <a:lnTo>
                    <a:pt x="1287" y="3667"/>
                  </a:lnTo>
                  <a:cubicBezTo>
                    <a:pt x="1239" y="3763"/>
                    <a:pt x="1168" y="3787"/>
                    <a:pt x="1096" y="3787"/>
                  </a:cubicBezTo>
                  <a:cubicBezTo>
                    <a:pt x="1001" y="3787"/>
                    <a:pt x="930" y="3691"/>
                    <a:pt x="930" y="3596"/>
                  </a:cubicBezTo>
                  <a:lnTo>
                    <a:pt x="930" y="2882"/>
                  </a:lnTo>
                  <a:close/>
                  <a:moveTo>
                    <a:pt x="2001" y="2882"/>
                  </a:moveTo>
                  <a:lnTo>
                    <a:pt x="2001" y="3596"/>
                  </a:lnTo>
                  <a:cubicBezTo>
                    <a:pt x="2001" y="3691"/>
                    <a:pt x="1906" y="3787"/>
                    <a:pt x="1811" y="3787"/>
                  </a:cubicBezTo>
                  <a:cubicBezTo>
                    <a:pt x="1716" y="3787"/>
                    <a:pt x="1668" y="3763"/>
                    <a:pt x="1644" y="3667"/>
                  </a:cubicBezTo>
                  <a:lnTo>
                    <a:pt x="1644" y="3596"/>
                  </a:lnTo>
                  <a:lnTo>
                    <a:pt x="1644" y="3572"/>
                  </a:lnTo>
                  <a:lnTo>
                    <a:pt x="1644" y="2882"/>
                  </a:lnTo>
                  <a:close/>
                  <a:moveTo>
                    <a:pt x="1335" y="0"/>
                  </a:moveTo>
                  <a:cubicBezTo>
                    <a:pt x="954" y="0"/>
                    <a:pt x="620" y="119"/>
                    <a:pt x="358" y="429"/>
                  </a:cubicBezTo>
                  <a:cubicBezTo>
                    <a:pt x="1" y="810"/>
                    <a:pt x="1" y="1310"/>
                    <a:pt x="1" y="1786"/>
                  </a:cubicBezTo>
                  <a:lnTo>
                    <a:pt x="1" y="2024"/>
                  </a:lnTo>
                  <a:lnTo>
                    <a:pt x="1" y="2048"/>
                  </a:lnTo>
                  <a:cubicBezTo>
                    <a:pt x="1" y="2120"/>
                    <a:pt x="25" y="2167"/>
                    <a:pt x="49" y="2239"/>
                  </a:cubicBezTo>
                  <a:cubicBezTo>
                    <a:pt x="49" y="2262"/>
                    <a:pt x="72" y="2262"/>
                    <a:pt x="72" y="2286"/>
                  </a:cubicBezTo>
                  <a:lnTo>
                    <a:pt x="120" y="2334"/>
                  </a:lnTo>
                  <a:lnTo>
                    <a:pt x="72" y="2501"/>
                  </a:lnTo>
                  <a:lnTo>
                    <a:pt x="72" y="2524"/>
                  </a:lnTo>
                  <a:cubicBezTo>
                    <a:pt x="120" y="2715"/>
                    <a:pt x="239" y="2834"/>
                    <a:pt x="406" y="2834"/>
                  </a:cubicBezTo>
                  <a:lnTo>
                    <a:pt x="477" y="2834"/>
                  </a:lnTo>
                  <a:lnTo>
                    <a:pt x="477" y="3548"/>
                  </a:lnTo>
                  <a:cubicBezTo>
                    <a:pt x="477" y="3834"/>
                    <a:pt x="668" y="4072"/>
                    <a:pt x="977" y="4072"/>
                  </a:cubicBezTo>
                  <a:cubicBezTo>
                    <a:pt x="1120" y="4072"/>
                    <a:pt x="1239" y="4048"/>
                    <a:pt x="1358" y="3929"/>
                  </a:cubicBezTo>
                  <a:cubicBezTo>
                    <a:pt x="1454" y="4025"/>
                    <a:pt x="1573" y="4072"/>
                    <a:pt x="1716" y="4072"/>
                  </a:cubicBezTo>
                  <a:lnTo>
                    <a:pt x="1739" y="4072"/>
                  </a:lnTo>
                  <a:cubicBezTo>
                    <a:pt x="2025" y="4072"/>
                    <a:pt x="2263" y="3834"/>
                    <a:pt x="2263" y="3548"/>
                  </a:cubicBezTo>
                  <a:lnTo>
                    <a:pt x="2263" y="2834"/>
                  </a:lnTo>
                  <a:lnTo>
                    <a:pt x="2335" y="2834"/>
                  </a:lnTo>
                  <a:cubicBezTo>
                    <a:pt x="2525" y="2763"/>
                    <a:pt x="2621" y="2620"/>
                    <a:pt x="2621" y="2453"/>
                  </a:cubicBezTo>
                  <a:lnTo>
                    <a:pt x="2573" y="2286"/>
                  </a:lnTo>
                  <a:lnTo>
                    <a:pt x="2621" y="2262"/>
                  </a:lnTo>
                  <a:cubicBezTo>
                    <a:pt x="2692" y="2167"/>
                    <a:pt x="2740" y="2096"/>
                    <a:pt x="2740" y="1977"/>
                  </a:cubicBezTo>
                  <a:lnTo>
                    <a:pt x="2740" y="1286"/>
                  </a:lnTo>
                  <a:cubicBezTo>
                    <a:pt x="2835" y="1143"/>
                    <a:pt x="2740" y="905"/>
                    <a:pt x="2621" y="691"/>
                  </a:cubicBezTo>
                  <a:cubicBezTo>
                    <a:pt x="2580" y="640"/>
                    <a:pt x="2517" y="611"/>
                    <a:pt x="2457" y="611"/>
                  </a:cubicBezTo>
                  <a:cubicBezTo>
                    <a:pt x="2377" y="611"/>
                    <a:pt x="2301" y="663"/>
                    <a:pt x="2287" y="786"/>
                  </a:cubicBezTo>
                  <a:lnTo>
                    <a:pt x="2287" y="810"/>
                  </a:lnTo>
                  <a:cubicBezTo>
                    <a:pt x="2406" y="976"/>
                    <a:pt x="2478" y="1167"/>
                    <a:pt x="2478" y="1381"/>
                  </a:cubicBezTo>
                  <a:lnTo>
                    <a:pt x="2478" y="2024"/>
                  </a:lnTo>
                  <a:cubicBezTo>
                    <a:pt x="2478" y="2048"/>
                    <a:pt x="2406" y="2096"/>
                    <a:pt x="2382" y="2096"/>
                  </a:cubicBezTo>
                  <a:cubicBezTo>
                    <a:pt x="2359" y="2096"/>
                    <a:pt x="2359" y="2048"/>
                    <a:pt x="2359" y="2024"/>
                  </a:cubicBezTo>
                  <a:lnTo>
                    <a:pt x="2359" y="2000"/>
                  </a:lnTo>
                  <a:lnTo>
                    <a:pt x="2359" y="1310"/>
                  </a:lnTo>
                  <a:cubicBezTo>
                    <a:pt x="2359" y="1215"/>
                    <a:pt x="2287" y="1167"/>
                    <a:pt x="2192" y="1143"/>
                  </a:cubicBezTo>
                  <a:cubicBezTo>
                    <a:pt x="2170" y="1135"/>
                    <a:pt x="2151" y="1131"/>
                    <a:pt x="2132" y="1131"/>
                  </a:cubicBezTo>
                  <a:cubicBezTo>
                    <a:pt x="2049" y="1131"/>
                    <a:pt x="2001" y="1212"/>
                    <a:pt x="2001" y="1310"/>
                  </a:cubicBezTo>
                  <a:lnTo>
                    <a:pt x="2001" y="2048"/>
                  </a:lnTo>
                  <a:lnTo>
                    <a:pt x="2001" y="2096"/>
                  </a:lnTo>
                  <a:cubicBezTo>
                    <a:pt x="2025" y="2262"/>
                    <a:pt x="2144" y="2405"/>
                    <a:pt x="2311" y="2453"/>
                  </a:cubicBezTo>
                  <a:lnTo>
                    <a:pt x="2311" y="2524"/>
                  </a:lnTo>
                  <a:lnTo>
                    <a:pt x="572" y="2524"/>
                  </a:lnTo>
                  <a:lnTo>
                    <a:pt x="572" y="2453"/>
                  </a:lnTo>
                  <a:cubicBezTo>
                    <a:pt x="739" y="2405"/>
                    <a:pt x="882" y="2262"/>
                    <a:pt x="882" y="2048"/>
                  </a:cubicBezTo>
                  <a:lnTo>
                    <a:pt x="882" y="2024"/>
                  </a:lnTo>
                  <a:lnTo>
                    <a:pt x="882" y="1286"/>
                  </a:lnTo>
                  <a:cubicBezTo>
                    <a:pt x="882" y="1191"/>
                    <a:pt x="834" y="1143"/>
                    <a:pt x="739" y="1096"/>
                  </a:cubicBezTo>
                  <a:cubicBezTo>
                    <a:pt x="727" y="1093"/>
                    <a:pt x="715" y="1092"/>
                    <a:pt x="703" y="1092"/>
                  </a:cubicBezTo>
                  <a:cubicBezTo>
                    <a:pt x="601" y="1092"/>
                    <a:pt x="525" y="1179"/>
                    <a:pt x="525" y="1286"/>
                  </a:cubicBezTo>
                  <a:lnTo>
                    <a:pt x="525" y="2024"/>
                  </a:lnTo>
                  <a:cubicBezTo>
                    <a:pt x="525" y="2024"/>
                    <a:pt x="501" y="2096"/>
                    <a:pt x="477" y="2096"/>
                  </a:cubicBezTo>
                  <a:cubicBezTo>
                    <a:pt x="430" y="2096"/>
                    <a:pt x="406" y="2048"/>
                    <a:pt x="406" y="2024"/>
                  </a:cubicBezTo>
                  <a:lnTo>
                    <a:pt x="406" y="1334"/>
                  </a:lnTo>
                  <a:cubicBezTo>
                    <a:pt x="406" y="786"/>
                    <a:pt x="858" y="333"/>
                    <a:pt x="1430" y="333"/>
                  </a:cubicBezTo>
                  <a:cubicBezTo>
                    <a:pt x="1549" y="333"/>
                    <a:pt x="1668" y="357"/>
                    <a:pt x="1739" y="381"/>
                  </a:cubicBezTo>
                  <a:cubicBezTo>
                    <a:pt x="1760" y="392"/>
                    <a:pt x="1781" y="396"/>
                    <a:pt x="1801" y="396"/>
                  </a:cubicBezTo>
                  <a:cubicBezTo>
                    <a:pt x="1873" y="396"/>
                    <a:pt x="1935" y="336"/>
                    <a:pt x="1954" y="262"/>
                  </a:cubicBezTo>
                  <a:cubicBezTo>
                    <a:pt x="1978" y="191"/>
                    <a:pt x="1930" y="95"/>
                    <a:pt x="1835" y="71"/>
                  </a:cubicBezTo>
                  <a:cubicBezTo>
                    <a:pt x="1692" y="0"/>
                    <a:pt x="1382" y="0"/>
                    <a:pt x="13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65"/>
            <p:cNvSpPr/>
            <p:nvPr/>
          </p:nvSpPr>
          <p:spPr>
            <a:xfrm>
              <a:off x="7603420" y="3757677"/>
              <a:ext cx="41234" cy="41204"/>
            </a:xfrm>
            <a:custGeom>
              <a:rect b="b" l="l" r="r" t="t"/>
              <a:pathLst>
                <a:path extrusionOk="0" h="1382" w="1383">
                  <a:moveTo>
                    <a:pt x="692" y="334"/>
                  </a:moveTo>
                  <a:cubicBezTo>
                    <a:pt x="858" y="334"/>
                    <a:pt x="1049" y="476"/>
                    <a:pt x="1049" y="691"/>
                  </a:cubicBezTo>
                  <a:cubicBezTo>
                    <a:pt x="1049" y="857"/>
                    <a:pt x="906" y="1048"/>
                    <a:pt x="692" y="1048"/>
                  </a:cubicBezTo>
                  <a:cubicBezTo>
                    <a:pt x="477" y="1048"/>
                    <a:pt x="334" y="905"/>
                    <a:pt x="334" y="691"/>
                  </a:cubicBezTo>
                  <a:cubicBezTo>
                    <a:pt x="334" y="476"/>
                    <a:pt x="525" y="334"/>
                    <a:pt x="692" y="334"/>
                  </a:cubicBezTo>
                  <a:close/>
                  <a:moveTo>
                    <a:pt x="692" y="0"/>
                  </a:moveTo>
                  <a:cubicBezTo>
                    <a:pt x="311" y="0"/>
                    <a:pt x="1" y="310"/>
                    <a:pt x="1" y="691"/>
                  </a:cubicBezTo>
                  <a:cubicBezTo>
                    <a:pt x="1" y="1072"/>
                    <a:pt x="311" y="1381"/>
                    <a:pt x="692" y="1381"/>
                  </a:cubicBezTo>
                  <a:cubicBezTo>
                    <a:pt x="1073" y="1381"/>
                    <a:pt x="1382" y="1072"/>
                    <a:pt x="1382" y="691"/>
                  </a:cubicBezTo>
                  <a:cubicBezTo>
                    <a:pt x="1382" y="310"/>
                    <a:pt x="1073" y="0"/>
                    <a:pt x="69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65"/>
            <p:cNvSpPr/>
            <p:nvPr/>
          </p:nvSpPr>
          <p:spPr>
            <a:xfrm>
              <a:off x="7603420" y="3573060"/>
              <a:ext cx="41234" cy="41204"/>
            </a:xfrm>
            <a:custGeom>
              <a:rect b="b" l="l" r="r" t="t"/>
              <a:pathLst>
                <a:path extrusionOk="0" h="1382" w="1383">
                  <a:moveTo>
                    <a:pt x="692" y="334"/>
                  </a:moveTo>
                  <a:cubicBezTo>
                    <a:pt x="882" y="334"/>
                    <a:pt x="1049" y="500"/>
                    <a:pt x="1049" y="691"/>
                  </a:cubicBezTo>
                  <a:cubicBezTo>
                    <a:pt x="1049" y="905"/>
                    <a:pt x="858" y="1048"/>
                    <a:pt x="692" y="1048"/>
                  </a:cubicBezTo>
                  <a:cubicBezTo>
                    <a:pt x="477" y="1048"/>
                    <a:pt x="334" y="858"/>
                    <a:pt x="334" y="691"/>
                  </a:cubicBezTo>
                  <a:cubicBezTo>
                    <a:pt x="334" y="477"/>
                    <a:pt x="525" y="334"/>
                    <a:pt x="692" y="334"/>
                  </a:cubicBezTo>
                  <a:close/>
                  <a:moveTo>
                    <a:pt x="692" y="0"/>
                  </a:moveTo>
                  <a:cubicBezTo>
                    <a:pt x="311" y="0"/>
                    <a:pt x="1" y="310"/>
                    <a:pt x="1" y="691"/>
                  </a:cubicBezTo>
                  <a:cubicBezTo>
                    <a:pt x="1" y="1072"/>
                    <a:pt x="311" y="1382"/>
                    <a:pt x="692" y="1382"/>
                  </a:cubicBezTo>
                  <a:cubicBezTo>
                    <a:pt x="1073" y="1382"/>
                    <a:pt x="1382" y="1072"/>
                    <a:pt x="1382" y="691"/>
                  </a:cubicBezTo>
                  <a:cubicBezTo>
                    <a:pt x="1382" y="310"/>
                    <a:pt x="1073" y="0"/>
                    <a:pt x="69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65"/>
            <p:cNvSpPr/>
            <p:nvPr/>
          </p:nvSpPr>
          <p:spPr>
            <a:xfrm>
              <a:off x="7582132" y="3622047"/>
              <a:ext cx="83094" cy="122868"/>
            </a:xfrm>
            <a:custGeom>
              <a:rect b="b" l="l" r="r" t="t"/>
              <a:pathLst>
                <a:path extrusionOk="0" h="4121" w="2787">
                  <a:moveTo>
                    <a:pt x="1358" y="1"/>
                  </a:moveTo>
                  <a:cubicBezTo>
                    <a:pt x="953" y="1"/>
                    <a:pt x="620" y="120"/>
                    <a:pt x="358" y="405"/>
                  </a:cubicBezTo>
                  <a:cubicBezTo>
                    <a:pt x="191" y="620"/>
                    <a:pt x="96" y="882"/>
                    <a:pt x="48" y="1144"/>
                  </a:cubicBezTo>
                  <a:cubicBezTo>
                    <a:pt x="1" y="1358"/>
                    <a:pt x="1" y="1572"/>
                    <a:pt x="1" y="1787"/>
                  </a:cubicBezTo>
                  <a:lnTo>
                    <a:pt x="1" y="1977"/>
                  </a:lnTo>
                  <a:lnTo>
                    <a:pt x="1" y="2453"/>
                  </a:lnTo>
                  <a:cubicBezTo>
                    <a:pt x="1" y="2501"/>
                    <a:pt x="48" y="2549"/>
                    <a:pt x="72" y="2549"/>
                  </a:cubicBezTo>
                  <a:cubicBezTo>
                    <a:pt x="215" y="2668"/>
                    <a:pt x="358" y="2692"/>
                    <a:pt x="477" y="2692"/>
                  </a:cubicBezTo>
                  <a:lnTo>
                    <a:pt x="477" y="3597"/>
                  </a:lnTo>
                  <a:cubicBezTo>
                    <a:pt x="477" y="3882"/>
                    <a:pt x="691" y="4120"/>
                    <a:pt x="1001" y="4120"/>
                  </a:cubicBezTo>
                  <a:cubicBezTo>
                    <a:pt x="1144" y="4120"/>
                    <a:pt x="1263" y="4073"/>
                    <a:pt x="1382" y="3978"/>
                  </a:cubicBezTo>
                  <a:cubicBezTo>
                    <a:pt x="1477" y="4073"/>
                    <a:pt x="1620" y="4120"/>
                    <a:pt x="1763" y="4120"/>
                  </a:cubicBezTo>
                  <a:cubicBezTo>
                    <a:pt x="2072" y="4120"/>
                    <a:pt x="2263" y="3859"/>
                    <a:pt x="2263" y="3597"/>
                  </a:cubicBezTo>
                  <a:lnTo>
                    <a:pt x="2263" y="2692"/>
                  </a:lnTo>
                  <a:lnTo>
                    <a:pt x="2430" y="2692"/>
                  </a:lnTo>
                  <a:cubicBezTo>
                    <a:pt x="2596" y="2668"/>
                    <a:pt x="2739" y="2453"/>
                    <a:pt x="2739" y="2287"/>
                  </a:cubicBezTo>
                  <a:lnTo>
                    <a:pt x="2739" y="1620"/>
                  </a:lnTo>
                  <a:lnTo>
                    <a:pt x="2787" y="1310"/>
                  </a:lnTo>
                  <a:cubicBezTo>
                    <a:pt x="2787" y="1096"/>
                    <a:pt x="2739" y="953"/>
                    <a:pt x="2692" y="810"/>
                  </a:cubicBezTo>
                  <a:lnTo>
                    <a:pt x="2596" y="620"/>
                  </a:lnTo>
                  <a:cubicBezTo>
                    <a:pt x="2556" y="569"/>
                    <a:pt x="2498" y="540"/>
                    <a:pt x="2441" y="540"/>
                  </a:cubicBezTo>
                  <a:cubicBezTo>
                    <a:pt x="2364" y="540"/>
                    <a:pt x="2290" y="592"/>
                    <a:pt x="2263" y="715"/>
                  </a:cubicBezTo>
                  <a:lnTo>
                    <a:pt x="2263" y="739"/>
                  </a:lnTo>
                  <a:cubicBezTo>
                    <a:pt x="2334" y="834"/>
                    <a:pt x="2358" y="882"/>
                    <a:pt x="2382" y="977"/>
                  </a:cubicBezTo>
                  <a:cubicBezTo>
                    <a:pt x="2453" y="1120"/>
                    <a:pt x="2453" y="1239"/>
                    <a:pt x="2453" y="1382"/>
                  </a:cubicBezTo>
                  <a:lnTo>
                    <a:pt x="2453" y="1858"/>
                  </a:lnTo>
                  <a:lnTo>
                    <a:pt x="2453" y="2263"/>
                  </a:lnTo>
                  <a:cubicBezTo>
                    <a:pt x="2453" y="2287"/>
                    <a:pt x="2430" y="2311"/>
                    <a:pt x="2358" y="2311"/>
                  </a:cubicBezTo>
                  <a:cubicBezTo>
                    <a:pt x="2334" y="2311"/>
                    <a:pt x="2334" y="2287"/>
                    <a:pt x="2334" y="2263"/>
                  </a:cubicBezTo>
                  <a:lnTo>
                    <a:pt x="2334" y="2215"/>
                  </a:lnTo>
                  <a:lnTo>
                    <a:pt x="2334" y="1215"/>
                  </a:lnTo>
                  <a:cubicBezTo>
                    <a:pt x="2334" y="1120"/>
                    <a:pt x="2263" y="1072"/>
                    <a:pt x="2191" y="1025"/>
                  </a:cubicBezTo>
                  <a:cubicBezTo>
                    <a:pt x="2179" y="1022"/>
                    <a:pt x="2167" y="1021"/>
                    <a:pt x="2155" y="1021"/>
                  </a:cubicBezTo>
                  <a:cubicBezTo>
                    <a:pt x="2054" y="1021"/>
                    <a:pt x="1977" y="1108"/>
                    <a:pt x="1977" y="1215"/>
                  </a:cubicBezTo>
                  <a:lnTo>
                    <a:pt x="1977" y="3525"/>
                  </a:lnTo>
                  <a:cubicBezTo>
                    <a:pt x="1977" y="3632"/>
                    <a:pt x="1882" y="3719"/>
                    <a:pt x="1776" y="3719"/>
                  </a:cubicBezTo>
                  <a:cubicBezTo>
                    <a:pt x="1764" y="3719"/>
                    <a:pt x="1751" y="3718"/>
                    <a:pt x="1739" y="3716"/>
                  </a:cubicBezTo>
                  <a:cubicBezTo>
                    <a:pt x="1644" y="3692"/>
                    <a:pt x="1620" y="3620"/>
                    <a:pt x="1620" y="3525"/>
                  </a:cubicBezTo>
                  <a:lnTo>
                    <a:pt x="1620" y="3501"/>
                  </a:lnTo>
                  <a:lnTo>
                    <a:pt x="1620" y="2025"/>
                  </a:lnTo>
                  <a:cubicBezTo>
                    <a:pt x="1620" y="1930"/>
                    <a:pt x="1549" y="1858"/>
                    <a:pt x="1477" y="1834"/>
                  </a:cubicBezTo>
                  <a:cubicBezTo>
                    <a:pt x="1465" y="1832"/>
                    <a:pt x="1452" y="1831"/>
                    <a:pt x="1441" y="1831"/>
                  </a:cubicBezTo>
                  <a:cubicBezTo>
                    <a:pt x="1339" y="1831"/>
                    <a:pt x="1263" y="1918"/>
                    <a:pt x="1263" y="2025"/>
                  </a:cubicBezTo>
                  <a:lnTo>
                    <a:pt x="1263" y="3501"/>
                  </a:lnTo>
                  <a:lnTo>
                    <a:pt x="1263" y="3525"/>
                  </a:lnTo>
                  <a:cubicBezTo>
                    <a:pt x="1263" y="3620"/>
                    <a:pt x="1191" y="3692"/>
                    <a:pt x="1144" y="3716"/>
                  </a:cubicBezTo>
                  <a:cubicBezTo>
                    <a:pt x="1131" y="3718"/>
                    <a:pt x="1119" y="3719"/>
                    <a:pt x="1107" y="3719"/>
                  </a:cubicBezTo>
                  <a:cubicBezTo>
                    <a:pt x="1001" y="3719"/>
                    <a:pt x="906" y="3632"/>
                    <a:pt x="906" y="3525"/>
                  </a:cubicBezTo>
                  <a:lnTo>
                    <a:pt x="906" y="1215"/>
                  </a:lnTo>
                  <a:cubicBezTo>
                    <a:pt x="906" y="1120"/>
                    <a:pt x="834" y="1072"/>
                    <a:pt x="763" y="1025"/>
                  </a:cubicBezTo>
                  <a:cubicBezTo>
                    <a:pt x="750" y="1022"/>
                    <a:pt x="738" y="1021"/>
                    <a:pt x="726" y="1021"/>
                  </a:cubicBezTo>
                  <a:cubicBezTo>
                    <a:pt x="625" y="1021"/>
                    <a:pt x="548" y="1108"/>
                    <a:pt x="548" y="1215"/>
                  </a:cubicBezTo>
                  <a:lnTo>
                    <a:pt x="548" y="2263"/>
                  </a:lnTo>
                  <a:cubicBezTo>
                    <a:pt x="548" y="2287"/>
                    <a:pt x="524" y="2311"/>
                    <a:pt x="477" y="2311"/>
                  </a:cubicBezTo>
                  <a:cubicBezTo>
                    <a:pt x="453" y="2311"/>
                    <a:pt x="429" y="2287"/>
                    <a:pt x="429" y="2263"/>
                  </a:cubicBezTo>
                  <a:lnTo>
                    <a:pt x="429" y="1906"/>
                  </a:lnTo>
                  <a:lnTo>
                    <a:pt x="429" y="1429"/>
                  </a:lnTo>
                  <a:cubicBezTo>
                    <a:pt x="429" y="1310"/>
                    <a:pt x="429" y="1144"/>
                    <a:pt x="453" y="1025"/>
                  </a:cubicBezTo>
                  <a:cubicBezTo>
                    <a:pt x="477" y="906"/>
                    <a:pt x="548" y="834"/>
                    <a:pt x="596" y="739"/>
                  </a:cubicBezTo>
                  <a:cubicBezTo>
                    <a:pt x="715" y="548"/>
                    <a:pt x="929" y="405"/>
                    <a:pt x="1144" y="358"/>
                  </a:cubicBezTo>
                  <a:cubicBezTo>
                    <a:pt x="1239" y="310"/>
                    <a:pt x="1358" y="310"/>
                    <a:pt x="1429" y="310"/>
                  </a:cubicBezTo>
                  <a:cubicBezTo>
                    <a:pt x="1549" y="310"/>
                    <a:pt x="1668" y="358"/>
                    <a:pt x="1763" y="382"/>
                  </a:cubicBezTo>
                  <a:cubicBezTo>
                    <a:pt x="1779" y="386"/>
                    <a:pt x="1796" y="388"/>
                    <a:pt x="1812" y="388"/>
                  </a:cubicBezTo>
                  <a:cubicBezTo>
                    <a:pt x="1889" y="388"/>
                    <a:pt x="1957" y="341"/>
                    <a:pt x="1977" y="263"/>
                  </a:cubicBezTo>
                  <a:cubicBezTo>
                    <a:pt x="2001" y="167"/>
                    <a:pt x="1953" y="72"/>
                    <a:pt x="1858" y="48"/>
                  </a:cubicBezTo>
                  <a:cubicBezTo>
                    <a:pt x="1715" y="1"/>
                    <a:pt x="1406" y="1"/>
                    <a:pt x="1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65"/>
            <p:cNvSpPr/>
            <p:nvPr/>
          </p:nvSpPr>
          <p:spPr>
            <a:xfrm>
              <a:off x="7669461" y="3803831"/>
              <a:ext cx="84526" cy="121436"/>
            </a:xfrm>
            <a:custGeom>
              <a:rect b="b" l="l" r="r" t="t"/>
              <a:pathLst>
                <a:path extrusionOk="0" h="4073" w="2835">
                  <a:moveTo>
                    <a:pt x="1287" y="2882"/>
                  </a:moveTo>
                  <a:lnTo>
                    <a:pt x="1287" y="3572"/>
                  </a:lnTo>
                  <a:lnTo>
                    <a:pt x="1287" y="3667"/>
                  </a:lnTo>
                  <a:cubicBezTo>
                    <a:pt x="1239" y="3763"/>
                    <a:pt x="1168" y="3787"/>
                    <a:pt x="1096" y="3787"/>
                  </a:cubicBezTo>
                  <a:cubicBezTo>
                    <a:pt x="1001" y="3787"/>
                    <a:pt x="930" y="3691"/>
                    <a:pt x="930" y="3596"/>
                  </a:cubicBezTo>
                  <a:lnTo>
                    <a:pt x="930" y="2882"/>
                  </a:lnTo>
                  <a:close/>
                  <a:moveTo>
                    <a:pt x="2001" y="2882"/>
                  </a:moveTo>
                  <a:lnTo>
                    <a:pt x="2001" y="3596"/>
                  </a:lnTo>
                  <a:cubicBezTo>
                    <a:pt x="2001" y="3691"/>
                    <a:pt x="1906" y="3787"/>
                    <a:pt x="1811" y="3787"/>
                  </a:cubicBezTo>
                  <a:cubicBezTo>
                    <a:pt x="1715" y="3787"/>
                    <a:pt x="1668" y="3763"/>
                    <a:pt x="1644" y="3667"/>
                  </a:cubicBezTo>
                  <a:lnTo>
                    <a:pt x="1644" y="3596"/>
                  </a:lnTo>
                  <a:lnTo>
                    <a:pt x="1644" y="3572"/>
                  </a:lnTo>
                  <a:lnTo>
                    <a:pt x="1644" y="2882"/>
                  </a:lnTo>
                  <a:close/>
                  <a:moveTo>
                    <a:pt x="1334" y="0"/>
                  </a:moveTo>
                  <a:cubicBezTo>
                    <a:pt x="953" y="0"/>
                    <a:pt x="620" y="119"/>
                    <a:pt x="358" y="429"/>
                  </a:cubicBezTo>
                  <a:cubicBezTo>
                    <a:pt x="1" y="810"/>
                    <a:pt x="1" y="1310"/>
                    <a:pt x="1" y="1786"/>
                  </a:cubicBezTo>
                  <a:lnTo>
                    <a:pt x="1" y="2024"/>
                  </a:lnTo>
                  <a:lnTo>
                    <a:pt x="1" y="2048"/>
                  </a:lnTo>
                  <a:cubicBezTo>
                    <a:pt x="1" y="2120"/>
                    <a:pt x="25" y="2167"/>
                    <a:pt x="48" y="2239"/>
                  </a:cubicBezTo>
                  <a:cubicBezTo>
                    <a:pt x="48" y="2262"/>
                    <a:pt x="72" y="2262"/>
                    <a:pt x="72" y="2286"/>
                  </a:cubicBezTo>
                  <a:lnTo>
                    <a:pt x="120" y="2334"/>
                  </a:lnTo>
                  <a:lnTo>
                    <a:pt x="72" y="2501"/>
                  </a:lnTo>
                  <a:lnTo>
                    <a:pt x="72" y="2524"/>
                  </a:lnTo>
                  <a:cubicBezTo>
                    <a:pt x="120" y="2715"/>
                    <a:pt x="239" y="2834"/>
                    <a:pt x="406" y="2834"/>
                  </a:cubicBezTo>
                  <a:lnTo>
                    <a:pt x="477" y="2834"/>
                  </a:lnTo>
                  <a:lnTo>
                    <a:pt x="477" y="3548"/>
                  </a:lnTo>
                  <a:cubicBezTo>
                    <a:pt x="477" y="3834"/>
                    <a:pt x="668" y="4072"/>
                    <a:pt x="977" y="4072"/>
                  </a:cubicBezTo>
                  <a:cubicBezTo>
                    <a:pt x="1120" y="4072"/>
                    <a:pt x="1239" y="4048"/>
                    <a:pt x="1358" y="3929"/>
                  </a:cubicBezTo>
                  <a:cubicBezTo>
                    <a:pt x="1453" y="4025"/>
                    <a:pt x="1573" y="4072"/>
                    <a:pt x="1715" y="4072"/>
                  </a:cubicBezTo>
                  <a:lnTo>
                    <a:pt x="1739" y="4072"/>
                  </a:lnTo>
                  <a:cubicBezTo>
                    <a:pt x="2025" y="4072"/>
                    <a:pt x="2263" y="3834"/>
                    <a:pt x="2263" y="3548"/>
                  </a:cubicBezTo>
                  <a:lnTo>
                    <a:pt x="2263" y="2834"/>
                  </a:lnTo>
                  <a:lnTo>
                    <a:pt x="2335" y="2834"/>
                  </a:lnTo>
                  <a:cubicBezTo>
                    <a:pt x="2525" y="2763"/>
                    <a:pt x="2620" y="2620"/>
                    <a:pt x="2620" y="2453"/>
                  </a:cubicBezTo>
                  <a:lnTo>
                    <a:pt x="2573" y="2286"/>
                  </a:lnTo>
                  <a:lnTo>
                    <a:pt x="2620" y="2262"/>
                  </a:lnTo>
                  <a:cubicBezTo>
                    <a:pt x="2692" y="2167"/>
                    <a:pt x="2739" y="2096"/>
                    <a:pt x="2739" y="1977"/>
                  </a:cubicBezTo>
                  <a:lnTo>
                    <a:pt x="2739" y="1286"/>
                  </a:lnTo>
                  <a:cubicBezTo>
                    <a:pt x="2835" y="1143"/>
                    <a:pt x="2739" y="905"/>
                    <a:pt x="2620" y="691"/>
                  </a:cubicBezTo>
                  <a:cubicBezTo>
                    <a:pt x="2580" y="640"/>
                    <a:pt x="2517" y="611"/>
                    <a:pt x="2457" y="611"/>
                  </a:cubicBezTo>
                  <a:cubicBezTo>
                    <a:pt x="2377" y="611"/>
                    <a:pt x="2301" y="663"/>
                    <a:pt x="2287" y="786"/>
                  </a:cubicBezTo>
                  <a:lnTo>
                    <a:pt x="2287" y="810"/>
                  </a:lnTo>
                  <a:cubicBezTo>
                    <a:pt x="2406" y="976"/>
                    <a:pt x="2477" y="1167"/>
                    <a:pt x="2477" y="1381"/>
                  </a:cubicBezTo>
                  <a:lnTo>
                    <a:pt x="2477" y="2024"/>
                  </a:lnTo>
                  <a:cubicBezTo>
                    <a:pt x="2477" y="2048"/>
                    <a:pt x="2406" y="2096"/>
                    <a:pt x="2382" y="2096"/>
                  </a:cubicBezTo>
                  <a:cubicBezTo>
                    <a:pt x="2358" y="2096"/>
                    <a:pt x="2358" y="2048"/>
                    <a:pt x="2358" y="2024"/>
                  </a:cubicBezTo>
                  <a:lnTo>
                    <a:pt x="2358" y="2000"/>
                  </a:lnTo>
                  <a:lnTo>
                    <a:pt x="2358" y="1310"/>
                  </a:lnTo>
                  <a:cubicBezTo>
                    <a:pt x="2358" y="1215"/>
                    <a:pt x="2287" y="1167"/>
                    <a:pt x="2192" y="1143"/>
                  </a:cubicBezTo>
                  <a:cubicBezTo>
                    <a:pt x="2170" y="1135"/>
                    <a:pt x="2150" y="1131"/>
                    <a:pt x="2132" y="1131"/>
                  </a:cubicBezTo>
                  <a:cubicBezTo>
                    <a:pt x="2049" y="1131"/>
                    <a:pt x="2001" y="1212"/>
                    <a:pt x="2001" y="1310"/>
                  </a:cubicBezTo>
                  <a:lnTo>
                    <a:pt x="2001" y="2048"/>
                  </a:lnTo>
                  <a:lnTo>
                    <a:pt x="2001" y="2096"/>
                  </a:lnTo>
                  <a:cubicBezTo>
                    <a:pt x="2025" y="2262"/>
                    <a:pt x="2144" y="2405"/>
                    <a:pt x="2311" y="2453"/>
                  </a:cubicBezTo>
                  <a:lnTo>
                    <a:pt x="2311" y="2524"/>
                  </a:lnTo>
                  <a:lnTo>
                    <a:pt x="572" y="2524"/>
                  </a:lnTo>
                  <a:lnTo>
                    <a:pt x="572" y="2453"/>
                  </a:lnTo>
                  <a:cubicBezTo>
                    <a:pt x="739" y="2405"/>
                    <a:pt x="882" y="2262"/>
                    <a:pt x="882" y="2048"/>
                  </a:cubicBezTo>
                  <a:lnTo>
                    <a:pt x="882" y="2024"/>
                  </a:lnTo>
                  <a:lnTo>
                    <a:pt x="882" y="1286"/>
                  </a:lnTo>
                  <a:cubicBezTo>
                    <a:pt x="882" y="1191"/>
                    <a:pt x="834" y="1143"/>
                    <a:pt x="739" y="1096"/>
                  </a:cubicBezTo>
                  <a:cubicBezTo>
                    <a:pt x="727" y="1093"/>
                    <a:pt x="714" y="1092"/>
                    <a:pt x="703" y="1092"/>
                  </a:cubicBezTo>
                  <a:cubicBezTo>
                    <a:pt x="601" y="1092"/>
                    <a:pt x="525" y="1179"/>
                    <a:pt x="525" y="1286"/>
                  </a:cubicBezTo>
                  <a:lnTo>
                    <a:pt x="525" y="2024"/>
                  </a:lnTo>
                  <a:cubicBezTo>
                    <a:pt x="525" y="2024"/>
                    <a:pt x="501" y="2096"/>
                    <a:pt x="477" y="2096"/>
                  </a:cubicBezTo>
                  <a:cubicBezTo>
                    <a:pt x="429" y="2096"/>
                    <a:pt x="406" y="2048"/>
                    <a:pt x="406" y="2024"/>
                  </a:cubicBezTo>
                  <a:lnTo>
                    <a:pt x="406" y="1334"/>
                  </a:lnTo>
                  <a:cubicBezTo>
                    <a:pt x="406" y="786"/>
                    <a:pt x="858" y="333"/>
                    <a:pt x="1430" y="333"/>
                  </a:cubicBezTo>
                  <a:cubicBezTo>
                    <a:pt x="1549" y="333"/>
                    <a:pt x="1668" y="357"/>
                    <a:pt x="1739" y="381"/>
                  </a:cubicBezTo>
                  <a:cubicBezTo>
                    <a:pt x="1760" y="392"/>
                    <a:pt x="1781" y="396"/>
                    <a:pt x="1801" y="396"/>
                  </a:cubicBezTo>
                  <a:cubicBezTo>
                    <a:pt x="1873" y="396"/>
                    <a:pt x="1935" y="336"/>
                    <a:pt x="1954" y="262"/>
                  </a:cubicBezTo>
                  <a:cubicBezTo>
                    <a:pt x="1977" y="191"/>
                    <a:pt x="1930" y="95"/>
                    <a:pt x="1834" y="71"/>
                  </a:cubicBezTo>
                  <a:cubicBezTo>
                    <a:pt x="1692" y="0"/>
                    <a:pt x="1382" y="0"/>
                    <a:pt x="13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65"/>
            <p:cNvSpPr/>
            <p:nvPr/>
          </p:nvSpPr>
          <p:spPr>
            <a:xfrm>
              <a:off x="7692180" y="3757677"/>
              <a:ext cx="41204" cy="41204"/>
            </a:xfrm>
            <a:custGeom>
              <a:rect b="b" l="l" r="r" t="t"/>
              <a:pathLst>
                <a:path extrusionOk="0" h="1382" w="1382">
                  <a:moveTo>
                    <a:pt x="691" y="334"/>
                  </a:moveTo>
                  <a:cubicBezTo>
                    <a:pt x="858" y="334"/>
                    <a:pt x="1049" y="476"/>
                    <a:pt x="1049" y="691"/>
                  </a:cubicBezTo>
                  <a:cubicBezTo>
                    <a:pt x="1049" y="857"/>
                    <a:pt x="906" y="1048"/>
                    <a:pt x="691" y="1048"/>
                  </a:cubicBezTo>
                  <a:cubicBezTo>
                    <a:pt x="525" y="1048"/>
                    <a:pt x="334" y="905"/>
                    <a:pt x="334" y="691"/>
                  </a:cubicBezTo>
                  <a:cubicBezTo>
                    <a:pt x="334" y="476"/>
                    <a:pt x="525" y="334"/>
                    <a:pt x="691" y="334"/>
                  </a:cubicBezTo>
                  <a:close/>
                  <a:moveTo>
                    <a:pt x="691" y="0"/>
                  </a:moveTo>
                  <a:cubicBezTo>
                    <a:pt x="310" y="0"/>
                    <a:pt x="1" y="310"/>
                    <a:pt x="1" y="691"/>
                  </a:cubicBezTo>
                  <a:cubicBezTo>
                    <a:pt x="1" y="1072"/>
                    <a:pt x="310" y="1381"/>
                    <a:pt x="691" y="1381"/>
                  </a:cubicBezTo>
                  <a:cubicBezTo>
                    <a:pt x="1072" y="1381"/>
                    <a:pt x="1382" y="1072"/>
                    <a:pt x="1382" y="691"/>
                  </a:cubicBezTo>
                  <a:cubicBezTo>
                    <a:pt x="1382"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65"/>
            <p:cNvSpPr/>
            <p:nvPr/>
          </p:nvSpPr>
          <p:spPr>
            <a:xfrm>
              <a:off x="7692180" y="3573060"/>
              <a:ext cx="41204" cy="41204"/>
            </a:xfrm>
            <a:custGeom>
              <a:rect b="b" l="l" r="r" t="t"/>
              <a:pathLst>
                <a:path extrusionOk="0" h="1382" w="1382">
                  <a:moveTo>
                    <a:pt x="691" y="334"/>
                  </a:moveTo>
                  <a:cubicBezTo>
                    <a:pt x="882" y="334"/>
                    <a:pt x="1049" y="500"/>
                    <a:pt x="1049" y="691"/>
                  </a:cubicBezTo>
                  <a:cubicBezTo>
                    <a:pt x="1049" y="905"/>
                    <a:pt x="858" y="1048"/>
                    <a:pt x="691" y="1048"/>
                  </a:cubicBezTo>
                  <a:cubicBezTo>
                    <a:pt x="477" y="1048"/>
                    <a:pt x="334" y="858"/>
                    <a:pt x="334" y="691"/>
                  </a:cubicBezTo>
                  <a:cubicBezTo>
                    <a:pt x="334" y="477"/>
                    <a:pt x="525" y="334"/>
                    <a:pt x="691" y="334"/>
                  </a:cubicBezTo>
                  <a:close/>
                  <a:moveTo>
                    <a:pt x="691" y="0"/>
                  </a:moveTo>
                  <a:cubicBezTo>
                    <a:pt x="310" y="0"/>
                    <a:pt x="1" y="310"/>
                    <a:pt x="1" y="691"/>
                  </a:cubicBezTo>
                  <a:cubicBezTo>
                    <a:pt x="1" y="1072"/>
                    <a:pt x="310" y="1382"/>
                    <a:pt x="691" y="1382"/>
                  </a:cubicBezTo>
                  <a:cubicBezTo>
                    <a:pt x="1072" y="1382"/>
                    <a:pt x="1382" y="1072"/>
                    <a:pt x="1382" y="691"/>
                  </a:cubicBezTo>
                  <a:cubicBezTo>
                    <a:pt x="1382"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65"/>
            <p:cNvSpPr/>
            <p:nvPr/>
          </p:nvSpPr>
          <p:spPr>
            <a:xfrm>
              <a:off x="7670892" y="3622047"/>
              <a:ext cx="83094" cy="122868"/>
            </a:xfrm>
            <a:custGeom>
              <a:rect b="b" l="l" r="r" t="t"/>
              <a:pathLst>
                <a:path extrusionOk="0" h="4121" w="2787">
                  <a:moveTo>
                    <a:pt x="1358" y="1"/>
                  </a:moveTo>
                  <a:cubicBezTo>
                    <a:pt x="953" y="1"/>
                    <a:pt x="620" y="120"/>
                    <a:pt x="358" y="405"/>
                  </a:cubicBezTo>
                  <a:cubicBezTo>
                    <a:pt x="191" y="620"/>
                    <a:pt x="96" y="882"/>
                    <a:pt x="48" y="1144"/>
                  </a:cubicBezTo>
                  <a:cubicBezTo>
                    <a:pt x="0" y="1358"/>
                    <a:pt x="0" y="1572"/>
                    <a:pt x="0" y="1787"/>
                  </a:cubicBezTo>
                  <a:lnTo>
                    <a:pt x="0" y="1977"/>
                  </a:lnTo>
                  <a:lnTo>
                    <a:pt x="0" y="2453"/>
                  </a:lnTo>
                  <a:cubicBezTo>
                    <a:pt x="0" y="2501"/>
                    <a:pt x="48" y="2549"/>
                    <a:pt x="72" y="2549"/>
                  </a:cubicBezTo>
                  <a:cubicBezTo>
                    <a:pt x="215" y="2668"/>
                    <a:pt x="358" y="2692"/>
                    <a:pt x="477" y="2692"/>
                  </a:cubicBezTo>
                  <a:lnTo>
                    <a:pt x="477" y="3597"/>
                  </a:lnTo>
                  <a:cubicBezTo>
                    <a:pt x="477" y="3882"/>
                    <a:pt x="691" y="4120"/>
                    <a:pt x="1001" y="4120"/>
                  </a:cubicBezTo>
                  <a:cubicBezTo>
                    <a:pt x="1143" y="4120"/>
                    <a:pt x="1263" y="4073"/>
                    <a:pt x="1382" y="3978"/>
                  </a:cubicBezTo>
                  <a:cubicBezTo>
                    <a:pt x="1477" y="4073"/>
                    <a:pt x="1620" y="4120"/>
                    <a:pt x="1763" y="4120"/>
                  </a:cubicBezTo>
                  <a:cubicBezTo>
                    <a:pt x="2072" y="4120"/>
                    <a:pt x="2263" y="3859"/>
                    <a:pt x="2263" y="3597"/>
                  </a:cubicBezTo>
                  <a:lnTo>
                    <a:pt x="2263" y="2692"/>
                  </a:lnTo>
                  <a:lnTo>
                    <a:pt x="2429" y="2692"/>
                  </a:lnTo>
                  <a:cubicBezTo>
                    <a:pt x="2596" y="2668"/>
                    <a:pt x="2739" y="2453"/>
                    <a:pt x="2739" y="2287"/>
                  </a:cubicBezTo>
                  <a:lnTo>
                    <a:pt x="2739" y="1620"/>
                  </a:lnTo>
                  <a:lnTo>
                    <a:pt x="2787" y="1310"/>
                  </a:lnTo>
                  <a:cubicBezTo>
                    <a:pt x="2787" y="1096"/>
                    <a:pt x="2739" y="953"/>
                    <a:pt x="2691" y="810"/>
                  </a:cubicBezTo>
                  <a:lnTo>
                    <a:pt x="2596" y="620"/>
                  </a:lnTo>
                  <a:cubicBezTo>
                    <a:pt x="2555" y="569"/>
                    <a:pt x="2497" y="540"/>
                    <a:pt x="2441" y="540"/>
                  </a:cubicBezTo>
                  <a:cubicBezTo>
                    <a:pt x="2364" y="540"/>
                    <a:pt x="2290" y="592"/>
                    <a:pt x="2263" y="715"/>
                  </a:cubicBezTo>
                  <a:lnTo>
                    <a:pt x="2263" y="739"/>
                  </a:lnTo>
                  <a:cubicBezTo>
                    <a:pt x="2334" y="834"/>
                    <a:pt x="2358" y="882"/>
                    <a:pt x="2382" y="977"/>
                  </a:cubicBezTo>
                  <a:cubicBezTo>
                    <a:pt x="2453" y="1120"/>
                    <a:pt x="2453" y="1239"/>
                    <a:pt x="2453" y="1382"/>
                  </a:cubicBezTo>
                  <a:lnTo>
                    <a:pt x="2453" y="1858"/>
                  </a:lnTo>
                  <a:lnTo>
                    <a:pt x="2453" y="2263"/>
                  </a:lnTo>
                  <a:cubicBezTo>
                    <a:pt x="2453" y="2287"/>
                    <a:pt x="2429" y="2311"/>
                    <a:pt x="2358" y="2311"/>
                  </a:cubicBezTo>
                  <a:cubicBezTo>
                    <a:pt x="2334" y="2311"/>
                    <a:pt x="2334" y="2287"/>
                    <a:pt x="2334" y="2263"/>
                  </a:cubicBezTo>
                  <a:lnTo>
                    <a:pt x="2334" y="2215"/>
                  </a:lnTo>
                  <a:lnTo>
                    <a:pt x="2334" y="1215"/>
                  </a:lnTo>
                  <a:cubicBezTo>
                    <a:pt x="2334" y="1120"/>
                    <a:pt x="2263" y="1072"/>
                    <a:pt x="2191" y="1025"/>
                  </a:cubicBezTo>
                  <a:cubicBezTo>
                    <a:pt x="2179" y="1022"/>
                    <a:pt x="2167" y="1021"/>
                    <a:pt x="2155" y="1021"/>
                  </a:cubicBezTo>
                  <a:cubicBezTo>
                    <a:pt x="2053" y="1021"/>
                    <a:pt x="1977" y="1108"/>
                    <a:pt x="1977" y="1215"/>
                  </a:cubicBezTo>
                  <a:lnTo>
                    <a:pt x="1977" y="3525"/>
                  </a:lnTo>
                  <a:cubicBezTo>
                    <a:pt x="1977" y="3632"/>
                    <a:pt x="1881" y="3719"/>
                    <a:pt x="1776" y="3719"/>
                  </a:cubicBezTo>
                  <a:cubicBezTo>
                    <a:pt x="1764" y="3719"/>
                    <a:pt x="1751" y="3718"/>
                    <a:pt x="1739" y="3716"/>
                  </a:cubicBezTo>
                  <a:cubicBezTo>
                    <a:pt x="1644" y="3692"/>
                    <a:pt x="1620" y="3620"/>
                    <a:pt x="1620" y="3525"/>
                  </a:cubicBezTo>
                  <a:lnTo>
                    <a:pt x="1620" y="3501"/>
                  </a:lnTo>
                  <a:lnTo>
                    <a:pt x="1620" y="2025"/>
                  </a:lnTo>
                  <a:cubicBezTo>
                    <a:pt x="1620" y="1930"/>
                    <a:pt x="1548" y="1858"/>
                    <a:pt x="1477" y="1834"/>
                  </a:cubicBezTo>
                  <a:cubicBezTo>
                    <a:pt x="1464" y="1832"/>
                    <a:pt x="1452" y="1831"/>
                    <a:pt x="1440" y="1831"/>
                  </a:cubicBezTo>
                  <a:cubicBezTo>
                    <a:pt x="1339" y="1831"/>
                    <a:pt x="1263" y="1918"/>
                    <a:pt x="1263" y="2025"/>
                  </a:cubicBezTo>
                  <a:lnTo>
                    <a:pt x="1263" y="3501"/>
                  </a:lnTo>
                  <a:lnTo>
                    <a:pt x="1263" y="3525"/>
                  </a:lnTo>
                  <a:cubicBezTo>
                    <a:pt x="1263" y="3620"/>
                    <a:pt x="1191" y="3692"/>
                    <a:pt x="1143" y="3716"/>
                  </a:cubicBezTo>
                  <a:cubicBezTo>
                    <a:pt x="1131" y="3718"/>
                    <a:pt x="1119" y="3719"/>
                    <a:pt x="1106" y="3719"/>
                  </a:cubicBezTo>
                  <a:cubicBezTo>
                    <a:pt x="1001" y="3719"/>
                    <a:pt x="905" y="3632"/>
                    <a:pt x="905" y="3525"/>
                  </a:cubicBezTo>
                  <a:lnTo>
                    <a:pt x="905" y="1215"/>
                  </a:lnTo>
                  <a:cubicBezTo>
                    <a:pt x="905" y="1120"/>
                    <a:pt x="834" y="1072"/>
                    <a:pt x="762" y="1025"/>
                  </a:cubicBezTo>
                  <a:cubicBezTo>
                    <a:pt x="750" y="1022"/>
                    <a:pt x="738" y="1021"/>
                    <a:pt x="726" y="1021"/>
                  </a:cubicBezTo>
                  <a:cubicBezTo>
                    <a:pt x="625" y="1021"/>
                    <a:pt x="548" y="1108"/>
                    <a:pt x="548" y="1215"/>
                  </a:cubicBezTo>
                  <a:lnTo>
                    <a:pt x="548" y="2263"/>
                  </a:lnTo>
                  <a:cubicBezTo>
                    <a:pt x="548" y="2287"/>
                    <a:pt x="524" y="2311"/>
                    <a:pt x="477" y="2311"/>
                  </a:cubicBezTo>
                  <a:cubicBezTo>
                    <a:pt x="453" y="2311"/>
                    <a:pt x="429" y="2287"/>
                    <a:pt x="429" y="2263"/>
                  </a:cubicBezTo>
                  <a:lnTo>
                    <a:pt x="429" y="1906"/>
                  </a:lnTo>
                  <a:lnTo>
                    <a:pt x="429" y="1429"/>
                  </a:lnTo>
                  <a:cubicBezTo>
                    <a:pt x="429" y="1310"/>
                    <a:pt x="429" y="1144"/>
                    <a:pt x="453" y="1025"/>
                  </a:cubicBezTo>
                  <a:cubicBezTo>
                    <a:pt x="477" y="906"/>
                    <a:pt x="548" y="834"/>
                    <a:pt x="596" y="739"/>
                  </a:cubicBezTo>
                  <a:cubicBezTo>
                    <a:pt x="715" y="548"/>
                    <a:pt x="929" y="405"/>
                    <a:pt x="1143" y="358"/>
                  </a:cubicBezTo>
                  <a:cubicBezTo>
                    <a:pt x="1239" y="310"/>
                    <a:pt x="1358" y="310"/>
                    <a:pt x="1429" y="310"/>
                  </a:cubicBezTo>
                  <a:cubicBezTo>
                    <a:pt x="1548" y="310"/>
                    <a:pt x="1667" y="358"/>
                    <a:pt x="1763" y="382"/>
                  </a:cubicBezTo>
                  <a:cubicBezTo>
                    <a:pt x="1779" y="386"/>
                    <a:pt x="1795" y="388"/>
                    <a:pt x="1811" y="388"/>
                  </a:cubicBezTo>
                  <a:cubicBezTo>
                    <a:pt x="1888" y="388"/>
                    <a:pt x="1957" y="341"/>
                    <a:pt x="1977" y="263"/>
                  </a:cubicBezTo>
                  <a:cubicBezTo>
                    <a:pt x="2001" y="167"/>
                    <a:pt x="1953" y="72"/>
                    <a:pt x="1858" y="48"/>
                  </a:cubicBezTo>
                  <a:cubicBezTo>
                    <a:pt x="1715" y="1"/>
                    <a:pt x="1405" y="1"/>
                    <a:pt x="1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9" name="Google Shape;2529;p65"/>
          <p:cNvGrpSpPr/>
          <p:nvPr/>
        </p:nvGrpSpPr>
        <p:grpSpPr>
          <a:xfrm>
            <a:off x="1048518" y="1922930"/>
            <a:ext cx="362163" cy="354351"/>
            <a:chOff x="1696206" y="1922930"/>
            <a:chExt cx="362163" cy="354351"/>
          </a:xfrm>
        </p:grpSpPr>
        <p:sp>
          <p:nvSpPr>
            <p:cNvPr id="2530" name="Google Shape;2530;p65"/>
            <p:cNvSpPr/>
            <p:nvPr/>
          </p:nvSpPr>
          <p:spPr>
            <a:xfrm>
              <a:off x="1701185" y="1927909"/>
              <a:ext cx="342962" cy="342276"/>
            </a:xfrm>
            <a:custGeom>
              <a:rect b="b" l="l" r="r" t="t"/>
              <a:pathLst>
                <a:path extrusionOk="0" h="11480" w="11503">
                  <a:moveTo>
                    <a:pt x="5740" y="1596"/>
                  </a:moveTo>
                  <a:cubicBezTo>
                    <a:pt x="8050" y="1596"/>
                    <a:pt x="9884" y="3454"/>
                    <a:pt x="9884" y="5740"/>
                  </a:cubicBezTo>
                  <a:cubicBezTo>
                    <a:pt x="9884" y="8026"/>
                    <a:pt x="8050" y="9883"/>
                    <a:pt x="5740" y="9883"/>
                  </a:cubicBezTo>
                  <a:cubicBezTo>
                    <a:pt x="3454" y="9883"/>
                    <a:pt x="1596" y="8026"/>
                    <a:pt x="1596" y="5740"/>
                  </a:cubicBezTo>
                  <a:cubicBezTo>
                    <a:pt x="1596" y="3454"/>
                    <a:pt x="3454" y="1596"/>
                    <a:pt x="5740" y="1596"/>
                  </a:cubicBezTo>
                  <a:close/>
                  <a:moveTo>
                    <a:pt x="5740" y="1"/>
                  </a:moveTo>
                  <a:cubicBezTo>
                    <a:pt x="2573" y="1"/>
                    <a:pt x="1" y="2572"/>
                    <a:pt x="1" y="5740"/>
                  </a:cubicBezTo>
                  <a:cubicBezTo>
                    <a:pt x="1" y="8883"/>
                    <a:pt x="2596" y="11479"/>
                    <a:pt x="5740" y="11479"/>
                  </a:cubicBezTo>
                  <a:cubicBezTo>
                    <a:pt x="8907" y="11479"/>
                    <a:pt x="11503" y="8883"/>
                    <a:pt x="11503" y="5740"/>
                  </a:cubicBezTo>
                  <a:cubicBezTo>
                    <a:pt x="11503" y="2572"/>
                    <a:pt x="8931" y="1"/>
                    <a:pt x="574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65"/>
            <p:cNvSpPr/>
            <p:nvPr/>
          </p:nvSpPr>
          <p:spPr>
            <a:xfrm>
              <a:off x="1792778" y="1940700"/>
              <a:ext cx="252086" cy="329486"/>
            </a:xfrm>
            <a:custGeom>
              <a:rect b="b" l="l" r="r" t="t"/>
              <a:pathLst>
                <a:path extrusionOk="0" h="11051" w="8455">
                  <a:moveTo>
                    <a:pt x="4906" y="0"/>
                  </a:moveTo>
                  <a:lnTo>
                    <a:pt x="4906" y="0"/>
                  </a:lnTo>
                  <a:cubicBezTo>
                    <a:pt x="6716" y="953"/>
                    <a:pt x="7978" y="2906"/>
                    <a:pt x="7978" y="5096"/>
                  </a:cubicBezTo>
                  <a:cubicBezTo>
                    <a:pt x="7978" y="8288"/>
                    <a:pt x="5383" y="10836"/>
                    <a:pt x="2239" y="10836"/>
                  </a:cubicBezTo>
                  <a:cubicBezTo>
                    <a:pt x="1429" y="10836"/>
                    <a:pt x="691" y="10693"/>
                    <a:pt x="1" y="10407"/>
                  </a:cubicBezTo>
                  <a:lnTo>
                    <a:pt x="1" y="10407"/>
                  </a:lnTo>
                  <a:cubicBezTo>
                    <a:pt x="810" y="10812"/>
                    <a:pt x="1715" y="11050"/>
                    <a:pt x="2668" y="11050"/>
                  </a:cubicBezTo>
                  <a:cubicBezTo>
                    <a:pt x="5859" y="11050"/>
                    <a:pt x="8431" y="8454"/>
                    <a:pt x="8431" y="5311"/>
                  </a:cubicBezTo>
                  <a:cubicBezTo>
                    <a:pt x="8455" y="2929"/>
                    <a:pt x="7002" y="881"/>
                    <a:pt x="490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65"/>
            <p:cNvSpPr/>
            <p:nvPr/>
          </p:nvSpPr>
          <p:spPr>
            <a:xfrm>
              <a:off x="1871610" y="1927909"/>
              <a:ext cx="172539" cy="171138"/>
            </a:xfrm>
            <a:custGeom>
              <a:rect b="b" l="l" r="r" t="t"/>
              <a:pathLst>
                <a:path extrusionOk="0" h="5740" w="5787">
                  <a:moveTo>
                    <a:pt x="24" y="1"/>
                  </a:moveTo>
                  <a:lnTo>
                    <a:pt x="0" y="1596"/>
                  </a:lnTo>
                  <a:cubicBezTo>
                    <a:pt x="2286" y="1596"/>
                    <a:pt x="4144" y="3430"/>
                    <a:pt x="4144" y="5740"/>
                  </a:cubicBezTo>
                  <a:lnTo>
                    <a:pt x="5787" y="5740"/>
                  </a:lnTo>
                  <a:cubicBezTo>
                    <a:pt x="5787" y="2572"/>
                    <a:pt x="3215" y="1"/>
                    <a:pt x="2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65"/>
            <p:cNvSpPr/>
            <p:nvPr/>
          </p:nvSpPr>
          <p:spPr>
            <a:xfrm>
              <a:off x="1939052" y="1940700"/>
              <a:ext cx="105813" cy="158347"/>
            </a:xfrm>
            <a:custGeom>
              <a:rect b="b" l="l" r="r" t="t"/>
              <a:pathLst>
                <a:path extrusionOk="0" h="5311" w="3549">
                  <a:moveTo>
                    <a:pt x="0" y="0"/>
                  </a:moveTo>
                  <a:lnTo>
                    <a:pt x="0" y="0"/>
                  </a:lnTo>
                  <a:cubicBezTo>
                    <a:pt x="1810" y="953"/>
                    <a:pt x="3072" y="2906"/>
                    <a:pt x="3072" y="5096"/>
                  </a:cubicBezTo>
                  <a:lnTo>
                    <a:pt x="3072" y="5311"/>
                  </a:lnTo>
                  <a:lnTo>
                    <a:pt x="3549" y="5311"/>
                  </a:lnTo>
                  <a:lnTo>
                    <a:pt x="3549" y="5168"/>
                  </a:lnTo>
                  <a:lnTo>
                    <a:pt x="3549" y="5096"/>
                  </a:lnTo>
                  <a:cubicBezTo>
                    <a:pt x="3549" y="4858"/>
                    <a:pt x="3525" y="4644"/>
                    <a:pt x="3477" y="4406"/>
                  </a:cubicBezTo>
                  <a:lnTo>
                    <a:pt x="3406" y="3977"/>
                  </a:lnTo>
                  <a:cubicBezTo>
                    <a:pt x="3215" y="3167"/>
                    <a:pt x="2858" y="2453"/>
                    <a:pt x="2382" y="1810"/>
                  </a:cubicBezTo>
                  <a:cubicBezTo>
                    <a:pt x="2191" y="1620"/>
                    <a:pt x="2025" y="1381"/>
                    <a:pt x="1810" y="1191"/>
                  </a:cubicBezTo>
                  <a:cubicBezTo>
                    <a:pt x="1667" y="1048"/>
                    <a:pt x="1525" y="929"/>
                    <a:pt x="1358" y="810"/>
                  </a:cubicBezTo>
                  <a:cubicBezTo>
                    <a:pt x="953" y="476"/>
                    <a:pt x="477" y="214"/>
                    <a:pt x="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65"/>
            <p:cNvSpPr/>
            <p:nvPr/>
          </p:nvSpPr>
          <p:spPr>
            <a:xfrm>
              <a:off x="1739528" y="1927194"/>
              <a:ext cx="133512" cy="95169"/>
            </a:xfrm>
            <a:custGeom>
              <a:rect b="b" l="l" r="r" t="t"/>
              <a:pathLst>
                <a:path extrusionOk="0" h="3192" w="4478">
                  <a:moveTo>
                    <a:pt x="4478" y="1"/>
                  </a:moveTo>
                  <a:cubicBezTo>
                    <a:pt x="2668" y="1"/>
                    <a:pt x="1048" y="858"/>
                    <a:pt x="1" y="2168"/>
                  </a:cubicBezTo>
                  <a:lnTo>
                    <a:pt x="1287" y="3192"/>
                  </a:lnTo>
                  <a:cubicBezTo>
                    <a:pt x="2025" y="2239"/>
                    <a:pt x="3168" y="1644"/>
                    <a:pt x="4478" y="1644"/>
                  </a:cubicBezTo>
                  <a:lnTo>
                    <a:pt x="4478" y="1"/>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65"/>
            <p:cNvSpPr/>
            <p:nvPr/>
          </p:nvSpPr>
          <p:spPr>
            <a:xfrm>
              <a:off x="1696206" y="1922930"/>
              <a:ext cx="362163" cy="354351"/>
            </a:xfrm>
            <a:custGeom>
              <a:rect b="b" l="l" r="r" t="t"/>
              <a:pathLst>
                <a:path extrusionOk="0" h="11885" w="12147">
                  <a:moveTo>
                    <a:pt x="5788" y="334"/>
                  </a:moveTo>
                  <a:lnTo>
                    <a:pt x="5788" y="1620"/>
                  </a:lnTo>
                  <a:cubicBezTo>
                    <a:pt x="5669" y="1620"/>
                    <a:pt x="5550" y="1620"/>
                    <a:pt x="5431" y="1644"/>
                  </a:cubicBezTo>
                  <a:cubicBezTo>
                    <a:pt x="4407" y="1763"/>
                    <a:pt x="3502" y="2216"/>
                    <a:pt x="2859" y="2930"/>
                  </a:cubicBezTo>
                  <a:lnTo>
                    <a:pt x="2692" y="3073"/>
                  </a:lnTo>
                  <a:lnTo>
                    <a:pt x="1715" y="2263"/>
                  </a:lnTo>
                  <a:lnTo>
                    <a:pt x="2025" y="1977"/>
                  </a:lnTo>
                  <a:cubicBezTo>
                    <a:pt x="2906" y="1072"/>
                    <a:pt x="4049" y="525"/>
                    <a:pt x="5288" y="358"/>
                  </a:cubicBezTo>
                  <a:cubicBezTo>
                    <a:pt x="5431" y="334"/>
                    <a:pt x="5597" y="334"/>
                    <a:pt x="5740" y="334"/>
                  </a:cubicBezTo>
                  <a:close/>
                  <a:moveTo>
                    <a:pt x="6097" y="429"/>
                  </a:moveTo>
                  <a:cubicBezTo>
                    <a:pt x="7526" y="453"/>
                    <a:pt x="8860" y="1049"/>
                    <a:pt x="9884" y="2073"/>
                  </a:cubicBezTo>
                  <a:cubicBezTo>
                    <a:pt x="10884" y="3073"/>
                    <a:pt x="11456" y="4406"/>
                    <a:pt x="11503" y="5835"/>
                  </a:cubicBezTo>
                  <a:lnTo>
                    <a:pt x="10241" y="5835"/>
                  </a:lnTo>
                  <a:cubicBezTo>
                    <a:pt x="10170" y="4454"/>
                    <a:pt x="9455" y="3192"/>
                    <a:pt x="8288" y="2430"/>
                  </a:cubicBezTo>
                  <a:cubicBezTo>
                    <a:pt x="8260" y="2402"/>
                    <a:pt x="8228" y="2388"/>
                    <a:pt x="8196" y="2388"/>
                  </a:cubicBezTo>
                  <a:cubicBezTo>
                    <a:pt x="8145" y="2388"/>
                    <a:pt x="8093" y="2420"/>
                    <a:pt x="8050" y="2478"/>
                  </a:cubicBezTo>
                  <a:cubicBezTo>
                    <a:pt x="8003" y="2573"/>
                    <a:pt x="8026" y="2668"/>
                    <a:pt x="8122" y="2716"/>
                  </a:cubicBezTo>
                  <a:cubicBezTo>
                    <a:pt x="9241" y="3454"/>
                    <a:pt x="9908" y="4692"/>
                    <a:pt x="9908" y="6026"/>
                  </a:cubicBezTo>
                  <a:cubicBezTo>
                    <a:pt x="9908" y="8098"/>
                    <a:pt x="8122" y="9884"/>
                    <a:pt x="5931" y="9884"/>
                  </a:cubicBezTo>
                  <a:cubicBezTo>
                    <a:pt x="3764" y="9884"/>
                    <a:pt x="1977" y="8098"/>
                    <a:pt x="1977" y="5931"/>
                  </a:cubicBezTo>
                  <a:cubicBezTo>
                    <a:pt x="1977" y="5073"/>
                    <a:pt x="2287" y="4240"/>
                    <a:pt x="2787" y="3549"/>
                  </a:cubicBezTo>
                  <a:cubicBezTo>
                    <a:pt x="3287" y="2859"/>
                    <a:pt x="4049" y="2382"/>
                    <a:pt x="4835" y="2144"/>
                  </a:cubicBezTo>
                  <a:cubicBezTo>
                    <a:pt x="5192" y="2073"/>
                    <a:pt x="5550" y="2001"/>
                    <a:pt x="5954" y="2001"/>
                  </a:cubicBezTo>
                  <a:cubicBezTo>
                    <a:pt x="6455" y="2001"/>
                    <a:pt x="6955" y="2096"/>
                    <a:pt x="7431" y="2311"/>
                  </a:cubicBezTo>
                  <a:cubicBezTo>
                    <a:pt x="7444" y="2314"/>
                    <a:pt x="7457" y="2315"/>
                    <a:pt x="7470" y="2315"/>
                  </a:cubicBezTo>
                  <a:cubicBezTo>
                    <a:pt x="7556" y="2315"/>
                    <a:pt x="7648" y="2254"/>
                    <a:pt x="7669" y="2192"/>
                  </a:cubicBezTo>
                  <a:cubicBezTo>
                    <a:pt x="7669" y="2096"/>
                    <a:pt x="7645" y="2025"/>
                    <a:pt x="7550" y="2001"/>
                  </a:cubicBezTo>
                  <a:cubicBezTo>
                    <a:pt x="7098" y="1811"/>
                    <a:pt x="6597" y="1715"/>
                    <a:pt x="6097" y="1715"/>
                  </a:cubicBezTo>
                  <a:lnTo>
                    <a:pt x="6097" y="429"/>
                  </a:lnTo>
                  <a:close/>
                  <a:moveTo>
                    <a:pt x="5502" y="1"/>
                  </a:moveTo>
                  <a:cubicBezTo>
                    <a:pt x="5264" y="48"/>
                    <a:pt x="4978" y="72"/>
                    <a:pt x="4740" y="96"/>
                  </a:cubicBezTo>
                  <a:cubicBezTo>
                    <a:pt x="4454" y="168"/>
                    <a:pt x="4121" y="239"/>
                    <a:pt x="3835" y="358"/>
                  </a:cubicBezTo>
                  <a:cubicBezTo>
                    <a:pt x="3049" y="668"/>
                    <a:pt x="2311" y="1144"/>
                    <a:pt x="1715" y="1739"/>
                  </a:cubicBezTo>
                  <a:cubicBezTo>
                    <a:pt x="596" y="2859"/>
                    <a:pt x="1" y="4359"/>
                    <a:pt x="1" y="5931"/>
                  </a:cubicBezTo>
                  <a:cubicBezTo>
                    <a:pt x="1" y="7431"/>
                    <a:pt x="549" y="8884"/>
                    <a:pt x="1573" y="9979"/>
                  </a:cubicBezTo>
                  <a:cubicBezTo>
                    <a:pt x="1598" y="10017"/>
                    <a:pt x="1644" y="10042"/>
                    <a:pt x="1692" y="10042"/>
                  </a:cubicBezTo>
                  <a:cubicBezTo>
                    <a:pt x="1734" y="10042"/>
                    <a:pt x="1778" y="10023"/>
                    <a:pt x="1811" y="9979"/>
                  </a:cubicBezTo>
                  <a:cubicBezTo>
                    <a:pt x="1858" y="9931"/>
                    <a:pt x="1858" y="9812"/>
                    <a:pt x="1811" y="9741"/>
                  </a:cubicBezTo>
                  <a:cubicBezTo>
                    <a:pt x="858" y="8693"/>
                    <a:pt x="310" y="7359"/>
                    <a:pt x="310" y="5931"/>
                  </a:cubicBezTo>
                  <a:cubicBezTo>
                    <a:pt x="310" y="4716"/>
                    <a:pt x="715" y="3525"/>
                    <a:pt x="1454" y="2573"/>
                  </a:cubicBezTo>
                  <a:lnTo>
                    <a:pt x="2430" y="3382"/>
                  </a:lnTo>
                  <a:cubicBezTo>
                    <a:pt x="1906" y="4121"/>
                    <a:pt x="1573" y="5002"/>
                    <a:pt x="1573" y="6026"/>
                  </a:cubicBezTo>
                  <a:cubicBezTo>
                    <a:pt x="1596" y="8336"/>
                    <a:pt x="3502" y="10217"/>
                    <a:pt x="5812" y="10241"/>
                  </a:cubicBezTo>
                  <a:cubicBezTo>
                    <a:pt x="5841" y="10242"/>
                    <a:pt x="5871" y="10242"/>
                    <a:pt x="5900" y="10242"/>
                  </a:cubicBezTo>
                  <a:cubicBezTo>
                    <a:pt x="8217" y="10242"/>
                    <a:pt x="10099" y="8402"/>
                    <a:pt x="10193" y="6121"/>
                  </a:cubicBezTo>
                  <a:lnTo>
                    <a:pt x="11479" y="6121"/>
                  </a:lnTo>
                  <a:cubicBezTo>
                    <a:pt x="11456" y="7550"/>
                    <a:pt x="10860" y="8884"/>
                    <a:pt x="9836" y="9884"/>
                  </a:cubicBezTo>
                  <a:cubicBezTo>
                    <a:pt x="8788" y="10932"/>
                    <a:pt x="7360" y="11527"/>
                    <a:pt x="5883" y="11527"/>
                  </a:cubicBezTo>
                  <a:cubicBezTo>
                    <a:pt x="4597" y="11527"/>
                    <a:pt x="3359" y="11074"/>
                    <a:pt x="2358" y="10289"/>
                  </a:cubicBezTo>
                  <a:cubicBezTo>
                    <a:pt x="2336" y="10255"/>
                    <a:pt x="2299" y="10238"/>
                    <a:pt x="2260" y="10238"/>
                  </a:cubicBezTo>
                  <a:cubicBezTo>
                    <a:pt x="2216" y="10238"/>
                    <a:pt x="2170" y="10261"/>
                    <a:pt x="2144" y="10312"/>
                  </a:cubicBezTo>
                  <a:cubicBezTo>
                    <a:pt x="2073" y="10360"/>
                    <a:pt x="2073" y="10479"/>
                    <a:pt x="2168" y="10551"/>
                  </a:cubicBezTo>
                  <a:cubicBezTo>
                    <a:pt x="3192" y="11408"/>
                    <a:pt x="4549" y="11884"/>
                    <a:pt x="5907" y="11884"/>
                  </a:cubicBezTo>
                  <a:cubicBezTo>
                    <a:pt x="7883" y="11884"/>
                    <a:pt x="9717" y="10932"/>
                    <a:pt x="10860" y="9241"/>
                  </a:cubicBezTo>
                  <a:cubicBezTo>
                    <a:pt x="11265" y="8622"/>
                    <a:pt x="11575" y="7907"/>
                    <a:pt x="11718" y="7145"/>
                  </a:cubicBezTo>
                  <a:cubicBezTo>
                    <a:pt x="12146" y="5097"/>
                    <a:pt x="11503" y="3144"/>
                    <a:pt x="10098" y="1739"/>
                  </a:cubicBezTo>
                  <a:cubicBezTo>
                    <a:pt x="8979" y="596"/>
                    <a:pt x="7502" y="1"/>
                    <a:pt x="590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6" name="Google Shape;2536;p65"/>
          <p:cNvGrpSpPr/>
          <p:nvPr/>
        </p:nvGrpSpPr>
        <p:grpSpPr>
          <a:xfrm>
            <a:off x="1805872" y="1922125"/>
            <a:ext cx="354351" cy="354441"/>
            <a:chOff x="2377359" y="1922125"/>
            <a:chExt cx="354351" cy="354441"/>
          </a:xfrm>
        </p:grpSpPr>
        <p:sp>
          <p:nvSpPr>
            <p:cNvPr id="2537" name="Google Shape;2537;p65"/>
            <p:cNvSpPr/>
            <p:nvPr/>
          </p:nvSpPr>
          <p:spPr>
            <a:xfrm>
              <a:off x="2632996" y="1957009"/>
              <a:ext cx="69588" cy="290428"/>
            </a:xfrm>
            <a:custGeom>
              <a:rect b="b" l="l" r="r" t="t"/>
              <a:pathLst>
                <a:path extrusionOk="0" h="9741" w="2334">
                  <a:moveTo>
                    <a:pt x="71" y="1"/>
                  </a:moveTo>
                  <a:cubicBezTo>
                    <a:pt x="24" y="1"/>
                    <a:pt x="0" y="25"/>
                    <a:pt x="0" y="49"/>
                  </a:cubicBezTo>
                  <a:lnTo>
                    <a:pt x="0" y="9741"/>
                  </a:lnTo>
                  <a:lnTo>
                    <a:pt x="2334" y="9741"/>
                  </a:lnTo>
                  <a:lnTo>
                    <a:pt x="2286" y="49"/>
                  </a:lnTo>
                  <a:cubicBezTo>
                    <a:pt x="2286" y="25"/>
                    <a:pt x="2262" y="1"/>
                    <a:pt x="2239"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65"/>
            <p:cNvSpPr/>
            <p:nvPr/>
          </p:nvSpPr>
          <p:spPr>
            <a:xfrm>
              <a:off x="2529328" y="2068488"/>
              <a:ext cx="68187" cy="178950"/>
            </a:xfrm>
            <a:custGeom>
              <a:rect b="b" l="l" r="r" t="t"/>
              <a:pathLst>
                <a:path extrusionOk="0" h="6002" w="2287">
                  <a:moveTo>
                    <a:pt x="48" y="1"/>
                  </a:moveTo>
                  <a:cubicBezTo>
                    <a:pt x="24" y="1"/>
                    <a:pt x="0" y="48"/>
                    <a:pt x="0" y="72"/>
                  </a:cubicBezTo>
                  <a:lnTo>
                    <a:pt x="0" y="6002"/>
                  </a:lnTo>
                  <a:lnTo>
                    <a:pt x="2286" y="6002"/>
                  </a:lnTo>
                  <a:lnTo>
                    <a:pt x="2286" y="72"/>
                  </a:lnTo>
                  <a:cubicBezTo>
                    <a:pt x="2286" y="48"/>
                    <a:pt x="2262" y="1"/>
                    <a:pt x="2239"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65"/>
            <p:cNvSpPr/>
            <p:nvPr/>
          </p:nvSpPr>
          <p:spPr>
            <a:xfrm>
              <a:off x="2426346" y="2144458"/>
              <a:ext cx="68217" cy="102981"/>
            </a:xfrm>
            <a:custGeom>
              <a:rect b="b" l="l" r="r" t="t"/>
              <a:pathLst>
                <a:path extrusionOk="0" h="3454" w="2288">
                  <a:moveTo>
                    <a:pt x="49" y="1"/>
                  </a:moveTo>
                  <a:cubicBezTo>
                    <a:pt x="25" y="1"/>
                    <a:pt x="1" y="25"/>
                    <a:pt x="1" y="49"/>
                  </a:cubicBezTo>
                  <a:lnTo>
                    <a:pt x="1" y="3454"/>
                  </a:lnTo>
                  <a:lnTo>
                    <a:pt x="2287" y="3454"/>
                  </a:lnTo>
                  <a:lnTo>
                    <a:pt x="2287" y="49"/>
                  </a:lnTo>
                  <a:cubicBezTo>
                    <a:pt x="2287" y="25"/>
                    <a:pt x="2263" y="1"/>
                    <a:pt x="2240"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65"/>
            <p:cNvSpPr/>
            <p:nvPr/>
          </p:nvSpPr>
          <p:spPr>
            <a:xfrm>
              <a:off x="2686246" y="1957009"/>
              <a:ext cx="16339" cy="290428"/>
            </a:xfrm>
            <a:custGeom>
              <a:rect b="b" l="l" r="r" t="t"/>
              <a:pathLst>
                <a:path extrusionOk="0" h="9741" w="548">
                  <a:moveTo>
                    <a:pt x="0" y="1"/>
                  </a:moveTo>
                  <a:cubicBezTo>
                    <a:pt x="24" y="1"/>
                    <a:pt x="72" y="25"/>
                    <a:pt x="72" y="49"/>
                  </a:cubicBezTo>
                  <a:lnTo>
                    <a:pt x="72" y="9741"/>
                  </a:lnTo>
                  <a:lnTo>
                    <a:pt x="548" y="9741"/>
                  </a:lnTo>
                  <a:lnTo>
                    <a:pt x="548" y="49"/>
                  </a:lnTo>
                  <a:cubicBezTo>
                    <a:pt x="548" y="25"/>
                    <a:pt x="500" y="1"/>
                    <a:pt x="476"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65"/>
            <p:cNvSpPr/>
            <p:nvPr/>
          </p:nvSpPr>
          <p:spPr>
            <a:xfrm>
              <a:off x="2582578" y="2068488"/>
              <a:ext cx="15653" cy="178264"/>
            </a:xfrm>
            <a:custGeom>
              <a:rect b="b" l="l" r="r" t="t"/>
              <a:pathLst>
                <a:path extrusionOk="0" h="5979" w="525">
                  <a:moveTo>
                    <a:pt x="0" y="1"/>
                  </a:moveTo>
                  <a:cubicBezTo>
                    <a:pt x="24" y="1"/>
                    <a:pt x="48" y="25"/>
                    <a:pt x="48" y="72"/>
                  </a:cubicBezTo>
                  <a:lnTo>
                    <a:pt x="48" y="5978"/>
                  </a:lnTo>
                  <a:lnTo>
                    <a:pt x="524" y="5978"/>
                  </a:lnTo>
                  <a:lnTo>
                    <a:pt x="524" y="72"/>
                  </a:lnTo>
                  <a:cubicBezTo>
                    <a:pt x="524" y="48"/>
                    <a:pt x="500" y="1"/>
                    <a:pt x="476"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65"/>
            <p:cNvSpPr/>
            <p:nvPr/>
          </p:nvSpPr>
          <p:spPr>
            <a:xfrm>
              <a:off x="2479626" y="2143057"/>
              <a:ext cx="15623" cy="102981"/>
            </a:xfrm>
            <a:custGeom>
              <a:rect b="b" l="l" r="r" t="t"/>
              <a:pathLst>
                <a:path extrusionOk="0" h="3454" w="524">
                  <a:moveTo>
                    <a:pt x="0" y="0"/>
                  </a:moveTo>
                  <a:cubicBezTo>
                    <a:pt x="24" y="0"/>
                    <a:pt x="48" y="48"/>
                    <a:pt x="48" y="72"/>
                  </a:cubicBezTo>
                  <a:lnTo>
                    <a:pt x="48" y="3453"/>
                  </a:lnTo>
                  <a:lnTo>
                    <a:pt x="524" y="3453"/>
                  </a:lnTo>
                  <a:lnTo>
                    <a:pt x="524" y="72"/>
                  </a:lnTo>
                  <a:cubicBezTo>
                    <a:pt x="524" y="48"/>
                    <a:pt x="500" y="0"/>
                    <a:pt x="476"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65"/>
            <p:cNvSpPr/>
            <p:nvPr/>
          </p:nvSpPr>
          <p:spPr>
            <a:xfrm>
              <a:off x="2424229" y="1929340"/>
              <a:ext cx="193171" cy="156171"/>
            </a:xfrm>
            <a:custGeom>
              <a:rect b="b" l="l" r="r" t="t"/>
              <a:pathLst>
                <a:path extrusionOk="0" h="5238" w="6479">
                  <a:moveTo>
                    <a:pt x="6002" y="0"/>
                  </a:moveTo>
                  <a:lnTo>
                    <a:pt x="4859" y="143"/>
                  </a:lnTo>
                  <a:cubicBezTo>
                    <a:pt x="4621" y="167"/>
                    <a:pt x="4478" y="381"/>
                    <a:pt x="4501" y="595"/>
                  </a:cubicBezTo>
                  <a:cubicBezTo>
                    <a:pt x="4501" y="738"/>
                    <a:pt x="4644" y="881"/>
                    <a:pt x="4811" y="929"/>
                  </a:cubicBezTo>
                  <a:lnTo>
                    <a:pt x="215" y="4525"/>
                  </a:lnTo>
                  <a:cubicBezTo>
                    <a:pt x="48" y="4668"/>
                    <a:pt x="1" y="4906"/>
                    <a:pt x="167" y="5096"/>
                  </a:cubicBezTo>
                  <a:cubicBezTo>
                    <a:pt x="247" y="5189"/>
                    <a:pt x="356" y="5238"/>
                    <a:pt x="466" y="5238"/>
                  </a:cubicBezTo>
                  <a:cubicBezTo>
                    <a:pt x="553" y="5238"/>
                    <a:pt x="641" y="5207"/>
                    <a:pt x="715" y="5144"/>
                  </a:cubicBezTo>
                  <a:lnTo>
                    <a:pt x="5406" y="1453"/>
                  </a:lnTo>
                  <a:cubicBezTo>
                    <a:pt x="5406" y="1667"/>
                    <a:pt x="5526" y="1834"/>
                    <a:pt x="5716" y="1881"/>
                  </a:cubicBezTo>
                  <a:cubicBezTo>
                    <a:pt x="5744" y="1888"/>
                    <a:pt x="5772" y="1891"/>
                    <a:pt x="5799" y="1891"/>
                  </a:cubicBezTo>
                  <a:cubicBezTo>
                    <a:pt x="5983" y="1891"/>
                    <a:pt x="6151" y="1758"/>
                    <a:pt x="6192" y="1572"/>
                  </a:cubicBezTo>
                  <a:lnTo>
                    <a:pt x="6430" y="453"/>
                  </a:lnTo>
                  <a:cubicBezTo>
                    <a:pt x="6478" y="334"/>
                    <a:pt x="6430" y="191"/>
                    <a:pt x="6359" y="119"/>
                  </a:cubicBezTo>
                  <a:cubicBezTo>
                    <a:pt x="6264" y="48"/>
                    <a:pt x="6168" y="0"/>
                    <a:pt x="6049"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65"/>
            <p:cNvSpPr/>
            <p:nvPr/>
          </p:nvSpPr>
          <p:spPr>
            <a:xfrm>
              <a:off x="2427061" y="1967921"/>
              <a:ext cx="153398" cy="117889"/>
            </a:xfrm>
            <a:custGeom>
              <a:rect b="b" l="l" r="r" t="t"/>
              <a:pathLst>
                <a:path extrusionOk="0" h="3954" w="5145">
                  <a:moveTo>
                    <a:pt x="4897" y="0"/>
                  </a:moveTo>
                  <a:cubicBezTo>
                    <a:pt x="4871" y="0"/>
                    <a:pt x="4841" y="6"/>
                    <a:pt x="4811" y="16"/>
                  </a:cubicBezTo>
                  <a:lnTo>
                    <a:pt x="263" y="3588"/>
                  </a:lnTo>
                  <a:cubicBezTo>
                    <a:pt x="168" y="3660"/>
                    <a:pt x="96" y="3683"/>
                    <a:pt x="1" y="3683"/>
                  </a:cubicBezTo>
                  <a:cubicBezTo>
                    <a:pt x="1" y="3731"/>
                    <a:pt x="25" y="3779"/>
                    <a:pt x="48" y="3802"/>
                  </a:cubicBezTo>
                  <a:cubicBezTo>
                    <a:pt x="143" y="3897"/>
                    <a:pt x="262" y="3954"/>
                    <a:pt x="377" y="3954"/>
                  </a:cubicBezTo>
                  <a:cubicBezTo>
                    <a:pt x="463" y="3954"/>
                    <a:pt x="548" y="3922"/>
                    <a:pt x="620" y="3850"/>
                  </a:cubicBezTo>
                  <a:lnTo>
                    <a:pt x="5145" y="278"/>
                  </a:lnTo>
                  <a:cubicBezTo>
                    <a:pt x="5073" y="230"/>
                    <a:pt x="5002" y="135"/>
                    <a:pt x="4978" y="40"/>
                  </a:cubicBezTo>
                  <a:cubicBezTo>
                    <a:pt x="4964" y="12"/>
                    <a:pt x="4934" y="0"/>
                    <a:pt x="4897"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65"/>
            <p:cNvSpPr/>
            <p:nvPr/>
          </p:nvSpPr>
          <p:spPr>
            <a:xfrm>
              <a:off x="2586126" y="1926478"/>
              <a:ext cx="31276" cy="59242"/>
            </a:xfrm>
            <a:custGeom>
              <a:rect b="b" l="l" r="r" t="t"/>
              <a:pathLst>
                <a:path extrusionOk="0" h="1987" w="1049">
                  <a:moveTo>
                    <a:pt x="643" y="1"/>
                  </a:moveTo>
                  <a:cubicBezTo>
                    <a:pt x="643" y="96"/>
                    <a:pt x="691" y="168"/>
                    <a:pt x="643" y="239"/>
                  </a:cubicBezTo>
                  <a:lnTo>
                    <a:pt x="405" y="1382"/>
                  </a:lnTo>
                  <a:cubicBezTo>
                    <a:pt x="381" y="1596"/>
                    <a:pt x="215" y="1692"/>
                    <a:pt x="0" y="1692"/>
                  </a:cubicBezTo>
                  <a:cubicBezTo>
                    <a:pt x="48" y="1858"/>
                    <a:pt x="143" y="1930"/>
                    <a:pt x="286" y="1977"/>
                  </a:cubicBezTo>
                  <a:cubicBezTo>
                    <a:pt x="314" y="1984"/>
                    <a:pt x="342" y="1987"/>
                    <a:pt x="369" y="1987"/>
                  </a:cubicBezTo>
                  <a:cubicBezTo>
                    <a:pt x="553" y="1987"/>
                    <a:pt x="721" y="1854"/>
                    <a:pt x="762" y="1668"/>
                  </a:cubicBezTo>
                  <a:lnTo>
                    <a:pt x="1000" y="549"/>
                  </a:lnTo>
                  <a:cubicBezTo>
                    <a:pt x="1048" y="430"/>
                    <a:pt x="1000" y="287"/>
                    <a:pt x="929" y="120"/>
                  </a:cubicBezTo>
                  <a:cubicBezTo>
                    <a:pt x="858" y="72"/>
                    <a:pt x="762" y="1"/>
                    <a:pt x="643"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65"/>
            <p:cNvSpPr/>
            <p:nvPr/>
          </p:nvSpPr>
          <p:spPr>
            <a:xfrm>
              <a:off x="2381623" y="2247410"/>
              <a:ext cx="343678" cy="23464"/>
            </a:xfrm>
            <a:custGeom>
              <a:rect b="b" l="l" r="r" t="t"/>
              <a:pathLst>
                <a:path extrusionOk="0" h="787" w="11527">
                  <a:moveTo>
                    <a:pt x="120" y="1"/>
                  </a:moveTo>
                  <a:cubicBezTo>
                    <a:pt x="72" y="1"/>
                    <a:pt x="1" y="49"/>
                    <a:pt x="1" y="120"/>
                  </a:cubicBezTo>
                  <a:lnTo>
                    <a:pt x="1" y="668"/>
                  </a:lnTo>
                  <a:cubicBezTo>
                    <a:pt x="1" y="739"/>
                    <a:pt x="72" y="787"/>
                    <a:pt x="120" y="787"/>
                  </a:cubicBezTo>
                  <a:lnTo>
                    <a:pt x="11408" y="787"/>
                  </a:lnTo>
                  <a:cubicBezTo>
                    <a:pt x="11479" y="787"/>
                    <a:pt x="11527" y="739"/>
                    <a:pt x="11527" y="668"/>
                  </a:cubicBezTo>
                  <a:lnTo>
                    <a:pt x="11527" y="120"/>
                  </a:lnTo>
                  <a:cubicBezTo>
                    <a:pt x="11527" y="49"/>
                    <a:pt x="11479" y="1"/>
                    <a:pt x="11408"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65"/>
            <p:cNvSpPr/>
            <p:nvPr/>
          </p:nvSpPr>
          <p:spPr>
            <a:xfrm>
              <a:off x="2708250" y="2247410"/>
              <a:ext cx="17770" cy="23464"/>
            </a:xfrm>
            <a:custGeom>
              <a:rect b="b" l="l" r="r" t="t"/>
              <a:pathLst>
                <a:path extrusionOk="0" h="787" w="596">
                  <a:moveTo>
                    <a:pt x="0" y="1"/>
                  </a:moveTo>
                  <a:cubicBezTo>
                    <a:pt x="72" y="1"/>
                    <a:pt x="119" y="49"/>
                    <a:pt x="119" y="120"/>
                  </a:cubicBezTo>
                  <a:lnTo>
                    <a:pt x="119" y="668"/>
                  </a:lnTo>
                  <a:cubicBezTo>
                    <a:pt x="119" y="739"/>
                    <a:pt x="72" y="787"/>
                    <a:pt x="0" y="787"/>
                  </a:cubicBezTo>
                  <a:lnTo>
                    <a:pt x="477" y="787"/>
                  </a:lnTo>
                  <a:cubicBezTo>
                    <a:pt x="548" y="787"/>
                    <a:pt x="596" y="739"/>
                    <a:pt x="596" y="668"/>
                  </a:cubicBezTo>
                  <a:lnTo>
                    <a:pt x="596" y="120"/>
                  </a:lnTo>
                  <a:cubicBezTo>
                    <a:pt x="596" y="25"/>
                    <a:pt x="548"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65"/>
            <p:cNvSpPr/>
            <p:nvPr/>
          </p:nvSpPr>
          <p:spPr>
            <a:xfrm>
              <a:off x="2419250" y="1922930"/>
              <a:ext cx="202384" cy="168455"/>
            </a:xfrm>
            <a:custGeom>
              <a:rect b="b" l="l" r="r" t="t"/>
              <a:pathLst>
                <a:path extrusionOk="0" h="5650" w="6788">
                  <a:moveTo>
                    <a:pt x="6193" y="334"/>
                  </a:moveTo>
                  <a:cubicBezTo>
                    <a:pt x="6240" y="334"/>
                    <a:pt x="6335" y="358"/>
                    <a:pt x="6407" y="406"/>
                  </a:cubicBezTo>
                  <a:cubicBezTo>
                    <a:pt x="6455" y="453"/>
                    <a:pt x="6455" y="525"/>
                    <a:pt x="6455" y="596"/>
                  </a:cubicBezTo>
                  <a:lnTo>
                    <a:pt x="6216" y="1739"/>
                  </a:lnTo>
                  <a:cubicBezTo>
                    <a:pt x="6195" y="1856"/>
                    <a:pt x="6098" y="1911"/>
                    <a:pt x="5999" y="1911"/>
                  </a:cubicBezTo>
                  <a:cubicBezTo>
                    <a:pt x="5876" y="1911"/>
                    <a:pt x="5751" y="1826"/>
                    <a:pt x="5764" y="1668"/>
                  </a:cubicBezTo>
                  <a:cubicBezTo>
                    <a:pt x="5764" y="1620"/>
                    <a:pt x="5740" y="1549"/>
                    <a:pt x="5693" y="1525"/>
                  </a:cubicBezTo>
                  <a:cubicBezTo>
                    <a:pt x="5663" y="1515"/>
                    <a:pt x="5637" y="1509"/>
                    <a:pt x="5613" y="1509"/>
                  </a:cubicBezTo>
                  <a:cubicBezTo>
                    <a:pt x="5578" y="1509"/>
                    <a:pt x="5544" y="1521"/>
                    <a:pt x="5502" y="1549"/>
                  </a:cubicBezTo>
                  <a:lnTo>
                    <a:pt x="834" y="5240"/>
                  </a:lnTo>
                  <a:cubicBezTo>
                    <a:pt x="763" y="5288"/>
                    <a:pt x="715" y="5311"/>
                    <a:pt x="644" y="5311"/>
                  </a:cubicBezTo>
                  <a:cubicBezTo>
                    <a:pt x="596" y="5311"/>
                    <a:pt x="525" y="5288"/>
                    <a:pt x="501" y="5216"/>
                  </a:cubicBezTo>
                  <a:cubicBezTo>
                    <a:pt x="406" y="5121"/>
                    <a:pt x="406" y="5073"/>
                    <a:pt x="406" y="5002"/>
                  </a:cubicBezTo>
                  <a:cubicBezTo>
                    <a:pt x="406" y="4954"/>
                    <a:pt x="453" y="4883"/>
                    <a:pt x="501" y="4859"/>
                  </a:cubicBezTo>
                  <a:lnTo>
                    <a:pt x="5097" y="1263"/>
                  </a:lnTo>
                  <a:cubicBezTo>
                    <a:pt x="5145" y="1215"/>
                    <a:pt x="5169" y="1144"/>
                    <a:pt x="5145" y="1072"/>
                  </a:cubicBezTo>
                  <a:cubicBezTo>
                    <a:pt x="5145" y="1025"/>
                    <a:pt x="5097" y="953"/>
                    <a:pt x="5026" y="953"/>
                  </a:cubicBezTo>
                  <a:cubicBezTo>
                    <a:pt x="4930" y="930"/>
                    <a:pt x="4883" y="882"/>
                    <a:pt x="4859" y="739"/>
                  </a:cubicBezTo>
                  <a:cubicBezTo>
                    <a:pt x="4811" y="620"/>
                    <a:pt x="4930" y="525"/>
                    <a:pt x="5050" y="477"/>
                  </a:cubicBezTo>
                  <a:lnTo>
                    <a:pt x="6193" y="334"/>
                  </a:lnTo>
                  <a:close/>
                  <a:moveTo>
                    <a:pt x="6121" y="1"/>
                  </a:moveTo>
                  <a:lnTo>
                    <a:pt x="5002" y="168"/>
                  </a:lnTo>
                  <a:cubicBezTo>
                    <a:pt x="4859" y="191"/>
                    <a:pt x="4692" y="239"/>
                    <a:pt x="4621" y="358"/>
                  </a:cubicBezTo>
                  <a:cubicBezTo>
                    <a:pt x="4526" y="477"/>
                    <a:pt x="4454" y="644"/>
                    <a:pt x="4478" y="787"/>
                  </a:cubicBezTo>
                  <a:cubicBezTo>
                    <a:pt x="4526" y="906"/>
                    <a:pt x="4573" y="1025"/>
                    <a:pt x="4668" y="1120"/>
                  </a:cubicBezTo>
                  <a:lnTo>
                    <a:pt x="287" y="4573"/>
                  </a:lnTo>
                  <a:cubicBezTo>
                    <a:pt x="48" y="4764"/>
                    <a:pt x="1" y="5121"/>
                    <a:pt x="191" y="5359"/>
                  </a:cubicBezTo>
                  <a:cubicBezTo>
                    <a:pt x="263" y="5526"/>
                    <a:pt x="406" y="5597"/>
                    <a:pt x="572" y="5645"/>
                  </a:cubicBezTo>
                  <a:cubicBezTo>
                    <a:pt x="592" y="5648"/>
                    <a:pt x="611" y="5649"/>
                    <a:pt x="630" y="5649"/>
                  </a:cubicBezTo>
                  <a:cubicBezTo>
                    <a:pt x="753" y="5649"/>
                    <a:pt x="874" y="5588"/>
                    <a:pt x="977" y="5526"/>
                  </a:cubicBezTo>
                  <a:lnTo>
                    <a:pt x="5454" y="2001"/>
                  </a:lnTo>
                  <a:cubicBezTo>
                    <a:pt x="5526" y="2144"/>
                    <a:pt x="5645" y="2239"/>
                    <a:pt x="5835" y="2263"/>
                  </a:cubicBezTo>
                  <a:cubicBezTo>
                    <a:pt x="5876" y="2273"/>
                    <a:pt x="5917" y="2278"/>
                    <a:pt x="5959" y="2278"/>
                  </a:cubicBezTo>
                  <a:cubicBezTo>
                    <a:pt x="6210" y="2278"/>
                    <a:pt x="6465" y="2100"/>
                    <a:pt x="6526" y="1835"/>
                  </a:cubicBezTo>
                  <a:lnTo>
                    <a:pt x="6764" y="691"/>
                  </a:lnTo>
                  <a:cubicBezTo>
                    <a:pt x="6788" y="525"/>
                    <a:pt x="6764" y="310"/>
                    <a:pt x="6597" y="191"/>
                  </a:cubicBezTo>
                  <a:cubicBezTo>
                    <a:pt x="6478" y="72"/>
                    <a:pt x="6335" y="1"/>
                    <a:pt x="619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65"/>
            <p:cNvSpPr/>
            <p:nvPr/>
          </p:nvSpPr>
          <p:spPr>
            <a:xfrm>
              <a:off x="2377359" y="1922125"/>
              <a:ext cx="354351" cy="354441"/>
            </a:xfrm>
            <a:custGeom>
              <a:rect b="b" l="l" r="r" t="t"/>
              <a:pathLst>
                <a:path extrusionOk="0" h="11888" w="11885">
                  <a:moveTo>
                    <a:pt x="7264" y="5076"/>
                  </a:moveTo>
                  <a:lnTo>
                    <a:pt x="7264" y="10697"/>
                  </a:lnTo>
                  <a:lnTo>
                    <a:pt x="5288" y="10697"/>
                  </a:lnTo>
                  <a:lnTo>
                    <a:pt x="5288" y="5076"/>
                  </a:lnTo>
                  <a:close/>
                  <a:moveTo>
                    <a:pt x="11503" y="11054"/>
                  </a:moveTo>
                  <a:lnTo>
                    <a:pt x="11503" y="11530"/>
                  </a:lnTo>
                  <a:lnTo>
                    <a:pt x="334" y="11530"/>
                  </a:lnTo>
                  <a:lnTo>
                    <a:pt x="334" y="11054"/>
                  </a:lnTo>
                  <a:close/>
                  <a:moveTo>
                    <a:pt x="893" y="0"/>
                  </a:moveTo>
                  <a:cubicBezTo>
                    <a:pt x="792" y="0"/>
                    <a:pt x="715" y="88"/>
                    <a:pt x="715" y="195"/>
                  </a:cubicBezTo>
                  <a:lnTo>
                    <a:pt x="715" y="980"/>
                  </a:lnTo>
                  <a:lnTo>
                    <a:pt x="501" y="980"/>
                  </a:lnTo>
                  <a:cubicBezTo>
                    <a:pt x="429" y="980"/>
                    <a:pt x="334" y="1052"/>
                    <a:pt x="334" y="1147"/>
                  </a:cubicBezTo>
                  <a:cubicBezTo>
                    <a:pt x="334" y="1266"/>
                    <a:pt x="382" y="1338"/>
                    <a:pt x="501" y="1338"/>
                  </a:cubicBezTo>
                  <a:lnTo>
                    <a:pt x="715" y="1338"/>
                  </a:lnTo>
                  <a:lnTo>
                    <a:pt x="715" y="2243"/>
                  </a:lnTo>
                  <a:lnTo>
                    <a:pt x="501" y="2243"/>
                  </a:lnTo>
                  <a:cubicBezTo>
                    <a:pt x="429" y="2243"/>
                    <a:pt x="358" y="2290"/>
                    <a:pt x="334" y="2385"/>
                  </a:cubicBezTo>
                  <a:cubicBezTo>
                    <a:pt x="310" y="2505"/>
                    <a:pt x="382" y="2600"/>
                    <a:pt x="501" y="2600"/>
                  </a:cubicBezTo>
                  <a:lnTo>
                    <a:pt x="715" y="2600"/>
                  </a:lnTo>
                  <a:lnTo>
                    <a:pt x="715" y="3481"/>
                  </a:lnTo>
                  <a:lnTo>
                    <a:pt x="501" y="3481"/>
                  </a:lnTo>
                  <a:cubicBezTo>
                    <a:pt x="429" y="3481"/>
                    <a:pt x="358" y="3552"/>
                    <a:pt x="334" y="3648"/>
                  </a:cubicBezTo>
                  <a:cubicBezTo>
                    <a:pt x="310" y="3767"/>
                    <a:pt x="382" y="3838"/>
                    <a:pt x="501" y="3838"/>
                  </a:cubicBezTo>
                  <a:lnTo>
                    <a:pt x="715" y="3838"/>
                  </a:lnTo>
                  <a:lnTo>
                    <a:pt x="715" y="4743"/>
                  </a:lnTo>
                  <a:lnTo>
                    <a:pt x="501" y="4743"/>
                  </a:lnTo>
                  <a:cubicBezTo>
                    <a:pt x="429" y="4743"/>
                    <a:pt x="334" y="4791"/>
                    <a:pt x="334" y="4886"/>
                  </a:cubicBezTo>
                  <a:cubicBezTo>
                    <a:pt x="334" y="5005"/>
                    <a:pt x="382" y="5100"/>
                    <a:pt x="501" y="5100"/>
                  </a:cubicBezTo>
                  <a:lnTo>
                    <a:pt x="715" y="5100"/>
                  </a:lnTo>
                  <a:lnTo>
                    <a:pt x="715" y="5981"/>
                  </a:lnTo>
                  <a:lnTo>
                    <a:pt x="501" y="5981"/>
                  </a:lnTo>
                  <a:cubicBezTo>
                    <a:pt x="429" y="5981"/>
                    <a:pt x="334" y="6053"/>
                    <a:pt x="334" y="6148"/>
                  </a:cubicBezTo>
                  <a:cubicBezTo>
                    <a:pt x="334" y="6267"/>
                    <a:pt x="382" y="6339"/>
                    <a:pt x="501" y="6339"/>
                  </a:cubicBezTo>
                  <a:lnTo>
                    <a:pt x="715" y="6339"/>
                  </a:lnTo>
                  <a:lnTo>
                    <a:pt x="715" y="7244"/>
                  </a:lnTo>
                  <a:lnTo>
                    <a:pt x="501" y="7244"/>
                  </a:lnTo>
                  <a:cubicBezTo>
                    <a:pt x="429" y="7244"/>
                    <a:pt x="358" y="7291"/>
                    <a:pt x="334" y="7386"/>
                  </a:cubicBezTo>
                  <a:cubicBezTo>
                    <a:pt x="310" y="7506"/>
                    <a:pt x="382" y="7601"/>
                    <a:pt x="501" y="7601"/>
                  </a:cubicBezTo>
                  <a:lnTo>
                    <a:pt x="715" y="7601"/>
                  </a:lnTo>
                  <a:lnTo>
                    <a:pt x="715" y="8482"/>
                  </a:lnTo>
                  <a:lnTo>
                    <a:pt x="501" y="8482"/>
                  </a:lnTo>
                  <a:cubicBezTo>
                    <a:pt x="429" y="8482"/>
                    <a:pt x="358" y="8553"/>
                    <a:pt x="334" y="8649"/>
                  </a:cubicBezTo>
                  <a:cubicBezTo>
                    <a:pt x="310" y="8768"/>
                    <a:pt x="382" y="8839"/>
                    <a:pt x="501" y="8839"/>
                  </a:cubicBezTo>
                  <a:lnTo>
                    <a:pt x="715" y="8839"/>
                  </a:lnTo>
                  <a:lnTo>
                    <a:pt x="715" y="9744"/>
                  </a:lnTo>
                  <a:lnTo>
                    <a:pt x="501" y="9744"/>
                  </a:lnTo>
                  <a:cubicBezTo>
                    <a:pt x="429" y="9744"/>
                    <a:pt x="334" y="9792"/>
                    <a:pt x="334" y="9887"/>
                  </a:cubicBezTo>
                  <a:cubicBezTo>
                    <a:pt x="334" y="10006"/>
                    <a:pt x="382" y="10101"/>
                    <a:pt x="501" y="10101"/>
                  </a:cubicBezTo>
                  <a:lnTo>
                    <a:pt x="715" y="10101"/>
                  </a:lnTo>
                  <a:lnTo>
                    <a:pt x="715" y="10720"/>
                  </a:lnTo>
                  <a:lnTo>
                    <a:pt x="310" y="10720"/>
                  </a:lnTo>
                  <a:cubicBezTo>
                    <a:pt x="144" y="10720"/>
                    <a:pt x="1" y="10840"/>
                    <a:pt x="1" y="11030"/>
                  </a:cubicBezTo>
                  <a:lnTo>
                    <a:pt x="1" y="11578"/>
                  </a:lnTo>
                  <a:cubicBezTo>
                    <a:pt x="1" y="11744"/>
                    <a:pt x="120" y="11887"/>
                    <a:pt x="310" y="11887"/>
                  </a:cubicBezTo>
                  <a:lnTo>
                    <a:pt x="11575" y="11887"/>
                  </a:lnTo>
                  <a:cubicBezTo>
                    <a:pt x="11741" y="11887"/>
                    <a:pt x="11884" y="11768"/>
                    <a:pt x="11884" y="11578"/>
                  </a:cubicBezTo>
                  <a:lnTo>
                    <a:pt x="11884" y="11030"/>
                  </a:lnTo>
                  <a:cubicBezTo>
                    <a:pt x="11837" y="10840"/>
                    <a:pt x="11741" y="10720"/>
                    <a:pt x="11551" y="10720"/>
                  </a:cubicBezTo>
                  <a:lnTo>
                    <a:pt x="11051" y="10720"/>
                  </a:lnTo>
                  <a:lnTo>
                    <a:pt x="11051" y="3171"/>
                  </a:lnTo>
                  <a:cubicBezTo>
                    <a:pt x="11051" y="3076"/>
                    <a:pt x="10979" y="2981"/>
                    <a:pt x="10884" y="2981"/>
                  </a:cubicBezTo>
                  <a:cubicBezTo>
                    <a:pt x="10765" y="2981"/>
                    <a:pt x="10693" y="3052"/>
                    <a:pt x="10693" y="3171"/>
                  </a:cubicBezTo>
                  <a:lnTo>
                    <a:pt x="10693" y="10720"/>
                  </a:lnTo>
                  <a:lnTo>
                    <a:pt x="8717" y="10720"/>
                  </a:lnTo>
                  <a:lnTo>
                    <a:pt x="8717" y="1314"/>
                  </a:lnTo>
                  <a:lnTo>
                    <a:pt x="10693" y="1314"/>
                  </a:lnTo>
                  <a:lnTo>
                    <a:pt x="10693" y="2338"/>
                  </a:lnTo>
                  <a:cubicBezTo>
                    <a:pt x="10693" y="2409"/>
                    <a:pt x="10741" y="2505"/>
                    <a:pt x="10836" y="2505"/>
                  </a:cubicBezTo>
                  <a:cubicBezTo>
                    <a:pt x="10955" y="2505"/>
                    <a:pt x="11051" y="2433"/>
                    <a:pt x="11051" y="2338"/>
                  </a:cubicBezTo>
                  <a:lnTo>
                    <a:pt x="11051" y="1195"/>
                  </a:lnTo>
                  <a:cubicBezTo>
                    <a:pt x="11051" y="1052"/>
                    <a:pt x="10932" y="957"/>
                    <a:pt x="10813" y="957"/>
                  </a:cubicBezTo>
                  <a:lnTo>
                    <a:pt x="8645" y="957"/>
                  </a:lnTo>
                  <a:cubicBezTo>
                    <a:pt x="8479" y="957"/>
                    <a:pt x="8407" y="1076"/>
                    <a:pt x="8407" y="1195"/>
                  </a:cubicBezTo>
                  <a:lnTo>
                    <a:pt x="8407" y="10697"/>
                  </a:lnTo>
                  <a:lnTo>
                    <a:pt x="7621" y="10697"/>
                  </a:lnTo>
                  <a:lnTo>
                    <a:pt x="7621" y="4957"/>
                  </a:lnTo>
                  <a:cubicBezTo>
                    <a:pt x="7621" y="4791"/>
                    <a:pt x="7502" y="4719"/>
                    <a:pt x="7383" y="4719"/>
                  </a:cubicBezTo>
                  <a:lnTo>
                    <a:pt x="5216" y="4719"/>
                  </a:lnTo>
                  <a:cubicBezTo>
                    <a:pt x="5073" y="4719"/>
                    <a:pt x="4978" y="4838"/>
                    <a:pt x="4978" y="4957"/>
                  </a:cubicBezTo>
                  <a:lnTo>
                    <a:pt x="4978" y="10697"/>
                  </a:lnTo>
                  <a:lnTo>
                    <a:pt x="4168" y="10697"/>
                  </a:lnTo>
                  <a:lnTo>
                    <a:pt x="4168" y="7458"/>
                  </a:lnTo>
                  <a:cubicBezTo>
                    <a:pt x="4168" y="7291"/>
                    <a:pt x="4049" y="7220"/>
                    <a:pt x="3930" y="7220"/>
                  </a:cubicBezTo>
                  <a:lnTo>
                    <a:pt x="1692" y="7220"/>
                  </a:lnTo>
                  <a:cubicBezTo>
                    <a:pt x="1620" y="7220"/>
                    <a:pt x="1525" y="7291"/>
                    <a:pt x="1525" y="7386"/>
                  </a:cubicBezTo>
                  <a:lnTo>
                    <a:pt x="1525" y="8672"/>
                  </a:lnTo>
                  <a:cubicBezTo>
                    <a:pt x="1525" y="8696"/>
                    <a:pt x="1549" y="8768"/>
                    <a:pt x="1573" y="8791"/>
                  </a:cubicBezTo>
                  <a:cubicBezTo>
                    <a:pt x="1619" y="8818"/>
                    <a:pt x="1664" y="8830"/>
                    <a:pt x="1704" y="8830"/>
                  </a:cubicBezTo>
                  <a:cubicBezTo>
                    <a:pt x="1808" y="8830"/>
                    <a:pt x="1882" y="8752"/>
                    <a:pt x="1882" y="8649"/>
                  </a:cubicBezTo>
                  <a:lnTo>
                    <a:pt x="1882" y="7577"/>
                  </a:lnTo>
                  <a:lnTo>
                    <a:pt x="3835" y="7577"/>
                  </a:lnTo>
                  <a:lnTo>
                    <a:pt x="3835" y="10697"/>
                  </a:lnTo>
                  <a:lnTo>
                    <a:pt x="1882" y="10697"/>
                  </a:lnTo>
                  <a:lnTo>
                    <a:pt x="1882" y="9482"/>
                  </a:lnTo>
                  <a:cubicBezTo>
                    <a:pt x="1882" y="9387"/>
                    <a:pt x="1811" y="9292"/>
                    <a:pt x="1739" y="9292"/>
                  </a:cubicBezTo>
                  <a:cubicBezTo>
                    <a:pt x="1620" y="9292"/>
                    <a:pt x="1525" y="9363"/>
                    <a:pt x="1525" y="9482"/>
                  </a:cubicBezTo>
                  <a:lnTo>
                    <a:pt x="1525" y="10697"/>
                  </a:lnTo>
                  <a:lnTo>
                    <a:pt x="1072" y="10697"/>
                  </a:lnTo>
                  <a:lnTo>
                    <a:pt x="1072" y="195"/>
                  </a:lnTo>
                  <a:cubicBezTo>
                    <a:pt x="1072" y="99"/>
                    <a:pt x="1025" y="28"/>
                    <a:pt x="930" y="4"/>
                  </a:cubicBezTo>
                  <a:cubicBezTo>
                    <a:pt x="917" y="2"/>
                    <a:pt x="905" y="0"/>
                    <a:pt x="89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0" name="Google Shape;2550;p65"/>
          <p:cNvGrpSpPr/>
          <p:nvPr/>
        </p:nvGrpSpPr>
        <p:grpSpPr>
          <a:xfrm>
            <a:off x="2547602" y="1922870"/>
            <a:ext cx="354354" cy="352980"/>
            <a:chOff x="2738089" y="1922870"/>
            <a:chExt cx="354354" cy="352980"/>
          </a:xfrm>
        </p:grpSpPr>
        <p:sp>
          <p:nvSpPr>
            <p:cNvPr id="2551" name="Google Shape;2551;p65"/>
            <p:cNvSpPr/>
            <p:nvPr/>
          </p:nvSpPr>
          <p:spPr>
            <a:xfrm>
              <a:off x="2990148" y="1976896"/>
              <a:ext cx="98747" cy="293290"/>
            </a:xfrm>
            <a:custGeom>
              <a:rect b="b" l="l" r="r" t="t"/>
              <a:pathLst>
                <a:path extrusionOk="0" h="9837" w="3312">
                  <a:moveTo>
                    <a:pt x="1" y="1"/>
                  </a:moveTo>
                  <a:lnTo>
                    <a:pt x="1" y="9622"/>
                  </a:lnTo>
                  <a:cubicBezTo>
                    <a:pt x="1" y="9741"/>
                    <a:pt x="96" y="9836"/>
                    <a:pt x="215" y="9836"/>
                  </a:cubicBezTo>
                  <a:lnTo>
                    <a:pt x="3073" y="9836"/>
                  </a:lnTo>
                  <a:cubicBezTo>
                    <a:pt x="3192" y="9836"/>
                    <a:pt x="3264" y="9717"/>
                    <a:pt x="3311" y="9598"/>
                  </a:cubicBezTo>
                  <a:lnTo>
                    <a:pt x="3311" y="1"/>
                  </a:lnTo>
                  <a:close/>
                </a:path>
              </a:pathLst>
            </a:custGeom>
            <a:solidFill>
              <a:srgbClr val="F0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65"/>
            <p:cNvSpPr/>
            <p:nvPr/>
          </p:nvSpPr>
          <p:spPr>
            <a:xfrm>
              <a:off x="3068264" y="1976180"/>
              <a:ext cx="19201" cy="293290"/>
            </a:xfrm>
            <a:custGeom>
              <a:rect b="b" l="l" r="r" t="t"/>
              <a:pathLst>
                <a:path extrusionOk="0" h="9837" w="644">
                  <a:moveTo>
                    <a:pt x="215" y="1"/>
                  </a:moveTo>
                  <a:lnTo>
                    <a:pt x="215" y="9622"/>
                  </a:lnTo>
                  <a:cubicBezTo>
                    <a:pt x="215" y="9741"/>
                    <a:pt x="120" y="9836"/>
                    <a:pt x="1" y="9836"/>
                  </a:cubicBezTo>
                  <a:lnTo>
                    <a:pt x="453" y="9836"/>
                  </a:lnTo>
                  <a:cubicBezTo>
                    <a:pt x="572" y="9836"/>
                    <a:pt x="644" y="9741"/>
                    <a:pt x="644" y="9622"/>
                  </a:cubicBezTo>
                  <a:lnTo>
                    <a:pt x="644" y="25"/>
                  </a:lnTo>
                  <a:lnTo>
                    <a:pt x="64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65"/>
            <p:cNvSpPr/>
            <p:nvPr/>
          </p:nvSpPr>
          <p:spPr>
            <a:xfrm>
              <a:off x="2865908" y="1927909"/>
              <a:ext cx="98717" cy="292575"/>
            </a:xfrm>
            <a:custGeom>
              <a:rect b="b" l="l" r="r" t="t"/>
              <a:pathLst>
                <a:path extrusionOk="0" h="9813" w="3311">
                  <a:moveTo>
                    <a:pt x="239" y="1"/>
                  </a:moveTo>
                  <a:cubicBezTo>
                    <a:pt x="119" y="1"/>
                    <a:pt x="24" y="120"/>
                    <a:pt x="0" y="239"/>
                  </a:cubicBezTo>
                  <a:lnTo>
                    <a:pt x="0" y="9812"/>
                  </a:lnTo>
                  <a:lnTo>
                    <a:pt x="3311" y="9812"/>
                  </a:lnTo>
                  <a:lnTo>
                    <a:pt x="3311" y="191"/>
                  </a:lnTo>
                  <a:cubicBezTo>
                    <a:pt x="3311" y="72"/>
                    <a:pt x="3215" y="1"/>
                    <a:pt x="3096"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65"/>
            <p:cNvSpPr/>
            <p:nvPr/>
          </p:nvSpPr>
          <p:spPr>
            <a:xfrm>
              <a:off x="2944024" y="1928535"/>
              <a:ext cx="20602" cy="292634"/>
            </a:xfrm>
            <a:custGeom>
              <a:rect b="b" l="l" r="r" t="t"/>
              <a:pathLst>
                <a:path extrusionOk="0" h="9815" w="691">
                  <a:moveTo>
                    <a:pt x="507" y="0"/>
                  </a:moveTo>
                  <a:cubicBezTo>
                    <a:pt x="497" y="0"/>
                    <a:pt x="487" y="1"/>
                    <a:pt x="476" y="3"/>
                  </a:cubicBezTo>
                  <a:lnTo>
                    <a:pt x="0" y="3"/>
                  </a:lnTo>
                  <a:cubicBezTo>
                    <a:pt x="119" y="3"/>
                    <a:pt x="214" y="99"/>
                    <a:pt x="214" y="218"/>
                  </a:cubicBezTo>
                  <a:lnTo>
                    <a:pt x="214" y="9815"/>
                  </a:lnTo>
                  <a:lnTo>
                    <a:pt x="691" y="9815"/>
                  </a:lnTo>
                  <a:lnTo>
                    <a:pt x="691" y="218"/>
                  </a:lnTo>
                  <a:cubicBezTo>
                    <a:pt x="691" y="109"/>
                    <a:pt x="611" y="0"/>
                    <a:pt x="5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65"/>
            <p:cNvSpPr/>
            <p:nvPr/>
          </p:nvSpPr>
          <p:spPr>
            <a:xfrm>
              <a:off x="2744499" y="1976896"/>
              <a:ext cx="98717" cy="293290"/>
            </a:xfrm>
            <a:custGeom>
              <a:rect b="b" l="l" r="r" t="t"/>
              <a:pathLst>
                <a:path extrusionOk="0" h="9837" w="3311">
                  <a:moveTo>
                    <a:pt x="0" y="1"/>
                  </a:moveTo>
                  <a:lnTo>
                    <a:pt x="0" y="9622"/>
                  </a:lnTo>
                  <a:cubicBezTo>
                    <a:pt x="0" y="9741"/>
                    <a:pt x="95" y="9836"/>
                    <a:pt x="214" y="9836"/>
                  </a:cubicBezTo>
                  <a:lnTo>
                    <a:pt x="3072" y="9836"/>
                  </a:lnTo>
                  <a:cubicBezTo>
                    <a:pt x="3167" y="9836"/>
                    <a:pt x="3310" y="9717"/>
                    <a:pt x="3310" y="9598"/>
                  </a:cubicBezTo>
                  <a:lnTo>
                    <a:pt x="33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65"/>
            <p:cNvSpPr/>
            <p:nvPr/>
          </p:nvSpPr>
          <p:spPr>
            <a:xfrm>
              <a:off x="2822586" y="1976180"/>
              <a:ext cx="20632" cy="293290"/>
            </a:xfrm>
            <a:custGeom>
              <a:rect b="b" l="l" r="r" t="t"/>
              <a:pathLst>
                <a:path extrusionOk="0" h="9837" w="692">
                  <a:moveTo>
                    <a:pt x="215" y="1"/>
                  </a:moveTo>
                  <a:lnTo>
                    <a:pt x="215" y="9622"/>
                  </a:lnTo>
                  <a:cubicBezTo>
                    <a:pt x="215" y="9741"/>
                    <a:pt x="120" y="9836"/>
                    <a:pt x="1" y="9836"/>
                  </a:cubicBezTo>
                  <a:lnTo>
                    <a:pt x="477" y="9836"/>
                  </a:lnTo>
                  <a:cubicBezTo>
                    <a:pt x="596" y="9836"/>
                    <a:pt x="691" y="9741"/>
                    <a:pt x="691" y="9622"/>
                  </a:cubicBezTo>
                  <a:lnTo>
                    <a:pt x="691" y="25"/>
                  </a:lnTo>
                  <a:lnTo>
                    <a:pt x="691" y="1"/>
                  </a:ln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65"/>
            <p:cNvSpPr/>
            <p:nvPr/>
          </p:nvSpPr>
          <p:spPr>
            <a:xfrm>
              <a:off x="2743784" y="1928565"/>
              <a:ext cx="98002" cy="114221"/>
            </a:xfrm>
            <a:custGeom>
              <a:rect b="b" l="l" r="r" t="t"/>
              <a:pathLst>
                <a:path extrusionOk="0" h="3831" w="3287">
                  <a:moveTo>
                    <a:pt x="1702" y="0"/>
                  </a:moveTo>
                  <a:cubicBezTo>
                    <a:pt x="1675" y="0"/>
                    <a:pt x="1647" y="1"/>
                    <a:pt x="1620" y="2"/>
                  </a:cubicBezTo>
                  <a:cubicBezTo>
                    <a:pt x="762" y="26"/>
                    <a:pt x="48" y="717"/>
                    <a:pt x="24" y="1574"/>
                  </a:cubicBezTo>
                  <a:cubicBezTo>
                    <a:pt x="0" y="2312"/>
                    <a:pt x="500" y="2979"/>
                    <a:pt x="1143" y="3170"/>
                  </a:cubicBezTo>
                  <a:lnTo>
                    <a:pt x="1596" y="3813"/>
                  </a:lnTo>
                  <a:cubicBezTo>
                    <a:pt x="1608" y="3825"/>
                    <a:pt x="1632" y="3830"/>
                    <a:pt x="1655" y="3830"/>
                  </a:cubicBezTo>
                  <a:cubicBezTo>
                    <a:pt x="1679" y="3830"/>
                    <a:pt x="1703" y="3825"/>
                    <a:pt x="1715" y="3813"/>
                  </a:cubicBezTo>
                  <a:lnTo>
                    <a:pt x="2167" y="3170"/>
                  </a:lnTo>
                  <a:cubicBezTo>
                    <a:pt x="2810" y="2979"/>
                    <a:pt x="3287" y="2360"/>
                    <a:pt x="3287" y="1622"/>
                  </a:cubicBezTo>
                  <a:cubicBezTo>
                    <a:pt x="3287" y="744"/>
                    <a:pt x="2592" y="0"/>
                    <a:pt x="1702"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65"/>
            <p:cNvSpPr/>
            <p:nvPr/>
          </p:nvSpPr>
          <p:spPr>
            <a:xfrm>
              <a:off x="2784243" y="1935005"/>
              <a:ext cx="57543" cy="108497"/>
            </a:xfrm>
            <a:custGeom>
              <a:rect b="b" l="l" r="r" t="t"/>
              <a:pathLst>
                <a:path extrusionOk="0" h="3639" w="1930">
                  <a:moveTo>
                    <a:pt x="1096" y="1"/>
                  </a:moveTo>
                  <a:cubicBezTo>
                    <a:pt x="1382" y="286"/>
                    <a:pt x="1549" y="667"/>
                    <a:pt x="1549" y="1120"/>
                  </a:cubicBezTo>
                  <a:cubicBezTo>
                    <a:pt x="1549" y="1858"/>
                    <a:pt x="1072" y="2477"/>
                    <a:pt x="429" y="2692"/>
                  </a:cubicBezTo>
                  <a:lnTo>
                    <a:pt x="1" y="3287"/>
                  </a:lnTo>
                  <a:lnTo>
                    <a:pt x="239" y="3620"/>
                  </a:lnTo>
                  <a:cubicBezTo>
                    <a:pt x="251" y="3632"/>
                    <a:pt x="275" y="3638"/>
                    <a:pt x="298" y="3638"/>
                  </a:cubicBezTo>
                  <a:cubicBezTo>
                    <a:pt x="322" y="3638"/>
                    <a:pt x="346" y="3632"/>
                    <a:pt x="358" y="3620"/>
                  </a:cubicBezTo>
                  <a:lnTo>
                    <a:pt x="810" y="3001"/>
                  </a:lnTo>
                  <a:cubicBezTo>
                    <a:pt x="1453" y="2763"/>
                    <a:pt x="1930" y="2168"/>
                    <a:pt x="1930" y="1406"/>
                  </a:cubicBezTo>
                  <a:cubicBezTo>
                    <a:pt x="1930" y="787"/>
                    <a:pt x="1620" y="286"/>
                    <a:pt x="10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65"/>
            <p:cNvSpPr/>
            <p:nvPr/>
          </p:nvSpPr>
          <p:spPr>
            <a:xfrm>
              <a:off x="2866623" y="2155996"/>
              <a:ext cx="98717" cy="114191"/>
            </a:xfrm>
            <a:custGeom>
              <a:rect b="b" l="l" r="r" t="t"/>
              <a:pathLst>
                <a:path extrusionOk="0" h="3830" w="3311">
                  <a:moveTo>
                    <a:pt x="1646" y="1"/>
                  </a:moveTo>
                  <a:cubicBezTo>
                    <a:pt x="1626" y="1"/>
                    <a:pt x="1608" y="7"/>
                    <a:pt x="1596" y="19"/>
                  </a:cubicBezTo>
                  <a:lnTo>
                    <a:pt x="1143" y="638"/>
                  </a:lnTo>
                  <a:cubicBezTo>
                    <a:pt x="477" y="828"/>
                    <a:pt x="0" y="1448"/>
                    <a:pt x="0" y="2186"/>
                  </a:cubicBezTo>
                  <a:cubicBezTo>
                    <a:pt x="0" y="3100"/>
                    <a:pt x="739" y="3830"/>
                    <a:pt x="1625" y="3830"/>
                  </a:cubicBezTo>
                  <a:cubicBezTo>
                    <a:pt x="1639" y="3830"/>
                    <a:pt x="1653" y="3829"/>
                    <a:pt x="1667" y="3829"/>
                  </a:cubicBezTo>
                  <a:cubicBezTo>
                    <a:pt x="2548" y="3805"/>
                    <a:pt x="3239" y="3115"/>
                    <a:pt x="3287" y="2257"/>
                  </a:cubicBezTo>
                  <a:cubicBezTo>
                    <a:pt x="3310" y="1519"/>
                    <a:pt x="2810" y="852"/>
                    <a:pt x="2144" y="638"/>
                  </a:cubicBezTo>
                  <a:lnTo>
                    <a:pt x="1715" y="19"/>
                  </a:lnTo>
                  <a:cubicBezTo>
                    <a:pt x="1691" y="7"/>
                    <a:pt x="1667" y="1"/>
                    <a:pt x="1646"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65"/>
            <p:cNvSpPr/>
            <p:nvPr/>
          </p:nvSpPr>
          <p:spPr>
            <a:xfrm>
              <a:off x="2907798" y="2154774"/>
              <a:ext cx="57543" cy="109004"/>
            </a:xfrm>
            <a:custGeom>
              <a:rect b="b" l="l" r="r" t="t"/>
              <a:pathLst>
                <a:path extrusionOk="0" h="3656" w="1930">
                  <a:moveTo>
                    <a:pt x="298" y="0"/>
                  </a:moveTo>
                  <a:cubicBezTo>
                    <a:pt x="274" y="0"/>
                    <a:pt x="251" y="12"/>
                    <a:pt x="239" y="36"/>
                  </a:cubicBezTo>
                  <a:lnTo>
                    <a:pt x="0" y="369"/>
                  </a:lnTo>
                  <a:lnTo>
                    <a:pt x="405" y="965"/>
                  </a:lnTo>
                  <a:cubicBezTo>
                    <a:pt x="1072" y="1155"/>
                    <a:pt x="1548" y="1774"/>
                    <a:pt x="1548" y="2536"/>
                  </a:cubicBezTo>
                  <a:cubicBezTo>
                    <a:pt x="1548" y="2965"/>
                    <a:pt x="1358" y="3370"/>
                    <a:pt x="1096" y="3656"/>
                  </a:cubicBezTo>
                  <a:cubicBezTo>
                    <a:pt x="1572" y="3370"/>
                    <a:pt x="1929" y="2822"/>
                    <a:pt x="1929" y="2227"/>
                  </a:cubicBezTo>
                  <a:cubicBezTo>
                    <a:pt x="1929" y="1489"/>
                    <a:pt x="1453" y="893"/>
                    <a:pt x="810" y="655"/>
                  </a:cubicBezTo>
                  <a:lnTo>
                    <a:pt x="358" y="36"/>
                  </a:lnTo>
                  <a:cubicBezTo>
                    <a:pt x="346" y="12"/>
                    <a:pt x="322" y="0"/>
                    <a:pt x="298"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65"/>
            <p:cNvSpPr/>
            <p:nvPr/>
          </p:nvSpPr>
          <p:spPr>
            <a:xfrm>
              <a:off x="2989462" y="1928565"/>
              <a:ext cx="98002" cy="114221"/>
            </a:xfrm>
            <a:custGeom>
              <a:rect b="b" l="l" r="r" t="t"/>
              <a:pathLst>
                <a:path extrusionOk="0" h="3831" w="3287">
                  <a:moveTo>
                    <a:pt x="1724" y="0"/>
                  </a:moveTo>
                  <a:cubicBezTo>
                    <a:pt x="1697" y="0"/>
                    <a:pt x="1670" y="1"/>
                    <a:pt x="1643" y="2"/>
                  </a:cubicBezTo>
                  <a:cubicBezTo>
                    <a:pt x="762" y="26"/>
                    <a:pt x="48" y="717"/>
                    <a:pt x="24" y="1574"/>
                  </a:cubicBezTo>
                  <a:cubicBezTo>
                    <a:pt x="0" y="2312"/>
                    <a:pt x="500" y="2979"/>
                    <a:pt x="1143" y="3170"/>
                  </a:cubicBezTo>
                  <a:lnTo>
                    <a:pt x="1596" y="3813"/>
                  </a:lnTo>
                  <a:cubicBezTo>
                    <a:pt x="1608" y="3825"/>
                    <a:pt x="1631" y="3830"/>
                    <a:pt x="1655" y="3830"/>
                  </a:cubicBezTo>
                  <a:cubicBezTo>
                    <a:pt x="1679" y="3830"/>
                    <a:pt x="1703" y="3825"/>
                    <a:pt x="1715" y="3813"/>
                  </a:cubicBezTo>
                  <a:lnTo>
                    <a:pt x="2167" y="3170"/>
                  </a:lnTo>
                  <a:cubicBezTo>
                    <a:pt x="2834" y="2979"/>
                    <a:pt x="3287" y="2360"/>
                    <a:pt x="3287" y="1622"/>
                  </a:cubicBezTo>
                  <a:cubicBezTo>
                    <a:pt x="3287" y="744"/>
                    <a:pt x="2592" y="0"/>
                    <a:pt x="1724"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65"/>
            <p:cNvSpPr/>
            <p:nvPr/>
          </p:nvSpPr>
          <p:spPr>
            <a:xfrm>
              <a:off x="3029922" y="1935005"/>
              <a:ext cx="57543" cy="108497"/>
            </a:xfrm>
            <a:custGeom>
              <a:rect b="b" l="l" r="r" t="t"/>
              <a:pathLst>
                <a:path extrusionOk="0" h="3639" w="1930">
                  <a:moveTo>
                    <a:pt x="1120" y="1"/>
                  </a:moveTo>
                  <a:lnTo>
                    <a:pt x="1120" y="1"/>
                  </a:lnTo>
                  <a:cubicBezTo>
                    <a:pt x="1382" y="286"/>
                    <a:pt x="1549" y="667"/>
                    <a:pt x="1549" y="1120"/>
                  </a:cubicBezTo>
                  <a:cubicBezTo>
                    <a:pt x="1549" y="1858"/>
                    <a:pt x="1072" y="2477"/>
                    <a:pt x="429" y="2692"/>
                  </a:cubicBezTo>
                  <a:lnTo>
                    <a:pt x="1" y="3287"/>
                  </a:lnTo>
                  <a:lnTo>
                    <a:pt x="239" y="3620"/>
                  </a:lnTo>
                  <a:cubicBezTo>
                    <a:pt x="263" y="3632"/>
                    <a:pt x="286" y="3638"/>
                    <a:pt x="307" y="3638"/>
                  </a:cubicBezTo>
                  <a:cubicBezTo>
                    <a:pt x="328" y="3638"/>
                    <a:pt x="346" y="3632"/>
                    <a:pt x="358" y="3620"/>
                  </a:cubicBezTo>
                  <a:lnTo>
                    <a:pt x="810" y="3001"/>
                  </a:lnTo>
                  <a:cubicBezTo>
                    <a:pt x="1477" y="2763"/>
                    <a:pt x="1930" y="2168"/>
                    <a:pt x="1930" y="1406"/>
                  </a:cubicBezTo>
                  <a:cubicBezTo>
                    <a:pt x="1930" y="787"/>
                    <a:pt x="1620" y="286"/>
                    <a:pt x="11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65"/>
            <p:cNvSpPr/>
            <p:nvPr/>
          </p:nvSpPr>
          <p:spPr>
            <a:xfrm>
              <a:off x="2738089" y="1922870"/>
              <a:ext cx="109391" cy="351549"/>
            </a:xfrm>
            <a:custGeom>
              <a:rect b="b" l="l" r="r" t="t"/>
              <a:pathLst>
                <a:path extrusionOk="0" h="11791" w="3669">
                  <a:moveTo>
                    <a:pt x="1835" y="336"/>
                  </a:moveTo>
                  <a:cubicBezTo>
                    <a:pt x="2239" y="336"/>
                    <a:pt x="2597" y="479"/>
                    <a:pt x="2859" y="765"/>
                  </a:cubicBezTo>
                  <a:cubicBezTo>
                    <a:pt x="3168" y="1027"/>
                    <a:pt x="3311" y="1408"/>
                    <a:pt x="3311" y="1789"/>
                  </a:cubicBezTo>
                  <a:cubicBezTo>
                    <a:pt x="3311" y="2456"/>
                    <a:pt x="2930" y="3003"/>
                    <a:pt x="2287" y="3218"/>
                  </a:cubicBezTo>
                  <a:cubicBezTo>
                    <a:pt x="2263" y="3218"/>
                    <a:pt x="2239" y="3265"/>
                    <a:pt x="2216" y="3289"/>
                  </a:cubicBezTo>
                  <a:lnTo>
                    <a:pt x="1858" y="3789"/>
                  </a:lnTo>
                  <a:lnTo>
                    <a:pt x="1501" y="3289"/>
                  </a:lnTo>
                  <a:cubicBezTo>
                    <a:pt x="1453" y="3265"/>
                    <a:pt x="1430" y="3218"/>
                    <a:pt x="1406" y="3218"/>
                  </a:cubicBezTo>
                  <a:cubicBezTo>
                    <a:pt x="787" y="3003"/>
                    <a:pt x="358" y="2408"/>
                    <a:pt x="382" y="1765"/>
                  </a:cubicBezTo>
                  <a:cubicBezTo>
                    <a:pt x="406" y="1003"/>
                    <a:pt x="1049" y="360"/>
                    <a:pt x="1811" y="336"/>
                  </a:cubicBezTo>
                  <a:close/>
                  <a:moveTo>
                    <a:pt x="1900" y="1"/>
                  </a:moveTo>
                  <a:cubicBezTo>
                    <a:pt x="1870" y="1"/>
                    <a:pt x="1840" y="1"/>
                    <a:pt x="1811" y="3"/>
                  </a:cubicBezTo>
                  <a:cubicBezTo>
                    <a:pt x="858" y="27"/>
                    <a:pt x="48" y="812"/>
                    <a:pt x="25" y="1765"/>
                  </a:cubicBezTo>
                  <a:lnTo>
                    <a:pt x="25" y="1813"/>
                  </a:lnTo>
                  <a:lnTo>
                    <a:pt x="25" y="5766"/>
                  </a:lnTo>
                  <a:cubicBezTo>
                    <a:pt x="25" y="5837"/>
                    <a:pt x="96" y="5933"/>
                    <a:pt x="191" y="5933"/>
                  </a:cubicBezTo>
                  <a:cubicBezTo>
                    <a:pt x="310" y="5933"/>
                    <a:pt x="382" y="5885"/>
                    <a:pt x="382" y="5766"/>
                  </a:cubicBezTo>
                  <a:lnTo>
                    <a:pt x="382" y="2861"/>
                  </a:lnTo>
                  <a:cubicBezTo>
                    <a:pt x="596" y="3170"/>
                    <a:pt x="906" y="3384"/>
                    <a:pt x="1263" y="3527"/>
                  </a:cubicBezTo>
                  <a:lnTo>
                    <a:pt x="1668" y="4099"/>
                  </a:lnTo>
                  <a:cubicBezTo>
                    <a:pt x="1721" y="4152"/>
                    <a:pt x="1815" y="4179"/>
                    <a:pt x="1899" y="4179"/>
                  </a:cubicBezTo>
                  <a:cubicBezTo>
                    <a:pt x="1927" y="4179"/>
                    <a:pt x="1954" y="4176"/>
                    <a:pt x="1977" y="4170"/>
                  </a:cubicBezTo>
                  <a:lnTo>
                    <a:pt x="2049" y="4099"/>
                  </a:lnTo>
                  <a:lnTo>
                    <a:pt x="2478" y="3527"/>
                  </a:lnTo>
                  <a:cubicBezTo>
                    <a:pt x="2835" y="3408"/>
                    <a:pt x="3121" y="3170"/>
                    <a:pt x="3335" y="2861"/>
                  </a:cubicBezTo>
                  <a:lnTo>
                    <a:pt x="3335" y="11410"/>
                  </a:lnTo>
                  <a:cubicBezTo>
                    <a:pt x="3335" y="11434"/>
                    <a:pt x="3311" y="11481"/>
                    <a:pt x="3287" y="11481"/>
                  </a:cubicBezTo>
                  <a:lnTo>
                    <a:pt x="429" y="11481"/>
                  </a:lnTo>
                  <a:cubicBezTo>
                    <a:pt x="382" y="11481"/>
                    <a:pt x="358" y="11434"/>
                    <a:pt x="358" y="11410"/>
                  </a:cubicBezTo>
                  <a:lnTo>
                    <a:pt x="358" y="6552"/>
                  </a:lnTo>
                  <a:cubicBezTo>
                    <a:pt x="358" y="6480"/>
                    <a:pt x="310" y="6385"/>
                    <a:pt x="215" y="6385"/>
                  </a:cubicBezTo>
                  <a:cubicBezTo>
                    <a:pt x="96" y="6385"/>
                    <a:pt x="1" y="6433"/>
                    <a:pt x="1" y="6552"/>
                  </a:cubicBezTo>
                  <a:lnTo>
                    <a:pt x="1" y="11410"/>
                  </a:lnTo>
                  <a:cubicBezTo>
                    <a:pt x="1" y="11624"/>
                    <a:pt x="191" y="11791"/>
                    <a:pt x="382" y="11791"/>
                  </a:cubicBezTo>
                  <a:lnTo>
                    <a:pt x="3240" y="11791"/>
                  </a:lnTo>
                  <a:cubicBezTo>
                    <a:pt x="3454" y="11791"/>
                    <a:pt x="3644" y="11624"/>
                    <a:pt x="3644" y="11410"/>
                  </a:cubicBezTo>
                  <a:lnTo>
                    <a:pt x="3644" y="1789"/>
                  </a:lnTo>
                  <a:cubicBezTo>
                    <a:pt x="3668" y="1360"/>
                    <a:pt x="3478" y="884"/>
                    <a:pt x="3121" y="527"/>
                  </a:cubicBezTo>
                  <a:cubicBezTo>
                    <a:pt x="2786" y="169"/>
                    <a:pt x="2346" y="1"/>
                    <a:pt x="190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65"/>
            <p:cNvSpPr/>
            <p:nvPr/>
          </p:nvSpPr>
          <p:spPr>
            <a:xfrm>
              <a:off x="2772884" y="1952209"/>
              <a:ext cx="37656" cy="44782"/>
            </a:xfrm>
            <a:custGeom>
              <a:rect b="b" l="l" r="r" t="t"/>
              <a:pathLst>
                <a:path extrusionOk="0" h="1502" w="1263">
                  <a:moveTo>
                    <a:pt x="668" y="614"/>
                  </a:moveTo>
                  <a:lnTo>
                    <a:pt x="763" y="876"/>
                  </a:lnTo>
                  <a:lnTo>
                    <a:pt x="596" y="876"/>
                  </a:lnTo>
                  <a:lnTo>
                    <a:pt x="668" y="614"/>
                  </a:lnTo>
                  <a:close/>
                  <a:moveTo>
                    <a:pt x="652" y="1"/>
                  </a:moveTo>
                  <a:cubicBezTo>
                    <a:pt x="574" y="1"/>
                    <a:pt x="512" y="50"/>
                    <a:pt x="477" y="138"/>
                  </a:cubicBezTo>
                  <a:lnTo>
                    <a:pt x="25" y="1257"/>
                  </a:lnTo>
                  <a:cubicBezTo>
                    <a:pt x="1" y="1353"/>
                    <a:pt x="48" y="1472"/>
                    <a:pt x="144" y="1496"/>
                  </a:cubicBezTo>
                  <a:cubicBezTo>
                    <a:pt x="160" y="1500"/>
                    <a:pt x="176" y="1502"/>
                    <a:pt x="191" y="1502"/>
                  </a:cubicBezTo>
                  <a:cubicBezTo>
                    <a:pt x="263" y="1502"/>
                    <a:pt x="318" y="1455"/>
                    <a:pt x="358" y="1376"/>
                  </a:cubicBezTo>
                  <a:lnTo>
                    <a:pt x="406" y="1186"/>
                  </a:lnTo>
                  <a:lnTo>
                    <a:pt x="858" y="1186"/>
                  </a:lnTo>
                  <a:lnTo>
                    <a:pt x="929" y="1376"/>
                  </a:lnTo>
                  <a:cubicBezTo>
                    <a:pt x="953" y="1472"/>
                    <a:pt x="1049" y="1496"/>
                    <a:pt x="1096" y="1496"/>
                  </a:cubicBezTo>
                  <a:cubicBezTo>
                    <a:pt x="1215" y="1472"/>
                    <a:pt x="1263" y="1376"/>
                    <a:pt x="1239" y="1257"/>
                  </a:cubicBezTo>
                  <a:lnTo>
                    <a:pt x="858" y="138"/>
                  </a:lnTo>
                  <a:cubicBezTo>
                    <a:pt x="834" y="67"/>
                    <a:pt x="810" y="43"/>
                    <a:pt x="739" y="19"/>
                  </a:cubicBezTo>
                  <a:cubicBezTo>
                    <a:pt x="708" y="7"/>
                    <a:pt x="679" y="1"/>
                    <a:pt x="65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65"/>
            <p:cNvSpPr/>
            <p:nvPr/>
          </p:nvSpPr>
          <p:spPr>
            <a:xfrm>
              <a:off x="2761524" y="2092639"/>
              <a:ext cx="63923" cy="10674"/>
            </a:xfrm>
            <a:custGeom>
              <a:rect b="b" l="l" r="r" t="t"/>
              <a:pathLst>
                <a:path extrusionOk="0" h="358" w="2144">
                  <a:moveTo>
                    <a:pt x="191" y="0"/>
                  </a:moveTo>
                  <a:cubicBezTo>
                    <a:pt x="120" y="0"/>
                    <a:pt x="25" y="72"/>
                    <a:pt x="25" y="143"/>
                  </a:cubicBezTo>
                  <a:cubicBezTo>
                    <a:pt x="1" y="262"/>
                    <a:pt x="72" y="358"/>
                    <a:pt x="191" y="358"/>
                  </a:cubicBezTo>
                  <a:lnTo>
                    <a:pt x="1953" y="358"/>
                  </a:lnTo>
                  <a:cubicBezTo>
                    <a:pt x="2049" y="358"/>
                    <a:pt x="2144" y="286"/>
                    <a:pt x="2144" y="215"/>
                  </a:cubicBezTo>
                  <a:cubicBezTo>
                    <a:pt x="2144" y="96"/>
                    <a:pt x="2073"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65"/>
            <p:cNvSpPr/>
            <p:nvPr/>
          </p:nvSpPr>
          <p:spPr>
            <a:xfrm>
              <a:off x="2761524" y="2116789"/>
              <a:ext cx="63923" cy="10674"/>
            </a:xfrm>
            <a:custGeom>
              <a:rect b="b" l="l" r="r" t="t"/>
              <a:pathLst>
                <a:path extrusionOk="0" h="358" w="2144">
                  <a:moveTo>
                    <a:pt x="191" y="0"/>
                  </a:moveTo>
                  <a:cubicBezTo>
                    <a:pt x="120" y="0"/>
                    <a:pt x="25" y="48"/>
                    <a:pt x="25" y="143"/>
                  </a:cubicBezTo>
                  <a:cubicBezTo>
                    <a:pt x="1" y="262"/>
                    <a:pt x="72" y="357"/>
                    <a:pt x="191" y="357"/>
                  </a:cubicBezTo>
                  <a:lnTo>
                    <a:pt x="1953" y="357"/>
                  </a:lnTo>
                  <a:cubicBezTo>
                    <a:pt x="2049" y="357"/>
                    <a:pt x="2144" y="286"/>
                    <a:pt x="2144" y="214"/>
                  </a:cubicBezTo>
                  <a:cubicBezTo>
                    <a:pt x="2144" y="95"/>
                    <a:pt x="2073"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65"/>
            <p:cNvSpPr/>
            <p:nvPr/>
          </p:nvSpPr>
          <p:spPr>
            <a:xfrm>
              <a:off x="2761524" y="2139509"/>
              <a:ext cx="63923" cy="10674"/>
            </a:xfrm>
            <a:custGeom>
              <a:rect b="b" l="l" r="r" t="t"/>
              <a:pathLst>
                <a:path extrusionOk="0" h="358" w="2144">
                  <a:moveTo>
                    <a:pt x="191" y="0"/>
                  </a:moveTo>
                  <a:cubicBezTo>
                    <a:pt x="120" y="0"/>
                    <a:pt x="25" y="72"/>
                    <a:pt x="25" y="143"/>
                  </a:cubicBezTo>
                  <a:cubicBezTo>
                    <a:pt x="1" y="286"/>
                    <a:pt x="72" y="357"/>
                    <a:pt x="191" y="357"/>
                  </a:cubicBezTo>
                  <a:lnTo>
                    <a:pt x="1953" y="357"/>
                  </a:lnTo>
                  <a:cubicBezTo>
                    <a:pt x="2049" y="357"/>
                    <a:pt x="2144" y="310"/>
                    <a:pt x="2144" y="215"/>
                  </a:cubicBezTo>
                  <a:cubicBezTo>
                    <a:pt x="2144" y="95"/>
                    <a:pt x="2073"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65"/>
            <p:cNvSpPr/>
            <p:nvPr/>
          </p:nvSpPr>
          <p:spPr>
            <a:xfrm>
              <a:off x="2761524" y="2163629"/>
              <a:ext cx="63923" cy="10704"/>
            </a:xfrm>
            <a:custGeom>
              <a:rect b="b" l="l" r="r" t="t"/>
              <a:pathLst>
                <a:path extrusionOk="0" h="359" w="2144">
                  <a:moveTo>
                    <a:pt x="191" y="1"/>
                  </a:moveTo>
                  <a:cubicBezTo>
                    <a:pt x="120" y="1"/>
                    <a:pt x="25" y="72"/>
                    <a:pt x="25" y="144"/>
                  </a:cubicBezTo>
                  <a:cubicBezTo>
                    <a:pt x="1" y="263"/>
                    <a:pt x="72" y="358"/>
                    <a:pt x="191" y="358"/>
                  </a:cubicBezTo>
                  <a:lnTo>
                    <a:pt x="1953" y="358"/>
                  </a:lnTo>
                  <a:cubicBezTo>
                    <a:pt x="2049" y="358"/>
                    <a:pt x="2144" y="287"/>
                    <a:pt x="2144" y="215"/>
                  </a:cubicBezTo>
                  <a:cubicBezTo>
                    <a:pt x="2144" y="96"/>
                    <a:pt x="2073" y="1"/>
                    <a:pt x="19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65"/>
            <p:cNvSpPr/>
            <p:nvPr/>
          </p:nvSpPr>
          <p:spPr>
            <a:xfrm>
              <a:off x="2761524" y="2187780"/>
              <a:ext cx="63923" cy="10674"/>
            </a:xfrm>
            <a:custGeom>
              <a:rect b="b" l="l" r="r" t="t"/>
              <a:pathLst>
                <a:path extrusionOk="0" h="358" w="2144">
                  <a:moveTo>
                    <a:pt x="191" y="1"/>
                  </a:moveTo>
                  <a:cubicBezTo>
                    <a:pt x="120" y="1"/>
                    <a:pt x="25" y="48"/>
                    <a:pt x="25" y="143"/>
                  </a:cubicBezTo>
                  <a:cubicBezTo>
                    <a:pt x="1" y="263"/>
                    <a:pt x="72" y="358"/>
                    <a:pt x="191" y="358"/>
                  </a:cubicBezTo>
                  <a:lnTo>
                    <a:pt x="1953" y="358"/>
                  </a:lnTo>
                  <a:cubicBezTo>
                    <a:pt x="2049" y="358"/>
                    <a:pt x="2144" y="286"/>
                    <a:pt x="2144" y="215"/>
                  </a:cubicBezTo>
                  <a:cubicBezTo>
                    <a:pt x="2144" y="96"/>
                    <a:pt x="2073" y="1"/>
                    <a:pt x="19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65"/>
            <p:cNvSpPr/>
            <p:nvPr/>
          </p:nvSpPr>
          <p:spPr>
            <a:xfrm>
              <a:off x="2761524" y="2210499"/>
              <a:ext cx="32707" cy="10674"/>
            </a:xfrm>
            <a:custGeom>
              <a:rect b="b" l="l" r="r" t="t"/>
              <a:pathLst>
                <a:path extrusionOk="0" h="358" w="1097">
                  <a:moveTo>
                    <a:pt x="191" y="1"/>
                  </a:moveTo>
                  <a:cubicBezTo>
                    <a:pt x="120" y="1"/>
                    <a:pt x="25" y="72"/>
                    <a:pt x="25" y="144"/>
                  </a:cubicBezTo>
                  <a:cubicBezTo>
                    <a:pt x="1" y="286"/>
                    <a:pt x="72" y="358"/>
                    <a:pt x="191" y="358"/>
                  </a:cubicBezTo>
                  <a:lnTo>
                    <a:pt x="906" y="358"/>
                  </a:lnTo>
                  <a:cubicBezTo>
                    <a:pt x="1001" y="358"/>
                    <a:pt x="1096" y="310"/>
                    <a:pt x="1096" y="215"/>
                  </a:cubicBezTo>
                  <a:cubicBezTo>
                    <a:pt x="1096" y="96"/>
                    <a:pt x="1025" y="1"/>
                    <a:pt x="9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65"/>
            <p:cNvSpPr/>
            <p:nvPr/>
          </p:nvSpPr>
          <p:spPr>
            <a:xfrm>
              <a:off x="2983768" y="1922870"/>
              <a:ext cx="108676" cy="352264"/>
            </a:xfrm>
            <a:custGeom>
              <a:rect b="b" l="l" r="r" t="t"/>
              <a:pathLst>
                <a:path extrusionOk="0" h="11815" w="3645">
                  <a:moveTo>
                    <a:pt x="1858" y="336"/>
                  </a:moveTo>
                  <a:cubicBezTo>
                    <a:pt x="2239" y="336"/>
                    <a:pt x="2596" y="479"/>
                    <a:pt x="2858" y="765"/>
                  </a:cubicBezTo>
                  <a:cubicBezTo>
                    <a:pt x="3168" y="1027"/>
                    <a:pt x="3311" y="1408"/>
                    <a:pt x="3311" y="1789"/>
                  </a:cubicBezTo>
                  <a:cubicBezTo>
                    <a:pt x="3311" y="2456"/>
                    <a:pt x="2882" y="3003"/>
                    <a:pt x="2287" y="3218"/>
                  </a:cubicBezTo>
                  <a:cubicBezTo>
                    <a:pt x="2263" y="3218"/>
                    <a:pt x="2239" y="3265"/>
                    <a:pt x="2215" y="3289"/>
                  </a:cubicBezTo>
                  <a:lnTo>
                    <a:pt x="1858" y="3789"/>
                  </a:lnTo>
                  <a:lnTo>
                    <a:pt x="1501" y="3289"/>
                  </a:lnTo>
                  <a:cubicBezTo>
                    <a:pt x="1477" y="3265"/>
                    <a:pt x="1429" y="3218"/>
                    <a:pt x="1406" y="3218"/>
                  </a:cubicBezTo>
                  <a:cubicBezTo>
                    <a:pt x="787" y="3003"/>
                    <a:pt x="358" y="2408"/>
                    <a:pt x="382" y="1765"/>
                  </a:cubicBezTo>
                  <a:cubicBezTo>
                    <a:pt x="429" y="1003"/>
                    <a:pt x="1048" y="360"/>
                    <a:pt x="1811" y="336"/>
                  </a:cubicBezTo>
                  <a:close/>
                  <a:moveTo>
                    <a:pt x="334" y="2861"/>
                  </a:moveTo>
                  <a:cubicBezTo>
                    <a:pt x="548" y="3170"/>
                    <a:pt x="834" y="3384"/>
                    <a:pt x="1191" y="3527"/>
                  </a:cubicBezTo>
                  <a:lnTo>
                    <a:pt x="1620" y="4099"/>
                  </a:lnTo>
                  <a:cubicBezTo>
                    <a:pt x="1668" y="4147"/>
                    <a:pt x="1739" y="4170"/>
                    <a:pt x="1834" y="4170"/>
                  </a:cubicBezTo>
                  <a:cubicBezTo>
                    <a:pt x="1906" y="4170"/>
                    <a:pt x="1977" y="4147"/>
                    <a:pt x="2025" y="4099"/>
                  </a:cubicBezTo>
                  <a:lnTo>
                    <a:pt x="2454" y="3527"/>
                  </a:lnTo>
                  <a:cubicBezTo>
                    <a:pt x="2811" y="3408"/>
                    <a:pt x="3097" y="3170"/>
                    <a:pt x="3311" y="2908"/>
                  </a:cubicBezTo>
                  <a:lnTo>
                    <a:pt x="3311" y="11410"/>
                  </a:lnTo>
                  <a:cubicBezTo>
                    <a:pt x="3311" y="11434"/>
                    <a:pt x="3287" y="11481"/>
                    <a:pt x="3263" y="11481"/>
                  </a:cubicBezTo>
                  <a:lnTo>
                    <a:pt x="405" y="11481"/>
                  </a:lnTo>
                  <a:cubicBezTo>
                    <a:pt x="358" y="11481"/>
                    <a:pt x="334" y="11434"/>
                    <a:pt x="334" y="11410"/>
                  </a:cubicBezTo>
                  <a:lnTo>
                    <a:pt x="334" y="2861"/>
                  </a:lnTo>
                  <a:close/>
                  <a:moveTo>
                    <a:pt x="1876" y="1"/>
                  </a:moveTo>
                  <a:cubicBezTo>
                    <a:pt x="1846" y="1"/>
                    <a:pt x="1816" y="1"/>
                    <a:pt x="1787" y="3"/>
                  </a:cubicBezTo>
                  <a:cubicBezTo>
                    <a:pt x="834" y="27"/>
                    <a:pt x="24" y="812"/>
                    <a:pt x="1" y="1765"/>
                  </a:cubicBezTo>
                  <a:lnTo>
                    <a:pt x="1" y="1813"/>
                  </a:lnTo>
                  <a:lnTo>
                    <a:pt x="1" y="11434"/>
                  </a:lnTo>
                  <a:cubicBezTo>
                    <a:pt x="1" y="11648"/>
                    <a:pt x="191" y="11815"/>
                    <a:pt x="382" y="11815"/>
                  </a:cubicBezTo>
                  <a:lnTo>
                    <a:pt x="3239" y="11815"/>
                  </a:lnTo>
                  <a:cubicBezTo>
                    <a:pt x="3454" y="11815"/>
                    <a:pt x="3644" y="11648"/>
                    <a:pt x="3644" y="11434"/>
                  </a:cubicBezTo>
                  <a:lnTo>
                    <a:pt x="3644" y="1813"/>
                  </a:lnTo>
                  <a:cubicBezTo>
                    <a:pt x="3644" y="1360"/>
                    <a:pt x="3454" y="884"/>
                    <a:pt x="3097" y="527"/>
                  </a:cubicBezTo>
                  <a:cubicBezTo>
                    <a:pt x="2762" y="169"/>
                    <a:pt x="2322" y="1"/>
                    <a:pt x="187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65"/>
            <p:cNvSpPr/>
            <p:nvPr/>
          </p:nvSpPr>
          <p:spPr>
            <a:xfrm>
              <a:off x="3019278" y="1951344"/>
              <a:ext cx="39087" cy="44752"/>
            </a:xfrm>
            <a:custGeom>
              <a:rect b="b" l="l" r="r" t="t"/>
              <a:pathLst>
                <a:path extrusionOk="0" h="1501" w="1311">
                  <a:moveTo>
                    <a:pt x="739" y="0"/>
                  </a:moveTo>
                  <a:cubicBezTo>
                    <a:pt x="334" y="0"/>
                    <a:pt x="0" y="334"/>
                    <a:pt x="0" y="762"/>
                  </a:cubicBezTo>
                  <a:cubicBezTo>
                    <a:pt x="0" y="1167"/>
                    <a:pt x="334" y="1501"/>
                    <a:pt x="739" y="1501"/>
                  </a:cubicBezTo>
                  <a:cubicBezTo>
                    <a:pt x="929" y="1501"/>
                    <a:pt x="1072" y="1429"/>
                    <a:pt x="1191" y="1358"/>
                  </a:cubicBezTo>
                  <a:lnTo>
                    <a:pt x="1263" y="1286"/>
                  </a:lnTo>
                  <a:cubicBezTo>
                    <a:pt x="1310" y="1239"/>
                    <a:pt x="1310" y="1143"/>
                    <a:pt x="1239" y="1072"/>
                  </a:cubicBezTo>
                  <a:cubicBezTo>
                    <a:pt x="1209" y="1052"/>
                    <a:pt x="1171" y="1041"/>
                    <a:pt x="1134" y="1041"/>
                  </a:cubicBezTo>
                  <a:cubicBezTo>
                    <a:pt x="1081" y="1041"/>
                    <a:pt x="1028" y="1064"/>
                    <a:pt x="1001" y="1120"/>
                  </a:cubicBezTo>
                  <a:lnTo>
                    <a:pt x="953" y="1143"/>
                  </a:lnTo>
                  <a:cubicBezTo>
                    <a:pt x="905" y="1191"/>
                    <a:pt x="834" y="1191"/>
                    <a:pt x="762" y="1191"/>
                  </a:cubicBezTo>
                  <a:cubicBezTo>
                    <a:pt x="524" y="1191"/>
                    <a:pt x="334" y="1024"/>
                    <a:pt x="334" y="786"/>
                  </a:cubicBezTo>
                  <a:cubicBezTo>
                    <a:pt x="334" y="548"/>
                    <a:pt x="500" y="358"/>
                    <a:pt x="762" y="358"/>
                  </a:cubicBezTo>
                  <a:cubicBezTo>
                    <a:pt x="834" y="358"/>
                    <a:pt x="905" y="405"/>
                    <a:pt x="1001" y="429"/>
                  </a:cubicBezTo>
                  <a:cubicBezTo>
                    <a:pt x="1024" y="445"/>
                    <a:pt x="1051" y="453"/>
                    <a:pt x="1078" y="453"/>
                  </a:cubicBezTo>
                  <a:cubicBezTo>
                    <a:pt x="1133" y="453"/>
                    <a:pt x="1191" y="421"/>
                    <a:pt x="1239" y="358"/>
                  </a:cubicBezTo>
                  <a:cubicBezTo>
                    <a:pt x="1286" y="286"/>
                    <a:pt x="1263" y="191"/>
                    <a:pt x="1167" y="119"/>
                  </a:cubicBezTo>
                  <a:cubicBezTo>
                    <a:pt x="1048" y="48"/>
                    <a:pt x="905" y="0"/>
                    <a:pt x="73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65"/>
            <p:cNvSpPr/>
            <p:nvPr/>
          </p:nvSpPr>
          <p:spPr>
            <a:xfrm>
              <a:off x="3007203" y="2092639"/>
              <a:ext cx="62522" cy="10674"/>
            </a:xfrm>
            <a:custGeom>
              <a:rect b="b" l="l" r="r" t="t"/>
              <a:pathLst>
                <a:path extrusionOk="0" h="358" w="2097">
                  <a:moveTo>
                    <a:pt x="167" y="0"/>
                  </a:moveTo>
                  <a:cubicBezTo>
                    <a:pt x="96" y="0"/>
                    <a:pt x="1" y="72"/>
                    <a:pt x="1" y="143"/>
                  </a:cubicBezTo>
                  <a:cubicBezTo>
                    <a:pt x="1" y="262"/>
                    <a:pt x="48" y="358"/>
                    <a:pt x="167" y="358"/>
                  </a:cubicBezTo>
                  <a:lnTo>
                    <a:pt x="1929" y="358"/>
                  </a:lnTo>
                  <a:cubicBezTo>
                    <a:pt x="2025" y="358"/>
                    <a:pt x="2096" y="286"/>
                    <a:pt x="2096" y="215"/>
                  </a:cubicBezTo>
                  <a:cubicBezTo>
                    <a:pt x="2096" y="96"/>
                    <a:pt x="2049" y="0"/>
                    <a:pt x="1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65"/>
            <p:cNvSpPr/>
            <p:nvPr/>
          </p:nvSpPr>
          <p:spPr>
            <a:xfrm>
              <a:off x="3007203" y="2116789"/>
              <a:ext cx="62522" cy="10674"/>
            </a:xfrm>
            <a:custGeom>
              <a:rect b="b" l="l" r="r" t="t"/>
              <a:pathLst>
                <a:path extrusionOk="0" h="358" w="2097">
                  <a:moveTo>
                    <a:pt x="167" y="0"/>
                  </a:moveTo>
                  <a:cubicBezTo>
                    <a:pt x="96" y="0"/>
                    <a:pt x="1" y="48"/>
                    <a:pt x="1" y="143"/>
                  </a:cubicBezTo>
                  <a:cubicBezTo>
                    <a:pt x="1" y="262"/>
                    <a:pt x="48" y="357"/>
                    <a:pt x="167" y="357"/>
                  </a:cubicBezTo>
                  <a:lnTo>
                    <a:pt x="1929" y="357"/>
                  </a:lnTo>
                  <a:cubicBezTo>
                    <a:pt x="2025" y="357"/>
                    <a:pt x="2096" y="286"/>
                    <a:pt x="2096" y="214"/>
                  </a:cubicBezTo>
                  <a:cubicBezTo>
                    <a:pt x="2096" y="72"/>
                    <a:pt x="2049" y="0"/>
                    <a:pt x="1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65"/>
            <p:cNvSpPr/>
            <p:nvPr/>
          </p:nvSpPr>
          <p:spPr>
            <a:xfrm>
              <a:off x="3007203" y="2139509"/>
              <a:ext cx="62522" cy="10674"/>
            </a:xfrm>
            <a:custGeom>
              <a:rect b="b" l="l" r="r" t="t"/>
              <a:pathLst>
                <a:path extrusionOk="0" h="358" w="2097">
                  <a:moveTo>
                    <a:pt x="167" y="0"/>
                  </a:moveTo>
                  <a:cubicBezTo>
                    <a:pt x="96" y="0"/>
                    <a:pt x="1" y="72"/>
                    <a:pt x="1" y="167"/>
                  </a:cubicBezTo>
                  <a:cubicBezTo>
                    <a:pt x="1" y="286"/>
                    <a:pt x="48" y="357"/>
                    <a:pt x="167" y="357"/>
                  </a:cubicBezTo>
                  <a:lnTo>
                    <a:pt x="1929" y="357"/>
                  </a:lnTo>
                  <a:cubicBezTo>
                    <a:pt x="2025" y="357"/>
                    <a:pt x="2096" y="310"/>
                    <a:pt x="2096" y="215"/>
                  </a:cubicBezTo>
                  <a:cubicBezTo>
                    <a:pt x="2096" y="95"/>
                    <a:pt x="2049" y="0"/>
                    <a:pt x="1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65"/>
            <p:cNvSpPr/>
            <p:nvPr/>
          </p:nvSpPr>
          <p:spPr>
            <a:xfrm>
              <a:off x="3007203" y="2164345"/>
              <a:ext cx="62522" cy="10674"/>
            </a:xfrm>
            <a:custGeom>
              <a:rect b="b" l="l" r="r" t="t"/>
              <a:pathLst>
                <a:path extrusionOk="0" h="358" w="2097">
                  <a:moveTo>
                    <a:pt x="167" y="1"/>
                  </a:moveTo>
                  <a:cubicBezTo>
                    <a:pt x="96" y="1"/>
                    <a:pt x="1" y="72"/>
                    <a:pt x="1" y="167"/>
                  </a:cubicBezTo>
                  <a:cubicBezTo>
                    <a:pt x="1" y="263"/>
                    <a:pt x="48" y="358"/>
                    <a:pt x="167" y="358"/>
                  </a:cubicBezTo>
                  <a:lnTo>
                    <a:pt x="1929" y="358"/>
                  </a:lnTo>
                  <a:cubicBezTo>
                    <a:pt x="2025" y="358"/>
                    <a:pt x="2096" y="310"/>
                    <a:pt x="2096" y="215"/>
                  </a:cubicBezTo>
                  <a:cubicBezTo>
                    <a:pt x="2096" y="96"/>
                    <a:pt x="2049" y="1"/>
                    <a:pt x="19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65"/>
            <p:cNvSpPr/>
            <p:nvPr/>
          </p:nvSpPr>
          <p:spPr>
            <a:xfrm>
              <a:off x="3007203" y="2187780"/>
              <a:ext cx="62522" cy="10674"/>
            </a:xfrm>
            <a:custGeom>
              <a:rect b="b" l="l" r="r" t="t"/>
              <a:pathLst>
                <a:path extrusionOk="0" h="358" w="2097">
                  <a:moveTo>
                    <a:pt x="167" y="1"/>
                  </a:moveTo>
                  <a:cubicBezTo>
                    <a:pt x="96" y="1"/>
                    <a:pt x="1" y="48"/>
                    <a:pt x="1" y="143"/>
                  </a:cubicBezTo>
                  <a:cubicBezTo>
                    <a:pt x="1" y="263"/>
                    <a:pt x="48" y="358"/>
                    <a:pt x="167" y="358"/>
                  </a:cubicBezTo>
                  <a:lnTo>
                    <a:pt x="1929" y="358"/>
                  </a:lnTo>
                  <a:cubicBezTo>
                    <a:pt x="2025" y="358"/>
                    <a:pt x="2096" y="286"/>
                    <a:pt x="2096" y="215"/>
                  </a:cubicBezTo>
                  <a:cubicBezTo>
                    <a:pt x="2096" y="72"/>
                    <a:pt x="2049" y="1"/>
                    <a:pt x="19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65"/>
            <p:cNvSpPr/>
            <p:nvPr/>
          </p:nvSpPr>
          <p:spPr>
            <a:xfrm>
              <a:off x="3007918" y="2211930"/>
              <a:ext cx="31962" cy="10674"/>
            </a:xfrm>
            <a:custGeom>
              <a:rect b="b" l="l" r="r" t="t"/>
              <a:pathLst>
                <a:path extrusionOk="0" h="358" w="1072">
                  <a:moveTo>
                    <a:pt x="167" y="0"/>
                  </a:moveTo>
                  <a:cubicBezTo>
                    <a:pt x="96" y="0"/>
                    <a:pt x="0" y="48"/>
                    <a:pt x="0" y="143"/>
                  </a:cubicBezTo>
                  <a:cubicBezTo>
                    <a:pt x="0" y="262"/>
                    <a:pt x="72" y="357"/>
                    <a:pt x="167" y="357"/>
                  </a:cubicBezTo>
                  <a:lnTo>
                    <a:pt x="881" y="357"/>
                  </a:lnTo>
                  <a:cubicBezTo>
                    <a:pt x="977" y="357"/>
                    <a:pt x="1072" y="286"/>
                    <a:pt x="1072" y="191"/>
                  </a:cubicBezTo>
                  <a:cubicBezTo>
                    <a:pt x="1072" y="72"/>
                    <a:pt x="977" y="0"/>
                    <a:pt x="88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65"/>
            <p:cNvSpPr/>
            <p:nvPr/>
          </p:nvSpPr>
          <p:spPr>
            <a:xfrm>
              <a:off x="2900702" y="2199139"/>
              <a:ext cx="30560" cy="44067"/>
            </a:xfrm>
            <a:custGeom>
              <a:rect b="b" l="l" r="r" t="t"/>
              <a:pathLst>
                <a:path extrusionOk="0" h="1478" w="1025">
                  <a:moveTo>
                    <a:pt x="500" y="334"/>
                  </a:moveTo>
                  <a:cubicBezTo>
                    <a:pt x="524" y="334"/>
                    <a:pt x="596" y="358"/>
                    <a:pt x="596" y="382"/>
                  </a:cubicBezTo>
                  <a:cubicBezTo>
                    <a:pt x="596" y="453"/>
                    <a:pt x="572" y="501"/>
                    <a:pt x="500" y="501"/>
                  </a:cubicBezTo>
                  <a:lnTo>
                    <a:pt x="358" y="501"/>
                  </a:lnTo>
                  <a:lnTo>
                    <a:pt x="358" y="334"/>
                  </a:lnTo>
                  <a:close/>
                  <a:moveTo>
                    <a:pt x="548" y="858"/>
                  </a:moveTo>
                  <a:cubicBezTo>
                    <a:pt x="620" y="858"/>
                    <a:pt x="691" y="906"/>
                    <a:pt x="715" y="977"/>
                  </a:cubicBezTo>
                  <a:cubicBezTo>
                    <a:pt x="715" y="1072"/>
                    <a:pt x="643" y="1144"/>
                    <a:pt x="572" y="1144"/>
                  </a:cubicBezTo>
                  <a:lnTo>
                    <a:pt x="358" y="1144"/>
                  </a:lnTo>
                  <a:lnTo>
                    <a:pt x="358" y="858"/>
                  </a:lnTo>
                  <a:close/>
                  <a:moveTo>
                    <a:pt x="167" y="1"/>
                  </a:moveTo>
                  <a:cubicBezTo>
                    <a:pt x="96" y="1"/>
                    <a:pt x="0" y="96"/>
                    <a:pt x="0" y="167"/>
                  </a:cubicBezTo>
                  <a:lnTo>
                    <a:pt x="0" y="1334"/>
                  </a:lnTo>
                  <a:lnTo>
                    <a:pt x="0" y="1406"/>
                  </a:lnTo>
                  <a:cubicBezTo>
                    <a:pt x="24" y="1453"/>
                    <a:pt x="96" y="1477"/>
                    <a:pt x="167" y="1477"/>
                  </a:cubicBezTo>
                  <a:lnTo>
                    <a:pt x="548" y="1477"/>
                  </a:lnTo>
                  <a:cubicBezTo>
                    <a:pt x="834" y="1477"/>
                    <a:pt x="1024" y="1287"/>
                    <a:pt x="1024" y="1001"/>
                  </a:cubicBezTo>
                  <a:cubicBezTo>
                    <a:pt x="1024" y="858"/>
                    <a:pt x="977" y="739"/>
                    <a:pt x="881" y="644"/>
                  </a:cubicBezTo>
                  <a:cubicBezTo>
                    <a:pt x="953" y="572"/>
                    <a:pt x="953" y="477"/>
                    <a:pt x="953" y="358"/>
                  </a:cubicBezTo>
                  <a:cubicBezTo>
                    <a:pt x="905" y="143"/>
                    <a:pt x="715" y="1"/>
                    <a:pt x="50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65"/>
            <p:cNvSpPr/>
            <p:nvPr/>
          </p:nvSpPr>
          <p:spPr>
            <a:xfrm>
              <a:off x="2862360" y="1922930"/>
              <a:ext cx="108646" cy="352920"/>
            </a:xfrm>
            <a:custGeom>
              <a:rect b="b" l="l" r="r" t="t"/>
              <a:pathLst>
                <a:path extrusionOk="0" h="11837" w="3644">
                  <a:moveTo>
                    <a:pt x="1786" y="8050"/>
                  </a:moveTo>
                  <a:lnTo>
                    <a:pt x="2144" y="8550"/>
                  </a:lnTo>
                  <a:cubicBezTo>
                    <a:pt x="2167" y="8574"/>
                    <a:pt x="2215" y="8622"/>
                    <a:pt x="2239" y="8622"/>
                  </a:cubicBezTo>
                  <a:cubicBezTo>
                    <a:pt x="2858" y="8812"/>
                    <a:pt x="3287" y="9407"/>
                    <a:pt x="3239" y="10074"/>
                  </a:cubicBezTo>
                  <a:cubicBezTo>
                    <a:pt x="3215" y="10836"/>
                    <a:pt x="2596" y="11479"/>
                    <a:pt x="1810" y="11503"/>
                  </a:cubicBezTo>
                  <a:cubicBezTo>
                    <a:pt x="1429" y="11503"/>
                    <a:pt x="1048" y="11336"/>
                    <a:pt x="739" y="11074"/>
                  </a:cubicBezTo>
                  <a:cubicBezTo>
                    <a:pt x="453" y="10813"/>
                    <a:pt x="310" y="10431"/>
                    <a:pt x="310" y="10050"/>
                  </a:cubicBezTo>
                  <a:cubicBezTo>
                    <a:pt x="334" y="9360"/>
                    <a:pt x="739" y="8788"/>
                    <a:pt x="1334" y="8622"/>
                  </a:cubicBezTo>
                  <a:cubicBezTo>
                    <a:pt x="1382" y="8622"/>
                    <a:pt x="1405" y="8574"/>
                    <a:pt x="1429" y="8550"/>
                  </a:cubicBezTo>
                  <a:lnTo>
                    <a:pt x="1786" y="8050"/>
                  </a:lnTo>
                  <a:close/>
                  <a:moveTo>
                    <a:pt x="381" y="1"/>
                  </a:moveTo>
                  <a:cubicBezTo>
                    <a:pt x="191" y="1"/>
                    <a:pt x="0" y="191"/>
                    <a:pt x="0" y="406"/>
                  </a:cubicBezTo>
                  <a:lnTo>
                    <a:pt x="0" y="9979"/>
                  </a:lnTo>
                  <a:cubicBezTo>
                    <a:pt x="0" y="10455"/>
                    <a:pt x="191" y="10908"/>
                    <a:pt x="500" y="11265"/>
                  </a:cubicBezTo>
                  <a:cubicBezTo>
                    <a:pt x="858" y="11622"/>
                    <a:pt x="1310" y="11837"/>
                    <a:pt x="1810" y="11837"/>
                  </a:cubicBezTo>
                  <a:lnTo>
                    <a:pt x="1858" y="11837"/>
                  </a:lnTo>
                  <a:cubicBezTo>
                    <a:pt x="2810" y="11789"/>
                    <a:pt x="3596" y="11027"/>
                    <a:pt x="3644" y="10074"/>
                  </a:cubicBezTo>
                  <a:lnTo>
                    <a:pt x="3644" y="10003"/>
                  </a:lnTo>
                  <a:lnTo>
                    <a:pt x="3644" y="1977"/>
                  </a:lnTo>
                  <a:cubicBezTo>
                    <a:pt x="3644" y="1882"/>
                    <a:pt x="3573" y="1787"/>
                    <a:pt x="3477" y="1787"/>
                  </a:cubicBezTo>
                  <a:cubicBezTo>
                    <a:pt x="3358" y="1787"/>
                    <a:pt x="3287" y="1858"/>
                    <a:pt x="3287" y="1977"/>
                  </a:cubicBezTo>
                  <a:lnTo>
                    <a:pt x="3287" y="8931"/>
                  </a:lnTo>
                  <a:cubicBezTo>
                    <a:pt x="3072" y="8645"/>
                    <a:pt x="2763" y="8431"/>
                    <a:pt x="2406" y="8288"/>
                  </a:cubicBezTo>
                  <a:lnTo>
                    <a:pt x="2001" y="7717"/>
                  </a:lnTo>
                  <a:lnTo>
                    <a:pt x="1906" y="7621"/>
                  </a:lnTo>
                  <a:cubicBezTo>
                    <a:pt x="1868" y="7606"/>
                    <a:pt x="1830" y="7598"/>
                    <a:pt x="1794" y="7598"/>
                  </a:cubicBezTo>
                  <a:cubicBezTo>
                    <a:pt x="1716" y="7598"/>
                    <a:pt x="1645" y="7635"/>
                    <a:pt x="1596" y="7717"/>
                  </a:cubicBezTo>
                  <a:lnTo>
                    <a:pt x="1191" y="8288"/>
                  </a:lnTo>
                  <a:cubicBezTo>
                    <a:pt x="834" y="8407"/>
                    <a:pt x="524" y="8645"/>
                    <a:pt x="334" y="8931"/>
                  </a:cubicBezTo>
                  <a:lnTo>
                    <a:pt x="334" y="406"/>
                  </a:lnTo>
                  <a:cubicBezTo>
                    <a:pt x="334" y="358"/>
                    <a:pt x="358" y="334"/>
                    <a:pt x="381" y="334"/>
                  </a:cubicBezTo>
                  <a:lnTo>
                    <a:pt x="3239" y="334"/>
                  </a:lnTo>
                  <a:cubicBezTo>
                    <a:pt x="3263" y="334"/>
                    <a:pt x="3311" y="358"/>
                    <a:pt x="3311" y="406"/>
                  </a:cubicBezTo>
                  <a:lnTo>
                    <a:pt x="3311" y="1168"/>
                  </a:lnTo>
                  <a:cubicBezTo>
                    <a:pt x="3287" y="1263"/>
                    <a:pt x="3358" y="1358"/>
                    <a:pt x="3453" y="1358"/>
                  </a:cubicBezTo>
                  <a:cubicBezTo>
                    <a:pt x="3549" y="1358"/>
                    <a:pt x="3620" y="1263"/>
                    <a:pt x="3620" y="1168"/>
                  </a:cubicBezTo>
                  <a:lnTo>
                    <a:pt x="3620" y="406"/>
                  </a:lnTo>
                  <a:cubicBezTo>
                    <a:pt x="3620" y="191"/>
                    <a:pt x="3453" y="1"/>
                    <a:pt x="32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65"/>
            <p:cNvSpPr/>
            <p:nvPr/>
          </p:nvSpPr>
          <p:spPr>
            <a:xfrm>
              <a:off x="2884363" y="1976180"/>
              <a:ext cx="63238" cy="10704"/>
            </a:xfrm>
            <a:custGeom>
              <a:rect b="b" l="l" r="r" t="t"/>
              <a:pathLst>
                <a:path extrusionOk="0" h="359" w="2121">
                  <a:moveTo>
                    <a:pt x="191" y="1"/>
                  </a:moveTo>
                  <a:cubicBezTo>
                    <a:pt x="96" y="1"/>
                    <a:pt x="1" y="72"/>
                    <a:pt x="1" y="168"/>
                  </a:cubicBezTo>
                  <a:cubicBezTo>
                    <a:pt x="1" y="287"/>
                    <a:pt x="72" y="358"/>
                    <a:pt x="191" y="358"/>
                  </a:cubicBezTo>
                  <a:lnTo>
                    <a:pt x="1953" y="358"/>
                  </a:lnTo>
                  <a:cubicBezTo>
                    <a:pt x="2025" y="358"/>
                    <a:pt x="2120" y="310"/>
                    <a:pt x="2120" y="215"/>
                  </a:cubicBezTo>
                  <a:cubicBezTo>
                    <a:pt x="2120" y="96"/>
                    <a:pt x="2025" y="1"/>
                    <a:pt x="19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65"/>
            <p:cNvSpPr/>
            <p:nvPr/>
          </p:nvSpPr>
          <p:spPr>
            <a:xfrm>
              <a:off x="2884363" y="1999615"/>
              <a:ext cx="63238" cy="10674"/>
            </a:xfrm>
            <a:custGeom>
              <a:rect b="b" l="l" r="r" t="t"/>
              <a:pathLst>
                <a:path extrusionOk="0" h="358" w="2121">
                  <a:moveTo>
                    <a:pt x="191" y="1"/>
                  </a:moveTo>
                  <a:cubicBezTo>
                    <a:pt x="96" y="1"/>
                    <a:pt x="1" y="48"/>
                    <a:pt x="1" y="144"/>
                  </a:cubicBezTo>
                  <a:cubicBezTo>
                    <a:pt x="1" y="263"/>
                    <a:pt x="72" y="358"/>
                    <a:pt x="191" y="358"/>
                  </a:cubicBezTo>
                  <a:lnTo>
                    <a:pt x="1953" y="358"/>
                  </a:lnTo>
                  <a:cubicBezTo>
                    <a:pt x="2025" y="358"/>
                    <a:pt x="2120" y="287"/>
                    <a:pt x="2120" y="215"/>
                  </a:cubicBezTo>
                  <a:cubicBezTo>
                    <a:pt x="2120" y="96"/>
                    <a:pt x="2025" y="1"/>
                    <a:pt x="19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65"/>
            <p:cNvSpPr/>
            <p:nvPr/>
          </p:nvSpPr>
          <p:spPr>
            <a:xfrm>
              <a:off x="2884363" y="2024481"/>
              <a:ext cx="63238" cy="10674"/>
            </a:xfrm>
            <a:custGeom>
              <a:rect b="b" l="l" r="r" t="t"/>
              <a:pathLst>
                <a:path extrusionOk="0" h="358" w="2121">
                  <a:moveTo>
                    <a:pt x="191" y="0"/>
                  </a:moveTo>
                  <a:cubicBezTo>
                    <a:pt x="96" y="0"/>
                    <a:pt x="1" y="48"/>
                    <a:pt x="1" y="143"/>
                  </a:cubicBezTo>
                  <a:cubicBezTo>
                    <a:pt x="1" y="262"/>
                    <a:pt x="72" y="357"/>
                    <a:pt x="191" y="357"/>
                  </a:cubicBezTo>
                  <a:lnTo>
                    <a:pt x="1953" y="357"/>
                  </a:lnTo>
                  <a:cubicBezTo>
                    <a:pt x="2025" y="357"/>
                    <a:pt x="2120" y="286"/>
                    <a:pt x="2120" y="215"/>
                  </a:cubicBezTo>
                  <a:cubicBezTo>
                    <a:pt x="2120" y="96"/>
                    <a:pt x="2025"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65"/>
            <p:cNvSpPr/>
            <p:nvPr/>
          </p:nvSpPr>
          <p:spPr>
            <a:xfrm>
              <a:off x="2884363" y="2047200"/>
              <a:ext cx="63238" cy="10674"/>
            </a:xfrm>
            <a:custGeom>
              <a:rect b="b" l="l" r="r" t="t"/>
              <a:pathLst>
                <a:path extrusionOk="0" h="358" w="2121">
                  <a:moveTo>
                    <a:pt x="191" y="0"/>
                  </a:moveTo>
                  <a:cubicBezTo>
                    <a:pt x="96" y="0"/>
                    <a:pt x="1" y="72"/>
                    <a:pt x="1" y="167"/>
                  </a:cubicBezTo>
                  <a:cubicBezTo>
                    <a:pt x="1" y="286"/>
                    <a:pt x="72" y="358"/>
                    <a:pt x="191" y="358"/>
                  </a:cubicBezTo>
                  <a:lnTo>
                    <a:pt x="1953" y="358"/>
                  </a:lnTo>
                  <a:cubicBezTo>
                    <a:pt x="2025" y="358"/>
                    <a:pt x="2120" y="310"/>
                    <a:pt x="2120" y="215"/>
                  </a:cubicBezTo>
                  <a:cubicBezTo>
                    <a:pt x="2120" y="96"/>
                    <a:pt x="2025"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65"/>
            <p:cNvSpPr/>
            <p:nvPr/>
          </p:nvSpPr>
          <p:spPr>
            <a:xfrm>
              <a:off x="2884363" y="2071351"/>
              <a:ext cx="63238" cy="10674"/>
            </a:xfrm>
            <a:custGeom>
              <a:rect b="b" l="l" r="r" t="t"/>
              <a:pathLst>
                <a:path extrusionOk="0" h="358" w="2121">
                  <a:moveTo>
                    <a:pt x="191" y="0"/>
                  </a:moveTo>
                  <a:cubicBezTo>
                    <a:pt x="96" y="0"/>
                    <a:pt x="1" y="71"/>
                    <a:pt x="1" y="143"/>
                  </a:cubicBezTo>
                  <a:cubicBezTo>
                    <a:pt x="1" y="262"/>
                    <a:pt x="72" y="357"/>
                    <a:pt x="191" y="357"/>
                  </a:cubicBezTo>
                  <a:lnTo>
                    <a:pt x="1953" y="357"/>
                  </a:lnTo>
                  <a:cubicBezTo>
                    <a:pt x="2025" y="357"/>
                    <a:pt x="2120" y="262"/>
                    <a:pt x="2120" y="143"/>
                  </a:cubicBezTo>
                  <a:cubicBezTo>
                    <a:pt x="2096" y="71"/>
                    <a:pt x="2025"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65"/>
            <p:cNvSpPr/>
            <p:nvPr/>
          </p:nvSpPr>
          <p:spPr>
            <a:xfrm>
              <a:off x="2884363" y="2095471"/>
              <a:ext cx="31991" cy="10674"/>
            </a:xfrm>
            <a:custGeom>
              <a:rect b="b" l="l" r="r" t="t"/>
              <a:pathLst>
                <a:path extrusionOk="0" h="358" w="1073">
                  <a:moveTo>
                    <a:pt x="191" y="1"/>
                  </a:moveTo>
                  <a:cubicBezTo>
                    <a:pt x="96" y="1"/>
                    <a:pt x="1" y="96"/>
                    <a:pt x="1" y="215"/>
                  </a:cubicBezTo>
                  <a:cubicBezTo>
                    <a:pt x="1" y="286"/>
                    <a:pt x="96" y="358"/>
                    <a:pt x="191" y="358"/>
                  </a:cubicBezTo>
                  <a:lnTo>
                    <a:pt x="906" y="358"/>
                  </a:lnTo>
                  <a:cubicBezTo>
                    <a:pt x="1001" y="358"/>
                    <a:pt x="1072" y="286"/>
                    <a:pt x="1072" y="215"/>
                  </a:cubicBezTo>
                  <a:cubicBezTo>
                    <a:pt x="1072" y="96"/>
                    <a:pt x="1025" y="1"/>
                    <a:pt x="9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7" name="Google Shape;2587;p65"/>
          <p:cNvGrpSpPr/>
          <p:nvPr/>
        </p:nvGrpSpPr>
        <p:grpSpPr>
          <a:xfrm>
            <a:off x="3279403" y="1922214"/>
            <a:ext cx="339414" cy="354354"/>
            <a:chOff x="3698491" y="1922214"/>
            <a:chExt cx="339414" cy="354354"/>
          </a:xfrm>
        </p:grpSpPr>
        <p:sp>
          <p:nvSpPr>
            <p:cNvPr id="2588" name="Google Shape;2588;p65"/>
            <p:cNvSpPr/>
            <p:nvPr/>
          </p:nvSpPr>
          <p:spPr>
            <a:xfrm>
              <a:off x="3702039" y="2160797"/>
              <a:ext cx="331602" cy="110077"/>
            </a:xfrm>
            <a:custGeom>
              <a:rect b="b" l="l" r="r" t="t"/>
              <a:pathLst>
                <a:path extrusionOk="0" h="3692" w="11122">
                  <a:moveTo>
                    <a:pt x="1882" y="1"/>
                  </a:moveTo>
                  <a:cubicBezTo>
                    <a:pt x="1858" y="1"/>
                    <a:pt x="1834" y="1"/>
                    <a:pt x="1834" y="48"/>
                  </a:cubicBezTo>
                  <a:lnTo>
                    <a:pt x="48" y="3620"/>
                  </a:lnTo>
                  <a:cubicBezTo>
                    <a:pt x="1" y="3644"/>
                    <a:pt x="48" y="3692"/>
                    <a:pt x="96" y="3692"/>
                  </a:cubicBezTo>
                  <a:lnTo>
                    <a:pt x="11027" y="3692"/>
                  </a:lnTo>
                  <a:cubicBezTo>
                    <a:pt x="11074" y="3692"/>
                    <a:pt x="11122" y="3644"/>
                    <a:pt x="11074" y="3620"/>
                  </a:cubicBezTo>
                  <a:lnTo>
                    <a:pt x="9288" y="48"/>
                  </a:lnTo>
                  <a:cubicBezTo>
                    <a:pt x="9288" y="48"/>
                    <a:pt x="9264" y="1"/>
                    <a:pt x="92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65"/>
            <p:cNvSpPr/>
            <p:nvPr/>
          </p:nvSpPr>
          <p:spPr>
            <a:xfrm>
              <a:off x="3768080" y="2035841"/>
              <a:ext cx="199552" cy="99433"/>
            </a:xfrm>
            <a:custGeom>
              <a:rect b="b" l="l" r="r" t="t"/>
              <a:pathLst>
                <a:path extrusionOk="0" h="3335" w="6693">
                  <a:moveTo>
                    <a:pt x="1691" y="0"/>
                  </a:moveTo>
                  <a:cubicBezTo>
                    <a:pt x="1667" y="0"/>
                    <a:pt x="1643" y="0"/>
                    <a:pt x="1643" y="24"/>
                  </a:cubicBezTo>
                  <a:lnTo>
                    <a:pt x="24" y="3239"/>
                  </a:lnTo>
                  <a:cubicBezTo>
                    <a:pt x="0" y="3287"/>
                    <a:pt x="24" y="3334"/>
                    <a:pt x="96" y="3334"/>
                  </a:cubicBezTo>
                  <a:lnTo>
                    <a:pt x="6597" y="3334"/>
                  </a:lnTo>
                  <a:cubicBezTo>
                    <a:pt x="6668" y="3334"/>
                    <a:pt x="6692" y="3287"/>
                    <a:pt x="6644" y="3239"/>
                  </a:cubicBezTo>
                  <a:lnTo>
                    <a:pt x="5025" y="24"/>
                  </a:lnTo>
                  <a:cubicBezTo>
                    <a:pt x="5025" y="24"/>
                    <a:pt x="5001" y="0"/>
                    <a:pt x="49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65"/>
            <p:cNvSpPr/>
            <p:nvPr/>
          </p:nvSpPr>
          <p:spPr>
            <a:xfrm>
              <a:off x="3825594" y="1927015"/>
              <a:ext cx="84526" cy="83273"/>
            </a:xfrm>
            <a:custGeom>
              <a:rect b="b" l="l" r="r" t="t"/>
              <a:pathLst>
                <a:path extrusionOk="0" h="2793" w="2835">
                  <a:moveTo>
                    <a:pt x="1432" y="1"/>
                  </a:moveTo>
                  <a:cubicBezTo>
                    <a:pt x="1411" y="1"/>
                    <a:pt x="1393" y="19"/>
                    <a:pt x="1381" y="54"/>
                  </a:cubicBezTo>
                  <a:lnTo>
                    <a:pt x="24" y="2698"/>
                  </a:lnTo>
                  <a:cubicBezTo>
                    <a:pt x="0" y="2722"/>
                    <a:pt x="24" y="2793"/>
                    <a:pt x="95" y="2793"/>
                  </a:cubicBezTo>
                  <a:lnTo>
                    <a:pt x="2739" y="2793"/>
                  </a:lnTo>
                  <a:cubicBezTo>
                    <a:pt x="2810" y="2793"/>
                    <a:pt x="2834" y="2722"/>
                    <a:pt x="2834" y="2698"/>
                  </a:cubicBezTo>
                  <a:lnTo>
                    <a:pt x="1501" y="54"/>
                  </a:lnTo>
                  <a:cubicBezTo>
                    <a:pt x="1477" y="19"/>
                    <a:pt x="1453" y="1"/>
                    <a:pt x="14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65"/>
            <p:cNvSpPr/>
            <p:nvPr/>
          </p:nvSpPr>
          <p:spPr>
            <a:xfrm>
              <a:off x="3960478" y="2160797"/>
              <a:ext cx="71765" cy="110077"/>
            </a:xfrm>
            <a:custGeom>
              <a:rect b="b" l="l" r="r" t="t"/>
              <a:pathLst>
                <a:path extrusionOk="0" h="3692" w="2407">
                  <a:moveTo>
                    <a:pt x="1" y="1"/>
                  </a:moveTo>
                  <a:cubicBezTo>
                    <a:pt x="25" y="1"/>
                    <a:pt x="72" y="1"/>
                    <a:pt x="72" y="48"/>
                  </a:cubicBezTo>
                  <a:lnTo>
                    <a:pt x="1859" y="3620"/>
                  </a:lnTo>
                  <a:cubicBezTo>
                    <a:pt x="1882" y="3644"/>
                    <a:pt x="1859" y="3692"/>
                    <a:pt x="1787" y="3692"/>
                  </a:cubicBezTo>
                  <a:lnTo>
                    <a:pt x="2359" y="3692"/>
                  </a:lnTo>
                  <a:cubicBezTo>
                    <a:pt x="2382" y="3692"/>
                    <a:pt x="2406" y="3644"/>
                    <a:pt x="2406" y="3620"/>
                  </a:cubicBezTo>
                  <a:lnTo>
                    <a:pt x="620" y="48"/>
                  </a:lnTo>
                  <a:cubicBezTo>
                    <a:pt x="620" y="48"/>
                    <a:pt x="596" y="1"/>
                    <a:pt x="5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65"/>
            <p:cNvSpPr/>
            <p:nvPr/>
          </p:nvSpPr>
          <p:spPr>
            <a:xfrm>
              <a:off x="3900132" y="2035841"/>
              <a:ext cx="67501" cy="99433"/>
            </a:xfrm>
            <a:custGeom>
              <a:rect b="b" l="l" r="r" t="t"/>
              <a:pathLst>
                <a:path extrusionOk="0" h="3335" w="2264">
                  <a:moveTo>
                    <a:pt x="1" y="0"/>
                  </a:moveTo>
                  <a:cubicBezTo>
                    <a:pt x="25" y="0"/>
                    <a:pt x="72" y="0"/>
                    <a:pt x="72" y="24"/>
                  </a:cubicBezTo>
                  <a:lnTo>
                    <a:pt x="1668" y="3239"/>
                  </a:lnTo>
                  <a:cubicBezTo>
                    <a:pt x="1692" y="3287"/>
                    <a:pt x="1668" y="3334"/>
                    <a:pt x="1620" y="3334"/>
                  </a:cubicBezTo>
                  <a:lnTo>
                    <a:pt x="2168" y="3334"/>
                  </a:lnTo>
                  <a:cubicBezTo>
                    <a:pt x="2239" y="3334"/>
                    <a:pt x="2263" y="3287"/>
                    <a:pt x="2239" y="3239"/>
                  </a:cubicBezTo>
                  <a:lnTo>
                    <a:pt x="620" y="24"/>
                  </a:lnTo>
                  <a:cubicBezTo>
                    <a:pt x="620" y="24"/>
                    <a:pt x="596" y="0"/>
                    <a:pt x="5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65"/>
            <p:cNvSpPr/>
            <p:nvPr/>
          </p:nvSpPr>
          <p:spPr>
            <a:xfrm>
              <a:off x="3859673" y="1927015"/>
              <a:ext cx="50447" cy="83273"/>
            </a:xfrm>
            <a:custGeom>
              <a:rect b="b" l="l" r="r" t="t"/>
              <a:pathLst>
                <a:path extrusionOk="0" h="2793" w="1692">
                  <a:moveTo>
                    <a:pt x="289" y="1"/>
                  </a:moveTo>
                  <a:cubicBezTo>
                    <a:pt x="268" y="1"/>
                    <a:pt x="250" y="19"/>
                    <a:pt x="238" y="54"/>
                  </a:cubicBezTo>
                  <a:lnTo>
                    <a:pt x="0" y="507"/>
                  </a:lnTo>
                  <a:lnTo>
                    <a:pt x="1096" y="2698"/>
                  </a:lnTo>
                  <a:cubicBezTo>
                    <a:pt x="1120" y="2722"/>
                    <a:pt x="1096" y="2793"/>
                    <a:pt x="1024" y="2793"/>
                  </a:cubicBezTo>
                  <a:lnTo>
                    <a:pt x="1596" y="2793"/>
                  </a:lnTo>
                  <a:cubicBezTo>
                    <a:pt x="1667" y="2793"/>
                    <a:pt x="1691" y="2722"/>
                    <a:pt x="1691" y="2698"/>
                  </a:cubicBezTo>
                  <a:lnTo>
                    <a:pt x="358" y="54"/>
                  </a:lnTo>
                  <a:cubicBezTo>
                    <a:pt x="334" y="19"/>
                    <a:pt x="310" y="1"/>
                    <a:pt x="2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65"/>
            <p:cNvSpPr/>
            <p:nvPr/>
          </p:nvSpPr>
          <p:spPr>
            <a:xfrm>
              <a:off x="3819899" y="1922214"/>
              <a:ext cx="95169" cy="94484"/>
            </a:xfrm>
            <a:custGeom>
              <a:rect b="b" l="l" r="r" t="t"/>
              <a:pathLst>
                <a:path extrusionOk="0" h="3169" w="3192">
                  <a:moveTo>
                    <a:pt x="1596" y="477"/>
                  </a:moveTo>
                  <a:lnTo>
                    <a:pt x="2763" y="2811"/>
                  </a:lnTo>
                  <a:lnTo>
                    <a:pt x="429" y="2811"/>
                  </a:lnTo>
                  <a:lnTo>
                    <a:pt x="1596" y="477"/>
                  </a:lnTo>
                  <a:close/>
                  <a:moveTo>
                    <a:pt x="1620" y="1"/>
                  </a:moveTo>
                  <a:cubicBezTo>
                    <a:pt x="1525" y="1"/>
                    <a:pt x="1453" y="72"/>
                    <a:pt x="1406" y="144"/>
                  </a:cubicBezTo>
                  <a:lnTo>
                    <a:pt x="72" y="2811"/>
                  </a:lnTo>
                  <a:cubicBezTo>
                    <a:pt x="1" y="2883"/>
                    <a:pt x="48" y="3002"/>
                    <a:pt x="144" y="3097"/>
                  </a:cubicBezTo>
                  <a:cubicBezTo>
                    <a:pt x="167" y="3121"/>
                    <a:pt x="215" y="3168"/>
                    <a:pt x="286" y="3168"/>
                  </a:cubicBezTo>
                  <a:lnTo>
                    <a:pt x="2930" y="3168"/>
                  </a:lnTo>
                  <a:cubicBezTo>
                    <a:pt x="3025" y="3168"/>
                    <a:pt x="3073" y="3121"/>
                    <a:pt x="3144" y="3073"/>
                  </a:cubicBezTo>
                  <a:cubicBezTo>
                    <a:pt x="3192" y="2978"/>
                    <a:pt x="3192" y="2883"/>
                    <a:pt x="3168" y="2811"/>
                  </a:cubicBezTo>
                  <a:lnTo>
                    <a:pt x="1834" y="144"/>
                  </a:lnTo>
                  <a:cubicBezTo>
                    <a:pt x="1811" y="72"/>
                    <a:pt x="1715" y="1"/>
                    <a:pt x="162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65"/>
            <p:cNvSpPr/>
            <p:nvPr/>
          </p:nvSpPr>
          <p:spPr>
            <a:xfrm>
              <a:off x="3765933" y="2030862"/>
              <a:ext cx="207363" cy="110077"/>
            </a:xfrm>
            <a:custGeom>
              <a:rect b="b" l="l" r="r" t="t"/>
              <a:pathLst>
                <a:path extrusionOk="0" h="3692" w="6955">
                  <a:moveTo>
                    <a:pt x="1858" y="1"/>
                  </a:moveTo>
                  <a:cubicBezTo>
                    <a:pt x="1763" y="1"/>
                    <a:pt x="1668" y="48"/>
                    <a:pt x="1644" y="120"/>
                  </a:cubicBezTo>
                  <a:lnTo>
                    <a:pt x="25" y="3335"/>
                  </a:lnTo>
                  <a:cubicBezTo>
                    <a:pt x="1" y="3406"/>
                    <a:pt x="1" y="3501"/>
                    <a:pt x="25" y="3573"/>
                  </a:cubicBezTo>
                  <a:cubicBezTo>
                    <a:pt x="1" y="3644"/>
                    <a:pt x="72" y="3692"/>
                    <a:pt x="168" y="3692"/>
                  </a:cubicBezTo>
                  <a:lnTo>
                    <a:pt x="6669" y="3692"/>
                  </a:lnTo>
                  <a:cubicBezTo>
                    <a:pt x="6764" y="3692"/>
                    <a:pt x="6836" y="3644"/>
                    <a:pt x="6883" y="3597"/>
                  </a:cubicBezTo>
                  <a:cubicBezTo>
                    <a:pt x="6955" y="3501"/>
                    <a:pt x="6955" y="3406"/>
                    <a:pt x="6907" y="3335"/>
                  </a:cubicBezTo>
                  <a:lnTo>
                    <a:pt x="5311" y="120"/>
                  </a:lnTo>
                  <a:cubicBezTo>
                    <a:pt x="5288" y="24"/>
                    <a:pt x="5192" y="1"/>
                    <a:pt x="5097" y="1"/>
                  </a:cubicBezTo>
                  <a:lnTo>
                    <a:pt x="3240" y="1"/>
                  </a:lnTo>
                  <a:cubicBezTo>
                    <a:pt x="3168" y="1"/>
                    <a:pt x="3097" y="48"/>
                    <a:pt x="3073" y="143"/>
                  </a:cubicBezTo>
                  <a:cubicBezTo>
                    <a:pt x="3049" y="263"/>
                    <a:pt x="3144" y="358"/>
                    <a:pt x="3240" y="358"/>
                  </a:cubicBezTo>
                  <a:lnTo>
                    <a:pt x="5026" y="358"/>
                  </a:lnTo>
                  <a:lnTo>
                    <a:pt x="6550" y="3358"/>
                  </a:lnTo>
                  <a:lnTo>
                    <a:pt x="382" y="3358"/>
                  </a:lnTo>
                  <a:lnTo>
                    <a:pt x="1906" y="358"/>
                  </a:lnTo>
                  <a:lnTo>
                    <a:pt x="2478" y="358"/>
                  </a:lnTo>
                  <a:cubicBezTo>
                    <a:pt x="2573" y="358"/>
                    <a:pt x="2620" y="286"/>
                    <a:pt x="2644" y="191"/>
                  </a:cubicBezTo>
                  <a:cubicBezTo>
                    <a:pt x="2692" y="72"/>
                    <a:pt x="2597" y="1"/>
                    <a:pt x="247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65"/>
            <p:cNvSpPr/>
            <p:nvPr/>
          </p:nvSpPr>
          <p:spPr>
            <a:xfrm>
              <a:off x="3698491" y="2154416"/>
              <a:ext cx="339414" cy="122152"/>
            </a:xfrm>
            <a:custGeom>
              <a:rect b="b" l="l" r="r" t="t"/>
              <a:pathLst>
                <a:path extrusionOk="0" h="4097" w="11384">
                  <a:moveTo>
                    <a:pt x="2072" y="0"/>
                  </a:moveTo>
                  <a:cubicBezTo>
                    <a:pt x="1977" y="0"/>
                    <a:pt x="1882" y="72"/>
                    <a:pt x="1858" y="167"/>
                  </a:cubicBezTo>
                  <a:lnTo>
                    <a:pt x="72" y="3739"/>
                  </a:lnTo>
                  <a:cubicBezTo>
                    <a:pt x="0" y="3811"/>
                    <a:pt x="48" y="3953"/>
                    <a:pt x="96" y="4001"/>
                  </a:cubicBezTo>
                  <a:cubicBezTo>
                    <a:pt x="143" y="4073"/>
                    <a:pt x="215" y="4096"/>
                    <a:pt x="262" y="4096"/>
                  </a:cubicBezTo>
                  <a:lnTo>
                    <a:pt x="11169" y="4096"/>
                  </a:lnTo>
                  <a:cubicBezTo>
                    <a:pt x="11217" y="4096"/>
                    <a:pt x="11312" y="4049"/>
                    <a:pt x="11336" y="4001"/>
                  </a:cubicBezTo>
                  <a:cubicBezTo>
                    <a:pt x="11384" y="3953"/>
                    <a:pt x="11384" y="3834"/>
                    <a:pt x="11360" y="3739"/>
                  </a:cubicBezTo>
                  <a:lnTo>
                    <a:pt x="10336" y="1715"/>
                  </a:lnTo>
                  <a:cubicBezTo>
                    <a:pt x="10318" y="1642"/>
                    <a:pt x="10244" y="1611"/>
                    <a:pt x="10168" y="1611"/>
                  </a:cubicBezTo>
                  <a:cubicBezTo>
                    <a:pt x="10144" y="1611"/>
                    <a:pt x="10120" y="1614"/>
                    <a:pt x="10098" y="1620"/>
                  </a:cubicBezTo>
                  <a:cubicBezTo>
                    <a:pt x="10003" y="1643"/>
                    <a:pt x="9979" y="1763"/>
                    <a:pt x="10003" y="1858"/>
                  </a:cubicBezTo>
                  <a:lnTo>
                    <a:pt x="10955" y="3739"/>
                  </a:lnTo>
                  <a:lnTo>
                    <a:pt x="405" y="3739"/>
                  </a:lnTo>
                  <a:lnTo>
                    <a:pt x="2096" y="381"/>
                  </a:lnTo>
                  <a:lnTo>
                    <a:pt x="9288" y="381"/>
                  </a:lnTo>
                  <a:lnTo>
                    <a:pt x="9693" y="1120"/>
                  </a:lnTo>
                  <a:cubicBezTo>
                    <a:pt x="9710" y="1171"/>
                    <a:pt x="9777" y="1210"/>
                    <a:pt x="9848" y="1210"/>
                  </a:cubicBezTo>
                  <a:cubicBezTo>
                    <a:pt x="9876" y="1210"/>
                    <a:pt x="9904" y="1204"/>
                    <a:pt x="9931" y="1191"/>
                  </a:cubicBezTo>
                  <a:cubicBezTo>
                    <a:pt x="10003" y="1167"/>
                    <a:pt x="10050" y="1048"/>
                    <a:pt x="10003" y="977"/>
                  </a:cubicBezTo>
                  <a:lnTo>
                    <a:pt x="9598" y="167"/>
                  </a:lnTo>
                  <a:cubicBezTo>
                    <a:pt x="9574" y="72"/>
                    <a:pt x="9479" y="0"/>
                    <a:pt x="938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7" name="Google Shape;2597;p65"/>
          <p:cNvGrpSpPr/>
          <p:nvPr/>
        </p:nvGrpSpPr>
        <p:grpSpPr>
          <a:xfrm>
            <a:off x="4818946" y="1922214"/>
            <a:ext cx="289030" cy="354442"/>
            <a:chOff x="5009434" y="1922214"/>
            <a:chExt cx="289030" cy="354442"/>
          </a:xfrm>
        </p:grpSpPr>
        <p:sp>
          <p:nvSpPr>
            <p:cNvPr id="2598" name="Google Shape;2598;p65"/>
            <p:cNvSpPr/>
            <p:nvPr/>
          </p:nvSpPr>
          <p:spPr>
            <a:xfrm>
              <a:off x="5177026" y="2047200"/>
              <a:ext cx="115026" cy="223672"/>
            </a:xfrm>
            <a:custGeom>
              <a:rect b="b" l="l" r="r" t="t"/>
              <a:pathLst>
                <a:path extrusionOk="0" h="7502" w="3858">
                  <a:moveTo>
                    <a:pt x="71" y="0"/>
                  </a:moveTo>
                  <a:cubicBezTo>
                    <a:pt x="48" y="0"/>
                    <a:pt x="0" y="24"/>
                    <a:pt x="0" y="72"/>
                  </a:cubicBezTo>
                  <a:lnTo>
                    <a:pt x="0" y="7454"/>
                  </a:lnTo>
                  <a:cubicBezTo>
                    <a:pt x="0" y="7478"/>
                    <a:pt x="48" y="7502"/>
                    <a:pt x="71" y="7502"/>
                  </a:cubicBezTo>
                  <a:lnTo>
                    <a:pt x="3787" y="7502"/>
                  </a:lnTo>
                  <a:cubicBezTo>
                    <a:pt x="3810" y="7502"/>
                    <a:pt x="3858" y="7478"/>
                    <a:pt x="3858" y="7454"/>
                  </a:cubicBezTo>
                  <a:lnTo>
                    <a:pt x="3858" y="72"/>
                  </a:lnTo>
                  <a:cubicBezTo>
                    <a:pt x="3858" y="24"/>
                    <a:pt x="3810" y="0"/>
                    <a:pt x="3787"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65"/>
            <p:cNvSpPr/>
            <p:nvPr/>
          </p:nvSpPr>
          <p:spPr>
            <a:xfrm>
              <a:off x="5277831" y="2046932"/>
              <a:ext cx="14937" cy="223940"/>
            </a:xfrm>
            <a:custGeom>
              <a:rect b="b" l="l" r="r" t="t"/>
              <a:pathLst>
                <a:path extrusionOk="0" h="7511" w="501">
                  <a:moveTo>
                    <a:pt x="461" y="0"/>
                  </a:moveTo>
                  <a:cubicBezTo>
                    <a:pt x="452" y="0"/>
                    <a:pt x="441" y="3"/>
                    <a:pt x="429" y="9"/>
                  </a:cubicBezTo>
                  <a:lnTo>
                    <a:pt x="1" y="9"/>
                  </a:lnTo>
                  <a:cubicBezTo>
                    <a:pt x="25" y="9"/>
                    <a:pt x="48" y="33"/>
                    <a:pt x="48" y="81"/>
                  </a:cubicBezTo>
                  <a:lnTo>
                    <a:pt x="48" y="7463"/>
                  </a:lnTo>
                  <a:cubicBezTo>
                    <a:pt x="48" y="7487"/>
                    <a:pt x="25" y="7511"/>
                    <a:pt x="1" y="7511"/>
                  </a:cubicBezTo>
                  <a:lnTo>
                    <a:pt x="429" y="7511"/>
                  </a:lnTo>
                  <a:cubicBezTo>
                    <a:pt x="477" y="7511"/>
                    <a:pt x="501" y="7487"/>
                    <a:pt x="501" y="7463"/>
                  </a:cubicBezTo>
                  <a:lnTo>
                    <a:pt x="501" y="81"/>
                  </a:lnTo>
                  <a:cubicBezTo>
                    <a:pt x="501" y="27"/>
                    <a:pt x="487" y="0"/>
                    <a:pt x="46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65"/>
            <p:cNvSpPr/>
            <p:nvPr/>
          </p:nvSpPr>
          <p:spPr>
            <a:xfrm>
              <a:off x="5042111" y="1927909"/>
              <a:ext cx="58944" cy="58259"/>
            </a:xfrm>
            <a:custGeom>
              <a:rect b="b" l="l" r="r" t="t"/>
              <a:pathLst>
                <a:path extrusionOk="0" h="1954" w="1977">
                  <a:moveTo>
                    <a:pt x="977" y="1"/>
                  </a:moveTo>
                  <a:cubicBezTo>
                    <a:pt x="453" y="1"/>
                    <a:pt x="0" y="429"/>
                    <a:pt x="0" y="977"/>
                  </a:cubicBezTo>
                  <a:cubicBezTo>
                    <a:pt x="0" y="1525"/>
                    <a:pt x="453" y="1953"/>
                    <a:pt x="977" y="1953"/>
                  </a:cubicBezTo>
                  <a:cubicBezTo>
                    <a:pt x="1524" y="1953"/>
                    <a:pt x="1977" y="1525"/>
                    <a:pt x="1977" y="977"/>
                  </a:cubicBezTo>
                  <a:cubicBezTo>
                    <a:pt x="1977" y="429"/>
                    <a:pt x="1524" y="1"/>
                    <a:pt x="977"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65"/>
            <p:cNvSpPr/>
            <p:nvPr/>
          </p:nvSpPr>
          <p:spPr>
            <a:xfrm>
              <a:off x="5051324" y="1928625"/>
              <a:ext cx="49731" cy="57543"/>
            </a:xfrm>
            <a:custGeom>
              <a:rect b="b" l="l" r="r" t="t"/>
              <a:pathLst>
                <a:path extrusionOk="0" h="1930" w="1668">
                  <a:moveTo>
                    <a:pt x="930" y="0"/>
                  </a:moveTo>
                  <a:lnTo>
                    <a:pt x="930" y="0"/>
                  </a:lnTo>
                  <a:cubicBezTo>
                    <a:pt x="1120" y="167"/>
                    <a:pt x="1239" y="405"/>
                    <a:pt x="1239" y="715"/>
                  </a:cubicBezTo>
                  <a:cubicBezTo>
                    <a:pt x="1239" y="1239"/>
                    <a:pt x="811" y="1691"/>
                    <a:pt x="263" y="1691"/>
                  </a:cubicBezTo>
                  <a:cubicBezTo>
                    <a:pt x="168" y="1691"/>
                    <a:pt x="96" y="1691"/>
                    <a:pt x="1" y="1667"/>
                  </a:cubicBezTo>
                  <a:lnTo>
                    <a:pt x="1" y="1667"/>
                  </a:lnTo>
                  <a:cubicBezTo>
                    <a:pt x="168" y="1834"/>
                    <a:pt x="406" y="1929"/>
                    <a:pt x="691" y="1929"/>
                  </a:cubicBezTo>
                  <a:cubicBezTo>
                    <a:pt x="1215" y="1929"/>
                    <a:pt x="1668" y="1477"/>
                    <a:pt x="1668" y="953"/>
                  </a:cubicBezTo>
                  <a:cubicBezTo>
                    <a:pt x="1668" y="500"/>
                    <a:pt x="1358" y="119"/>
                    <a:pt x="930"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65"/>
            <p:cNvSpPr/>
            <p:nvPr/>
          </p:nvSpPr>
          <p:spPr>
            <a:xfrm>
              <a:off x="5012296" y="2006711"/>
              <a:ext cx="117889" cy="263684"/>
            </a:xfrm>
            <a:custGeom>
              <a:rect b="b" l="l" r="r" t="t"/>
              <a:pathLst>
                <a:path extrusionOk="0" h="8844" w="3954">
                  <a:moveTo>
                    <a:pt x="1953" y="1"/>
                  </a:moveTo>
                  <a:cubicBezTo>
                    <a:pt x="881" y="1"/>
                    <a:pt x="0" y="858"/>
                    <a:pt x="0" y="1954"/>
                  </a:cubicBezTo>
                  <a:lnTo>
                    <a:pt x="0" y="3573"/>
                  </a:lnTo>
                  <a:lnTo>
                    <a:pt x="0" y="3597"/>
                  </a:lnTo>
                  <a:cubicBezTo>
                    <a:pt x="0" y="3621"/>
                    <a:pt x="0" y="3692"/>
                    <a:pt x="24" y="3716"/>
                  </a:cubicBezTo>
                  <a:cubicBezTo>
                    <a:pt x="48" y="3787"/>
                    <a:pt x="95" y="3835"/>
                    <a:pt x="143" y="3906"/>
                  </a:cubicBezTo>
                  <a:cubicBezTo>
                    <a:pt x="214" y="3930"/>
                    <a:pt x="262" y="3954"/>
                    <a:pt x="357" y="3954"/>
                  </a:cubicBezTo>
                  <a:lnTo>
                    <a:pt x="143" y="5407"/>
                  </a:lnTo>
                  <a:cubicBezTo>
                    <a:pt x="119" y="5526"/>
                    <a:pt x="214" y="5621"/>
                    <a:pt x="333" y="5621"/>
                  </a:cubicBezTo>
                  <a:lnTo>
                    <a:pt x="738" y="5621"/>
                  </a:lnTo>
                  <a:lnTo>
                    <a:pt x="738" y="8360"/>
                  </a:lnTo>
                  <a:cubicBezTo>
                    <a:pt x="738" y="8479"/>
                    <a:pt x="810" y="8622"/>
                    <a:pt x="881" y="8693"/>
                  </a:cubicBezTo>
                  <a:cubicBezTo>
                    <a:pt x="1021" y="8798"/>
                    <a:pt x="1166" y="8843"/>
                    <a:pt x="1302" y="8843"/>
                  </a:cubicBezTo>
                  <a:cubicBezTo>
                    <a:pt x="1631" y="8843"/>
                    <a:pt x="1905" y="8578"/>
                    <a:pt x="1905" y="8241"/>
                  </a:cubicBezTo>
                  <a:cubicBezTo>
                    <a:pt x="1905" y="8578"/>
                    <a:pt x="2167" y="8843"/>
                    <a:pt x="2489" y="8843"/>
                  </a:cubicBezTo>
                  <a:cubicBezTo>
                    <a:pt x="2623" y="8843"/>
                    <a:pt x="2766" y="8798"/>
                    <a:pt x="2905" y="8693"/>
                  </a:cubicBezTo>
                  <a:cubicBezTo>
                    <a:pt x="3001" y="8622"/>
                    <a:pt x="3072" y="8479"/>
                    <a:pt x="3072" y="8360"/>
                  </a:cubicBezTo>
                  <a:lnTo>
                    <a:pt x="3072" y="5621"/>
                  </a:lnTo>
                  <a:lnTo>
                    <a:pt x="3453" y="5621"/>
                  </a:lnTo>
                  <a:cubicBezTo>
                    <a:pt x="3572" y="5621"/>
                    <a:pt x="3668" y="5526"/>
                    <a:pt x="3620" y="5407"/>
                  </a:cubicBezTo>
                  <a:lnTo>
                    <a:pt x="3429" y="3954"/>
                  </a:lnTo>
                  <a:cubicBezTo>
                    <a:pt x="3501" y="3954"/>
                    <a:pt x="3572" y="3930"/>
                    <a:pt x="3620" y="3883"/>
                  </a:cubicBezTo>
                  <a:cubicBezTo>
                    <a:pt x="3858" y="3835"/>
                    <a:pt x="3953" y="3716"/>
                    <a:pt x="3953" y="3573"/>
                  </a:cubicBezTo>
                  <a:lnTo>
                    <a:pt x="3953" y="1954"/>
                  </a:lnTo>
                  <a:cubicBezTo>
                    <a:pt x="3953" y="882"/>
                    <a:pt x="3096" y="1"/>
                    <a:pt x="2000"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65"/>
            <p:cNvSpPr/>
            <p:nvPr/>
          </p:nvSpPr>
          <p:spPr>
            <a:xfrm>
              <a:off x="5064830" y="2008142"/>
              <a:ext cx="65354" cy="262730"/>
            </a:xfrm>
            <a:custGeom>
              <a:rect b="b" l="l" r="r" t="t"/>
              <a:pathLst>
                <a:path extrusionOk="0" h="8812" w="2192">
                  <a:moveTo>
                    <a:pt x="282" y="0"/>
                  </a:moveTo>
                  <a:cubicBezTo>
                    <a:pt x="268" y="0"/>
                    <a:pt x="253" y="0"/>
                    <a:pt x="238" y="1"/>
                  </a:cubicBezTo>
                  <a:lnTo>
                    <a:pt x="0" y="1"/>
                  </a:lnTo>
                  <a:cubicBezTo>
                    <a:pt x="977" y="96"/>
                    <a:pt x="1715" y="929"/>
                    <a:pt x="1715" y="1929"/>
                  </a:cubicBezTo>
                  <a:lnTo>
                    <a:pt x="1715" y="3549"/>
                  </a:lnTo>
                  <a:cubicBezTo>
                    <a:pt x="1715" y="3692"/>
                    <a:pt x="1596" y="3835"/>
                    <a:pt x="1453" y="3906"/>
                  </a:cubicBezTo>
                  <a:cubicBezTo>
                    <a:pt x="1382" y="3930"/>
                    <a:pt x="1358" y="4001"/>
                    <a:pt x="1358" y="4049"/>
                  </a:cubicBezTo>
                  <a:lnTo>
                    <a:pt x="1548" y="5383"/>
                  </a:lnTo>
                  <a:cubicBezTo>
                    <a:pt x="1565" y="5466"/>
                    <a:pt x="1523" y="5538"/>
                    <a:pt x="1456" y="5573"/>
                  </a:cubicBezTo>
                  <a:lnTo>
                    <a:pt x="1834" y="5573"/>
                  </a:lnTo>
                  <a:cubicBezTo>
                    <a:pt x="1953" y="5573"/>
                    <a:pt x="2048" y="5478"/>
                    <a:pt x="2025" y="5359"/>
                  </a:cubicBezTo>
                  <a:lnTo>
                    <a:pt x="1810" y="3906"/>
                  </a:lnTo>
                  <a:cubicBezTo>
                    <a:pt x="2025" y="3906"/>
                    <a:pt x="2191" y="3716"/>
                    <a:pt x="2191" y="3525"/>
                  </a:cubicBezTo>
                  <a:lnTo>
                    <a:pt x="2191" y="1929"/>
                  </a:lnTo>
                  <a:cubicBezTo>
                    <a:pt x="2191" y="849"/>
                    <a:pt x="1334" y="0"/>
                    <a:pt x="282" y="0"/>
                  </a:cubicBezTo>
                  <a:close/>
                  <a:moveTo>
                    <a:pt x="1429" y="5573"/>
                  </a:moveTo>
                  <a:lnTo>
                    <a:pt x="1429" y="5585"/>
                  </a:lnTo>
                  <a:lnTo>
                    <a:pt x="1429" y="5585"/>
                  </a:lnTo>
                  <a:cubicBezTo>
                    <a:pt x="1439" y="5582"/>
                    <a:pt x="1447" y="5578"/>
                    <a:pt x="1456" y="5573"/>
                  </a:cubicBezTo>
                  <a:close/>
                  <a:moveTo>
                    <a:pt x="1429" y="5585"/>
                  </a:moveTo>
                  <a:lnTo>
                    <a:pt x="1429" y="5585"/>
                  </a:lnTo>
                  <a:cubicBezTo>
                    <a:pt x="1407" y="5593"/>
                    <a:pt x="1383" y="5597"/>
                    <a:pt x="1358" y="5597"/>
                  </a:cubicBezTo>
                  <a:lnTo>
                    <a:pt x="953" y="5597"/>
                  </a:lnTo>
                  <a:lnTo>
                    <a:pt x="953" y="8216"/>
                  </a:lnTo>
                  <a:cubicBezTo>
                    <a:pt x="953" y="8359"/>
                    <a:pt x="881" y="8526"/>
                    <a:pt x="762" y="8645"/>
                  </a:cubicBezTo>
                  <a:cubicBezTo>
                    <a:pt x="715" y="8693"/>
                    <a:pt x="643" y="8717"/>
                    <a:pt x="596" y="8764"/>
                  </a:cubicBezTo>
                  <a:cubicBezTo>
                    <a:pt x="667" y="8788"/>
                    <a:pt x="739" y="8812"/>
                    <a:pt x="834" y="8812"/>
                  </a:cubicBezTo>
                  <a:cubicBezTo>
                    <a:pt x="977" y="8812"/>
                    <a:pt x="1120" y="8764"/>
                    <a:pt x="1239" y="8645"/>
                  </a:cubicBezTo>
                  <a:cubicBezTo>
                    <a:pt x="1358" y="8526"/>
                    <a:pt x="1429" y="8359"/>
                    <a:pt x="1429" y="8216"/>
                  </a:cubicBezTo>
                  <a:lnTo>
                    <a:pt x="1429" y="5585"/>
                  </a:ln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65"/>
            <p:cNvSpPr/>
            <p:nvPr/>
          </p:nvSpPr>
          <p:spPr>
            <a:xfrm>
              <a:off x="5172046" y="2042221"/>
              <a:ext cx="124984" cy="234346"/>
            </a:xfrm>
            <a:custGeom>
              <a:rect b="b" l="l" r="r" t="t"/>
              <a:pathLst>
                <a:path extrusionOk="0" h="7860" w="4192">
                  <a:moveTo>
                    <a:pt x="238" y="1"/>
                  </a:moveTo>
                  <a:cubicBezTo>
                    <a:pt x="96" y="1"/>
                    <a:pt x="0" y="120"/>
                    <a:pt x="0" y="239"/>
                  </a:cubicBezTo>
                  <a:lnTo>
                    <a:pt x="0" y="7621"/>
                  </a:lnTo>
                  <a:cubicBezTo>
                    <a:pt x="0" y="7764"/>
                    <a:pt x="119" y="7859"/>
                    <a:pt x="238" y="7859"/>
                  </a:cubicBezTo>
                  <a:lnTo>
                    <a:pt x="4025" y="7859"/>
                  </a:lnTo>
                  <a:cubicBezTo>
                    <a:pt x="4096" y="7859"/>
                    <a:pt x="4192" y="7764"/>
                    <a:pt x="4192" y="7669"/>
                  </a:cubicBezTo>
                  <a:lnTo>
                    <a:pt x="4192" y="6002"/>
                  </a:lnTo>
                  <a:cubicBezTo>
                    <a:pt x="4192" y="5978"/>
                    <a:pt x="4168" y="5907"/>
                    <a:pt x="4144" y="5883"/>
                  </a:cubicBezTo>
                  <a:cubicBezTo>
                    <a:pt x="4096" y="5856"/>
                    <a:pt x="4051" y="5844"/>
                    <a:pt x="4010" y="5844"/>
                  </a:cubicBezTo>
                  <a:cubicBezTo>
                    <a:pt x="3907" y="5844"/>
                    <a:pt x="3834" y="5917"/>
                    <a:pt x="3834" y="6002"/>
                  </a:cubicBezTo>
                  <a:lnTo>
                    <a:pt x="3834" y="7455"/>
                  </a:lnTo>
                  <a:lnTo>
                    <a:pt x="334" y="7455"/>
                  </a:lnTo>
                  <a:lnTo>
                    <a:pt x="334" y="286"/>
                  </a:lnTo>
                  <a:lnTo>
                    <a:pt x="3834" y="286"/>
                  </a:lnTo>
                  <a:lnTo>
                    <a:pt x="3834" y="5168"/>
                  </a:lnTo>
                  <a:cubicBezTo>
                    <a:pt x="3834" y="5264"/>
                    <a:pt x="3906" y="5311"/>
                    <a:pt x="3977" y="5359"/>
                  </a:cubicBezTo>
                  <a:cubicBezTo>
                    <a:pt x="3990" y="5361"/>
                    <a:pt x="4002" y="5363"/>
                    <a:pt x="4014" y="5363"/>
                  </a:cubicBezTo>
                  <a:cubicBezTo>
                    <a:pt x="4115" y="5363"/>
                    <a:pt x="4192" y="5275"/>
                    <a:pt x="4192" y="5168"/>
                  </a:cubicBezTo>
                  <a:lnTo>
                    <a:pt x="4192" y="167"/>
                  </a:lnTo>
                  <a:cubicBezTo>
                    <a:pt x="4192" y="120"/>
                    <a:pt x="4096" y="1"/>
                    <a:pt x="39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65"/>
            <p:cNvSpPr/>
            <p:nvPr/>
          </p:nvSpPr>
          <p:spPr>
            <a:xfrm>
              <a:off x="5164235" y="1968160"/>
              <a:ext cx="36941" cy="53488"/>
            </a:xfrm>
            <a:custGeom>
              <a:rect b="b" l="l" r="r" t="t"/>
              <a:pathLst>
                <a:path extrusionOk="0" h="1794" w="1239">
                  <a:moveTo>
                    <a:pt x="643" y="961"/>
                  </a:moveTo>
                  <a:cubicBezTo>
                    <a:pt x="786" y="961"/>
                    <a:pt x="882" y="1080"/>
                    <a:pt x="882" y="1199"/>
                  </a:cubicBezTo>
                  <a:cubicBezTo>
                    <a:pt x="882" y="1342"/>
                    <a:pt x="762" y="1437"/>
                    <a:pt x="643" y="1437"/>
                  </a:cubicBezTo>
                  <a:cubicBezTo>
                    <a:pt x="524" y="1437"/>
                    <a:pt x="405" y="1342"/>
                    <a:pt x="405" y="1199"/>
                  </a:cubicBezTo>
                  <a:cubicBezTo>
                    <a:pt x="405" y="1056"/>
                    <a:pt x="524" y="961"/>
                    <a:pt x="643" y="961"/>
                  </a:cubicBezTo>
                  <a:close/>
                  <a:moveTo>
                    <a:pt x="707" y="0"/>
                  </a:moveTo>
                  <a:cubicBezTo>
                    <a:pt x="671" y="0"/>
                    <a:pt x="639" y="12"/>
                    <a:pt x="620" y="32"/>
                  </a:cubicBezTo>
                  <a:cubicBezTo>
                    <a:pt x="596" y="79"/>
                    <a:pt x="119" y="413"/>
                    <a:pt x="24" y="1103"/>
                  </a:cubicBezTo>
                  <a:cubicBezTo>
                    <a:pt x="0" y="1461"/>
                    <a:pt x="239" y="1794"/>
                    <a:pt x="620" y="1794"/>
                  </a:cubicBezTo>
                  <a:cubicBezTo>
                    <a:pt x="977" y="1794"/>
                    <a:pt x="1239" y="1532"/>
                    <a:pt x="1239" y="1199"/>
                  </a:cubicBezTo>
                  <a:cubicBezTo>
                    <a:pt x="1239" y="865"/>
                    <a:pt x="977" y="603"/>
                    <a:pt x="643" y="603"/>
                  </a:cubicBezTo>
                  <a:lnTo>
                    <a:pt x="596" y="603"/>
                  </a:lnTo>
                  <a:cubicBezTo>
                    <a:pt x="715" y="413"/>
                    <a:pt x="834" y="294"/>
                    <a:pt x="834" y="294"/>
                  </a:cubicBezTo>
                  <a:cubicBezTo>
                    <a:pt x="905" y="246"/>
                    <a:pt x="905" y="127"/>
                    <a:pt x="858" y="79"/>
                  </a:cubicBezTo>
                  <a:cubicBezTo>
                    <a:pt x="816" y="24"/>
                    <a:pt x="758" y="0"/>
                    <a:pt x="70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65"/>
            <p:cNvSpPr/>
            <p:nvPr/>
          </p:nvSpPr>
          <p:spPr>
            <a:xfrm>
              <a:off x="5208958" y="1969054"/>
              <a:ext cx="34824" cy="55456"/>
            </a:xfrm>
            <a:custGeom>
              <a:rect b="b" l="l" r="r" t="t"/>
              <a:pathLst>
                <a:path extrusionOk="0" h="1860" w="1168">
                  <a:moveTo>
                    <a:pt x="560" y="332"/>
                  </a:moveTo>
                  <a:cubicBezTo>
                    <a:pt x="572" y="332"/>
                    <a:pt x="584" y="333"/>
                    <a:pt x="596" y="335"/>
                  </a:cubicBezTo>
                  <a:cubicBezTo>
                    <a:pt x="715" y="335"/>
                    <a:pt x="810" y="454"/>
                    <a:pt x="810" y="573"/>
                  </a:cubicBezTo>
                  <a:lnTo>
                    <a:pt x="810" y="1240"/>
                  </a:lnTo>
                  <a:cubicBezTo>
                    <a:pt x="810" y="1359"/>
                    <a:pt x="715" y="1454"/>
                    <a:pt x="596" y="1454"/>
                  </a:cubicBezTo>
                  <a:cubicBezTo>
                    <a:pt x="453" y="1454"/>
                    <a:pt x="334" y="1383"/>
                    <a:pt x="334" y="1240"/>
                  </a:cubicBezTo>
                  <a:lnTo>
                    <a:pt x="334" y="573"/>
                  </a:lnTo>
                  <a:cubicBezTo>
                    <a:pt x="334" y="443"/>
                    <a:pt x="433" y="332"/>
                    <a:pt x="560" y="332"/>
                  </a:cubicBezTo>
                  <a:close/>
                  <a:moveTo>
                    <a:pt x="590" y="0"/>
                  </a:moveTo>
                  <a:cubicBezTo>
                    <a:pt x="577" y="0"/>
                    <a:pt x="563" y="1"/>
                    <a:pt x="548" y="2"/>
                  </a:cubicBezTo>
                  <a:cubicBezTo>
                    <a:pt x="239" y="49"/>
                    <a:pt x="1" y="264"/>
                    <a:pt x="1" y="597"/>
                  </a:cubicBezTo>
                  <a:lnTo>
                    <a:pt x="1" y="1264"/>
                  </a:lnTo>
                  <a:cubicBezTo>
                    <a:pt x="1" y="1550"/>
                    <a:pt x="239" y="1835"/>
                    <a:pt x="548" y="1859"/>
                  </a:cubicBezTo>
                  <a:cubicBezTo>
                    <a:pt x="882" y="1859"/>
                    <a:pt x="1168" y="1597"/>
                    <a:pt x="1168" y="1240"/>
                  </a:cubicBezTo>
                  <a:lnTo>
                    <a:pt x="1168" y="597"/>
                  </a:lnTo>
                  <a:cubicBezTo>
                    <a:pt x="1168" y="255"/>
                    <a:pt x="905" y="0"/>
                    <a:pt x="59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65"/>
            <p:cNvSpPr/>
            <p:nvPr/>
          </p:nvSpPr>
          <p:spPr>
            <a:xfrm>
              <a:off x="5262208" y="1968130"/>
              <a:ext cx="29845" cy="55665"/>
            </a:xfrm>
            <a:custGeom>
              <a:rect b="b" l="l" r="r" t="t"/>
              <a:pathLst>
                <a:path extrusionOk="0" h="1867" w="1001">
                  <a:moveTo>
                    <a:pt x="815" y="0"/>
                  </a:moveTo>
                  <a:cubicBezTo>
                    <a:pt x="744" y="0"/>
                    <a:pt x="680" y="31"/>
                    <a:pt x="644" y="104"/>
                  </a:cubicBezTo>
                  <a:lnTo>
                    <a:pt x="1" y="1581"/>
                  </a:lnTo>
                  <a:cubicBezTo>
                    <a:pt x="1" y="1700"/>
                    <a:pt x="48" y="1795"/>
                    <a:pt x="120" y="1866"/>
                  </a:cubicBezTo>
                  <a:lnTo>
                    <a:pt x="191" y="1866"/>
                  </a:lnTo>
                  <a:cubicBezTo>
                    <a:pt x="239" y="1866"/>
                    <a:pt x="310" y="1819"/>
                    <a:pt x="334" y="1747"/>
                  </a:cubicBezTo>
                  <a:lnTo>
                    <a:pt x="953" y="247"/>
                  </a:lnTo>
                  <a:cubicBezTo>
                    <a:pt x="1001" y="152"/>
                    <a:pt x="953" y="80"/>
                    <a:pt x="882" y="9"/>
                  </a:cubicBezTo>
                  <a:cubicBezTo>
                    <a:pt x="859" y="3"/>
                    <a:pt x="837" y="0"/>
                    <a:pt x="81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65"/>
            <p:cNvSpPr/>
            <p:nvPr/>
          </p:nvSpPr>
          <p:spPr>
            <a:xfrm>
              <a:off x="5255828" y="1972632"/>
              <a:ext cx="12820" cy="12820"/>
            </a:xfrm>
            <a:custGeom>
              <a:rect b="b" l="l" r="r" t="t"/>
              <a:pathLst>
                <a:path extrusionOk="0" h="430" w="430">
                  <a:moveTo>
                    <a:pt x="215" y="1"/>
                  </a:moveTo>
                  <a:cubicBezTo>
                    <a:pt x="96" y="1"/>
                    <a:pt x="0" y="96"/>
                    <a:pt x="0" y="215"/>
                  </a:cubicBezTo>
                  <a:cubicBezTo>
                    <a:pt x="0" y="334"/>
                    <a:pt x="96" y="429"/>
                    <a:pt x="215" y="429"/>
                  </a:cubicBezTo>
                  <a:cubicBezTo>
                    <a:pt x="334" y="429"/>
                    <a:pt x="429" y="334"/>
                    <a:pt x="429" y="215"/>
                  </a:cubicBezTo>
                  <a:cubicBezTo>
                    <a:pt x="429" y="96"/>
                    <a:pt x="334" y="1"/>
                    <a:pt x="21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65"/>
            <p:cNvSpPr/>
            <p:nvPr/>
          </p:nvSpPr>
          <p:spPr>
            <a:xfrm>
              <a:off x="5286359" y="2007427"/>
              <a:ext cx="12105" cy="12820"/>
            </a:xfrm>
            <a:custGeom>
              <a:rect b="b" l="l" r="r" t="t"/>
              <a:pathLst>
                <a:path extrusionOk="0" h="430" w="406">
                  <a:moveTo>
                    <a:pt x="215" y="1"/>
                  </a:moveTo>
                  <a:cubicBezTo>
                    <a:pt x="96" y="1"/>
                    <a:pt x="0" y="96"/>
                    <a:pt x="0" y="215"/>
                  </a:cubicBezTo>
                  <a:cubicBezTo>
                    <a:pt x="0" y="334"/>
                    <a:pt x="96" y="429"/>
                    <a:pt x="215" y="429"/>
                  </a:cubicBezTo>
                  <a:cubicBezTo>
                    <a:pt x="334" y="429"/>
                    <a:pt x="405" y="334"/>
                    <a:pt x="405" y="215"/>
                  </a:cubicBezTo>
                  <a:cubicBezTo>
                    <a:pt x="405" y="96"/>
                    <a:pt x="334" y="1"/>
                    <a:pt x="21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65"/>
            <p:cNvSpPr/>
            <p:nvPr/>
          </p:nvSpPr>
          <p:spPr>
            <a:xfrm>
              <a:off x="5037132" y="1922214"/>
              <a:ext cx="68902" cy="69618"/>
            </a:xfrm>
            <a:custGeom>
              <a:rect b="b" l="l" r="r" t="t"/>
              <a:pathLst>
                <a:path extrusionOk="0" h="2335" w="2311">
                  <a:moveTo>
                    <a:pt x="1167" y="358"/>
                  </a:moveTo>
                  <a:cubicBezTo>
                    <a:pt x="1596" y="358"/>
                    <a:pt x="1953" y="715"/>
                    <a:pt x="1953" y="1168"/>
                  </a:cubicBezTo>
                  <a:cubicBezTo>
                    <a:pt x="1953" y="1620"/>
                    <a:pt x="1596" y="1978"/>
                    <a:pt x="1167" y="1978"/>
                  </a:cubicBezTo>
                  <a:cubicBezTo>
                    <a:pt x="715" y="1978"/>
                    <a:pt x="358" y="1620"/>
                    <a:pt x="358" y="1168"/>
                  </a:cubicBezTo>
                  <a:cubicBezTo>
                    <a:pt x="358" y="715"/>
                    <a:pt x="715" y="358"/>
                    <a:pt x="1167" y="358"/>
                  </a:cubicBezTo>
                  <a:close/>
                  <a:moveTo>
                    <a:pt x="1167" y="1"/>
                  </a:moveTo>
                  <a:cubicBezTo>
                    <a:pt x="525" y="1"/>
                    <a:pt x="1" y="501"/>
                    <a:pt x="1" y="1168"/>
                  </a:cubicBezTo>
                  <a:cubicBezTo>
                    <a:pt x="1" y="1787"/>
                    <a:pt x="525" y="2335"/>
                    <a:pt x="1167" y="2335"/>
                  </a:cubicBezTo>
                  <a:cubicBezTo>
                    <a:pt x="1787" y="2335"/>
                    <a:pt x="2311" y="1811"/>
                    <a:pt x="2311" y="1168"/>
                  </a:cubicBezTo>
                  <a:cubicBezTo>
                    <a:pt x="2311" y="549"/>
                    <a:pt x="1810" y="1"/>
                    <a:pt x="116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65"/>
            <p:cNvSpPr/>
            <p:nvPr/>
          </p:nvSpPr>
          <p:spPr>
            <a:xfrm>
              <a:off x="5009434" y="2003163"/>
              <a:ext cx="126416" cy="273493"/>
            </a:xfrm>
            <a:custGeom>
              <a:rect b="b" l="l" r="r" t="t"/>
              <a:pathLst>
                <a:path extrusionOk="0" h="9173" w="4240">
                  <a:moveTo>
                    <a:pt x="1906" y="5954"/>
                  </a:moveTo>
                  <a:lnTo>
                    <a:pt x="1906" y="8383"/>
                  </a:lnTo>
                  <a:cubicBezTo>
                    <a:pt x="1906" y="8609"/>
                    <a:pt x="1713" y="8814"/>
                    <a:pt x="1470" y="8814"/>
                  </a:cubicBezTo>
                  <a:cubicBezTo>
                    <a:pt x="1456" y="8814"/>
                    <a:pt x="1443" y="8813"/>
                    <a:pt x="1430" y="8812"/>
                  </a:cubicBezTo>
                  <a:cubicBezTo>
                    <a:pt x="1215" y="8765"/>
                    <a:pt x="1072" y="8598"/>
                    <a:pt x="1072" y="8383"/>
                  </a:cubicBezTo>
                  <a:lnTo>
                    <a:pt x="1072" y="5954"/>
                  </a:lnTo>
                  <a:close/>
                  <a:moveTo>
                    <a:pt x="3097" y="5931"/>
                  </a:moveTo>
                  <a:lnTo>
                    <a:pt x="3097" y="8383"/>
                  </a:lnTo>
                  <a:cubicBezTo>
                    <a:pt x="3097" y="8598"/>
                    <a:pt x="2954" y="8765"/>
                    <a:pt x="2763" y="8812"/>
                  </a:cubicBezTo>
                  <a:cubicBezTo>
                    <a:pt x="2739" y="8817"/>
                    <a:pt x="2714" y="8819"/>
                    <a:pt x="2690" y="8819"/>
                  </a:cubicBezTo>
                  <a:cubicBezTo>
                    <a:pt x="2458" y="8819"/>
                    <a:pt x="2263" y="8621"/>
                    <a:pt x="2263" y="8383"/>
                  </a:cubicBezTo>
                  <a:lnTo>
                    <a:pt x="2263" y="5931"/>
                  </a:lnTo>
                  <a:close/>
                  <a:moveTo>
                    <a:pt x="2049" y="1"/>
                  </a:moveTo>
                  <a:cubicBezTo>
                    <a:pt x="1668" y="1"/>
                    <a:pt x="1287" y="120"/>
                    <a:pt x="930" y="287"/>
                  </a:cubicBezTo>
                  <a:cubicBezTo>
                    <a:pt x="834" y="358"/>
                    <a:pt x="811" y="453"/>
                    <a:pt x="858" y="525"/>
                  </a:cubicBezTo>
                  <a:cubicBezTo>
                    <a:pt x="913" y="598"/>
                    <a:pt x="981" y="629"/>
                    <a:pt x="1042" y="629"/>
                  </a:cubicBezTo>
                  <a:cubicBezTo>
                    <a:pt x="1061" y="629"/>
                    <a:pt x="1079" y="626"/>
                    <a:pt x="1096" y="620"/>
                  </a:cubicBezTo>
                  <a:cubicBezTo>
                    <a:pt x="1406" y="429"/>
                    <a:pt x="1692" y="358"/>
                    <a:pt x="2049" y="358"/>
                  </a:cubicBezTo>
                  <a:lnTo>
                    <a:pt x="2096" y="358"/>
                  </a:lnTo>
                  <a:cubicBezTo>
                    <a:pt x="3073" y="358"/>
                    <a:pt x="3883" y="1168"/>
                    <a:pt x="3883" y="2144"/>
                  </a:cubicBezTo>
                  <a:lnTo>
                    <a:pt x="3883" y="3740"/>
                  </a:lnTo>
                  <a:lnTo>
                    <a:pt x="3883" y="3787"/>
                  </a:lnTo>
                  <a:cubicBezTo>
                    <a:pt x="3883" y="3883"/>
                    <a:pt x="3740" y="3954"/>
                    <a:pt x="3668" y="3954"/>
                  </a:cubicBezTo>
                  <a:cubicBezTo>
                    <a:pt x="3525" y="3954"/>
                    <a:pt x="3454" y="3835"/>
                    <a:pt x="3454" y="3716"/>
                  </a:cubicBezTo>
                  <a:lnTo>
                    <a:pt x="3454" y="2049"/>
                  </a:lnTo>
                  <a:cubicBezTo>
                    <a:pt x="3454" y="1954"/>
                    <a:pt x="3382" y="1906"/>
                    <a:pt x="3311" y="1882"/>
                  </a:cubicBezTo>
                  <a:cubicBezTo>
                    <a:pt x="3290" y="1874"/>
                    <a:pt x="3269" y="1870"/>
                    <a:pt x="3249" y="1870"/>
                  </a:cubicBezTo>
                  <a:cubicBezTo>
                    <a:pt x="3161" y="1870"/>
                    <a:pt x="3097" y="1951"/>
                    <a:pt x="3097" y="2049"/>
                  </a:cubicBezTo>
                  <a:lnTo>
                    <a:pt x="3097" y="3740"/>
                  </a:lnTo>
                  <a:cubicBezTo>
                    <a:pt x="3097" y="3978"/>
                    <a:pt x="3263" y="4216"/>
                    <a:pt x="3525" y="4287"/>
                  </a:cubicBezTo>
                  <a:lnTo>
                    <a:pt x="3692" y="5597"/>
                  </a:lnTo>
                  <a:lnTo>
                    <a:pt x="3692" y="5621"/>
                  </a:lnTo>
                  <a:lnTo>
                    <a:pt x="501" y="5621"/>
                  </a:lnTo>
                  <a:lnTo>
                    <a:pt x="501" y="5597"/>
                  </a:lnTo>
                  <a:lnTo>
                    <a:pt x="691" y="4287"/>
                  </a:lnTo>
                  <a:cubicBezTo>
                    <a:pt x="930" y="4216"/>
                    <a:pt x="1096" y="4025"/>
                    <a:pt x="1096" y="3740"/>
                  </a:cubicBezTo>
                  <a:lnTo>
                    <a:pt x="1096" y="2049"/>
                  </a:lnTo>
                  <a:cubicBezTo>
                    <a:pt x="1096" y="1954"/>
                    <a:pt x="1049" y="1906"/>
                    <a:pt x="953" y="1882"/>
                  </a:cubicBezTo>
                  <a:cubicBezTo>
                    <a:pt x="932" y="1874"/>
                    <a:pt x="911" y="1870"/>
                    <a:pt x="892" y="1870"/>
                  </a:cubicBezTo>
                  <a:cubicBezTo>
                    <a:pt x="803" y="1870"/>
                    <a:pt x="739" y="1951"/>
                    <a:pt x="739" y="2049"/>
                  </a:cubicBezTo>
                  <a:lnTo>
                    <a:pt x="739" y="3740"/>
                  </a:lnTo>
                  <a:cubicBezTo>
                    <a:pt x="739" y="3859"/>
                    <a:pt x="644" y="3954"/>
                    <a:pt x="525" y="3954"/>
                  </a:cubicBezTo>
                  <a:cubicBezTo>
                    <a:pt x="406" y="3954"/>
                    <a:pt x="334" y="3859"/>
                    <a:pt x="334" y="3740"/>
                  </a:cubicBezTo>
                  <a:lnTo>
                    <a:pt x="334" y="2168"/>
                  </a:lnTo>
                  <a:cubicBezTo>
                    <a:pt x="334" y="1811"/>
                    <a:pt x="453" y="1454"/>
                    <a:pt x="644" y="1120"/>
                  </a:cubicBezTo>
                  <a:cubicBezTo>
                    <a:pt x="715" y="1049"/>
                    <a:pt x="691" y="953"/>
                    <a:pt x="620" y="882"/>
                  </a:cubicBezTo>
                  <a:cubicBezTo>
                    <a:pt x="586" y="865"/>
                    <a:pt x="555" y="857"/>
                    <a:pt x="527" y="857"/>
                  </a:cubicBezTo>
                  <a:cubicBezTo>
                    <a:pt x="474" y="857"/>
                    <a:pt x="428" y="883"/>
                    <a:pt x="382" y="930"/>
                  </a:cubicBezTo>
                  <a:cubicBezTo>
                    <a:pt x="120" y="1287"/>
                    <a:pt x="1" y="1692"/>
                    <a:pt x="1" y="2144"/>
                  </a:cubicBezTo>
                  <a:lnTo>
                    <a:pt x="1" y="3740"/>
                  </a:lnTo>
                  <a:cubicBezTo>
                    <a:pt x="1" y="3954"/>
                    <a:pt x="120" y="4145"/>
                    <a:pt x="287" y="4216"/>
                  </a:cubicBezTo>
                  <a:cubicBezTo>
                    <a:pt x="334" y="4216"/>
                    <a:pt x="334" y="4264"/>
                    <a:pt x="358" y="4264"/>
                  </a:cubicBezTo>
                  <a:lnTo>
                    <a:pt x="168" y="5526"/>
                  </a:lnTo>
                  <a:cubicBezTo>
                    <a:pt x="168" y="5645"/>
                    <a:pt x="215" y="5740"/>
                    <a:pt x="263" y="5835"/>
                  </a:cubicBezTo>
                  <a:cubicBezTo>
                    <a:pt x="334" y="5931"/>
                    <a:pt x="453" y="5954"/>
                    <a:pt x="549" y="5954"/>
                  </a:cubicBezTo>
                  <a:lnTo>
                    <a:pt x="763" y="5954"/>
                  </a:lnTo>
                  <a:lnTo>
                    <a:pt x="763" y="8383"/>
                  </a:lnTo>
                  <a:cubicBezTo>
                    <a:pt x="763" y="8788"/>
                    <a:pt x="1049" y="9098"/>
                    <a:pt x="1430" y="9169"/>
                  </a:cubicBezTo>
                  <a:cubicBezTo>
                    <a:pt x="1452" y="9171"/>
                    <a:pt x="1475" y="9172"/>
                    <a:pt x="1497" y="9172"/>
                  </a:cubicBezTo>
                  <a:cubicBezTo>
                    <a:pt x="1736" y="9172"/>
                    <a:pt x="1968" y="9060"/>
                    <a:pt x="2120" y="8907"/>
                  </a:cubicBezTo>
                  <a:cubicBezTo>
                    <a:pt x="2249" y="9079"/>
                    <a:pt x="2473" y="9173"/>
                    <a:pt x="2708" y="9173"/>
                  </a:cubicBezTo>
                  <a:cubicBezTo>
                    <a:pt x="2734" y="9173"/>
                    <a:pt x="2761" y="9172"/>
                    <a:pt x="2787" y="9169"/>
                  </a:cubicBezTo>
                  <a:cubicBezTo>
                    <a:pt x="3192" y="9098"/>
                    <a:pt x="3454" y="8788"/>
                    <a:pt x="3454" y="8383"/>
                  </a:cubicBezTo>
                  <a:lnTo>
                    <a:pt x="3454" y="5954"/>
                  </a:lnTo>
                  <a:lnTo>
                    <a:pt x="3692" y="5954"/>
                  </a:lnTo>
                  <a:cubicBezTo>
                    <a:pt x="3787" y="5954"/>
                    <a:pt x="3835" y="5931"/>
                    <a:pt x="3906" y="5883"/>
                  </a:cubicBezTo>
                  <a:cubicBezTo>
                    <a:pt x="4025" y="5812"/>
                    <a:pt x="4073" y="5692"/>
                    <a:pt x="4049" y="5526"/>
                  </a:cubicBezTo>
                  <a:lnTo>
                    <a:pt x="3883" y="4264"/>
                  </a:lnTo>
                  <a:lnTo>
                    <a:pt x="3906" y="4264"/>
                  </a:lnTo>
                  <a:cubicBezTo>
                    <a:pt x="3978" y="4216"/>
                    <a:pt x="4049" y="4168"/>
                    <a:pt x="4121" y="4073"/>
                  </a:cubicBezTo>
                  <a:cubicBezTo>
                    <a:pt x="4168" y="3978"/>
                    <a:pt x="4240" y="3859"/>
                    <a:pt x="4240" y="3740"/>
                  </a:cubicBezTo>
                  <a:lnTo>
                    <a:pt x="4240" y="2144"/>
                  </a:lnTo>
                  <a:cubicBezTo>
                    <a:pt x="4192" y="953"/>
                    <a:pt x="3287" y="1"/>
                    <a:pt x="212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2" name="Google Shape;2612;p65"/>
          <p:cNvGrpSpPr/>
          <p:nvPr/>
        </p:nvGrpSpPr>
        <p:grpSpPr>
          <a:xfrm>
            <a:off x="5511689" y="1922214"/>
            <a:ext cx="352920" cy="353636"/>
            <a:chOff x="5549777" y="1922214"/>
            <a:chExt cx="352920" cy="353636"/>
          </a:xfrm>
        </p:grpSpPr>
        <p:sp>
          <p:nvSpPr>
            <p:cNvPr id="2613" name="Google Shape;2613;p65"/>
            <p:cNvSpPr/>
            <p:nvPr/>
          </p:nvSpPr>
          <p:spPr>
            <a:xfrm>
              <a:off x="5623630" y="2008858"/>
              <a:ext cx="100149" cy="191025"/>
            </a:xfrm>
            <a:custGeom>
              <a:rect b="b" l="l" r="r" t="t"/>
              <a:pathLst>
                <a:path extrusionOk="0" h="6407" w="3359">
                  <a:moveTo>
                    <a:pt x="1929" y="0"/>
                  </a:moveTo>
                  <a:cubicBezTo>
                    <a:pt x="786" y="548"/>
                    <a:pt x="0" y="1715"/>
                    <a:pt x="0" y="3049"/>
                  </a:cubicBezTo>
                  <a:cubicBezTo>
                    <a:pt x="0" y="4882"/>
                    <a:pt x="1501" y="6406"/>
                    <a:pt x="3358" y="6406"/>
                  </a:cubicBezTo>
                  <a:lnTo>
                    <a:pt x="3358" y="5287"/>
                  </a:lnTo>
                  <a:cubicBezTo>
                    <a:pt x="3358" y="5240"/>
                    <a:pt x="3334" y="5216"/>
                    <a:pt x="3311" y="5216"/>
                  </a:cubicBezTo>
                  <a:cubicBezTo>
                    <a:pt x="2144" y="5168"/>
                    <a:pt x="1215" y="4215"/>
                    <a:pt x="1215" y="3049"/>
                  </a:cubicBezTo>
                  <a:cubicBezTo>
                    <a:pt x="1215" y="2215"/>
                    <a:pt x="1691" y="1501"/>
                    <a:pt x="2382" y="1143"/>
                  </a:cubicBezTo>
                  <a:cubicBezTo>
                    <a:pt x="2406" y="1120"/>
                    <a:pt x="2406" y="1096"/>
                    <a:pt x="2406" y="1048"/>
                  </a:cubicBezTo>
                  <a:lnTo>
                    <a:pt x="192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65"/>
            <p:cNvSpPr/>
            <p:nvPr/>
          </p:nvSpPr>
          <p:spPr>
            <a:xfrm>
              <a:off x="5587404" y="1962704"/>
              <a:ext cx="241442" cy="272748"/>
            </a:xfrm>
            <a:custGeom>
              <a:rect b="b" l="l" r="r" t="t"/>
              <a:pathLst>
                <a:path extrusionOk="0" h="9148" w="8098">
                  <a:moveTo>
                    <a:pt x="4621" y="0"/>
                  </a:moveTo>
                  <a:cubicBezTo>
                    <a:pt x="2120" y="0"/>
                    <a:pt x="48" y="2001"/>
                    <a:pt x="25" y="4501"/>
                  </a:cubicBezTo>
                  <a:cubicBezTo>
                    <a:pt x="1" y="7026"/>
                    <a:pt x="2025" y="9121"/>
                    <a:pt x="4549" y="9145"/>
                  </a:cubicBezTo>
                  <a:cubicBezTo>
                    <a:pt x="4599" y="9147"/>
                    <a:pt x="4649" y="9148"/>
                    <a:pt x="4698" y="9148"/>
                  </a:cubicBezTo>
                  <a:cubicBezTo>
                    <a:pt x="6066" y="9148"/>
                    <a:pt x="7270" y="8516"/>
                    <a:pt x="8098" y="7573"/>
                  </a:cubicBezTo>
                  <a:lnTo>
                    <a:pt x="7145" y="6883"/>
                  </a:lnTo>
                  <a:cubicBezTo>
                    <a:pt x="7133" y="6871"/>
                    <a:pt x="7115" y="6865"/>
                    <a:pt x="7098" y="6865"/>
                  </a:cubicBezTo>
                  <a:cubicBezTo>
                    <a:pt x="7080" y="6865"/>
                    <a:pt x="7062" y="6871"/>
                    <a:pt x="7050" y="6883"/>
                  </a:cubicBezTo>
                  <a:cubicBezTo>
                    <a:pt x="6455" y="7526"/>
                    <a:pt x="5573" y="7931"/>
                    <a:pt x="4621" y="7931"/>
                  </a:cubicBezTo>
                  <a:cubicBezTo>
                    <a:pt x="2763" y="7931"/>
                    <a:pt x="1239" y="6430"/>
                    <a:pt x="1239" y="4597"/>
                  </a:cubicBezTo>
                  <a:cubicBezTo>
                    <a:pt x="1239" y="2763"/>
                    <a:pt x="2716" y="1239"/>
                    <a:pt x="4549" y="1191"/>
                  </a:cubicBezTo>
                  <a:cubicBezTo>
                    <a:pt x="4573" y="1191"/>
                    <a:pt x="4621" y="1167"/>
                    <a:pt x="4621" y="1144"/>
                  </a:cubicBezTo>
                  <a:lnTo>
                    <a:pt x="462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65"/>
            <p:cNvSpPr/>
            <p:nvPr/>
          </p:nvSpPr>
          <p:spPr>
            <a:xfrm>
              <a:off x="5613671" y="2177851"/>
              <a:ext cx="215175" cy="57603"/>
            </a:xfrm>
            <a:custGeom>
              <a:rect b="b" l="l" r="r" t="t"/>
              <a:pathLst>
                <a:path extrusionOk="0" h="1932" w="7217">
                  <a:moveTo>
                    <a:pt x="1" y="0"/>
                  </a:moveTo>
                  <a:cubicBezTo>
                    <a:pt x="811" y="1167"/>
                    <a:pt x="2144" y="1905"/>
                    <a:pt x="3668" y="1929"/>
                  </a:cubicBezTo>
                  <a:cubicBezTo>
                    <a:pt x="3718" y="1931"/>
                    <a:pt x="3768" y="1932"/>
                    <a:pt x="3817" y="1932"/>
                  </a:cubicBezTo>
                  <a:cubicBezTo>
                    <a:pt x="5185" y="1932"/>
                    <a:pt x="6389" y="1300"/>
                    <a:pt x="7217" y="357"/>
                  </a:cubicBezTo>
                  <a:lnTo>
                    <a:pt x="6836" y="72"/>
                  </a:lnTo>
                  <a:cubicBezTo>
                    <a:pt x="5972" y="959"/>
                    <a:pt x="4787" y="1549"/>
                    <a:pt x="3461" y="1549"/>
                  </a:cubicBezTo>
                  <a:cubicBezTo>
                    <a:pt x="3435" y="1549"/>
                    <a:pt x="3409" y="1549"/>
                    <a:pt x="3383" y="1548"/>
                  </a:cubicBezTo>
                  <a:cubicBezTo>
                    <a:pt x="2025" y="1548"/>
                    <a:pt x="834" y="953"/>
                    <a:pt x="1"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65"/>
            <p:cNvSpPr/>
            <p:nvPr/>
          </p:nvSpPr>
          <p:spPr>
            <a:xfrm>
              <a:off x="5552609" y="1928625"/>
              <a:ext cx="342992" cy="342246"/>
            </a:xfrm>
            <a:custGeom>
              <a:rect b="b" l="l" r="r" t="t"/>
              <a:pathLst>
                <a:path extrusionOk="0" h="11479" w="11504">
                  <a:moveTo>
                    <a:pt x="5693" y="0"/>
                  </a:moveTo>
                  <a:cubicBezTo>
                    <a:pt x="2525" y="24"/>
                    <a:pt x="1" y="2596"/>
                    <a:pt x="1" y="5740"/>
                  </a:cubicBezTo>
                  <a:cubicBezTo>
                    <a:pt x="1" y="8883"/>
                    <a:pt x="2573" y="11479"/>
                    <a:pt x="5740" y="11479"/>
                  </a:cubicBezTo>
                  <a:cubicBezTo>
                    <a:pt x="8908" y="11479"/>
                    <a:pt x="11456" y="8955"/>
                    <a:pt x="11503" y="5787"/>
                  </a:cubicBezTo>
                  <a:cubicBezTo>
                    <a:pt x="11503" y="5763"/>
                    <a:pt x="11456" y="5740"/>
                    <a:pt x="11432" y="5740"/>
                  </a:cubicBezTo>
                  <a:lnTo>
                    <a:pt x="10384" y="5740"/>
                  </a:lnTo>
                  <a:cubicBezTo>
                    <a:pt x="10360" y="5740"/>
                    <a:pt x="10336" y="5763"/>
                    <a:pt x="10336" y="5787"/>
                  </a:cubicBezTo>
                  <a:cubicBezTo>
                    <a:pt x="10315" y="8277"/>
                    <a:pt x="8291" y="10289"/>
                    <a:pt x="5781" y="10289"/>
                  </a:cubicBezTo>
                  <a:cubicBezTo>
                    <a:pt x="5434" y="10289"/>
                    <a:pt x="5078" y="10250"/>
                    <a:pt x="4716" y="10169"/>
                  </a:cubicBezTo>
                  <a:cubicBezTo>
                    <a:pt x="3002" y="9812"/>
                    <a:pt x="1692" y="8478"/>
                    <a:pt x="1311" y="6787"/>
                  </a:cubicBezTo>
                  <a:cubicBezTo>
                    <a:pt x="668" y="3811"/>
                    <a:pt x="2930" y="1167"/>
                    <a:pt x="5788" y="1167"/>
                  </a:cubicBezTo>
                  <a:lnTo>
                    <a:pt x="5740" y="48"/>
                  </a:lnTo>
                  <a:cubicBezTo>
                    <a:pt x="5740" y="24"/>
                    <a:pt x="5716" y="0"/>
                    <a:pt x="569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65"/>
            <p:cNvSpPr/>
            <p:nvPr/>
          </p:nvSpPr>
          <p:spPr>
            <a:xfrm>
              <a:off x="5638537" y="2099019"/>
              <a:ext cx="258466" cy="171854"/>
            </a:xfrm>
            <a:custGeom>
              <a:rect b="b" l="l" r="r" t="t"/>
              <a:pathLst>
                <a:path extrusionOk="0" h="5764" w="8669">
                  <a:moveTo>
                    <a:pt x="8264" y="1"/>
                  </a:moveTo>
                  <a:cubicBezTo>
                    <a:pt x="8145" y="3049"/>
                    <a:pt x="5597" y="5526"/>
                    <a:pt x="2501" y="5526"/>
                  </a:cubicBezTo>
                  <a:cubicBezTo>
                    <a:pt x="1620" y="5526"/>
                    <a:pt x="763" y="5335"/>
                    <a:pt x="0" y="4954"/>
                  </a:cubicBezTo>
                  <a:lnTo>
                    <a:pt x="0" y="4954"/>
                  </a:lnTo>
                  <a:cubicBezTo>
                    <a:pt x="882" y="5478"/>
                    <a:pt x="1858" y="5764"/>
                    <a:pt x="2930" y="5764"/>
                  </a:cubicBezTo>
                  <a:cubicBezTo>
                    <a:pt x="6073" y="5764"/>
                    <a:pt x="8645" y="3240"/>
                    <a:pt x="8669" y="72"/>
                  </a:cubicBezTo>
                  <a:cubicBezTo>
                    <a:pt x="8669" y="48"/>
                    <a:pt x="8645" y="25"/>
                    <a:pt x="8621"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65"/>
            <p:cNvSpPr/>
            <p:nvPr/>
          </p:nvSpPr>
          <p:spPr>
            <a:xfrm>
              <a:off x="5549777" y="1922214"/>
              <a:ext cx="352920" cy="353636"/>
            </a:xfrm>
            <a:custGeom>
              <a:rect b="b" l="l" r="r" t="t"/>
              <a:pathLst>
                <a:path extrusionOk="0" h="11861" w="11837">
                  <a:moveTo>
                    <a:pt x="5668" y="1549"/>
                  </a:moveTo>
                  <a:lnTo>
                    <a:pt x="5668" y="2406"/>
                  </a:lnTo>
                  <a:cubicBezTo>
                    <a:pt x="4764" y="2454"/>
                    <a:pt x="3930" y="2835"/>
                    <a:pt x="3311" y="3478"/>
                  </a:cubicBezTo>
                  <a:cubicBezTo>
                    <a:pt x="2668" y="4169"/>
                    <a:pt x="2287" y="5026"/>
                    <a:pt x="2287" y="5978"/>
                  </a:cubicBezTo>
                  <a:cubicBezTo>
                    <a:pt x="2287" y="7812"/>
                    <a:pt x="3716" y="9312"/>
                    <a:pt x="5502" y="9503"/>
                  </a:cubicBezTo>
                  <a:cubicBezTo>
                    <a:pt x="5597" y="9509"/>
                    <a:pt x="5692" y="9512"/>
                    <a:pt x="5785" y="9512"/>
                  </a:cubicBezTo>
                  <a:cubicBezTo>
                    <a:pt x="6087" y="9512"/>
                    <a:pt x="6378" y="9480"/>
                    <a:pt x="6669" y="9408"/>
                  </a:cubicBezTo>
                  <a:cubicBezTo>
                    <a:pt x="7002" y="9312"/>
                    <a:pt x="7288" y="9193"/>
                    <a:pt x="7597" y="9050"/>
                  </a:cubicBezTo>
                  <a:cubicBezTo>
                    <a:pt x="7812" y="8931"/>
                    <a:pt x="8026" y="8788"/>
                    <a:pt x="8193" y="8646"/>
                  </a:cubicBezTo>
                  <a:cubicBezTo>
                    <a:pt x="8217" y="8646"/>
                    <a:pt x="8360" y="8455"/>
                    <a:pt x="8360" y="8455"/>
                  </a:cubicBezTo>
                  <a:cubicBezTo>
                    <a:pt x="8407" y="8455"/>
                    <a:pt x="9122" y="8955"/>
                    <a:pt x="9098" y="8979"/>
                  </a:cubicBezTo>
                  <a:cubicBezTo>
                    <a:pt x="8883" y="9217"/>
                    <a:pt x="8645" y="9408"/>
                    <a:pt x="8383" y="9574"/>
                  </a:cubicBezTo>
                  <a:cubicBezTo>
                    <a:pt x="8098" y="9765"/>
                    <a:pt x="7859" y="9884"/>
                    <a:pt x="7574" y="10003"/>
                  </a:cubicBezTo>
                  <a:cubicBezTo>
                    <a:pt x="7003" y="10227"/>
                    <a:pt x="6398" y="10347"/>
                    <a:pt x="5787" y="10347"/>
                  </a:cubicBezTo>
                  <a:cubicBezTo>
                    <a:pt x="5684" y="10347"/>
                    <a:pt x="5581" y="10343"/>
                    <a:pt x="5478" y="10336"/>
                  </a:cubicBezTo>
                  <a:cubicBezTo>
                    <a:pt x="4454" y="10241"/>
                    <a:pt x="3454" y="9765"/>
                    <a:pt x="2715" y="9027"/>
                  </a:cubicBezTo>
                  <a:cubicBezTo>
                    <a:pt x="2477" y="8765"/>
                    <a:pt x="2239" y="8479"/>
                    <a:pt x="2073" y="8193"/>
                  </a:cubicBezTo>
                  <a:cubicBezTo>
                    <a:pt x="1620" y="7455"/>
                    <a:pt x="1406" y="6550"/>
                    <a:pt x="1477" y="5669"/>
                  </a:cubicBezTo>
                  <a:cubicBezTo>
                    <a:pt x="1525" y="5002"/>
                    <a:pt x="1691" y="4383"/>
                    <a:pt x="2025" y="3787"/>
                  </a:cubicBezTo>
                  <a:cubicBezTo>
                    <a:pt x="2430" y="3097"/>
                    <a:pt x="3025" y="2525"/>
                    <a:pt x="3668" y="2144"/>
                  </a:cubicBezTo>
                  <a:cubicBezTo>
                    <a:pt x="4025" y="1930"/>
                    <a:pt x="4454" y="1787"/>
                    <a:pt x="4859" y="1668"/>
                  </a:cubicBezTo>
                  <a:cubicBezTo>
                    <a:pt x="4930" y="1668"/>
                    <a:pt x="5668" y="1549"/>
                    <a:pt x="5668" y="1549"/>
                  </a:cubicBezTo>
                  <a:close/>
                  <a:moveTo>
                    <a:pt x="5883" y="1"/>
                  </a:moveTo>
                  <a:cubicBezTo>
                    <a:pt x="4287" y="25"/>
                    <a:pt x="2835" y="668"/>
                    <a:pt x="1739" y="1763"/>
                  </a:cubicBezTo>
                  <a:cubicBezTo>
                    <a:pt x="644" y="2883"/>
                    <a:pt x="1" y="4359"/>
                    <a:pt x="1" y="5931"/>
                  </a:cubicBezTo>
                  <a:cubicBezTo>
                    <a:pt x="1" y="7503"/>
                    <a:pt x="644" y="9003"/>
                    <a:pt x="1739" y="10122"/>
                  </a:cubicBezTo>
                  <a:cubicBezTo>
                    <a:pt x="2835" y="11265"/>
                    <a:pt x="4359" y="11861"/>
                    <a:pt x="5930" y="11861"/>
                  </a:cubicBezTo>
                  <a:cubicBezTo>
                    <a:pt x="7145" y="11861"/>
                    <a:pt x="8336" y="11503"/>
                    <a:pt x="9336" y="10789"/>
                  </a:cubicBezTo>
                  <a:cubicBezTo>
                    <a:pt x="10312" y="10098"/>
                    <a:pt x="11051" y="9122"/>
                    <a:pt x="11479" y="8003"/>
                  </a:cubicBezTo>
                  <a:lnTo>
                    <a:pt x="11479" y="7884"/>
                  </a:lnTo>
                  <a:cubicBezTo>
                    <a:pt x="11437" y="7820"/>
                    <a:pt x="11376" y="7790"/>
                    <a:pt x="11317" y="7790"/>
                  </a:cubicBezTo>
                  <a:cubicBezTo>
                    <a:pt x="11243" y="7790"/>
                    <a:pt x="11172" y="7838"/>
                    <a:pt x="11146" y="7931"/>
                  </a:cubicBezTo>
                  <a:cubicBezTo>
                    <a:pt x="10765" y="8955"/>
                    <a:pt x="10050" y="9860"/>
                    <a:pt x="9122" y="10503"/>
                  </a:cubicBezTo>
                  <a:cubicBezTo>
                    <a:pt x="8169" y="11170"/>
                    <a:pt x="7074" y="11527"/>
                    <a:pt x="5907" y="11527"/>
                  </a:cubicBezTo>
                  <a:cubicBezTo>
                    <a:pt x="4406" y="11527"/>
                    <a:pt x="3025" y="10932"/>
                    <a:pt x="1953" y="9884"/>
                  </a:cubicBezTo>
                  <a:cubicBezTo>
                    <a:pt x="906" y="8812"/>
                    <a:pt x="310" y="7407"/>
                    <a:pt x="310" y="5931"/>
                  </a:cubicBezTo>
                  <a:cubicBezTo>
                    <a:pt x="310" y="3335"/>
                    <a:pt x="2192" y="1025"/>
                    <a:pt x="4716" y="477"/>
                  </a:cubicBezTo>
                  <a:cubicBezTo>
                    <a:pt x="5049" y="430"/>
                    <a:pt x="5359" y="358"/>
                    <a:pt x="5716" y="358"/>
                  </a:cubicBezTo>
                  <a:lnTo>
                    <a:pt x="5716" y="1192"/>
                  </a:lnTo>
                  <a:cubicBezTo>
                    <a:pt x="5287" y="1216"/>
                    <a:pt x="4811" y="1287"/>
                    <a:pt x="4383" y="1430"/>
                  </a:cubicBezTo>
                  <a:cubicBezTo>
                    <a:pt x="4049" y="1549"/>
                    <a:pt x="3740" y="1692"/>
                    <a:pt x="3430" y="1882"/>
                  </a:cubicBezTo>
                  <a:cubicBezTo>
                    <a:pt x="3097" y="2097"/>
                    <a:pt x="2835" y="2287"/>
                    <a:pt x="2549" y="2573"/>
                  </a:cubicBezTo>
                  <a:cubicBezTo>
                    <a:pt x="1763" y="3311"/>
                    <a:pt x="1287" y="4288"/>
                    <a:pt x="1168" y="5359"/>
                  </a:cubicBezTo>
                  <a:cubicBezTo>
                    <a:pt x="1144" y="5621"/>
                    <a:pt x="1144" y="5907"/>
                    <a:pt x="1144" y="6145"/>
                  </a:cubicBezTo>
                  <a:cubicBezTo>
                    <a:pt x="1168" y="6645"/>
                    <a:pt x="1263" y="7145"/>
                    <a:pt x="1430" y="7622"/>
                  </a:cubicBezTo>
                  <a:cubicBezTo>
                    <a:pt x="1620" y="8098"/>
                    <a:pt x="1882" y="8550"/>
                    <a:pt x="2192" y="8931"/>
                  </a:cubicBezTo>
                  <a:cubicBezTo>
                    <a:pt x="3080" y="10051"/>
                    <a:pt x="4472" y="10680"/>
                    <a:pt x="5883" y="10680"/>
                  </a:cubicBezTo>
                  <a:cubicBezTo>
                    <a:pt x="6363" y="10680"/>
                    <a:pt x="6846" y="10607"/>
                    <a:pt x="7312" y="10455"/>
                  </a:cubicBezTo>
                  <a:cubicBezTo>
                    <a:pt x="7788" y="10313"/>
                    <a:pt x="8264" y="10074"/>
                    <a:pt x="8669" y="9765"/>
                  </a:cubicBezTo>
                  <a:cubicBezTo>
                    <a:pt x="9288" y="9312"/>
                    <a:pt x="9812" y="8693"/>
                    <a:pt x="10169" y="7979"/>
                  </a:cubicBezTo>
                  <a:cubicBezTo>
                    <a:pt x="10289" y="7741"/>
                    <a:pt x="10360" y="7479"/>
                    <a:pt x="10455" y="7217"/>
                  </a:cubicBezTo>
                  <a:cubicBezTo>
                    <a:pt x="10479" y="7098"/>
                    <a:pt x="10527" y="6931"/>
                    <a:pt x="10550" y="6812"/>
                  </a:cubicBezTo>
                  <a:cubicBezTo>
                    <a:pt x="10574" y="6693"/>
                    <a:pt x="10646" y="6097"/>
                    <a:pt x="10646" y="6097"/>
                  </a:cubicBezTo>
                  <a:lnTo>
                    <a:pt x="11479" y="6097"/>
                  </a:lnTo>
                  <a:cubicBezTo>
                    <a:pt x="11479" y="6455"/>
                    <a:pt x="11408" y="6812"/>
                    <a:pt x="11313" y="7169"/>
                  </a:cubicBezTo>
                  <a:cubicBezTo>
                    <a:pt x="11313" y="7217"/>
                    <a:pt x="11313" y="7264"/>
                    <a:pt x="11360" y="7288"/>
                  </a:cubicBezTo>
                  <a:cubicBezTo>
                    <a:pt x="11408" y="7336"/>
                    <a:pt x="11464" y="7357"/>
                    <a:pt x="11515" y="7357"/>
                  </a:cubicBezTo>
                  <a:cubicBezTo>
                    <a:pt x="11591" y="7357"/>
                    <a:pt x="11656" y="7312"/>
                    <a:pt x="11670" y="7241"/>
                  </a:cubicBezTo>
                  <a:cubicBezTo>
                    <a:pt x="11765" y="6860"/>
                    <a:pt x="11836" y="6431"/>
                    <a:pt x="11836" y="6026"/>
                  </a:cubicBezTo>
                  <a:cubicBezTo>
                    <a:pt x="11836" y="5955"/>
                    <a:pt x="11789" y="5907"/>
                    <a:pt x="11765" y="5836"/>
                  </a:cubicBezTo>
                  <a:cubicBezTo>
                    <a:pt x="11717" y="5788"/>
                    <a:pt x="11646" y="5788"/>
                    <a:pt x="11598" y="5788"/>
                  </a:cubicBezTo>
                  <a:lnTo>
                    <a:pt x="10550" y="5788"/>
                  </a:lnTo>
                  <a:cubicBezTo>
                    <a:pt x="10431" y="5788"/>
                    <a:pt x="10312" y="5907"/>
                    <a:pt x="10312" y="6002"/>
                  </a:cubicBezTo>
                  <a:cubicBezTo>
                    <a:pt x="10312" y="7002"/>
                    <a:pt x="9955" y="7955"/>
                    <a:pt x="9360" y="8693"/>
                  </a:cubicBezTo>
                  <a:lnTo>
                    <a:pt x="8550" y="8122"/>
                  </a:lnTo>
                  <a:cubicBezTo>
                    <a:pt x="8511" y="8102"/>
                    <a:pt x="8463" y="8090"/>
                    <a:pt x="8414" y="8090"/>
                  </a:cubicBezTo>
                  <a:cubicBezTo>
                    <a:pt x="8345" y="8090"/>
                    <a:pt x="8272" y="8114"/>
                    <a:pt x="8217" y="8169"/>
                  </a:cubicBezTo>
                  <a:cubicBezTo>
                    <a:pt x="7669" y="8765"/>
                    <a:pt x="6883" y="9122"/>
                    <a:pt x="6073" y="9146"/>
                  </a:cubicBezTo>
                  <a:lnTo>
                    <a:pt x="6073" y="8169"/>
                  </a:lnTo>
                  <a:cubicBezTo>
                    <a:pt x="6073" y="8050"/>
                    <a:pt x="6002" y="7931"/>
                    <a:pt x="5835" y="7931"/>
                  </a:cubicBezTo>
                  <a:cubicBezTo>
                    <a:pt x="4930" y="7884"/>
                    <a:pt x="4144" y="7241"/>
                    <a:pt x="3978" y="6336"/>
                  </a:cubicBezTo>
                  <a:cubicBezTo>
                    <a:pt x="3936" y="6274"/>
                    <a:pt x="3877" y="6212"/>
                    <a:pt x="3800" y="6212"/>
                  </a:cubicBezTo>
                  <a:cubicBezTo>
                    <a:pt x="3788" y="6212"/>
                    <a:pt x="3776" y="6213"/>
                    <a:pt x="3763" y="6217"/>
                  </a:cubicBezTo>
                  <a:cubicBezTo>
                    <a:pt x="3668" y="6264"/>
                    <a:pt x="3620" y="6336"/>
                    <a:pt x="3644" y="6431"/>
                  </a:cubicBezTo>
                  <a:cubicBezTo>
                    <a:pt x="3859" y="7455"/>
                    <a:pt x="4716" y="8193"/>
                    <a:pt x="5764" y="8288"/>
                  </a:cubicBezTo>
                  <a:lnTo>
                    <a:pt x="5764" y="9146"/>
                  </a:lnTo>
                  <a:lnTo>
                    <a:pt x="5716" y="9146"/>
                  </a:lnTo>
                  <a:cubicBezTo>
                    <a:pt x="5407" y="9122"/>
                    <a:pt x="5049" y="9050"/>
                    <a:pt x="4740" y="8931"/>
                  </a:cubicBezTo>
                  <a:cubicBezTo>
                    <a:pt x="4049" y="8669"/>
                    <a:pt x="3501" y="8169"/>
                    <a:pt x="3144" y="7526"/>
                  </a:cubicBezTo>
                  <a:cubicBezTo>
                    <a:pt x="2858" y="7050"/>
                    <a:pt x="2715" y="6407"/>
                    <a:pt x="2715" y="5836"/>
                  </a:cubicBezTo>
                  <a:cubicBezTo>
                    <a:pt x="2739" y="5073"/>
                    <a:pt x="3073" y="4288"/>
                    <a:pt x="3620" y="3716"/>
                  </a:cubicBezTo>
                  <a:cubicBezTo>
                    <a:pt x="3763" y="3573"/>
                    <a:pt x="3882" y="3454"/>
                    <a:pt x="4049" y="3335"/>
                  </a:cubicBezTo>
                  <a:cubicBezTo>
                    <a:pt x="4144" y="3287"/>
                    <a:pt x="4263" y="3192"/>
                    <a:pt x="4383" y="3121"/>
                  </a:cubicBezTo>
                  <a:lnTo>
                    <a:pt x="4740" y="3930"/>
                  </a:lnTo>
                  <a:cubicBezTo>
                    <a:pt x="4144" y="4288"/>
                    <a:pt x="3692" y="4907"/>
                    <a:pt x="3620" y="5597"/>
                  </a:cubicBezTo>
                  <a:cubicBezTo>
                    <a:pt x="3620" y="5621"/>
                    <a:pt x="3620" y="5693"/>
                    <a:pt x="3644" y="5716"/>
                  </a:cubicBezTo>
                  <a:cubicBezTo>
                    <a:pt x="3689" y="5761"/>
                    <a:pt x="3741" y="5783"/>
                    <a:pt x="3788" y="5783"/>
                  </a:cubicBezTo>
                  <a:cubicBezTo>
                    <a:pt x="3865" y="5783"/>
                    <a:pt x="3930" y="5725"/>
                    <a:pt x="3930" y="5621"/>
                  </a:cubicBezTo>
                  <a:cubicBezTo>
                    <a:pt x="4025" y="5026"/>
                    <a:pt x="4406" y="4502"/>
                    <a:pt x="4978" y="4192"/>
                  </a:cubicBezTo>
                  <a:cubicBezTo>
                    <a:pt x="5097" y="4145"/>
                    <a:pt x="5121" y="4002"/>
                    <a:pt x="5097" y="3883"/>
                  </a:cubicBezTo>
                  <a:lnTo>
                    <a:pt x="4716" y="2978"/>
                  </a:lnTo>
                  <a:cubicBezTo>
                    <a:pt x="5073" y="2835"/>
                    <a:pt x="5454" y="2740"/>
                    <a:pt x="5883" y="2740"/>
                  </a:cubicBezTo>
                  <a:cubicBezTo>
                    <a:pt x="6002" y="2740"/>
                    <a:pt x="6121" y="2621"/>
                    <a:pt x="6121" y="2502"/>
                  </a:cubicBezTo>
                  <a:lnTo>
                    <a:pt x="6121" y="239"/>
                  </a:lnTo>
                  <a:lnTo>
                    <a:pt x="6121" y="192"/>
                  </a:lnTo>
                  <a:cubicBezTo>
                    <a:pt x="6073" y="72"/>
                    <a:pt x="6002" y="1"/>
                    <a:pt x="588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65"/>
            <p:cNvSpPr/>
            <p:nvPr/>
          </p:nvSpPr>
          <p:spPr>
            <a:xfrm>
              <a:off x="5745038" y="1999615"/>
              <a:ext cx="41204" cy="63238"/>
            </a:xfrm>
            <a:custGeom>
              <a:rect b="b" l="l" r="r" t="t"/>
              <a:pathLst>
                <a:path extrusionOk="0" h="2121" w="1382">
                  <a:moveTo>
                    <a:pt x="215" y="1"/>
                  </a:moveTo>
                  <a:cubicBezTo>
                    <a:pt x="96" y="1"/>
                    <a:pt x="1" y="120"/>
                    <a:pt x="48" y="239"/>
                  </a:cubicBezTo>
                  <a:cubicBezTo>
                    <a:pt x="72" y="287"/>
                    <a:pt x="120" y="358"/>
                    <a:pt x="215" y="358"/>
                  </a:cubicBezTo>
                  <a:lnTo>
                    <a:pt x="906" y="358"/>
                  </a:lnTo>
                  <a:lnTo>
                    <a:pt x="239" y="1858"/>
                  </a:lnTo>
                  <a:cubicBezTo>
                    <a:pt x="215" y="1954"/>
                    <a:pt x="239" y="2025"/>
                    <a:pt x="310" y="2073"/>
                  </a:cubicBezTo>
                  <a:cubicBezTo>
                    <a:pt x="334" y="2120"/>
                    <a:pt x="405" y="2120"/>
                    <a:pt x="429" y="2120"/>
                  </a:cubicBezTo>
                  <a:cubicBezTo>
                    <a:pt x="477" y="2120"/>
                    <a:pt x="548" y="2049"/>
                    <a:pt x="572" y="2025"/>
                  </a:cubicBezTo>
                  <a:lnTo>
                    <a:pt x="1358" y="263"/>
                  </a:lnTo>
                  <a:cubicBezTo>
                    <a:pt x="1382" y="167"/>
                    <a:pt x="1358" y="96"/>
                    <a:pt x="1263" y="25"/>
                  </a:cubicBezTo>
                  <a:cubicBezTo>
                    <a:pt x="1239" y="1"/>
                    <a:pt x="1191" y="1"/>
                    <a:pt x="116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65"/>
            <p:cNvSpPr/>
            <p:nvPr/>
          </p:nvSpPr>
          <p:spPr>
            <a:xfrm>
              <a:off x="5786928" y="1997498"/>
              <a:ext cx="42635" cy="66070"/>
            </a:xfrm>
            <a:custGeom>
              <a:rect b="b" l="l" r="r" t="t"/>
              <a:pathLst>
                <a:path extrusionOk="0" h="2216" w="1430">
                  <a:moveTo>
                    <a:pt x="382" y="0"/>
                  </a:moveTo>
                  <a:cubicBezTo>
                    <a:pt x="358" y="0"/>
                    <a:pt x="334" y="24"/>
                    <a:pt x="334" y="72"/>
                  </a:cubicBezTo>
                  <a:lnTo>
                    <a:pt x="167" y="1001"/>
                  </a:lnTo>
                  <a:lnTo>
                    <a:pt x="167" y="1024"/>
                  </a:lnTo>
                  <a:cubicBezTo>
                    <a:pt x="202" y="1129"/>
                    <a:pt x="288" y="1195"/>
                    <a:pt x="369" y="1195"/>
                  </a:cubicBezTo>
                  <a:cubicBezTo>
                    <a:pt x="399" y="1195"/>
                    <a:pt x="428" y="1186"/>
                    <a:pt x="453" y="1167"/>
                  </a:cubicBezTo>
                  <a:cubicBezTo>
                    <a:pt x="525" y="1143"/>
                    <a:pt x="596" y="1096"/>
                    <a:pt x="763" y="1096"/>
                  </a:cubicBezTo>
                  <a:lnTo>
                    <a:pt x="810" y="1096"/>
                  </a:lnTo>
                  <a:cubicBezTo>
                    <a:pt x="977" y="1167"/>
                    <a:pt x="1072" y="1334"/>
                    <a:pt x="1072" y="1501"/>
                  </a:cubicBezTo>
                  <a:cubicBezTo>
                    <a:pt x="1072" y="1691"/>
                    <a:pt x="882" y="1858"/>
                    <a:pt x="715" y="1858"/>
                  </a:cubicBezTo>
                  <a:cubicBezTo>
                    <a:pt x="525" y="1858"/>
                    <a:pt x="382" y="1739"/>
                    <a:pt x="358" y="1548"/>
                  </a:cubicBezTo>
                  <a:lnTo>
                    <a:pt x="358" y="1501"/>
                  </a:lnTo>
                  <a:cubicBezTo>
                    <a:pt x="358" y="1391"/>
                    <a:pt x="275" y="1301"/>
                    <a:pt x="177" y="1301"/>
                  </a:cubicBezTo>
                  <a:cubicBezTo>
                    <a:pt x="127" y="1301"/>
                    <a:pt x="73" y="1325"/>
                    <a:pt x="24" y="1382"/>
                  </a:cubicBezTo>
                  <a:cubicBezTo>
                    <a:pt x="1" y="1382"/>
                    <a:pt x="1" y="1405"/>
                    <a:pt x="1" y="1405"/>
                  </a:cubicBezTo>
                  <a:lnTo>
                    <a:pt x="1" y="1596"/>
                  </a:lnTo>
                  <a:cubicBezTo>
                    <a:pt x="72" y="1953"/>
                    <a:pt x="358" y="2215"/>
                    <a:pt x="715" y="2215"/>
                  </a:cubicBezTo>
                  <a:cubicBezTo>
                    <a:pt x="1096" y="2215"/>
                    <a:pt x="1406" y="1905"/>
                    <a:pt x="1406" y="1477"/>
                  </a:cubicBezTo>
                  <a:cubicBezTo>
                    <a:pt x="1430" y="1143"/>
                    <a:pt x="1263" y="834"/>
                    <a:pt x="882" y="715"/>
                  </a:cubicBezTo>
                  <a:lnTo>
                    <a:pt x="572" y="715"/>
                  </a:lnTo>
                  <a:lnTo>
                    <a:pt x="620" y="358"/>
                  </a:lnTo>
                  <a:lnTo>
                    <a:pt x="1120" y="358"/>
                  </a:lnTo>
                  <a:cubicBezTo>
                    <a:pt x="1239" y="358"/>
                    <a:pt x="1358" y="191"/>
                    <a:pt x="1215" y="24"/>
                  </a:cubicBezTo>
                  <a:cubicBezTo>
                    <a:pt x="1215" y="0"/>
                    <a:pt x="1215" y="0"/>
                    <a:pt x="1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65"/>
            <p:cNvSpPr/>
            <p:nvPr/>
          </p:nvSpPr>
          <p:spPr>
            <a:xfrm>
              <a:off x="5848705" y="1995829"/>
              <a:ext cx="37656" cy="71973"/>
            </a:xfrm>
            <a:custGeom>
              <a:rect b="b" l="l" r="r" t="t"/>
              <a:pathLst>
                <a:path extrusionOk="0" h="2414" w="1263">
                  <a:moveTo>
                    <a:pt x="1074" y="0"/>
                  </a:moveTo>
                  <a:cubicBezTo>
                    <a:pt x="997" y="0"/>
                    <a:pt x="924" y="31"/>
                    <a:pt x="905" y="104"/>
                  </a:cubicBezTo>
                  <a:lnTo>
                    <a:pt x="48" y="2176"/>
                  </a:lnTo>
                  <a:cubicBezTo>
                    <a:pt x="1" y="2271"/>
                    <a:pt x="48" y="2390"/>
                    <a:pt x="143" y="2414"/>
                  </a:cubicBezTo>
                  <a:lnTo>
                    <a:pt x="191" y="2414"/>
                  </a:lnTo>
                  <a:cubicBezTo>
                    <a:pt x="263" y="2414"/>
                    <a:pt x="334" y="2390"/>
                    <a:pt x="382" y="2319"/>
                  </a:cubicBezTo>
                  <a:lnTo>
                    <a:pt x="1239" y="247"/>
                  </a:lnTo>
                  <a:cubicBezTo>
                    <a:pt x="1263" y="152"/>
                    <a:pt x="1239" y="33"/>
                    <a:pt x="1144" y="9"/>
                  </a:cubicBezTo>
                  <a:cubicBezTo>
                    <a:pt x="1121" y="3"/>
                    <a:pt x="1097" y="0"/>
                    <a:pt x="107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65"/>
            <p:cNvSpPr/>
            <p:nvPr/>
          </p:nvSpPr>
          <p:spPr>
            <a:xfrm>
              <a:off x="5838777" y="1999615"/>
              <a:ext cx="15653" cy="15653"/>
            </a:xfrm>
            <a:custGeom>
              <a:rect b="b" l="l" r="r" t="t"/>
              <a:pathLst>
                <a:path extrusionOk="0" h="525" w="525">
                  <a:moveTo>
                    <a:pt x="262" y="1"/>
                  </a:moveTo>
                  <a:cubicBezTo>
                    <a:pt x="119" y="1"/>
                    <a:pt x="0" y="120"/>
                    <a:pt x="0" y="263"/>
                  </a:cubicBezTo>
                  <a:cubicBezTo>
                    <a:pt x="0" y="406"/>
                    <a:pt x="119" y="525"/>
                    <a:pt x="262" y="525"/>
                  </a:cubicBezTo>
                  <a:cubicBezTo>
                    <a:pt x="405" y="525"/>
                    <a:pt x="524" y="406"/>
                    <a:pt x="524" y="263"/>
                  </a:cubicBezTo>
                  <a:cubicBezTo>
                    <a:pt x="524" y="120"/>
                    <a:pt x="405" y="1"/>
                    <a:pt x="26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65"/>
            <p:cNvSpPr/>
            <p:nvPr/>
          </p:nvSpPr>
          <p:spPr>
            <a:xfrm>
              <a:off x="5879952" y="2048602"/>
              <a:ext cx="16368" cy="15653"/>
            </a:xfrm>
            <a:custGeom>
              <a:rect b="b" l="l" r="r" t="t"/>
              <a:pathLst>
                <a:path extrusionOk="0" h="525" w="549">
                  <a:moveTo>
                    <a:pt x="262" y="1"/>
                  </a:moveTo>
                  <a:cubicBezTo>
                    <a:pt x="119" y="1"/>
                    <a:pt x="0" y="120"/>
                    <a:pt x="0" y="263"/>
                  </a:cubicBezTo>
                  <a:cubicBezTo>
                    <a:pt x="0" y="406"/>
                    <a:pt x="119" y="525"/>
                    <a:pt x="262" y="525"/>
                  </a:cubicBezTo>
                  <a:cubicBezTo>
                    <a:pt x="429" y="525"/>
                    <a:pt x="548" y="406"/>
                    <a:pt x="548" y="263"/>
                  </a:cubicBezTo>
                  <a:cubicBezTo>
                    <a:pt x="548" y="120"/>
                    <a:pt x="429" y="1"/>
                    <a:pt x="26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4" name="Google Shape;2624;p65"/>
          <p:cNvGrpSpPr/>
          <p:nvPr/>
        </p:nvGrpSpPr>
        <p:grpSpPr>
          <a:xfrm>
            <a:off x="6271189" y="1922214"/>
            <a:ext cx="355037" cy="353636"/>
            <a:chOff x="6156877" y="1922214"/>
            <a:chExt cx="355037" cy="353636"/>
          </a:xfrm>
        </p:grpSpPr>
        <p:sp>
          <p:nvSpPr>
            <p:cNvPr id="2625" name="Google Shape;2625;p65"/>
            <p:cNvSpPr/>
            <p:nvPr/>
          </p:nvSpPr>
          <p:spPr>
            <a:xfrm>
              <a:off x="6222888" y="1986138"/>
              <a:ext cx="225103" cy="225103"/>
            </a:xfrm>
            <a:custGeom>
              <a:rect b="b" l="l" r="r" t="t"/>
              <a:pathLst>
                <a:path extrusionOk="0" h="7550" w="7550">
                  <a:moveTo>
                    <a:pt x="3787" y="0"/>
                  </a:moveTo>
                  <a:cubicBezTo>
                    <a:pt x="1692" y="0"/>
                    <a:pt x="1" y="1691"/>
                    <a:pt x="1" y="3787"/>
                  </a:cubicBezTo>
                  <a:cubicBezTo>
                    <a:pt x="1" y="5859"/>
                    <a:pt x="1692" y="7549"/>
                    <a:pt x="3787" y="7549"/>
                  </a:cubicBezTo>
                  <a:cubicBezTo>
                    <a:pt x="5859" y="7549"/>
                    <a:pt x="7550" y="5859"/>
                    <a:pt x="7550" y="3787"/>
                  </a:cubicBezTo>
                  <a:cubicBezTo>
                    <a:pt x="7550" y="1691"/>
                    <a:pt x="5859" y="0"/>
                    <a:pt x="37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65"/>
            <p:cNvSpPr/>
            <p:nvPr/>
          </p:nvSpPr>
          <p:spPr>
            <a:xfrm>
              <a:off x="6259829" y="2006711"/>
              <a:ext cx="198121" cy="205008"/>
            </a:xfrm>
            <a:custGeom>
              <a:rect b="b" l="l" r="r" t="t"/>
              <a:pathLst>
                <a:path extrusionOk="0" h="6876" w="6645">
                  <a:moveTo>
                    <a:pt x="4644" y="1"/>
                  </a:moveTo>
                  <a:cubicBezTo>
                    <a:pt x="4668" y="49"/>
                    <a:pt x="4739" y="96"/>
                    <a:pt x="4811" y="144"/>
                  </a:cubicBezTo>
                  <a:cubicBezTo>
                    <a:pt x="6263" y="1596"/>
                    <a:pt x="6263" y="4026"/>
                    <a:pt x="4811" y="5478"/>
                  </a:cubicBezTo>
                  <a:cubicBezTo>
                    <a:pt x="4071" y="6218"/>
                    <a:pt x="3104" y="6585"/>
                    <a:pt x="2137" y="6585"/>
                  </a:cubicBezTo>
                  <a:cubicBezTo>
                    <a:pt x="1390" y="6585"/>
                    <a:pt x="643" y="6366"/>
                    <a:pt x="0" y="5931"/>
                  </a:cubicBezTo>
                  <a:lnTo>
                    <a:pt x="0" y="5931"/>
                  </a:lnTo>
                  <a:cubicBezTo>
                    <a:pt x="721" y="6560"/>
                    <a:pt x="1618" y="6876"/>
                    <a:pt x="2513" y="6876"/>
                  </a:cubicBezTo>
                  <a:cubicBezTo>
                    <a:pt x="3482" y="6876"/>
                    <a:pt x="4449" y="6506"/>
                    <a:pt x="5192" y="5764"/>
                  </a:cubicBezTo>
                  <a:cubicBezTo>
                    <a:pt x="6644" y="4287"/>
                    <a:pt x="6644" y="1906"/>
                    <a:pt x="5192" y="453"/>
                  </a:cubicBezTo>
                  <a:cubicBezTo>
                    <a:pt x="5001" y="263"/>
                    <a:pt x="4834" y="120"/>
                    <a:pt x="4644" y="1"/>
                  </a:cubicBez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65"/>
            <p:cNvSpPr/>
            <p:nvPr/>
          </p:nvSpPr>
          <p:spPr>
            <a:xfrm>
              <a:off x="6163257" y="1943175"/>
              <a:ext cx="343678" cy="312431"/>
            </a:xfrm>
            <a:custGeom>
              <a:rect b="b" l="l" r="r" t="t"/>
              <a:pathLst>
                <a:path extrusionOk="0" h="10479" w="11527">
                  <a:moveTo>
                    <a:pt x="5763" y="1477"/>
                  </a:moveTo>
                  <a:cubicBezTo>
                    <a:pt x="6734" y="1477"/>
                    <a:pt x="7704" y="1846"/>
                    <a:pt x="8431" y="2584"/>
                  </a:cubicBezTo>
                  <a:cubicBezTo>
                    <a:pt x="9883" y="4037"/>
                    <a:pt x="9883" y="6418"/>
                    <a:pt x="8431" y="7895"/>
                  </a:cubicBezTo>
                  <a:cubicBezTo>
                    <a:pt x="7704" y="8633"/>
                    <a:pt x="6734" y="9002"/>
                    <a:pt x="5763" y="9002"/>
                  </a:cubicBezTo>
                  <a:cubicBezTo>
                    <a:pt x="4793" y="9002"/>
                    <a:pt x="3823" y="8633"/>
                    <a:pt x="3096" y="7895"/>
                  </a:cubicBezTo>
                  <a:cubicBezTo>
                    <a:pt x="1644" y="6442"/>
                    <a:pt x="1644" y="4037"/>
                    <a:pt x="3096" y="2584"/>
                  </a:cubicBezTo>
                  <a:cubicBezTo>
                    <a:pt x="3823" y="1846"/>
                    <a:pt x="4793" y="1477"/>
                    <a:pt x="5763" y="1477"/>
                  </a:cubicBezTo>
                  <a:close/>
                  <a:moveTo>
                    <a:pt x="5746" y="1"/>
                  </a:moveTo>
                  <a:cubicBezTo>
                    <a:pt x="4400" y="1"/>
                    <a:pt x="3061" y="513"/>
                    <a:pt x="2048" y="1537"/>
                  </a:cubicBezTo>
                  <a:cubicBezTo>
                    <a:pt x="0" y="3585"/>
                    <a:pt x="0" y="6919"/>
                    <a:pt x="2048" y="8943"/>
                  </a:cubicBezTo>
                  <a:cubicBezTo>
                    <a:pt x="3084" y="9967"/>
                    <a:pt x="4436" y="10479"/>
                    <a:pt x="5781" y="10479"/>
                  </a:cubicBezTo>
                  <a:cubicBezTo>
                    <a:pt x="7127" y="10479"/>
                    <a:pt x="8466" y="9967"/>
                    <a:pt x="9479" y="8943"/>
                  </a:cubicBezTo>
                  <a:cubicBezTo>
                    <a:pt x="11527" y="6895"/>
                    <a:pt x="11527" y="3561"/>
                    <a:pt x="9479" y="1537"/>
                  </a:cubicBezTo>
                  <a:cubicBezTo>
                    <a:pt x="8443" y="513"/>
                    <a:pt x="7091" y="1"/>
                    <a:pt x="5746"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65"/>
            <p:cNvSpPr/>
            <p:nvPr/>
          </p:nvSpPr>
          <p:spPr>
            <a:xfrm>
              <a:off x="6298858" y="1944248"/>
              <a:ext cx="208079" cy="311626"/>
            </a:xfrm>
            <a:custGeom>
              <a:rect b="b" l="l" r="r" t="t"/>
              <a:pathLst>
                <a:path extrusionOk="0" h="10452" w="6979">
                  <a:moveTo>
                    <a:pt x="1954" y="0"/>
                  </a:moveTo>
                  <a:lnTo>
                    <a:pt x="1954" y="0"/>
                  </a:lnTo>
                  <a:cubicBezTo>
                    <a:pt x="2859" y="215"/>
                    <a:pt x="3740" y="691"/>
                    <a:pt x="4454" y="1405"/>
                  </a:cubicBezTo>
                  <a:cubicBezTo>
                    <a:pt x="6502" y="3453"/>
                    <a:pt x="6502" y="6787"/>
                    <a:pt x="4454" y="8812"/>
                  </a:cubicBezTo>
                  <a:cubicBezTo>
                    <a:pt x="3407" y="9859"/>
                    <a:pt x="2086" y="10361"/>
                    <a:pt x="738" y="10361"/>
                  </a:cubicBezTo>
                  <a:cubicBezTo>
                    <a:pt x="493" y="10361"/>
                    <a:pt x="247" y="10345"/>
                    <a:pt x="1" y="10312"/>
                  </a:cubicBezTo>
                  <a:lnTo>
                    <a:pt x="1" y="10312"/>
                  </a:lnTo>
                  <a:cubicBezTo>
                    <a:pt x="402" y="10405"/>
                    <a:pt x="810" y="10452"/>
                    <a:pt x="1217" y="10452"/>
                  </a:cubicBezTo>
                  <a:cubicBezTo>
                    <a:pt x="2577" y="10452"/>
                    <a:pt x="3928" y="9933"/>
                    <a:pt x="4954" y="8907"/>
                  </a:cubicBezTo>
                  <a:cubicBezTo>
                    <a:pt x="6979" y="6859"/>
                    <a:pt x="6979" y="3525"/>
                    <a:pt x="4931" y="1501"/>
                  </a:cubicBezTo>
                  <a:cubicBezTo>
                    <a:pt x="4097" y="667"/>
                    <a:pt x="3049" y="167"/>
                    <a:pt x="1954"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65"/>
            <p:cNvSpPr/>
            <p:nvPr/>
          </p:nvSpPr>
          <p:spPr>
            <a:xfrm>
              <a:off x="6224320" y="1988971"/>
              <a:ext cx="282616" cy="266636"/>
            </a:xfrm>
            <a:custGeom>
              <a:rect b="b" l="l" r="r" t="t"/>
              <a:pathLst>
                <a:path extrusionOk="0" h="8943" w="9479">
                  <a:moveTo>
                    <a:pt x="7431" y="1"/>
                  </a:moveTo>
                  <a:lnTo>
                    <a:pt x="6383" y="1048"/>
                  </a:lnTo>
                  <a:cubicBezTo>
                    <a:pt x="7835" y="2501"/>
                    <a:pt x="7835" y="4906"/>
                    <a:pt x="6383" y="6359"/>
                  </a:cubicBezTo>
                  <a:cubicBezTo>
                    <a:pt x="5656" y="7097"/>
                    <a:pt x="4686" y="7466"/>
                    <a:pt x="3715" y="7466"/>
                  </a:cubicBezTo>
                  <a:cubicBezTo>
                    <a:pt x="2745" y="7466"/>
                    <a:pt x="1775" y="7097"/>
                    <a:pt x="1048" y="6359"/>
                  </a:cubicBezTo>
                  <a:lnTo>
                    <a:pt x="0" y="7407"/>
                  </a:lnTo>
                  <a:cubicBezTo>
                    <a:pt x="1013" y="8431"/>
                    <a:pt x="2352" y="8943"/>
                    <a:pt x="3698" y="8943"/>
                  </a:cubicBezTo>
                  <a:cubicBezTo>
                    <a:pt x="5043" y="8943"/>
                    <a:pt x="6395" y="8431"/>
                    <a:pt x="7431" y="7407"/>
                  </a:cubicBezTo>
                  <a:cubicBezTo>
                    <a:pt x="9479" y="5383"/>
                    <a:pt x="9479" y="2049"/>
                    <a:pt x="74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65"/>
            <p:cNvSpPr/>
            <p:nvPr/>
          </p:nvSpPr>
          <p:spPr>
            <a:xfrm>
              <a:off x="6298858" y="1988971"/>
              <a:ext cx="208079" cy="267023"/>
            </a:xfrm>
            <a:custGeom>
              <a:rect b="b" l="l" r="r" t="t"/>
              <a:pathLst>
                <a:path extrusionOk="0" h="8956" w="6979">
                  <a:moveTo>
                    <a:pt x="1" y="8812"/>
                  </a:moveTo>
                  <a:cubicBezTo>
                    <a:pt x="3" y="8812"/>
                    <a:pt x="5" y="8812"/>
                    <a:pt x="7" y="8813"/>
                  </a:cubicBezTo>
                  <a:lnTo>
                    <a:pt x="7" y="8813"/>
                  </a:lnTo>
                  <a:cubicBezTo>
                    <a:pt x="4" y="8812"/>
                    <a:pt x="2" y="8812"/>
                    <a:pt x="1" y="8812"/>
                  </a:cubicBezTo>
                  <a:close/>
                  <a:moveTo>
                    <a:pt x="4931" y="1"/>
                  </a:moveTo>
                  <a:lnTo>
                    <a:pt x="4716" y="215"/>
                  </a:lnTo>
                  <a:cubicBezTo>
                    <a:pt x="6502" y="2263"/>
                    <a:pt x="6383" y="5383"/>
                    <a:pt x="4454" y="7312"/>
                  </a:cubicBezTo>
                  <a:cubicBezTo>
                    <a:pt x="3407" y="8359"/>
                    <a:pt x="2086" y="8861"/>
                    <a:pt x="738" y="8861"/>
                  </a:cubicBezTo>
                  <a:cubicBezTo>
                    <a:pt x="495" y="8861"/>
                    <a:pt x="251" y="8845"/>
                    <a:pt x="7" y="8813"/>
                  </a:cubicBezTo>
                  <a:lnTo>
                    <a:pt x="7" y="8813"/>
                  </a:lnTo>
                  <a:cubicBezTo>
                    <a:pt x="75" y="8825"/>
                    <a:pt x="600" y="8955"/>
                    <a:pt x="1168" y="8955"/>
                  </a:cubicBezTo>
                  <a:cubicBezTo>
                    <a:pt x="1198" y="8955"/>
                    <a:pt x="1228" y="8956"/>
                    <a:pt x="1258" y="8956"/>
                  </a:cubicBezTo>
                  <a:cubicBezTo>
                    <a:pt x="2608" y="8956"/>
                    <a:pt x="3929" y="8432"/>
                    <a:pt x="4954" y="7407"/>
                  </a:cubicBezTo>
                  <a:cubicBezTo>
                    <a:pt x="6979" y="5359"/>
                    <a:pt x="6979" y="2025"/>
                    <a:pt x="4931"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65"/>
            <p:cNvSpPr/>
            <p:nvPr/>
          </p:nvSpPr>
          <p:spPr>
            <a:xfrm>
              <a:off x="6163257" y="1927909"/>
              <a:ext cx="172569" cy="171854"/>
            </a:xfrm>
            <a:custGeom>
              <a:rect b="b" l="l" r="r" t="t"/>
              <a:pathLst>
                <a:path extrusionOk="0" h="5764" w="5788">
                  <a:moveTo>
                    <a:pt x="5787" y="1"/>
                  </a:moveTo>
                  <a:cubicBezTo>
                    <a:pt x="2596" y="1"/>
                    <a:pt x="0" y="2549"/>
                    <a:pt x="0" y="5764"/>
                  </a:cubicBezTo>
                  <a:lnTo>
                    <a:pt x="2691" y="5764"/>
                  </a:lnTo>
                  <a:lnTo>
                    <a:pt x="2691" y="5740"/>
                  </a:lnTo>
                  <a:cubicBezTo>
                    <a:pt x="2691" y="4025"/>
                    <a:pt x="4049" y="2668"/>
                    <a:pt x="5787" y="2668"/>
                  </a:cubicBezTo>
                  <a:lnTo>
                    <a:pt x="57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65"/>
            <p:cNvSpPr/>
            <p:nvPr/>
          </p:nvSpPr>
          <p:spPr>
            <a:xfrm>
              <a:off x="6163973" y="2099019"/>
              <a:ext cx="171854" cy="171168"/>
            </a:xfrm>
            <a:custGeom>
              <a:rect b="b" l="l" r="r" t="t"/>
              <a:pathLst>
                <a:path extrusionOk="0" h="5741" w="5764">
                  <a:moveTo>
                    <a:pt x="0" y="1"/>
                  </a:moveTo>
                  <a:cubicBezTo>
                    <a:pt x="0" y="3144"/>
                    <a:pt x="2548" y="5716"/>
                    <a:pt x="5692" y="5740"/>
                  </a:cubicBezTo>
                  <a:cubicBezTo>
                    <a:pt x="5716" y="5740"/>
                    <a:pt x="5763" y="5716"/>
                    <a:pt x="5763" y="5692"/>
                  </a:cubicBezTo>
                  <a:lnTo>
                    <a:pt x="5763" y="3144"/>
                  </a:lnTo>
                  <a:cubicBezTo>
                    <a:pt x="5763" y="3120"/>
                    <a:pt x="5716" y="3097"/>
                    <a:pt x="5692" y="3073"/>
                  </a:cubicBezTo>
                  <a:cubicBezTo>
                    <a:pt x="4025" y="3025"/>
                    <a:pt x="2691" y="1668"/>
                    <a:pt x="2691"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65"/>
            <p:cNvSpPr/>
            <p:nvPr/>
          </p:nvSpPr>
          <p:spPr>
            <a:xfrm>
              <a:off x="6168922" y="2138793"/>
              <a:ext cx="166904" cy="131395"/>
            </a:xfrm>
            <a:custGeom>
              <a:rect b="b" l="l" r="r" t="t"/>
              <a:pathLst>
                <a:path extrusionOk="0" h="4407" w="5598">
                  <a:moveTo>
                    <a:pt x="1" y="0"/>
                  </a:moveTo>
                  <a:lnTo>
                    <a:pt x="1" y="0"/>
                  </a:lnTo>
                  <a:cubicBezTo>
                    <a:pt x="596" y="2501"/>
                    <a:pt x="2859" y="4382"/>
                    <a:pt x="5526" y="4406"/>
                  </a:cubicBezTo>
                  <a:cubicBezTo>
                    <a:pt x="5550" y="4406"/>
                    <a:pt x="5597" y="4382"/>
                    <a:pt x="5597" y="4358"/>
                  </a:cubicBezTo>
                  <a:lnTo>
                    <a:pt x="5597" y="4001"/>
                  </a:lnTo>
                  <a:cubicBezTo>
                    <a:pt x="3025" y="3930"/>
                    <a:pt x="858" y="2287"/>
                    <a:pt x="1"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65"/>
            <p:cNvSpPr/>
            <p:nvPr/>
          </p:nvSpPr>
          <p:spPr>
            <a:xfrm>
              <a:off x="6336514" y="1927194"/>
              <a:ext cx="171138" cy="171854"/>
            </a:xfrm>
            <a:custGeom>
              <a:rect b="b" l="l" r="r" t="t"/>
              <a:pathLst>
                <a:path extrusionOk="0" h="5764" w="5740">
                  <a:moveTo>
                    <a:pt x="0" y="1"/>
                  </a:moveTo>
                  <a:lnTo>
                    <a:pt x="0" y="2692"/>
                  </a:lnTo>
                  <a:cubicBezTo>
                    <a:pt x="1667" y="2692"/>
                    <a:pt x="3025" y="4025"/>
                    <a:pt x="3072" y="5692"/>
                  </a:cubicBezTo>
                  <a:cubicBezTo>
                    <a:pt x="3072" y="5740"/>
                    <a:pt x="3096" y="5764"/>
                    <a:pt x="3120" y="5764"/>
                  </a:cubicBezTo>
                  <a:lnTo>
                    <a:pt x="5644" y="5764"/>
                  </a:lnTo>
                  <a:cubicBezTo>
                    <a:pt x="5692" y="5764"/>
                    <a:pt x="5716" y="5740"/>
                    <a:pt x="5739" y="5692"/>
                  </a:cubicBezTo>
                  <a:cubicBezTo>
                    <a:pt x="5716" y="2573"/>
                    <a:pt x="3144" y="1"/>
                    <a:pt x="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65"/>
            <p:cNvSpPr/>
            <p:nvPr/>
          </p:nvSpPr>
          <p:spPr>
            <a:xfrm>
              <a:off x="6357087" y="1928625"/>
              <a:ext cx="149850" cy="170423"/>
            </a:xfrm>
            <a:custGeom>
              <a:rect b="b" l="l" r="r" t="t"/>
              <a:pathLst>
                <a:path extrusionOk="0" h="5716" w="5026">
                  <a:moveTo>
                    <a:pt x="1" y="0"/>
                  </a:moveTo>
                  <a:cubicBezTo>
                    <a:pt x="2549" y="691"/>
                    <a:pt x="4454" y="2977"/>
                    <a:pt x="4525" y="5716"/>
                  </a:cubicBezTo>
                  <a:lnTo>
                    <a:pt x="4954" y="5716"/>
                  </a:lnTo>
                  <a:cubicBezTo>
                    <a:pt x="5002" y="5716"/>
                    <a:pt x="5026" y="5692"/>
                    <a:pt x="5026" y="5644"/>
                  </a:cubicBezTo>
                  <a:cubicBezTo>
                    <a:pt x="5002" y="2763"/>
                    <a:pt x="2811" y="381"/>
                    <a:pt x="1"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65"/>
            <p:cNvSpPr/>
            <p:nvPr/>
          </p:nvSpPr>
          <p:spPr>
            <a:xfrm>
              <a:off x="6276854" y="2074183"/>
              <a:ext cx="103697" cy="10674"/>
            </a:xfrm>
            <a:custGeom>
              <a:rect b="b" l="l" r="r" t="t"/>
              <a:pathLst>
                <a:path extrusionOk="0" h="358" w="3478">
                  <a:moveTo>
                    <a:pt x="215" y="0"/>
                  </a:moveTo>
                  <a:cubicBezTo>
                    <a:pt x="120" y="0"/>
                    <a:pt x="72" y="48"/>
                    <a:pt x="24" y="143"/>
                  </a:cubicBezTo>
                  <a:cubicBezTo>
                    <a:pt x="1" y="262"/>
                    <a:pt x="96" y="357"/>
                    <a:pt x="215" y="357"/>
                  </a:cubicBezTo>
                  <a:lnTo>
                    <a:pt x="3287" y="357"/>
                  </a:lnTo>
                  <a:cubicBezTo>
                    <a:pt x="3359" y="357"/>
                    <a:pt x="3430" y="286"/>
                    <a:pt x="3454" y="215"/>
                  </a:cubicBezTo>
                  <a:cubicBezTo>
                    <a:pt x="3478" y="96"/>
                    <a:pt x="3382" y="0"/>
                    <a:pt x="32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65"/>
            <p:cNvSpPr/>
            <p:nvPr/>
          </p:nvSpPr>
          <p:spPr>
            <a:xfrm>
              <a:off x="6276854" y="2100451"/>
              <a:ext cx="103697" cy="10674"/>
            </a:xfrm>
            <a:custGeom>
              <a:rect b="b" l="l" r="r" t="t"/>
              <a:pathLst>
                <a:path extrusionOk="0" h="358" w="3478">
                  <a:moveTo>
                    <a:pt x="215" y="0"/>
                  </a:moveTo>
                  <a:cubicBezTo>
                    <a:pt x="120" y="0"/>
                    <a:pt x="72" y="72"/>
                    <a:pt x="24" y="167"/>
                  </a:cubicBezTo>
                  <a:cubicBezTo>
                    <a:pt x="1" y="286"/>
                    <a:pt x="96" y="358"/>
                    <a:pt x="215" y="358"/>
                  </a:cubicBezTo>
                  <a:lnTo>
                    <a:pt x="3287" y="358"/>
                  </a:lnTo>
                  <a:cubicBezTo>
                    <a:pt x="3406" y="358"/>
                    <a:pt x="3478" y="286"/>
                    <a:pt x="3454" y="167"/>
                  </a:cubicBezTo>
                  <a:cubicBezTo>
                    <a:pt x="3430" y="72"/>
                    <a:pt x="3335" y="0"/>
                    <a:pt x="32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65"/>
            <p:cNvSpPr/>
            <p:nvPr/>
          </p:nvSpPr>
          <p:spPr>
            <a:xfrm>
              <a:off x="6300289" y="2126718"/>
              <a:ext cx="58259" cy="10674"/>
            </a:xfrm>
            <a:custGeom>
              <a:rect b="b" l="l" r="r" t="t"/>
              <a:pathLst>
                <a:path extrusionOk="0" h="358" w="1954">
                  <a:moveTo>
                    <a:pt x="191" y="1"/>
                  </a:moveTo>
                  <a:cubicBezTo>
                    <a:pt x="120" y="1"/>
                    <a:pt x="48" y="48"/>
                    <a:pt x="24" y="143"/>
                  </a:cubicBezTo>
                  <a:cubicBezTo>
                    <a:pt x="1" y="262"/>
                    <a:pt x="72" y="358"/>
                    <a:pt x="191" y="358"/>
                  </a:cubicBezTo>
                  <a:lnTo>
                    <a:pt x="1739" y="358"/>
                  </a:lnTo>
                  <a:cubicBezTo>
                    <a:pt x="1858" y="358"/>
                    <a:pt x="1953" y="262"/>
                    <a:pt x="1930" y="143"/>
                  </a:cubicBezTo>
                  <a:cubicBezTo>
                    <a:pt x="1858" y="48"/>
                    <a:pt x="1810" y="1"/>
                    <a:pt x="171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65"/>
            <p:cNvSpPr/>
            <p:nvPr/>
          </p:nvSpPr>
          <p:spPr>
            <a:xfrm>
              <a:off x="6156877" y="1922214"/>
              <a:ext cx="355037" cy="353636"/>
            </a:xfrm>
            <a:custGeom>
              <a:rect b="b" l="l" r="r" t="t"/>
              <a:pathLst>
                <a:path extrusionOk="0" h="11861" w="11908">
                  <a:moveTo>
                    <a:pt x="5811" y="334"/>
                  </a:moveTo>
                  <a:lnTo>
                    <a:pt x="5811" y="2692"/>
                  </a:lnTo>
                  <a:cubicBezTo>
                    <a:pt x="4144" y="2763"/>
                    <a:pt x="2834" y="4121"/>
                    <a:pt x="2739" y="5740"/>
                  </a:cubicBezTo>
                  <a:lnTo>
                    <a:pt x="405" y="5740"/>
                  </a:lnTo>
                  <a:cubicBezTo>
                    <a:pt x="429" y="4311"/>
                    <a:pt x="1024" y="2978"/>
                    <a:pt x="2024" y="1978"/>
                  </a:cubicBezTo>
                  <a:cubicBezTo>
                    <a:pt x="3048" y="954"/>
                    <a:pt x="4382" y="382"/>
                    <a:pt x="5811" y="334"/>
                  </a:cubicBezTo>
                  <a:close/>
                  <a:moveTo>
                    <a:pt x="11074" y="6097"/>
                  </a:moveTo>
                  <a:cubicBezTo>
                    <a:pt x="11002" y="7407"/>
                    <a:pt x="10478" y="8598"/>
                    <a:pt x="9573" y="9527"/>
                  </a:cubicBezTo>
                  <a:cubicBezTo>
                    <a:pt x="8645" y="10455"/>
                    <a:pt x="7454" y="10956"/>
                    <a:pt x="6168" y="11027"/>
                  </a:cubicBezTo>
                  <a:lnTo>
                    <a:pt x="6168" y="9884"/>
                  </a:lnTo>
                  <a:cubicBezTo>
                    <a:pt x="7144" y="9860"/>
                    <a:pt x="8073" y="9431"/>
                    <a:pt x="8788" y="8717"/>
                  </a:cubicBezTo>
                  <a:cubicBezTo>
                    <a:pt x="9502" y="8003"/>
                    <a:pt x="9883" y="7121"/>
                    <a:pt x="9954" y="6097"/>
                  </a:cubicBezTo>
                  <a:close/>
                  <a:moveTo>
                    <a:pt x="6025" y="3025"/>
                  </a:moveTo>
                  <a:cubicBezTo>
                    <a:pt x="6787" y="3025"/>
                    <a:pt x="7502" y="3335"/>
                    <a:pt x="8049" y="3859"/>
                  </a:cubicBezTo>
                  <a:cubicBezTo>
                    <a:pt x="8573" y="4407"/>
                    <a:pt x="8907" y="5121"/>
                    <a:pt x="8907" y="5859"/>
                  </a:cubicBezTo>
                  <a:cubicBezTo>
                    <a:pt x="8907" y="5978"/>
                    <a:pt x="9026" y="6097"/>
                    <a:pt x="9145" y="6097"/>
                  </a:cubicBezTo>
                  <a:lnTo>
                    <a:pt x="9597" y="6097"/>
                  </a:lnTo>
                  <a:cubicBezTo>
                    <a:pt x="9573" y="7002"/>
                    <a:pt x="9169" y="7836"/>
                    <a:pt x="8549" y="8455"/>
                  </a:cubicBezTo>
                  <a:cubicBezTo>
                    <a:pt x="7930" y="9074"/>
                    <a:pt x="7097" y="9455"/>
                    <a:pt x="6192" y="9503"/>
                  </a:cubicBezTo>
                  <a:lnTo>
                    <a:pt x="6192" y="9050"/>
                  </a:lnTo>
                  <a:cubicBezTo>
                    <a:pt x="6144" y="8955"/>
                    <a:pt x="6049" y="8836"/>
                    <a:pt x="5906" y="8836"/>
                  </a:cubicBezTo>
                  <a:cubicBezTo>
                    <a:pt x="5073" y="8812"/>
                    <a:pt x="4263" y="8431"/>
                    <a:pt x="3739" y="7764"/>
                  </a:cubicBezTo>
                  <a:cubicBezTo>
                    <a:pt x="3695" y="7735"/>
                    <a:pt x="3632" y="7715"/>
                    <a:pt x="3580" y="7715"/>
                  </a:cubicBezTo>
                  <a:cubicBezTo>
                    <a:pt x="3548" y="7715"/>
                    <a:pt x="3519" y="7722"/>
                    <a:pt x="3501" y="7741"/>
                  </a:cubicBezTo>
                  <a:cubicBezTo>
                    <a:pt x="3429" y="7788"/>
                    <a:pt x="3405" y="7907"/>
                    <a:pt x="3453" y="7979"/>
                  </a:cubicBezTo>
                  <a:cubicBezTo>
                    <a:pt x="4048" y="8693"/>
                    <a:pt x="4882" y="9098"/>
                    <a:pt x="5811" y="9170"/>
                  </a:cubicBezTo>
                  <a:lnTo>
                    <a:pt x="5811" y="11527"/>
                  </a:lnTo>
                  <a:cubicBezTo>
                    <a:pt x="4382" y="11480"/>
                    <a:pt x="3024" y="10884"/>
                    <a:pt x="2000" y="9860"/>
                  </a:cubicBezTo>
                  <a:cubicBezTo>
                    <a:pt x="1000" y="8836"/>
                    <a:pt x="429" y="7526"/>
                    <a:pt x="405" y="6097"/>
                  </a:cubicBezTo>
                  <a:lnTo>
                    <a:pt x="2739" y="6097"/>
                  </a:lnTo>
                  <a:cubicBezTo>
                    <a:pt x="2786" y="6526"/>
                    <a:pt x="2858" y="6907"/>
                    <a:pt x="3048" y="7264"/>
                  </a:cubicBezTo>
                  <a:cubicBezTo>
                    <a:pt x="3066" y="7337"/>
                    <a:pt x="3126" y="7368"/>
                    <a:pt x="3196" y="7368"/>
                  </a:cubicBezTo>
                  <a:cubicBezTo>
                    <a:pt x="3218" y="7368"/>
                    <a:pt x="3240" y="7365"/>
                    <a:pt x="3263" y="7360"/>
                  </a:cubicBezTo>
                  <a:cubicBezTo>
                    <a:pt x="3382" y="7312"/>
                    <a:pt x="3429" y="7193"/>
                    <a:pt x="3382" y="7121"/>
                  </a:cubicBezTo>
                  <a:cubicBezTo>
                    <a:pt x="3191" y="6717"/>
                    <a:pt x="3096" y="6336"/>
                    <a:pt x="3096" y="5931"/>
                  </a:cubicBezTo>
                  <a:cubicBezTo>
                    <a:pt x="3096" y="4311"/>
                    <a:pt x="4406" y="3025"/>
                    <a:pt x="6025" y="3025"/>
                  </a:cubicBezTo>
                  <a:close/>
                  <a:moveTo>
                    <a:pt x="5954" y="1"/>
                  </a:moveTo>
                  <a:cubicBezTo>
                    <a:pt x="4382" y="1"/>
                    <a:pt x="2905" y="620"/>
                    <a:pt x="1762" y="1739"/>
                  </a:cubicBezTo>
                  <a:cubicBezTo>
                    <a:pt x="643" y="2859"/>
                    <a:pt x="48" y="4311"/>
                    <a:pt x="0" y="5931"/>
                  </a:cubicBezTo>
                  <a:cubicBezTo>
                    <a:pt x="0" y="7503"/>
                    <a:pt x="643" y="8955"/>
                    <a:pt x="1738" y="10098"/>
                  </a:cubicBezTo>
                  <a:cubicBezTo>
                    <a:pt x="2834" y="11194"/>
                    <a:pt x="4334" y="11813"/>
                    <a:pt x="5882" y="11861"/>
                  </a:cubicBezTo>
                  <a:cubicBezTo>
                    <a:pt x="5930" y="11861"/>
                    <a:pt x="6025" y="11813"/>
                    <a:pt x="6049" y="11765"/>
                  </a:cubicBezTo>
                  <a:cubicBezTo>
                    <a:pt x="6073" y="11741"/>
                    <a:pt x="6120" y="11670"/>
                    <a:pt x="6120" y="11622"/>
                  </a:cubicBezTo>
                  <a:lnTo>
                    <a:pt x="6120" y="11337"/>
                  </a:lnTo>
                  <a:cubicBezTo>
                    <a:pt x="7478" y="11289"/>
                    <a:pt x="8788" y="10741"/>
                    <a:pt x="9764" y="9765"/>
                  </a:cubicBezTo>
                  <a:cubicBezTo>
                    <a:pt x="10764" y="8788"/>
                    <a:pt x="11312" y="7503"/>
                    <a:pt x="11360" y="6097"/>
                  </a:cubicBezTo>
                  <a:lnTo>
                    <a:pt x="11621" y="6097"/>
                  </a:lnTo>
                  <a:cubicBezTo>
                    <a:pt x="11669" y="6097"/>
                    <a:pt x="11717" y="6097"/>
                    <a:pt x="11764" y="6074"/>
                  </a:cubicBezTo>
                  <a:cubicBezTo>
                    <a:pt x="11836" y="6026"/>
                    <a:pt x="11883" y="5955"/>
                    <a:pt x="11883" y="5859"/>
                  </a:cubicBezTo>
                  <a:cubicBezTo>
                    <a:pt x="11907" y="5383"/>
                    <a:pt x="11836" y="4883"/>
                    <a:pt x="11717" y="4407"/>
                  </a:cubicBezTo>
                  <a:cubicBezTo>
                    <a:pt x="11680" y="4314"/>
                    <a:pt x="11600" y="4279"/>
                    <a:pt x="11533" y="4279"/>
                  </a:cubicBezTo>
                  <a:cubicBezTo>
                    <a:pt x="11513" y="4279"/>
                    <a:pt x="11495" y="4282"/>
                    <a:pt x="11479" y="4288"/>
                  </a:cubicBezTo>
                  <a:cubicBezTo>
                    <a:pt x="11407" y="4311"/>
                    <a:pt x="11360" y="4407"/>
                    <a:pt x="11383" y="4502"/>
                  </a:cubicBezTo>
                  <a:cubicBezTo>
                    <a:pt x="11502" y="4907"/>
                    <a:pt x="11550" y="5335"/>
                    <a:pt x="11550" y="5740"/>
                  </a:cubicBezTo>
                  <a:lnTo>
                    <a:pt x="9216" y="5740"/>
                  </a:lnTo>
                  <a:cubicBezTo>
                    <a:pt x="9169" y="4954"/>
                    <a:pt x="8811" y="4169"/>
                    <a:pt x="8216" y="3597"/>
                  </a:cubicBezTo>
                  <a:cubicBezTo>
                    <a:pt x="7668" y="3049"/>
                    <a:pt x="6906" y="2716"/>
                    <a:pt x="6144" y="2692"/>
                  </a:cubicBezTo>
                  <a:lnTo>
                    <a:pt x="6144" y="334"/>
                  </a:lnTo>
                  <a:cubicBezTo>
                    <a:pt x="8287" y="382"/>
                    <a:pt x="10216" y="1692"/>
                    <a:pt x="11074" y="3692"/>
                  </a:cubicBezTo>
                  <a:lnTo>
                    <a:pt x="11098" y="3716"/>
                  </a:lnTo>
                  <a:cubicBezTo>
                    <a:pt x="11145" y="3811"/>
                    <a:pt x="11240" y="3835"/>
                    <a:pt x="11312" y="3835"/>
                  </a:cubicBezTo>
                  <a:cubicBezTo>
                    <a:pt x="11431" y="3811"/>
                    <a:pt x="11502" y="3692"/>
                    <a:pt x="11431" y="3597"/>
                  </a:cubicBezTo>
                  <a:lnTo>
                    <a:pt x="11407" y="3573"/>
                  </a:lnTo>
                  <a:cubicBezTo>
                    <a:pt x="10455" y="1406"/>
                    <a:pt x="8335" y="1"/>
                    <a:pt x="59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0" name="Google Shape;2640;p65"/>
          <p:cNvGrpSpPr/>
          <p:nvPr/>
        </p:nvGrpSpPr>
        <p:grpSpPr>
          <a:xfrm>
            <a:off x="7024965" y="1922930"/>
            <a:ext cx="302503" cy="355037"/>
            <a:chOff x="6758252" y="1922930"/>
            <a:chExt cx="302503" cy="355037"/>
          </a:xfrm>
        </p:grpSpPr>
        <p:sp>
          <p:nvSpPr>
            <p:cNvPr id="2641" name="Google Shape;2641;p65"/>
            <p:cNvSpPr/>
            <p:nvPr/>
          </p:nvSpPr>
          <p:spPr>
            <a:xfrm>
              <a:off x="6834252" y="1928267"/>
              <a:ext cx="149135" cy="342604"/>
            </a:xfrm>
            <a:custGeom>
              <a:rect b="b" l="l" r="r" t="t"/>
              <a:pathLst>
                <a:path extrusionOk="0" h="11491" w="5002">
                  <a:moveTo>
                    <a:pt x="2492" y="0"/>
                  </a:moveTo>
                  <a:cubicBezTo>
                    <a:pt x="2459" y="0"/>
                    <a:pt x="2429" y="12"/>
                    <a:pt x="2405" y="36"/>
                  </a:cubicBezTo>
                  <a:lnTo>
                    <a:pt x="71" y="2727"/>
                  </a:lnTo>
                  <a:cubicBezTo>
                    <a:pt x="0" y="2799"/>
                    <a:pt x="71" y="2894"/>
                    <a:pt x="143" y="2894"/>
                  </a:cubicBezTo>
                  <a:lnTo>
                    <a:pt x="1048" y="2894"/>
                  </a:lnTo>
                  <a:lnTo>
                    <a:pt x="1048" y="11491"/>
                  </a:lnTo>
                  <a:lnTo>
                    <a:pt x="3953" y="11491"/>
                  </a:lnTo>
                  <a:lnTo>
                    <a:pt x="3953" y="2894"/>
                  </a:lnTo>
                  <a:lnTo>
                    <a:pt x="4858" y="2894"/>
                  </a:lnTo>
                  <a:cubicBezTo>
                    <a:pt x="4930" y="2894"/>
                    <a:pt x="5001" y="2775"/>
                    <a:pt x="4930" y="2727"/>
                  </a:cubicBezTo>
                  <a:lnTo>
                    <a:pt x="2596" y="36"/>
                  </a:lnTo>
                  <a:cubicBezTo>
                    <a:pt x="2560" y="12"/>
                    <a:pt x="2524" y="0"/>
                    <a:pt x="2492"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65"/>
            <p:cNvSpPr/>
            <p:nvPr/>
          </p:nvSpPr>
          <p:spPr>
            <a:xfrm>
              <a:off x="6937204" y="2014523"/>
              <a:ext cx="14222" cy="256349"/>
            </a:xfrm>
            <a:custGeom>
              <a:rect b="b" l="l" r="r" t="t"/>
              <a:pathLst>
                <a:path extrusionOk="0" h="8598" w="477">
                  <a:moveTo>
                    <a:pt x="357" y="1"/>
                  </a:moveTo>
                  <a:cubicBezTo>
                    <a:pt x="191" y="1"/>
                    <a:pt x="24" y="144"/>
                    <a:pt x="0" y="334"/>
                  </a:cubicBezTo>
                  <a:lnTo>
                    <a:pt x="0" y="8598"/>
                  </a:lnTo>
                  <a:lnTo>
                    <a:pt x="476" y="8598"/>
                  </a:lnTo>
                  <a:lnTo>
                    <a:pt x="476" y="1"/>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65"/>
            <p:cNvSpPr/>
            <p:nvPr/>
          </p:nvSpPr>
          <p:spPr>
            <a:xfrm>
              <a:off x="6900979" y="1927015"/>
              <a:ext cx="82409" cy="87537"/>
            </a:xfrm>
            <a:custGeom>
              <a:rect b="b" l="l" r="r" t="t"/>
              <a:pathLst>
                <a:path extrusionOk="0" h="2936" w="2764">
                  <a:moveTo>
                    <a:pt x="239" y="1"/>
                  </a:moveTo>
                  <a:cubicBezTo>
                    <a:pt x="209" y="1"/>
                    <a:pt x="179" y="19"/>
                    <a:pt x="143" y="54"/>
                  </a:cubicBezTo>
                  <a:lnTo>
                    <a:pt x="1" y="221"/>
                  </a:lnTo>
                  <a:lnTo>
                    <a:pt x="2239" y="2769"/>
                  </a:lnTo>
                  <a:cubicBezTo>
                    <a:pt x="2287" y="2817"/>
                    <a:pt x="2239" y="2936"/>
                    <a:pt x="2144" y="2936"/>
                  </a:cubicBezTo>
                  <a:lnTo>
                    <a:pt x="2620" y="2936"/>
                  </a:lnTo>
                  <a:cubicBezTo>
                    <a:pt x="2715" y="2936"/>
                    <a:pt x="2763" y="2817"/>
                    <a:pt x="2715" y="2722"/>
                  </a:cubicBezTo>
                  <a:lnTo>
                    <a:pt x="334" y="54"/>
                  </a:lnTo>
                  <a:cubicBezTo>
                    <a:pt x="298" y="19"/>
                    <a:pt x="269" y="1"/>
                    <a:pt x="239"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65"/>
            <p:cNvSpPr/>
            <p:nvPr/>
          </p:nvSpPr>
          <p:spPr>
            <a:xfrm>
              <a:off x="6763232" y="1965894"/>
              <a:ext cx="149135" cy="304292"/>
            </a:xfrm>
            <a:custGeom>
              <a:rect b="b" l="l" r="r" t="t"/>
              <a:pathLst>
                <a:path extrusionOk="0" h="10206" w="5002">
                  <a:moveTo>
                    <a:pt x="2492" y="1"/>
                  </a:moveTo>
                  <a:cubicBezTo>
                    <a:pt x="2459" y="1"/>
                    <a:pt x="2430" y="12"/>
                    <a:pt x="2406" y="36"/>
                  </a:cubicBezTo>
                  <a:lnTo>
                    <a:pt x="72" y="2704"/>
                  </a:lnTo>
                  <a:cubicBezTo>
                    <a:pt x="1" y="2799"/>
                    <a:pt x="72" y="2894"/>
                    <a:pt x="143" y="2894"/>
                  </a:cubicBezTo>
                  <a:lnTo>
                    <a:pt x="1048" y="2894"/>
                  </a:lnTo>
                  <a:lnTo>
                    <a:pt x="1048" y="10205"/>
                  </a:lnTo>
                  <a:lnTo>
                    <a:pt x="3954" y="10205"/>
                  </a:lnTo>
                  <a:lnTo>
                    <a:pt x="3954" y="2894"/>
                  </a:lnTo>
                  <a:lnTo>
                    <a:pt x="4859" y="2894"/>
                  </a:lnTo>
                  <a:cubicBezTo>
                    <a:pt x="4930" y="2894"/>
                    <a:pt x="5002" y="2775"/>
                    <a:pt x="4930" y="2704"/>
                  </a:cubicBezTo>
                  <a:lnTo>
                    <a:pt x="2596" y="36"/>
                  </a:lnTo>
                  <a:cubicBezTo>
                    <a:pt x="2561" y="12"/>
                    <a:pt x="2525" y="1"/>
                    <a:pt x="249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65"/>
            <p:cNvSpPr/>
            <p:nvPr/>
          </p:nvSpPr>
          <p:spPr>
            <a:xfrm>
              <a:off x="6905242" y="2068310"/>
              <a:ext cx="149135" cy="202563"/>
            </a:xfrm>
            <a:custGeom>
              <a:rect b="b" l="l" r="r" t="t"/>
              <a:pathLst>
                <a:path extrusionOk="0" h="6794" w="5002">
                  <a:moveTo>
                    <a:pt x="2501" y="1"/>
                  </a:moveTo>
                  <a:cubicBezTo>
                    <a:pt x="2471" y="1"/>
                    <a:pt x="2441" y="19"/>
                    <a:pt x="2406" y="54"/>
                  </a:cubicBezTo>
                  <a:lnTo>
                    <a:pt x="72" y="2722"/>
                  </a:lnTo>
                  <a:cubicBezTo>
                    <a:pt x="0" y="2817"/>
                    <a:pt x="72" y="2936"/>
                    <a:pt x="143" y="2936"/>
                  </a:cubicBezTo>
                  <a:lnTo>
                    <a:pt x="1048" y="2936"/>
                  </a:lnTo>
                  <a:lnTo>
                    <a:pt x="1048" y="6794"/>
                  </a:lnTo>
                  <a:lnTo>
                    <a:pt x="3954" y="6794"/>
                  </a:lnTo>
                  <a:lnTo>
                    <a:pt x="3954" y="2936"/>
                  </a:lnTo>
                  <a:lnTo>
                    <a:pt x="4859" y="2936"/>
                  </a:lnTo>
                  <a:cubicBezTo>
                    <a:pt x="4930" y="2936"/>
                    <a:pt x="5002" y="2817"/>
                    <a:pt x="4930" y="2722"/>
                  </a:cubicBezTo>
                  <a:lnTo>
                    <a:pt x="2596" y="54"/>
                  </a:lnTo>
                  <a:cubicBezTo>
                    <a:pt x="2561" y="19"/>
                    <a:pt x="2531" y="1"/>
                    <a:pt x="2501"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65"/>
            <p:cNvSpPr/>
            <p:nvPr/>
          </p:nvSpPr>
          <p:spPr>
            <a:xfrm>
              <a:off x="6866184" y="2052865"/>
              <a:ext cx="14222" cy="218007"/>
            </a:xfrm>
            <a:custGeom>
              <a:rect b="b" l="l" r="r" t="t"/>
              <a:pathLst>
                <a:path extrusionOk="0" h="7312" w="477">
                  <a:moveTo>
                    <a:pt x="358" y="1"/>
                  </a:moveTo>
                  <a:cubicBezTo>
                    <a:pt x="191" y="1"/>
                    <a:pt x="25" y="144"/>
                    <a:pt x="1" y="334"/>
                  </a:cubicBezTo>
                  <a:lnTo>
                    <a:pt x="1" y="7312"/>
                  </a:lnTo>
                  <a:lnTo>
                    <a:pt x="477" y="7312"/>
                  </a:lnTo>
                  <a:lnTo>
                    <a:pt x="477" y="1"/>
                  </a:ln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65"/>
            <p:cNvSpPr/>
            <p:nvPr/>
          </p:nvSpPr>
          <p:spPr>
            <a:xfrm>
              <a:off x="6829988" y="1965178"/>
              <a:ext cx="82379" cy="87716"/>
            </a:xfrm>
            <a:custGeom>
              <a:rect b="b" l="l" r="r" t="t"/>
              <a:pathLst>
                <a:path extrusionOk="0" h="2942" w="2763">
                  <a:moveTo>
                    <a:pt x="238" y="1"/>
                  </a:moveTo>
                  <a:cubicBezTo>
                    <a:pt x="209" y="1"/>
                    <a:pt x="179" y="13"/>
                    <a:pt x="143" y="36"/>
                  </a:cubicBezTo>
                  <a:lnTo>
                    <a:pt x="0" y="227"/>
                  </a:lnTo>
                  <a:lnTo>
                    <a:pt x="2239" y="2751"/>
                  </a:lnTo>
                  <a:cubicBezTo>
                    <a:pt x="2286" y="2823"/>
                    <a:pt x="2239" y="2942"/>
                    <a:pt x="2143" y="2942"/>
                  </a:cubicBezTo>
                  <a:lnTo>
                    <a:pt x="2620" y="2942"/>
                  </a:lnTo>
                  <a:cubicBezTo>
                    <a:pt x="2739" y="2942"/>
                    <a:pt x="2763" y="2823"/>
                    <a:pt x="2715" y="2728"/>
                  </a:cubicBezTo>
                  <a:lnTo>
                    <a:pt x="334" y="36"/>
                  </a:lnTo>
                  <a:cubicBezTo>
                    <a:pt x="298" y="13"/>
                    <a:pt x="268" y="1"/>
                    <a:pt x="238"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65"/>
            <p:cNvSpPr/>
            <p:nvPr/>
          </p:nvSpPr>
          <p:spPr>
            <a:xfrm>
              <a:off x="7008910" y="2155818"/>
              <a:ext cx="14222" cy="115056"/>
            </a:xfrm>
            <a:custGeom>
              <a:rect b="b" l="l" r="r" t="t"/>
              <a:pathLst>
                <a:path extrusionOk="0" h="3859" w="477">
                  <a:moveTo>
                    <a:pt x="358" y="1"/>
                  </a:moveTo>
                  <a:cubicBezTo>
                    <a:pt x="167" y="1"/>
                    <a:pt x="0" y="144"/>
                    <a:pt x="0" y="334"/>
                  </a:cubicBezTo>
                  <a:lnTo>
                    <a:pt x="0" y="3859"/>
                  </a:lnTo>
                  <a:lnTo>
                    <a:pt x="477" y="3859"/>
                  </a:lnTo>
                  <a:lnTo>
                    <a:pt x="477"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65"/>
            <p:cNvSpPr/>
            <p:nvPr/>
          </p:nvSpPr>
          <p:spPr>
            <a:xfrm>
              <a:off x="6972684" y="2068131"/>
              <a:ext cx="82409" cy="87716"/>
            </a:xfrm>
            <a:custGeom>
              <a:rect b="b" l="l" r="r" t="t"/>
              <a:pathLst>
                <a:path extrusionOk="0" h="2942" w="2764">
                  <a:moveTo>
                    <a:pt x="239" y="1"/>
                  </a:moveTo>
                  <a:cubicBezTo>
                    <a:pt x="209" y="1"/>
                    <a:pt x="179" y="13"/>
                    <a:pt x="144" y="37"/>
                  </a:cubicBezTo>
                  <a:lnTo>
                    <a:pt x="1" y="227"/>
                  </a:lnTo>
                  <a:lnTo>
                    <a:pt x="2239" y="2751"/>
                  </a:lnTo>
                  <a:cubicBezTo>
                    <a:pt x="2287" y="2823"/>
                    <a:pt x="2239" y="2942"/>
                    <a:pt x="2144" y="2942"/>
                  </a:cubicBezTo>
                  <a:lnTo>
                    <a:pt x="2620" y="2942"/>
                  </a:lnTo>
                  <a:cubicBezTo>
                    <a:pt x="2716" y="2942"/>
                    <a:pt x="2763" y="2823"/>
                    <a:pt x="2716" y="2728"/>
                  </a:cubicBezTo>
                  <a:lnTo>
                    <a:pt x="334" y="37"/>
                  </a:lnTo>
                  <a:cubicBezTo>
                    <a:pt x="299" y="13"/>
                    <a:pt x="269" y="1"/>
                    <a:pt x="239"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65"/>
            <p:cNvSpPr/>
            <p:nvPr/>
          </p:nvSpPr>
          <p:spPr>
            <a:xfrm>
              <a:off x="6758252" y="1922930"/>
              <a:ext cx="302503" cy="355037"/>
            </a:xfrm>
            <a:custGeom>
              <a:rect b="b" l="l" r="r" t="t"/>
              <a:pathLst>
                <a:path extrusionOk="0" h="11908" w="10146">
                  <a:moveTo>
                    <a:pt x="2668" y="1644"/>
                  </a:moveTo>
                  <a:lnTo>
                    <a:pt x="4907" y="4168"/>
                  </a:lnTo>
                  <a:lnTo>
                    <a:pt x="4121" y="4168"/>
                  </a:lnTo>
                  <a:cubicBezTo>
                    <a:pt x="4049" y="4168"/>
                    <a:pt x="3954" y="4240"/>
                    <a:pt x="3954" y="4359"/>
                  </a:cubicBezTo>
                  <a:lnTo>
                    <a:pt x="3954" y="11503"/>
                  </a:lnTo>
                  <a:lnTo>
                    <a:pt x="1382" y="11503"/>
                  </a:lnTo>
                  <a:lnTo>
                    <a:pt x="1382" y="4359"/>
                  </a:lnTo>
                  <a:cubicBezTo>
                    <a:pt x="1382" y="4264"/>
                    <a:pt x="1311" y="4168"/>
                    <a:pt x="1215" y="4168"/>
                  </a:cubicBezTo>
                  <a:lnTo>
                    <a:pt x="430" y="4168"/>
                  </a:lnTo>
                  <a:lnTo>
                    <a:pt x="2668" y="1644"/>
                  </a:lnTo>
                  <a:close/>
                  <a:moveTo>
                    <a:pt x="5026" y="1"/>
                  </a:moveTo>
                  <a:cubicBezTo>
                    <a:pt x="4954" y="1"/>
                    <a:pt x="4930" y="48"/>
                    <a:pt x="4883" y="72"/>
                  </a:cubicBezTo>
                  <a:lnTo>
                    <a:pt x="4288" y="763"/>
                  </a:lnTo>
                  <a:cubicBezTo>
                    <a:pt x="4240" y="787"/>
                    <a:pt x="4240" y="810"/>
                    <a:pt x="4240" y="834"/>
                  </a:cubicBezTo>
                  <a:cubicBezTo>
                    <a:pt x="4270" y="954"/>
                    <a:pt x="4347" y="1008"/>
                    <a:pt x="4423" y="1008"/>
                  </a:cubicBezTo>
                  <a:cubicBezTo>
                    <a:pt x="4469" y="1008"/>
                    <a:pt x="4514" y="989"/>
                    <a:pt x="4549" y="953"/>
                  </a:cubicBezTo>
                  <a:lnTo>
                    <a:pt x="5050" y="406"/>
                  </a:lnTo>
                  <a:lnTo>
                    <a:pt x="7288" y="2930"/>
                  </a:lnTo>
                  <a:lnTo>
                    <a:pt x="6502" y="2930"/>
                  </a:lnTo>
                  <a:cubicBezTo>
                    <a:pt x="6431" y="2930"/>
                    <a:pt x="6336" y="3001"/>
                    <a:pt x="6336" y="3097"/>
                  </a:cubicBezTo>
                  <a:lnTo>
                    <a:pt x="6336" y="5883"/>
                  </a:lnTo>
                  <a:lnTo>
                    <a:pt x="4835" y="7550"/>
                  </a:lnTo>
                  <a:cubicBezTo>
                    <a:pt x="4764" y="7621"/>
                    <a:pt x="4764" y="7740"/>
                    <a:pt x="4811" y="7860"/>
                  </a:cubicBezTo>
                  <a:cubicBezTo>
                    <a:pt x="4883" y="7955"/>
                    <a:pt x="4954" y="8026"/>
                    <a:pt x="5073" y="8026"/>
                  </a:cubicBezTo>
                  <a:lnTo>
                    <a:pt x="5835" y="8026"/>
                  </a:lnTo>
                  <a:lnTo>
                    <a:pt x="5835" y="11527"/>
                  </a:lnTo>
                  <a:lnTo>
                    <a:pt x="4311" y="11527"/>
                  </a:lnTo>
                  <a:lnTo>
                    <a:pt x="4311" y="4573"/>
                  </a:lnTo>
                  <a:lnTo>
                    <a:pt x="5026" y="4573"/>
                  </a:lnTo>
                  <a:cubicBezTo>
                    <a:pt x="5145" y="4573"/>
                    <a:pt x="5240" y="4502"/>
                    <a:pt x="5288" y="4406"/>
                  </a:cubicBezTo>
                  <a:cubicBezTo>
                    <a:pt x="5359" y="4287"/>
                    <a:pt x="5312" y="4168"/>
                    <a:pt x="5264" y="4097"/>
                  </a:cubicBezTo>
                  <a:lnTo>
                    <a:pt x="3525" y="2120"/>
                  </a:lnTo>
                  <a:lnTo>
                    <a:pt x="4002" y="1596"/>
                  </a:lnTo>
                  <a:cubicBezTo>
                    <a:pt x="4073" y="1525"/>
                    <a:pt x="4073" y="1430"/>
                    <a:pt x="4002" y="1382"/>
                  </a:cubicBezTo>
                  <a:cubicBezTo>
                    <a:pt x="3978" y="1334"/>
                    <a:pt x="3930" y="1311"/>
                    <a:pt x="3880" y="1311"/>
                  </a:cubicBezTo>
                  <a:cubicBezTo>
                    <a:pt x="3829" y="1311"/>
                    <a:pt x="3775" y="1334"/>
                    <a:pt x="3740" y="1382"/>
                  </a:cubicBezTo>
                  <a:lnTo>
                    <a:pt x="3287" y="1882"/>
                  </a:lnTo>
                  <a:lnTo>
                    <a:pt x="2882" y="1430"/>
                  </a:lnTo>
                  <a:cubicBezTo>
                    <a:pt x="2859" y="1406"/>
                    <a:pt x="2811" y="1382"/>
                    <a:pt x="2787" y="1382"/>
                  </a:cubicBezTo>
                  <a:cubicBezTo>
                    <a:pt x="2740" y="1354"/>
                    <a:pt x="2690" y="1341"/>
                    <a:pt x="2641" y="1341"/>
                  </a:cubicBezTo>
                  <a:cubicBezTo>
                    <a:pt x="2567" y="1341"/>
                    <a:pt x="2497" y="1372"/>
                    <a:pt x="2454" y="1430"/>
                  </a:cubicBezTo>
                  <a:lnTo>
                    <a:pt x="72" y="4121"/>
                  </a:lnTo>
                  <a:cubicBezTo>
                    <a:pt x="1" y="4192"/>
                    <a:pt x="1" y="4335"/>
                    <a:pt x="49" y="4454"/>
                  </a:cubicBezTo>
                  <a:cubicBezTo>
                    <a:pt x="120" y="4526"/>
                    <a:pt x="191" y="4597"/>
                    <a:pt x="310" y="4597"/>
                  </a:cubicBezTo>
                  <a:lnTo>
                    <a:pt x="1025" y="4597"/>
                  </a:lnTo>
                  <a:lnTo>
                    <a:pt x="1025" y="11741"/>
                  </a:lnTo>
                  <a:cubicBezTo>
                    <a:pt x="1025" y="11837"/>
                    <a:pt x="1120" y="11908"/>
                    <a:pt x="1215" y="11908"/>
                  </a:cubicBezTo>
                  <a:lnTo>
                    <a:pt x="8931" y="11908"/>
                  </a:lnTo>
                  <a:cubicBezTo>
                    <a:pt x="9003" y="11908"/>
                    <a:pt x="9098" y="11837"/>
                    <a:pt x="9098" y="11741"/>
                  </a:cubicBezTo>
                  <a:lnTo>
                    <a:pt x="9098" y="10312"/>
                  </a:lnTo>
                  <a:cubicBezTo>
                    <a:pt x="9098" y="10217"/>
                    <a:pt x="9050" y="10170"/>
                    <a:pt x="8955" y="10122"/>
                  </a:cubicBezTo>
                  <a:cubicBezTo>
                    <a:pt x="8943" y="10119"/>
                    <a:pt x="8931" y="10118"/>
                    <a:pt x="8919" y="10118"/>
                  </a:cubicBezTo>
                  <a:cubicBezTo>
                    <a:pt x="8817" y="10118"/>
                    <a:pt x="8741" y="10206"/>
                    <a:pt x="8741" y="10312"/>
                  </a:cubicBezTo>
                  <a:lnTo>
                    <a:pt x="8741" y="11598"/>
                  </a:lnTo>
                  <a:lnTo>
                    <a:pt x="6193" y="11598"/>
                  </a:lnTo>
                  <a:lnTo>
                    <a:pt x="6193" y="7907"/>
                  </a:lnTo>
                  <a:cubicBezTo>
                    <a:pt x="6193" y="7812"/>
                    <a:pt x="6097" y="7717"/>
                    <a:pt x="6002" y="7717"/>
                  </a:cubicBezTo>
                  <a:lnTo>
                    <a:pt x="5192" y="7717"/>
                  </a:lnTo>
                  <a:lnTo>
                    <a:pt x="7431" y="5192"/>
                  </a:lnTo>
                  <a:lnTo>
                    <a:pt x="9670" y="7717"/>
                  </a:lnTo>
                  <a:lnTo>
                    <a:pt x="8884" y="7717"/>
                  </a:lnTo>
                  <a:cubicBezTo>
                    <a:pt x="8812" y="7717"/>
                    <a:pt x="8717" y="7812"/>
                    <a:pt x="8717" y="7907"/>
                  </a:cubicBezTo>
                  <a:lnTo>
                    <a:pt x="8717" y="9503"/>
                  </a:lnTo>
                  <a:cubicBezTo>
                    <a:pt x="8717" y="9598"/>
                    <a:pt x="8765" y="9646"/>
                    <a:pt x="8860" y="9693"/>
                  </a:cubicBezTo>
                  <a:cubicBezTo>
                    <a:pt x="8872" y="9696"/>
                    <a:pt x="8884" y="9697"/>
                    <a:pt x="8896" y="9697"/>
                  </a:cubicBezTo>
                  <a:cubicBezTo>
                    <a:pt x="8998" y="9697"/>
                    <a:pt x="9074" y="9609"/>
                    <a:pt x="9074" y="9503"/>
                  </a:cubicBezTo>
                  <a:lnTo>
                    <a:pt x="9074" y="8050"/>
                  </a:lnTo>
                  <a:lnTo>
                    <a:pt x="9789" y="8050"/>
                  </a:lnTo>
                  <a:cubicBezTo>
                    <a:pt x="9884" y="8050"/>
                    <a:pt x="10003" y="7979"/>
                    <a:pt x="10051" y="7907"/>
                  </a:cubicBezTo>
                  <a:cubicBezTo>
                    <a:pt x="10146" y="7740"/>
                    <a:pt x="10122" y="7598"/>
                    <a:pt x="10027" y="7502"/>
                  </a:cubicBezTo>
                  <a:lnTo>
                    <a:pt x="7645" y="4835"/>
                  </a:lnTo>
                  <a:cubicBezTo>
                    <a:pt x="7622" y="4787"/>
                    <a:pt x="7574" y="4764"/>
                    <a:pt x="7550" y="4764"/>
                  </a:cubicBezTo>
                  <a:cubicBezTo>
                    <a:pt x="7510" y="4748"/>
                    <a:pt x="7468" y="4740"/>
                    <a:pt x="7427" y="4740"/>
                  </a:cubicBezTo>
                  <a:cubicBezTo>
                    <a:pt x="7344" y="4740"/>
                    <a:pt x="7264" y="4772"/>
                    <a:pt x="7217" y="4835"/>
                  </a:cubicBezTo>
                  <a:lnTo>
                    <a:pt x="6693" y="5454"/>
                  </a:lnTo>
                  <a:lnTo>
                    <a:pt x="6693" y="3263"/>
                  </a:lnTo>
                  <a:lnTo>
                    <a:pt x="7407" y="3263"/>
                  </a:lnTo>
                  <a:cubicBezTo>
                    <a:pt x="7526" y="3263"/>
                    <a:pt x="7622" y="3192"/>
                    <a:pt x="7669" y="3097"/>
                  </a:cubicBezTo>
                  <a:cubicBezTo>
                    <a:pt x="7741" y="2978"/>
                    <a:pt x="7693" y="2859"/>
                    <a:pt x="7645" y="2787"/>
                  </a:cubicBezTo>
                  <a:lnTo>
                    <a:pt x="5264" y="96"/>
                  </a:lnTo>
                  <a:cubicBezTo>
                    <a:pt x="5192" y="25"/>
                    <a:pt x="5121" y="1"/>
                    <a:pt x="505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1" name="Google Shape;2651;p65"/>
          <p:cNvGrpSpPr/>
          <p:nvPr/>
        </p:nvGrpSpPr>
        <p:grpSpPr>
          <a:xfrm>
            <a:off x="7736880" y="1922930"/>
            <a:ext cx="354351" cy="353636"/>
            <a:chOff x="7393967" y="1922930"/>
            <a:chExt cx="354351" cy="353636"/>
          </a:xfrm>
        </p:grpSpPr>
        <p:sp>
          <p:nvSpPr>
            <p:cNvPr id="2652" name="Google Shape;2652;p65"/>
            <p:cNvSpPr/>
            <p:nvPr/>
          </p:nvSpPr>
          <p:spPr>
            <a:xfrm>
              <a:off x="7399662" y="2225407"/>
              <a:ext cx="90190" cy="45468"/>
            </a:xfrm>
            <a:custGeom>
              <a:rect b="b" l="l" r="r" t="t"/>
              <a:pathLst>
                <a:path extrusionOk="0" h="1525" w="3025">
                  <a:moveTo>
                    <a:pt x="167" y="1"/>
                  </a:moveTo>
                  <a:cubicBezTo>
                    <a:pt x="95" y="1"/>
                    <a:pt x="0" y="96"/>
                    <a:pt x="0" y="191"/>
                  </a:cubicBezTo>
                  <a:lnTo>
                    <a:pt x="0" y="1358"/>
                  </a:lnTo>
                  <a:cubicBezTo>
                    <a:pt x="0" y="1453"/>
                    <a:pt x="95" y="1525"/>
                    <a:pt x="167" y="1525"/>
                  </a:cubicBezTo>
                  <a:lnTo>
                    <a:pt x="2858" y="1525"/>
                  </a:lnTo>
                  <a:cubicBezTo>
                    <a:pt x="2953" y="1525"/>
                    <a:pt x="3001" y="1453"/>
                    <a:pt x="3025" y="1358"/>
                  </a:cubicBezTo>
                  <a:lnTo>
                    <a:pt x="3025" y="191"/>
                  </a:lnTo>
                  <a:cubicBezTo>
                    <a:pt x="3025" y="96"/>
                    <a:pt x="2953" y="1"/>
                    <a:pt x="285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65"/>
            <p:cNvSpPr/>
            <p:nvPr/>
          </p:nvSpPr>
          <p:spPr>
            <a:xfrm>
              <a:off x="7525334" y="2225407"/>
              <a:ext cx="90906" cy="45468"/>
            </a:xfrm>
            <a:custGeom>
              <a:rect b="b" l="l" r="r" t="t"/>
              <a:pathLst>
                <a:path extrusionOk="0" h="1525" w="3049">
                  <a:moveTo>
                    <a:pt x="191" y="1"/>
                  </a:moveTo>
                  <a:cubicBezTo>
                    <a:pt x="96" y="1"/>
                    <a:pt x="0" y="96"/>
                    <a:pt x="0" y="191"/>
                  </a:cubicBezTo>
                  <a:lnTo>
                    <a:pt x="0" y="1358"/>
                  </a:lnTo>
                  <a:cubicBezTo>
                    <a:pt x="0" y="1453"/>
                    <a:pt x="96" y="1525"/>
                    <a:pt x="191" y="1525"/>
                  </a:cubicBezTo>
                  <a:lnTo>
                    <a:pt x="2858" y="1525"/>
                  </a:lnTo>
                  <a:cubicBezTo>
                    <a:pt x="2953" y="1525"/>
                    <a:pt x="3049" y="1453"/>
                    <a:pt x="3049" y="1358"/>
                  </a:cubicBezTo>
                  <a:lnTo>
                    <a:pt x="3049" y="191"/>
                  </a:lnTo>
                  <a:cubicBezTo>
                    <a:pt x="3049" y="96"/>
                    <a:pt x="2953" y="1"/>
                    <a:pt x="285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65"/>
            <p:cNvSpPr/>
            <p:nvPr/>
          </p:nvSpPr>
          <p:spPr>
            <a:xfrm>
              <a:off x="7651721" y="2225407"/>
              <a:ext cx="90190" cy="45468"/>
            </a:xfrm>
            <a:custGeom>
              <a:rect b="b" l="l" r="r" t="t"/>
              <a:pathLst>
                <a:path extrusionOk="0" h="1525" w="3025">
                  <a:moveTo>
                    <a:pt x="167" y="1"/>
                  </a:moveTo>
                  <a:cubicBezTo>
                    <a:pt x="96" y="1"/>
                    <a:pt x="0" y="96"/>
                    <a:pt x="0" y="191"/>
                  </a:cubicBezTo>
                  <a:lnTo>
                    <a:pt x="0" y="1358"/>
                  </a:lnTo>
                  <a:cubicBezTo>
                    <a:pt x="0" y="1453"/>
                    <a:pt x="96" y="1525"/>
                    <a:pt x="167" y="1525"/>
                  </a:cubicBezTo>
                  <a:lnTo>
                    <a:pt x="2858" y="1525"/>
                  </a:lnTo>
                  <a:cubicBezTo>
                    <a:pt x="2977" y="1525"/>
                    <a:pt x="3025" y="1453"/>
                    <a:pt x="3025" y="1358"/>
                  </a:cubicBezTo>
                  <a:lnTo>
                    <a:pt x="3025" y="191"/>
                  </a:lnTo>
                  <a:cubicBezTo>
                    <a:pt x="3025" y="96"/>
                    <a:pt x="2953" y="1"/>
                    <a:pt x="285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65"/>
            <p:cNvSpPr/>
            <p:nvPr/>
          </p:nvSpPr>
          <p:spPr>
            <a:xfrm>
              <a:off x="7399662" y="2113241"/>
              <a:ext cx="90190" cy="45468"/>
            </a:xfrm>
            <a:custGeom>
              <a:rect b="b" l="l" r="r" t="t"/>
              <a:pathLst>
                <a:path extrusionOk="0" h="1525" w="3025">
                  <a:moveTo>
                    <a:pt x="167" y="0"/>
                  </a:moveTo>
                  <a:cubicBezTo>
                    <a:pt x="95" y="0"/>
                    <a:pt x="0" y="95"/>
                    <a:pt x="0" y="167"/>
                  </a:cubicBezTo>
                  <a:lnTo>
                    <a:pt x="0" y="1334"/>
                  </a:lnTo>
                  <a:cubicBezTo>
                    <a:pt x="0" y="1429"/>
                    <a:pt x="95" y="1524"/>
                    <a:pt x="167" y="1524"/>
                  </a:cubicBezTo>
                  <a:lnTo>
                    <a:pt x="2858" y="1524"/>
                  </a:lnTo>
                  <a:cubicBezTo>
                    <a:pt x="2953" y="1524"/>
                    <a:pt x="3001" y="1453"/>
                    <a:pt x="3025" y="1334"/>
                  </a:cubicBezTo>
                  <a:lnTo>
                    <a:pt x="3025" y="167"/>
                  </a:lnTo>
                  <a:cubicBezTo>
                    <a:pt x="3025" y="95"/>
                    <a:pt x="2953" y="0"/>
                    <a:pt x="2858"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65"/>
            <p:cNvSpPr/>
            <p:nvPr/>
          </p:nvSpPr>
          <p:spPr>
            <a:xfrm>
              <a:off x="7525334" y="2113241"/>
              <a:ext cx="90906" cy="45468"/>
            </a:xfrm>
            <a:custGeom>
              <a:rect b="b" l="l" r="r" t="t"/>
              <a:pathLst>
                <a:path extrusionOk="0" h="1525" w="3049">
                  <a:moveTo>
                    <a:pt x="191" y="0"/>
                  </a:moveTo>
                  <a:cubicBezTo>
                    <a:pt x="96" y="0"/>
                    <a:pt x="0" y="95"/>
                    <a:pt x="0" y="167"/>
                  </a:cubicBezTo>
                  <a:lnTo>
                    <a:pt x="0" y="1334"/>
                  </a:lnTo>
                  <a:cubicBezTo>
                    <a:pt x="0" y="1429"/>
                    <a:pt x="96" y="1524"/>
                    <a:pt x="191" y="1524"/>
                  </a:cubicBezTo>
                  <a:lnTo>
                    <a:pt x="2858" y="1524"/>
                  </a:lnTo>
                  <a:cubicBezTo>
                    <a:pt x="2953" y="1524"/>
                    <a:pt x="3049" y="1453"/>
                    <a:pt x="3049" y="1334"/>
                  </a:cubicBezTo>
                  <a:lnTo>
                    <a:pt x="3049" y="167"/>
                  </a:lnTo>
                  <a:cubicBezTo>
                    <a:pt x="3049" y="95"/>
                    <a:pt x="2953" y="0"/>
                    <a:pt x="2858"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65"/>
            <p:cNvSpPr/>
            <p:nvPr/>
          </p:nvSpPr>
          <p:spPr>
            <a:xfrm>
              <a:off x="7651721" y="2113241"/>
              <a:ext cx="90190" cy="45468"/>
            </a:xfrm>
            <a:custGeom>
              <a:rect b="b" l="l" r="r" t="t"/>
              <a:pathLst>
                <a:path extrusionOk="0" h="1525" w="3025">
                  <a:moveTo>
                    <a:pt x="167" y="0"/>
                  </a:moveTo>
                  <a:cubicBezTo>
                    <a:pt x="96" y="0"/>
                    <a:pt x="0" y="95"/>
                    <a:pt x="0" y="167"/>
                  </a:cubicBezTo>
                  <a:lnTo>
                    <a:pt x="0" y="1334"/>
                  </a:lnTo>
                  <a:cubicBezTo>
                    <a:pt x="0" y="1429"/>
                    <a:pt x="96" y="1524"/>
                    <a:pt x="167" y="1524"/>
                  </a:cubicBezTo>
                  <a:lnTo>
                    <a:pt x="2858" y="1524"/>
                  </a:lnTo>
                  <a:cubicBezTo>
                    <a:pt x="2977" y="1524"/>
                    <a:pt x="3025" y="1453"/>
                    <a:pt x="3025" y="1334"/>
                  </a:cubicBezTo>
                  <a:lnTo>
                    <a:pt x="3025" y="167"/>
                  </a:lnTo>
                  <a:cubicBezTo>
                    <a:pt x="3025" y="95"/>
                    <a:pt x="2953" y="0"/>
                    <a:pt x="2858"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65"/>
            <p:cNvSpPr/>
            <p:nvPr/>
          </p:nvSpPr>
          <p:spPr>
            <a:xfrm>
              <a:off x="7489108" y="1928625"/>
              <a:ext cx="164042" cy="77430"/>
            </a:xfrm>
            <a:custGeom>
              <a:rect b="b" l="l" r="r" t="t"/>
              <a:pathLst>
                <a:path extrusionOk="0" h="2597" w="5502">
                  <a:moveTo>
                    <a:pt x="191" y="0"/>
                  </a:moveTo>
                  <a:cubicBezTo>
                    <a:pt x="96" y="0"/>
                    <a:pt x="1" y="96"/>
                    <a:pt x="1" y="167"/>
                  </a:cubicBezTo>
                  <a:lnTo>
                    <a:pt x="1" y="2406"/>
                  </a:lnTo>
                  <a:cubicBezTo>
                    <a:pt x="1" y="2501"/>
                    <a:pt x="96" y="2596"/>
                    <a:pt x="191" y="2596"/>
                  </a:cubicBezTo>
                  <a:lnTo>
                    <a:pt x="5311" y="2596"/>
                  </a:lnTo>
                  <a:cubicBezTo>
                    <a:pt x="5431" y="2596"/>
                    <a:pt x="5478" y="2501"/>
                    <a:pt x="5502" y="2406"/>
                  </a:cubicBezTo>
                  <a:lnTo>
                    <a:pt x="5502" y="167"/>
                  </a:lnTo>
                  <a:cubicBezTo>
                    <a:pt x="5502" y="72"/>
                    <a:pt x="5431" y="0"/>
                    <a:pt x="5335"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65"/>
            <p:cNvSpPr/>
            <p:nvPr/>
          </p:nvSpPr>
          <p:spPr>
            <a:xfrm>
              <a:off x="7469937" y="2225407"/>
              <a:ext cx="19201" cy="45468"/>
            </a:xfrm>
            <a:custGeom>
              <a:rect b="b" l="l" r="r" t="t"/>
              <a:pathLst>
                <a:path extrusionOk="0" h="1525" w="644">
                  <a:moveTo>
                    <a:pt x="1" y="1"/>
                  </a:moveTo>
                  <a:cubicBezTo>
                    <a:pt x="72" y="1"/>
                    <a:pt x="168" y="96"/>
                    <a:pt x="168" y="191"/>
                  </a:cubicBezTo>
                  <a:lnTo>
                    <a:pt x="168" y="1358"/>
                  </a:lnTo>
                  <a:cubicBezTo>
                    <a:pt x="168" y="1453"/>
                    <a:pt x="72" y="1525"/>
                    <a:pt x="1" y="1525"/>
                  </a:cubicBezTo>
                  <a:lnTo>
                    <a:pt x="477" y="1525"/>
                  </a:lnTo>
                  <a:cubicBezTo>
                    <a:pt x="549" y="1525"/>
                    <a:pt x="644" y="1430"/>
                    <a:pt x="644" y="1358"/>
                  </a:cubicBezTo>
                  <a:lnTo>
                    <a:pt x="644" y="191"/>
                  </a:lnTo>
                  <a:cubicBezTo>
                    <a:pt x="644" y="96"/>
                    <a:pt x="549"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65"/>
            <p:cNvSpPr/>
            <p:nvPr/>
          </p:nvSpPr>
          <p:spPr>
            <a:xfrm>
              <a:off x="7595638" y="2225407"/>
              <a:ext cx="19887" cy="45468"/>
            </a:xfrm>
            <a:custGeom>
              <a:rect b="b" l="l" r="r" t="t"/>
              <a:pathLst>
                <a:path extrusionOk="0" h="1525" w="667">
                  <a:moveTo>
                    <a:pt x="0" y="1"/>
                  </a:moveTo>
                  <a:cubicBezTo>
                    <a:pt x="95" y="1"/>
                    <a:pt x="191" y="96"/>
                    <a:pt x="191" y="191"/>
                  </a:cubicBezTo>
                  <a:lnTo>
                    <a:pt x="191" y="1358"/>
                  </a:lnTo>
                  <a:cubicBezTo>
                    <a:pt x="191" y="1453"/>
                    <a:pt x="95" y="1525"/>
                    <a:pt x="0" y="1525"/>
                  </a:cubicBezTo>
                  <a:lnTo>
                    <a:pt x="476" y="1525"/>
                  </a:lnTo>
                  <a:cubicBezTo>
                    <a:pt x="572" y="1525"/>
                    <a:pt x="667" y="1430"/>
                    <a:pt x="667" y="1358"/>
                  </a:cubicBezTo>
                  <a:lnTo>
                    <a:pt x="667" y="191"/>
                  </a:lnTo>
                  <a:cubicBezTo>
                    <a:pt x="667" y="96"/>
                    <a:pt x="595" y="1"/>
                    <a:pt x="476"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65"/>
            <p:cNvSpPr/>
            <p:nvPr/>
          </p:nvSpPr>
          <p:spPr>
            <a:xfrm>
              <a:off x="7722711" y="2225407"/>
              <a:ext cx="19201" cy="45468"/>
            </a:xfrm>
            <a:custGeom>
              <a:rect b="b" l="l" r="r" t="t"/>
              <a:pathLst>
                <a:path extrusionOk="0" h="1525" w="644">
                  <a:moveTo>
                    <a:pt x="1" y="1"/>
                  </a:moveTo>
                  <a:cubicBezTo>
                    <a:pt x="96" y="1"/>
                    <a:pt x="168" y="96"/>
                    <a:pt x="168" y="191"/>
                  </a:cubicBezTo>
                  <a:lnTo>
                    <a:pt x="168" y="1358"/>
                  </a:lnTo>
                  <a:cubicBezTo>
                    <a:pt x="168" y="1453"/>
                    <a:pt x="96" y="1525"/>
                    <a:pt x="1" y="1525"/>
                  </a:cubicBezTo>
                  <a:lnTo>
                    <a:pt x="477" y="1525"/>
                  </a:lnTo>
                  <a:cubicBezTo>
                    <a:pt x="572" y="1525"/>
                    <a:pt x="644" y="1430"/>
                    <a:pt x="644" y="1358"/>
                  </a:cubicBezTo>
                  <a:lnTo>
                    <a:pt x="644" y="191"/>
                  </a:lnTo>
                  <a:cubicBezTo>
                    <a:pt x="644" y="96"/>
                    <a:pt x="596"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65"/>
            <p:cNvSpPr/>
            <p:nvPr/>
          </p:nvSpPr>
          <p:spPr>
            <a:xfrm>
              <a:off x="7469937" y="2113927"/>
              <a:ext cx="19201" cy="45468"/>
            </a:xfrm>
            <a:custGeom>
              <a:rect b="b" l="l" r="r" t="t"/>
              <a:pathLst>
                <a:path extrusionOk="0" h="1525" w="644">
                  <a:moveTo>
                    <a:pt x="1" y="1"/>
                  </a:moveTo>
                  <a:cubicBezTo>
                    <a:pt x="72" y="1"/>
                    <a:pt x="168" y="96"/>
                    <a:pt x="168" y="168"/>
                  </a:cubicBezTo>
                  <a:lnTo>
                    <a:pt x="168" y="1334"/>
                  </a:lnTo>
                  <a:cubicBezTo>
                    <a:pt x="168" y="1430"/>
                    <a:pt x="72" y="1525"/>
                    <a:pt x="1" y="1525"/>
                  </a:cubicBezTo>
                  <a:lnTo>
                    <a:pt x="477" y="1525"/>
                  </a:lnTo>
                  <a:cubicBezTo>
                    <a:pt x="549" y="1525"/>
                    <a:pt x="644" y="1430"/>
                    <a:pt x="644" y="1334"/>
                  </a:cubicBezTo>
                  <a:lnTo>
                    <a:pt x="644" y="168"/>
                  </a:lnTo>
                  <a:cubicBezTo>
                    <a:pt x="644" y="72"/>
                    <a:pt x="549" y="1"/>
                    <a:pt x="477"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65"/>
            <p:cNvSpPr/>
            <p:nvPr/>
          </p:nvSpPr>
          <p:spPr>
            <a:xfrm>
              <a:off x="7595638" y="2113927"/>
              <a:ext cx="19887" cy="45468"/>
            </a:xfrm>
            <a:custGeom>
              <a:rect b="b" l="l" r="r" t="t"/>
              <a:pathLst>
                <a:path extrusionOk="0" h="1525" w="667">
                  <a:moveTo>
                    <a:pt x="0" y="1"/>
                  </a:moveTo>
                  <a:cubicBezTo>
                    <a:pt x="95" y="1"/>
                    <a:pt x="191" y="96"/>
                    <a:pt x="191" y="168"/>
                  </a:cubicBezTo>
                  <a:lnTo>
                    <a:pt x="191" y="1334"/>
                  </a:lnTo>
                  <a:cubicBezTo>
                    <a:pt x="191" y="1430"/>
                    <a:pt x="95" y="1525"/>
                    <a:pt x="0" y="1525"/>
                  </a:cubicBezTo>
                  <a:lnTo>
                    <a:pt x="476" y="1525"/>
                  </a:lnTo>
                  <a:cubicBezTo>
                    <a:pt x="572" y="1525"/>
                    <a:pt x="667" y="1430"/>
                    <a:pt x="667" y="1334"/>
                  </a:cubicBezTo>
                  <a:lnTo>
                    <a:pt x="667" y="168"/>
                  </a:lnTo>
                  <a:cubicBezTo>
                    <a:pt x="667" y="72"/>
                    <a:pt x="595" y="1"/>
                    <a:pt x="476"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65"/>
            <p:cNvSpPr/>
            <p:nvPr/>
          </p:nvSpPr>
          <p:spPr>
            <a:xfrm>
              <a:off x="7722711" y="2113927"/>
              <a:ext cx="19201" cy="45468"/>
            </a:xfrm>
            <a:custGeom>
              <a:rect b="b" l="l" r="r" t="t"/>
              <a:pathLst>
                <a:path extrusionOk="0" h="1525" w="644">
                  <a:moveTo>
                    <a:pt x="1" y="1"/>
                  </a:moveTo>
                  <a:cubicBezTo>
                    <a:pt x="96" y="1"/>
                    <a:pt x="168" y="96"/>
                    <a:pt x="168" y="168"/>
                  </a:cubicBezTo>
                  <a:lnTo>
                    <a:pt x="168" y="1334"/>
                  </a:lnTo>
                  <a:cubicBezTo>
                    <a:pt x="168" y="1430"/>
                    <a:pt x="96" y="1525"/>
                    <a:pt x="1" y="1525"/>
                  </a:cubicBezTo>
                  <a:lnTo>
                    <a:pt x="477" y="1525"/>
                  </a:lnTo>
                  <a:cubicBezTo>
                    <a:pt x="572" y="1525"/>
                    <a:pt x="644" y="1430"/>
                    <a:pt x="644" y="1334"/>
                  </a:cubicBezTo>
                  <a:lnTo>
                    <a:pt x="644" y="168"/>
                  </a:lnTo>
                  <a:cubicBezTo>
                    <a:pt x="644" y="72"/>
                    <a:pt x="596" y="1"/>
                    <a:pt x="477"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65"/>
            <p:cNvSpPr/>
            <p:nvPr/>
          </p:nvSpPr>
          <p:spPr>
            <a:xfrm>
              <a:off x="7633265" y="1928625"/>
              <a:ext cx="19201" cy="77430"/>
            </a:xfrm>
            <a:custGeom>
              <a:rect b="b" l="l" r="r" t="t"/>
              <a:pathLst>
                <a:path extrusionOk="0" h="2597" w="644">
                  <a:moveTo>
                    <a:pt x="0" y="0"/>
                  </a:moveTo>
                  <a:cubicBezTo>
                    <a:pt x="72" y="0"/>
                    <a:pt x="167" y="96"/>
                    <a:pt x="167" y="167"/>
                  </a:cubicBezTo>
                  <a:lnTo>
                    <a:pt x="167" y="2406"/>
                  </a:lnTo>
                  <a:cubicBezTo>
                    <a:pt x="167" y="2501"/>
                    <a:pt x="72" y="2596"/>
                    <a:pt x="0" y="2596"/>
                  </a:cubicBezTo>
                  <a:lnTo>
                    <a:pt x="476" y="2596"/>
                  </a:lnTo>
                  <a:cubicBezTo>
                    <a:pt x="548" y="2596"/>
                    <a:pt x="643" y="2501"/>
                    <a:pt x="643" y="2406"/>
                  </a:cubicBezTo>
                  <a:lnTo>
                    <a:pt x="643" y="167"/>
                  </a:lnTo>
                  <a:cubicBezTo>
                    <a:pt x="643" y="96"/>
                    <a:pt x="596" y="0"/>
                    <a:pt x="476"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65"/>
            <p:cNvSpPr/>
            <p:nvPr/>
          </p:nvSpPr>
          <p:spPr>
            <a:xfrm>
              <a:off x="7528882" y="1949913"/>
              <a:ext cx="83810" cy="10674"/>
            </a:xfrm>
            <a:custGeom>
              <a:rect b="b" l="l" r="r" t="t"/>
              <a:pathLst>
                <a:path extrusionOk="0" h="358" w="2811">
                  <a:moveTo>
                    <a:pt x="215" y="1"/>
                  </a:moveTo>
                  <a:cubicBezTo>
                    <a:pt x="120" y="1"/>
                    <a:pt x="72" y="48"/>
                    <a:pt x="48" y="144"/>
                  </a:cubicBezTo>
                  <a:cubicBezTo>
                    <a:pt x="0" y="263"/>
                    <a:pt x="96" y="358"/>
                    <a:pt x="215" y="358"/>
                  </a:cubicBezTo>
                  <a:lnTo>
                    <a:pt x="2596" y="358"/>
                  </a:lnTo>
                  <a:cubicBezTo>
                    <a:pt x="2715" y="358"/>
                    <a:pt x="2811" y="263"/>
                    <a:pt x="2763" y="144"/>
                  </a:cubicBezTo>
                  <a:cubicBezTo>
                    <a:pt x="2739" y="48"/>
                    <a:pt x="2668" y="1"/>
                    <a:pt x="257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65"/>
            <p:cNvSpPr/>
            <p:nvPr/>
          </p:nvSpPr>
          <p:spPr>
            <a:xfrm>
              <a:off x="7546622" y="1972632"/>
              <a:ext cx="46899" cy="10704"/>
            </a:xfrm>
            <a:custGeom>
              <a:rect b="b" l="l" r="r" t="t"/>
              <a:pathLst>
                <a:path extrusionOk="0" h="359" w="1573">
                  <a:moveTo>
                    <a:pt x="215" y="1"/>
                  </a:moveTo>
                  <a:cubicBezTo>
                    <a:pt x="96" y="1"/>
                    <a:pt x="1" y="96"/>
                    <a:pt x="48" y="215"/>
                  </a:cubicBezTo>
                  <a:cubicBezTo>
                    <a:pt x="72" y="310"/>
                    <a:pt x="120" y="358"/>
                    <a:pt x="215" y="358"/>
                  </a:cubicBezTo>
                  <a:lnTo>
                    <a:pt x="1382" y="358"/>
                  </a:lnTo>
                  <a:cubicBezTo>
                    <a:pt x="1477" y="358"/>
                    <a:pt x="1525" y="310"/>
                    <a:pt x="1549" y="215"/>
                  </a:cubicBezTo>
                  <a:cubicBezTo>
                    <a:pt x="1573" y="96"/>
                    <a:pt x="1501" y="1"/>
                    <a:pt x="138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65"/>
            <p:cNvSpPr/>
            <p:nvPr/>
          </p:nvSpPr>
          <p:spPr>
            <a:xfrm>
              <a:off x="7393967" y="1922930"/>
              <a:ext cx="354351" cy="353636"/>
            </a:xfrm>
            <a:custGeom>
              <a:rect b="b" l="l" r="r" t="t"/>
              <a:pathLst>
                <a:path extrusionOk="0" h="11861" w="11885">
                  <a:moveTo>
                    <a:pt x="3025" y="6550"/>
                  </a:moveTo>
                  <a:lnTo>
                    <a:pt x="3025" y="7717"/>
                  </a:lnTo>
                  <a:lnTo>
                    <a:pt x="334" y="7717"/>
                  </a:lnTo>
                  <a:lnTo>
                    <a:pt x="334" y="6550"/>
                  </a:lnTo>
                  <a:close/>
                  <a:moveTo>
                    <a:pt x="7264" y="6550"/>
                  </a:moveTo>
                  <a:lnTo>
                    <a:pt x="7264" y="7717"/>
                  </a:lnTo>
                  <a:lnTo>
                    <a:pt x="4597" y="7717"/>
                  </a:lnTo>
                  <a:lnTo>
                    <a:pt x="4597" y="6550"/>
                  </a:lnTo>
                  <a:close/>
                  <a:moveTo>
                    <a:pt x="11527" y="6550"/>
                  </a:moveTo>
                  <a:lnTo>
                    <a:pt x="11527" y="7717"/>
                  </a:lnTo>
                  <a:lnTo>
                    <a:pt x="8860" y="7717"/>
                  </a:lnTo>
                  <a:lnTo>
                    <a:pt x="8860" y="6550"/>
                  </a:lnTo>
                  <a:close/>
                  <a:moveTo>
                    <a:pt x="7240" y="10312"/>
                  </a:moveTo>
                  <a:lnTo>
                    <a:pt x="7240" y="11456"/>
                  </a:lnTo>
                  <a:lnTo>
                    <a:pt x="4573" y="11456"/>
                  </a:lnTo>
                  <a:lnTo>
                    <a:pt x="4573" y="10312"/>
                  </a:lnTo>
                  <a:close/>
                  <a:moveTo>
                    <a:pt x="11527" y="10312"/>
                  </a:moveTo>
                  <a:lnTo>
                    <a:pt x="11527" y="11456"/>
                  </a:lnTo>
                  <a:lnTo>
                    <a:pt x="8860" y="11456"/>
                  </a:lnTo>
                  <a:lnTo>
                    <a:pt x="8860" y="10312"/>
                  </a:lnTo>
                  <a:close/>
                  <a:moveTo>
                    <a:pt x="3382" y="1"/>
                  </a:moveTo>
                  <a:cubicBezTo>
                    <a:pt x="3192" y="1"/>
                    <a:pt x="3049" y="358"/>
                    <a:pt x="3049" y="358"/>
                  </a:cubicBezTo>
                  <a:lnTo>
                    <a:pt x="3049" y="2597"/>
                  </a:lnTo>
                  <a:cubicBezTo>
                    <a:pt x="3049" y="2763"/>
                    <a:pt x="3192" y="2954"/>
                    <a:pt x="3406" y="2954"/>
                  </a:cubicBezTo>
                  <a:lnTo>
                    <a:pt x="5788" y="2954"/>
                  </a:lnTo>
                  <a:lnTo>
                    <a:pt x="5788" y="4502"/>
                  </a:lnTo>
                  <a:lnTo>
                    <a:pt x="2001" y="4502"/>
                  </a:lnTo>
                  <a:cubicBezTo>
                    <a:pt x="1739" y="4502"/>
                    <a:pt x="1525" y="4716"/>
                    <a:pt x="1525" y="4978"/>
                  </a:cubicBezTo>
                  <a:lnTo>
                    <a:pt x="1525" y="6264"/>
                  </a:lnTo>
                  <a:lnTo>
                    <a:pt x="358" y="6264"/>
                  </a:lnTo>
                  <a:cubicBezTo>
                    <a:pt x="191" y="6264"/>
                    <a:pt x="1" y="6407"/>
                    <a:pt x="1" y="6621"/>
                  </a:cubicBezTo>
                  <a:lnTo>
                    <a:pt x="1" y="7740"/>
                  </a:lnTo>
                  <a:cubicBezTo>
                    <a:pt x="1" y="7931"/>
                    <a:pt x="167" y="8098"/>
                    <a:pt x="358" y="8098"/>
                  </a:cubicBezTo>
                  <a:lnTo>
                    <a:pt x="1525" y="8098"/>
                  </a:lnTo>
                  <a:lnTo>
                    <a:pt x="1525" y="10003"/>
                  </a:lnTo>
                  <a:lnTo>
                    <a:pt x="358" y="10003"/>
                  </a:lnTo>
                  <a:cubicBezTo>
                    <a:pt x="191" y="10003"/>
                    <a:pt x="1" y="10146"/>
                    <a:pt x="1" y="10360"/>
                  </a:cubicBezTo>
                  <a:lnTo>
                    <a:pt x="1" y="11670"/>
                  </a:lnTo>
                  <a:cubicBezTo>
                    <a:pt x="1" y="11765"/>
                    <a:pt x="96" y="11860"/>
                    <a:pt x="191" y="11860"/>
                  </a:cubicBezTo>
                  <a:lnTo>
                    <a:pt x="1025" y="11860"/>
                  </a:lnTo>
                  <a:cubicBezTo>
                    <a:pt x="1049" y="11860"/>
                    <a:pt x="1072" y="11860"/>
                    <a:pt x="1072" y="11837"/>
                  </a:cubicBezTo>
                  <a:cubicBezTo>
                    <a:pt x="1191" y="11670"/>
                    <a:pt x="1120" y="11503"/>
                    <a:pt x="953" y="11503"/>
                  </a:cubicBezTo>
                  <a:lnTo>
                    <a:pt x="334" y="11503"/>
                  </a:lnTo>
                  <a:lnTo>
                    <a:pt x="334" y="10336"/>
                  </a:lnTo>
                  <a:lnTo>
                    <a:pt x="3025" y="10336"/>
                  </a:lnTo>
                  <a:lnTo>
                    <a:pt x="3025" y="11503"/>
                  </a:lnTo>
                  <a:lnTo>
                    <a:pt x="1763" y="11503"/>
                  </a:lnTo>
                  <a:cubicBezTo>
                    <a:pt x="1668" y="11503"/>
                    <a:pt x="1620" y="11551"/>
                    <a:pt x="1596" y="11646"/>
                  </a:cubicBezTo>
                  <a:cubicBezTo>
                    <a:pt x="1549" y="11765"/>
                    <a:pt x="1644" y="11860"/>
                    <a:pt x="1763" y="11860"/>
                  </a:cubicBezTo>
                  <a:lnTo>
                    <a:pt x="3049" y="11860"/>
                  </a:lnTo>
                  <a:cubicBezTo>
                    <a:pt x="3216" y="11860"/>
                    <a:pt x="3406" y="11717"/>
                    <a:pt x="3406" y="11503"/>
                  </a:cubicBezTo>
                  <a:lnTo>
                    <a:pt x="3406" y="10336"/>
                  </a:lnTo>
                  <a:cubicBezTo>
                    <a:pt x="3406" y="10146"/>
                    <a:pt x="3263" y="9979"/>
                    <a:pt x="3049" y="9979"/>
                  </a:cubicBezTo>
                  <a:lnTo>
                    <a:pt x="1882" y="9979"/>
                  </a:lnTo>
                  <a:lnTo>
                    <a:pt x="1882" y="8074"/>
                  </a:lnTo>
                  <a:lnTo>
                    <a:pt x="3049" y="8074"/>
                  </a:lnTo>
                  <a:cubicBezTo>
                    <a:pt x="3216" y="8074"/>
                    <a:pt x="3406" y="7931"/>
                    <a:pt x="3406" y="7717"/>
                  </a:cubicBezTo>
                  <a:lnTo>
                    <a:pt x="3406" y="6574"/>
                  </a:lnTo>
                  <a:cubicBezTo>
                    <a:pt x="3406" y="6407"/>
                    <a:pt x="3263" y="6216"/>
                    <a:pt x="3049" y="6216"/>
                  </a:cubicBezTo>
                  <a:lnTo>
                    <a:pt x="1882" y="6216"/>
                  </a:lnTo>
                  <a:lnTo>
                    <a:pt x="1882" y="4954"/>
                  </a:lnTo>
                  <a:cubicBezTo>
                    <a:pt x="1882" y="4859"/>
                    <a:pt x="1954" y="4787"/>
                    <a:pt x="2025" y="4787"/>
                  </a:cubicBezTo>
                  <a:lnTo>
                    <a:pt x="5788" y="4787"/>
                  </a:lnTo>
                  <a:lnTo>
                    <a:pt x="5788" y="6193"/>
                  </a:lnTo>
                  <a:lnTo>
                    <a:pt x="4597" y="6193"/>
                  </a:lnTo>
                  <a:cubicBezTo>
                    <a:pt x="4406" y="6193"/>
                    <a:pt x="4240" y="6359"/>
                    <a:pt x="4240" y="6550"/>
                  </a:cubicBezTo>
                  <a:lnTo>
                    <a:pt x="4240" y="7693"/>
                  </a:lnTo>
                  <a:cubicBezTo>
                    <a:pt x="4240" y="7860"/>
                    <a:pt x="4383" y="8050"/>
                    <a:pt x="4597" y="8050"/>
                  </a:cubicBezTo>
                  <a:lnTo>
                    <a:pt x="5788" y="8050"/>
                  </a:lnTo>
                  <a:lnTo>
                    <a:pt x="5788" y="9955"/>
                  </a:lnTo>
                  <a:lnTo>
                    <a:pt x="4597" y="9955"/>
                  </a:lnTo>
                  <a:cubicBezTo>
                    <a:pt x="4406" y="9955"/>
                    <a:pt x="4240" y="10098"/>
                    <a:pt x="4240" y="10312"/>
                  </a:cubicBezTo>
                  <a:lnTo>
                    <a:pt x="4240" y="11479"/>
                  </a:lnTo>
                  <a:cubicBezTo>
                    <a:pt x="4240" y="11646"/>
                    <a:pt x="4383" y="11837"/>
                    <a:pt x="4597" y="11837"/>
                  </a:cubicBezTo>
                  <a:lnTo>
                    <a:pt x="7264" y="11837"/>
                  </a:lnTo>
                  <a:cubicBezTo>
                    <a:pt x="7455" y="11837"/>
                    <a:pt x="7621" y="11670"/>
                    <a:pt x="7621" y="11479"/>
                  </a:cubicBezTo>
                  <a:lnTo>
                    <a:pt x="7621" y="10312"/>
                  </a:lnTo>
                  <a:cubicBezTo>
                    <a:pt x="7621" y="10122"/>
                    <a:pt x="7478" y="9955"/>
                    <a:pt x="7264" y="9955"/>
                  </a:cubicBezTo>
                  <a:lnTo>
                    <a:pt x="6097" y="9955"/>
                  </a:lnTo>
                  <a:lnTo>
                    <a:pt x="6097" y="8050"/>
                  </a:lnTo>
                  <a:lnTo>
                    <a:pt x="7264" y="8050"/>
                  </a:lnTo>
                  <a:cubicBezTo>
                    <a:pt x="7455" y="8050"/>
                    <a:pt x="7621" y="7907"/>
                    <a:pt x="7621" y="7693"/>
                  </a:cubicBezTo>
                  <a:lnTo>
                    <a:pt x="7621" y="6550"/>
                  </a:lnTo>
                  <a:cubicBezTo>
                    <a:pt x="7621" y="6383"/>
                    <a:pt x="7478" y="6193"/>
                    <a:pt x="7264" y="6193"/>
                  </a:cubicBezTo>
                  <a:lnTo>
                    <a:pt x="6097" y="6193"/>
                  </a:lnTo>
                  <a:lnTo>
                    <a:pt x="6097" y="4787"/>
                  </a:lnTo>
                  <a:lnTo>
                    <a:pt x="9860" y="4787"/>
                  </a:lnTo>
                  <a:cubicBezTo>
                    <a:pt x="9955" y="4787"/>
                    <a:pt x="10003" y="4859"/>
                    <a:pt x="10003" y="4954"/>
                  </a:cubicBezTo>
                  <a:lnTo>
                    <a:pt x="10003" y="6216"/>
                  </a:lnTo>
                  <a:lnTo>
                    <a:pt x="8836" y="6216"/>
                  </a:lnTo>
                  <a:cubicBezTo>
                    <a:pt x="8669" y="6216"/>
                    <a:pt x="8479" y="6383"/>
                    <a:pt x="8479" y="6574"/>
                  </a:cubicBezTo>
                  <a:lnTo>
                    <a:pt x="8479" y="7717"/>
                  </a:lnTo>
                  <a:cubicBezTo>
                    <a:pt x="8479" y="7883"/>
                    <a:pt x="8645" y="8074"/>
                    <a:pt x="8836" y="8074"/>
                  </a:cubicBezTo>
                  <a:lnTo>
                    <a:pt x="10003" y="8074"/>
                  </a:lnTo>
                  <a:lnTo>
                    <a:pt x="10003" y="9979"/>
                  </a:lnTo>
                  <a:lnTo>
                    <a:pt x="8836" y="9979"/>
                  </a:lnTo>
                  <a:cubicBezTo>
                    <a:pt x="8669" y="9979"/>
                    <a:pt x="8479" y="10122"/>
                    <a:pt x="8479" y="10336"/>
                  </a:cubicBezTo>
                  <a:lnTo>
                    <a:pt x="8479" y="11503"/>
                  </a:lnTo>
                  <a:cubicBezTo>
                    <a:pt x="8479" y="11670"/>
                    <a:pt x="8645" y="11860"/>
                    <a:pt x="8836" y="11860"/>
                  </a:cubicBezTo>
                  <a:lnTo>
                    <a:pt x="11527" y="11860"/>
                  </a:lnTo>
                  <a:cubicBezTo>
                    <a:pt x="11694" y="11860"/>
                    <a:pt x="11884" y="11717"/>
                    <a:pt x="11884" y="11503"/>
                  </a:cubicBezTo>
                  <a:lnTo>
                    <a:pt x="11884" y="10336"/>
                  </a:lnTo>
                  <a:cubicBezTo>
                    <a:pt x="11884" y="10146"/>
                    <a:pt x="11741" y="9979"/>
                    <a:pt x="11527" y="9979"/>
                  </a:cubicBezTo>
                  <a:lnTo>
                    <a:pt x="10336" y="9979"/>
                  </a:lnTo>
                  <a:lnTo>
                    <a:pt x="10336" y="8074"/>
                  </a:lnTo>
                  <a:lnTo>
                    <a:pt x="11503" y="8074"/>
                  </a:lnTo>
                  <a:cubicBezTo>
                    <a:pt x="11670" y="8074"/>
                    <a:pt x="11860" y="7931"/>
                    <a:pt x="11860" y="7717"/>
                  </a:cubicBezTo>
                  <a:lnTo>
                    <a:pt x="11860" y="6574"/>
                  </a:lnTo>
                  <a:cubicBezTo>
                    <a:pt x="11860" y="6407"/>
                    <a:pt x="11717" y="6216"/>
                    <a:pt x="11503" y="6216"/>
                  </a:cubicBezTo>
                  <a:lnTo>
                    <a:pt x="10336" y="6216"/>
                  </a:lnTo>
                  <a:lnTo>
                    <a:pt x="10336" y="4954"/>
                  </a:lnTo>
                  <a:cubicBezTo>
                    <a:pt x="10336" y="4692"/>
                    <a:pt x="10122" y="4478"/>
                    <a:pt x="9860" y="4478"/>
                  </a:cubicBezTo>
                  <a:lnTo>
                    <a:pt x="6121" y="4478"/>
                  </a:lnTo>
                  <a:lnTo>
                    <a:pt x="6121" y="2930"/>
                  </a:lnTo>
                  <a:lnTo>
                    <a:pt x="8502" y="2930"/>
                  </a:lnTo>
                  <a:cubicBezTo>
                    <a:pt x="8669" y="2930"/>
                    <a:pt x="8860" y="2763"/>
                    <a:pt x="8860" y="2573"/>
                  </a:cubicBezTo>
                  <a:lnTo>
                    <a:pt x="8860" y="191"/>
                  </a:lnTo>
                  <a:cubicBezTo>
                    <a:pt x="8860" y="96"/>
                    <a:pt x="8764" y="1"/>
                    <a:pt x="8669" y="1"/>
                  </a:cubicBezTo>
                  <a:lnTo>
                    <a:pt x="7359" y="1"/>
                  </a:lnTo>
                  <a:cubicBezTo>
                    <a:pt x="7336" y="1"/>
                    <a:pt x="7312" y="1"/>
                    <a:pt x="7312" y="25"/>
                  </a:cubicBezTo>
                  <a:cubicBezTo>
                    <a:pt x="7193" y="191"/>
                    <a:pt x="7264" y="358"/>
                    <a:pt x="7431" y="358"/>
                  </a:cubicBezTo>
                  <a:lnTo>
                    <a:pt x="8526" y="358"/>
                  </a:lnTo>
                  <a:lnTo>
                    <a:pt x="8526" y="2597"/>
                  </a:lnTo>
                  <a:lnTo>
                    <a:pt x="3382" y="2597"/>
                  </a:lnTo>
                  <a:lnTo>
                    <a:pt x="3382" y="358"/>
                  </a:lnTo>
                  <a:lnTo>
                    <a:pt x="6621" y="358"/>
                  </a:lnTo>
                  <a:cubicBezTo>
                    <a:pt x="6716" y="358"/>
                    <a:pt x="6788" y="263"/>
                    <a:pt x="6788" y="191"/>
                  </a:cubicBezTo>
                  <a:cubicBezTo>
                    <a:pt x="6788" y="96"/>
                    <a:pt x="6716" y="1"/>
                    <a:pt x="662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9" name="Google Shape;2669;p65"/>
          <p:cNvGrpSpPr/>
          <p:nvPr/>
        </p:nvGrpSpPr>
        <p:grpSpPr>
          <a:xfrm>
            <a:off x="7736880" y="2448366"/>
            <a:ext cx="355039" cy="353608"/>
            <a:chOff x="7393967" y="2448366"/>
            <a:chExt cx="355039" cy="353608"/>
          </a:xfrm>
        </p:grpSpPr>
        <p:sp>
          <p:nvSpPr>
            <p:cNvPr id="2670" name="Google Shape;2670;p65"/>
            <p:cNvSpPr/>
            <p:nvPr/>
          </p:nvSpPr>
          <p:spPr>
            <a:xfrm>
              <a:off x="7399662" y="2454031"/>
              <a:ext cx="160494" cy="160494"/>
            </a:xfrm>
            <a:custGeom>
              <a:rect b="b" l="l" r="r" t="t"/>
              <a:pathLst>
                <a:path extrusionOk="0" h="5383" w="5383">
                  <a:moveTo>
                    <a:pt x="5335" y="1"/>
                  </a:moveTo>
                  <a:cubicBezTo>
                    <a:pt x="2406" y="25"/>
                    <a:pt x="24" y="2406"/>
                    <a:pt x="0" y="5335"/>
                  </a:cubicBezTo>
                  <a:cubicBezTo>
                    <a:pt x="0" y="5359"/>
                    <a:pt x="24" y="5383"/>
                    <a:pt x="48" y="5383"/>
                  </a:cubicBezTo>
                  <a:lnTo>
                    <a:pt x="5382" y="5383"/>
                  </a:lnTo>
                  <a:lnTo>
                    <a:pt x="5382" y="49"/>
                  </a:lnTo>
                  <a:cubicBezTo>
                    <a:pt x="5382" y="25"/>
                    <a:pt x="5359" y="1"/>
                    <a:pt x="5335"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65"/>
            <p:cNvSpPr/>
            <p:nvPr/>
          </p:nvSpPr>
          <p:spPr>
            <a:xfrm>
              <a:off x="7399662" y="2635815"/>
              <a:ext cx="274089" cy="160494"/>
            </a:xfrm>
            <a:custGeom>
              <a:rect b="b" l="l" r="r" t="t"/>
              <a:pathLst>
                <a:path extrusionOk="0" h="5383" w="9193">
                  <a:moveTo>
                    <a:pt x="48" y="0"/>
                  </a:moveTo>
                  <a:cubicBezTo>
                    <a:pt x="24" y="0"/>
                    <a:pt x="0" y="24"/>
                    <a:pt x="0" y="72"/>
                  </a:cubicBezTo>
                  <a:cubicBezTo>
                    <a:pt x="24" y="3001"/>
                    <a:pt x="2429" y="5382"/>
                    <a:pt x="5382" y="5382"/>
                  </a:cubicBezTo>
                  <a:cubicBezTo>
                    <a:pt x="6883" y="5382"/>
                    <a:pt x="8192" y="4787"/>
                    <a:pt x="9169" y="3835"/>
                  </a:cubicBezTo>
                  <a:cubicBezTo>
                    <a:pt x="9193" y="3811"/>
                    <a:pt x="9193" y="3787"/>
                    <a:pt x="9169" y="3763"/>
                  </a:cubicBezTo>
                  <a:lnTo>
                    <a:pt x="5716"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65"/>
            <p:cNvSpPr/>
            <p:nvPr/>
          </p:nvSpPr>
          <p:spPr>
            <a:xfrm>
              <a:off x="7423097" y="2721713"/>
              <a:ext cx="250655" cy="76028"/>
            </a:xfrm>
            <a:custGeom>
              <a:rect b="b" l="l" r="r" t="t"/>
              <a:pathLst>
                <a:path extrusionOk="0" h="2550" w="8407">
                  <a:moveTo>
                    <a:pt x="0" y="1"/>
                  </a:moveTo>
                  <a:cubicBezTo>
                    <a:pt x="953" y="1525"/>
                    <a:pt x="2667" y="2549"/>
                    <a:pt x="4596" y="2549"/>
                  </a:cubicBezTo>
                  <a:cubicBezTo>
                    <a:pt x="6097" y="2549"/>
                    <a:pt x="7406" y="1954"/>
                    <a:pt x="8383" y="1001"/>
                  </a:cubicBezTo>
                  <a:cubicBezTo>
                    <a:pt x="8407" y="954"/>
                    <a:pt x="8407" y="906"/>
                    <a:pt x="8383" y="906"/>
                  </a:cubicBezTo>
                  <a:lnTo>
                    <a:pt x="8073" y="573"/>
                  </a:lnTo>
                  <a:cubicBezTo>
                    <a:pt x="7097" y="1525"/>
                    <a:pt x="5763" y="2120"/>
                    <a:pt x="4311" y="2120"/>
                  </a:cubicBezTo>
                  <a:cubicBezTo>
                    <a:pt x="2548" y="2120"/>
                    <a:pt x="1000" y="1287"/>
                    <a:pt x="0"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65"/>
            <p:cNvSpPr/>
            <p:nvPr/>
          </p:nvSpPr>
          <p:spPr>
            <a:xfrm>
              <a:off x="7581416" y="2454031"/>
              <a:ext cx="160494" cy="278204"/>
            </a:xfrm>
            <a:custGeom>
              <a:rect b="b" l="l" r="r" t="t"/>
              <a:pathLst>
                <a:path extrusionOk="0" h="9331" w="5383">
                  <a:moveTo>
                    <a:pt x="72" y="1"/>
                  </a:moveTo>
                  <a:cubicBezTo>
                    <a:pt x="25" y="1"/>
                    <a:pt x="1" y="25"/>
                    <a:pt x="1" y="49"/>
                  </a:cubicBezTo>
                  <a:lnTo>
                    <a:pt x="1" y="5383"/>
                  </a:lnTo>
                  <a:lnTo>
                    <a:pt x="3597" y="9312"/>
                  </a:lnTo>
                  <a:cubicBezTo>
                    <a:pt x="3621" y="9324"/>
                    <a:pt x="3638" y="9330"/>
                    <a:pt x="3653" y="9330"/>
                  </a:cubicBezTo>
                  <a:cubicBezTo>
                    <a:pt x="3668" y="9330"/>
                    <a:pt x="3680" y="9324"/>
                    <a:pt x="3692" y="9312"/>
                  </a:cubicBezTo>
                  <a:cubicBezTo>
                    <a:pt x="4645" y="8336"/>
                    <a:pt x="5383" y="6836"/>
                    <a:pt x="5383" y="5383"/>
                  </a:cubicBezTo>
                  <a:cubicBezTo>
                    <a:pt x="5383" y="2430"/>
                    <a:pt x="3001" y="25"/>
                    <a:pt x="72"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65"/>
            <p:cNvSpPr/>
            <p:nvPr/>
          </p:nvSpPr>
          <p:spPr>
            <a:xfrm>
              <a:off x="7655269" y="2471085"/>
              <a:ext cx="88074" cy="261150"/>
            </a:xfrm>
            <a:custGeom>
              <a:rect b="b" l="l" r="r" t="t"/>
              <a:pathLst>
                <a:path extrusionOk="0" h="8759" w="2954">
                  <a:moveTo>
                    <a:pt x="0" y="0"/>
                  </a:moveTo>
                  <a:lnTo>
                    <a:pt x="0" y="0"/>
                  </a:lnTo>
                  <a:cubicBezTo>
                    <a:pt x="1501" y="953"/>
                    <a:pt x="2525" y="2644"/>
                    <a:pt x="2525" y="4573"/>
                  </a:cubicBezTo>
                  <a:cubicBezTo>
                    <a:pt x="2525" y="6002"/>
                    <a:pt x="1810" y="7454"/>
                    <a:pt x="882" y="8455"/>
                  </a:cubicBezTo>
                  <a:lnTo>
                    <a:pt x="1167" y="8740"/>
                  </a:lnTo>
                  <a:cubicBezTo>
                    <a:pt x="1179" y="8752"/>
                    <a:pt x="1191" y="8758"/>
                    <a:pt x="1203" y="8758"/>
                  </a:cubicBezTo>
                  <a:cubicBezTo>
                    <a:pt x="1215" y="8758"/>
                    <a:pt x="1227" y="8752"/>
                    <a:pt x="1239" y="8740"/>
                  </a:cubicBezTo>
                  <a:cubicBezTo>
                    <a:pt x="2191" y="7764"/>
                    <a:pt x="2953" y="6264"/>
                    <a:pt x="2953" y="4811"/>
                  </a:cubicBezTo>
                  <a:cubicBezTo>
                    <a:pt x="2953" y="2692"/>
                    <a:pt x="1715" y="882"/>
                    <a:pt x="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65"/>
            <p:cNvSpPr/>
            <p:nvPr/>
          </p:nvSpPr>
          <p:spPr>
            <a:xfrm>
              <a:off x="7393967" y="2448366"/>
              <a:ext cx="171854" cy="171854"/>
            </a:xfrm>
            <a:custGeom>
              <a:rect b="b" l="l" r="r" t="t"/>
              <a:pathLst>
                <a:path extrusionOk="0" h="5764" w="5764">
                  <a:moveTo>
                    <a:pt x="5526" y="0"/>
                  </a:moveTo>
                  <a:cubicBezTo>
                    <a:pt x="4525" y="0"/>
                    <a:pt x="3573" y="310"/>
                    <a:pt x="2716" y="810"/>
                  </a:cubicBezTo>
                  <a:cubicBezTo>
                    <a:pt x="1906" y="1286"/>
                    <a:pt x="1239" y="2001"/>
                    <a:pt x="763" y="2834"/>
                  </a:cubicBezTo>
                  <a:cubicBezTo>
                    <a:pt x="691" y="2930"/>
                    <a:pt x="715" y="3025"/>
                    <a:pt x="810" y="3072"/>
                  </a:cubicBezTo>
                  <a:cubicBezTo>
                    <a:pt x="844" y="3097"/>
                    <a:pt x="877" y="3108"/>
                    <a:pt x="908" y="3108"/>
                  </a:cubicBezTo>
                  <a:cubicBezTo>
                    <a:pt x="966" y="3108"/>
                    <a:pt x="1018" y="3071"/>
                    <a:pt x="1049" y="3025"/>
                  </a:cubicBezTo>
                  <a:cubicBezTo>
                    <a:pt x="1501" y="2239"/>
                    <a:pt x="2120" y="1596"/>
                    <a:pt x="2906" y="1144"/>
                  </a:cubicBezTo>
                  <a:cubicBezTo>
                    <a:pt x="3644" y="691"/>
                    <a:pt x="4525" y="429"/>
                    <a:pt x="5407" y="405"/>
                  </a:cubicBezTo>
                  <a:lnTo>
                    <a:pt x="5407" y="5430"/>
                  </a:lnTo>
                  <a:lnTo>
                    <a:pt x="358" y="5430"/>
                  </a:lnTo>
                  <a:cubicBezTo>
                    <a:pt x="406" y="4835"/>
                    <a:pt x="525" y="4263"/>
                    <a:pt x="715" y="3739"/>
                  </a:cubicBezTo>
                  <a:cubicBezTo>
                    <a:pt x="763" y="3644"/>
                    <a:pt x="715" y="3549"/>
                    <a:pt x="644" y="3501"/>
                  </a:cubicBezTo>
                  <a:cubicBezTo>
                    <a:pt x="617" y="3488"/>
                    <a:pt x="591" y="3482"/>
                    <a:pt x="565" y="3482"/>
                  </a:cubicBezTo>
                  <a:cubicBezTo>
                    <a:pt x="499" y="3482"/>
                    <a:pt x="440" y="3521"/>
                    <a:pt x="406" y="3573"/>
                  </a:cubicBezTo>
                  <a:cubicBezTo>
                    <a:pt x="167" y="4216"/>
                    <a:pt x="48" y="4859"/>
                    <a:pt x="1" y="5525"/>
                  </a:cubicBezTo>
                  <a:cubicBezTo>
                    <a:pt x="1" y="5573"/>
                    <a:pt x="48" y="5644"/>
                    <a:pt x="72" y="5668"/>
                  </a:cubicBezTo>
                  <a:cubicBezTo>
                    <a:pt x="96" y="5716"/>
                    <a:pt x="191" y="5764"/>
                    <a:pt x="239" y="5764"/>
                  </a:cubicBezTo>
                  <a:lnTo>
                    <a:pt x="5573" y="5764"/>
                  </a:lnTo>
                  <a:cubicBezTo>
                    <a:pt x="5669" y="5764"/>
                    <a:pt x="5764" y="5668"/>
                    <a:pt x="5764" y="5573"/>
                  </a:cubicBezTo>
                  <a:lnTo>
                    <a:pt x="5764" y="239"/>
                  </a:lnTo>
                  <a:cubicBezTo>
                    <a:pt x="5764" y="191"/>
                    <a:pt x="5716" y="120"/>
                    <a:pt x="5692" y="96"/>
                  </a:cubicBezTo>
                  <a:cubicBezTo>
                    <a:pt x="5645" y="48"/>
                    <a:pt x="5573" y="0"/>
                    <a:pt x="552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65"/>
            <p:cNvSpPr/>
            <p:nvPr/>
          </p:nvSpPr>
          <p:spPr>
            <a:xfrm>
              <a:off x="7393967" y="2630120"/>
              <a:ext cx="285479" cy="171854"/>
            </a:xfrm>
            <a:custGeom>
              <a:rect b="b" l="l" r="r" t="t"/>
              <a:pathLst>
                <a:path extrusionOk="0" h="5764" w="9575">
                  <a:moveTo>
                    <a:pt x="5811" y="382"/>
                  </a:moveTo>
                  <a:lnTo>
                    <a:pt x="9145" y="4002"/>
                  </a:lnTo>
                  <a:cubicBezTo>
                    <a:pt x="8193" y="4930"/>
                    <a:pt x="6907" y="5431"/>
                    <a:pt x="5573" y="5431"/>
                  </a:cubicBezTo>
                  <a:cubicBezTo>
                    <a:pt x="4168" y="5431"/>
                    <a:pt x="2906" y="4907"/>
                    <a:pt x="1906" y="3906"/>
                  </a:cubicBezTo>
                  <a:cubicBezTo>
                    <a:pt x="953" y="2954"/>
                    <a:pt x="406" y="1716"/>
                    <a:pt x="358" y="382"/>
                  </a:cubicBezTo>
                  <a:close/>
                  <a:moveTo>
                    <a:pt x="286" y="1"/>
                  </a:moveTo>
                  <a:cubicBezTo>
                    <a:pt x="215" y="1"/>
                    <a:pt x="191" y="1"/>
                    <a:pt x="120" y="49"/>
                  </a:cubicBezTo>
                  <a:cubicBezTo>
                    <a:pt x="72" y="96"/>
                    <a:pt x="1" y="168"/>
                    <a:pt x="1" y="263"/>
                  </a:cubicBezTo>
                  <a:cubicBezTo>
                    <a:pt x="25" y="1739"/>
                    <a:pt x="596" y="3121"/>
                    <a:pt x="1668" y="4145"/>
                  </a:cubicBezTo>
                  <a:cubicBezTo>
                    <a:pt x="2716" y="5192"/>
                    <a:pt x="4121" y="5764"/>
                    <a:pt x="5597" y="5764"/>
                  </a:cubicBezTo>
                  <a:cubicBezTo>
                    <a:pt x="7074" y="5764"/>
                    <a:pt x="8455" y="5192"/>
                    <a:pt x="9503" y="4192"/>
                  </a:cubicBezTo>
                  <a:cubicBezTo>
                    <a:pt x="9574" y="4097"/>
                    <a:pt x="9574" y="3954"/>
                    <a:pt x="9479" y="3859"/>
                  </a:cubicBezTo>
                  <a:lnTo>
                    <a:pt x="6026" y="72"/>
                  </a:lnTo>
                  <a:cubicBezTo>
                    <a:pt x="6002" y="49"/>
                    <a:pt x="5931" y="1"/>
                    <a:pt x="590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65"/>
            <p:cNvSpPr/>
            <p:nvPr/>
          </p:nvSpPr>
          <p:spPr>
            <a:xfrm>
              <a:off x="7576467" y="2448366"/>
              <a:ext cx="172539" cy="289712"/>
            </a:xfrm>
            <a:custGeom>
              <a:rect b="b" l="l" r="r" t="t"/>
              <a:pathLst>
                <a:path extrusionOk="0" h="9717" w="5787">
                  <a:moveTo>
                    <a:pt x="238" y="0"/>
                  </a:moveTo>
                  <a:cubicBezTo>
                    <a:pt x="143" y="0"/>
                    <a:pt x="48" y="72"/>
                    <a:pt x="24" y="167"/>
                  </a:cubicBezTo>
                  <a:cubicBezTo>
                    <a:pt x="0" y="191"/>
                    <a:pt x="0" y="215"/>
                    <a:pt x="0" y="286"/>
                  </a:cubicBezTo>
                  <a:lnTo>
                    <a:pt x="0" y="5573"/>
                  </a:lnTo>
                  <a:cubicBezTo>
                    <a:pt x="0" y="5597"/>
                    <a:pt x="24" y="5668"/>
                    <a:pt x="48" y="5692"/>
                  </a:cubicBezTo>
                  <a:lnTo>
                    <a:pt x="1000" y="6740"/>
                  </a:lnTo>
                  <a:cubicBezTo>
                    <a:pt x="1039" y="6766"/>
                    <a:pt x="1093" y="6785"/>
                    <a:pt x="1141" y="6785"/>
                  </a:cubicBezTo>
                  <a:cubicBezTo>
                    <a:pt x="1181" y="6785"/>
                    <a:pt x="1217" y="6772"/>
                    <a:pt x="1238" y="6740"/>
                  </a:cubicBezTo>
                  <a:cubicBezTo>
                    <a:pt x="1310" y="6668"/>
                    <a:pt x="1334" y="6549"/>
                    <a:pt x="1238" y="6502"/>
                  </a:cubicBezTo>
                  <a:lnTo>
                    <a:pt x="357" y="5525"/>
                  </a:lnTo>
                  <a:lnTo>
                    <a:pt x="357" y="358"/>
                  </a:lnTo>
                  <a:cubicBezTo>
                    <a:pt x="1691" y="405"/>
                    <a:pt x="2929" y="953"/>
                    <a:pt x="3882" y="1906"/>
                  </a:cubicBezTo>
                  <a:cubicBezTo>
                    <a:pt x="4882" y="2906"/>
                    <a:pt x="5406" y="4216"/>
                    <a:pt x="5406" y="5573"/>
                  </a:cubicBezTo>
                  <a:cubicBezTo>
                    <a:pt x="5406" y="6859"/>
                    <a:pt x="4811" y="8264"/>
                    <a:pt x="3834" y="9288"/>
                  </a:cubicBezTo>
                  <a:lnTo>
                    <a:pt x="1810" y="7073"/>
                  </a:lnTo>
                  <a:cubicBezTo>
                    <a:pt x="1772" y="7035"/>
                    <a:pt x="1720" y="7010"/>
                    <a:pt x="1673" y="7010"/>
                  </a:cubicBezTo>
                  <a:cubicBezTo>
                    <a:pt x="1632" y="7010"/>
                    <a:pt x="1594" y="7029"/>
                    <a:pt x="1572" y="7073"/>
                  </a:cubicBezTo>
                  <a:cubicBezTo>
                    <a:pt x="1500" y="7121"/>
                    <a:pt x="1477" y="7240"/>
                    <a:pt x="1572" y="7311"/>
                  </a:cubicBezTo>
                  <a:lnTo>
                    <a:pt x="3691" y="9621"/>
                  </a:lnTo>
                  <a:cubicBezTo>
                    <a:pt x="3739" y="9693"/>
                    <a:pt x="3810" y="9717"/>
                    <a:pt x="3858" y="9717"/>
                  </a:cubicBezTo>
                  <a:cubicBezTo>
                    <a:pt x="3929" y="9717"/>
                    <a:pt x="3977" y="9669"/>
                    <a:pt x="4049" y="9645"/>
                  </a:cubicBezTo>
                  <a:cubicBezTo>
                    <a:pt x="5120" y="8550"/>
                    <a:pt x="5787" y="7002"/>
                    <a:pt x="5787" y="5597"/>
                  </a:cubicBezTo>
                  <a:cubicBezTo>
                    <a:pt x="5739" y="4120"/>
                    <a:pt x="5168" y="2715"/>
                    <a:pt x="4120" y="1667"/>
                  </a:cubicBezTo>
                  <a:cubicBezTo>
                    <a:pt x="3096" y="643"/>
                    <a:pt x="1715" y="48"/>
                    <a:pt x="23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8" name="Google Shape;2678;p65"/>
          <p:cNvGrpSpPr/>
          <p:nvPr/>
        </p:nvGrpSpPr>
        <p:grpSpPr>
          <a:xfrm>
            <a:off x="6997982" y="2448366"/>
            <a:ext cx="354353" cy="352922"/>
            <a:chOff x="6731270" y="2448366"/>
            <a:chExt cx="354353" cy="352922"/>
          </a:xfrm>
        </p:grpSpPr>
        <p:sp>
          <p:nvSpPr>
            <p:cNvPr id="2679" name="Google Shape;2679;p65"/>
            <p:cNvSpPr/>
            <p:nvPr/>
          </p:nvSpPr>
          <p:spPr>
            <a:xfrm>
              <a:off x="6876142" y="2592493"/>
              <a:ext cx="203786" cy="205246"/>
            </a:xfrm>
            <a:custGeom>
              <a:rect b="b" l="l" r="r" t="t"/>
              <a:pathLst>
                <a:path extrusionOk="0" h="6884" w="6835">
                  <a:moveTo>
                    <a:pt x="3096" y="1"/>
                  </a:moveTo>
                  <a:cubicBezTo>
                    <a:pt x="3001" y="1"/>
                    <a:pt x="2905" y="96"/>
                    <a:pt x="2905" y="167"/>
                  </a:cubicBezTo>
                  <a:lnTo>
                    <a:pt x="2905" y="596"/>
                  </a:lnTo>
                  <a:cubicBezTo>
                    <a:pt x="2905" y="691"/>
                    <a:pt x="2858" y="739"/>
                    <a:pt x="2786" y="739"/>
                  </a:cubicBezTo>
                  <a:cubicBezTo>
                    <a:pt x="2501" y="810"/>
                    <a:pt x="2239" y="930"/>
                    <a:pt x="1953" y="1072"/>
                  </a:cubicBezTo>
                  <a:cubicBezTo>
                    <a:pt x="1933" y="1082"/>
                    <a:pt x="1905" y="1088"/>
                    <a:pt x="1876" y="1088"/>
                  </a:cubicBezTo>
                  <a:cubicBezTo>
                    <a:pt x="1835" y="1088"/>
                    <a:pt x="1790" y="1076"/>
                    <a:pt x="1762" y="1049"/>
                  </a:cubicBezTo>
                  <a:lnTo>
                    <a:pt x="1453" y="739"/>
                  </a:lnTo>
                  <a:cubicBezTo>
                    <a:pt x="1429" y="715"/>
                    <a:pt x="1387" y="703"/>
                    <a:pt x="1343" y="703"/>
                  </a:cubicBezTo>
                  <a:cubicBezTo>
                    <a:pt x="1298" y="703"/>
                    <a:pt x="1250" y="715"/>
                    <a:pt x="1215" y="739"/>
                  </a:cubicBezTo>
                  <a:lnTo>
                    <a:pt x="738" y="1215"/>
                  </a:lnTo>
                  <a:cubicBezTo>
                    <a:pt x="691" y="1287"/>
                    <a:pt x="691" y="1406"/>
                    <a:pt x="738" y="1453"/>
                  </a:cubicBezTo>
                  <a:lnTo>
                    <a:pt x="1048" y="1763"/>
                  </a:lnTo>
                  <a:cubicBezTo>
                    <a:pt x="1096" y="1811"/>
                    <a:pt x="1096" y="1906"/>
                    <a:pt x="1072" y="1954"/>
                  </a:cubicBezTo>
                  <a:cubicBezTo>
                    <a:pt x="929" y="2192"/>
                    <a:pt x="810" y="2501"/>
                    <a:pt x="738" y="2787"/>
                  </a:cubicBezTo>
                  <a:cubicBezTo>
                    <a:pt x="715" y="2882"/>
                    <a:pt x="643" y="2906"/>
                    <a:pt x="595" y="2906"/>
                  </a:cubicBezTo>
                  <a:lnTo>
                    <a:pt x="167" y="2906"/>
                  </a:lnTo>
                  <a:cubicBezTo>
                    <a:pt x="95" y="2906"/>
                    <a:pt x="0" y="3001"/>
                    <a:pt x="0" y="3097"/>
                  </a:cubicBezTo>
                  <a:lnTo>
                    <a:pt x="0" y="3787"/>
                  </a:lnTo>
                  <a:cubicBezTo>
                    <a:pt x="0" y="3859"/>
                    <a:pt x="95" y="3954"/>
                    <a:pt x="167" y="3954"/>
                  </a:cubicBezTo>
                  <a:lnTo>
                    <a:pt x="595" y="3954"/>
                  </a:lnTo>
                  <a:cubicBezTo>
                    <a:pt x="691" y="3954"/>
                    <a:pt x="738" y="4025"/>
                    <a:pt x="738" y="4073"/>
                  </a:cubicBezTo>
                  <a:cubicBezTo>
                    <a:pt x="810" y="4383"/>
                    <a:pt x="929" y="4645"/>
                    <a:pt x="1072" y="4907"/>
                  </a:cubicBezTo>
                  <a:cubicBezTo>
                    <a:pt x="1096" y="4978"/>
                    <a:pt x="1096" y="5049"/>
                    <a:pt x="1048" y="5121"/>
                  </a:cubicBezTo>
                  <a:lnTo>
                    <a:pt x="738" y="5407"/>
                  </a:lnTo>
                  <a:cubicBezTo>
                    <a:pt x="691" y="5478"/>
                    <a:pt x="691" y="5597"/>
                    <a:pt x="738" y="5645"/>
                  </a:cubicBezTo>
                  <a:lnTo>
                    <a:pt x="1215" y="6121"/>
                  </a:lnTo>
                  <a:cubicBezTo>
                    <a:pt x="1250" y="6157"/>
                    <a:pt x="1298" y="6175"/>
                    <a:pt x="1343" y="6175"/>
                  </a:cubicBezTo>
                  <a:cubicBezTo>
                    <a:pt x="1387" y="6175"/>
                    <a:pt x="1429" y="6157"/>
                    <a:pt x="1453" y="6121"/>
                  </a:cubicBezTo>
                  <a:lnTo>
                    <a:pt x="1762" y="5835"/>
                  </a:lnTo>
                  <a:cubicBezTo>
                    <a:pt x="1793" y="5790"/>
                    <a:pt x="1842" y="5773"/>
                    <a:pt x="1886" y="5773"/>
                  </a:cubicBezTo>
                  <a:cubicBezTo>
                    <a:pt x="1912" y="5773"/>
                    <a:pt x="1935" y="5779"/>
                    <a:pt x="1953" y="5788"/>
                  </a:cubicBezTo>
                  <a:cubicBezTo>
                    <a:pt x="2191" y="5954"/>
                    <a:pt x="2501" y="6073"/>
                    <a:pt x="2786" y="6121"/>
                  </a:cubicBezTo>
                  <a:cubicBezTo>
                    <a:pt x="2882" y="6169"/>
                    <a:pt x="2905" y="6216"/>
                    <a:pt x="2905" y="6288"/>
                  </a:cubicBezTo>
                  <a:lnTo>
                    <a:pt x="2905" y="6693"/>
                  </a:lnTo>
                  <a:cubicBezTo>
                    <a:pt x="2905" y="6788"/>
                    <a:pt x="3001" y="6883"/>
                    <a:pt x="3096" y="6883"/>
                  </a:cubicBezTo>
                  <a:lnTo>
                    <a:pt x="3739" y="6883"/>
                  </a:lnTo>
                  <a:cubicBezTo>
                    <a:pt x="3834" y="6883"/>
                    <a:pt x="3929" y="6788"/>
                    <a:pt x="3929" y="6693"/>
                  </a:cubicBezTo>
                  <a:lnTo>
                    <a:pt x="3929" y="6288"/>
                  </a:lnTo>
                  <a:cubicBezTo>
                    <a:pt x="3929" y="6192"/>
                    <a:pt x="3977" y="6121"/>
                    <a:pt x="4049" y="6121"/>
                  </a:cubicBezTo>
                  <a:cubicBezTo>
                    <a:pt x="4334" y="6073"/>
                    <a:pt x="4620" y="5954"/>
                    <a:pt x="4882" y="5788"/>
                  </a:cubicBezTo>
                  <a:cubicBezTo>
                    <a:pt x="4900" y="5779"/>
                    <a:pt x="4923" y="5773"/>
                    <a:pt x="4950" y="5773"/>
                  </a:cubicBezTo>
                  <a:cubicBezTo>
                    <a:pt x="4996" y="5773"/>
                    <a:pt x="5051" y="5790"/>
                    <a:pt x="5096" y="5835"/>
                  </a:cubicBezTo>
                  <a:lnTo>
                    <a:pt x="5382" y="6121"/>
                  </a:lnTo>
                  <a:cubicBezTo>
                    <a:pt x="5418" y="6157"/>
                    <a:pt x="5466" y="6175"/>
                    <a:pt x="5510" y="6175"/>
                  </a:cubicBezTo>
                  <a:cubicBezTo>
                    <a:pt x="5555" y="6175"/>
                    <a:pt x="5597" y="6157"/>
                    <a:pt x="5620" y="6121"/>
                  </a:cubicBezTo>
                  <a:lnTo>
                    <a:pt x="6097" y="5645"/>
                  </a:lnTo>
                  <a:cubicBezTo>
                    <a:pt x="6168" y="5597"/>
                    <a:pt x="6168" y="5478"/>
                    <a:pt x="6097" y="5407"/>
                  </a:cubicBezTo>
                  <a:lnTo>
                    <a:pt x="5811" y="5121"/>
                  </a:lnTo>
                  <a:cubicBezTo>
                    <a:pt x="5739" y="5049"/>
                    <a:pt x="5739" y="4978"/>
                    <a:pt x="5763" y="4907"/>
                  </a:cubicBezTo>
                  <a:cubicBezTo>
                    <a:pt x="5930" y="4668"/>
                    <a:pt x="6049" y="4383"/>
                    <a:pt x="6097" y="4073"/>
                  </a:cubicBezTo>
                  <a:cubicBezTo>
                    <a:pt x="6120" y="3978"/>
                    <a:pt x="6192" y="3954"/>
                    <a:pt x="6239" y="3954"/>
                  </a:cubicBezTo>
                  <a:lnTo>
                    <a:pt x="6668" y="3954"/>
                  </a:lnTo>
                  <a:cubicBezTo>
                    <a:pt x="6763" y="3930"/>
                    <a:pt x="6835" y="3859"/>
                    <a:pt x="6835" y="3787"/>
                  </a:cubicBezTo>
                  <a:lnTo>
                    <a:pt x="6835" y="3097"/>
                  </a:lnTo>
                  <a:cubicBezTo>
                    <a:pt x="6835" y="3001"/>
                    <a:pt x="6763" y="2906"/>
                    <a:pt x="6668" y="2906"/>
                  </a:cubicBezTo>
                  <a:lnTo>
                    <a:pt x="6239" y="2906"/>
                  </a:lnTo>
                  <a:cubicBezTo>
                    <a:pt x="6168" y="2906"/>
                    <a:pt x="6097" y="2858"/>
                    <a:pt x="6097" y="2787"/>
                  </a:cubicBezTo>
                  <a:cubicBezTo>
                    <a:pt x="6049" y="2501"/>
                    <a:pt x="5930" y="2239"/>
                    <a:pt x="5763" y="1954"/>
                  </a:cubicBezTo>
                  <a:cubicBezTo>
                    <a:pt x="5739" y="1906"/>
                    <a:pt x="5739" y="1811"/>
                    <a:pt x="5811" y="1763"/>
                  </a:cubicBezTo>
                  <a:lnTo>
                    <a:pt x="6097" y="1453"/>
                  </a:lnTo>
                  <a:cubicBezTo>
                    <a:pt x="6168" y="1406"/>
                    <a:pt x="6168" y="1287"/>
                    <a:pt x="6097" y="1215"/>
                  </a:cubicBezTo>
                  <a:lnTo>
                    <a:pt x="5620" y="739"/>
                  </a:lnTo>
                  <a:cubicBezTo>
                    <a:pt x="5597" y="715"/>
                    <a:pt x="5555" y="703"/>
                    <a:pt x="5510" y="703"/>
                  </a:cubicBezTo>
                  <a:cubicBezTo>
                    <a:pt x="5466" y="703"/>
                    <a:pt x="5418" y="715"/>
                    <a:pt x="5382" y="739"/>
                  </a:cubicBezTo>
                  <a:lnTo>
                    <a:pt x="5096" y="1049"/>
                  </a:lnTo>
                  <a:cubicBezTo>
                    <a:pt x="5055" y="1076"/>
                    <a:pt x="5005" y="1088"/>
                    <a:pt x="4961" y="1088"/>
                  </a:cubicBezTo>
                  <a:cubicBezTo>
                    <a:pt x="4930" y="1088"/>
                    <a:pt x="4902" y="1082"/>
                    <a:pt x="4882" y="1072"/>
                  </a:cubicBezTo>
                  <a:cubicBezTo>
                    <a:pt x="4644" y="930"/>
                    <a:pt x="4334" y="810"/>
                    <a:pt x="4049" y="739"/>
                  </a:cubicBezTo>
                  <a:cubicBezTo>
                    <a:pt x="3953" y="715"/>
                    <a:pt x="3929" y="644"/>
                    <a:pt x="3929" y="596"/>
                  </a:cubicBezTo>
                  <a:lnTo>
                    <a:pt x="3929" y="167"/>
                  </a:lnTo>
                  <a:cubicBezTo>
                    <a:pt x="3929" y="96"/>
                    <a:pt x="3834" y="1"/>
                    <a:pt x="3739"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65"/>
            <p:cNvSpPr/>
            <p:nvPr/>
          </p:nvSpPr>
          <p:spPr>
            <a:xfrm>
              <a:off x="6973400" y="2764051"/>
              <a:ext cx="42635" cy="33691"/>
            </a:xfrm>
            <a:custGeom>
              <a:rect b="b" l="l" r="r" t="t"/>
              <a:pathLst>
                <a:path extrusionOk="0" h="1130" w="1430">
                  <a:moveTo>
                    <a:pt x="1230" y="0"/>
                  </a:moveTo>
                  <a:cubicBezTo>
                    <a:pt x="1196" y="0"/>
                    <a:pt x="1165" y="12"/>
                    <a:pt x="1144" y="34"/>
                  </a:cubicBezTo>
                  <a:cubicBezTo>
                    <a:pt x="882" y="200"/>
                    <a:pt x="596" y="319"/>
                    <a:pt x="310" y="367"/>
                  </a:cubicBezTo>
                  <a:cubicBezTo>
                    <a:pt x="239" y="367"/>
                    <a:pt x="191" y="438"/>
                    <a:pt x="191" y="534"/>
                  </a:cubicBezTo>
                  <a:lnTo>
                    <a:pt x="191" y="939"/>
                  </a:lnTo>
                  <a:cubicBezTo>
                    <a:pt x="191" y="1034"/>
                    <a:pt x="96" y="1129"/>
                    <a:pt x="1" y="1129"/>
                  </a:cubicBezTo>
                  <a:lnTo>
                    <a:pt x="477" y="1129"/>
                  </a:lnTo>
                  <a:cubicBezTo>
                    <a:pt x="572" y="1129"/>
                    <a:pt x="667" y="1034"/>
                    <a:pt x="667" y="939"/>
                  </a:cubicBezTo>
                  <a:lnTo>
                    <a:pt x="667" y="534"/>
                  </a:lnTo>
                  <a:cubicBezTo>
                    <a:pt x="667" y="462"/>
                    <a:pt x="691" y="415"/>
                    <a:pt x="787" y="367"/>
                  </a:cubicBezTo>
                  <a:cubicBezTo>
                    <a:pt x="1025" y="319"/>
                    <a:pt x="1239" y="248"/>
                    <a:pt x="1430" y="129"/>
                  </a:cubicBezTo>
                  <a:lnTo>
                    <a:pt x="1358" y="57"/>
                  </a:lnTo>
                  <a:cubicBezTo>
                    <a:pt x="1319" y="18"/>
                    <a:pt x="1272" y="0"/>
                    <a:pt x="1230"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65"/>
            <p:cNvSpPr/>
            <p:nvPr/>
          </p:nvSpPr>
          <p:spPr>
            <a:xfrm>
              <a:off x="6973400" y="2592493"/>
              <a:ext cx="42635" cy="32409"/>
            </a:xfrm>
            <a:custGeom>
              <a:rect b="b" l="l" r="r" t="t"/>
              <a:pathLst>
                <a:path extrusionOk="0" h="1087" w="1430">
                  <a:moveTo>
                    <a:pt x="1" y="1"/>
                  </a:moveTo>
                  <a:cubicBezTo>
                    <a:pt x="96" y="1"/>
                    <a:pt x="191" y="96"/>
                    <a:pt x="191" y="167"/>
                  </a:cubicBezTo>
                  <a:lnTo>
                    <a:pt x="191" y="596"/>
                  </a:lnTo>
                  <a:cubicBezTo>
                    <a:pt x="191" y="644"/>
                    <a:pt x="215" y="715"/>
                    <a:pt x="310" y="739"/>
                  </a:cubicBezTo>
                  <a:cubicBezTo>
                    <a:pt x="596" y="810"/>
                    <a:pt x="906" y="930"/>
                    <a:pt x="1144" y="1072"/>
                  </a:cubicBezTo>
                  <a:cubicBezTo>
                    <a:pt x="1161" y="1081"/>
                    <a:pt x="1185" y="1087"/>
                    <a:pt x="1212" y="1087"/>
                  </a:cubicBezTo>
                  <a:cubicBezTo>
                    <a:pt x="1258" y="1087"/>
                    <a:pt x="1313" y="1070"/>
                    <a:pt x="1358" y="1025"/>
                  </a:cubicBezTo>
                  <a:lnTo>
                    <a:pt x="1430" y="953"/>
                  </a:lnTo>
                  <a:cubicBezTo>
                    <a:pt x="1239" y="834"/>
                    <a:pt x="1025" y="763"/>
                    <a:pt x="787" y="715"/>
                  </a:cubicBezTo>
                  <a:cubicBezTo>
                    <a:pt x="715" y="715"/>
                    <a:pt x="667" y="620"/>
                    <a:pt x="667" y="596"/>
                  </a:cubicBezTo>
                  <a:lnTo>
                    <a:pt x="667" y="167"/>
                  </a:lnTo>
                  <a:cubicBezTo>
                    <a:pt x="667" y="72"/>
                    <a:pt x="572" y="1"/>
                    <a:pt x="477"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65"/>
            <p:cNvSpPr/>
            <p:nvPr/>
          </p:nvSpPr>
          <p:spPr>
            <a:xfrm>
              <a:off x="7033060" y="2613453"/>
              <a:ext cx="46869" cy="163148"/>
            </a:xfrm>
            <a:custGeom>
              <a:rect b="b" l="l" r="r" t="t"/>
              <a:pathLst>
                <a:path extrusionOk="0" h="5472" w="1572">
                  <a:moveTo>
                    <a:pt x="247" y="0"/>
                  </a:moveTo>
                  <a:cubicBezTo>
                    <a:pt x="203" y="0"/>
                    <a:pt x="155" y="12"/>
                    <a:pt x="119" y="36"/>
                  </a:cubicBezTo>
                  <a:lnTo>
                    <a:pt x="0" y="155"/>
                  </a:lnTo>
                  <a:lnTo>
                    <a:pt x="357" y="512"/>
                  </a:lnTo>
                  <a:cubicBezTo>
                    <a:pt x="429" y="584"/>
                    <a:pt x="429" y="703"/>
                    <a:pt x="357" y="750"/>
                  </a:cubicBezTo>
                  <a:lnTo>
                    <a:pt x="72" y="1060"/>
                  </a:lnTo>
                  <a:cubicBezTo>
                    <a:pt x="0" y="1108"/>
                    <a:pt x="0" y="1203"/>
                    <a:pt x="24" y="1251"/>
                  </a:cubicBezTo>
                  <a:cubicBezTo>
                    <a:pt x="191" y="1536"/>
                    <a:pt x="310" y="1798"/>
                    <a:pt x="357" y="2084"/>
                  </a:cubicBezTo>
                  <a:cubicBezTo>
                    <a:pt x="357" y="2155"/>
                    <a:pt x="429" y="2203"/>
                    <a:pt x="500" y="2203"/>
                  </a:cubicBezTo>
                  <a:lnTo>
                    <a:pt x="929" y="2203"/>
                  </a:lnTo>
                  <a:cubicBezTo>
                    <a:pt x="1024" y="2203"/>
                    <a:pt x="1096" y="2298"/>
                    <a:pt x="1096" y="2394"/>
                  </a:cubicBezTo>
                  <a:lnTo>
                    <a:pt x="1096" y="3084"/>
                  </a:lnTo>
                  <a:cubicBezTo>
                    <a:pt x="1096" y="3156"/>
                    <a:pt x="1024" y="3251"/>
                    <a:pt x="929" y="3251"/>
                  </a:cubicBezTo>
                  <a:lnTo>
                    <a:pt x="500" y="3251"/>
                  </a:lnTo>
                  <a:cubicBezTo>
                    <a:pt x="453" y="3251"/>
                    <a:pt x="381" y="3275"/>
                    <a:pt x="357" y="3370"/>
                  </a:cubicBezTo>
                  <a:cubicBezTo>
                    <a:pt x="310" y="3680"/>
                    <a:pt x="191" y="3965"/>
                    <a:pt x="24" y="4204"/>
                  </a:cubicBezTo>
                  <a:cubicBezTo>
                    <a:pt x="0" y="4275"/>
                    <a:pt x="0" y="4346"/>
                    <a:pt x="72" y="4418"/>
                  </a:cubicBezTo>
                  <a:lnTo>
                    <a:pt x="357" y="4704"/>
                  </a:lnTo>
                  <a:cubicBezTo>
                    <a:pt x="429" y="4775"/>
                    <a:pt x="429" y="4894"/>
                    <a:pt x="357" y="4942"/>
                  </a:cubicBezTo>
                  <a:lnTo>
                    <a:pt x="0" y="5299"/>
                  </a:lnTo>
                  <a:lnTo>
                    <a:pt x="119" y="5418"/>
                  </a:lnTo>
                  <a:cubicBezTo>
                    <a:pt x="155" y="5454"/>
                    <a:pt x="203" y="5472"/>
                    <a:pt x="247" y="5472"/>
                  </a:cubicBezTo>
                  <a:cubicBezTo>
                    <a:pt x="292" y="5472"/>
                    <a:pt x="334" y="5454"/>
                    <a:pt x="357" y="5418"/>
                  </a:cubicBezTo>
                  <a:lnTo>
                    <a:pt x="834" y="4942"/>
                  </a:lnTo>
                  <a:cubicBezTo>
                    <a:pt x="905" y="4894"/>
                    <a:pt x="905" y="4775"/>
                    <a:pt x="834" y="4704"/>
                  </a:cubicBezTo>
                  <a:lnTo>
                    <a:pt x="548" y="4418"/>
                  </a:lnTo>
                  <a:cubicBezTo>
                    <a:pt x="476" y="4346"/>
                    <a:pt x="476" y="4275"/>
                    <a:pt x="500" y="4204"/>
                  </a:cubicBezTo>
                  <a:cubicBezTo>
                    <a:pt x="667" y="3942"/>
                    <a:pt x="786" y="3680"/>
                    <a:pt x="834" y="3370"/>
                  </a:cubicBezTo>
                  <a:cubicBezTo>
                    <a:pt x="834" y="3322"/>
                    <a:pt x="905" y="3251"/>
                    <a:pt x="976" y="3251"/>
                  </a:cubicBezTo>
                  <a:lnTo>
                    <a:pt x="1405" y="3251"/>
                  </a:lnTo>
                  <a:cubicBezTo>
                    <a:pt x="1500" y="3251"/>
                    <a:pt x="1572" y="3156"/>
                    <a:pt x="1572" y="3084"/>
                  </a:cubicBezTo>
                  <a:lnTo>
                    <a:pt x="1572" y="2394"/>
                  </a:lnTo>
                  <a:cubicBezTo>
                    <a:pt x="1572" y="2275"/>
                    <a:pt x="1500" y="2203"/>
                    <a:pt x="1405" y="2203"/>
                  </a:cubicBezTo>
                  <a:lnTo>
                    <a:pt x="976" y="2203"/>
                  </a:lnTo>
                  <a:cubicBezTo>
                    <a:pt x="929" y="2203"/>
                    <a:pt x="857" y="2179"/>
                    <a:pt x="834" y="2084"/>
                  </a:cubicBezTo>
                  <a:cubicBezTo>
                    <a:pt x="786" y="1798"/>
                    <a:pt x="667" y="1489"/>
                    <a:pt x="500" y="1251"/>
                  </a:cubicBezTo>
                  <a:cubicBezTo>
                    <a:pt x="476" y="1203"/>
                    <a:pt x="476" y="1108"/>
                    <a:pt x="548" y="1060"/>
                  </a:cubicBezTo>
                  <a:lnTo>
                    <a:pt x="834" y="750"/>
                  </a:lnTo>
                  <a:cubicBezTo>
                    <a:pt x="905" y="703"/>
                    <a:pt x="905" y="584"/>
                    <a:pt x="834" y="512"/>
                  </a:cubicBezTo>
                  <a:lnTo>
                    <a:pt x="357" y="36"/>
                  </a:lnTo>
                  <a:cubicBezTo>
                    <a:pt x="334" y="12"/>
                    <a:pt x="292" y="0"/>
                    <a:pt x="247"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65"/>
            <p:cNvSpPr/>
            <p:nvPr/>
          </p:nvSpPr>
          <p:spPr>
            <a:xfrm>
              <a:off x="6734848" y="2454031"/>
              <a:ext cx="179665" cy="178979"/>
            </a:xfrm>
            <a:custGeom>
              <a:rect b="b" l="l" r="r" t="t"/>
              <a:pathLst>
                <a:path extrusionOk="0" h="6003" w="6026">
                  <a:moveTo>
                    <a:pt x="2715" y="1"/>
                  </a:moveTo>
                  <a:cubicBezTo>
                    <a:pt x="2620" y="1"/>
                    <a:pt x="2548" y="49"/>
                    <a:pt x="2548" y="144"/>
                  </a:cubicBezTo>
                  <a:lnTo>
                    <a:pt x="2548" y="501"/>
                  </a:lnTo>
                  <a:cubicBezTo>
                    <a:pt x="2548" y="572"/>
                    <a:pt x="2501" y="620"/>
                    <a:pt x="2429" y="644"/>
                  </a:cubicBezTo>
                  <a:cubicBezTo>
                    <a:pt x="2191" y="715"/>
                    <a:pt x="1953" y="811"/>
                    <a:pt x="1715" y="954"/>
                  </a:cubicBezTo>
                  <a:cubicBezTo>
                    <a:pt x="1695" y="963"/>
                    <a:pt x="1671" y="969"/>
                    <a:pt x="1647" y="969"/>
                  </a:cubicBezTo>
                  <a:cubicBezTo>
                    <a:pt x="1612" y="969"/>
                    <a:pt x="1576" y="958"/>
                    <a:pt x="1548" y="930"/>
                  </a:cubicBezTo>
                  <a:lnTo>
                    <a:pt x="1286" y="644"/>
                  </a:lnTo>
                  <a:cubicBezTo>
                    <a:pt x="1250" y="620"/>
                    <a:pt x="1209" y="608"/>
                    <a:pt x="1170" y="608"/>
                  </a:cubicBezTo>
                  <a:cubicBezTo>
                    <a:pt x="1131" y="608"/>
                    <a:pt x="1095" y="620"/>
                    <a:pt x="1072" y="644"/>
                  </a:cubicBezTo>
                  <a:lnTo>
                    <a:pt x="643" y="1073"/>
                  </a:lnTo>
                  <a:cubicBezTo>
                    <a:pt x="595" y="1120"/>
                    <a:pt x="595" y="1215"/>
                    <a:pt x="643" y="1287"/>
                  </a:cubicBezTo>
                  <a:lnTo>
                    <a:pt x="929" y="1549"/>
                  </a:lnTo>
                  <a:cubicBezTo>
                    <a:pt x="976" y="1597"/>
                    <a:pt x="976" y="1668"/>
                    <a:pt x="953" y="1716"/>
                  </a:cubicBezTo>
                  <a:cubicBezTo>
                    <a:pt x="834" y="1930"/>
                    <a:pt x="714" y="2168"/>
                    <a:pt x="643" y="2430"/>
                  </a:cubicBezTo>
                  <a:cubicBezTo>
                    <a:pt x="619" y="2501"/>
                    <a:pt x="595" y="2549"/>
                    <a:pt x="500" y="2549"/>
                  </a:cubicBezTo>
                  <a:lnTo>
                    <a:pt x="143" y="2549"/>
                  </a:lnTo>
                  <a:cubicBezTo>
                    <a:pt x="48" y="2549"/>
                    <a:pt x="0" y="2621"/>
                    <a:pt x="0" y="2716"/>
                  </a:cubicBezTo>
                  <a:lnTo>
                    <a:pt x="0" y="3311"/>
                  </a:lnTo>
                  <a:cubicBezTo>
                    <a:pt x="0" y="3383"/>
                    <a:pt x="48" y="3454"/>
                    <a:pt x="143" y="3454"/>
                  </a:cubicBezTo>
                  <a:lnTo>
                    <a:pt x="500" y="3454"/>
                  </a:lnTo>
                  <a:cubicBezTo>
                    <a:pt x="572" y="3454"/>
                    <a:pt x="619" y="3502"/>
                    <a:pt x="643" y="3573"/>
                  </a:cubicBezTo>
                  <a:cubicBezTo>
                    <a:pt x="714" y="3811"/>
                    <a:pt x="810" y="4049"/>
                    <a:pt x="953" y="4288"/>
                  </a:cubicBezTo>
                  <a:cubicBezTo>
                    <a:pt x="976" y="4335"/>
                    <a:pt x="976" y="4407"/>
                    <a:pt x="929" y="4454"/>
                  </a:cubicBezTo>
                  <a:lnTo>
                    <a:pt x="643" y="4740"/>
                  </a:lnTo>
                  <a:cubicBezTo>
                    <a:pt x="595" y="4788"/>
                    <a:pt x="595" y="4883"/>
                    <a:pt x="643" y="4931"/>
                  </a:cubicBezTo>
                  <a:lnTo>
                    <a:pt x="1072" y="5359"/>
                  </a:lnTo>
                  <a:cubicBezTo>
                    <a:pt x="1095" y="5383"/>
                    <a:pt x="1131" y="5395"/>
                    <a:pt x="1170" y="5395"/>
                  </a:cubicBezTo>
                  <a:cubicBezTo>
                    <a:pt x="1209" y="5395"/>
                    <a:pt x="1250" y="5383"/>
                    <a:pt x="1286" y="5359"/>
                  </a:cubicBezTo>
                  <a:lnTo>
                    <a:pt x="1548" y="5097"/>
                  </a:lnTo>
                  <a:cubicBezTo>
                    <a:pt x="1578" y="5052"/>
                    <a:pt x="1618" y="5035"/>
                    <a:pt x="1655" y="5035"/>
                  </a:cubicBezTo>
                  <a:cubicBezTo>
                    <a:pt x="1677" y="5035"/>
                    <a:pt x="1697" y="5041"/>
                    <a:pt x="1715" y="5050"/>
                  </a:cubicBezTo>
                  <a:cubicBezTo>
                    <a:pt x="1929" y="5169"/>
                    <a:pt x="2167" y="5288"/>
                    <a:pt x="2429" y="5359"/>
                  </a:cubicBezTo>
                  <a:cubicBezTo>
                    <a:pt x="2501" y="5383"/>
                    <a:pt x="2548" y="5407"/>
                    <a:pt x="2548" y="5502"/>
                  </a:cubicBezTo>
                  <a:lnTo>
                    <a:pt x="2548" y="5859"/>
                  </a:lnTo>
                  <a:cubicBezTo>
                    <a:pt x="2548" y="5955"/>
                    <a:pt x="2620" y="6002"/>
                    <a:pt x="2715" y="6002"/>
                  </a:cubicBezTo>
                  <a:lnTo>
                    <a:pt x="3310" y="6002"/>
                  </a:lnTo>
                  <a:cubicBezTo>
                    <a:pt x="3382" y="6002"/>
                    <a:pt x="3453" y="5955"/>
                    <a:pt x="3453" y="5859"/>
                  </a:cubicBezTo>
                  <a:lnTo>
                    <a:pt x="3453" y="5502"/>
                  </a:lnTo>
                  <a:cubicBezTo>
                    <a:pt x="3453" y="5454"/>
                    <a:pt x="3501" y="5383"/>
                    <a:pt x="3572" y="5359"/>
                  </a:cubicBezTo>
                  <a:cubicBezTo>
                    <a:pt x="3810" y="5288"/>
                    <a:pt x="4048" y="5216"/>
                    <a:pt x="4287" y="5050"/>
                  </a:cubicBezTo>
                  <a:cubicBezTo>
                    <a:pt x="4313" y="5041"/>
                    <a:pt x="4336" y="5035"/>
                    <a:pt x="4357" y="5035"/>
                  </a:cubicBezTo>
                  <a:cubicBezTo>
                    <a:pt x="4393" y="5035"/>
                    <a:pt x="4423" y="5052"/>
                    <a:pt x="4453" y="5097"/>
                  </a:cubicBezTo>
                  <a:lnTo>
                    <a:pt x="4739" y="5359"/>
                  </a:lnTo>
                  <a:cubicBezTo>
                    <a:pt x="4763" y="5383"/>
                    <a:pt x="4799" y="5395"/>
                    <a:pt x="4837" y="5395"/>
                  </a:cubicBezTo>
                  <a:cubicBezTo>
                    <a:pt x="4876" y="5395"/>
                    <a:pt x="4918" y="5383"/>
                    <a:pt x="4953" y="5359"/>
                  </a:cubicBezTo>
                  <a:lnTo>
                    <a:pt x="5358" y="4931"/>
                  </a:lnTo>
                  <a:cubicBezTo>
                    <a:pt x="5430" y="4883"/>
                    <a:pt x="5430" y="4788"/>
                    <a:pt x="5358" y="4740"/>
                  </a:cubicBezTo>
                  <a:lnTo>
                    <a:pt x="5096" y="4454"/>
                  </a:lnTo>
                  <a:cubicBezTo>
                    <a:pt x="5025" y="4407"/>
                    <a:pt x="5025" y="4335"/>
                    <a:pt x="5073" y="4288"/>
                  </a:cubicBezTo>
                  <a:cubicBezTo>
                    <a:pt x="5192" y="4073"/>
                    <a:pt x="5311" y="3835"/>
                    <a:pt x="5358" y="3573"/>
                  </a:cubicBezTo>
                  <a:cubicBezTo>
                    <a:pt x="5382" y="3502"/>
                    <a:pt x="5430" y="3454"/>
                    <a:pt x="5501" y="3454"/>
                  </a:cubicBezTo>
                  <a:lnTo>
                    <a:pt x="5858" y="3454"/>
                  </a:lnTo>
                  <a:cubicBezTo>
                    <a:pt x="5954" y="3430"/>
                    <a:pt x="6025" y="3335"/>
                    <a:pt x="6025" y="3264"/>
                  </a:cubicBezTo>
                  <a:lnTo>
                    <a:pt x="6025" y="2668"/>
                  </a:lnTo>
                  <a:cubicBezTo>
                    <a:pt x="6025" y="2597"/>
                    <a:pt x="5954" y="2525"/>
                    <a:pt x="5858" y="2525"/>
                  </a:cubicBezTo>
                  <a:lnTo>
                    <a:pt x="5501" y="2525"/>
                  </a:lnTo>
                  <a:cubicBezTo>
                    <a:pt x="5454" y="2525"/>
                    <a:pt x="5382" y="2478"/>
                    <a:pt x="5358" y="2406"/>
                  </a:cubicBezTo>
                  <a:cubicBezTo>
                    <a:pt x="5311" y="2168"/>
                    <a:pt x="5215" y="1930"/>
                    <a:pt x="5073" y="1692"/>
                  </a:cubicBezTo>
                  <a:cubicBezTo>
                    <a:pt x="5025" y="1644"/>
                    <a:pt x="5025" y="1573"/>
                    <a:pt x="5096" y="1525"/>
                  </a:cubicBezTo>
                  <a:lnTo>
                    <a:pt x="5358" y="1239"/>
                  </a:lnTo>
                  <a:cubicBezTo>
                    <a:pt x="5430" y="1192"/>
                    <a:pt x="5430" y="1096"/>
                    <a:pt x="5358" y="1049"/>
                  </a:cubicBezTo>
                  <a:lnTo>
                    <a:pt x="4953" y="620"/>
                  </a:lnTo>
                  <a:cubicBezTo>
                    <a:pt x="4918" y="596"/>
                    <a:pt x="4876" y="584"/>
                    <a:pt x="4837" y="584"/>
                  </a:cubicBezTo>
                  <a:cubicBezTo>
                    <a:pt x="4799" y="584"/>
                    <a:pt x="4763" y="596"/>
                    <a:pt x="4739" y="620"/>
                  </a:cubicBezTo>
                  <a:lnTo>
                    <a:pt x="4453" y="882"/>
                  </a:lnTo>
                  <a:cubicBezTo>
                    <a:pt x="4423" y="927"/>
                    <a:pt x="4383" y="944"/>
                    <a:pt x="4346" y="944"/>
                  </a:cubicBezTo>
                  <a:cubicBezTo>
                    <a:pt x="4325" y="944"/>
                    <a:pt x="4304" y="938"/>
                    <a:pt x="4287" y="930"/>
                  </a:cubicBezTo>
                  <a:cubicBezTo>
                    <a:pt x="4072" y="811"/>
                    <a:pt x="3834" y="692"/>
                    <a:pt x="3572" y="620"/>
                  </a:cubicBezTo>
                  <a:cubicBezTo>
                    <a:pt x="3501" y="596"/>
                    <a:pt x="3453" y="572"/>
                    <a:pt x="3453" y="477"/>
                  </a:cubicBezTo>
                  <a:lnTo>
                    <a:pt x="3453" y="144"/>
                  </a:lnTo>
                  <a:cubicBezTo>
                    <a:pt x="3453" y="49"/>
                    <a:pt x="3382" y="1"/>
                    <a:pt x="3310"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65"/>
            <p:cNvSpPr/>
            <p:nvPr/>
          </p:nvSpPr>
          <p:spPr>
            <a:xfrm>
              <a:off x="6820030" y="2602452"/>
              <a:ext cx="37656" cy="28414"/>
            </a:xfrm>
            <a:custGeom>
              <a:rect b="b" l="l" r="r" t="t"/>
              <a:pathLst>
                <a:path extrusionOk="0" h="953" w="1263">
                  <a:moveTo>
                    <a:pt x="977" y="0"/>
                  </a:moveTo>
                  <a:cubicBezTo>
                    <a:pt x="787" y="143"/>
                    <a:pt x="548" y="214"/>
                    <a:pt x="263" y="286"/>
                  </a:cubicBezTo>
                  <a:cubicBezTo>
                    <a:pt x="215" y="310"/>
                    <a:pt x="144" y="381"/>
                    <a:pt x="144" y="429"/>
                  </a:cubicBezTo>
                  <a:lnTo>
                    <a:pt x="144" y="786"/>
                  </a:lnTo>
                  <a:cubicBezTo>
                    <a:pt x="144" y="881"/>
                    <a:pt x="96" y="953"/>
                    <a:pt x="1" y="953"/>
                  </a:cubicBezTo>
                  <a:lnTo>
                    <a:pt x="477" y="953"/>
                  </a:lnTo>
                  <a:cubicBezTo>
                    <a:pt x="572" y="953"/>
                    <a:pt x="620" y="881"/>
                    <a:pt x="620" y="786"/>
                  </a:cubicBezTo>
                  <a:lnTo>
                    <a:pt x="620" y="429"/>
                  </a:lnTo>
                  <a:cubicBezTo>
                    <a:pt x="620" y="357"/>
                    <a:pt x="691" y="310"/>
                    <a:pt x="739" y="286"/>
                  </a:cubicBezTo>
                  <a:cubicBezTo>
                    <a:pt x="930" y="262"/>
                    <a:pt x="1096" y="191"/>
                    <a:pt x="1263" y="95"/>
                  </a:cubicBezTo>
                  <a:lnTo>
                    <a:pt x="1168" y="24"/>
                  </a:lnTo>
                  <a:cubicBezTo>
                    <a:pt x="1144" y="0"/>
                    <a:pt x="1049" y="0"/>
                    <a:pt x="977"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65"/>
            <p:cNvSpPr/>
            <p:nvPr/>
          </p:nvSpPr>
          <p:spPr>
            <a:xfrm>
              <a:off x="6820030" y="2453345"/>
              <a:ext cx="37656" cy="28831"/>
            </a:xfrm>
            <a:custGeom>
              <a:rect b="b" l="l" r="r" t="t"/>
              <a:pathLst>
                <a:path extrusionOk="0" h="967" w="1263">
                  <a:moveTo>
                    <a:pt x="1" y="0"/>
                  </a:moveTo>
                  <a:cubicBezTo>
                    <a:pt x="96" y="0"/>
                    <a:pt x="144" y="48"/>
                    <a:pt x="144" y="143"/>
                  </a:cubicBezTo>
                  <a:lnTo>
                    <a:pt x="144" y="500"/>
                  </a:lnTo>
                  <a:cubicBezTo>
                    <a:pt x="144" y="595"/>
                    <a:pt x="215" y="619"/>
                    <a:pt x="263" y="643"/>
                  </a:cubicBezTo>
                  <a:cubicBezTo>
                    <a:pt x="548" y="715"/>
                    <a:pt x="787" y="834"/>
                    <a:pt x="977" y="953"/>
                  </a:cubicBezTo>
                  <a:cubicBezTo>
                    <a:pt x="1003" y="961"/>
                    <a:pt x="1026" y="967"/>
                    <a:pt x="1048" y="967"/>
                  </a:cubicBezTo>
                  <a:cubicBezTo>
                    <a:pt x="1087" y="967"/>
                    <a:pt x="1122" y="950"/>
                    <a:pt x="1168" y="905"/>
                  </a:cubicBezTo>
                  <a:lnTo>
                    <a:pt x="1263" y="834"/>
                  </a:lnTo>
                  <a:cubicBezTo>
                    <a:pt x="1096" y="762"/>
                    <a:pt x="930" y="667"/>
                    <a:pt x="739" y="643"/>
                  </a:cubicBezTo>
                  <a:cubicBezTo>
                    <a:pt x="691" y="643"/>
                    <a:pt x="620" y="595"/>
                    <a:pt x="620" y="500"/>
                  </a:cubicBezTo>
                  <a:lnTo>
                    <a:pt x="620" y="143"/>
                  </a:lnTo>
                  <a:cubicBezTo>
                    <a:pt x="620" y="48"/>
                    <a:pt x="572" y="0"/>
                    <a:pt x="477"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65"/>
            <p:cNvSpPr/>
            <p:nvPr/>
          </p:nvSpPr>
          <p:spPr>
            <a:xfrm>
              <a:off x="6871163" y="2471443"/>
              <a:ext cx="43351" cy="142754"/>
            </a:xfrm>
            <a:custGeom>
              <a:rect b="b" l="l" r="r" t="t"/>
              <a:pathLst>
                <a:path extrusionOk="0" h="4788" w="1454">
                  <a:moveTo>
                    <a:pt x="265" y="0"/>
                  </a:moveTo>
                  <a:cubicBezTo>
                    <a:pt x="227" y="0"/>
                    <a:pt x="191" y="12"/>
                    <a:pt x="167" y="36"/>
                  </a:cubicBezTo>
                  <a:lnTo>
                    <a:pt x="48" y="155"/>
                  </a:lnTo>
                  <a:lnTo>
                    <a:pt x="334" y="465"/>
                  </a:lnTo>
                  <a:cubicBezTo>
                    <a:pt x="405" y="512"/>
                    <a:pt x="405" y="608"/>
                    <a:pt x="334" y="655"/>
                  </a:cubicBezTo>
                  <a:lnTo>
                    <a:pt x="72" y="941"/>
                  </a:lnTo>
                  <a:cubicBezTo>
                    <a:pt x="24" y="989"/>
                    <a:pt x="24" y="1060"/>
                    <a:pt x="48" y="1108"/>
                  </a:cubicBezTo>
                  <a:cubicBezTo>
                    <a:pt x="191" y="1322"/>
                    <a:pt x="286" y="1560"/>
                    <a:pt x="334" y="1822"/>
                  </a:cubicBezTo>
                  <a:cubicBezTo>
                    <a:pt x="358" y="1894"/>
                    <a:pt x="429" y="1941"/>
                    <a:pt x="477" y="1941"/>
                  </a:cubicBezTo>
                  <a:lnTo>
                    <a:pt x="834" y="1941"/>
                  </a:lnTo>
                  <a:cubicBezTo>
                    <a:pt x="929" y="1941"/>
                    <a:pt x="1001" y="2013"/>
                    <a:pt x="1001" y="2084"/>
                  </a:cubicBezTo>
                  <a:lnTo>
                    <a:pt x="1001" y="2680"/>
                  </a:lnTo>
                  <a:cubicBezTo>
                    <a:pt x="1001" y="2775"/>
                    <a:pt x="929" y="2846"/>
                    <a:pt x="834" y="2846"/>
                  </a:cubicBezTo>
                  <a:lnTo>
                    <a:pt x="477" y="2846"/>
                  </a:lnTo>
                  <a:cubicBezTo>
                    <a:pt x="405" y="2846"/>
                    <a:pt x="358" y="2894"/>
                    <a:pt x="334" y="2965"/>
                  </a:cubicBezTo>
                  <a:cubicBezTo>
                    <a:pt x="286" y="3227"/>
                    <a:pt x="191" y="3465"/>
                    <a:pt x="48" y="3680"/>
                  </a:cubicBezTo>
                  <a:cubicBezTo>
                    <a:pt x="0" y="3727"/>
                    <a:pt x="0" y="3799"/>
                    <a:pt x="72" y="3846"/>
                  </a:cubicBezTo>
                  <a:lnTo>
                    <a:pt x="334" y="4108"/>
                  </a:lnTo>
                  <a:cubicBezTo>
                    <a:pt x="405" y="4180"/>
                    <a:pt x="405" y="4275"/>
                    <a:pt x="334" y="4323"/>
                  </a:cubicBezTo>
                  <a:lnTo>
                    <a:pt x="48" y="4632"/>
                  </a:lnTo>
                  <a:lnTo>
                    <a:pt x="167" y="4751"/>
                  </a:lnTo>
                  <a:cubicBezTo>
                    <a:pt x="191" y="4775"/>
                    <a:pt x="227" y="4787"/>
                    <a:pt x="265" y="4787"/>
                  </a:cubicBezTo>
                  <a:cubicBezTo>
                    <a:pt x="304" y="4787"/>
                    <a:pt x="346" y="4775"/>
                    <a:pt x="381" y="4751"/>
                  </a:cubicBezTo>
                  <a:lnTo>
                    <a:pt x="786" y="4323"/>
                  </a:lnTo>
                  <a:cubicBezTo>
                    <a:pt x="858" y="4275"/>
                    <a:pt x="858" y="4180"/>
                    <a:pt x="786" y="4108"/>
                  </a:cubicBezTo>
                  <a:lnTo>
                    <a:pt x="524" y="3846"/>
                  </a:lnTo>
                  <a:cubicBezTo>
                    <a:pt x="453" y="3799"/>
                    <a:pt x="453" y="3727"/>
                    <a:pt x="501" y="3680"/>
                  </a:cubicBezTo>
                  <a:cubicBezTo>
                    <a:pt x="643" y="3465"/>
                    <a:pt x="739" y="3227"/>
                    <a:pt x="786" y="2965"/>
                  </a:cubicBezTo>
                  <a:cubicBezTo>
                    <a:pt x="810" y="2894"/>
                    <a:pt x="882" y="2846"/>
                    <a:pt x="929" y="2846"/>
                  </a:cubicBezTo>
                  <a:lnTo>
                    <a:pt x="1286" y="2846"/>
                  </a:lnTo>
                  <a:cubicBezTo>
                    <a:pt x="1382" y="2846"/>
                    <a:pt x="1453" y="2775"/>
                    <a:pt x="1453" y="2680"/>
                  </a:cubicBezTo>
                  <a:lnTo>
                    <a:pt x="1453" y="2084"/>
                  </a:lnTo>
                  <a:cubicBezTo>
                    <a:pt x="1453" y="2013"/>
                    <a:pt x="1382" y="1941"/>
                    <a:pt x="1286" y="1941"/>
                  </a:cubicBezTo>
                  <a:lnTo>
                    <a:pt x="929" y="1941"/>
                  </a:lnTo>
                  <a:cubicBezTo>
                    <a:pt x="858" y="1941"/>
                    <a:pt x="810" y="1894"/>
                    <a:pt x="786" y="1822"/>
                  </a:cubicBezTo>
                  <a:cubicBezTo>
                    <a:pt x="739" y="1560"/>
                    <a:pt x="643" y="1322"/>
                    <a:pt x="501" y="1108"/>
                  </a:cubicBezTo>
                  <a:cubicBezTo>
                    <a:pt x="453" y="1060"/>
                    <a:pt x="453" y="989"/>
                    <a:pt x="524" y="941"/>
                  </a:cubicBezTo>
                  <a:lnTo>
                    <a:pt x="786" y="655"/>
                  </a:lnTo>
                  <a:cubicBezTo>
                    <a:pt x="858" y="608"/>
                    <a:pt x="858" y="512"/>
                    <a:pt x="786" y="465"/>
                  </a:cubicBezTo>
                  <a:lnTo>
                    <a:pt x="381" y="36"/>
                  </a:lnTo>
                  <a:cubicBezTo>
                    <a:pt x="346" y="12"/>
                    <a:pt x="304" y="0"/>
                    <a:pt x="265"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65"/>
            <p:cNvSpPr/>
            <p:nvPr/>
          </p:nvSpPr>
          <p:spPr>
            <a:xfrm>
              <a:off x="6778139" y="2494520"/>
              <a:ext cx="94454" cy="94454"/>
            </a:xfrm>
            <a:custGeom>
              <a:rect b="b" l="l" r="r" t="t"/>
              <a:pathLst>
                <a:path extrusionOk="0" h="3168" w="3168">
                  <a:moveTo>
                    <a:pt x="1572" y="0"/>
                  </a:moveTo>
                  <a:cubicBezTo>
                    <a:pt x="715" y="0"/>
                    <a:pt x="1" y="715"/>
                    <a:pt x="1" y="1596"/>
                  </a:cubicBezTo>
                  <a:cubicBezTo>
                    <a:pt x="1" y="2453"/>
                    <a:pt x="715" y="3168"/>
                    <a:pt x="1572" y="3168"/>
                  </a:cubicBezTo>
                  <a:cubicBezTo>
                    <a:pt x="2454" y="3168"/>
                    <a:pt x="3168" y="2453"/>
                    <a:pt x="3168" y="1596"/>
                  </a:cubicBezTo>
                  <a:cubicBezTo>
                    <a:pt x="3168" y="715"/>
                    <a:pt x="2454" y="0"/>
                    <a:pt x="1572" y="0"/>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65"/>
            <p:cNvSpPr/>
            <p:nvPr/>
          </p:nvSpPr>
          <p:spPr>
            <a:xfrm>
              <a:off x="6794478" y="2499499"/>
              <a:ext cx="78115" cy="89475"/>
            </a:xfrm>
            <a:custGeom>
              <a:rect b="b" l="l" r="r" t="t"/>
              <a:pathLst>
                <a:path extrusionOk="0" h="3001" w="2620">
                  <a:moveTo>
                    <a:pt x="1691" y="0"/>
                  </a:moveTo>
                  <a:lnTo>
                    <a:pt x="1691" y="0"/>
                  </a:lnTo>
                  <a:cubicBezTo>
                    <a:pt x="2025" y="262"/>
                    <a:pt x="2239" y="667"/>
                    <a:pt x="2239" y="1143"/>
                  </a:cubicBezTo>
                  <a:cubicBezTo>
                    <a:pt x="2239" y="2024"/>
                    <a:pt x="1525" y="2739"/>
                    <a:pt x="643" y="2739"/>
                  </a:cubicBezTo>
                  <a:cubicBezTo>
                    <a:pt x="405" y="2739"/>
                    <a:pt x="215" y="2667"/>
                    <a:pt x="0" y="2572"/>
                  </a:cubicBezTo>
                  <a:lnTo>
                    <a:pt x="0" y="2572"/>
                  </a:lnTo>
                  <a:cubicBezTo>
                    <a:pt x="262" y="2858"/>
                    <a:pt x="620" y="3001"/>
                    <a:pt x="1048" y="3001"/>
                  </a:cubicBezTo>
                  <a:cubicBezTo>
                    <a:pt x="1906" y="3001"/>
                    <a:pt x="2620" y="2286"/>
                    <a:pt x="2620" y="1429"/>
                  </a:cubicBezTo>
                  <a:cubicBezTo>
                    <a:pt x="2620" y="786"/>
                    <a:pt x="2239" y="238"/>
                    <a:pt x="1691" y="0"/>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65"/>
            <p:cNvSpPr/>
            <p:nvPr/>
          </p:nvSpPr>
          <p:spPr>
            <a:xfrm>
              <a:off x="6922982" y="2640079"/>
              <a:ext cx="108676" cy="108646"/>
            </a:xfrm>
            <a:custGeom>
              <a:rect b="b" l="l" r="r" t="t"/>
              <a:pathLst>
                <a:path extrusionOk="0" h="3644" w="3645">
                  <a:moveTo>
                    <a:pt x="1811" y="0"/>
                  </a:moveTo>
                  <a:cubicBezTo>
                    <a:pt x="811" y="0"/>
                    <a:pt x="1" y="810"/>
                    <a:pt x="1" y="1810"/>
                  </a:cubicBezTo>
                  <a:cubicBezTo>
                    <a:pt x="1" y="2834"/>
                    <a:pt x="811" y="3644"/>
                    <a:pt x="1811" y="3644"/>
                  </a:cubicBezTo>
                  <a:cubicBezTo>
                    <a:pt x="2811" y="3644"/>
                    <a:pt x="3644" y="2834"/>
                    <a:pt x="3644" y="1810"/>
                  </a:cubicBezTo>
                  <a:cubicBezTo>
                    <a:pt x="3644" y="810"/>
                    <a:pt x="2811" y="0"/>
                    <a:pt x="1811" y="0"/>
                  </a:cubicBezTo>
                  <a:close/>
                </a:path>
              </a:pathLst>
            </a:custGeom>
            <a:solidFill>
              <a:srgbClr val="E0E4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65"/>
            <p:cNvSpPr/>
            <p:nvPr/>
          </p:nvSpPr>
          <p:spPr>
            <a:xfrm>
              <a:off x="6947848" y="2642911"/>
              <a:ext cx="84526" cy="105813"/>
            </a:xfrm>
            <a:custGeom>
              <a:rect b="b" l="l" r="r" t="t"/>
              <a:pathLst>
                <a:path extrusionOk="0" h="3549" w="2835">
                  <a:moveTo>
                    <a:pt x="1548" y="1"/>
                  </a:moveTo>
                  <a:cubicBezTo>
                    <a:pt x="2048" y="334"/>
                    <a:pt x="2382" y="906"/>
                    <a:pt x="2382" y="1525"/>
                  </a:cubicBezTo>
                  <a:cubicBezTo>
                    <a:pt x="2382" y="2525"/>
                    <a:pt x="1572" y="3335"/>
                    <a:pt x="572" y="3335"/>
                  </a:cubicBezTo>
                  <a:cubicBezTo>
                    <a:pt x="381" y="3335"/>
                    <a:pt x="191" y="3311"/>
                    <a:pt x="0" y="3239"/>
                  </a:cubicBezTo>
                  <a:lnTo>
                    <a:pt x="0" y="3239"/>
                  </a:lnTo>
                  <a:cubicBezTo>
                    <a:pt x="310" y="3430"/>
                    <a:pt x="667" y="3549"/>
                    <a:pt x="1024" y="3549"/>
                  </a:cubicBezTo>
                  <a:cubicBezTo>
                    <a:pt x="2025" y="3549"/>
                    <a:pt x="2834" y="2739"/>
                    <a:pt x="2834" y="1739"/>
                  </a:cubicBezTo>
                  <a:cubicBezTo>
                    <a:pt x="2834" y="929"/>
                    <a:pt x="2287" y="239"/>
                    <a:pt x="1548" y="1"/>
                  </a:cubicBezTo>
                  <a:close/>
                </a:path>
              </a:pathLst>
            </a:custGeom>
            <a:solidFill>
              <a:srgbClr val="C1C8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65"/>
            <p:cNvSpPr/>
            <p:nvPr/>
          </p:nvSpPr>
          <p:spPr>
            <a:xfrm>
              <a:off x="6773190" y="2490256"/>
              <a:ext cx="104382" cy="105098"/>
            </a:xfrm>
            <a:custGeom>
              <a:rect b="b" l="l" r="r" t="t"/>
              <a:pathLst>
                <a:path extrusionOk="0" h="3525" w="3501">
                  <a:moveTo>
                    <a:pt x="1762" y="0"/>
                  </a:moveTo>
                  <a:cubicBezTo>
                    <a:pt x="1548" y="0"/>
                    <a:pt x="1334" y="24"/>
                    <a:pt x="1167" y="120"/>
                  </a:cubicBezTo>
                  <a:cubicBezTo>
                    <a:pt x="1072" y="143"/>
                    <a:pt x="1000" y="239"/>
                    <a:pt x="1072" y="334"/>
                  </a:cubicBezTo>
                  <a:cubicBezTo>
                    <a:pt x="1089" y="404"/>
                    <a:pt x="1145" y="448"/>
                    <a:pt x="1211" y="448"/>
                  </a:cubicBezTo>
                  <a:cubicBezTo>
                    <a:pt x="1235" y="448"/>
                    <a:pt x="1260" y="442"/>
                    <a:pt x="1286" y="429"/>
                  </a:cubicBezTo>
                  <a:cubicBezTo>
                    <a:pt x="1429" y="358"/>
                    <a:pt x="1596" y="334"/>
                    <a:pt x="1762" y="334"/>
                  </a:cubicBezTo>
                  <a:cubicBezTo>
                    <a:pt x="2524" y="334"/>
                    <a:pt x="3144" y="953"/>
                    <a:pt x="3144" y="1739"/>
                  </a:cubicBezTo>
                  <a:cubicBezTo>
                    <a:pt x="3144" y="2501"/>
                    <a:pt x="2524" y="3120"/>
                    <a:pt x="1762" y="3120"/>
                  </a:cubicBezTo>
                  <a:cubicBezTo>
                    <a:pt x="976" y="3120"/>
                    <a:pt x="357" y="2501"/>
                    <a:pt x="357" y="1739"/>
                  </a:cubicBezTo>
                  <a:cubicBezTo>
                    <a:pt x="357" y="1406"/>
                    <a:pt x="476" y="1072"/>
                    <a:pt x="691" y="834"/>
                  </a:cubicBezTo>
                  <a:cubicBezTo>
                    <a:pt x="738" y="786"/>
                    <a:pt x="738" y="667"/>
                    <a:pt x="643" y="596"/>
                  </a:cubicBezTo>
                  <a:cubicBezTo>
                    <a:pt x="622" y="574"/>
                    <a:pt x="586" y="563"/>
                    <a:pt x="546" y="563"/>
                  </a:cubicBezTo>
                  <a:cubicBezTo>
                    <a:pt x="498" y="563"/>
                    <a:pt x="444" y="580"/>
                    <a:pt x="405" y="620"/>
                  </a:cubicBezTo>
                  <a:cubicBezTo>
                    <a:pt x="143" y="953"/>
                    <a:pt x="0" y="1334"/>
                    <a:pt x="0" y="1763"/>
                  </a:cubicBezTo>
                  <a:cubicBezTo>
                    <a:pt x="0" y="2715"/>
                    <a:pt x="762" y="3525"/>
                    <a:pt x="1762" y="3525"/>
                  </a:cubicBezTo>
                  <a:cubicBezTo>
                    <a:pt x="2715" y="3525"/>
                    <a:pt x="3501" y="2739"/>
                    <a:pt x="3501" y="1763"/>
                  </a:cubicBezTo>
                  <a:cubicBezTo>
                    <a:pt x="3501" y="786"/>
                    <a:pt x="2715" y="0"/>
                    <a:pt x="176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65"/>
            <p:cNvSpPr/>
            <p:nvPr/>
          </p:nvSpPr>
          <p:spPr>
            <a:xfrm>
              <a:off x="6731270" y="2448366"/>
              <a:ext cx="188192" cy="188192"/>
            </a:xfrm>
            <a:custGeom>
              <a:rect b="b" l="l" r="r" t="t"/>
              <a:pathLst>
                <a:path extrusionOk="0" h="6312" w="6312">
                  <a:moveTo>
                    <a:pt x="3454" y="429"/>
                  </a:moveTo>
                  <a:lnTo>
                    <a:pt x="3454" y="715"/>
                  </a:lnTo>
                  <a:cubicBezTo>
                    <a:pt x="3454" y="882"/>
                    <a:pt x="3549" y="1001"/>
                    <a:pt x="3692" y="1048"/>
                  </a:cubicBezTo>
                  <a:cubicBezTo>
                    <a:pt x="3930" y="1120"/>
                    <a:pt x="4145" y="1191"/>
                    <a:pt x="4335" y="1310"/>
                  </a:cubicBezTo>
                  <a:cubicBezTo>
                    <a:pt x="4395" y="1350"/>
                    <a:pt x="4459" y="1369"/>
                    <a:pt x="4520" y="1369"/>
                  </a:cubicBezTo>
                  <a:cubicBezTo>
                    <a:pt x="4605" y="1369"/>
                    <a:pt x="4685" y="1332"/>
                    <a:pt x="4740" y="1263"/>
                  </a:cubicBezTo>
                  <a:lnTo>
                    <a:pt x="4978" y="1024"/>
                  </a:lnTo>
                  <a:lnTo>
                    <a:pt x="5335" y="1405"/>
                  </a:lnTo>
                  <a:lnTo>
                    <a:pt x="5097" y="1644"/>
                  </a:lnTo>
                  <a:cubicBezTo>
                    <a:pt x="4978" y="1763"/>
                    <a:pt x="4978" y="1906"/>
                    <a:pt x="5026" y="2025"/>
                  </a:cubicBezTo>
                  <a:cubicBezTo>
                    <a:pt x="5145" y="2239"/>
                    <a:pt x="5240" y="2453"/>
                    <a:pt x="5312" y="2691"/>
                  </a:cubicBezTo>
                  <a:cubicBezTo>
                    <a:pt x="5335" y="2834"/>
                    <a:pt x="5454" y="2930"/>
                    <a:pt x="5597" y="2930"/>
                  </a:cubicBezTo>
                  <a:lnTo>
                    <a:pt x="5931" y="2930"/>
                  </a:lnTo>
                  <a:lnTo>
                    <a:pt x="5931" y="3454"/>
                  </a:lnTo>
                  <a:lnTo>
                    <a:pt x="5597" y="3454"/>
                  </a:lnTo>
                  <a:cubicBezTo>
                    <a:pt x="5454" y="3454"/>
                    <a:pt x="5335" y="3549"/>
                    <a:pt x="5312" y="3692"/>
                  </a:cubicBezTo>
                  <a:cubicBezTo>
                    <a:pt x="5240" y="3930"/>
                    <a:pt x="5145" y="4144"/>
                    <a:pt x="5026" y="4358"/>
                  </a:cubicBezTo>
                  <a:cubicBezTo>
                    <a:pt x="4931" y="4478"/>
                    <a:pt x="4978" y="4644"/>
                    <a:pt x="5097" y="4739"/>
                  </a:cubicBezTo>
                  <a:lnTo>
                    <a:pt x="5335" y="4978"/>
                  </a:lnTo>
                  <a:lnTo>
                    <a:pt x="4978" y="5359"/>
                  </a:lnTo>
                  <a:lnTo>
                    <a:pt x="4740" y="5121"/>
                  </a:lnTo>
                  <a:cubicBezTo>
                    <a:pt x="4670" y="5037"/>
                    <a:pt x="4576" y="5002"/>
                    <a:pt x="4486" y="5002"/>
                  </a:cubicBezTo>
                  <a:cubicBezTo>
                    <a:pt x="4422" y="5002"/>
                    <a:pt x="4361" y="5019"/>
                    <a:pt x="4311" y="5049"/>
                  </a:cubicBezTo>
                  <a:cubicBezTo>
                    <a:pt x="4121" y="5168"/>
                    <a:pt x="3907" y="5240"/>
                    <a:pt x="3668" y="5311"/>
                  </a:cubicBezTo>
                  <a:cubicBezTo>
                    <a:pt x="3525" y="5335"/>
                    <a:pt x="3430" y="5454"/>
                    <a:pt x="3430" y="5644"/>
                  </a:cubicBezTo>
                  <a:lnTo>
                    <a:pt x="3430" y="5930"/>
                  </a:lnTo>
                  <a:lnTo>
                    <a:pt x="2882" y="5930"/>
                  </a:lnTo>
                  <a:lnTo>
                    <a:pt x="2882" y="5644"/>
                  </a:lnTo>
                  <a:cubicBezTo>
                    <a:pt x="2882" y="5478"/>
                    <a:pt x="2811" y="5359"/>
                    <a:pt x="2644" y="5311"/>
                  </a:cubicBezTo>
                  <a:cubicBezTo>
                    <a:pt x="2406" y="5240"/>
                    <a:pt x="2216" y="5168"/>
                    <a:pt x="2001" y="5049"/>
                  </a:cubicBezTo>
                  <a:cubicBezTo>
                    <a:pt x="1952" y="5009"/>
                    <a:pt x="1890" y="4990"/>
                    <a:pt x="1829" y="4990"/>
                  </a:cubicBezTo>
                  <a:cubicBezTo>
                    <a:pt x="1744" y="4990"/>
                    <a:pt x="1662" y="5027"/>
                    <a:pt x="1620" y="5097"/>
                  </a:cubicBezTo>
                  <a:lnTo>
                    <a:pt x="1382" y="5335"/>
                  </a:lnTo>
                  <a:lnTo>
                    <a:pt x="1025" y="4954"/>
                  </a:lnTo>
                  <a:lnTo>
                    <a:pt x="1263" y="4716"/>
                  </a:lnTo>
                  <a:cubicBezTo>
                    <a:pt x="1382" y="4597"/>
                    <a:pt x="1382" y="4454"/>
                    <a:pt x="1311" y="4335"/>
                  </a:cubicBezTo>
                  <a:cubicBezTo>
                    <a:pt x="1192" y="4120"/>
                    <a:pt x="1096" y="3906"/>
                    <a:pt x="1049" y="3668"/>
                  </a:cubicBezTo>
                  <a:cubicBezTo>
                    <a:pt x="1025" y="3525"/>
                    <a:pt x="906" y="3430"/>
                    <a:pt x="739" y="3430"/>
                  </a:cubicBezTo>
                  <a:lnTo>
                    <a:pt x="430" y="3430"/>
                  </a:lnTo>
                  <a:lnTo>
                    <a:pt x="430" y="2906"/>
                  </a:lnTo>
                  <a:lnTo>
                    <a:pt x="715" y="2906"/>
                  </a:lnTo>
                  <a:cubicBezTo>
                    <a:pt x="858" y="2906"/>
                    <a:pt x="977" y="2811"/>
                    <a:pt x="1049" y="2668"/>
                  </a:cubicBezTo>
                  <a:cubicBezTo>
                    <a:pt x="1096" y="2429"/>
                    <a:pt x="1192" y="2215"/>
                    <a:pt x="1311" y="2001"/>
                  </a:cubicBezTo>
                  <a:cubicBezTo>
                    <a:pt x="1406" y="1882"/>
                    <a:pt x="1382" y="1715"/>
                    <a:pt x="1263" y="1620"/>
                  </a:cubicBezTo>
                  <a:lnTo>
                    <a:pt x="1025" y="1382"/>
                  </a:lnTo>
                  <a:lnTo>
                    <a:pt x="1406" y="1024"/>
                  </a:lnTo>
                  <a:lnTo>
                    <a:pt x="1644" y="1263"/>
                  </a:lnTo>
                  <a:cubicBezTo>
                    <a:pt x="1711" y="1330"/>
                    <a:pt x="1786" y="1359"/>
                    <a:pt x="1860" y="1359"/>
                  </a:cubicBezTo>
                  <a:cubicBezTo>
                    <a:pt x="1917" y="1359"/>
                    <a:pt x="1973" y="1341"/>
                    <a:pt x="2025" y="1310"/>
                  </a:cubicBezTo>
                  <a:cubicBezTo>
                    <a:pt x="2240" y="1191"/>
                    <a:pt x="2454" y="1120"/>
                    <a:pt x="2692" y="1048"/>
                  </a:cubicBezTo>
                  <a:cubicBezTo>
                    <a:pt x="2835" y="1024"/>
                    <a:pt x="2930" y="905"/>
                    <a:pt x="2930" y="762"/>
                  </a:cubicBezTo>
                  <a:lnTo>
                    <a:pt x="2930" y="429"/>
                  </a:lnTo>
                  <a:close/>
                  <a:moveTo>
                    <a:pt x="2859" y="0"/>
                  </a:moveTo>
                  <a:cubicBezTo>
                    <a:pt x="2692" y="0"/>
                    <a:pt x="2525" y="167"/>
                    <a:pt x="2525" y="334"/>
                  </a:cubicBezTo>
                  <a:lnTo>
                    <a:pt x="2525" y="667"/>
                  </a:lnTo>
                  <a:cubicBezTo>
                    <a:pt x="2287" y="715"/>
                    <a:pt x="2025" y="810"/>
                    <a:pt x="1811" y="953"/>
                  </a:cubicBezTo>
                  <a:lnTo>
                    <a:pt x="1573" y="715"/>
                  </a:lnTo>
                  <a:cubicBezTo>
                    <a:pt x="1513" y="655"/>
                    <a:pt x="1436" y="626"/>
                    <a:pt x="1358" y="626"/>
                  </a:cubicBezTo>
                  <a:cubicBezTo>
                    <a:pt x="1281" y="626"/>
                    <a:pt x="1204" y="655"/>
                    <a:pt x="1144" y="715"/>
                  </a:cubicBezTo>
                  <a:lnTo>
                    <a:pt x="715" y="1144"/>
                  </a:lnTo>
                  <a:cubicBezTo>
                    <a:pt x="596" y="1263"/>
                    <a:pt x="596" y="1477"/>
                    <a:pt x="715" y="1596"/>
                  </a:cubicBezTo>
                  <a:lnTo>
                    <a:pt x="954" y="1834"/>
                  </a:lnTo>
                  <a:cubicBezTo>
                    <a:pt x="811" y="2072"/>
                    <a:pt x="715" y="2310"/>
                    <a:pt x="668" y="2549"/>
                  </a:cubicBezTo>
                  <a:lnTo>
                    <a:pt x="334" y="2549"/>
                  </a:lnTo>
                  <a:cubicBezTo>
                    <a:pt x="144" y="2549"/>
                    <a:pt x="1" y="2691"/>
                    <a:pt x="1" y="2858"/>
                  </a:cubicBezTo>
                  <a:lnTo>
                    <a:pt x="1" y="3454"/>
                  </a:lnTo>
                  <a:cubicBezTo>
                    <a:pt x="1" y="3644"/>
                    <a:pt x="144" y="3787"/>
                    <a:pt x="334" y="3787"/>
                  </a:cubicBezTo>
                  <a:lnTo>
                    <a:pt x="668" y="3787"/>
                  </a:lnTo>
                  <a:cubicBezTo>
                    <a:pt x="715" y="4025"/>
                    <a:pt x="811" y="4287"/>
                    <a:pt x="954" y="4501"/>
                  </a:cubicBezTo>
                  <a:lnTo>
                    <a:pt x="715" y="4739"/>
                  </a:lnTo>
                  <a:cubicBezTo>
                    <a:pt x="596" y="4859"/>
                    <a:pt x="596" y="5073"/>
                    <a:pt x="715" y="5192"/>
                  </a:cubicBezTo>
                  <a:lnTo>
                    <a:pt x="1144" y="5597"/>
                  </a:lnTo>
                  <a:cubicBezTo>
                    <a:pt x="1204" y="5656"/>
                    <a:pt x="1281" y="5686"/>
                    <a:pt x="1358" y="5686"/>
                  </a:cubicBezTo>
                  <a:cubicBezTo>
                    <a:pt x="1436" y="5686"/>
                    <a:pt x="1513" y="5656"/>
                    <a:pt x="1573" y="5597"/>
                  </a:cubicBezTo>
                  <a:lnTo>
                    <a:pt x="1811" y="5359"/>
                  </a:lnTo>
                  <a:cubicBezTo>
                    <a:pt x="2049" y="5525"/>
                    <a:pt x="2287" y="5597"/>
                    <a:pt x="2525" y="5668"/>
                  </a:cubicBezTo>
                  <a:lnTo>
                    <a:pt x="2525" y="6002"/>
                  </a:lnTo>
                  <a:cubicBezTo>
                    <a:pt x="2525" y="6168"/>
                    <a:pt x="2692" y="6311"/>
                    <a:pt x="2859" y="6311"/>
                  </a:cubicBezTo>
                  <a:lnTo>
                    <a:pt x="3454" y="6311"/>
                  </a:lnTo>
                  <a:cubicBezTo>
                    <a:pt x="3645" y="6311"/>
                    <a:pt x="3787" y="6168"/>
                    <a:pt x="3787" y="6002"/>
                  </a:cubicBezTo>
                  <a:lnTo>
                    <a:pt x="3787" y="5668"/>
                  </a:lnTo>
                  <a:cubicBezTo>
                    <a:pt x="4049" y="5597"/>
                    <a:pt x="4288" y="5525"/>
                    <a:pt x="4502" y="5359"/>
                  </a:cubicBezTo>
                  <a:lnTo>
                    <a:pt x="4740" y="5597"/>
                  </a:lnTo>
                  <a:cubicBezTo>
                    <a:pt x="4796" y="5642"/>
                    <a:pt x="4874" y="5666"/>
                    <a:pt x="4952" y="5666"/>
                  </a:cubicBezTo>
                  <a:cubicBezTo>
                    <a:pt x="5040" y="5666"/>
                    <a:pt x="5130" y="5636"/>
                    <a:pt x="5193" y="5573"/>
                  </a:cubicBezTo>
                  <a:lnTo>
                    <a:pt x="5597" y="5168"/>
                  </a:lnTo>
                  <a:cubicBezTo>
                    <a:pt x="5716" y="5049"/>
                    <a:pt x="5716" y="4835"/>
                    <a:pt x="5597" y="4716"/>
                  </a:cubicBezTo>
                  <a:lnTo>
                    <a:pt x="5359" y="4478"/>
                  </a:lnTo>
                  <a:cubicBezTo>
                    <a:pt x="5502" y="4263"/>
                    <a:pt x="5597" y="4001"/>
                    <a:pt x="5669" y="3763"/>
                  </a:cubicBezTo>
                  <a:lnTo>
                    <a:pt x="5978" y="3763"/>
                  </a:lnTo>
                  <a:cubicBezTo>
                    <a:pt x="6169" y="3763"/>
                    <a:pt x="6312" y="3620"/>
                    <a:pt x="6312" y="3430"/>
                  </a:cubicBezTo>
                  <a:lnTo>
                    <a:pt x="6312" y="2834"/>
                  </a:lnTo>
                  <a:cubicBezTo>
                    <a:pt x="6312" y="2668"/>
                    <a:pt x="6169" y="2501"/>
                    <a:pt x="5978" y="2501"/>
                  </a:cubicBezTo>
                  <a:lnTo>
                    <a:pt x="5669" y="2501"/>
                  </a:lnTo>
                  <a:cubicBezTo>
                    <a:pt x="5597" y="2263"/>
                    <a:pt x="5502" y="2001"/>
                    <a:pt x="5359" y="1787"/>
                  </a:cubicBezTo>
                  <a:lnTo>
                    <a:pt x="5597" y="1548"/>
                  </a:lnTo>
                  <a:cubicBezTo>
                    <a:pt x="5716" y="1429"/>
                    <a:pt x="5716" y="1239"/>
                    <a:pt x="5597" y="1120"/>
                  </a:cubicBezTo>
                  <a:lnTo>
                    <a:pt x="5193" y="691"/>
                  </a:lnTo>
                  <a:cubicBezTo>
                    <a:pt x="5133" y="632"/>
                    <a:pt x="5050" y="602"/>
                    <a:pt x="4966" y="602"/>
                  </a:cubicBezTo>
                  <a:cubicBezTo>
                    <a:pt x="4883" y="602"/>
                    <a:pt x="4800" y="632"/>
                    <a:pt x="4740" y="691"/>
                  </a:cubicBezTo>
                  <a:lnTo>
                    <a:pt x="4502" y="929"/>
                  </a:lnTo>
                  <a:cubicBezTo>
                    <a:pt x="4264" y="786"/>
                    <a:pt x="4026" y="691"/>
                    <a:pt x="3787" y="643"/>
                  </a:cubicBezTo>
                  <a:lnTo>
                    <a:pt x="3787" y="334"/>
                  </a:lnTo>
                  <a:cubicBezTo>
                    <a:pt x="3787" y="167"/>
                    <a:pt x="3645" y="0"/>
                    <a:pt x="3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65"/>
            <p:cNvSpPr/>
            <p:nvPr/>
          </p:nvSpPr>
          <p:spPr>
            <a:xfrm>
              <a:off x="6815766" y="2517955"/>
              <a:ext cx="19201" cy="49731"/>
            </a:xfrm>
            <a:custGeom>
              <a:rect b="b" l="l" r="r" t="t"/>
              <a:pathLst>
                <a:path extrusionOk="0" h="1668" w="644">
                  <a:moveTo>
                    <a:pt x="215" y="0"/>
                  </a:moveTo>
                  <a:cubicBezTo>
                    <a:pt x="120" y="0"/>
                    <a:pt x="48" y="48"/>
                    <a:pt x="25" y="143"/>
                  </a:cubicBezTo>
                  <a:cubicBezTo>
                    <a:pt x="1" y="262"/>
                    <a:pt x="96" y="357"/>
                    <a:pt x="215" y="357"/>
                  </a:cubicBezTo>
                  <a:lnTo>
                    <a:pt x="334" y="357"/>
                  </a:lnTo>
                  <a:lnTo>
                    <a:pt x="334" y="1477"/>
                  </a:lnTo>
                  <a:cubicBezTo>
                    <a:pt x="287" y="1572"/>
                    <a:pt x="382" y="1667"/>
                    <a:pt x="477" y="1667"/>
                  </a:cubicBezTo>
                  <a:cubicBezTo>
                    <a:pt x="572" y="1667"/>
                    <a:pt x="644" y="1572"/>
                    <a:pt x="644" y="1477"/>
                  </a:cubicBezTo>
                  <a:lnTo>
                    <a:pt x="644" y="167"/>
                  </a:lnTo>
                  <a:cubicBezTo>
                    <a:pt x="644" y="95"/>
                    <a:pt x="572" y="0"/>
                    <a:pt x="47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65"/>
            <p:cNvSpPr/>
            <p:nvPr/>
          </p:nvSpPr>
          <p:spPr>
            <a:xfrm>
              <a:off x="6918033" y="2635099"/>
              <a:ext cx="119290" cy="118604"/>
            </a:xfrm>
            <a:custGeom>
              <a:rect b="b" l="l" r="r" t="t"/>
              <a:pathLst>
                <a:path extrusionOk="0" h="3978" w="4001">
                  <a:moveTo>
                    <a:pt x="1977" y="1"/>
                  </a:moveTo>
                  <a:cubicBezTo>
                    <a:pt x="881" y="1"/>
                    <a:pt x="0" y="882"/>
                    <a:pt x="0" y="2001"/>
                  </a:cubicBezTo>
                  <a:cubicBezTo>
                    <a:pt x="0" y="3096"/>
                    <a:pt x="881" y="3978"/>
                    <a:pt x="1977" y="3978"/>
                  </a:cubicBezTo>
                  <a:cubicBezTo>
                    <a:pt x="2334" y="3978"/>
                    <a:pt x="2691" y="3906"/>
                    <a:pt x="3001" y="3716"/>
                  </a:cubicBezTo>
                  <a:cubicBezTo>
                    <a:pt x="3096" y="3668"/>
                    <a:pt x="3120" y="3573"/>
                    <a:pt x="3048" y="3478"/>
                  </a:cubicBezTo>
                  <a:cubicBezTo>
                    <a:pt x="3020" y="3420"/>
                    <a:pt x="2973" y="3388"/>
                    <a:pt x="2920" y="3388"/>
                  </a:cubicBezTo>
                  <a:cubicBezTo>
                    <a:pt x="2885" y="3388"/>
                    <a:pt x="2848" y="3402"/>
                    <a:pt x="2810" y="3430"/>
                  </a:cubicBezTo>
                  <a:cubicBezTo>
                    <a:pt x="2572" y="3573"/>
                    <a:pt x="2286" y="3668"/>
                    <a:pt x="1977" y="3668"/>
                  </a:cubicBezTo>
                  <a:cubicBezTo>
                    <a:pt x="1072" y="3668"/>
                    <a:pt x="310" y="2906"/>
                    <a:pt x="310" y="2001"/>
                  </a:cubicBezTo>
                  <a:cubicBezTo>
                    <a:pt x="310" y="1072"/>
                    <a:pt x="1072" y="334"/>
                    <a:pt x="1977" y="334"/>
                  </a:cubicBezTo>
                  <a:cubicBezTo>
                    <a:pt x="2906" y="334"/>
                    <a:pt x="3644" y="1072"/>
                    <a:pt x="3644" y="2001"/>
                  </a:cubicBezTo>
                  <a:cubicBezTo>
                    <a:pt x="3644" y="2311"/>
                    <a:pt x="3572" y="2644"/>
                    <a:pt x="3358" y="2906"/>
                  </a:cubicBezTo>
                  <a:cubicBezTo>
                    <a:pt x="3287" y="3001"/>
                    <a:pt x="3334" y="3096"/>
                    <a:pt x="3406" y="3144"/>
                  </a:cubicBezTo>
                  <a:cubicBezTo>
                    <a:pt x="3443" y="3172"/>
                    <a:pt x="3481" y="3186"/>
                    <a:pt x="3515" y="3186"/>
                  </a:cubicBezTo>
                  <a:cubicBezTo>
                    <a:pt x="3569" y="3186"/>
                    <a:pt x="3615" y="3154"/>
                    <a:pt x="3644" y="3096"/>
                  </a:cubicBezTo>
                  <a:cubicBezTo>
                    <a:pt x="3882" y="2763"/>
                    <a:pt x="4001" y="2382"/>
                    <a:pt x="4001" y="1953"/>
                  </a:cubicBezTo>
                  <a:cubicBezTo>
                    <a:pt x="4001" y="882"/>
                    <a:pt x="3096" y="1"/>
                    <a:pt x="19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65"/>
            <p:cNvSpPr/>
            <p:nvPr/>
          </p:nvSpPr>
          <p:spPr>
            <a:xfrm>
              <a:off x="6870448" y="2586828"/>
              <a:ext cx="215175" cy="214459"/>
            </a:xfrm>
            <a:custGeom>
              <a:rect b="b" l="l" r="r" t="t"/>
              <a:pathLst>
                <a:path extrusionOk="0" h="7193" w="7217">
                  <a:moveTo>
                    <a:pt x="3906" y="334"/>
                  </a:moveTo>
                  <a:lnTo>
                    <a:pt x="3906" y="715"/>
                  </a:lnTo>
                  <a:cubicBezTo>
                    <a:pt x="3906" y="881"/>
                    <a:pt x="4025" y="1024"/>
                    <a:pt x="4168" y="1048"/>
                  </a:cubicBezTo>
                  <a:cubicBezTo>
                    <a:pt x="4454" y="1120"/>
                    <a:pt x="4716" y="1239"/>
                    <a:pt x="4954" y="1381"/>
                  </a:cubicBezTo>
                  <a:cubicBezTo>
                    <a:pt x="5006" y="1416"/>
                    <a:pt x="5059" y="1432"/>
                    <a:pt x="5110" y="1432"/>
                  </a:cubicBezTo>
                  <a:cubicBezTo>
                    <a:pt x="5199" y="1432"/>
                    <a:pt x="5283" y="1385"/>
                    <a:pt x="5359" y="1310"/>
                  </a:cubicBezTo>
                  <a:lnTo>
                    <a:pt x="5668" y="1024"/>
                  </a:lnTo>
                  <a:lnTo>
                    <a:pt x="6145" y="1501"/>
                  </a:lnTo>
                  <a:lnTo>
                    <a:pt x="5835" y="1786"/>
                  </a:lnTo>
                  <a:cubicBezTo>
                    <a:pt x="5716" y="1905"/>
                    <a:pt x="5716" y="2096"/>
                    <a:pt x="5788" y="2215"/>
                  </a:cubicBezTo>
                  <a:cubicBezTo>
                    <a:pt x="5930" y="2453"/>
                    <a:pt x="6049" y="2715"/>
                    <a:pt x="6121" y="2977"/>
                  </a:cubicBezTo>
                  <a:cubicBezTo>
                    <a:pt x="6145" y="3144"/>
                    <a:pt x="6288" y="3263"/>
                    <a:pt x="6430" y="3263"/>
                  </a:cubicBezTo>
                  <a:lnTo>
                    <a:pt x="6859" y="3263"/>
                  </a:lnTo>
                  <a:lnTo>
                    <a:pt x="6859" y="3930"/>
                  </a:lnTo>
                  <a:lnTo>
                    <a:pt x="6478" y="3930"/>
                  </a:lnTo>
                  <a:cubicBezTo>
                    <a:pt x="6311" y="3930"/>
                    <a:pt x="6169" y="4049"/>
                    <a:pt x="6145" y="4215"/>
                  </a:cubicBezTo>
                  <a:cubicBezTo>
                    <a:pt x="6073" y="4477"/>
                    <a:pt x="5954" y="4739"/>
                    <a:pt x="5811" y="4977"/>
                  </a:cubicBezTo>
                  <a:cubicBezTo>
                    <a:pt x="5716" y="5120"/>
                    <a:pt x="5764" y="5287"/>
                    <a:pt x="5883" y="5406"/>
                  </a:cubicBezTo>
                  <a:lnTo>
                    <a:pt x="6169" y="5692"/>
                  </a:lnTo>
                  <a:lnTo>
                    <a:pt x="5692" y="6168"/>
                  </a:lnTo>
                  <a:lnTo>
                    <a:pt x="5406" y="5882"/>
                  </a:lnTo>
                  <a:cubicBezTo>
                    <a:pt x="5334" y="5809"/>
                    <a:pt x="5234" y="5781"/>
                    <a:pt x="5140" y="5781"/>
                  </a:cubicBezTo>
                  <a:cubicBezTo>
                    <a:pt x="5081" y="5781"/>
                    <a:pt x="5024" y="5792"/>
                    <a:pt x="4978" y="5811"/>
                  </a:cubicBezTo>
                  <a:cubicBezTo>
                    <a:pt x="4740" y="5954"/>
                    <a:pt x="4478" y="6073"/>
                    <a:pt x="4216" y="6144"/>
                  </a:cubicBezTo>
                  <a:cubicBezTo>
                    <a:pt x="4049" y="6168"/>
                    <a:pt x="3930" y="6311"/>
                    <a:pt x="3930" y="6478"/>
                  </a:cubicBezTo>
                  <a:lnTo>
                    <a:pt x="3930" y="6883"/>
                  </a:lnTo>
                  <a:lnTo>
                    <a:pt x="3263" y="6883"/>
                  </a:lnTo>
                  <a:lnTo>
                    <a:pt x="3263" y="6502"/>
                  </a:lnTo>
                  <a:cubicBezTo>
                    <a:pt x="3263" y="6359"/>
                    <a:pt x="3144" y="6192"/>
                    <a:pt x="2977" y="6168"/>
                  </a:cubicBezTo>
                  <a:cubicBezTo>
                    <a:pt x="2715" y="6121"/>
                    <a:pt x="2453" y="6001"/>
                    <a:pt x="2215" y="5835"/>
                  </a:cubicBezTo>
                  <a:cubicBezTo>
                    <a:pt x="2162" y="5808"/>
                    <a:pt x="2105" y="5795"/>
                    <a:pt x="2048" y="5795"/>
                  </a:cubicBezTo>
                  <a:cubicBezTo>
                    <a:pt x="1954" y="5795"/>
                    <a:pt x="1861" y="5832"/>
                    <a:pt x="1787" y="5906"/>
                  </a:cubicBezTo>
                  <a:lnTo>
                    <a:pt x="1501" y="6192"/>
                  </a:lnTo>
                  <a:lnTo>
                    <a:pt x="1025" y="5716"/>
                  </a:lnTo>
                  <a:lnTo>
                    <a:pt x="1310" y="5430"/>
                  </a:lnTo>
                  <a:cubicBezTo>
                    <a:pt x="1429" y="5311"/>
                    <a:pt x="1429" y="5120"/>
                    <a:pt x="1382" y="5001"/>
                  </a:cubicBezTo>
                  <a:cubicBezTo>
                    <a:pt x="1239" y="4763"/>
                    <a:pt x="1120" y="4501"/>
                    <a:pt x="1048" y="4239"/>
                  </a:cubicBezTo>
                  <a:cubicBezTo>
                    <a:pt x="1025" y="4096"/>
                    <a:pt x="882" y="3977"/>
                    <a:pt x="715" y="3977"/>
                  </a:cubicBezTo>
                  <a:lnTo>
                    <a:pt x="310" y="3977"/>
                  </a:lnTo>
                  <a:lnTo>
                    <a:pt x="310" y="3287"/>
                  </a:lnTo>
                  <a:lnTo>
                    <a:pt x="691" y="3287"/>
                  </a:lnTo>
                  <a:cubicBezTo>
                    <a:pt x="834" y="3287"/>
                    <a:pt x="1001" y="3168"/>
                    <a:pt x="1025" y="3025"/>
                  </a:cubicBezTo>
                  <a:cubicBezTo>
                    <a:pt x="1072" y="2739"/>
                    <a:pt x="1191" y="2477"/>
                    <a:pt x="1358" y="2239"/>
                  </a:cubicBezTo>
                  <a:cubicBezTo>
                    <a:pt x="1429" y="2096"/>
                    <a:pt x="1406" y="1953"/>
                    <a:pt x="1287" y="1834"/>
                  </a:cubicBezTo>
                  <a:lnTo>
                    <a:pt x="1001" y="1524"/>
                  </a:lnTo>
                  <a:lnTo>
                    <a:pt x="1477" y="1048"/>
                  </a:lnTo>
                  <a:lnTo>
                    <a:pt x="1763" y="1358"/>
                  </a:lnTo>
                  <a:cubicBezTo>
                    <a:pt x="1830" y="1425"/>
                    <a:pt x="1920" y="1454"/>
                    <a:pt x="2007" y="1454"/>
                  </a:cubicBezTo>
                  <a:cubicBezTo>
                    <a:pt x="2074" y="1454"/>
                    <a:pt x="2140" y="1436"/>
                    <a:pt x="2192" y="1405"/>
                  </a:cubicBezTo>
                  <a:cubicBezTo>
                    <a:pt x="2430" y="1262"/>
                    <a:pt x="2692" y="1143"/>
                    <a:pt x="2954" y="1072"/>
                  </a:cubicBezTo>
                  <a:cubicBezTo>
                    <a:pt x="3096" y="1048"/>
                    <a:pt x="3216" y="905"/>
                    <a:pt x="3216" y="762"/>
                  </a:cubicBezTo>
                  <a:lnTo>
                    <a:pt x="3216" y="334"/>
                  </a:lnTo>
                  <a:close/>
                  <a:moveTo>
                    <a:pt x="3263" y="0"/>
                  </a:moveTo>
                  <a:cubicBezTo>
                    <a:pt x="3073" y="0"/>
                    <a:pt x="2930" y="143"/>
                    <a:pt x="2930" y="334"/>
                  </a:cubicBezTo>
                  <a:lnTo>
                    <a:pt x="2930" y="738"/>
                  </a:lnTo>
                  <a:cubicBezTo>
                    <a:pt x="2620" y="810"/>
                    <a:pt x="2334" y="929"/>
                    <a:pt x="2072" y="1120"/>
                  </a:cubicBezTo>
                  <a:lnTo>
                    <a:pt x="1763" y="810"/>
                  </a:lnTo>
                  <a:cubicBezTo>
                    <a:pt x="1703" y="750"/>
                    <a:pt x="1614" y="721"/>
                    <a:pt x="1525" y="721"/>
                  </a:cubicBezTo>
                  <a:cubicBezTo>
                    <a:pt x="1435" y="721"/>
                    <a:pt x="1346" y="750"/>
                    <a:pt x="1287" y="810"/>
                  </a:cubicBezTo>
                  <a:lnTo>
                    <a:pt x="810" y="1286"/>
                  </a:lnTo>
                  <a:cubicBezTo>
                    <a:pt x="691" y="1405"/>
                    <a:pt x="691" y="1643"/>
                    <a:pt x="810" y="1762"/>
                  </a:cubicBezTo>
                  <a:lnTo>
                    <a:pt x="1120" y="2072"/>
                  </a:lnTo>
                  <a:cubicBezTo>
                    <a:pt x="929" y="2334"/>
                    <a:pt x="810" y="2620"/>
                    <a:pt x="763" y="2929"/>
                  </a:cubicBezTo>
                  <a:lnTo>
                    <a:pt x="334" y="2929"/>
                  </a:lnTo>
                  <a:cubicBezTo>
                    <a:pt x="167" y="2929"/>
                    <a:pt x="1" y="3072"/>
                    <a:pt x="1" y="3263"/>
                  </a:cubicBezTo>
                  <a:lnTo>
                    <a:pt x="1" y="3930"/>
                  </a:lnTo>
                  <a:cubicBezTo>
                    <a:pt x="1" y="4120"/>
                    <a:pt x="167" y="4263"/>
                    <a:pt x="334" y="4263"/>
                  </a:cubicBezTo>
                  <a:lnTo>
                    <a:pt x="763" y="4263"/>
                  </a:lnTo>
                  <a:cubicBezTo>
                    <a:pt x="810" y="4573"/>
                    <a:pt x="929" y="4858"/>
                    <a:pt x="1120" y="5120"/>
                  </a:cubicBezTo>
                  <a:lnTo>
                    <a:pt x="810" y="5430"/>
                  </a:lnTo>
                  <a:cubicBezTo>
                    <a:pt x="691" y="5549"/>
                    <a:pt x="691" y="5787"/>
                    <a:pt x="810" y="5906"/>
                  </a:cubicBezTo>
                  <a:lnTo>
                    <a:pt x="1287" y="6382"/>
                  </a:lnTo>
                  <a:cubicBezTo>
                    <a:pt x="1346" y="6442"/>
                    <a:pt x="1435" y="6472"/>
                    <a:pt x="1525" y="6472"/>
                  </a:cubicBezTo>
                  <a:cubicBezTo>
                    <a:pt x="1614" y="6472"/>
                    <a:pt x="1703" y="6442"/>
                    <a:pt x="1763" y="6382"/>
                  </a:cubicBezTo>
                  <a:lnTo>
                    <a:pt x="2072" y="6073"/>
                  </a:lnTo>
                  <a:cubicBezTo>
                    <a:pt x="2334" y="6263"/>
                    <a:pt x="2620" y="6382"/>
                    <a:pt x="2930" y="6430"/>
                  </a:cubicBezTo>
                  <a:lnTo>
                    <a:pt x="2930" y="6859"/>
                  </a:lnTo>
                  <a:cubicBezTo>
                    <a:pt x="2930" y="7025"/>
                    <a:pt x="3073" y="7192"/>
                    <a:pt x="3263" y="7192"/>
                  </a:cubicBezTo>
                  <a:lnTo>
                    <a:pt x="3930" y="7192"/>
                  </a:lnTo>
                  <a:cubicBezTo>
                    <a:pt x="4120" y="7192"/>
                    <a:pt x="4263" y="7025"/>
                    <a:pt x="4263" y="6859"/>
                  </a:cubicBezTo>
                  <a:lnTo>
                    <a:pt x="4263" y="6430"/>
                  </a:lnTo>
                  <a:cubicBezTo>
                    <a:pt x="4573" y="6382"/>
                    <a:pt x="4859" y="6263"/>
                    <a:pt x="5121" y="6073"/>
                  </a:cubicBezTo>
                  <a:lnTo>
                    <a:pt x="5430" y="6382"/>
                  </a:lnTo>
                  <a:cubicBezTo>
                    <a:pt x="5490" y="6442"/>
                    <a:pt x="5579" y="6472"/>
                    <a:pt x="5668" y="6472"/>
                  </a:cubicBezTo>
                  <a:cubicBezTo>
                    <a:pt x="5758" y="6472"/>
                    <a:pt x="5847" y="6442"/>
                    <a:pt x="5907" y="6382"/>
                  </a:cubicBezTo>
                  <a:lnTo>
                    <a:pt x="6383" y="5906"/>
                  </a:lnTo>
                  <a:cubicBezTo>
                    <a:pt x="6502" y="5787"/>
                    <a:pt x="6502" y="5549"/>
                    <a:pt x="6383" y="5430"/>
                  </a:cubicBezTo>
                  <a:lnTo>
                    <a:pt x="6073" y="5120"/>
                  </a:lnTo>
                  <a:cubicBezTo>
                    <a:pt x="6264" y="4858"/>
                    <a:pt x="6383" y="4573"/>
                    <a:pt x="6430" y="4263"/>
                  </a:cubicBezTo>
                  <a:lnTo>
                    <a:pt x="6859" y="4263"/>
                  </a:lnTo>
                  <a:cubicBezTo>
                    <a:pt x="7026" y="4263"/>
                    <a:pt x="7193" y="4120"/>
                    <a:pt x="7193" y="3930"/>
                  </a:cubicBezTo>
                  <a:lnTo>
                    <a:pt x="7193" y="3263"/>
                  </a:lnTo>
                  <a:cubicBezTo>
                    <a:pt x="7216" y="3072"/>
                    <a:pt x="7073" y="2929"/>
                    <a:pt x="6883" y="2929"/>
                  </a:cubicBezTo>
                  <a:lnTo>
                    <a:pt x="6478" y="2929"/>
                  </a:lnTo>
                  <a:cubicBezTo>
                    <a:pt x="6407" y="2620"/>
                    <a:pt x="6288" y="2334"/>
                    <a:pt x="6121" y="2072"/>
                  </a:cubicBezTo>
                  <a:lnTo>
                    <a:pt x="6407" y="1762"/>
                  </a:lnTo>
                  <a:cubicBezTo>
                    <a:pt x="6478" y="1715"/>
                    <a:pt x="6502" y="1643"/>
                    <a:pt x="6502" y="1596"/>
                  </a:cubicBezTo>
                  <a:cubicBezTo>
                    <a:pt x="6526" y="1477"/>
                    <a:pt x="6478" y="1381"/>
                    <a:pt x="6407" y="1286"/>
                  </a:cubicBezTo>
                  <a:lnTo>
                    <a:pt x="5930" y="810"/>
                  </a:lnTo>
                  <a:cubicBezTo>
                    <a:pt x="5883" y="738"/>
                    <a:pt x="5835" y="715"/>
                    <a:pt x="5764" y="715"/>
                  </a:cubicBezTo>
                  <a:cubicBezTo>
                    <a:pt x="5736" y="709"/>
                    <a:pt x="5707" y="706"/>
                    <a:pt x="5680" y="706"/>
                  </a:cubicBezTo>
                  <a:cubicBezTo>
                    <a:pt x="5590" y="706"/>
                    <a:pt x="5503" y="737"/>
                    <a:pt x="5430" y="810"/>
                  </a:cubicBezTo>
                  <a:lnTo>
                    <a:pt x="5121" y="1120"/>
                  </a:lnTo>
                  <a:cubicBezTo>
                    <a:pt x="4859" y="929"/>
                    <a:pt x="4573" y="810"/>
                    <a:pt x="4263" y="738"/>
                  </a:cubicBezTo>
                  <a:lnTo>
                    <a:pt x="4263" y="334"/>
                  </a:lnTo>
                  <a:cubicBezTo>
                    <a:pt x="4263" y="143"/>
                    <a:pt x="4120" y="0"/>
                    <a:pt x="39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65"/>
            <p:cNvSpPr/>
            <p:nvPr/>
          </p:nvSpPr>
          <p:spPr>
            <a:xfrm>
              <a:off x="6961325" y="2667777"/>
              <a:ext cx="32707" cy="51133"/>
            </a:xfrm>
            <a:custGeom>
              <a:rect b="b" l="l" r="r" t="t"/>
              <a:pathLst>
                <a:path extrusionOk="0" h="1715" w="1097">
                  <a:moveTo>
                    <a:pt x="525" y="0"/>
                  </a:moveTo>
                  <a:cubicBezTo>
                    <a:pt x="287" y="0"/>
                    <a:pt x="96" y="167"/>
                    <a:pt x="25" y="381"/>
                  </a:cubicBezTo>
                  <a:cubicBezTo>
                    <a:pt x="1" y="476"/>
                    <a:pt x="48" y="572"/>
                    <a:pt x="120" y="595"/>
                  </a:cubicBezTo>
                  <a:cubicBezTo>
                    <a:pt x="136" y="600"/>
                    <a:pt x="153" y="601"/>
                    <a:pt x="170" y="601"/>
                  </a:cubicBezTo>
                  <a:cubicBezTo>
                    <a:pt x="253" y="601"/>
                    <a:pt x="338" y="555"/>
                    <a:pt x="358" y="476"/>
                  </a:cubicBezTo>
                  <a:cubicBezTo>
                    <a:pt x="382" y="381"/>
                    <a:pt x="453" y="357"/>
                    <a:pt x="501" y="357"/>
                  </a:cubicBezTo>
                  <a:cubicBezTo>
                    <a:pt x="596" y="357"/>
                    <a:pt x="644" y="405"/>
                    <a:pt x="644" y="500"/>
                  </a:cubicBezTo>
                  <a:lnTo>
                    <a:pt x="644" y="524"/>
                  </a:lnTo>
                  <a:cubicBezTo>
                    <a:pt x="644" y="619"/>
                    <a:pt x="620" y="715"/>
                    <a:pt x="572" y="810"/>
                  </a:cubicBezTo>
                  <a:cubicBezTo>
                    <a:pt x="358" y="1096"/>
                    <a:pt x="239" y="1262"/>
                    <a:pt x="168" y="1334"/>
                  </a:cubicBezTo>
                  <a:cubicBezTo>
                    <a:pt x="96" y="1453"/>
                    <a:pt x="48" y="1524"/>
                    <a:pt x="96" y="1596"/>
                  </a:cubicBezTo>
                  <a:cubicBezTo>
                    <a:pt x="120" y="1667"/>
                    <a:pt x="144" y="1691"/>
                    <a:pt x="215" y="1715"/>
                  </a:cubicBezTo>
                  <a:lnTo>
                    <a:pt x="930" y="1715"/>
                  </a:lnTo>
                  <a:cubicBezTo>
                    <a:pt x="1001" y="1715"/>
                    <a:pt x="1096" y="1667"/>
                    <a:pt x="1096" y="1572"/>
                  </a:cubicBezTo>
                  <a:cubicBezTo>
                    <a:pt x="1096" y="1453"/>
                    <a:pt x="1049" y="1357"/>
                    <a:pt x="930" y="1357"/>
                  </a:cubicBezTo>
                  <a:lnTo>
                    <a:pt x="596" y="1357"/>
                  </a:lnTo>
                  <a:cubicBezTo>
                    <a:pt x="644" y="1286"/>
                    <a:pt x="739" y="1167"/>
                    <a:pt x="858" y="976"/>
                  </a:cubicBezTo>
                  <a:cubicBezTo>
                    <a:pt x="953" y="857"/>
                    <a:pt x="1001" y="738"/>
                    <a:pt x="1049" y="619"/>
                  </a:cubicBezTo>
                  <a:lnTo>
                    <a:pt x="1049" y="595"/>
                  </a:lnTo>
                  <a:lnTo>
                    <a:pt x="1049" y="524"/>
                  </a:lnTo>
                  <a:lnTo>
                    <a:pt x="1049" y="500"/>
                  </a:lnTo>
                  <a:cubicBezTo>
                    <a:pt x="1049" y="238"/>
                    <a:pt x="811" y="0"/>
                    <a:pt x="52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7" name="Google Shape;2697;p65"/>
          <p:cNvGrpSpPr/>
          <p:nvPr/>
        </p:nvGrpSpPr>
        <p:grpSpPr>
          <a:xfrm>
            <a:off x="6273306" y="2448366"/>
            <a:ext cx="352920" cy="353606"/>
            <a:chOff x="6158994" y="2448366"/>
            <a:chExt cx="352920" cy="353606"/>
          </a:xfrm>
        </p:grpSpPr>
        <p:sp>
          <p:nvSpPr>
            <p:cNvPr id="2698" name="Google Shape;2698;p65"/>
            <p:cNvSpPr/>
            <p:nvPr/>
          </p:nvSpPr>
          <p:spPr>
            <a:xfrm>
              <a:off x="6255566" y="2546339"/>
              <a:ext cx="158347" cy="157662"/>
            </a:xfrm>
            <a:custGeom>
              <a:rect b="b" l="l" r="r" t="t"/>
              <a:pathLst>
                <a:path extrusionOk="0" h="5288" w="5311">
                  <a:moveTo>
                    <a:pt x="2644" y="1"/>
                  </a:moveTo>
                  <a:cubicBezTo>
                    <a:pt x="1191" y="1"/>
                    <a:pt x="0" y="1192"/>
                    <a:pt x="0" y="2644"/>
                  </a:cubicBezTo>
                  <a:cubicBezTo>
                    <a:pt x="0" y="4097"/>
                    <a:pt x="1191" y="5288"/>
                    <a:pt x="2644" y="5288"/>
                  </a:cubicBezTo>
                  <a:cubicBezTo>
                    <a:pt x="4120" y="5288"/>
                    <a:pt x="5311" y="4097"/>
                    <a:pt x="5311" y="2644"/>
                  </a:cubicBezTo>
                  <a:cubicBezTo>
                    <a:pt x="5311" y="1192"/>
                    <a:pt x="4120" y="1"/>
                    <a:pt x="2644"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65"/>
            <p:cNvSpPr/>
            <p:nvPr/>
          </p:nvSpPr>
          <p:spPr>
            <a:xfrm>
              <a:off x="6302406" y="2549201"/>
              <a:ext cx="111508" cy="154799"/>
            </a:xfrm>
            <a:custGeom>
              <a:rect b="b" l="l" r="r" t="t"/>
              <a:pathLst>
                <a:path extrusionOk="0" h="5192" w="3740">
                  <a:moveTo>
                    <a:pt x="1716" y="0"/>
                  </a:moveTo>
                  <a:lnTo>
                    <a:pt x="1716" y="0"/>
                  </a:lnTo>
                  <a:cubicBezTo>
                    <a:pt x="2621" y="405"/>
                    <a:pt x="3287" y="1334"/>
                    <a:pt x="3287" y="2405"/>
                  </a:cubicBezTo>
                  <a:cubicBezTo>
                    <a:pt x="3287" y="3858"/>
                    <a:pt x="2097" y="5049"/>
                    <a:pt x="644" y="5049"/>
                  </a:cubicBezTo>
                  <a:cubicBezTo>
                    <a:pt x="430" y="5049"/>
                    <a:pt x="215" y="5025"/>
                    <a:pt x="1" y="4953"/>
                  </a:cubicBezTo>
                  <a:lnTo>
                    <a:pt x="1" y="4953"/>
                  </a:lnTo>
                  <a:cubicBezTo>
                    <a:pt x="334" y="5120"/>
                    <a:pt x="692" y="5192"/>
                    <a:pt x="1073" y="5192"/>
                  </a:cubicBezTo>
                  <a:cubicBezTo>
                    <a:pt x="2549" y="5192"/>
                    <a:pt x="3740" y="4001"/>
                    <a:pt x="3740" y="2548"/>
                  </a:cubicBezTo>
                  <a:cubicBezTo>
                    <a:pt x="3740" y="1310"/>
                    <a:pt x="2859" y="262"/>
                    <a:pt x="171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65"/>
            <p:cNvSpPr/>
            <p:nvPr/>
          </p:nvSpPr>
          <p:spPr>
            <a:xfrm>
              <a:off x="6163257" y="2454031"/>
              <a:ext cx="343678" cy="342276"/>
            </a:xfrm>
            <a:custGeom>
              <a:rect b="b" l="l" r="r" t="t"/>
              <a:pathLst>
                <a:path extrusionOk="0" h="11480" w="11527">
                  <a:moveTo>
                    <a:pt x="5740" y="1477"/>
                  </a:moveTo>
                  <a:cubicBezTo>
                    <a:pt x="8097" y="1477"/>
                    <a:pt x="10002" y="3383"/>
                    <a:pt x="10002" y="5740"/>
                  </a:cubicBezTo>
                  <a:cubicBezTo>
                    <a:pt x="10002" y="8098"/>
                    <a:pt x="8097" y="10003"/>
                    <a:pt x="5740" y="10003"/>
                  </a:cubicBezTo>
                  <a:cubicBezTo>
                    <a:pt x="3406" y="10003"/>
                    <a:pt x="1501" y="8098"/>
                    <a:pt x="1501" y="5740"/>
                  </a:cubicBezTo>
                  <a:cubicBezTo>
                    <a:pt x="1501" y="5145"/>
                    <a:pt x="1620" y="4573"/>
                    <a:pt x="1810" y="4073"/>
                  </a:cubicBezTo>
                  <a:lnTo>
                    <a:pt x="2549" y="4002"/>
                  </a:lnTo>
                  <a:cubicBezTo>
                    <a:pt x="2644" y="4002"/>
                    <a:pt x="2691" y="3930"/>
                    <a:pt x="2644" y="3859"/>
                  </a:cubicBezTo>
                  <a:lnTo>
                    <a:pt x="2358" y="3192"/>
                  </a:lnTo>
                  <a:cubicBezTo>
                    <a:pt x="3120" y="2168"/>
                    <a:pt x="4335" y="1477"/>
                    <a:pt x="5740" y="1477"/>
                  </a:cubicBezTo>
                  <a:close/>
                  <a:moveTo>
                    <a:pt x="5740" y="1"/>
                  </a:moveTo>
                  <a:cubicBezTo>
                    <a:pt x="2572" y="1"/>
                    <a:pt x="0" y="2597"/>
                    <a:pt x="0" y="5740"/>
                  </a:cubicBezTo>
                  <a:cubicBezTo>
                    <a:pt x="0" y="8931"/>
                    <a:pt x="2596" y="11479"/>
                    <a:pt x="5740" y="11479"/>
                  </a:cubicBezTo>
                  <a:cubicBezTo>
                    <a:pt x="8931" y="11479"/>
                    <a:pt x="11503" y="8884"/>
                    <a:pt x="11503" y="5740"/>
                  </a:cubicBezTo>
                  <a:cubicBezTo>
                    <a:pt x="11527" y="2549"/>
                    <a:pt x="8931" y="1"/>
                    <a:pt x="5740"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65"/>
            <p:cNvSpPr/>
            <p:nvPr/>
          </p:nvSpPr>
          <p:spPr>
            <a:xfrm>
              <a:off x="6162542" y="2625886"/>
              <a:ext cx="107960" cy="149135"/>
            </a:xfrm>
            <a:custGeom>
              <a:rect b="b" l="l" r="r" t="t"/>
              <a:pathLst>
                <a:path extrusionOk="0" h="5002" w="3621">
                  <a:moveTo>
                    <a:pt x="1" y="0"/>
                  </a:moveTo>
                  <a:cubicBezTo>
                    <a:pt x="1" y="2143"/>
                    <a:pt x="1167" y="4001"/>
                    <a:pt x="2882" y="5001"/>
                  </a:cubicBezTo>
                  <a:lnTo>
                    <a:pt x="3620" y="3691"/>
                  </a:lnTo>
                  <a:cubicBezTo>
                    <a:pt x="3144" y="3405"/>
                    <a:pt x="2739" y="3024"/>
                    <a:pt x="2382" y="2572"/>
                  </a:cubicBezTo>
                  <a:lnTo>
                    <a:pt x="2668" y="1881"/>
                  </a:lnTo>
                  <a:cubicBezTo>
                    <a:pt x="2715" y="1834"/>
                    <a:pt x="2644" y="1738"/>
                    <a:pt x="2596" y="1738"/>
                  </a:cubicBezTo>
                  <a:lnTo>
                    <a:pt x="1834" y="1667"/>
                  </a:lnTo>
                  <a:cubicBezTo>
                    <a:pt x="1644" y="1167"/>
                    <a:pt x="1525" y="595"/>
                    <a:pt x="15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65"/>
            <p:cNvSpPr/>
            <p:nvPr/>
          </p:nvSpPr>
          <p:spPr>
            <a:xfrm>
              <a:off x="6398262" y="2476780"/>
              <a:ext cx="108676" cy="149135"/>
            </a:xfrm>
            <a:custGeom>
              <a:rect b="b" l="l" r="r" t="t"/>
              <a:pathLst>
                <a:path extrusionOk="0" h="5002" w="3645">
                  <a:moveTo>
                    <a:pt x="763" y="0"/>
                  </a:moveTo>
                  <a:lnTo>
                    <a:pt x="1" y="1310"/>
                  </a:lnTo>
                  <a:cubicBezTo>
                    <a:pt x="525" y="1619"/>
                    <a:pt x="930" y="1977"/>
                    <a:pt x="1287" y="2453"/>
                  </a:cubicBezTo>
                  <a:lnTo>
                    <a:pt x="1001" y="3120"/>
                  </a:lnTo>
                  <a:cubicBezTo>
                    <a:pt x="954" y="3191"/>
                    <a:pt x="1025" y="3286"/>
                    <a:pt x="1073" y="3286"/>
                  </a:cubicBezTo>
                  <a:lnTo>
                    <a:pt x="1811" y="3334"/>
                  </a:lnTo>
                  <a:cubicBezTo>
                    <a:pt x="2025" y="3858"/>
                    <a:pt x="2144" y="4406"/>
                    <a:pt x="2144" y="5001"/>
                  </a:cubicBezTo>
                  <a:lnTo>
                    <a:pt x="3645" y="5001"/>
                  </a:lnTo>
                  <a:cubicBezTo>
                    <a:pt x="3645" y="2858"/>
                    <a:pt x="2478" y="1024"/>
                    <a:pt x="763"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65"/>
            <p:cNvSpPr/>
            <p:nvPr/>
          </p:nvSpPr>
          <p:spPr>
            <a:xfrm>
              <a:off x="6397576" y="2625886"/>
              <a:ext cx="108646" cy="149135"/>
            </a:xfrm>
            <a:custGeom>
              <a:rect b="b" l="l" r="r" t="t"/>
              <a:pathLst>
                <a:path extrusionOk="0" h="5002" w="3644">
                  <a:moveTo>
                    <a:pt x="2143" y="0"/>
                  </a:moveTo>
                  <a:cubicBezTo>
                    <a:pt x="2143" y="595"/>
                    <a:pt x="2024" y="1167"/>
                    <a:pt x="1810" y="1667"/>
                  </a:cubicBezTo>
                  <a:lnTo>
                    <a:pt x="1072" y="1738"/>
                  </a:lnTo>
                  <a:cubicBezTo>
                    <a:pt x="977" y="1738"/>
                    <a:pt x="953" y="1834"/>
                    <a:pt x="977" y="1881"/>
                  </a:cubicBezTo>
                  <a:lnTo>
                    <a:pt x="1286" y="2572"/>
                  </a:lnTo>
                  <a:cubicBezTo>
                    <a:pt x="929" y="3024"/>
                    <a:pt x="500" y="3405"/>
                    <a:pt x="0" y="3691"/>
                  </a:cubicBezTo>
                  <a:lnTo>
                    <a:pt x="738" y="5001"/>
                  </a:lnTo>
                  <a:cubicBezTo>
                    <a:pt x="2477" y="4025"/>
                    <a:pt x="3644" y="2143"/>
                    <a:pt x="3644"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65"/>
            <p:cNvSpPr/>
            <p:nvPr/>
          </p:nvSpPr>
          <p:spPr>
            <a:xfrm>
              <a:off x="6288214" y="2456893"/>
              <a:ext cx="218723" cy="339414"/>
            </a:xfrm>
            <a:custGeom>
              <a:rect b="b" l="l" r="r" t="t"/>
              <a:pathLst>
                <a:path extrusionOk="0" h="11384" w="7336">
                  <a:moveTo>
                    <a:pt x="2620" y="0"/>
                  </a:moveTo>
                  <a:cubicBezTo>
                    <a:pt x="5049" y="667"/>
                    <a:pt x="6835" y="2906"/>
                    <a:pt x="6835" y="5525"/>
                  </a:cubicBezTo>
                  <a:cubicBezTo>
                    <a:pt x="6835" y="8716"/>
                    <a:pt x="4240" y="11264"/>
                    <a:pt x="1072" y="11264"/>
                  </a:cubicBezTo>
                  <a:cubicBezTo>
                    <a:pt x="715" y="11264"/>
                    <a:pt x="358" y="11241"/>
                    <a:pt x="1" y="11193"/>
                  </a:cubicBezTo>
                  <a:lnTo>
                    <a:pt x="1" y="11193"/>
                  </a:lnTo>
                  <a:cubicBezTo>
                    <a:pt x="525" y="11336"/>
                    <a:pt x="1025" y="11383"/>
                    <a:pt x="1549" y="11383"/>
                  </a:cubicBezTo>
                  <a:cubicBezTo>
                    <a:pt x="4740" y="11383"/>
                    <a:pt x="7312" y="8812"/>
                    <a:pt x="7312" y="5644"/>
                  </a:cubicBezTo>
                  <a:cubicBezTo>
                    <a:pt x="7336" y="2858"/>
                    <a:pt x="5311" y="500"/>
                    <a:pt x="262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65"/>
            <p:cNvSpPr/>
            <p:nvPr/>
          </p:nvSpPr>
          <p:spPr>
            <a:xfrm>
              <a:off x="6248470" y="2454031"/>
              <a:ext cx="170423" cy="64997"/>
            </a:xfrm>
            <a:custGeom>
              <a:rect b="b" l="l" r="r" t="t"/>
              <a:pathLst>
                <a:path extrusionOk="0" h="2180" w="5716">
                  <a:moveTo>
                    <a:pt x="2882" y="1"/>
                  </a:moveTo>
                  <a:cubicBezTo>
                    <a:pt x="1858" y="1"/>
                    <a:pt x="857" y="263"/>
                    <a:pt x="0" y="763"/>
                  </a:cubicBezTo>
                  <a:lnTo>
                    <a:pt x="738" y="2073"/>
                  </a:lnTo>
                  <a:cubicBezTo>
                    <a:pt x="1215" y="1811"/>
                    <a:pt x="1762" y="1597"/>
                    <a:pt x="2358" y="1549"/>
                  </a:cubicBezTo>
                  <a:lnTo>
                    <a:pt x="2763" y="2144"/>
                  </a:lnTo>
                  <a:cubicBezTo>
                    <a:pt x="2798" y="2168"/>
                    <a:pt x="2840" y="2180"/>
                    <a:pt x="2876" y="2180"/>
                  </a:cubicBezTo>
                  <a:cubicBezTo>
                    <a:pt x="2911" y="2180"/>
                    <a:pt x="2941" y="2168"/>
                    <a:pt x="2953" y="2144"/>
                  </a:cubicBezTo>
                  <a:lnTo>
                    <a:pt x="3358" y="1549"/>
                  </a:lnTo>
                  <a:cubicBezTo>
                    <a:pt x="3929" y="1597"/>
                    <a:pt x="4501" y="1811"/>
                    <a:pt x="4977" y="2073"/>
                  </a:cubicBezTo>
                  <a:lnTo>
                    <a:pt x="5716" y="763"/>
                  </a:lnTo>
                  <a:cubicBezTo>
                    <a:pt x="4954" y="263"/>
                    <a:pt x="3953" y="1"/>
                    <a:pt x="2882"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65"/>
            <p:cNvSpPr/>
            <p:nvPr/>
          </p:nvSpPr>
          <p:spPr>
            <a:xfrm>
              <a:off x="6365614" y="2457609"/>
              <a:ext cx="53995" cy="24866"/>
            </a:xfrm>
            <a:custGeom>
              <a:rect b="b" l="l" r="r" t="t"/>
              <a:pathLst>
                <a:path extrusionOk="0" h="834" w="1811">
                  <a:moveTo>
                    <a:pt x="0" y="0"/>
                  </a:moveTo>
                  <a:cubicBezTo>
                    <a:pt x="620" y="167"/>
                    <a:pt x="1215" y="452"/>
                    <a:pt x="1739" y="834"/>
                  </a:cubicBezTo>
                  <a:lnTo>
                    <a:pt x="1810" y="691"/>
                  </a:lnTo>
                  <a:cubicBezTo>
                    <a:pt x="1810" y="619"/>
                    <a:pt x="1763" y="595"/>
                    <a:pt x="1739" y="572"/>
                  </a:cubicBezTo>
                  <a:lnTo>
                    <a:pt x="1548" y="476"/>
                  </a:lnTo>
                  <a:cubicBezTo>
                    <a:pt x="1501" y="452"/>
                    <a:pt x="1453" y="405"/>
                    <a:pt x="1406" y="405"/>
                  </a:cubicBezTo>
                  <a:cubicBezTo>
                    <a:pt x="1215" y="333"/>
                    <a:pt x="1025" y="238"/>
                    <a:pt x="810" y="167"/>
                  </a:cubicBezTo>
                  <a:cubicBezTo>
                    <a:pt x="596" y="119"/>
                    <a:pt x="358" y="24"/>
                    <a:pt x="120"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65"/>
            <p:cNvSpPr/>
            <p:nvPr/>
          </p:nvSpPr>
          <p:spPr>
            <a:xfrm>
              <a:off x="6249871" y="2732208"/>
              <a:ext cx="172569" cy="65533"/>
            </a:xfrm>
            <a:custGeom>
              <a:rect b="b" l="l" r="r" t="t"/>
              <a:pathLst>
                <a:path extrusionOk="0" h="2198" w="5788">
                  <a:moveTo>
                    <a:pt x="2861" y="0"/>
                  </a:moveTo>
                  <a:cubicBezTo>
                    <a:pt x="2829" y="0"/>
                    <a:pt x="2799" y="18"/>
                    <a:pt x="2787" y="54"/>
                  </a:cubicBezTo>
                  <a:lnTo>
                    <a:pt x="2358" y="649"/>
                  </a:lnTo>
                  <a:cubicBezTo>
                    <a:pt x="1787" y="578"/>
                    <a:pt x="1239" y="363"/>
                    <a:pt x="763" y="101"/>
                  </a:cubicBezTo>
                  <a:lnTo>
                    <a:pt x="1" y="1411"/>
                  </a:lnTo>
                  <a:cubicBezTo>
                    <a:pt x="834" y="1888"/>
                    <a:pt x="1858" y="2197"/>
                    <a:pt x="2906" y="2197"/>
                  </a:cubicBezTo>
                  <a:cubicBezTo>
                    <a:pt x="3930" y="2197"/>
                    <a:pt x="4930" y="1911"/>
                    <a:pt x="5788" y="1411"/>
                  </a:cubicBezTo>
                  <a:lnTo>
                    <a:pt x="4978" y="101"/>
                  </a:lnTo>
                  <a:cubicBezTo>
                    <a:pt x="4502" y="363"/>
                    <a:pt x="3978" y="578"/>
                    <a:pt x="3382" y="649"/>
                  </a:cubicBezTo>
                  <a:lnTo>
                    <a:pt x="2954" y="54"/>
                  </a:lnTo>
                  <a:cubicBezTo>
                    <a:pt x="2930" y="18"/>
                    <a:pt x="2894" y="0"/>
                    <a:pt x="2861"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65"/>
            <p:cNvSpPr/>
            <p:nvPr/>
          </p:nvSpPr>
          <p:spPr>
            <a:xfrm>
              <a:off x="6421011" y="2478181"/>
              <a:ext cx="85927" cy="149135"/>
            </a:xfrm>
            <a:custGeom>
              <a:rect b="b" l="l" r="r" t="t"/>
              <a:pathLst>
                <a:path extrusionOk="0" h="5002" w="2882">
                  <a:moveTo>
                    <a:pt x="71" y="1"/>
                  </a:moveTo>
                  <a:lnTo>
                    <a:pt x="0" y="144"/>
                  </a:lnTo>
                  <a:cubicBezTo>
                    <a:pt x="1477" y="1191"/>
                    <a:pt x="2453" y="2906"/>
                    <a:pt x="2453" y="4883"/>
                  </a:cubicBezTo>
                  <a:lnTo>
                    <a:pt x="2453" y="5002"/>
                  </a:lnTo>
                  <a:lnTo>
                    <a:pt x="2882" y="5002"/>
                  </a:lnTo>
                  <a:lnTo>
                    <a:pt x="2882" y="4954"/>
                  </a:lnTo>
                  <a:lnTo>
                    <a:pt x="2882" y="4883"/>
                  </a:lnTo>
                  <a:lnTo>
                    <a:pt x="2882" y="4573"/>
                  </a:lnTo>
                  <a:cubicBezTo>
                    <a:pt x="2882" y="4478"/>
                    <a:pt x="2858" y="4359"/>
                    <a:pt x="2858" y="4287"/>
                  </a:cubicBezTo>
                  <a:cubicBezTo>
                    <a:pt x="2786" y="3882"/>
                    <a:pt x="2739" y="3525"/>
                    <a:pt x="2620" y="3144"/>
                  </a:cubicBezTo>
                  <a:cubicBezTo>
                    <a:pt x="2524" y="2906"/>
                    <a:pt x="2429" y="2668"/>
                    <a:pt x="2310" y="2430"/>
                  </a:cubicBezTo>
                  <a:cubicBezTo>
                    <a:pt x="2262" y="2311"/>
                    <a:pt x="2191" y="2168"/>
                    <a:pt x="2096" y="2049"/>
                  </a:cubicBezTo>
                  <a:cubicBezTo>
                    <a:pt x="1953" y="1787"/>
                    <a:pt x="1738" y="1501"/>
                    <a:pt x="1572" y="1263"/>
                  </a:cubicBezTo>
                  <a:cubicBezTo>
                    <a:pt x="1310" y="977"/>
                    <a:pt x="1000" y="667"/>
                    <a:pt x="714" y="429"/>
                  </a:cubicBezTo>
                  <a:cubicBezTo>
                    <a:pt x="619" y="382"/>
                    <a:pt x="524" y="286"/>
                    <a:pt x="429" y="239"/>
                  </a:cubicBezTo>
                  <a:cubicBezTo>
                    <a:pt x="357" y="167"/>
                    <a:pt x="238" y="120"/>
                    <a:pt x="143" y="24"/>
                  </a:cubicBezTo>
                  <a:cubicBezTo>
                    <a:pt x="119" y="24"/>
                    <a:pt x="71" y="1"/>
                    <a:pt x="71"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65"/>
            <p:cNvSpPr/>
            <p:nvPr/>
          </p:nvSpPr>
          <p:spPr>
            <a:xfrm>
              <a:off x="6289645" y="2763633"/>
              <a:ext cx="131365" cy="34108"/>
            </a:xfrm>
            <a:custGeom>
              <a:rect b="b" l="l" r="r" t="t"/>
              <a:pathLst>
                <a:path extrusionOk="0" h="1144" w="4406">
                  <a:moveTo>
                    <a:pt x="0" y="881"/>
                  </a:moveTo>
                  <a:lnTo>
                    <a:pt x="0" y="881"/>
                  </a:lnTo>
                  <a:cubicBezTo>
                    <a:pt x="3" y="882"/>
                    <a:pt x="5" y="882"/>
                    <a:pt x="8" y="883"/>
                  </a:cubicBezTo>
                  <a:lnTo>
                    <a:pt x="8" y="883"/>
                  </a:lnTo>
                  <a:cubicBezTo>
                    <a:pt x="5" y="882"/>
                    <a:pt x="3" y="881"/>
                    <a:pt x="0" y="881"/>
                  </a:cubicBezTo>
                  <a:close/>
                  <a:moveTo>
                    <a:pt x="4239" y="0"/>
                  </a:moveTo>
                  <a:cubicBezTo>
                    <a:pt x="3358" y="619"/>
                    <a:pt x="2263" y="976"/>
                    <a:pt x="1072" y="976"/>
                  </a:cubicBezTo>
                  <a:cubicBezTo>
                    <a:pt x="670" y="976"/>
                    <a:pt x="362" y="953"/>
                    <a:pt x="8" y="883"/>
                  </a:cubicBezTo>
                  <a:lnTo>
                    <a:pt x="8" y="883"/>
                  </a:lnTo>
                  <a:cubicBezTo>
                    <a:pt x="29" y="891"/>
                    <a:pt x="51" y="929"/>
                    <a:pt x="72" y="929"/>
                  </a:cubicBezTo>
                  <a:cubicBezTo>
                    <a:pt x="96" y="929"/>
                    <a:pt x="143" y="953"/>
                    <a:pt x="167" y="953"/>
                  </a:cubicBezTo>
                  <a:cubicBezTo>
                    <a:pt x="191" y="976"/>
                    <a:pt x="238" y="976"/>
                    <a:pt x="262" y="976"/>
                  </a:cubicBezTo>
                  <a:cubicBezTo>
                    <a:pt x="286" y="1024"/>
                    <a:pt x="310" y="1024"/>
                    <a:pt x="334" y="1024"/>
                  </a:cubicBezTo>
                  <a:cubicBezTo>
                    <a:pt x="429" y="1048"/>
                    <a:pt x="548" y="1072"/>
                    <a:pt x="643" y="1072"/>
                  </a:cubicBezTo>
                  <a:cubicBezTo>
                    <a:pt x="739" y="1072"/>
                    <a:pt x="786" y="1095"/>
                    <a:pt x="881" y="1095"/>
                  </a:cubicBezTo>
                  <a:cubicBezTo>
                    <a:pt x="1096" y="1143"/>
                    <a:pt x="1334" y="1143"/>
                    <a:pt x="1524" y="1143"/>
                  </a:cubicBezTo>
                  <a:cubicBezTo>
                    <a:pt x="1715" y="1143"/>
                    <a:pt x="1858" y="1095"/>
                    <a:pt x="2048" y="1095"/>
                  </a:cubicBezTo>
                  <a:cubicBezTo>
                    <a:pt x="2310" y="1072"/>
                    <a:pt x="2596" y="1024"/>
                    <a:pt x="2882" y="953"/>
                  </a:cubicBezTo>
                  <a:cubicBezTo>
                    <a:pt x="3358" y="857"/>
                    <a:pt x="3763" y="691"/>
                    <a:pt x="4192" y="476"/>
                  </a:cubicBezTo>
                  <a:cubicBezTo>
                    <a:pt x="4216" y="452"/>
                    <a:pt x="4263" y="429"/>
                    <a:pt x="4335" y="381"/>
                  </a:cubicBezTo>
                  <a:cubicBezTo>
                    <a:pt x="4335" y="381"/>
                    <a:pt x="4358" y="357"/>
                    <a:pt x="4406" y="357"/>
                  </a:cubicBezTo>
                  <a:lnTo>
                    <a:pt x="4239" y="0"/>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65"/>
            <p:cNvSpPr/>
            <p:nvPr/>
          </p:nvSpPr>
          <p:spPr>
            <a:xfrm>
              <a:off x="6289645" y="2595355"/>
              <a:ext cx="90190" cy="10674"/>
            </a:xfrm>
            <a:custGeom>
              <a:rect b="b" l="l" r="r" t="t"/>
              <a:pathLst>
                <a:path extrusionOk="0" h="358" w="3025">
                  <a:moveTo>
                    <a:pt x="191" y="0"/>
                  </a:moveTo>
                  <a:cubicBezTo>
                    <a:pt x="119" y="0"/>
                    <a:pt x="48" y="48"/>
                    <a:pt x="24" y="143"/>
                  </a:cubicBezTo>
                  <a:cubicBezTo>
                    <a:pt x="0" y="262"/>
                    <a:pt x="72" y="357"/>
                    <a:pt x="191" y="357"/>
                  </a:cubicBezTo>
                  <a:lnTo>
                    <a:pt x="2810" y="357"/>
                  </a:lnTo>
                  <a:cubicBezTo>
                    <a:pt x="2906" y="357"/>
                    <a:pt x="2977" y="286"/>
                    <a:pt x="3001" y="191"/>
                  </a:cubicBezTo>
                  <a:cubicBezTo>
                    <a:pt x="3025" y="119"/>
                    <a:pt x="2930" y="0"/>
                    <a:pt x="28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65"/>
            <p:cNvSpPr/>
            <p:nvPr/>
          </p:nvSpPr>
          <p:spPr>
            <a:xfrm>
              <a:off x="6289645" y="2620192"/>
              <a:ext cx="89475" cy="10674"/>
            </a:xfrm>
            <a:custGeom>
              <a:rect b="b" l="l" r="r" t="t"/>
              <a:pathLst>
                <a:path extrusionOk="0" h="358" w="3001">
                  <a:moveTo>
                    <a:pt x="191" y="1"/>
                  </a:moveTo>
                  <a:cubicBezTo>
                    <a:pt x="119" y="1"/>
                    <a:pt x="48" y="48"/>
                    <a:pt x="24" y="143"/>
                  </a:cubicBezTo>
                  <a:cubicBezTo>
                    <a:pt x="0" y="262"/>
                    <a:pt x="72" y="358"/>
                    <a:pt x="191" y="358"/>
                  </a:cubicBezTo>
                  <a:lnTo>
                    <a:pt x="2810" y="358"/>
                  </a:lnTo>
                  <a:cubicBezTo>
                    <a:pt x="2930" y="358"/>
                    <a:pt x="3001" y="262"/>
                    <a:pt x="3001" y="167"/>
                  </a:cubicBezTo>
                  <a:cubicBezTo>
                    <a:pt x="3001" y="72"/>
                    <a:pt x="2906" y="1"/>
                    <a:pt x="281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65"/>
            <p:cNvSpPr/>
            <p:nvPr/>
          </p:nvSpPr>
          <p:spPr>
            <a:xfrm>
              <a:off x="6308816" y="2645058"/>
              <a:ext cx="51848" cy="10674"/>
            </a:xfrm>
            <a:custGeom>
              <a:rect b="b" l="l" r="r" t="t"/>
              <a:pathLst>
                <a:path extrusionOk="0" h="358" w="1739">
                  <a:moveTo>
                    <a:pt x="215" y="0"/>
                  </a:moveTo>
                  <a:cubicBezTo>
                    <a:pt x="96" y="0"/>
                    <a:pt x="0" y="71"/>
                    <a:pt x="24" y="191"/>
                  </a:cubicBezTo>
                  <a:cubicBezTo>
                    <a:pt x="72" y="286"/>
                    <a:pt x="119" y="357"/>
                    <a:pt x="215" y="357"/>
                  </a:cubicBezTo>
                  <a:lnTo>
                    <a:pt x="1524" y="357"/>
                  </a:lnTo>
                  <a:cubicBezTo>
                    <a:pt x="1620" y="357"/>
                    <a:pt x="1667" y="286"/>
                    <a:pt x="1691" y="191"/>
                  </a:cubicBezTo>
                  <a:cubicBezTo>
                    <a:pt x="1739" y="71"/>
                    <a:pt x="1644" y="0"/>
                    <a:pt x="1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65"/>
            <p:cNvSpPr/>
            <p:nvPr/>
          </p:nvSpPr>
          <p:spPr>
            <a:xfrm>
              <a:off x="6249155" y="2542075"/>
              <a:ext cx="169021" cy="167620"/>
            </a:xfrm>
            <a:custGeom>
              <a:rect b="b" l="l" r="r" t="t"/>
              <a:pathLst>
                <a:path extrusionOk="0" h="5622" w="5669">
                  <a:moveTo>
                    <a:pt x="2835" y="1"/>
                  </a:moveTo>
                  <a:cubicBezTo>
                    <a:pt x="1263" y="1"/>
                    <a:pt x="1" y="1239"/>
                    <a:pt x="1" y="2811"/>
                  </a:cubicBezTo>
                  <a:cubicBezTo>
                    <a:pt x="1" y="4407"/>
                    <a:pt x="1311" y="5621"/>
                    <a:pt x="2859" y="5621"/>
                  </a:cubicBezTo>
                  <a:cubicBezTo>
                    <a:pt x="3335" y="5621"/>
                    <a:pt x="3811" y="5502"/>
                    <a:pt x="4240" y="5264"/>
                  </a:cubicBezTo>
                  <a:cubicBezTo>
                    <a:pt x="4335" y="5192"/>
                    <a:pt x="4359" y="5097"/>
                    <a:pt x="4288" y="5026"/>
                  </a:cubicBezTo>
                  <a:cubicBezTo>
                    <a:pt x="4256" y="4962"/>
                    <a:pt x="4203" y="4931"/>
                    <a:pt x="4143" y="4931"/>
                  </a:cubicBezTo>
                  <a:cubicBezTo>
                    <a:pt x="4113" y="4931"/>
                    <a:pt x="4081" y="4938"/>
                    <a:pt x="4049" y="4954"/>
                  </a:cubicBezTo>
                  <a:cubicBezTo>
                    <a:pt x="3692" y="5169"/>
                    <a:pt x="3287" y="5288"/>
                    <a:pt x="2859" y="5288"/>
                  </a:cubicBezTo>
                  <a:cubicBezTo>
                    <a:pt x="1501" y="5288"/>
                    <a:pt x="406" y="4192"/>
                    <a:pt x="406" y="2811"/>
                  </a:cubicBezTo>
                  <a:cubicBezTo>
                    <a:pt x="406" y="1454"/>
                    <a:pt x="1501" y="358"/>
                    <a:pt x="2859" y="358"/>
                  </a:cubicBezTo>
                  <a:cubicBezTo>
                    <a:pt x="4240" y="358"/>
                    <a:pt x="5335" y="1454"/>
                    <a:pt x="5335" y="2811"/>
                  </a:cubicBezTo>
                  <a:cubicBezTo>
                    <a:pt x="5335" y="3454"/>
                    <a:pt x="5097" y="4073"/>
                    <a:pt x="4645" y="4526"/>
                  </a:cubicBezTo>
                  <a:cubicBezTo>
                    <a:pt x="4597" y="4573"/>
                    <a:pt x="4597" y="4692"/>
                    <a:pt x="4645" y="4764"/>
                  </a:cubicBezTo>
                  <a:cubicBezTo>
                    <a:pt x="4680" y="4788"/>
                    <a:pt x="4728" y="4800"/>
                    <a:pt x="4773" y="4800"/>
                  </a:cubicBezTo>
                  <a:cubicBezTo>
                    <a:pt x="4817" y="4800"/>
                    <a:pt x="4859" y="4788"/>
                    <a:pt x="4883" y="4764"/>
                  </a:cubicBezTo>
                  <a:cubicBezTo>
                    <a:pt x="5407" y="4216"/>
                    <a:pt x="5669" y="3525"/>
                    <a:pt x="5669" y="2811"/>
                  </a:cubicBezTo>
                  <a:cubicBezTo>
                    <a:pt x="5669" y="1263"/>
                    <a:pt x="4407" y="1"/>
                    <a:pt x="283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65"/>
            <p:cNvSpPr/>
            <p:nvPr/>
          </p:nvSpPr>
          <p:spPr>
            <a:xfrm>
              <a:off x="6158994" y="2448366"/>
              <a:ext cx="352920" cy="353606"/>
            </a:xfrm>
            <a:custGeom>
              <a:rect b="b" l="l" r="r" t="t"/>
              <a:pathLst>
                <a:path extrusionOk="0" h="11860" w="11837">
                  <a:moveTo>
                    <a:pt x="8836" y="1191"/>
                  </a:moveTo>
                  <a:cubicBezTo>
                    <a:pt x="9622" y="1667"/>
                    <a:pt x="10241" y="2334"/>
                    <a:pt x="10717" y="3096"/>
                  </a:cubicBezTo>
                  <a:cubicBezTo>
                    <a:pt x="11193" y="3906"/>
                    <a:pt x="11455" y="4835"/>
                    <a:pt x="11479" y="5764"/>
                  </a:cubicBezTo>
                  <a:lnTo>
                    <a:pt x="10312" y="5764"/>
                  </a:lnTo>
                  <a:cubicBezTo>
                    <a:pt x="10288" y="5216"/>
                    <a:pt x="10169" y="4668"/>
                    <a:pt x="9955" y="4192"/>
                  </a:cubicBezTo>
                  <a:cubicBezTo>
                    <a:pt x="9931" y="4144"/>
                    <a:pt x="9883" y="4120"/>
                    <a:pt x="9812" y="4073"/>
                  </a:cubicBezTo>
                  <a:lnTo>
                    <a:pt x="9169" y="4025"/>
                  </a:lnTo>
                  <a:lnTo>
                    <a:pt x="9431" y="3430"/>
                  </a:lnTo>
                  <a:cubicBezTo>
                    <a:pt x="9455" y="3358"/>
                    <a:pt x="9455" y="3311"/>
                    <a:pt x="9407" y="3239"/>
                  </a:cubicBezTo>
                  <a:cubicBezTo>
                    <a:pt x="9074" y="2834"/>
                    <a:pt x="8693" y="2453"/>
                    <a:pt x="8240" y="2168"/>
                  </a:cubicBezTo>
                  <a:lnTo>
                    <a:pt x="8836" y="1191"/>
                  </a:lnTo>
                  <a:close/>
                  <a:moveTo>
                    <a:pt x="2953" y="1191"/>
                  </a:moveTo>
                  <a:lnTo>
                    <a:pt x="3549" y="2215"/>
                  </a:lnTo>
                  <a:cubicBezTo>
                    <a:pt x="3096" y="2501"/>
                    <a:pt x="2668" y="2858"/>
                    <a:pt x="2382" y="3287"/>
                  </a:cubicBezTo>
                  <a:cubicBezTo>
                    <a:pt x="2358" y="3334"/>
                    <a:pt x="2310" y="3406"/>
                    <a:pt x="2358" y="3454"/>
                  </a:cubicBezTo>
                  <a:lnTo>
                    <a:pt x="2620" y="4049"/>
                  </a:lnTo>
                  <a:lnTo>
                    <a:pt x="1953" y="4120"/>
                  </a:lnTo>
                  <a:cubicBezTo>
                    <a:pt x="1906" y="4120"/>
                    <a:pt x="1834" y="4168"/>
                    <a:pt x="1810" y="4239"/>
                  </a:cubicBezTo>
                  <a:cubicBezTo>
                    <a:pt x="1596" y="4739"/>
                    <a:pt x="1477" y="5240"/>
                    <a:pt x="1453" y="5787"/>
                  </a:cubicBezTo>
                  <a:lnTo>
                    <a:pt x="286" y="5787"/>
                  </a:lnTo>
                  <a:cubicBezTo>
                    <a:pt x="358" y="4692"/>
                    <a:pt x="691" y="3644"/>
                    <a:pt x="1310" y="2739"/>
                  </a:cubicBezTo>
                  <a:cubicBezTo>
                    <a:pt x="1763" y="2120"/>
                    <a:pt x="2310" y="1596"/>
                    <a:pt x="2953" y="1191"/>
                  </a:cubicBezTo>
                  <a:close/>
                  <a:moveTo>
                    <a:pt x="6478" y="1906"/>
                  </a:moveTo>
                  <a:cubicBezTo>
                    <a:pt x="7002" y="2001"/>
                    <a:pt x="7454" y="2144"/>
                    <a:pt x="7907" y="2429"/>
                  </a:cubicBezTo>
                  <a:cubicBezTo>
                    <a:pt x="8359" y="2691"/>
                    <a:pt x="8740" y="3025"/>
                    <a:pt x="9074" y="3406"/>
                  </a:cubicBezTo>
                  <a:lnTo>
                    <a:pt x="8812" y="3977"/>
                  </a:lnTo>
                  <a:cubicBezTo>
                    <a:pt x="8788" y="4049"/>
                    <a:pt x="8788" y="4144"/>
                    <a:pt x="8812" y="4239"/>
                  </a:cubicBezTo>
                  <a:cubicBezTo>
                    <a:pt x="8836" y="4311"/>
                    <a:pt x="8931" y="4382"/>
                    <a:pt x="9050" y="4382"/>
                  </a:cubicBezTo>
                  <a:lnTo>
                    <a:pt x="9669" y="4454"/>
                  </a:lnTo>
                  <a:cubicBezTo>
                    <a:pt x="9836" y="4930"/>
                    <a:pt x="9931" y="5430"/>
                    <a:pt x="9931" y="5930"/>
                  </a:cubicBezTo>
                  <a:cubicBezTo>
                    <a:pt x="9931" y="6430"/>
                    <a:pt x="9836" y="6954"/>
                    <a:pt x="9669" y="7431"/>
                  </a:cubicBezTo>
                  <a:lnTo>
                    <a:pt x="9050" y="7478"/>
                  </a:lnTo>
                  <a:cubicBezTo>
                    <a:pt x="8955" y="7478"/>
                    <a:pt x="8859" y="7550"/>
                    <a:pt x="8812" y="7621"/>
                  </a:cubicBezTo>
                  <a:cubicBezTo>
                    <a:pt x="8740" y="7716"/>
                    <a:pt x="8740" y="7812"/>
                    <a:pt x="8812" y="7907"/>
                  </a:cubicBezTo>
                  <a:lnTo>
                    <a:pt x="9074" y="8455"/>
                  </a:lnTo>
                  <a:cubicBezTo>
                    <a:pt x="8740" y="8883"/>
                    <a:pt x="8359" y="9217"/>
                    <a:pt x="7907" y="9431"/>
                  </a:cubicBezTo>
                  <a:cubicBezTo>
                    <a:pt x="7454" y="9717"/>
                    <a:pt x="7002" y="9860"/>
                    <a:pt x="6478" y="9955"/>
                  </a:cubicBezTo>
                  <a:lnTo>
                    <a:pt x="6121" y="9431"/>
                  </a:lnTo>
                  <a:cubicBezTo>
                    <a:pt x="6073" y="9359"/>
                    <a:pt x="5978" y="9336"/>
                    <a:pt x="5883" y="9336"/>
                  </a:cubicBezTo>
                  <a:cubicBezTo>
                    <a:pt x="5811" y="9336"/>
                    <a:pt x="5716" y="9383"/>
                    <a:pt x="5645" y="9431"/>
                  </a:cubicBezTo>
                  <a:lnTo>
                    <a:pt x="5287" y="9955"/>
                  </a:lnTo>
                  <a:cubicBezTo>
                    <a:pt x="4787" y="9860"/>
                    <a:pt x="4311" y="9717"/>
                    <a:pt x="3858" y="9431"/>
                  </a:cubicBezTo>
                  <a:cubicBezTo>
                    <a:pt x="3430" y="9169"/>
                    <a:pt x="3025" y="8836"/>
                    <a:pt x="2692" y="8455"/>
                  </a:cubicBezTo>
                  <a:lnTo>
                    <a:pt x="2977" y="7907"/>
                  </a:lnTo>
                  <a:cubicBezTo>
                    <a:pt x="3001" y="7812"/>
                    <a:pt x="3001" y="7716"/>
                    <a:pt x="2977" y="7621"/>
                  </a:cubicBezTo>
                  <a:cubicBezTo>
                    <a:pt x="2906" y="7550"/>
                    <a:pt x="2858" y="7478"/>
                    <a:pt x="2739" y="7478"/>
                  </a:cubicBezTo>
                  <a:lnTo>
                    <a:pt x="2120" y="7431"/>
                  </a:lnTo>
                  <a:cubicBezTo>
                    <a:pt x="1929" y="6978"/>
                    <a:pt x="1834" y="6526"/>
                    <a:pt x="1834" y="6073"/>
                  </a:cubicBezTo>
                  <a:lnTo>
                    <a:pt x="1834" y="5930"/>
                  </a:lnTo>
                  <a:cubicBezTo>
                    <a:pt x="1834" y="5430"/>
                    <a:pt x="1929" y="4930"/>
                    <a:pt x="2120" y="4454"/>
                  </a:cubicBezTo>
                  <a:lnTo>
                    <a:pt x="2739" y="4382"/>
                  </a:lnTo>
                  <a:cubicBezTo>
                    <a:pt x="2834" y="4382"/>
                    <a:pt x="2906" y="4311"/>
                    <a:pt x="2977" y="4239"/>
                  </a:cubicBezTo>
                  <a:cubicBezTo>
                    <a:pt x="3025" y="4144"/>
                    <a:pt x="3025" y="4049"/>
                    <a:pt x="2977" y="3977"/>
                  </a:cubicBezTo>
                  <a:lnTo>
                    <a:pt x="2692" y="3406"/>
                  </a:lnTo>
                  <a:cubicBezTo>
                    <a:pt x="3025" y="2977"/>
                    <a:pt x="3454" y="2620"/>
                    <a:pt x="3930" y="2358"/>
                  </a:cubicBezTo>
                  <a:cubicBezTo>
                    <a:pt x="4335" y="2120"/>
                    <a:pt x="4811" y="1977"/>
                    <a:pt x="5287" y="1906"/>
                  </a:cubicBezTo>
                  <a:lnTo>
                    <a:pt x="5645" y="2429"/>
                  </a:lnTo>
                  <a:cubicBezTo>
                    <a:pt x="5716" y="2501"/>
                    <a:pt x="5811" y="2549"/>
                    <a:pt x="5883" y="2549"/>
                  </a:cubicBezTo>
                  <a:cubicBezTo>
                    <a:pt x="5978" y="2549"/>
                    <a:pt x="6073" y="2477"/>
                    <a:pt x="6121" y="2429"/>
                  </a:cubicBezTo>
                  <a:lnTo>
                    <a:pt x="6478" y="1906"/>
                  </a:lnTo>
                  <a:close/>
                  <a:moveTo>
                    <a:pt x="11527" y="6073"/>
                  </a:moveTo>
                  <a:cubicBezTo>
                    <a:pt x="11455" y="7026"/>
                    <a:pt x="11193" y="7954"/>
                    <a:pt x="10717" y="8764"/>
                  </a:cubicBezTo>
                  <a:cubicBezTo>
                    <a:pt x="10265" y="9526"/>
                    <a:pt x="9622" y="10193"/>
                    <a:pt x="8836" y="10669"/>
                  </a:cubicBezTo>
                  <a:lnTo>
                    <a:pt x="8264" y="9645"/>
                  </a:lnTo>
                  <a:cubicBezTo>
                    <a:pt x="8717" y="9359"/>
                    <a:pt x="9098" y="9002"/>
                    <a:pt x="9431" y="8574"/>
                  </a:cubicBezTo>
                  <a:cubicBezTo>
                    <a:pt x="9455" y="8526"/>
                    <a:pt x="9502" y="8455"/>
                    <a:pt x="9455" y="8407"/>
                  </a:cubicBezTo>
                  <a:lnTo>
                    <a:pt x="9193" y="7812"/>
                  </a:lnTo>
                  <a:lnTo>
                    <a:pt x="9836" y="7740"/>
                  </a:lnTo>
                  <a:cubicBezTo>
                    <a:pt x="9907" y="7740"/>
                    <a:pt x="9979" y="7692"/>
                    <a:pt x="10003" y="7621"/>
                  </a:cubicBezTo>
                  <a:cubicBezTo>
                    <a:pt x="10217" y="7121"/>
                    <a:pt x="10312" y="6621"/>
                    <a:pt x="10360" y="6073"/>
                  </a:cubicBezTo>
                  <a:close/>
                  <a:moveTo>
                    <a:pt x="1477" y="6121"/>
                  </a:moveTo>
                  <a:lnTo>
                    <a:pt x="1477" y="6168"/>
                  </a:lnTo>
                  <a:cubicBezTo>
                    <a:pt x="1477" y="6406"/>
                    <a:pt x="1548" y="6668"/>
                    <a:pt x="1572" y="6907"/>
                  </a:cubicBezTo>
                  <a:cubicBezTo>
                    <a:pt x="1644" y="7145"/>
                    <a:pt x="1691" y="7383"/>
                    <a:pt x="1810" y="7621"/>
                  </a:cubicBezTo>
                  <a:cubicBezTo>
                    <a:pt x="1810" y="7669"/>
                    <a:pt x="1810" y="7669"/>
                    <a:pt x="1834" y="7692"/>
                  </a:cubicBezTo>
                  <a:cubicBezTo>
                    <a:pt x="1882" y="7740"/>
                    <a:pt x="1929" y="7788"/>
                    <a:pt x="2001" y="7812"/>
                  </a:cubicBezTo>
                  <a:lnTo>
                    <a:pt x="2644" y="7859"/>
                  </a:lnTo>
                  <a:lnTo>
                    <a:pt x="2382" y="8455"/>
                  </a:lnTo>
                  <a:cubicBezTo>
                    <a:pt x="2358" y="8526"/>
                    <a:pt x="2358" y="8574"/>
                    <a:pt x="2406" y="8645"/>
                  </a:cubicBezTo>
                  <a:cubicBezTo>
                    <a:pt x="2739" y="9050"/>
                    <a:pt x="3120" y="9455"/>
                    <a:pt x="3573" y="9717"/>
                  </a:cubicBezTo>
                  <a:lnTo>
                    <a:pt x="3001" y="10693"/>
                  </a:lnTo>
                  <a:cubicBezTo>
                    <a:pt x="2191" y="10217"/>
                    <a:pt x="1548" y="9526"/>
                    <a:pt x="1096" y="8764"/>
                  </a:cubicBezTo>
                  <a:cubicBezTo>
                    <a:pt x="620" y="7954"/>
                    <a:pt x="358" y="7026"/>
                    <a:pt x="334" y="6121"/>
                  </a:cubicBezTo>
                  <a:close/>
                  <a:moveTo>
                    <a:pt x="5859" y="9741"/>
                  </a:moveTo>
                  <a:lnTo>
                    <a:pt x="6240" y="10288"/>
                  </a:lnTo>
                  <a:cubicBezTo>
                    <a:pt x="6257" y="10323"/>
                    <a:pt x="6300" y="10345"/>
                    <a:pt x="6350" y="10345"/>
                  </a:cubicBezTo>
                  <a:cubicBezTo>
                    <a:pt x="6368" y="10345"/>
                    <a:pt x="6387" y="10342"/>
                    <a:pt x="6407" y="10336"/>
                  </a:cubicBezTo>
                  <a:cubicBezTo>
                    <a:pt x="6930" y="10288"/>
                    <a:pt x="7431" y="10098"/>
                    <a:pt x="7907" y="9860"/>
                  </a:cubicBezTo>
                  <a:lnTo>
                    <a:pt x="8193" y="10336"/>
                  </a:lnTo>
                  <a:lnTo>
                    <a:pt x="8478" y="10884"/>
                  </a:lnTo>
                  <a:cubicBezTo>
                    <a:pt x="7740" y="11288"/>
                    <a:pt x="6811" y="11527"/>
                    <a:pt x="5883" y="11527"/>
                  </a:cubicBezTo>
                  <a:cubicBezTo>
                    <a:pt x="4978" y="11527"/>
                    <a:pt x="4049" y="11288"/>
                    <a:pt x="3239" y="10884"/>
                  </a:cubicBezTo>
                  <a:lnTo>
                    <a:pt x="3811" y="9860"/>
                  </a:lnTo>
                  <a:cubicBezTo>
                    <a:pt x="4287" y="10098"/>
                    <a:pt x="4787" y="10288"/>
                    <a:pt x="5335" y="10336"/>
                  </a:cubicBezTo>
                  <a:cubicBezTo>
                    <a:pt x="5383" y="10336"/>
                    <a:pt x="5454" y="10312"/>
                    <a:pt x="5478" y="10288"/>
                  </a:cubicBezTo>
                  <a:lnTo>
                    <a:pt x="5859" y="9741"/>
                  </a:lnTo>
                  <a:close/>
                  <a:moveTo>
                    <a:pt x="5883" y="0"/>
                  </a:moveTo>
                  <a:cubicBezTo>
                    <a:pt x="5454" y="0"/>
                    <a:pt x="5002" y="72"/>
                    <a:pt x="4573" y="167"/>
                  </a:cubicBezTo>
                  <a:cubicBezTo>
                    <a:pt x="4478" y="191"/>
                    <a:pt x="4430" y="286"/>
                    <a:pt x="4454" y="358"/>
                  </a:cubicBezTo>
                  <a:cubicBezTo>
                    <a:pt x="4472" y="432"/>
                    <a:pt x="4535" y="492"/>
                    <a:pt x="4606" y="492"/>
                  </a:cubicBezTo>
                  <a:cubicBezTo>
                    <a:pt x="4626" y="492"/>
                    <a:pt x="4647" y="487"/>
                    <a:pt x="4668" y="477"/>
                  </a:cubicBezTo>
                  <a:cubicBezTo>
                    <a:pt x="5073" y="405"/>
                    <a:pt x="5502" y="334"/>
                    <a:pt x="5906" y="334"/>
                  </a:cubicBezTo>
                  <a:cubicBezTo>
                    <a:pt x="6835" y="334"/>
                    <a:pt x="7764" y="572"/>
                    <a:pt x="8574" y="1001"/>
                  </a:cubicBezTo>
                  <a:lnTo>
                    <a:pt x="8002" y="2001"/>
                  </a:lnTo>
                  <a:cubicBezTo>
                    <a:pt x="7526" y="1763"/>
                    <a:pt x="7026" y="1596"/>
                    <a:pt x="6478" y="1525"/>
                  </a:cubicBezTo>
                  <a:cubicBezTo>
                    <a:pt x="6430" y="1525"/>
                    <a:pt x="6359" y="1548"/>
                    <a:pt x="6335" y="1596"/>
                  </a:cubicBezTo>
                  <a:lnTo>
                    <a:pt x="5954" y="2120"/>
                  </a:lnTo>
                  <a:lnTo>
                    <a:pt x="5573" y="1596"/>
                  </a:lnTo>
                  <a:cubicBezTo>
                    <a:pt x="5537" y="1542"/>
                    <a:pt x="5502" y="1516"/>
                    <a:pt x="5456" y="1516"/>
                  </a:cubicBezTo>
                  <a:cubicBezTo>
                    <a:pt x="5441" y="1516"/>
                    <a:pt x="5424" y="1519"/>
                    <a:pt x="5406" y="1525"/>
                  </a:cubicBezTo>
                  <a:cubicBezTo>
                    <a:pt x="4882" y="1596"/>
                    <a:pt x="4382" y="1763"/>
                    <a:pt x="3906" y="2001"/>
                  </a:cubicBezTo>
                  <a:lnTo>
                    <a:pt x="3334" y="1001"/>
                  </a:lnTo>
                  <a:cubicBezTo>
                    <a:pt x="3549" y="882"/>
                    <a:pt x="3739" y="786"/>
                    <a:pt x="3954" y="691"/>
                  </a:cubicBezTo>
                  <a:lnTo>
                    <a:pt x="3977" y="691"/>
                  </a:lnTo>
                  <a:cubicBezTo>
                    <a:pt x="4073" y="667"/>
                    <a:pt x="4120" y="548"/>
                    <a:pt x="4073" y="453"/>
                  </a:cubicBezTo>
                  <a:cubicBezTo>
                    <a:pt x="4055" y="383"/>
                    <a:pt x="3987" y="339"/>
                    <a:pt x="3914" y="339"/>
                  </a:cubicBezTo>
                  <a:cubicBezTo>
                    <a:pt x="3887" y="339"/>
                    <a:pt x="3860" y="345"/>
                    <a:pt x="3835" y="358"/>
                  </a:cubicBezTo>
                  <a:lnTo>
                    <a:pt x="3811" y="358"/>
                  </a:lnTo>
                  <a:cubicBezTo>
                    <a:pt x="2692" y="786"/>
                    <a:pt x="1739" y="1525"/>
                    <a:pt x="1072" y="2501"/>
                  </a:cubicBezTo>
                  <a:cubicBezTo>
                    <a:pt x="382" y="3525"/>
                    <a:pt x="0" y="4692"/>
                    <a:pt x="0" y="5906"/>
                  </a:cubicBezTo>
                  <a:cubicBezTo>
                    <a:pt x="0" y="6978"/>
                    <a:pt x="286" y="7978"/>
                    <a:pt x="810" y="8907"/>
                  </a:cubicBezTo>
                  <a:cubicBezTo>
                    <a:pt x="1310" y="9812"/>
                    <a:pt x="2049" y="10526"/>
                    <a:pt x="2953" y="11050"/>
                  </a:cubicBezTo>
                  <a:cubicBezTo>
                    <a:pt x="3835" y="11550"/>
                    <a:pt x="4882" y="11860"/>
                    <a:pt x="5930" y="11860"/>
                  </a:cubicBezTo>
                  <a:cubicBezTo>
                    <a:pt x="6954" y="11860"/>
                    <a:pt x="8002" y="11598"/>
                    <a:pt x="8907" y="11050"/>
                  </a:cubicBezTo>
                  <a:cubicBezTo>
                    <a:pt x="9788" y="10550"/>
                    <a:pt x="10526" y="9812"/>
                    <a:pt x="11050" y="8907"/>
                  </a:cubicBezTo>
                  <a:cubicBezTo>
                    <a:pt x="11574" y="7978"/>
                    <a:pt x="11836" y="6978"/>
                    <a:pt x="11836" y="5906"/>
                  </a:cubicBezTo>
                  <a:cubicBezTo>
                    <a:pt x="11836" y="4882"/>
                    <a:pt x="11550" y="3858"/>
                    <a:pt x="11003" y="2930"/>
                  </a:cubicBezTo>
                  <a:cubicBezTo>
                    <a:pt x="10503" y="2072"/>
                    <a:pt x="9788" y="1358"/>
                    <a:pt x="8931" y="834"/>
                  </a:cubicBezTo>
                  <a:cubicBezTo>
                    <a:pt x="8002" y="310"/>
                    <a:pt x="6954" y="0"/>
                    <a:pt x="588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5" name="Google Shape;2715;p65"/>
          <p:cNvGrpSpPr/>
          <p:nvPr/>
        </p:nvGrpSpPr>
        <p:grpSpPr>
          <a:xfrm>
            <a:off x="5510974" y="2446935"/>
            <a:ext cx="354351" cy="354351"/>
            <a:chOff x="5549061" y="2446935"/>
            <a:chExt cx="354351" cy="354351"/>
          </a:xfrm>
        </p:grpSpPr>
        <p:sp>
          <p:nvSpPr>
            <p:cNvPr id="2716" name="Google Shape;2716;p65"/>
            <p:cNvSpPr/>
            <p:nvPr/>
          </p:nvSpPr>
          <p:spPr>
            <a:xfrm>
              <a:off x="5671901" y="2518670"/>
              <a:ext cx="220154" cy="252772"/>
            </a:xfrm>
            <a:custGeom>
              <a:rect b="b" l="l" r="r" t="t"/>
              <a:pathLst>
                <a:path extrusionOk="0" h="8478" w="7384">
                  <a:moveTo>
                    <a:pt x="3621" y="0"/>
                  </a:moveTo>
                  <a:cubicBezTo>
                    <a:pt x="3382" y="0"/>
                    <a:pt x="3120" y="95"/>
                    <a:pt x="2906" y="238"/>
                  </a:cubicBezTo>
                  <a:cubicBezTo>
                    <a:pt x="2501" y="524"/>
                    <a:pt x="2168" y="1024"/>
                    <a:pt x="2073" y="1572"/>
                  </a:cubicBezTo>
                  <a:lnTo>
                    <a:pt x="1025" y="7406"/>
                  </a:lnTo>
                  <a:cubicBezTo>
                    <a:pt x="977" y="8002"/>
                    <a:pt x="525" y="8478"/>
                    <a:pt x="1" y="8478"/>
                  </a:cubicBezTo>
                  <a:lnTo>
                    <a:pt x="7383" y="8478"/>
                  </a:lnTo>
                  <a:cubicBezTo>
                    <a:pt x="6835" y="8478"/>
                    <a:pt x="6383" y="8049"/>
                    <a:pt x="6335" y="7406"/>
                  </a:cubicBezTo>
                  <a:lnTo>
                    <a:pt x="5288" y="1572"/>
                  </a:lnTo>
                  <a:cubicBezTo>
                    <a:pt x="5192" y="1024"/>
                    <a:pt x="4883" y="524"/>
                    <a:pt x="4454" y="238"/>
                  </a:cubicBezTo>
                  <a:cubicBezTo>
                    <a:pt x="4240" y="95"/>
                    <a:pt x="4002" y="0"/>
                    <a:pt x="376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65"/>
            <p:cNvSpPr/>
            <p:nvPr/>
          </p:nvSpPr>
          <p:spPr>
            <a:xfrm>
              <a:off x="5774853" y="2520072"/>
              <a:ext cx="117203" cy="252801"/>
            </a:xfrm>
            <a:custGeom>
              <a:rect b="b" l="l" r="r" t="t"/>
              <a:pathLst>
                <a:path extrusionOk="0" h="8479" w="3931">
                  <a:moveTo>
                    <a:pt x="1" y="1"/>
                  </a:moveTo>
                  <a:cubicBezTo>
                    <a:pt x="168" y="48"/>
                    <a:pt x="382" y="96"/>
                    <a:pt x="525" y="215"/>
                  </a:cubicBezTo>
                  <a:cubicBezTo>
                    <a:pt x="953" y="548"/>
                    <a:pt x="1239" y="1025"/>
                    <a:pt x="1358" y="1572"/>
                  </a:cubicBezTo>
                  <a:lnTo>
                    <a:pt x="2406" y="7407"/>
                  </a:lnTo>
                  <a:cubicBezTo>
                    <a:pt x="2454" y="8026"/>
                    <a:pt x="2906" y="8479"/>
                    <a:pt x="3454" y="8479"/>
                  </a:cubicBezTo>
                  <a:lnTo>
                    <a:pt x="3930" y="8479"/>
                  </a:lnTo>
                  <a:cubicBezTo>
                    <a:pt x="3382" y="8479"/>
                    <a:pt x="2930" y="8002"/>
                    <a:pt x="2882" y="7407"/>
                  </a:cubicBezTo>
                  <a:lnTo>
                    <a:pt x="1835" y="1572"/>
                  </a:lnTo>
                  <a:cubicBezTo>
                    <a:pt x="1715" y="929"/>
                    <a:pt x="1430" y="525"/>
                    <a:pt x="1001" y="215"/>
                  </a:cubicBezTo>
                  <a:cubicBezTo>
                    <a:pt x="787" y="72"/>
                    <a:pt x="549" y="1"/>
                    <a:pt x="310"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65"/>
            <p:cNvSpPr/>
            <p:nvPr/>
          </p:nvSpPr>
          <p:spPr>
            <a:xfrm>
              <a:off x="5601626" y="2603853"/>
              <a:ext cx="146272" cy="167590"/>
            </a:xfrm>
            <a:custGeom>
              <a:rect b="b" l="l" r="r" t="t"/>
              <a:pathLst>
                <a:path extrusionOk="0" h="5621" w="4906">
                  <a:moveTo>
                    <a:pt x="2405" y="1"/>
                  </a:moveTo>
                  <a:cubicBezTo>
                    <a:pt x="2239" y="1"/>
                    <a:pt x="2072" y="72"/>
                    <a:pt x="1929" y="144"/>
                  </a:cubicBezTo>
                  <a:cubicBezTo>
                    <a:pt x="1667" y="358"/>
                    <a:pt x="1453" y="691"/>
                    <a:pt x="1358" y="1049"/>
                  </a:cubicBezTo>
                  <a:lnTo>
                    <a:pt x="691" y="4907"/>
                  </a:lnTo>
                  <a:cubicBezTo>
                    <a:pt x="643" y="5311"/>
                    <a:pt x="357" y="5621"/>
                    <a:pt x="0" y="5621"/>
                  </a:cubicBezTo>
                  <a:lnTo>
                    <a:pt x="4906" y="5621"/>
                  </a:lnTo>
                  <a:cubicBezTo>
                    <a:pt x="4549" y="5621"/>
                    <a:pt x="4263" y="5335"/>
                    <a:pt x="4215" y="4907"/>
                  </a:cubicBezTo>
                  <a:lnTo>
                    <a:pt x="3548" y="1049"/>
                  </a:lnTo>
                  <a:cubicBezTo>
                    <a:pt x="3477" y="668"/>
                    <a:pt x="3263" y="358"/>
                    <a:pt x="2977" y="144"/>
                  </a:cubicBezTo>
                  <a:cubicBezTo>
                    <a:pt x="2834" y="72"/>
                    <a:pt x="2667" y="1"/>
                    <a:pt x="250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65"/>
            <p:cNvSpPr/>
            <p:nvPr/>
          </p:nvSpPr>
          <p:spPr>
            <a:xfrm>
              <a:off x="5668353" y="2603853"/>
              <a:ext cx="79546" cy="167590"/>
            </a:xfrm>
            <a:custGeom>
              <a:rect b="b" l="l" r="r" t="t"/>
              <a:pathLst>
                <a:path extrusionOk="0" h="5621" w="2668">
                  <a:moveTo>
                    <a:pt x="167" y="1"/>
                  </a:moveTo>
                  <a:cubicBezTo>
                    <a:pt x="120" y="1"/>
                    <a:pt x="48" y="1"/>
                    <a:pt x="1" y="25"/>
                  </a:cubicBezTo>
                  <a:cubicBezTo>
                    <a:pt x="72" y="25"/>
                    <a:pt x="167" y="96"/>
                    <a:pt x="263" y="144"/>
                  </a:cubicBezTo>
                  <a:cubicBezTo>
                    <a:pt x="548" y="358"/>
                    <a:pt x="739" y="691"/>
                    <a:pt x="834" y="1049"/>
                  </a:cubicBezTo>
                  <a:lnTo>
                    <a:pt x="1501" y="4907"/>
                  </a:lnTo>
                  <a:cubicBezTo>
                    <a:pt x="1549" y="5335"/>
                    <a:pt x="1834" y="5621"/>
                    <a:pt x="2192" y="5621"/>
                  </a:cubicBezTo>
                  <a:lnTo>
                    <a:pt x="2668" y="5621"/>
                  </a:lnTo>
                  <a:cubicBezTo>
                    <a:pt x="2311" y="5621"/>
                    <a:pt x="2025" y="5335"/>
                    <a:pt x="1977" y="4907"/>
                  </a:cubicBezTo>
                  <a:lnTo>
                    <a:pt x="1287" y="1049"/>
                  </a:lnTo>
                  <a:cubicBezTo>
                    <a:pt x="1239" y="668"/>
                    <a:pt x="1001" y="358"/>
                    <a:pt x="739" y="144"/>
                  </a:cubicBezTo>
                  <a:cubicBezTo>
                    <a:pt x="572" y="72"/>
                    <a:pt x="429" y="1"/>
                    <a:pt x="263"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65"/>
            <p:cNvSpPr/>
            <p:nvPr/>
          </p:nvSpPr>
          <p:spPr>
            <a:xfrm>
              <a:off x="5553325" y="2772846"/>
              <a:ext cx="343678" cy="23464"/>
            </a:xfrm>
            <a:custGeom>
              <a:rect b="b" l="l" r="r" t="t"/>
              <a:pathLst>
                <a:path extrusionOk="0" h="787" w="11527">
                  <a:moveTo>
                    <a:pt x="120" y="1"/>
                  </a:moveTo>
                  <a:cubicBezTo>
                    <a:pt x="72" y="1"/>
                    <a:pt x="1" y="48"/>
                    <a:pt x="1" y="120"/>
                  </a:cubicBezTo>
                  <a:lnTo>
                    <a:pt x="1" y="667"/>
                  </a:lnTo>
                  <a:cubicBezTo>
                    <a:pt x="1" y="739"/>
                    <a:pt x="72" y="786"/>
                    <a:pt x="120" y="786"/>
                  </a:cubicBezTo>
                  <a:lnTo>
                    <a:pt x="11408" y="786"/>
                  </a:lnTo>
                  <a:cubicBezTo>
                    <a:pt x="11479" y="786"/>
                    <a:pt x="11527" y="763"/>
                    <a:pt x="11527" y="667"/>
                  </a:cubicBezTo>
                  <a:lnTo>
                    <a:pt x="11527" y="120"/>
                  </a:lnTo>
                  <a:cubicBezTo>
                    <a:pt x="11527" y="48"/>
                    <a:pt x="11479" y="1"/>
                    <a:pt x="11408"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65"/>
            <p:cNvSpPr/>
            <p:nvPr/>
          </p:nvSpPr>
          <p:spPr>
            <a:xfrm>
              <a:off x="5879237" y="2772846"/>
              <a:ext cx="17770" cy="23464"/>
            </a:xfrm>
            <a:custGeom>
              <a:rect b="b" l="l" r="r" t="t"/>
              <a:pathLst>
                <a:path extrusionOk="0" h="787" w="596">
                  <a:moveTo>
                    <a:pt x="1" y="1"/>
                  </a:moveTo>
                  <a:cubicBezTo>
                    <a:pt x="72" y="1"/>
                    <a:pt x="120" y="48"/>
                    <a:pt x="120" y="120"/>
                  </a:cubicBezTo>
                  <a:lnTo>
                    <a:pt x="120" y="667"/>
                  </a:lnTo>
                  <a:cubicBezTo>
                    <a:pt x="120" y="739"/>
                    <a:pt x="72" y="786"/>
                    <a:pt x="1" y="786"/>
                  </a:cubicBezTo>
                  <a:lnTo>
                    <a:pt x="477" y="786"/>
                  </a:lnTo>
                  <a:cubicBezTo>
                    <a:pt x="548" y="786"/>
                    <a:pt x="596" y="739"/>
                    <a:pt x="596" y="667"/>
                  </a:cubicBezTo>
                  <a:lnTo>
                    <a:pt x="596" y="120"/>
                  </a:lnTo>
                  <a:cubicBezTo>
                    <a:pt x="596" y="48"/>
                    <a:pt x="548"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65"/>
            <p:cNvSpPr/>
            <p:nvPr/>
          </p:nvSpPr>
          <p:spPr>
            <a:xfrm>
              <a:off x="5595931" y="2513691"/>
              <a:ext cx="14222" cy="10674"/>
            </a:xfrm>
            <a:custGeom>
              <a:rect b="b" l="l" r="r" t="t"/>
              <a:pathLst>
                <a:path extrusionOk="0" h="358" w="477">
                  <a:moveTo>
                    <a:pt x="191" y="0"/>
                  </a:moveTo>
                  <a:cubicBezTo>
                    <a:pt x="96" y="0"/>
                    <a:pt x="1" y="48"/>
                    <a:pt x="1" y="143"/>
                  </a:cubicBezTo>
                  <a:cubicBezTo>
                    <a:pt x="1" y="262"/>
                    <a:pt x="96" y="358"/>
                    <a:pt x="191" y="358"/>
                  </a:cubicBezTo>
                  <a:lnTo>
                    <a:pt x="310" y="358"/>
                  </a:lnTo>
                  <a:cubicBezTo>
                    <a:pt x="405" y="358"/>
                    <a:pt x="477" y="286"/>
                    <a:pt x="477" y="191"/>
                  </a:cubicBezTo>
                  <a:cubicBezTo>
                    <a:pt x="477" y="72"/>
                    <a:pt x="429" y="0"/>
                    <a:pt x="3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65"/>
            <p:cNvSpPr/>
            <p:nvPr/>
          </p:nvSpPr>
          <p:spPr>
            <a:xfrm>
              <a:off x="5676880" y="2513691"/>
              <a:ext cx="17770" cy="10674"/>
            </a:xfrm>
            <a:custGeom>
              <a:rect b="b" l="l" r="r" t="t"/>
              <a:pathLst>
                <a:path extrusionOk="0" h="358" w="596">
                  <a:moveTo>
                    <a:pt x="191" y="0"/>
                  </a:moveTo>
                  <a:cubicBezTo>
                    <a:pt x="96" y="0"/>
                    <a:pt x="0" y="48"/>
                    <a:pt x="0" y="143"/>
                  </a:cubicBezTo>
                  <a:cubicBezTo>
                    <a:pt x="0" y="262"/>
                    <a:pt x="72" y="358"/>
                    <a:pt x="191" y="358"/>
                  </a:cubicBezTo>
                  <a:lnTo>
                    <a:pt x="429" y="358"/>
                  </a:lnTo>
                  <a:cubicBezTo>
                    <a:pt x="501" y="358"/>
                    <a:pt x="596" y="286"/>
                    <a:pt x="596" y="191"/>
                  </a:cubicBezTo>
                  <a:cubicBezTo>
                    <a:pt x="596" y="72"/>
                    <a:pt x="548" y="0"/>
                    <a:pt x="4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65"/>
            <p:cNvSpPr/>
            <p:nvPr/>
          </p:nvSpPr>
          <p:spPr>
            <a:xfrm>
              <a:off x="5704578" y="2513691"/>
              <a:ext cx="17770" cy="10674"/>
            </a:xfrm>
            <a:custGeom>
              <a:rect b="b" l="l" r="r" t="t"/>
              <a:pathLst>
                <a:path extrusionOk="0" h="358" w="596">
                  <a:moveTo>
                    <a:pt x="167" y="0"/>
                  </a:moveTo>
                  <a:cubicBezTo>
                    <a:pt x="95" y="0"/>
                    <a:pt x="0" y="48"/>
                    <a:pt x="0" y="143"/>
                  </a:cubicBezTo>
                  <a:cubicBezTo>
                    <a:pt x="0" y="262"/>
                    <a:pt x="95" y="358"/>
                    <a:pt x="167" y="358"/>
                  </a:cubicBezTo>
                  <a:lnTo>
                    <a:pt x="405" y="358"/>
                  </a:lnTo>
                  <a:cubicBezTo>
                    <a:pt x="500" y="358"/>
                    <a:pt x="596" y="286"/>
                    <a:pt x="596" y="191"/>
                  </a:cubicBezTo>
                  <a:cubicBezTo>
                    <a:pt x="596" y="72"/>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65"/>
            <p:cNvSpPr/>
            <p:nvPr/>
          </p:nvSpPr>
          <p:spPr>
            <a:xfrm>
              <a:off x="5648466" y="2513691"/>
              <a:ext cx="17800" cy="10674"/>
            </a:xfrm>
            <a:custGeom>
              <a:rect b="b" l="l" r="r" t="t"/>
              <a:pathLst>
                <a:path extrusionOk="0" h="358" w="597">
                  <a:moveTo>
                    <a:pt x="191" y="0"/>
                  </a:moveTo>
                  <a:cubicBezTo>
                    <a:pt x="96" y="0"/>
                    <a:pt x="1" y="48"/>
                    <a:pt x="1" y="143"/>
                  </a:cubicBezTo>
                  <a:cubicBezTo>
                    <a:pt x="1" y="262"/>
                    <a:pt x="96" y="358"/>
                    <a:pt x="191" y="358"/>
                  </a:cubicBezTo>
                  <a:lnTo>
                    <a:pt x="430" y="358"/>
                  </a:lnTo>
                  <a:cubicBezTo>
                    <a:pt x="501" y="358"/>
                    <a:pt x="596" y="286"/>
                    <a:pt x="596" y="191"/>
                  </a:cubicBezTo>
                  <a:cubicBezTo>
                    <a:pt x="596" y="72"/>
                    <a:pt x="549" y="0"/>
                    <a:pt x="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65"/>
            <p:cNvSpPr/>
            <p:nvPr/>
          </p:nvSpPr>
          <p:spPr>
            <a:xfrm>
              <a:off x="5620082" y="2513691"/>
              <a:ext cx="18485" cy="10674"/>
            </a:xfrm>
            <a:custGeom>
              <a:rect b="b" l="l" r="r" t="t"/>
              <a:pathLst>
                <a:path extrusionOk="0" h="358" w="620">
                  <a:moveTo>
                    <a:pt x="215" y="0"/>
                  </a:moveTo>
                  <a:cubicBezTo>
                    <a:pt x="119" y="0"/>
                    <a:pt x="24" y="48"/>
                    <a:pt x="24" y="143"/>
                  </a:cubicBezTo>
                  <a:cubicBezTo>
                    <a:pt x="0" y="262"/>
                    <a:pt x="96" y="358"/>
                    <a:pt x="215" y="358"/>
                  </a:cubicBezTo>
                  <a:lnTo>
                    <a:pt x="453" y="358"/>
                  </a:lnTo>
                  <a:cubicBezTo>
                    <a:pt x="524" y="358"/>
                    <a:pt x="619" y="286"/>
                    <a:pt x="619" y="191"/>
                  </a:cubicBezTo>
                  <a:cubicBezTo>
                    <a:pt x="619" y="72"/>
                    <a:pt x="572" y="0"/>
                    <a:pt x="4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65"/>
            <p:cNvSpPr/>
            <p:nvPr/>
          </p:nvSpPr>
          <p:spPr>
            <a:xfrm>
              <a:off x="5732963" y="2513691"/>
              <a:ext cx="14252" cy="10674"/>
            </a:xfrm>
            <a:custGeom>
              <a:rect b="b" l="l" r="r" t="t"/>
              <a:pathLst>
                <a:path extrusionOk="0" h="358" w="478">
                  <a:moveTo>
                    <a:pt x="167" y="0"/>
                  </a:moveTo>
                  <a:cubicBezTo>
                    <a:pt x="96" y="0"/>
                    <a:pt x="1" y="48"/>
                    <a:pt x="1" y="143"/>
                  </a:cubicBezTo>
                  <a:cubicBezTo>
                    <a:pt x="1" y="262"/>
                    <a:pt x="96" y="358"/>
                    <a:pt x="167" y="358"/>
                  </a:cubicBezTo>
                  <a:lnTo>
                    <a:pt x="287" y="358"/>
                  </a:lnTo>
                  <a:cubicBezTo>
                    <a:pt x="382" y="358"/>
                    <a:pt x="477" y="286"/>
                    <a:pt x="477" y="191"/>
                  </a:cubicBezTo>
                  <a:cubicBezTo>
                    <a:pt x="477" y="72"/>
                    <a:pt x="406" y="0"/>
                    <a:pt x="2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65"/>
            <p:cNvSpPr/>
            <p:nvPr/>
          </p:nvSpPr>
          <p:spPr>
            <a:xfrm>
              <a:off x="5817459" y="2513691"/>
              <a:ext cx="14222" cy="10674"/>
            </a:xfrm>
            <a:custGeom>
              <a:rect b="b" l="l" r="r" t="t"/>
              <a:pathLst>
                <a:path extrusionOk="0" h="358" w="477">
                  <a:moveTo>
                    <a:pt x="167" y="0"/>
                  </a:moveTo>
                  <a:cubicBezTo>
                    <a:pt x="72" y="0"/>
                    <a:pt x="1" y="48"/>
                    <a:pt x="1" y="143"/>
                  </a:cubicBezTo>
                  <a:cubicBezTo>
                    <a:pt x="1" y="262"/>
                    <a:pt x="48" y="358"/>
                    <a:pt x="167" y="358"/>
                  </a:cubicBezTo>
                  <a:lnTo>
                    <a:pt x="286" y="358"/>
                  </a:lnTo>
                  <a:cubicBezTo>
                    <a:pt x="382" y="358"/>
                    <a:pt x="477" y="286"/>
                    <a:pt x="477" y="191"/>
                  </a:cubicBezTo>
                  <a:cubicBezTo>
                    <a:pt x="477" y="72"/>
                    <a:pt x="406" y="0"/>
                    <a:pt x="28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65"/>
            <p:cNvSpPr/>
            <p:nvPr/>
          </p:nvSpPr>
          <p:spPr>
            <a:xfrm>
              <a:off x="5843041" y="2513691"/>
              <a:ext cx="17770" cy="10674"/>
            </a:xfrm>
            <a:custGeom>
              <a:rect b="b" l="l" r="r" t="t"/>
              <a:pathLst>
                <a:path extrusionOk="0" h="358" w="596">
                  <a:moveTo>
                    <a:pt x="167" y="0"/>
                  </a:moveTo>
                  <a:cubicBezTo>
                    <a:pt x="95" y="0"/>
                    <a:pt x="0" y="48"/>
                    <a:pt x="0" y="143"/>
                  </a:cubicBezTo>
                  <a:cubicBezTo>
                    <a:pt x="0" y="262"/>
                    <a:pt x="95" y="358"/>
                    <a:pt x="167" y="358"/>
                  </a:cubicBezTo>
                  <a:lnTo>
                    <a:pt x="405" y="358"/>
                  </a:lnTo>
                  <a:cubicBezTo>
                    <a:pt x="500" y="358"/>
                    <a:pt x="595" y="286"/>
                    <a:pt x="595" y="191"/>
                  </a:cubicBezTo>
                  <a:cubicBezTo>
                    <a:pt x="595" y="72"/>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65"/>
            <p:cNvSpPr/>
            <p:nvPr/>
          </p:nvSpPr>
          <p:spPr>
            <a:xfrm>
              <a:off x="5872856" y="2513691"/>
              <a:ext cx="14222" cy="10674"/>
            </a:xfrm>
            <a:custGeom>
              <a:rect b="b" l="l" r="r" t="t"/>
              <a:pathLst>
                <a:path extrusionOk="0" h="358" w="477">
                  <a:moveTo>
                    <a:pt x="191" y="0"/>
                  </a:moveTo>
                  <a:cubicBezTo>
                    <a:pt x="95" y="0"/>
                    <a:pt x="0" y="48"/>
                    <a:pt x="0" y="143"/>
                  </a:cubicBezTo>
                  <a:cubicBezTo>
                    <a:pt x="0" y="262"/>
                    <a:pt x="95" y="358"/>
                    <a:pt x="191" y="358"/>
                  </a:cubicBezTo>
                  <a:lnTo>
                    <a:pt x="310" y="358"/>
                  </a:lnTo>
                  <a:cubicBezTo>
                    <a:pt x="405" y="358"/>
                    <a:pt x="477" y="286"/>
                    <a:pt x="477" y="191"/>
                  </a:cubicBezTo>
                  <a:cubicBezTo>
                    <a:pt x="477" y="72"/>
                    <a:pt x="429" y="0"/>
                    <a:pt x="3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65"/>
            <p:cNvSpPr/>
            <p:nvPr/>
          </p:nvSpPr>
          <p:spPr>
            <a:xfrm>
              <a:off x="5549061" y="2446935"/>
              <a:ext cx="354351" cy="354351"/>
            </a:xfrm>
            <a:custGeom>
              <a:rect b="b" l="l" r="r" t="t"/>
              <a:pathLst>
                <a:path extrusionOk="0" h="11885" w="11885">
                  <a:moveTo>
                    <a:pt x="11503" y="11098"/>
                  </a:moveTo>
                  <a:lnTo>
                    <a:pt x="11503" y="11575"/>
                  </a:lnTo>
                  <a:lnTo>
                    <a:pt x="334" y="11575"/>
                  </a:lnTo>
                  <a:lnTo>
                    <a:pt x="334" y="11098"/>
                  </a:lnTo>
                  <a:close/>
                  <a:moveTo>
                    <a:pt x="930" y="1"/>
                  </a:moveTo>
                  <a:cubicBezTo>
                    <a:pt x="811" y="1"/>
                    <a:pt x="715" y="48"/>
                    <a:pt x="715" y="168"/>
                  </a:cubicBezTo>
                  <a:lnTo>
                    <a:pt x="715" y="977"/>
                  </a:lnTo>
                  <a:lnTo>
                    <a:pt x="501" y="977"/>
                  </a:lnTo>
                  <a:cubicBezTo>
                    <a:pt x="406" y="977"/>
                    <a:pt x="334" y="1049"/>
                    <a:pt x="334" y="1120"/>
                  </a:cubicBezTo>
                  <a:cubicBezTo>
                    <a:pt x="334" y="1239"/>
                    <a:pt x="382" y="1334"/>
                    <a:pt x="501" y="1334"/>
                  </a:cubicBezTo>
                  <a:lnTo>
                    <a:pt x="715" y="1334"/>
                  </a:lnTo>
                  <a:lnTo>
                    <a:pt x="715" y="2239"/>
                  </a:lnTo>
                  <a:lnTo>
                    <a:pt x="501" y="2239"/>
                  </a:lnTo>
                  <a:cubicBezTo>
                    <a:pt x="406" y="2239"/>
                    <a:pt x="334" y="2287"/>
                    <a:pt x="334" y="2382"/>
                  </a:cubicBezTo>
                  <a:cubicBezTo>
                    <a:pt x="334" y="2501"/>
                    <a:pt x="382" y="2597"/>
                    <a:pt x="501" y="2597"/>
                  </a:cubicBezTo>
                  <a:lnTo>
                    <a:pt x="715" y="2597"/>
                  </a:lnTo>
                  <a:lnTo>
                    <a:pt x="715" y="3478"/>
                  </a:lnTo>
                  <a:lnTo>
                    <a:pt x="501" y="3478"/>
                  </a:lnTo>
                  <a:cubicBezTo>
                    <a:pt x="406" y="3478"/>
                    <a:pt x="334" y="3549"/>
                    <a:pt x="334" y="3621"/>
                  </a:cubicBezTo>
                  <a:cubicBezTo>
                    <a:pt x="334" y="3740"/>
                    <a:pt x="382" y="3835"/>
                    <a:pt x="501" y="3835"/>
                  </a:cubicBezTo>
                  <a:lnTo>
                    <a:pt x="715" y="3835"/>
                  </a:lnTo>
                  <a:lnTo>
                    <a:pt x="715" y="4740"/>
                  </a:lnTo>
                  <a:lnTo>
                    <a:pt x="501" y="4740"/>
                  </a:lnTo>
                  <a:cubicBezTo>
                    <a:pt x="406" y="4740"/>
                    <a:pt x="334" y="4787"/>
                    <a:pt x="334" y="4883"/>
                  </a:cubicBezTo>
                  <a:cubicBezTo>
                    <a:pt x="334" y="5002"/>
                    <a:pt x="382" y="5097"/>
                    <a:pt x="501" y="5097"/>
                  </a:cubicBezTo>
                  <a:lnTo>
                    <a:pt x="715" y="5097"/>
                  </a:lnTo>
                  <a:lnTo>
                    <a:pt x="715" y="5978"/>
                  </a:lnTo>
                  <a:lnTo>
                    <a:pt x="501" y="5978"/>
                  </a:lnTo>
                  <a:cubicBezTo>
                    <a:pt x="406" y="5978"/>
                    <a:pt x="334" y="6050"/>
                    <a:pt x="334" y="6121"/>
                  </a:cubicBezTo>
                  <a:cubicBezTo>
                    <a:pt x="334" y="6240"/>
                    <a:pt x="382" y="6335"/>
                    <a:pt x="501" y="6335"/>
                  </a:cubicBezTo>
                  <a:lnTo>
                    <a:pt x="715" y="6335"/>
                  </a:lnTo>
                  <a:lnTo>
                    <a:pt x="715" y="7240"/>
                  </a:lnTo>
                  <a:lnTo>
                    <a:pt x="501" y="7240"/>
                  </a:lnTo>
                  <a:cubicBezTo>
                    <a:pt x="406" y="7240"/>
                    <a:pt x="334" y="7288"/>
                    <a:pt x="334" y="7383"/>
                  </a:cubicBezTo>
                  <a:cubicBezTo>
                    <a:pt x="334" y="7502"/>
                    <a:pt x="382" y="7598"/>
                    <a:pt x="501" y="7598"/>
                  </a:cubicBezTo>
                  <a:lnTo>
                    <a:pt x="715" y="7598"/>
                  </a:lnTo>
                  <a:lnTo>
                    <a:pt x="715" y="8479"/>
                  </a:lnTo>
                  <a:lnTo>
                    <a:pt x="501" y="8479"/>
                  </a:lnTo>
                  <a:cubicBezTo>
                    <a:pt x="406" y="8479"/>
                    <a:pt x="334" y="8550"/>
                    <a:pt x="334" y="8622"/>
                  </a:cubicBezTo>
                  <a:cubicBezTo>
                    <a:pt x="334" y="8741"/>
                    <a:pt x="382" y="8836"/>
                    <a:pt x="501" y="8836"/>
                  </a:cubicBezTo>
                  <a:lnTo>
                    <a:pt x="715" y="8836"/>
                  </a:lnTo>
                  <a:lnTo>
                    <a:pt x="715" y="9741"/>
                  </a:lnTo>
                  <a:lnTo>
                    <a:pt x="501" y="9741"/>
                  </a:lnTo>
                  <a:cubicBezTo>
                    <a:pt x="406" y="9741"/>
                    <a:pt x="334" y="9789"/>
                    <a:pt x="334" y="9884"/>
                  </a:cubicBezTo>
                  <a:cubicBezTo>
                    <a:pt x="334" y="10003"/>
                    <a:pt x="382" y="10098"/>
                    <a:pt x="501" y="10098"/>
                  </a:cubicBezTo>
                  <a:lnTo>
                    <a:pt x="715" y="10098"/>
                  </a:lnTo>
                  <a:lnTo>
                    <a:pt x="715" y="10717"/>
                  </a:lnTo>
                  <a:lnTo>
                    <a:pt x="287" y="10717"/>
                  </a:lnTo>
                  <a:cubicBezTo>
                    <a:pt x="144" y="10717"/>
                    <a:pt x="1" y="10836"/>
                    <a:pt x="1" y="11003"/>
                  </a:cubicBezTo>
                  <a:lnTo>
                    <a:pt x="1" y="11575"/>
                  </a:lnTo>
                  <a:cubicBezTo>
                    <a:pt x="1" y="11575"/>
                    <a:pt x="120" y="11884"/>
                    <a:pt x="287" y="11884"/>
                  </a:cubicBezTo>
                  <a:lnTo>
                    <a:pt x="11575" y="11884"/>
                  </a:lnTo>
                  <a:cubicBezTo>
                    <a:pt x="11718" y="11884"/>
                    <a:pt x="11884" y="11717"/>
                    <a:pt x="11884" y="11575"/>
                  </a:cubicBezTo>
                  <a:lnTo>
                    <a:pt x="11884" y="10979"/>
                  </a:lnTo>
                  <a:cubicBezTo>
                    <a:pt x="11860" y="10955"/>
                    <a:pt x="11813" y="10884"/>
                    <a:pt x="11765" y="10836"/>
                  </a:cubicBezTo>
                  <a:cubicBezTo>
                    <a:pt x="11741" y="10813"/>
                    <a:pt x="11694" y="10765"/>
                    <a:pt x="11646" y="10765"/>
                  </a:cubicBezTo>
                  <a:cubicBezTo>
                    <a:pt x="11622" y="10765"/>
                    <a:pt x="11575" y="10765"/>
                    <a:pt x="11551" y="10741"/>
                  </a:cubicBezTo>
                  <a:cubicBezTo>
                    <a:pt x="11432" y="10717"/>
                    <a:pt x="11289" y="10717"/>
                    <a:pt x="11170" y="10646"/>
                  </a:cubicBezTo>
                  <a:cubicBezTo>
                    <a:pt x="11027" y="10598"/>
                    <a:pt x="10860" y="10479"/>
                    <a:pt x="10789" y="10336"/>
                  </a:cubicBezTo>
                  <a:cubicBezTo>
                    <a:pt x="10694" y="10170"/>
                    <a:pt x="10622" y="10003"/>
                    <a:pt x="10598" y="9812"/>
                  </a:cubicBezTo>
                  <a:lnTo>
                    <a:pt x="10598" y="9789"/>
                  </a:lnTo>
                  <a:lnTo>
                    <a:pt x="9670" y="4645"/>
                  </a:lnTo>
                  <a:lnTo>
                    <a:pt x="9670" y="4549"/>
                  </a:lnTo>
                  <a:cubicBezTo>
                    <a:pt x="9646" y="4454"/>
                    <a:pt x="9550" y="4406"/>
                    <a:pt x="9479" y="4406"/>
                  </a:cubicBezTo>
                  <a:cubicBezTo>
                    <a:pt x="9384" y="4430"/>
                    <a:pt x="9312" y="4526"/>
                    <a:pt x="9312" y="4621"/>
                  </a:cubicBezTo>
                  <a:lnTo>
                    <a:pt x="10265" y="9860"/>
                  </a:lnTo>
                  <a:cubicBezTo>
                    <a:pt x="10313" y="10217"/>
                    <a:pt x="10670" y="10693"/>
                    <a:pt x="10670" y="10693"/>
                  </a:cubicBezTo>
                  <a:lnTo>
                    <a:pt x="6669" y="10693"/>
                  </a:lnTo>
                  <a:lnTo>
                    <a:pt x="6669" y="10717"/>
                  </a:lnTo>
                  <a:cubicBezTo>
                    <a:pt x="6669" y="10717"/>
                    <a:pt x="6193" y="10479"/>
                    <a:pt x="6169" y="10170"/>
                  </a:cubicBezTo>
                  <a:lnTo>
                    <a:pt x="6169" y="10146"/>
                  </a:lnTo>
                  <a:lnTo>
                    <a:pt x="5716" y="7621"/>
                  </a:lnTo>
                  <a:lnTo>
                    <a:pt x="6335" y="4025"/>
                  </a:lnTo>
                  <a:cubicBezTo>
                    <a:pt x="6383" y="3787"/>
                    <a:pt x="6455" y="3549"/>
                    <a:pt x="6621" y="3335"/>
                  </a:cubicBezTo>
                  <a:cubicBezTo>
                    <a:pt x="6764" y="3120"/>
                    <a:pt x="6907" y="2954"/>
                    <a:pt x="7121" y="2787"/>
                  </a:cubicBezTo>
                  <a:cubicBezTo>
                    <a:pt x="7322" y="2653"/>
                    <a:pt x="7557" y="2578"/>
                    <a:pt x="7795" y="2578"/>
                  </a:cubicBezTo>
                  <a:cubicBezTo>
                    <a:pt x="7897" y="2578"/>
                    <a:pt x="7998" y="2592"/>
                    <a:pt x="8098" y="2620"/>
                  </a:cubicBezTo>
                  <a:cubicBezTo>
                    <a:pt x="8669" y="2763"/>
                    <a:pt x="9050" y="3311"/>
                    <a:pt x="9193" y="3835"/>
                  </a:cubicBezTo>
                  <a:cubicBezTo>
                    <a:pt x="9233" y="3914"/>
                    <a:pt x="9288" y="3960"/>
                    <a:pt x="9361" y="3960"/>
                  </a:cubicBezTo>
                  <a:cubicBezTo>
                    <a:pt x="9376" y="3960"/>
                    <a:pt x="9391" y="3958"/>
                    <a:pt x="9408" y="3954"/>
                  </a:cubicBezTo>
                  <a:cubicBezTo>
                    <a:pt x="9503" y="3930"/>
                    <a:pt x="9550" y="3835"/>
                    <a:pt x="9527" y="3740"/>
                  </a:cubicBezTo>
                  <a:cubicBezTo>
                    <a:pt x="9503" y="3597"/>
                    <a:pt x="9431" y="3454"/>
                    <a:pt x="9360" y="3311"/>
                  </a:cubicBezTo>
                  <a:lnTo>
                    <a:pt x="9265" y="3120"/>
                  </a:lnTo>
                  <a:cubicBezTo>
                    <a:pt x="9074" y="2859"/>
                    <a:pt x="8884" y="2620"/>
                    <a:pt x="8598" y="2477"/>
                  </a:cubicBezTo>
                  <a:cubicBezTo>
                    <a:pt x="8338" y="2315"/>
                    <a:pt x="8024" y="2230"/>
                    <a:pt x="7714" y="2230"/>
                  </a:cubicBezTo>
                  <a:cubicBezTo>
                    <a:pt x="7569" y="2230"/>
                    <a:pt x="7425" y="2249"/>
                    <a:pt x="7288" y="2287"/>
                  </a:cubicBezTo>
                  <a:cubicBezTo>
                    <a:pt x="7002" y="2382"/>
                    <a:pt x="6764" y="2549"/>
                    <a:pt x="6574" y="2763"/>
                  </a:cubicBezTo>
                  <a:cubicBezTo>
                    <a:pt x="6455" y="2882"/>
                    <a:pt x="6383" y="3001"/>
                    <a:pt x="6312" y="3120"/>
                  </a:cubicBezTo>
                  <a:cubicBezTo>
                    <a:pt x="6169" y="3359"/>
                    <a:pt x="6074" y="3621"/>
                    <a:pt x="6026" y="3930"/>
                  </a:cubicBezTo>
                  <a:lnTo>
                    <a:pt x="5550" y="6597"/>
                  </a:lnTo>
                  <a:lnTo>
                    <a:pt x="5478" y="6216"/>
                  </a:lnTo>
                  <a:cubicBezTo>
                    <a:pt x="5478" y="6193"/>
                    <a:pt x="5478" y="6121"/>
                    <a:pt x="5454" y="6097"/>
                  </a:cubicBezTo>
                  <a:cubicBezTo>
                    <a:pt x="5383" y="5859"/>
                    <a:pt x="5264" y="5645"/>
                    <a:pt x="5121" y="5478"/>
                  </a:cubicBezTo>
                  <a:cubicBezTo>
                    <a:pt x="4907" y="5210"/>
                    <a:pt x="4558" y="5036"/>
                    <a:pt x="4217" y="5036"/>
                  </a:cubicBezTo>
                  <a:cubicBezTo>
                    <a:pt x="4103" y="5036"/>
                    <a:pt x="3990" y="5055"/>
                    <a:pt x="3883" y="5097"/>
                  </a:cubicBezTo>
                  <a:cubicBezTo>
                    <a:pt x="3787" y="5121"/>
                    <a:pt x="3692" y="5169"/>
                    <a:pt x="3597" y="5240"/>
                  </a:cubicBezTo>
                  <a:cubicBezTo>
                    <a:pt x="3430" y="5359"/>
                    <a:pt x="3311" y="5502"/>
                    <a:pt x="3192" y="5692"/>
                  </a:cubicBezTo>
                  <a:cubicBezTo>
                    <a:pt x="3073" y="5859"/>
                    <a:pt x="3001" y="6050"/>
                    <a:pt x="2978" y="6240"/>
                  </a:cubicBezTo>
                  <a:lnTo>
                    <a:pt x="2573" y="8598"/>
                  </a:lnTo>
                  <a:cubicBezTo>
                    <a:pt x="2525" y="8693"/>
                    <a:pt x="2620" y="8788"/>
                    <a:pt x="2716" y="8812"/>
                  </a:cubicBezTo>
                  <a:cubicBezTo>
                    <a:pt x="2726" y="8815"/>
                    <a:pt x="2736" y="8816"/>
                    <a:pt x="2745" y="8816"/>
                  </a:cubicBezTo>
                  <a:cubicBezTo>
                    <a:pt x="2826" y="8816"/>
                    <a:pt x="2887" y="8733"/>
                    <a:pt x="2930" y="8669"/>
                  </a:cubicBezTo>
                  <a:lnTo>
                    <a:pt x="3335" y="6312"/>
                  </a:lnTo>
                  <a:cubicBezTo>
                    <a:pt x="3359" y="6169"/>
                    <a:pt x="3430" y="6002"/>
                    <a:pt x="3525" y="5859"/>
                  </a:cubicBezTo>
                  <a:cubicBezTo>
                    <a:pt x="3690" y="5595"/>
                    <a:pt x="3981" y="5400"/>
                    <a:pt x="4295" y="5400"/>
                  </a:cubicBezTo>
                  <a:cubicBezTo>
                    <a:pt x="4434" y="5400"/>
                    <a:pt x="4577" y="5438"/>
                    <a:pt x="4716" y="5526"/>
                  </a:cubicBezTo>
                  <a:cubicBezTo>
                    <a:pt x="4788" y="5597"/>
                    <a:pt x="4859" y="5692"/>
                    <a:pt x="4954" y="5764"/>
                  </a:cubicBezTo>
                  <a:cubicBezTo>
                    <a:pt x="5073" y="5931"/>
                    <a:pt x="5145" y="6097"/>
                    <a:pt x="5192" y="6312"/>
                  </a:cubicBezTo>
                  <a:lnTo>
                    <a:pt x="5859" y="10170"/>
                  </a:lnTo>
                  <a:cubicBezTo>
                    <a:pt x="5883" y="10384"/>
                    <a:pt x="6050" y="10693"/>
                    <a:pt x="6050" y="10693"/>
                  </a:cubicBezTo>
                  <a:lnTo>
                    <a:pt x="2478" y="10693"/>
                  </a:lnTo>
                  <a:cubicBezTo>
                    <a:pt x="2478" y="10693"/>
                    <a:pt x="2644" y="10360"/>
                    <a:pt x="2644" y="10170"/>
                  </a:cubicBezTo>
                  <a:lnTo>
                    <a:pt x="2763" y="9431"/>
                  </a:lnTo>
                  <a:cubicBezTo>
                    <a:pt x="2787" y="9336"/>
                    <a:pt x="2716" y="9265"/>
                    <a:pt x="2620" y="9217"/>
                  </a:cubicBezTo>
                  <a:cubicBezTo>
                    <a:pt x="2610" y="9214"/>
                    <a:pt x="2601" y="9213"/>
                    <a:pt x="2591" y="9213"/>
                  </a:cubicBezTo>
                  <a:cubicBezTo>
                    <a:pt x="2510" y="9213"/>
                    <a:pt x="2449" y="9298"/>
                    <a:pt x="2406" y="9384"/>
                  </a:cubicBezTo>
                  <a:lnTo>
                    <a:pt x="2287" y="10122"/>
                  </a:lnTo>
                  <a:lnTo>
                    <a:pt x="2287" y="10146"/>
                  </a:lnTo>
                  <a:cubicBezTo>
                    <a:pt x="2263" y="10455"/>
                    <a:pt x="2049" y="10693"/>
                    <a:pt x="1787" y="10693"/>
                  </a:cubicBezTo>
                  <a:cubicBezTo>
                    <a:pt x="1787" y="10693"/>
                    <a:pt x="1763" y="10693"/>
                    <a:pt x="1715" y="10717"/>
                  </a:cubicBezTo>
                  <a:lnTo>
                    <a:pt x="1072" y="10717"/>
                  </a:lnTo>
                  <a:lnTo>
                    <a:pt x="1072" y="168"/>
                  </a:lnTo>
                  <a:cubicBezTo>
                    <a:pt x="1072" y="96"/>
                    <a:pt x="1001" y="1"/>
                    <a:pt x="9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2" name="Google Shape;2732;p65"/>
          <p:cNvGrpSpPr/>
          <p:nvPr/>
        </p:nvGrpSpPr>
        <p:grpSpPr>
          <a:xfrm>
            <a:off x="4767843" y="2510859"/>
            <a:ext cx="351489" cy="227220"/>
            <a:chOff x="4958330" y="2510859"/>
            <a:chExt cx="351489" cy="227220"/>
          </a:xfrm>
        </p:grpSpPr>
        <p:sp>
          <p:nvSpPr>
            <p:cNvPr id="2733" name="Google Shape;2733;p65"/>
            <p:cNvSpPr/>
            <p:nvPr/>
          </p:nvSpPr>
          <p:spPr>
            <a:xfrm>
              <a:off x="4963995" y="2516524"/>
              <a:ext cx="216606" cy="216576"/>
            </a:xfrm>
            <a:custGeom>
              <a:rect b="b" l="l" r="r" t="t"/>
              <a:pathLst>
                <a:path extrusionOk="0" h="7264" w="7265">
                  <a:moveTo>
                    <a:pt x="3644" y="1"/>
                  </a:moveTo>
                  <a:cubicBezTo>
                    <a:pt x="1644" y="1"/>
                    <a:pt x="1" y="1644"/>
                    <a:pt x="1" y="3644"/>
                  </a:cubicBezTo>
                  <a:cubicBezTo>
                    <a:pt x="1" y="5645"/>
                    <a:pt x="1644" y="7264"/>
                    <a:pt x="3644" y="7264"/>
                  </a:cubicBezTo>
                  <a:cubicBezTo>
                    <a:pt x="5645" y="7264"/>
                    <a:pt x="7264" y="5645"/>
                    <a:pt x="7264" y="3644"/>
                  </a:cubicBezTo>
                  <a:cubicBezTo>
                    <a:pt x="7264" y="1644"/>
                    <a:pt x="5645" y="1"/>
                    <a:pt x="364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65"/>
            <p:cNvSpPr/>
            <p:nvPr/>
          </p:nvSpPr>
          <p:spPr>
            <a:xfrm>
              <a:off x="5023655" y="2522218"/>
              <a:ext cx="156946" cy="211597"/>
            </a:xfrm>
            <a:custGeom>
              <a:rect b="b" l="l" r="r" t="t"/>
              <a:pathLst>
                <a:path extrusionOk="0" h="7097" w="5264">
                  <a:moveTo>
                    <a:pt x="2810" y="0"/>
                  </a:moveTo>
                  <a:lnTo>
                    <a:pt x="2810" y="0"/>
                  </a:lnTo>
                  <a:cubicBezTo>
                    <a:pt x="4001" y="595"/>
                    <a:pt x="4787" y="1810"/>
                    <a:pt x="4787" y="3239"/>
                  </a:cubicBezTo>
                  <a:cubicBezTo>
                    <a:pt x="4787" y="5239"/>
                    <a:pt x="3191" y="6882"/>
                    <a:pt x="1167" y="6882"/>
                  </a:cubicBezTo>
                  <a:cubicBezTo>
                    <a:pt x="738" y="6882"/>
                    <a:pt x="357" y="6811"/>
                    <a:pt x="0" y="6692"/>
                  </a:cubicBezTo>
                  <a:lnTo>
                    <a:pt x="0" y="6692"/>
                  </a:lnTo>
                  <a:cubicBezTo>
                    <a:pt x="500" y="6930"/>
                    <a:pt x="1048" y="7097"/>
                    <a:pt x="1643" y="7097"/>
                  </a:cubicBezTo>
                  <a:cubicBezTo>
                    <a:pt x="3644" y="7097"/>
                    <a:pt x="5263" y="5477"/>
                    <a:pt x="5263" y="3453"/>
                  </a:cubicBezTo>
                  <a:cubicBezTo>
                    <a:pt x="5263" y="1858"/>
                    <a:pt x="4239" y="500"/>
                    <a:pt x="281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65"/>
            <p:cNvSpPr/>
            <p:nvPr/>
          </p:nvSpPr>
          <p:spPr>
            <a:xfrm>
              <a:off x="5090382" y="2516524"/>
              <a:ext cx="216606" cy="216576"/>
            </a:xfrm>
            <a:custGeom>
              <a:rect b="b" l="l" r="r" t="t"/>
              <a:pathLst>
                <a:path extrusionOk="0" h="7264" w="7265">
                  <a:moveTo>
                    <a:pt x="3620" y="1"/>
                  </a:moveTo>
                  <a:cubicBezTo>
                    <a:pt x="1620" y="1"/>
                    <a:pt x="1" y="1644"/>
                    <a:pt x="1" y="3644"/>
                  </a:cubicBezTo>
                  <a:cubicBezTo>
                    <a:pt x="1" y="5645"/>
                    <a:pt x="1620" y="7264"/>
                    <a:pt x="3620" y="7264"/>
                  </a:cubicBezTo>
                  <a:cubicBezTo>
                    <a:pt x="5621" y="7264"/>
                    <a:pt x="7264" y="5645"/>
                    <a:pt x="7264" y="3644"/>
                  </a:cubicBezTo>
                  <a:cubicBezTo>
                    <a:pt x="7264" y="1644"/>
                    <a:pt x="5621" y="1"/>
                    <a:pt x="362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65"/>
            <p:cNvSpPr/>
            <p:nvPr/>
          </p:nvSpPr>
          <p:spPr>
            <a:xfrm>
              <a:off x="5150729" y="2522218"/>
              <a:ext cx="156946" cy="211597"/>
            </a:xfrm>
            <a:custGeom>
              <a:rect b="b" l="l" r="r" t="t"/>
              <a:pathLst>
                <a:path extrusionOk="0" h="7097" w="5264">
                  <a:moveTo>
                    <a:pt x="2787" y="0"/>
                  </a:moveTo>
                  <a:lnTo>
                    <a:pt x="2787" y="0"/>
                  </a:lnTo>
                  <a:cubicBezTo>
                    <a:pt x="3978" y="595"/>
                    <a:pt x="4788" y="1810"/>
                    <a:pt x="4788" y="3239"/>
                  </a:cubicBezTo>
                  <a:cubicBezTo>
                    <a:pt x="4788" y="5239"/>
                    <a:pt x="3192" y="6882"/>
                    <a:pt x="1168" y="6882"/>
                  </a:cubicBezTo>
                  <a:cubicBezTo>
                    <a:pt x="739" y="6882"/>
                    <a:pt x="358" y="6811"/>
                    <a:pt x="1" y="6692"/>
                  </a:cubicBezTo>
                  <a:lnTo>
                    <a:pt x="1" y="6692"/>
                  </a:lnTo>
                  <a:cubicBezTo>
                    <a:pt x="501" y="6930"/>
                    <a:pt x="1049" y="7097"/>
                    <a:pt x="1644" y="7097"/>
                  </a:cubicBezTo>
                  <a:cubicBezTo>
                    <a:pt x="3621" y="7097"/>
                    <a:pt x="5264" y="5477"/>
                    <a:pt x="5264" y="3453"/>
                  </a:cubicBezTo>
                  <a:cubicBezTo>
                    <a:pt x="5264" y="1858"/>
                    <a:pt x="4216" y="500"/>
                    <a:pt x="2787"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65"/>
            <p:cNvSpPr/>
            <p:nvPr/>
          </p:nvSpPr>
          <p:spPr>
            <a:xfrm>
              <a:off x="5066947" y="2534979"/>
              <a:ext cx="132826" cy="181096"/>
            </a:xfrm>
            <a:custGeom>
              <a:rect b="b" l="l" r="r" t="t"/>
              <a:pathLst>
                <a:path extrusionOk="0" h="6074" w="4455">
                  <a:moveTo>
                    <a:pt x="2311" y="1"/>
                  </a:moveTo>
                  <a:cubicBezTo>
                    <a:pt x="1954" y="239"/>
                    <a:pt x="1668" y="525"/>
                    <a:pt x="1501" y="763"/>
                  </a:cubicBezTo>
                  <a:cubicBezTo>
                    <a:pt x="1" y="2668"/>
                    <a:pt x="787" y="4311"/>
                    <a:pt x="1501" y="5264"/>
                  </a:cubicBezTo>
                  <a:cubicBezTo>
                    <a:pt x="1858" y="5764"/>
                    <a:pt x="2311" y="6073"/>
                    <a:pt x="2311" y="6073"/>
                  </a:cubicBezTo>
                  <a:cubicBezTo>
                    <a:pt x="2620" y="5764"/>
                    <a:pt x="2930" y="5550"/>
                    <a:pt x="3144" y="5264"/>
                  </a:cubicBezTo>
                  <a:cubicBezTo>
                    <a:pt x="4454" y="3454"/>
                    <a:pt x="3811" y="1715"/>
                    <a:pt x="3144" y="787"/>
                  </a:cubicBezTo>
                  <a:cubicBezTo>
                    <a:pt x="2739" y="263"/>
                    <a:pt x="2311" y="1"/>
                    <a:pt x="2311"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65"/>
            <p:cNvSpPr/>
            <p:nvPr/>
          </p:nvSpPr>
          <p:spPr>
            <a:xfrm>
              <a:off x="4958330" y="2510859"/>
              <a:ext cx="351489" cy="227220"/>
            </a:xfrm>
            <a:custGeom>
              <a:rect b="b" l="l" r="r" t="t"/>
              <a:pathLst>
                <a:path extrusionOk="0" h="7621" w="11789">
                  <a:moveTo>
                    <a:pt x="5954" y="1096"/>
                  </a:moveTo>
                  <a:cubicBezTo>
                    <a:pt x="6787" y="1715"/>
                    <a:pt x="7287" y="2739"/>
                    <a:pt x="7287" y="3834"/>
                  </a:cubicBezTo>
                  <a:cubicBezTo>
                    <a:pt x="7287" y="4930"/>
                    <a:pt x="6740" y="5954"/>
                    <a:pt x="5954" y="6573"/>
                  </a:cubicBezTo>
                  <a:cubicBezTo>
                    <a:pt x="5144" y="5954"/>
                    <a:pt x="4596" y="4977"/>
                    <a:pt x="4596" y="3834"/>
                  </a:cubicBezTo>
                  <a:cubicBezTo>
                    <a:pt x="4596" y="3120"/>
                    <a:pt x="4811" y="2429"/>
                    <a:pt x="5239" y="1834"/>
                  </a:cubicBezTo>
                  <a:cubicBezTo>
                    <a:pt x="5430" y="1548"/>
                    <a:pt x="5668" y="1310"/>
                    <a:pt x="5954" y="1096"/>
                  </a:cubicBezTo>
                  <a:close/>
                  <a:moveTo>
                    <a:pt x="3810" y="0"/>
                  </a:moveTo>
                  <a:cubicBezTo>
                    <a:pt x="1691" y="0"/>
                    <a:pt x="0" y="1691"/>
                    <a:pt x="0" y="3810"/>
                  </a:cubicBezTo>
                  <a:cubicBezTo>
                    <a:pt x="0" y="4144"/>
                    <a:pt x="24" y="4430"/>
                    <a:pt x="119" y="4763"/>
                  </a:cubicBezTo>
                  <a:cubicBezTo>
                    <a:pt x="139" y="4842"/>
                    <a:pt x="208" y="4888"/>
                    <a:pt x="271" y="4888"/>
                  </a:cubicBezTo>
                  <a:cubicBezTo>
                    <a:pt x="285" y="4888"/>
                    <a:pt x="298" y="4886"/>
                    <a:pt x="310" y="4882"/>
                  </a:cubicBezTo>
                  <a:cubicBezTo>
                    <a:pt x="405" y="4858"/>
                    <a:pt x="476" y="4763"/>
                    <a:pt x="429" y="4668"/>
                  </a:cubicBezTo>
                  <a:cubicBezTo>
                    <a:pt x="381" y="4406"/>
                    <a:pt x="310" y="4096"/>
                    <a:pt x="310" y="3810"/>
                  </a:cubicBezTo>
                  <a:cubicBezTo>
                    <a:pt x="310" y="1905"/>
                    <a:pt x="1858" y="357"/>
                    <a:pt x="3763" y="357"/>
                  </a:cubicBezTo>
                  <a:cubicBezTo>
                    <a:pt x="4430" y="357"/>
                    <a:pt x="5049" y="524"/>
                    <a:pt x="5597" y="857"/>
                  </a:cubicBezTo>
                  <a:cubicBezTo>
                    <a:pt x="5311" y="1072"/>
                    <a:pt x="5073" y="1334"/>
                    <a:pt x="4882" y="1643"/>
                  </a:cubicBezTo>
                  <a:cubicBezTo>
                    <a:pt x="4430" y="2286"/>
                    <a:pt x="4192" y="3025"/>
                    <a:pt x="4192" y="3810"/>
                  </a:cubicBezTo>
                  <a:cubicBezTo>
                    <a:pt x="4192" y="5001"/>
                    <a:pt x="4715" y="6049"/>
                    <a:pt x="5597" y="6763"/>
                  </a:cubicBezTo>
                  <a:cubicBezTo>
                    <a:pt x="5049" y="7073"/>
                    <a:pt x="4430" y="7263"/>
                    <a:pt x="3763" y="7263"/>
                  </a:cubicBezTo>
                  <a:cubicBezTo>
                    <a:pt x="2453" y="7263"/>
                    <a:pt x="1262" y="6549"/>
                    <a:pt x="667" y="5382"/>
                  </a:cubicBezTo>
                  <a:cubicBezTo>
                    <a:pt x="649" y="5309"/>
                    <a:pt x="575" y="5278"/>
                    <a:pt x="499" y="5278"/>
                  </a:cubicBezTo>
                  <a:cubicBezTo>
                    <a:pt x="475" y="5278"/>
                    <a:pt x="451" y="5281"/>
                    <a:pt x="429" y="5287"/>
                  </a:cubicBezTo>
                  <a:cubicBezTo>
                    <a:pt x="357" y="5335"/>
                    <a:pt x="310" y="5454"/>
                    <a:pt x="357" y="5525"/>
                  </a:cubicBezTo>
                  <a:cubicBezTo>
                    <a:pt x="1000" y="6811"/>
                    <a:pt x="2310" y="7621"/>
                    <a:pt x="3739" y="7621"/>
                  </a:cubicBezTo>
                  <a:cubicBezTo>
                    <a:pt x="4525" y="7621"/>
                    <a:pt x="5263" y="7383"/>
                    <a:pt x="5859" y="6954"/>
                  </a:cubicBezTo>
                  <a:cubicBezTo>
                    <a:pt x="6454" y="7383"/>
                    <a:pt x="7192" y="7621"/>
                    <a:pt x="7978" y="7621"/>
                  </a:cubicBezTo>
                  <a:cubicBezTo>
                    <a:pt x="10074" y="7621"/>
                    <a:pt x="11788" y="5930"/>
                    <a:pt x="11788" y="3810"/>
                  </a:cubicBezTo>
                  <a:cubicBezTo>
                    <a:pt x="11788" y="1691"/>
                    <a:pt x="10169" y="24"/>
                    <a:pt x="8049" y="24"/>
                  </a:cubicBezTo>
                  <a:cubicBezTo>
                    <a:pt x="7883" y="24"/>
                    <a:pt x="7668" y="24"/>
                    <a:pt x="7502" y="48"/>
                  </a:cubicBezTo>
                  <a:cubicBezTo>
                    <a:pt x="7406" y="48"/>
                    <a:pt x="7335" y="143"/>
                    <a:pt x="7335" y="262"/>
                  </a:cubicBezTo>
                  <a:cubicBezTo>
                    <a:pt x="7335" y="381"/>
                    <a:pt x="7430" y="405"/>
                    <a:pt x="7549" y="405"/>
                  </a:cubicBezTo>
                  <a:cubicBezTo>
                    <a:pt x="7740" y="381"/>
                    <a:pt x="7883" y="381"/>
                    <a:pt x="8049" y="381"/>
                  </a:cubicBezTo>
                  <a:cubicBezTo>
                    <a:pt x="9955" y="381"/>
                    <a:pt x="11503" y="1929"/>
                    <a:pt x="11503" y="3834"/>
                  </a:cubicBezTo>
                  <a:cubicBezTo>
                    <a:pt x="11503" y="5739"/>
                    <a:pt x="9955" y="7287"/>
                    <a:pt x="8049" y="7287"/>
                  </a:cubicBezTo>
                  <a:cubicBezTo>
                    <a:pt x="7406" y="7287"/>
                    <a:pt x="6787" y="7121"/>
                    <a:pt x="6240" y="6787"/>
                  </a:cubicBezTo>
                  <a:cubicBezTo>
                    <a:pt x="7097" y="6073"/>
                    <a:pt x="7645" y="5025"/>
                    <a:pt x="7645" y="3834"/>
                  </a:cubicBezTo>
                  <a:cubicBezTo>
                    <a:pt x="7645" y="2643"/>
                    <a:pt x="7097" y="1572"/>
                    <a:pt x="6240" y="881"/>
                  </a:cubicBezTo>
                  <a:cubicBezTo>
                    <a:pt x="6430" y="762"/>
                    <a:pt x="6621" y="691"/>
                    <a:pt x="6811" y="595"/>
                  </a:cubicBezTo>
                  <a:cubicBezTo>
                    <a:pt x="6906" y="572"/>
                    <a:pt x="6954" y="453"/>
                    <a:pt x="6906" y="357"/>
                  </a:cubicBezTo>
                  <a:cubicBezTo>
                    <a:pt x="6872" y="288"/>
                    <a:pt x="6798" y="243"/>
                    <a:pt x="6734" y="243"/>
                  </a:cubicBezTo>
                  <a:cubicBezTo>
                    <a:pt x="6710" y="243"/>
                    <a:pt x="6687" y="249"/>
                    <a:pt x="6668" y="262"/>
                  </a:cubicBezTo>
                  <a:cubicBezTo>
                    <a:pt x="6382" y="357"/>
                    <a:pt x="6144" y="500"/>
                    <a:pt x="5906" y="643"/>
                  </a:cubicBezTo>
                  <a:cubicBezTo>
                    <a:pt x="5311" y="238"/>
                    <a:pt x="4573" y="0"/>
                    <a:pt x="38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65"/>
            <p:cNvSpPr/>
            <p:nvPr/>
          </p:nvSpPr>
          <p:spPr>
            <a:xfrm>
              <a:off x="4993810" y="2609547"/>
              <a:ext cx="68217" cy="10674"/>
            </a:xfrm>
            <a:custGeom>
              <a:rect b="b" l="l" r="r" t="t"/>
              <a:pathLst>
                <a:path extrusionOk="0" h="358" w="2288">
                  <a:moveTo>
                    <a:pt x="168" y="0"/>
                  </a:moveTo>
                  <a:cubicBezTo>
                    <a:pt x="72" y="0"/>
                    <a:pt x="25" y="48"/>
                    <a:pt x="1" y="143"/>
                  </a:cubicBezTo>
                  <a:cubicBezTo>
                    <a:pt x="1" y="262"/>
                    <a:pt x="72" y="358"/>
                    <a:pt x="168" y="358"/>
                  </a:cubicBezTo>
                  <a:lnTo>
                    <a:pt x="2073" y="358"/>
                  </a:lnTo>
                  <a:cubicBezTo>
                    <a:pt x="2168" y="358"/>
                    <a:pt x="2216" y="286"/>
                    <a:pt x="2263" y="191"/>
                  </a:cubicBezTo>
                  <a:cubicBezTo>
                    <a:pt x="2287" y="72"/>
                    <a:pt x="2192" y="0"/>
                    <a:pt x="207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65"/>
            <p:cNvSpPr/>
            <p:nvPr/>
          </p:nvSpPr>
          <p:spPr>
            <a:xfrm>
              <a:off x="4993810" y="2630836"/>
              <a:ext cx="46899" cy="10674"/>
            </a:xfrm>
            <a:custGeom>
              <a:rect b="b" l="l" r="r" t="t"/>
              <a:pathLst>
                <a:path extrusionOk="0" h="358" w="1573">
                  <a:moveTo>
                    <a:pt x="168" y="1"/>
                  </a:moveTo>
                  <a:cubicBezTo>
                    <a:pt x="72" y="1"/>
                    <a:pt x="25" y="48"/>
                    <a:pt x="1" y="144"/>
                  </a:cubicBezTo>
                  <a:cubicBezTo>
                    <a:pt x="1" y="263"/>
                    <a:pt x="72" y="358"/>
                    <a:pt x="168" y="358"/>
                  </a:cubicBezTo>
                  <a:lnTo>
                    <a:pt x="1358" y="358"/>
                  </a:lnTo>
                  <a:cubicBezTo>
                    <a:pt x="1454" y="358"/>
                    <a:pt x="1501" y="286"/>
                    <a:pt x="1549" y="191"/>
                  </a:cubicBezTo>
                  <a:cubicBezTo>
                    <a:pt x="1573" y="72"/>
                    <a:pt x="1477" y="1"/>
                    <a:pt x="13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65"/>
            <p:cNvSpPr/>
            <p:nvPr/>
          </p:nvSpPr>
          <p:spPr>
            <a:xfrm>
              <a:off x="5208958" y="2609547"/>
              <a:ext cx="69618" cy="10674"/>
            </a:xfrm>
            <a:custGeom>
              <a:rect b="b" l="l" r="r" t="t"/>
              <a:pathLst>
                <a:path extrusionOk="0" h="358" w="2335">
                  <a:moveTo>
                    <a:pt x="215" y="0"/>
                  </a:moveTo>
                  <a:cubicBezTo>
                    <a:pt x="120" y="0"/>
                    <a:pt x="72" y="48"/>
                    <a:pt x="48" y="143"/>
                  </a:cubicBezTo>
                  <a:cubicBezTo>
                    <a:pt x="1" y="262"/>
                    <a:pt x="96" y="358"/>
                    <a:pt x="215" y="358"/>
                  </a:cubicBezTo>
                  <a:lnTo>
                    <a:pt x="2120" y="358"/>
                  </a:lnTo>
                  <a:cubicBezTo>
                    <a:pt x="2215" y="358"/>
                    <a:pt x="2263" y="286"/>
                    <a:pt x="2311" y="191"/>
                  </a:cubicBezTo>
                  <a:cubicBezTo>
                    <a:pt x="2335" y="119"/>
                    <a:pt x="2239" y="0"/>
                    <a:pt x="212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65"/>
            <p:cNvSpPr/>
            <p:nvPr/>
          </p:nvSpPr>
          <p:spPr>
            <a:xfrm>
              <a:off x="5230276" y="2630836"/>
              <a:ext cx="48300" cy="10674"/>
            </a:xfrm>
            <a:custGeom>
              <a:rect b="b" l="l" r="r" t="t"/>
              <a:pathLst>
                <a:path extrusionOk="0" h="358" w="1620">
                  <a:moveTo>
                    <a:pt x="214" y="1"/>
                  </a:moveTo>
                  <a:cubicBezTo>
                    <a:pt x="119" y="1"/>
                    <a:pt x="72" y="48"/>
                    <a:pt x="48" y="144"/>
                  </a:cubicBezTo>
                  <a:cubicBezTo>
                    <a:pt x="0" y="263"/>
                    <a:pt x="95" y="358"/>
                    <a:pt x="214" y="358"/>
                  </a:cubicBezTo>
                  <a:lnTo>
                    <a:pt x="1381" y="358"/>
                  </a:lnTo>
                  <a:cubicBezTo>
                    <a:pt x="1477" y="358"/>
                    <a:pt x="1548" y="286"/>
                    <a:pt x="1548" y="191"/>
                  </a:cubicBezTo>
                  <a:cubicBezTo>
                    <a:pt x="1620" y="72"/>
                    <a:pt x="1524" y="1"/>
                    <a:pt x="1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3" name="Google Shape;2743;p65"/>
          <p:cNvGrpSpPr/>
          <p:nvPr/>
        </p:nvGrpSpPr>
        <p:grpSpPr>
          <a:xfrm>
            <a:off x="4022564" y="2449797"/>
            <a:ext cx="353606" cy="352890"/>
            <a:chOff x="4365452" y="2449797"/>
            <a:chExt cx="353606" cy="352890"/>
          </a:xfrm>
        </p:grpSpPr>
        <p:sp>
          <p:nvSpPr>
            <p:cNvPr id="2744" name="Google Shape;2744;p65"/>
            <p:cNvSpPr/>
            <p:nvPr/>
          </p:nvSpPr>
          <p:spPr>
            <a:xfrm>
              <a:off x="4635966" y="2486708"/>
              <a:ext cx="67471" cy="67471"/>
            </a:xfrm>
            <a:custGeom>
              <a:rect b="b" l="l" r="r" t="t"/>
              <a:pathLst>
                <a:path extrusionOk="0" h="2263" w="2263">
                  <a:moveTo>
                    <a:pt x="1120" y="0"/>
                  </a:moveTo>
                  <a:cubicBezTo>
                    <a:pt x="501" y="0"/>
                    <a:pt x="0" y="501"/>
                    <a:pt x="0" y="1143"/>
                  </a:cubicBezTo>
                  <a:cubicBezTo>
                    <a:pt x="0" y="1763"/>
                    <a:pt x="501" y="2263"/>
                    <a:pt x="1120" y="2263"/>
                  </a:cubicBezTo>
                  <a:cubicBezTo>
                    <a:pt x="1739" y="2263"/>
                    <a:pt x="2263" y="1763"/>
                    <a:pt x="2263" y="1143"/>
                  </a:cubicBezTo>
                  <a:cubicBezTo>
                    <a:pt x="2263" y="501"/>
                    <a:pt x="1739" y="0"/>
                    <a:pt x="1120" y="0"/>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65"/>
            <p:cNvSpPr/>
            <p:nvPr/>
          </p:nvSpPr>
          <p:spPr>
            <a:xfrm>
              <a:off x="4649443" y="2487424"/>
              <a:ext cx="53995" cy="66756"/>
            </a:xfrm>
            <a:custGeom>
              <a:rect b="b" l="l" r="r" t="t"/>
              <a:pathLst>
                <a:path extrusionOk="0" h="2239" w="1811">
                  <a:moveTo>
                    <a:pt x="1" y="2024"/>
                  </a:moveTo>
                  <a:cubicBezTo>
                    <a:pt x="5" y="2027"/>
                    <a:pt x="9" y="2030"/>
                    <a:pt x="13" y="2032"/>
                  </a:cubicBezTo>
                  <a:lnTo>
                    <a:pt x="13" y="2032"/>
                  </a:lnTo>
                  <a:cubicBezTo>
                    <a:pt x="9" y="2029"/>
                    <a:pt x="5" y="2027"/>
                    <a:pt x="1" y="2024"/>
                  </a:cubicBezTo>
                  <a:close/>
                  <a:moveTo>
                    <a:pt x="906" y="0"/>
                  </a:moveTo>
                  <a:lnTo>
                    <a:pt x="906" y="0"/>
                  </a:lnTo>
                  <a:cubicBezTo>
                    <a:pt x="1215" y="215"/>
                    <a:pt x="1382" y="548"/>
                    <a:pt x="1382" y="929"/>
                  </a:cubicBezTo>
                  <a:cubicBezTo>
                    <a:pt x="1382" y="1548"/>
                    <a:pt x="882" y="2072"/>
                    <a:pt x="263" y="2072"/>
                  </a:cubicBezTo>
                  <a:cubicBezTo>
                    <a:pt x="173" y="2072"/>
                    <a:pt x="83" y="2072"/>
                    <a:pt x="13" y="2032"/>
                  </a:cubicBezTo>
                  <a:lnTo>
                    <a:pt x="13" y="2032"/>
                  </a:lnTo>
                  <a:cubicBezTo>
                    <a:pt x="201" y="2147"/>
                    <a:pt x="435" y="2239"/>
                    <a:pt x="668" y="2239"/>
                  </a:cubicBezTo>
                  <a:cubicBezTo>
                    <a:pt x="1311" y="2239"/>
                    <a:pt x="1811" y="1739"/>
                    <a:pt x="1811" y="1119"/>
                  </a:cubicBezTo>
                  <a:cubicBezTo>
                    <a:pt x="1811" y="572"/>
                    <a:pt x="1454" y="119"/>
                    <a:pt x="906" y="0"/>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65"/>
            <p:cNvSpPr/>
            <p:nvPr/>
          </p:nvSpPr>
          <p:spPr>
            <a:xfrm>
              <a:off x="4420819" y="2692613"/>
              <a:ext cx="28444" cy="28444"/>
            </a:xfrm>
            <a:custGeom>
              <a:rect b="b" l="l" r="r" t="t"/>
              <a:pathLst>
                <a:path extrusionOk="0" h="954" w="954">
                  <a:moveTo>
                    <a:pt x="477" y="1"/>
                  </a:moveTo>
                  <a:cubicBezTo>
                    <a:pt x="215" y="1"/>
                    <a:pt x="1" y="215"/>
                    <a:pt x="1" y="477"/>
                  </a:cubicBezTo>
                  <a:cubicBezTo>
                    <a:pt x="1" y="739"/>
                    <a:pt x="215" y="953"/>
                    <a:pt x="477" y="953"/>
                  </a:cubicBezTo>
                  <a:cubicBezTo>
                    <a:pt x="739" y="953"/>
                    <a:pt x="953" y="739"/>
                    <a:pt x="953" y="477"/>
                  </a:cubicBezTo>
                  <a:cubicBezTo>
                    <a:pt x="953" y="215"/>
                    <a:pt x="739" y="1"/>
                    <a:pt x="477"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65"/>
            <p:cNvSpPr/>
            <p:nvPr/>
          </p:nvSpPr>
          <p:spPr>
            <a:xfrm>
              <a:off x="4422966" y="2693329"/>
              <a:ext cx="26297" cy="27728"/>
            </a:xfrm>
            <a:custGeom>
              <a:rect b="b" l="l" r="r" t="t"/>
              <a:pathLst>
                <a:path extrusionOk="0" h="930" w="882">
                  <a:moveTo>
                    <a:pt x="476" y="0"/>
                  </a:moveTo>
                  <a:cubicBezTo>
                    <a:pt x="500" y="72"/>
                    <a:pt x="500" y="119"/>
                    <a:pt x="500" y="191"/>
                  </a:cubicBezTo>
                  <a:cubicBezTo>
                    <a:pt x="500" y="453"/>
                    <a:pt x="286" y="667"/>
                    <a:pt x="24" y="667"/>
                  </a:cubicBezTo>
                  <a:lnTo>
                    <a:pt x="0" y="667"/>
                  </a:lnTo>
                  <a:cubicBezTo>
                    <a:pt x="48" y="810"/>
                    <a:pt x="238" y="929"/>
                    <a:pt x="405" y="929"/>
                  </a:cubicBezTo>
                  <a:cubicBezTo>
                    <a:pt x="691" y="929"/>
                    <a:pt x="881" y="715"/>
                    <a:pt x="881" y="453"/>
                  </a:cubicBezTo>
                  <a:cubicBezTo>
                    <a:pt x="881" y="191"/>
                    <a:pt x="691" y="0"/>
                    <a:pt x="476"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65"/>
            <p:cNvSpPr/>
            <p:nvPr/>
          </p:nvSpPr>
          <p:spPr>
            <a:xfrm>
              <a:off x="4467689" y="2579732"/>
              <a:ext cx="28414" cy="28414"/>
            </a:xfrm>
            <a:custGeom>
              <a:rect b="b" l="l" r="r" t="t"/>
              <a:pathLst>
                <a:path extrusionOk="0" h="953" w="953">
                  <a:moveTo>
                    <a:pt x="477" y="0"/>
                  </a:moveTo>
                  <a:cubicBezTo>
                    <a:pt x="215" y="0"/>
                    <a:pt x="0" y="214"/>
                    <a:pt x="0" y="476"/>
                  </a:cubicBezTo>
                  <a:cubicBezTo>
                    <a:pt x="0" y="738"/>
                    <a:pt x="215" y="953"/>
                    <a:pt x="477" y="953"/>
                  </a:cubicBezTo>
                  <a:cubicBezTo>
                    <a:pt x="762" y="953"/>
                    <a:pt x="953" y="738"/>
                    <a:pt x="953" y="476"/>
                  </a:cubicBezTo>
                  <a:cubicBezTo>
                    <a:pt x="953" y="214"/>
                    <a:pt x="762" y="0"/>
                    <a:pt x="477"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65"/>
            <p:cNvSpPr/>
            <p:nvPr/>
          </p:nvSpPr>
          <p:spPr>
            <a:xfrm>
              <a:off x="4469090" y="2581134"/>
              <a:ext cx="26327" cy="27012"/>
            </a:xfrm>
            <a:custGeom>
              <a:rect b="b" l="l" r="r" t="t"/>
              <a:pathLst>
                <a:path extrusionOk="0" h="906" w="883">
                  <a:moveTo>
                    <a:pt x="477" y="1"/>
                  </a:moveTo>
                  <a:cubicBezTo>
                    <a:pt x="501" y="48"/>
                    <a:pt x="501" y="120"/>
                    <a:pt x="501" y="167"/>
                  </a:cubicBezTo>
                  <a:cubicBezTo>
                    <a:pt x="501" y="429"/>
                    <a:pt x="287" y="644"/>
                    <a:pt x="25" y="644"/>
                  </a:cubicBezTo>
                  <a:lnTo>
                    <a:pt x="1" y="644"/>
                  </a:lnTo>
                  <a:cubicBezTo>
                    <a:pt x="49" y="787"/>
                    <a:pt x="239" y="906"/>
                    <a:pt x="406" y="906"/>
                  </a:cubicBezTo>
                  <a:cubicBezTo>
                    <a:pt x="692" y="906"/>
                    <a:pt x="882" y="715"/>
                    <a:pt x="882" y="429"/>
                  </a:cubicBezTo>
                  <a:cubicBezTo>
                    <a:pt x="882" y="191"/>
                    <a:pt x="715"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65"/>
            <p:cNvSpPr/>
            <p:nvPr/>
          </p:nvSpPr>
          <p:spPr>
            <a:xfrm>
              <a:off x="4529466" y="2618075"/>
              <a:ext cx="28414" cy="28414"/>
            </a:xfrm>
            <a:custGeom>
              <a:rect b="b" l="l" r="r" t="t"/>
              <a:pathLst>
                <a:path extrusionOk="0" h="953" w="953">
                  <a:moveTo>
                    <a:pt x="477" y="0"/>
                  </a:moveTo>
                  <a:cubicBezTo>
                    <a:pt x="215" y="0"/>
                    <a:pt x="0" y="214"/>
                    <a:pt x="0" y="476"/>
                  </a:cubicBezTo>
                  <a:cubicBezTo>
                    <a:pt x="0" y="738"/>
                    <a:pt x="215" y="953"/>
                    <a:pt x="477" y="953"/>
                  </a:cubicBezTo>
                  <a:cubicBezTo>
                    <a:pt x="738" y="953"/>
                    <a:pt x="953" y="738"/>
                    <a:pt x="953" y="476"/>
                  </a:cubicBezTo>
                  <a:cubicBezTo>
                    <a:pt x="953" y="214"/>
                    <a:pt x="738" y="0"/>
                    <a:pt x="477"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65"/>
            <p:cNvSpPr/>
            <p:nvPr/>
          </p:nvSpPr>
          <p:spPr>
            <a:xfrm>
              <a:off x="4530868" y="2618761"/>
              <a:ext cx="27012" cy="27728"/>
            </a:xfrm>
            <a:custGeom>
              <a:rect b="b" l="l" r="r" t="t"/>
              <a:pathLst>
                <a:path extrusionOk="0" h="930" w="906">
                  <a:moveTo>
                    <a:pt x="477" y="1"/>
                  </a:moveTo>
                  <a:cubicBezTo>
                    <a:pt x="525" y="72"/>
                    <a:pt x="525" y="120"/>
                    <a:pt x="525" y="191"/>
                  </a:cubicBezTo>
                  <a:cubicBezTo>
                    <a:pt x="525" y="453"/>
                    <a:pt x="310" y="668"/>
                    <a:pt x="48" y="668"/>
                  </a:cubicBezTo>
                  <a:lnTo>
                    <a:pt x="1" y="668"/>
                  </a:lnTo>
                  <a:cubicBezTo>
                    <a:pt x="72" y="811"/>
                    <a:pt x="239" y="930"/>
                    <a:pt x="430" y="930"/>
                  </a:cubicBezTo>
                  <a:cubicBezTo>
                    <a:pt x="691" y="930"/>
                    <a:pt x="906" y="715"/>
                    <a:pt x="906" y="453"/>
                  </a:cubicBezTo>
                  <a:cubicBezTo>
                    <a:pt x="906" y="191"/>
                    <a:pt x="691"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65"/>
            <p:cNvSpPr/>
            <p:nvPr/>
          </p:nvSpPr>
          <p:spPr>
            <a:xfrm>
              <a:off x="4574189" y="2543507"/>
              <a:ext cx="28444" cy="28444"/>
            </a:xfrm>
            <a:custGeom>
              <a:rect b="b" l="l" r="r" t="t"/>
              <a:pathLst>
                <a:path extrusionOk="0" h="954" w="954">
                  <a:moveTo>
                    <a:pt x="477" y="1"/>
                  </a:moveTo>
                  <a:cubicBezTo>
                    <a:pt x="215" y="1"/>
                    <a:pt x="1" y="215"/>
                    <a:pt x="1" y="477"/>
                  </a:cubicBezTo>
                  <a:cubicBezTo>
                    <a:pt x="1" y="739"/>
                    <a:pt x="215" y="953"/>
                    <a:pt x="477" y="953"/>
                  </a:cubicBezTo>
                  <a:cubicBezTo>
                    <a:pt x="763" y="953"/>
                    <a:pt x="953" y="739"/>
                    <a:pt x="953" y="477"/>
                  </a:cubicBezTo>
                  <a:cubicBezTo>
                    <a:pt x="953" y="215"/>
                    <a:pt x="763" y="1"/>
                    <a:pt x="477"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65"/>
            <p:cNvSpPr/>
            <p:nvPr/>
          </p:nvSpPr>
          <p:spPr>
            <a:xfrm>
              <a:off x="4576306" y="2544222"/>
              <a:ext cx="27012" cy="27728"/>
            </a:xfrm>
            <a:custGeom>
              <a:rect b="b" l="l" r="r" t="t"/>
              <a:pathLst>
                <a:path extrusionOk="0" h="930" w="906">
                  <a:moveTo>
                    <a:pt x="477" y="0"/>
                  </a:moveTo>
                  <a:cubicBezTo>
                    <a:pt x="501" y="72"/>
                    <a:pt x="501" y="119"/>
                    <a:pt x="501" y="191"/>
                  </a:cubicBezTo>
                  <a:cubicBezTo>
                    <a:pt x="501" y="453"/>
                    <a:pt x="311" y="667"/>
                    <a:pt x="25" y="667"/>
                  </a:cubicBezTo>
                  <a:lnTo>
                    <a:pt x="1" y="667"/>
                  </a:lnTo>
                  <a:cubicBezTo>
                    <a:pt x="72" y="810"/>
                    <a:pt x="239" y="929"/>
                    <a:pt x="430" y="929"/>
                  </a:cubicBezTo>
                  <a:cubicBezTo>
                    <a:pt x="692" y="929"/>
                    <a:pt x="906" y="715"/>
                    <a:pt x="906" y="453"/>
                  </a:cubicBezTo>
                  <a:cubicBezTo>
                    <a:pt x="906" y="191"/>
                    <a:pt x="715" y="0"/>
                    <a:pt x="477"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65"/>
            <p:cNvSpPr/>
            <p:nvPr/>
          </p:nvSpPr>
          <p:spPr>
            <a:xfrm>
              <a:off x="4655138" y="2505880"/>
              <a:ext cx="28414" cy="29129"/>
            </a:xfrm>
            <a:custGeom>
              <a:rect b="b" l="l" r="r" t="t"/>
              <a:pathLst>
                <a:path extrusionOk="0" h="977" w="953">
                  <a:moveTo>
                    <a:pt x="477" y="0"/>
                  </a:moveTo>
                  <a:cubicBezTo>
                    <a:pt x="215" y="0"/>
                    <a:pt x="0" y="215"/>
                    <a:pt x="0" y="500"/>
                  </a:cubicBezTo>
                  <a:cubicBezTo>
                    <a:pt x="0" y="762"/>
                    <a:pt x="215" y="977"/>
                    <a:pt x="477" y="977"/>
                  </a:cubicBezTo>
                  <a:cubicBezTo>
                    <a:pt x="739" y="977"/>
                    <a:pt x="953" y="762"/>
                    <a:pt x="953" y="500"/>
                  </a:cubicBezTo>
                  <a:cubicBezTo>
                    <a:pt x="953" y="215"/>
                    <a:pt x="739" y="0"/>
                    <a:pt x="477"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65"/>
            <p:cNvSpPr/>
            <p:nvPr/>
          </p:nvSpPr>
          <p:spPr>
            <a:xfrm>
              <a:off x="4656569" y="2507311"/>
              <a:ext cx="26297" cy="27698"/>
            </a:xfrm>
            <a:custGeom>
              <a:rect b="b" l="l" r="r" t="t"/>
              <a:pathLst>
                <a:path extrusionOk="0" h="929" w="882">
                  <a:moveTo>
                    <a:pt x="476" y="0"/>
                  </a:moveTo>
                  <a:cubicBezTo>
                    <a:pt x="500" y="48"/>
                    <a:pt x="500" y="119"/>
                    <a:pt x="500" y="167"/>
                  </a:cubicBezTo>
                  <a:cubicBezTo>
                    <a:pt x="500" y="452"/>
                    <a:pt x="286" y="643"/>
                    <a:pt x="24" y="643"/>
                  </a:cubicBezTo>
                  <a:lnTo>
                    <a:pt x="0" y="643"/>
                  </a:lnTo>
                  <a:cubicBezTo>
                    <a:pt x="48" y="810"/>
                    <a:pt x="238" y="929"/>
                    <a:pt x="405" y="929"/>
                  </a:cubicBezTo>
                  <a:cubicBezTo>
                    <a:pt x="667" y="929"/>
                    <a:pt x="881" y="714"/>
                    <a:pt x="881" y="452"/>
                  </a:cubicBezTo>
                  <a:cubicBezTo>
                    <a:pt x="881" y="167"/>
                    <a:pt x="714" y="0"/>
                    <a:pt x="476"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65"/>
            <p:cNvSpPr/>
            <p:nvPr/>
          </p:nvSpPr>
          <p:spPr>
            <a:xfrm>
              <a:off x="4370401" y="2773562"/>
              <a:ext cx="343678" cy="24180"/>
            </a:xfrm>
            <a:custGeom>
              <a:rect b="b" l="l" r="r" t="t"/>
              <a:pathLst>
                <a:path extrusionOk="0" h="811" w="11527">
                  <a:moveTo>
                    <a:pt x="120" y="0"/>
                  </a:moveTo>
                  <a:cubicBezTo>
                    <a:pt x="72" y="0"/>
                    <a:pt x="1" y="48"/>
                    <a:pt x="1" y="119"/>
                  </a:cubicBezTo>
                  <a:lnTo>
                    <a:pt x="1" y="691"/>
                  </a:lnTo>
                  <a:cubicBezTo>
                    <a:pt x="1" y="739"/>
                    <a:pt x="72" y="810"/>
                    <a:pt x="120" y="810"/>
                  </a:cubicBezTo>
                  <a:lnTo>
                    <a:pt x="11408" y="810"/>
                  </a:lnTo>
                  <a:cubicBezTo>
                    <a:pt x="11456" y="810"/>
                    <a:pt x="11527" y="739"/>
                    <a:pt x="11527" y="691"/>
                  </a:cubicBezTo>
                  <a:lnTo>
                    <a:pt x="11527" y="119"/>
                  </a:lnTo>
                  <a:cubicBezTo>
                    <a:pt x="11527" y="48"/>
                    <a:pt x="11456"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65"/>
            <p:cNvSpPr/>
            <p:nvPr/>
          </p:nvSpPr>
          <p:spPr>
            <a:xfrm>
              <a:off x="4696313" y="2772846"/>
              <a:ext cx="17770" cy="23464"/>
            </a:xfrm>
            <a:custGeom>
              <a:rect b="b" l="l" r="r" t="t"/>
              <a:pathLst>
                <a:path extrusionOk="0" h="787" w="596">
                  <a:moveTo>
                    <a:pt x="1" y="1"/>
                  </a:moveTo>
                  <a:cubicBezTo>
                    <a:pt x="48" y="1"/>
                    <a:pt x="120" y="48"/>
                    <a:pt x="120" y="120"/>
                  </a:cubicBezTo>
                  <a:lnTo>
                    <a:pt x="120" y="667"/>
                  </a:lnTo>
                  <a:cubicBezTo>
                    <a:pt x="120" y="739"/>
                    <a:pt x="48" y="786"/>
                    <a:pt x="1" y="786"/>
                  </a:cubicBezTo>
                  <a:lnTo>
                    <a:pt x="477" y="786"/>
                  </a:lnTo>
                  <a:cubicBezTo>
                    <a:pt x="525" y="786"/>
                    <a:pt x="596" y="739"/>
                    <a:pt x="596" y="667"/>
                  </a:cubicBezTo>
                  <a:lnTo>
                    <a:pt x="596" y="120"/>
                  </a:lnTo>
                  <a:cubicBezTo>
                    <a:pt x="596" y="48"/>
                    <a:pt x="525"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65"/>
            <p:cNvSpPr/>
            <p:nvPr/>
          </p:nvSpPr>
          <p:spPr>
            <a:xfrm>
              <a:off x="4430062" y="2733430"/>
              <a:ext cx="10674" cy="18157"/>
            </a:xfrm>
            <a:custGeom>
              <a:rect b="b" l="l" r="r" t="t"/>
              <a:pathLst>
                <a:path extrusionOk="0" h="609" w="358">
                  <a:moveTo>
                    <a:pt x="153" y="0"/>
                  </a:moveTo>
                  <a:cubicBezTo>
                    <a:pt x="64" y="0"/>
                    <a:pt x="0" y="82"/>
                    <a:pt x="0" y="180"/>
                  </a:cubicBezTo>
                  <a:lnTo>
                    <a:pt x="0" y="418"/>
                  </a:lnTo>
                  <a:cubicBezTo>
                    <a:pt x="0" y="513"/>
                    <a:pt x="48" y="608"/>
                    <a:pt x="143" y="608"/>
                  </a:cubicBezTo>
                  <a:cubicBezTo>
                    <a:pt x="262" y="608"/>
                    <a:pt x="357" y="537"/>
                    <a:pt x="357" y="418"/>
                  </a:cubicBezTo>
                  <a:lnTo>
                    <a:pt x="357" y="180"/>
                  </a:lnTo>
                  <a:cubicBezTo>
                    <a:pt x="357" y="84"/>
                    <a:pt x="286" y="37"/>
                    <a:pt x="215" y="13"/>
                  </a:cubicBezTo>
                  <a:cubicBezTo>
                    <a:pt x="193" y="4"/>
                    <a:pt x="172" y="0"/>
                    <a:pt x="1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65"/>
            <p:cNvSpPr/>
            <p:nvPr/>
          </p:nvSpPr>
          <p:spPr>
            <a:xfrm>
              <a:off x="4583432" y="2699709"/>
              <a:ext cx="10674" cy="17800"/>
            </a:xfrm>
            <a:custGeom>
              <a:rect b="b" l="l" r="r" t="t"/>
              <a:pathLst>
                <a:path extrusionOk="0" h="597" w="358">
                  <a:moveTo>
                    <a:pt x="191" y="1"/>
                  </a:moveTo>
                  <a:cubicBezTo>
                    <a:pt x="95" y="1"/>
                    <a:pt x="0" y="96"/>
                    <a:pt x="0" y="191"/>
                  </a:cubicBezTo>
                  <a:lnTo>
                    <a:pt x="0" y="429"/>
                  </a:lnTo>
                  <a:cubicBezTo>
                    <a:pt x="0" y="501"/>
                    <a:pt x="95" y="596"/>
                    <a:pt x="191" y="596"/>
                  </a:cubicBezTo>
                  <a:cubicBezTo>
                    <a:pt x="262" y="596"/>
                    <a:pt x="357" y="501"/>
                    <a:pt x="357" y="429"/>
                  </a:cubicBezTo>
                  <a:lnTo>
                    <a:pt x="357" y="191"/>
                  </a:lnTo>
                  <a:cubicBezTo>
                    <a:pt x="357" y="72"/>
                    <a:pt x="310"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65"/>
            <p:cNvSpPr/>
            <p:nvPr/>
          </p:nvSpPr>
          <p:spPr>
            <a:xfrm>
              <a:off x="4583432" y="2727408"/>
              <a:ext cx="10674" cy="17770"/>
            </a:xfrm>
            <a:custGeom>
              <a:rect b="b" l="l" r="r" t="t"/>
              <a:pathLst>
                <a:path extrusionOk="0" h="596" w="358">
                  <a:moveTo>
                    <a:pt x="191" y="0"/>
                  </a:moveTo>
                  <a:cubicBezTo>
                    <a:pt x="95" y="0"/>
                    <a:pt x="0" y="72"/>
                    <a:pt x="0" y="167"/>
                  </a:cubicBezTo>
                  <a:lnTo>
                    <a:pt x="0" y="405"/>
                  </a:lnTo>
                  <a:cubicBezTo>
                    <a:pt x="0" y="501"/>
                    <a:pt x="95" y="596"/>
                    <a:pt x="191" y="596"/>
                  </a:cubicBezTo>
                  <a:cubicBezTo>
                    <a:pt x="262" y="596"/>
                    <a:pt x="357" y="501"/>
                    <a:pt x="357" y="405"/>
                  </a:cubicBezTo>
                  <a:lnTo>
                    <a:pt x="357" y="167"/>
                  </a:lnTo>
                  <a:cubicBezTo>
                    <a:pt x="357" y="96"/>
                    <a:pt x="310"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65"/>
            <p:cNvSpPr/>
            <p:nvPr/>
          </p:nvSpPr>
          <p:spPr>
            <a:xfrm>
              <a:off x="4583432" y="2672011"/>
              <a:ext cx="10674" cy="17800"/>
            </a:xfrm>
            <a:custGeom>
              <a:rect b="b" l="l" r="r" t="t"/>
              <a:pathLst>
                <a:path extrusionOk="0" h="597" w="358">
                  <a:moveTo>
                    <a:pt x="191" y="1"/>
                  </a:moveTo>
                  <a:cubicBezTo>
                    <a:pt x="95" y="1"/>
                    <a:pt x="0" y="96"/>
                    <a:pt x="0" y="191"/>
                  </a:cubicBezTo>
                  <a:lnTo>
                    <a:pt x="0" y="430"/>
                  </a:lnTo>
                  <a:cubicBezTo>
                    <a:pt x="0" y="525"/>
                    <a:pt x="95" y="596"/>
                    <a:pt x="191" y="596"/>
                  </a:cubicBezTo>
                  <a:cubicBezTo>
                    <a:pt x="262" y="596"/>
                    <a:pt x="357" y="525"/>
                    <a:pt x="357" y="430"/>
                  </a:cubicBezTo>
                  <a:lnTo>
                    <a:pt x="357" y="191"/>
                  </a:lnTo>
                  <a:cubicBezTo>
                    <a:pt x="357" y="72"/>
                    <a:pt x="310"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65"/>
            <p:cNvSpPr/>
            <p:nvPr/>
          </p:nvSpPr>
          <p:spPr>
            <a:xfrm>
              <a:off x="4583432" y="2645058"/>
              <a:ext cx="10674" cy="17770"/>
            </a:xfrm>
            <a:custGeom>
              <a:rect b="b" l="l" r="r" t="t"/>
              <a:pathLst>
                <a:path extrusionOk="0" h="596" w="358">
                  <a:moveTo>
                    <a:pt x="191" y="0"/>
                  </a:moveTo>
                  <a:cubicBezTo>
                    <a:pt x="95" y="0"/>
                    <a:pt x="0" y="71"/>
                    <a:pt x="0" y="167"/>
                  </a:cubicBezTo>
                  <a:lnTo>
                    <a:pt x="0" y="405"/>
                  </a:lnTo>
                  <a:cubicBezTo>
                    <a:pt x="0" y="500"/>
                    <a:pt x="95" y="595"/>
                    <a:pt x="191" y="595"/>
                  </a:cubicBezTo>
                  <a:cubicBezTo>
                    <a:pt x="262" y="595"/>
                    <a:pt x="357" y="500"/>
                    <a:pt x="357" y="405"/>
                  </a:cubicBezTo>
                  <a:lnTo>
                    <a:pt x="357" y="167"/>
                  </a:lnTo>
                  <a:cubicBezTo>
                    <a:pt x="357" y="48"/>
                    <a:pt x="310"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65"/>
            <p:cNvSpPr/>
            <p:nvPr/>
          </p:nvSpPr>
          <p:spPr>
            <a:xfrm>
              <a:off x="4583432" y="2616644"/>
              <a:ext cx="10674" cy="17770"/>
            </a:xfrm>
            <a:custGeom>
              <a:rect b="b" l="l" r="r" t="t"/>
              <a:pathLst>
                <a:path extrusionOk="0" h="596" w="358">
                  <a:moveTo>
                    <a:pt x="191" y="0"/>
                  </a:moveTo>
                  <a:cubicBezTo>
                    <a:pt x="95" y="0"/>
                    <a:pt x="0" y="72"/>
                    <a:pt x="0" y="167"/>
                  </a:cubicBezTo>
                  <a:lnTo>
                    <a:pt x="0" y="405"/>
                  </a:lnTo>
                  <a:cubicBezTo>
                    <a:pt x="0" y="501"/>
                    <a:pt x="95" y="596"/>
                    <a:pt x="191" y="596"/>
                  </a:cubicBezTo>
                  <a:cubicBezTo>
                    <a:pt x="262" y="596"/>
                    <a:pt x="357" y="501"/>
                    <a:pt x="357" y="405"/>
                  </a:cubicBezTo>
                  <a:lnTo>
                    <a:pt x="357" y="167"/>
                  </a:lnTo>
                  <a:cubicBezTo>
                    <a:pt x="357" y="72"/>
                    <a:pt x="310"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65"/>
            <p:cNvSpPr/>
            <p:nvPr/>
          </p:nvSpPr>
          <p:spPr>
            <a:xfrm>
              <a:off x="4583432" y="2588945"/>
              <a:ext cx="10674" cy="17800"/>
            </a:xfrm>
            <a:custGeom>
              <a:rect b="b" l="l" r="r" t="t"/>
              <a:pathLst>
                <a:path extrusionOk="0" h="597" w="358">
                  <a:moveTo>
                    <a:pt x="191" y="1"/>
                  </a:moveTo>
                  <a:cubicBezTo>
                    <a:pt x="95" y="1"/>
                    <a:pt x="0" y="96"/>
                    <a:pt x="0" y="167"/>
                  </a:cubicBezTo>
                  <a:lnTo>
                    <a:pt x="0" y="406"/>
                  </a:lnTo>
                  <a:cubicBezTo>
                    <a:pt x="0" y="501"/>
                    <a:pt x="95" y="596"/>
                    <a:pt x="191" y="596"/>
                  </a:cubicBezTo>
                  <a:cubicBezTo>
                    <a:pt x="262" y="596"/>
                    <a:pt x="357" y="501"/>
                    <a:pt x="357" y="406"/>
                  </a:cubicBezTo>
                  <a:lnTo>
                    <a:pt x="357" y="167"/>
                  </a:lnTo>
                  <a:cubicBezTo>
                    <a:pt x="357" y="96"/>
                    <a:pt x="310"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65"/>
            <p:cNvSpPr/>
            <p:nvPr/>
          </p:nvSpPr>
          <p:spPr>
            <a:xfrm>
              <a:off x="4537993" y="2748010"/>
              <a:ext cx="10674" cy="17770"/>
            </a:xfrm>
            <a:custGeom>
              <a:rect b="b" l="l" r="r" t="t"/>
              <a:pathLst>
                <a:path extrusionOk="0" h="596" w="358">
                  <a:moveTo>
                    <a:pt x="191" y="0"/>
                  </a:moveTo>
                  <a:cubicBezTo>
                    <a:pt x="95" y="0"/>
                    <a:pt x="0" y="72"/>
                    <a:pt x="0" y="167"/>
                  </a:cubicBezTo>
                  <a:lnTo>
                    <a:pt x="0" y="405"/>
                  </a:lnTo>
                  <a:cubicBezTo>
                    <a:pt x="0" y="500"/>
                    <a:pt x="95" y="595"/>
                    <a:pt x="191" y="595"/>
                  </a:cubicBezTo>
                  <a:cubicBezTo>
                    <a:pt x="286" y="595"/>
                    <a:pt x="357" y="500"/>
                    <a:pt x="357" y="405"/>
                  </a:cubicBezTo>
                  <a:lnTo>
                    <a:pt x="357" y="167"/>
                  </a:lnTo>
                  <a:cubicBezTo>
                    <a:pt x="357" y="48"/>
                    <a:pt x="286"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65"/>
            <p:cNvSpPr/>
            <p:nvPr/>
          </p:nvSpPr>
          <p:spPr>
            <a:xfrm>
              <a:off x="4537993" y="2691897"/>
              <a:ext cx="10674" cy="17800"/>
            </a:xfrm>
            <a:custGeom>
              <a:rect b="b" l="l" r="r" t="t"/>
              <a:pathLst>
                <a:path extrusionOk="0" h="597" w="358">
                  <a:moveTo>
                    <a:pt x="191" y="1"/>
                  </a:moveTo>
                  <a:cubicBezTo>
                    <a:pt x="95" y="1"/>
                    <a:pt x="0" y="72"/>
                    <a:pt x="0" y="167"/>
                  </a:cubicBezTo>
                  <a:lnTo>
                    <a:pt x="0" y="406"/>
                  </a:lnTo>
                  <a:cubicBezTo>
                    <a:pt x="0" y="501"/>
                    <a:pt x="95" y="596"/>
                    <a:pt x="191" y="596"/>
                  </a:cubicBezTo>
                  <a:cubicBezTo>
                    <a:pt x="286" y="596"/>
                    <a:pt x="357" y="501"/>
                    <a:pt x="357" y="406"/>
                  </a:cubicBezTo>
                  <a:lnTo>
                    <a:pt x="357" y="167"/>
                  </a:lnTo>
                  <a:cubicBezTo>
                    <a:pt x="357" y="96"/>
                    <a:pt x="286"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65"/>
            <p:cNvSpPr/>
            <p:nvPr/>
          </p:nvSpPr>
          <p:spPr>
            <a:xfrm>
              <a:off x="4537993" y="2719596"/>
              <a:ext cx="10674" cy="17770"/>
            </a:xfrm>
            <a:custGeom>
              <a:rect b="b" l="l" r="r" t="t"/>
              <a:pathLst>
                <a:path extrusionOk="0" h="596" w="358">
                  <a:moveTo>
                    <a:pt x="191" y="1"/>
                  </a:moveTo>
                  <a:cubicBezTo>
                    <a:pt x="95" y="1"/>
                    <a:pt x="0" y="72"/>
                    <a:pt x="0" y="167"/>
                  </a:cubicBezTo>
                  <a:lnTo>
                    <a:pt x="0" y="405"/>
                  </a:lnTo>
                  <a:cubicBezTo>
                    <a:pt x="0" y="501"/>
                    <a:pt x="95" y="596"/>
                    <a:pt x="191" y="596"/>
                  </a:cubicBezTo>
                  <a:cubicBezTo>
                    <a:pt x="286" y="596"/>
                    <a:pt x="357" y="501"/>
                    <a:pt x="357" y="405"/>
                  </a:cubicBezTo>
                  <a:lnTo>
                    <a:pt x="357" y="167"/>
                  </a:lnTo>
                  <a:cubicBezTo>
                    <a:pt x="357" y="72"/>
                    <a:pt x="286"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65"/>
            <p:cNvSpPr/>
            <p:nvPr/>
          </p:nvSpPr>
          <p:spPr>
            <a:xfrm>
              <a:off x="4537993" y="2664199"/>
              <a:ext cx="10674" cy="17800"/>
            </a:xfrm>
            <a:custGeom>
              <a:rect b="b" l="l" r="r" t="t"/>
              <a:pathLst>
                <a:path extrusionOk="0" h="597" w="358">
                  <a:moveTo>
                    <a:pt x="191" y="1"/>
                  </a:moveTo>
                  <a:cubicBezTo>
                    <a:pt x="95" y="1"/>
                    <a:pt x="0" y="96"/>
                    <a:pt x="0" y="192"/>
                  </a:cubicBezTo>
                  <a:lnTo>
                    <a:pt x="0" y="430"/>
                  </a:lnTo>
                  <a:cubicBezTo>
                    <a:pt x="0" y="501"/>
                    <a:pt x="95" y="596"/>
                    <a:pt x="191" y="596"/>
                  </a:cubicBezTo>
                  <a:cubicBezTo>
                    <a:pt x="286" y="596"/>
                    <a:pt x="357" y="501"/>
                    <a:pt x="357" y="430"/>
                  </a:cubicBezTo>
                  <a:lnTo>
                    <a:pt x="357" y="192"/>
                  </a:lnTo>
                  <a:cubicBezTo>
                    <a:pt x="357" y="96"/>
                    <a:pt x="286"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65"/>
            <p:cNvSpPr/>
            <p:nvPr/>
          </p:nvSpPr>
          <p:spPr>
            <a:xfrm>
              <a:off x="4477617" y="2678421"/>
              <a:ext cx="10674" cy="17770"/>
            </a:xfrm>
            <a:custGeom>
              <a:rect b="b" l="l" r="r" t="t"/>
              <a:pathLst>
                <a:path extrusionOk="0" h="596" w="358">
                  <a:moveTo>
                    <a:pt x="191" y="0"/>
                  </a:moveTo>
                  <a:cubicBezTo>
                    <a:pt x="96" y="0"/>
                    <a:pt x="1" y="96"/>
                    <a:pt x="1" y="191"/>
                  </a:cubicBezTo>
                  <a:lnTo>
                    <a:pt x="1" y="429"/>
                  </a:lnTo>
                  <a:cubicBezTo>
                    <a:pt x="1" y="500"/>
                    <a:pt x="96" y="596"/>
                    <a:pt x="191" y="596"/>
                  </a:cubicBezTo>
                  <a:cubicBezTo>
                    <a:pt x="287" y="596"/>
                    <a:pt x="358" y="500"/>
                    <a:pt x="358" y="429"/>
                  </a:cubicBezTo>
                  <a:lnTo>
                    <a:pt x="358" y="191"/>
                  </a:lnTo>
                  <a:cubicBezTo>
                    <a:pt x="334" y="72"/>
                    <a:pt x="287"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65"/>
            <p:cNvSpPr/>
            <p:nvPr/>
          </p:nvSpPr>
          <p:spPr>
            <a:xfrm>
              <a:off x="4477617" y="2622309"/>
              <a:ext cx="10674" cy="17800"/>
            </a:xfrm>
            <a:custGeom>
              <a:rect b="b" l="l" r="r" t="t"/>
              <a:pathLst>
                <a:path extrusionOk="0" h="597" w="358">
                  <a:moveTo>
                    <a:pt x="191" y="1"/>
                  </a:moveTo>
                  <a:cubicBezTo>
                    <a:pt x="96" y="1"/>
                    <a:pt x="1" y="96"/>
                    <a:pt x="1" y="191"/>
                  </a:cubicBezTo>
                  <a:lnTo>
                    <a:pt x="1" y="430"/>
                  </a:lnTo>
                  <a:cubicBezTo>
                    <a:pt x="1" y="525"/>
                    <a:pt x="96" y="596"/>
                    <a:pt x="191" y="596"/>
                  </a:cubicBezTo>
                  <a:cubicBezTo>
                    <a:pt x="287" y="596"/>
                    <a:pt x="358" y="525"/>
                    <a:pt x="358" y="430"/>
                  </a:cubicBezTo>
                  <a:lnTo>
                    <a:pt x="358" y="191"/>
                  </a:lnTo>
                  <a:cubicBezTo>
                    <a:pt x="334" y="96"/>
                    <a:pt x="287"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65"/>
            <p:cNvSpPr/>
            <p:nvPr/>
          </p:nvSpPr>
          <p:spPr>
            <a:xfrm>
              <a:off x="4477617" y="2650722"/>
              <a:ext cx="10674" cy="17770"/>
            </a:xfrm>
            <a:custGeom>
              <a:rect b="b" l="l" r="r" t="t"/>
              <a:pathLst>
                <a:path extrusionOk="0" h="596" w="358">
                  <a:moveTo>
                    <a:pt x="191" y="1"/>
                  </a:moveTo>
                  <a:cubicBezTo>
                    <a:pt x="96" y="1"/>
                    <a:pt x="1" y="96"/>
                    <a:pt x="1" y="191"/>
                  </a:cubicBezTo>
                  <a:lnTo>
                    <a:pt x="1" y="429"/>
                  </a:lnTo>
                  <a:cubicBezTo>
                    <a:pt x="1" y="524"/>
                    <a:pt x="96" y="596"/>
                    <a:pt x="191" y="596"/>
                  </a:cubicBezTo>
                  <a:cubicBezTo>
                    <a:pt x="287" y="596"/>
                    <a:pt x="358" y="524"/>
                    <a:pt x="358" y="429"/>
                  </a:cubicBezTo>
                  <a:lnTo>
                    <a:pt x="358" y="191"/>
                  </a:lnTo>
                  <a:cubicBezTo>
                    <a:pt x="334" y="72"/>
                    <a:pt x="287"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65"/>
            <p:cNvSpPr/>
            <p:nvPr/>
          </p:nvSpPr>
          <p:spPr>
            <a:xfrm>
              <a:off x="4477617" y="2706120"/>
              <a:ext cx="10674" cy="17770"/>
            </a:xfrm>
            <a:custGeom>
              <a:rect b="b" l="l" r="r" t="t"/>
              <a:pathLst>
                <a:path extrusionOk="0" h="596" w="358">
                  <a:moveTo>
                    <a:pt x="191" y="0"/>
                  </a:moveTo>
                  <a:cubicBezTo>
                    <a:pt x="96" y="0"/>
                    <a:pt x="1" y="95"/>
                    <a:pt x="1" y="167"/>
                  </a:cubicBezTo>
                  <a:lnTo>
                    <a:pt x="1" y="405"/>
                  </a:lnTo>
                  <a:cubicBezTo>
                    <a:pt x="1" y="500"/>
                    <a:pt x="96" y="595"/>
                    <a:pt x="191" y="595"/>
                  </a:cubicBezTo>
                  <a:cubicBezTo>
                    <a:pt x="287" y="595"/>
                    <a:pt x="358" y="500"/>
                    <a:pt x="358" y="405"/>
                  </a:cubicBezTo>
                  <a:lnTo>
                    <a:pt x="358" y="167"/>
                  </a:lnTo>
                  <a:cubicBezTo>
                    <a:pt x="334" y="95"/>
                    <a:pt x="287"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65"/>
            <p:cNvSpPr/>
            <p:nvPr/>
          </p:nvSpPr>
          <p:spPr>
            <a:xfrm>
              <a:off x="4476902" y="2733788"/>
              <a:ext cx="10704" cy="17800"/>
            </a:xfrm>
            <a:custGeom>
              <a:rect b="b" l="l" r="r" t="t"/>
              <a:pathLst>
                <a:path extrusionOk="0" h="597" w="359">
                  <a:moveTo>
                    <a:pt x="191" y="1"/>
                  </a:moveTo>
                  <a:cubicBezTo>
                    <a:pt x="96" y="1"/>
                    <a:pt x="1" y="72"/>
                    <a:pt x="1" y="168"/>
                  </a:cubicBezTo>
                  <a:lnTo>
                    <a:pt x="1" y="406"/>
                  </a:lnTo>
                  <a:cubicBezTo>
                    <a:pt x="1" y="501"/>
                    <a:pt x="96" y="596"/>
                    <a:pt x="191" y="596"/>
                  </a:cubicBezTo>
                  <a:cubicBezTo>
                    <a:pt x="263" y="596"/>
                    <a:pt x="358" y="501"/>
                    <a:pt x="358" y="406"/>
                  </a:cubicBezTo>
                  <a:lnTo>
                    <a:pt x="358" y="168"/>
                  </a:lnTo>
                  <a:cubicBezTo>
                    <a:pt x="358" y="72"/>
                    <a:pt x="263"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65"/>
            <p:cNvSpPr/>
            <p:nvPr/>
          </p:nvSpPr>
          <p:spPr>
            <a:xfrm>
              <a:off x="4526604" y="2515093"/>
              <a:ext cx="17800" cy="10704"/>
            </a:xfrm>
            <a:custGeom>
              <a:rect b="b" l="l" r="r" t="t"/>
              <a:pathLst>
                <a:path extrusionOk="0" h="359" w="597">
                  <a:moveTo>
                    <a:pt x="191" y="1"/>
                  </a:moveTo>
                  <a:cubicBezTo>
                    <a:pt x="96" y="1"/>
                    <a:pt x="1" y="72"/>
                    <a:pt x="1" y="144"/>
                  </a:cubicBezTo>
                  <a:cubicBezTo>
                    <a:pt x="1" y="263"/>
                    <a:pt x="72" y="358"/>
                    <a:pt x="191" y="358"/>
                  </a:cubicBezTo>
                  <a:lnTo>
                    <a:pt x="430" y="358"/>
                  </a:lnTo>
                  <a:cubicBezTo>
                    <a:pt x="501" y="358"/>
                    <a:pt x="596" y="311"/>
                    <a:pt x="596" y="215"/>
                  </a:cubicBezTo>
                  <a:cubicBezTo>
                    <a:pt x="596" y="96"/>
                    <a:pt x="525" y="1"/>
                    <a:pt x="4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65"/>
            <p:cNvSpPr/>
            <p:nvPr/>
          </p:nvSpPr>
          <p:spPr>
            <a:xfrm>
              <a:off x="4582001" y="2515093"/>
              <a:ext cx="17770" cy="10704"/>
            </a:xfrm>
            <a:custGeom>
              <a:rect b="b" l="l" r="r" t="t"/>
              <a:pathLst>
                <a:path extrusionOk="0" h="359" w="596">
                  <a:moveTo>
                    <a:pt x="167" y="1"/>
                  </a:moveTo>
                  <a:cubicBezTo>
                    <a:pt x="72" y="1"/>
                    <a:pt x="1" y="72"/>
                    <a:pt x="1" y="144"/>
                  </a:cubicBezTo>
                  <a:cubicBezTo>
                    <a:pt x="1" y="263"/>
                    <a:pt x="72" y="358"/>
                    <a:pt x="167" y="358"/>
                  </a:cubicBezTo>
                  <a:lnTo>
                    <a:pt x="405" y="358"/>
                  </a:lnTo>
                  <a:cubicBezTo>
                    <a:pt x="501" y="358"/>
                    <a:pt x="596" y="311"/>
                    <a:pt x="596" y="215"/>
                  </a:cubicBezTo>
                  <a:cubicBezTo>
                    <a:pt x="596" y="96"/>
                    <a:pt x="524"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65"/>
            <p:cNvSpPr/>
            <p:nvPr/>
          </p:nvSpPr>
          <p:spPr>
            <a:xfrm>
              <a:off x="4415840" y="2515093"/>
              <a:ext cx="17800" cy="10704"/>
            </a:xfrm>
            <a:custGeom>
              <a:rect b="b" l="l" r="r" t="t"/>
              <a:pathLst>
                <a:path extrusionOk="0" h="359" w="597">
                  <a:moveTo>
                    <a:pt x="168" y="1"/>
                  </a:moveTo>
                  <a:cubicBezTo>
                    <a:pt x="96" y="1"/>
                    <a:pt x="25" y="72"/>
                    <a:pt x="1" y="144"/>
                  </a:cubicBezTo>
                  <a:cubicBezTo>
                    <a:pt x="1" y="239"/>
                    <a:pt x="96" y="358"/>
                    <a:pt x="168" y="358"/>
                  </a:cubicBezTo>
                  <a:lnTo>
                    <a:pt x="406" y="358"/>
                  </a:lnTo>
                  <a:cubicBezTo>
                    <a:pt x="501" y="358"/>
                    <a:pt x="596" y="311"/>
                    <a:pt x="596" y="215"/>
                  </a:cubicBezTo>
                  <a:cubicBezTo>
                    <a:pt x="596" y="96"/>
                    <a:pt x="525" y="1"/>
                    <a:pt x="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65"/>
            <p:cNvSpPr/>
            <p:nvPr/>
          </p:nvSpPr>
          <p:spPr>
            <a:xfrm>
              <a:off x="4554302" y="2515093"/>
              <a:ext cx="17800" cy="10704"/>
            </a:xfrm>
            <a:custGeom>
              <a:rect b="b" l="l" r="r" t="t"/>
              <a:pathLst>
                <a:path extrusionOk="0" h="359" w="597">
                  <a:moveTo>
                    <a:pt x="167" y="1"/>
                  </a:moveTo>
                  <a:cubicBezTo>
                    <a:pt x="96" y="1"/>
                    <a:pt x="25" y="72"/>
                    <a:pt x="1" y="144"/>
                  </a:cubicBezTo>
                  <a:cubicBezTo>
                    <a:pt x="1" y="239"/>
                    <a:pt x="48" y="358"/>
                    <a:pt x="167" y="358"/>
                  </a:cubicBezTo>
                  <a:lnTo>
                    <a:pt x="406" y="358"/>
                  </a:lnTo>
                  <a:cubicBezTo>
                    <a:pt x="501" y="358"/>
                    <a:pt x="596" y="311"/>
                    <a:pt x="596" y="215"/>
                  </a:cubicBezTo>
                  <a:cubicBezTo>
                    <a:pt x="596" y="96"/>
                    <a:pt x="525" y="1"/>
                    <a:pt x="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65"/>
            <p:cNvSpPr/>
            <p:nvPr/>
          </p:nvSpPr>
          <p:spPr>
            <a:xfrm>
              <a:off x="4443538" y="2515093"/>
              <a:ext cx="18485" cy="10704"/>
            </a:xfrm>
            <a:custGeom>
              <a:rect b="b" l="l" r="r" t="t"/>
              <a:pathLst>
                <a:path extrusionOk="0" h="359" w="620">
                  <a:moveTo>
                    <a:pt x="191" y="1"/>
                  </a:moveTo>
                  <a:cubicBezTo>
                    <a:pt x="120" y="1"/>
                    <a:pt x="24" y="72"/>
                    <a:pt x="24" y="144"/>
                  </a:cubicBezTo>
                  <a:cubicBezTo>
                    <a:pt x="1" y="263"/>
                    <a:pt x="72" y="358"/>
                    <a:pt x="191" y="358"/>
                  </a:cubicBezTo>
                  <a:lnTo>
                    <a:pt x="429" y="358"/>
                  </a:lnTo>
                  <a:cubicBezTo>
                    <a:pt x="525" y="358"/>
                    <a:pt x="620" y="311"/>
                    <a:pt x="620" y="215"/>
                  </a:cubicBezTo>
                  <a:cubicBezTo>
                    <a:pt x="620" y="96"/>
                    <a:pt x="548" y="1"/>
                    <a:pt x="4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65"/>
            <p:cNvSpPr/>
            <p:nvPr/>
          </p:nvSpPr>
          <p:spPr>
            <a:xfrm>
              <a:off x="4498220" y="2515093"/>
              <a:ext cx="18485" cy="10704"/>
            </a:xfrm>
            <a:custGeom>
              <a:rect b="b" l="l" r="r" t="t"/>
              <a:pathLst>
                <a:path extrusionOk="0" h="359" w="620">
                  <a:moveTo>
                    <a:pt x="215" y="1"/>
                  </a:moveTo>
                  <a:cubicBezTo>
                    <a:pt x="119" y="1"/>
                    <a:pt x="72" y="72"/>
                    <a:pt x="24" y="144"/>
                  </a:cubicBezTo>
                  <a:cubicBezTo>
                    <a:pt x="0" y="239"/>
                    <a:pt x="96" y="358"/>
                    <a:pt x="215" y="358"/>
                  </a:cubicBezTo>
                  <a:lnTo>
                    <a:pt x="453" y="358"/>
                  </a:lnTo>
                  <a:cubicBezTo>
                    <a:pt x="548" y="358"/>
                    <a:pt x="620" y="311"/>
                    <a:pt x="620" y="215"/>
                  </a:cubicBezTo>
                  <a:cubicBezTo>
                    <a:pt x="620" y="96"/>
                    <a:pt x="572" y="1"/>
                    <a:pt x="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65"/>
            <p:cNvSpPr/>
            <p:nvPr/>
          </p:nvSpPr>
          <p:spPr>
            <a:xfrm>
              <a:off x="4470521" y="2515093"/>
              <a:ext cx="18485" cy="10704"/>
            </a:xfrm>
            <a:custGeom>
              <a:rect b="b" l="l" r="r" t="t"/>
              <a:pathLst>
                <a:path extrusionOk="0" h="359" w="620">
                  <a:moveTo>
                    <a:pt x="215" y="1"/>
                  </a:moveTo>
                  <a:cubicBezTo>
                    <a:pt x="120" y="1"/>
                    <a:pt x="72" y="72"/>
                    <a:pt x="48" y="144"/>
                  </a:cubicBezTo>
                  <a:cubicBezTo>
                    <a:pt x="1" y="239"/>
                    <a:pt x="96" y="358"/>
                    <a:pt x="215" y="358"/>
                  </a:cubicBezTo>
                  <a:lnTo>
                    <a:pt x="453" y="358"/>
                  </a:lnTo>
                  <a:cubicBezTo>
                    <a:pt x="548" y="358"/>
                    <a:pt x="620" y="311"/>
                    <a:pt x="620" y="215"/>
                  </a:cubicBezTo>
                  <a:cubicBezTo>
                    <a:pt x="620" y="96"/>
                    <a:pt x="572" y="1"/>
                    <a:pt x="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65"/>
            <p:cNvSpPr/>
            <p:nvPr/>
          </p:nvSpPr>
          <p:spPr>
            <a:xfrm>
              <a:off x="4650159" y="2500900"/>
              <a:ext cx="39087" cy="39087"/>
            </a:xfrm>
            <a:custGeom>
              <a:rect b="b" l="l" r="r" t="t"/>
              <a:pathLst>
                <a:path extrusionOk="0" h="1311" w="1311">
                  <a:moveTo>
                    <a:pt x="644" y="358"/>
                  </a:moveTo>
                  <a:cubicBezTo>
                    <a:pt x="834" y="358"/>
                    <a:pt x="953" y="477"/>
                    <a:pt x="953" y="667"/>
                  </a:cubicBezTo>
                  <a:cubicBezTo>
                    <a:pt x="953" y="810"/>
                    <a:pt x="834" y="953"/>
                    <a:pt x="644" y="953"/>
                  </a:cubicBezTo>
                  <a:cubicBezTo>
                    <a:pt x="477" y="953"/>
                    <a:pt x="358" y="834"/>
                    <a:pt x="358" y="667"/>
                  </a:cubicBezTo>
                  <a:cubicBezTo>
                    <a:pt x="358" y="501"/>
                    <a:pt x="477" y="358"/>
                    <a:pt x="644" y="358"/>
                  </a:cubicBezTo>
                  <a:close/>
                  <a:moveTo>
                    <a:pt x="644" y="1"/>
                  </a:moveTo>
                  <a:cubicBezTo>
                    <a:pt x="286" y="1"/>
                    <a:pt x="1" y="310"/>
                    <a:pt x="1" y="667"/>
                  </a:cubicBezTo>
                  <a:cubicBezTo>
                    <a:pt x="1" y="1025"/>
                    <a:pt x="286" y="1310"/>
                    <a:pt x="644" y="1310"/>
                  </a:cubicBezTo>
                  <a:cubicBezTo>
                    <a:pt x="1001" y="1310"/>
                    <a:pt x="1310" y="1025"/>
                    <a:pt x="1310" y="667"/>
                  </a:cubicBezTo>
                  <a:cubicBezTo>
                    <a:pt x="1310" y="310"/>
                    <a:pt x="1001" y="1"/>
                    <a:pt x="64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65"/>
            <p:cNvSpPr/>
            <p:nvPr/>
          </p:nvSpPr>
          <p:spPr>
            <a:xfrm>
              <a:off x="4416555" y="2478181"/>
              <a:ext cx="294691" cy="247137"/>
            </a:xfrm>
            <a:custGeom>
              <a:rect b="b" l="l" r="r" t="t"/>
              <a:pathLst>
                <a:path extrusionOk="0" h="8289" w="9884">
                  <a:moveTo>
                    <a:pt x="5788" y="2382"/>
                  </a:moveTo>
                  <a:cubicBezTo>
                    <a:pt x="5931" y="2382"/>
                    <a:pt x="6073" y="2501"/>
                    <a:pt x="6073" y="2668"/>
                  </a:cubicBezTo>
                  <a:cubicBezTo>
                    <a:pt x="6073" y="2858"/>
                    <a:pt x="5954" y="2977"/>
                    <a:pt x="5788" y="2977"/>
                  </a:cubicBezTo>
                  <a:cubicBezTo>
                    <a:pt x="5597" y="2977"/>
                    <a:pt x="5478" y="2858"/>
                    <a:pt x="5478" y="2668"/>
                  </a:cubicBezTo>
                  <a:cubicBezTo>
                    <a:pt x="5478" y="2501"/>
                    <a:pt x="5621" y="2382"/>
                    <a:pt x="5788" y="2382"/>
                  </a:cubicBezTo>
                  <a:close/>
                  <a:moveTo>
                    <a:pt x="2215" y="3620"/>
                  </a:moveTo>
                  <a:cubicBezTo>
                    <a:pt x="2358" y="3620"/>
                    <a:pt x="2501" y="3739"/>
                    <a:pt x="2501" y="3930"/>
                  </a:cubicBezTo>
                  <a:cubicBezTo>
                    <a:pt x="2501" y="4073"/>
                    <a:pt x="2382" y="4216"/>
                    <a:pt x="2215" y="4216"/>
                  </a:cubicBezTo>
                  <a:cubicBezTo>
                    <a:pt x="2049" y="4216"/>
                    <a:pt x="1906" y="4097"/>
                    <a:pt x="1906" y="3930"/>
                  </a:cubicBezTo>
                  <a:cubicBezTo>
                    <a:pt x="1906" y="3739"/>
                    <a:pt x="2025" y="3620"/>
                    <a:pt x="2215" y="3620"/>
                  </a:cubicBezTo>
                  <a:close/>
                  <a:moveTo>
                    <a:pt x="4264" y="4883"/>
                  </a:moveTo>
                  <a:cubicBezTo>
                    <a:pt x="4406" y="4883"/>
                    <a:pt x="4549" y="5002"/>
                    <a:pt x="4549" y="5168"/>
                  </a:cubicBezTo>
                  <a:cubicBezTo>
                    <a:pt x="4549" y="5311"/>
                    <a:pt x="4430" y="5478"/>
                    <a:pt x="4264" y="5478"/>
                  </a:cubicBezTo>
                  <a:cubicBezTo>
                    <a:pt x="4121" y="5478"/>
                    <a:pt x="3954" y="5359"/>
                    <a:pt x="3954" y="5168"/>
                  </a:cubicBezTo>
                  <a:cubicBezTo>
                    <a:pt x="3954" y="5002"/>
                    <a:pt x="4073" y="4883"/>
                    <a:pt x="4264" y="4883"/>
                  </a:cubicBezTo>
                  <a:close/>
                  <a:moveTo>
                    <a:pt x="620" y="7383"/>
                  </a:moveTo>
                  <a:cubicBezTo>
                    <a:pt x="787" y="7383"/>
                    <a:pt x="929" y="7502"/>
                    <a:pt x="929" y="7669"/>
                  </a:cubicBezTo>
                  <a:cubicBezTo>
                    <a:pt x="929" y="7812"/>
                    <a:pt x="810" y="7978"/>
                    <a:pt x="620" y="7978"/>
                  </a:cubicBezTo>
                  <a:cubicBezTo>
                    <a:pt x="453" y="7978"/>
                    <a:pt x="334" y="7859"/>
                    <a:pt x="334" y="7669"/>
                  </a:cubicBezTo>
                  <a:cubicBezTo>
                    <a:pt x="334" y="7502"/>
                    <a:pt x="477" y="7383"/>
                    <a:pt x="620" y="7383"/>
                  </a:cubicBezTo>
                  <a:close/>
                  <a:moveTo>
                    <a:pt x="8574" y="1"/>
                  </a:moveTo>
                  <a:cubicBezTo>
                    <a:pt x="7860" y="1"/>
                    <a:pt x="7264" y="596"/>
                    <a:pt x="7264" y="1310"/>
                  </a:cubicBezTo>
                  <a:cubicBezTo>
                    <a:pt x="7264" y="1453"/>
                    <a:pt x="7288" y="1572"/>
                    <a:pt x="7336" y="1691"/>
                  </a:cubicBezTo>
                  <a:lnTo>
                    <a:pt x="6383" y="2144"/>
                  </a:lnTo>
                  <a:cubicBezTo>
                    <a:pt x="6264" y="1977"/>
                    <a:pt x="6073" y="1906"/>
                    <a:pt x="5907" y="1906"/>
                  </a:cubicBezTo>
                  <a:cubicBezTo>
                    <a:pt x="5550" y="1906"/>
                    <a:pt x="5240" y="2192"/>
                    <a:pt x="5240" y="2549"/>
                  </a:cubicBezTo>
                  <a:cubicBezTo>
                    <a:pt x="5240" y="2739"/>
                    <a:pt x="5311" y="2882"/>
                    <a:pt x="5430" y="3001"/>
                  </a:cubicBezTo>
                  <a:lnTo>
                    <a:pt x="4525" y="4454"/>
                  </a:lnTo>
                  <a:cubicBezTo>
                    <a:pt x="4478" y="4430"/>
                    <a:pt x="4406" y="4430"/>
                    <a:pt x="4359" y="4430"/>
                  </a:cubicBezTo>
                  <a:cubicBezTo>
                    <a:pt x="4168" y="4430"/>
                    <a:pt x="4002" y="4525"/>
                    <a:pt x="3882" y="4644"/>
                  </a:cubicBezTo>
                  <a:lnTo>
                    <a:pt x="2882" y="4049"/>
                  </a:lnTo>
                  <a:cubicBezTo>
                    <a:pt x="2930" y="3978"/>
                    <a:pt x="2930" y="3882"/>
                    <a:pt x="2930" y="3835"/>
                  </a:cubicBezTo>
                  <a:cubicBezTo>
                    <a:pt x="2930" y="3478"/>
                    <a:pt x="2620" y="3168"/>
                    <a:pt x="2263" y="3168"/>
                  </a:cubicBezTo>
                  <a:cubicBezTo>
                    <a:pt x="1906" y="3168"/>
                    <a:pt x="1620" y="3478"/>
                    <a:pt x="1620" y="3835"/>
                  </a:cubicBezTo>
                  <a:cubicBezTo>
                    <a:pt x="1620" y="3978"/>
                    <a:pt x="1668" y="4121"/>
                    <a:pt x="1763" y="4240"/>
                  </a:cubicBezTo>
                  <a:lnTo>
                    <a:pt x="739" y="6954"/>
                  </a:lnTo>
                  <a:lnTo>
                    <a:pt x="691" y="6954"/>
                  </a:lnTo>
                  <a:cubicBezTo>
                    <a:pt x="334" y="6954"/>
                    <a:pt x="25" y="7264"/>
                    <a:pt x="25" y="7621"/>
                  </a:cubicBezTo>
                  <a:cubicBezTo>
                    <a:pt x="1" y="8026"/>
                    <a:pt x="263" y="8288"/>
                    <a:pt x="620" y="8288"/>
                  </a:cubicBezTo>
                  <a:cubicBezTo>
                    <a:pt x="977" y="8288"/>
                    <a:pt x="1287" y="8002"/>
                    <a:pt x="1287" y="7645"/>
                  </a:cubicBezTo>
                  <a:cubicBezTo>
                    <a:pt x="1287" y="7431"/>
                    <a:pt x="1191" y="7264"/>
                    <a:pt x="1025" y="7145"/>
                  </a:cubicBezTo>
                  <a:lnTo>
                    <a:pt x="2001" y="4478"/>
                  </a:lnTo>
                  <a:cubicBezTo>
                    <a:pt x="2049" y="4525"/>
                    <a:pt x="2120" y="4525"/>
                    <a:pt x="2168" y="4525"/>
                  </a:cubicBezTo>
                  <a:cubicBezTo>
                    <a:pt x="2335" y="4525"/>
                    <a:pt x="2477" y="4454"/>
                    <a:pt x="2573" y="4359"/>
                  </a:cubicBezTo>
                  <a:lnTo>
                    <a:pt x="3597" y="5002"/>
                  </a:lnTo>
                  <a:lnTo>
                    <a:pt x="3597" y="5121"/>
                  </a:lnTo>
                  <a:cubicBezTo>
                    <a:pt x="3597" y="5478"/>
                    <a:pt x="3906" y="5764"/>
                    <a:pt x="4264" y="5764"/>
                  </a:cubicBezTo>
                  <a:cubicBezTo>
                    <a:pt x="4621" y="5764"/>
                    <a:pt x="4907" y="5478"/>
                    <a:pt x="4907" y="5121"/>
                  </a:cubicBezTo>
                  <a:cubicBezTo>
                    <a:pt x="4907" y="4930"/>
                    <a:pt x="4859" y="4787"/>
                    <a:pt x="4740" y="4668"/>
                  </a:cubicBezTo>
                  <a:lnTo>
                    <a:pt x="5621" y="3216"/>
                  </a:lnTo>
                  <a:cubicBezTo>
                    <a:pt x="5692" y="3239"/>
                    <a:pt x="5740" y="3239"/>
                    <a:pt x="5811" y="3239"/>
                  </a:cubicBezTo>
                  <a:cubicBezTo>
                    <a:pt x="6169" y="3239"/>
                    <a:pt x="6454" y="2930"/>
                    <a:pt x="6454" y="2573"/>
                  </a:cubicBezTo>
                  <a:lnTo>
                    <a:pt x="6454" y="2501"/>
                  </a:lnTo>
                  <a:lnTo>
                    <a:pt x="7407" y="2049"/>
                  </a:lnTo>
                  <a:cubicBezTo>
                    <a:pt x="7645" y="2406"/>
                    <a:pt x="8074" y="2644"/>
                    <a:pt x="8526" y="2644"/>
                  </a:cubicBezTo>
                  <a:cubicBezTo>
                    <a:pt x="8788" y="2644"/>
                    <a:pt x="9026" y="2549"/>
                    <a:pt x="9265" y="2406"/>
                  </a:cubicBezTo>
                  <a:cubicBezTo>
                    <a:pt x="9360" y="2334"/>
                    <a:pt x="9360" y="2263"/>
                    <a:pt x="9312" y="2168"/>
                  </a:cubicBezTo>
                  <a:cubicBezTo>
                    <a:pt x="9280" y="2104"/>
                    <a:pt x="9228" y="2083"/>
                    <a:pt x="9168" y="2083"/>
                  </a:cubicBezTo>
                  <a:cubicBezTo>
                    <a:pt x="9138" y="2083"/>
                    <a:pt x="9106" y="2088"/>
                    <a:pt x="9074" y="2096"/>
                  </a:cubicBezTo>
                  <a:cubicBezTo>
                    <a:pt x="8931" y="2215"/>
                    <a:pt x="8717" y="2287"/>
                    <a:pt x="8550" y="2287"/>
                  </a:cubicBezTo>
                  <a:cubicBezTo>
                    <a:pt x="8002" y="2287"/>
                    <a:pt x="7574" y="1834"/>
                    <a:pt x="7574" y="1310"/>
                  </a:cubicBezTo>
                  <a:cubicBezTo>
                    <a:pt x="7574" y="763"/>
                    <a:pt x="8002" y="310"/>
                    <a:pt x="8550" y="310"/>
                  </a:cubicBezTo>
                  <a:cubicBezTo>
                    <a:pt x="9074" y="310"/>
                    <a:pt x="9527" y="763"/>
                    <a:pt x="9527" y="1310"/>
                  </a:cubicBezTo>
                  <a:cubicBezTo>
                    <a:pt x="9527" y="1382"/>
                    <a:pt x="9527" y="1477"/>
                    <a:pt x="9503" y="1572"/>
                  </a:cubicBezTo>
                  <a:cubicBezTo>
                    <a:pt x="9479" y="1668"/>
                    <a:pt x="9527" y="1739"/>
                    <a:pt x="9622" y="1787"/>
                  </a:cubicBezTo>
                  <a:cubicBezTo>
                    <a:pt x="9635" y="1790"/>
                    <a:pt x="9647" y="1791"/>
                    <a:pt x="9659" y="1791"/>
                  </a:cubicBezTo>
                  <a:cubicBezTo>
                    <a:pt x="9736" y="1791"/>
                    <a:pt x="9795" y="1730"/>
                    <a:pt x="9836" y="1668"/>
                  </a:cubicBezTo>
                  <a:cubicBezTo>
                    <a:pt x="9860" y="1549"/>
                    <a:pt x="9884" y="1429"/>
                    <a:pt x="9884" y="1310"/>
                  </a:cubicBezTo>
                  <a:cubicBezTo>
                    <a:pt x="9884" y="596"/>
                    <a:pt x="9288" y="1"/>
                    <a:pt x="857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65"/>
            <p:cNvSpPr/>
            <p:nvPr/>
          </p:nvSpPr>
          <p:spPr>
            <a:xfrm>
              <a:off x="4664351" y="2625886"/>
              <a:ext cx="10704" cy="17770"/>
            </a:xfrm>
            <a:custGeom>
              <a:rect b="b" l="l" r="r" t="t"/>
              <a:pathLst>
                <a:path extrusionOk="0" h="596" w="359">
                  <a:moveTo>
                    <a:pt x="168" y="0"/>
                  </a:moveTo>
                  <a:cubicBezTo>
                    <a:pt x="96" y="0"/>
                    <a:pt x="1" y="95"/>
                    <a:pt x="1" y="191"/>
                  </a:cubicBezTo>
                  <a:lnTo>
                    <a:pt x="1" y="429"/>
                  </a:lnTo>
                  <a:cubicBezTo>
                    <a:pt x="1" y="500"/>
                    <a:pt x="96" y="595"/>
                    <a:pt x="168" y="595"/>
                  </a:cubicBezTo>
                  <a:cubicBezTo>
                    <a:pt x="263" y="595"/>
                    <a:pt x="358" y="524"/>
                    <a:pt x="358" y="429"/>
                  </a:cubicBezTo>
                  <a:lnTo>
                    <a:pt x="358" y="191"/>
                  </a:lnTo>
                  <a:cubicBezTo>
                    <a:pt x="358" y="95"/>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65"/>
            <p:cNvSpPr/>
            <p:nvPr/>
          </p:nvSpPr>
          <p:spPr>
            <a:xfrm>
              <a:off x="4664351" y="2571205"/>
              <a:ext cx="10704" cy="17770"/>
            </a:xfrm>
            <a:custGeom>
              <a:rect b="b" l="l" r="r" t="t"/>
              <a:pathLst>
                <a:path extrusionOk="0" h="596" w="359">
                  <a:moveTo>
                    <a:pt x="168" y="0"/>
                  </a:moveTo>
                  <a:cubicBezTo>
                    <a:pt x="96" y="0"/>
                    <a:pt x="1" y="96"/>
                    <a:pt x="1" y="167"/>
                  </a:cubicBezTo>
                  <a:lnTo>
                    <a:pt x="1" y="405"/>
                  </a:lnTo>
                  <a:cubicBezTo>
                    <a:pt x="1" y="500"/>
                    <a:pt x="96" y="596"/>
                    <a:pt x="168" y="596"/>
                  </a:cubicBezTo>
                  <a:cubicBezTo>
                    <a:pt x="263" y="596"/>
                    <a:pt x="358" y="500"/>
                    <a:pt x="358" y="405"/>
                  </a:cubicBezTo>
                  <a:lnTo>
                    <a:pt x="358" y="167"/>
                  </a:lnTo>
                  <a:cubicBezTo>
                    <a:pt x="358" y="96"/>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65"/>
            <p:cNvSpPr/>
            <p:nvPr/>
          </p:nvSpPr>
          <p:spPr>
            <a:xfrm>
              <a:off x="4664351" y="2654271"/>
              <a:ext cx="10704" cy="17770"/>
            </a:xfrm>
            <a:custGeom>
              <a:rect b="b" l="l" r="r" t="t"/>
              <a:pathLst>
                <a:path extrusionOk="0" h="596" w="359">
                  <a:moveTo>
                    <a:pt x="168" y="1"/>
                  </a:moveTo>
                  <a:cubicBezTo>
                    <a:pt x="96" y="1"/>
                    <a:pt x="1" y="96"/>
                    <a:pt x="1" y="191"/>
                  </a:cubicBezTo>
                  <a:lnTo>
                    <a:pt x="1" y="429"/>
                  </a:lnTo>
                  <a:cubicBezTo>
                    <a:pt x="1" y="525"/>
                    <a:pt x="96" y="596"/>
                    <a:pt x="168" y="596"/>
                  </a:cubicBezTo>
                  <a:cubicBezTo>
                    <a:pt x="263" y="596"/>
                    <a:pt x="358" y="525"/>
                    <a:pt x="358" y="429"/>
                  </a:cubicBezTo>
                  <a:lnTo>
                    <a:pt x="358" y="191"/>
                  </a:lnTo>
                  <a:cubicBezTo>
                    <a:pt x="358" y="72"/>
                    <a:pt x="263" y="1"/>
                    <a:pt x="16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65"/>
            <p:cNvSpPr/>
            <p:nvPr/>
          </p:nvSpPr>
          <p:spPr>
            <a:xfrm>
              <a:off x="4664351" y="2598904"/>
              <a:ext cx="10704" cy="17770"/>
            </a:xfrm>
            <a:custGeom>
              <a:rect b="b" l="l" r="r" t="t"/>
              <a:pathLst>
                <a:path extrusionOk="0" h="596" w="359">
                  <a:moveTo>
                    <a:pt x="168" y="0"/>
                  </a:moveTo>
                  <a:cubicBezTo>
                    <a:pt x="96" y="0"/>
                    <a:pt x="1" y="72"/>
                    <a:pt x="1" y="167"/>
                  </a:cubicBezTo>
                  <a:lnTo>
                    <a:pt x="1" y="405"/>
                  </a:lnTo>
                  <a:cubicBezTo>
                    <a:pt x="1" y="500"/>
                    <a:pt x="96" y="595"/>
                    <a:pt x="168" y="595"/>
                  </a:cubicBezTo>
                  <a:cubicBezTo>
                    <a:pt x="263" y="595"/>
                    <a:pt x="358" y="500"/>
                    <a:pt x="358" y="405"/>
                  </a:cubicBezTo>
                  <a:lnTo>
                    <a:pt x="358" y="167"/>
                  </a:lnTo>
                  <a:cubicBezTo>
                    <a:pt x="358" y="72"/>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65"/>
            <p:cNvSpPr/>
            <p:nvPr/>
          </p:nvSpPr>
          <p:spPr>
            <a:xfrm>
              <a:off x="4664351" y="2709667"/>
              <a:ext cx="10704" cy="17770"/>
            </a:xfrm>
            <a:custGeom>
              <a:rect b="b" l="l" r="r" t="t"/>
              <a:pathLst>
                <a:path extrusionOk="0" h="596" w="359">
                  <a:moveTo>
                    <a:pt x="168" y="0"/>
                  </a:moveTo>
                  <a:cubicBezTo>
                    <a:pt x="96" y="0"/>
                    <a:pt x="1" y="72"/>
                    <a:pt x="1" y="167"/>
                  </a:cubicBezTo>
                  <a:lnTo>
                    <a:pt x="1" y="405"/>
                  </a:lnTo>
                  <a:cubicBezTo>
                    <a:pt x="1" y="500"/>
                    <a:pt x="96" y="595"/>
                    <a:pt x="168" y="595"/>
                  </a:cubicBezTo>
                  <a:cubicBezTo>
                    <a:pt x="263" y="595"/>
                    <a:pt x="358" y="500"/>
                    <a:pt x="358" y="405"/>
                  </a:cubicBezTo>
                  <a:lnTo>
                    <a:pt x="358" y="167"/>
                  </a:lnTo>
                  <a:cubicBezTo>
                    <a:pt x="358" y="48"/>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65"/>
            <p:cNvSpPr/>
            <p:nvPr/>
          </p:nvSpPr>
          <p:spPr>
            <a:xfrm>
              <a:off x="4664351" y="2737336"/>
              <a:ext cx="10704" cy="17800"/>
            </a:xfrm>
            <a:custGeom>
              <a:rect b="b" l="l" r="r" t="t"/>
              <a:pathLst>
                <a:path extrusionOk="0" h="597" w="359">
                  <a:moveTo>
                    <a:pt x="168" y="1"/>
                  </a:moveTo>
                  <a:cubicBezTo>
                    <a:pt x="96" y="1"/>
                    <a:pt x="1" y="72"/>
                    <a:pt x="1" y="168"/>
                  </a:cubicBezTo>
                  <a:lnTo>
                    <a:pt x="1" y="406"/>
                  </a:lnTo>
                  <a:cubicBezTo>
                    <a:pt x="1" y="501"/>
                    <a:pt x="96" y="596"/>
                    <a:pt x="168" y="596"/>
                  </a:cubicBezTo>
                  <a:cubicBezTo>
                    <a:pt x="263" y="596"/>
                    <a:pt x="358" y="501"/>
                    <a:pt x="358" y="406"/>
                  </a:cubicBezTo>
                  <a:lnTo>
                    <a:pt x="358" y="168"/>
                  </a:lnTo>
                  <a:cubicBezTo>
                    <a:pt x="358" y="72"/>
                    <a:pt x="263" y="1"/>
                    <a:pt x="16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65"/>
            <p:cNvSpPr/>
            <p:nvPr/>
          </p:nvSpPr>
          <p:spPr>
            <a:xfrm>
              <a:off x="4664351" y="2681969"/>
              <a:ext cx="10704" cy="17770"/>
            </a:xfrm>
            <a:custGeom>
              <a:rect b="b" l="l" r="r" t="t"/>
              <a:pathLst>
                <a:path extrusionOk="0" h="596" w="359">
                  <a:moveTo>
                    <a:pt x="168" y="0"/>
                  </a:moveTo>
                  <a:cubicBezTo>
                    <a:pt x="96" y="0"/>
                    <a:pt x="1" y="96"/>
                    <a:pt x="1" y="191"/>
                  </a:cubicBezTo>
                  <a:lnTo>
                    <a:pt x="1" y="429"/>
                  </a:lnTo>
                  <a:cubicBezTo>
                    <a:pt x="1" y="500"/>
                    <a:pt x="96" y="596"/>
                    <a:pt x="168" y="596"/>
                  </a:cubicBezTo>
                  <a:cubicBezTo>
                    <a:pt x="263" y="596"/>
                    <a:pt x="358" y="500"/>
                    <a:pt x="358" y="429"/>
                  </a:cubicBezTo>
                  <a:lnTo>
                    <a:pt x="358" y="191"/>
                  </a:lnTo>
                  <a:cubicBezTo>
                    <a:pt x="358" y="72"/>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65"/>
            <p:cNvSpPr/>
            <p:nvPr/>
          </p:nvSpPr>
          <p:spPr>
            <a:xfrm>
              <a:off x="4365452" y="2449797"/>
              <a:ext cx="353606" cy="352890"/>
            </a:xfrm>
            <a:custGeom>
              <a:rect b="b" l="l" r="r" t="t"/>
              <a:pathLst>
                <a:path extrusionOk="0" h="11836" w="11860">
                  <a:moveTo>
                    <a:pt x="905" y="0"/>
                  </a:moveTo>
                  <a:cubicBezTo>
                    <a:pt x="786" y="0"/>
                    <a:pt x="715" y="48"/>
                    <a:pt x="715" y="167"/>
                  </a:cubicBezTo>
                  <a:lnTo>
                    <a:pt x="715" y="976"/>
                  </a:lnTo>
                  <a:lnTo>
                    <a:pt x="500" y="976"/>
                  </a:lnTo>
                  <a:cubicBezTo>
                    <a:pt x="405" y="976"/>
                    <a:pt x="310" y="1024"/>
                    <a:pt x="310" y="1119"/>
                  </a:cubicBezTo>
                  <a:cubicBezTo>
                    <a:pt x="310" y="1238"/>
                    <a:pt x="381" y="1334"/>
                    <a:pt x="500" y="1334"/>
                  </a:cubicBezTo>
                  <a:lnTo>
                    <a:pt x="715" y="1334"/>
                  </a:lnTo>
                  <a:lnTo>
                    <a:pt x="715" y="2215"/>
                  </a:lnTo>
                  <a:lnTo>
                    <a:pt x="500" y="2215"/>
                  </a:lnTo>
                  <a:cubicBezTo>
                    <a:pt x="405" y="2215"/>
                    <a:pt x="310" y="2286"/>
                    <a:pt x="310" y="2381"/>
                  </a:cubicBezTo>
                  <a:cubicBezTo>
                    <a:pt x="310" y="2501"/>
                    <a:pt x="381" y="2572"/>
                    <a:pt x="500" y="2572"/>
                  </a:cubicBezTo>
                  <a:lnTo>
                    <a:pt x="715" y="2572"/>
                  </a:lnTo>
                  <a:lnTo>
                    <a:pt x="715" y="3477"/>
                  </a:lnTo>
                  <a:lnTo>
                    <a:pt x="500" y="3477"/>
                  </a:lnTo>
                  <a:cubicBezTo>
                    <a:pt x="405" y="3477"/>
                    <a:pt x="310" y="3525"/>
                    <a:pt x="310" y="3620"/>
                  </a:cubicBezTo>
                  <a:cubicBezTo>
                    <a:pt x="310" y="3739"/>
                    <a:pt x="381" y="3834"/>
                    <a:pt x="500" y="3834"/>
                  </a:cubicBezTo>
                  <a:lnTo>
                    <a:pt x="715" y="3834"/>
                  </a:lnTo>
                  <a:lnTo>
                    <a:pt x="715" y="4715"/>
                  </a:lnTo>
                  <a:lnTo>
                    <a:pt x="500" y="4715"/>
                  </a:lnTo>
                  <a:cubicBezTo>
                    <a:pt x="405" y="4715"/>
                    <a:pt x="310" y="4787"/>
                    <a:pt x="310" y="4882"/>
                  </a:cubicBezTo>
                  <a:cubicBezTo>
                    <a:pt x="310" y="5001"/>
                    <a:pt x="381" y="5073"/>
                    <a:pt x="500" y="5073"/>
                  </a:cubicBezTo>
                  <a:lnTo>
                    <a:pt x="715" y="5073"/>
                  </a:lnTo>
                  <a:lnTo>
                    <a:pt x="715" y="5977"/>
                  </a:lnTo>
                  <a:lnTo>
                    <a:pt x="500" y="5977"/>
                  </a:lnTo>
                  <a:cubicBezTo>
                    <a:pt x="405" y="5977"/>
                    <a:pt x="310" y="6025"/>
                    <a:pt x="310" y="6120"/>
                  </a:cubicBezTo>
                  <a:cubicBezTo>
                    <a:pt x="310" y="6239"/>
                    <a:pt x="381" y="6335"/>
                    <a:pt x="500" y="6335"/>
                  </a:cubicBezTo>
                  <a:lnTo>
                    <a:pt x="715" y="6335"/>
                  </a:lnTo>
                  <a:lnTo>
                    <a:pt x="715" y="7216"/>
                  </a:lnTo>
                  <a:lnTo>
                    <a:pt x="500" y="7216"/>
                  </a:lnTo>
                  <a:cubicBezTo>
                    <a:pt x="405" y="7216"/>
                    <a:pt x="310" y="7287"/>
                    <a:pt x="310" y="7383"/>
                  </a:cubicBezTo>
                  <a:cubicBezTo>
                    <a:pt x="310" y="7502"/>
                    <a:pt x="381" y="7573"/>
                    <a:pt x="500" y="7573"/>
                  </a:cubicBezTo>
                  <a:lnTo>
                    <a:pt x="715" y="7573"/>
                  </a:lnTo>
                  <a:lnTo>
                    <a:pt x="715" y="8478"/>
                  </a:lnTo>
                  <a:lnTo>
                    <a:pt x="500" y="8478"/>
                  </a:lnTo>
                  <a:cubicBezTo>
                    <a:pt x="405" y="8478"/>
                    <a:pt x="310" y="8526"/>
                    <a:pt x="310" y="8621"/>
                  </a:cubicBezTo>
                  <a:cubicBezTo>
                    <a:pt x="310" y="8740"/>
                    <a:pt x="381" y="8835"/>
                    <a:pt x="500" y="8835"/>
                  </a:cubicBezTo>
                  <a:lnTo>
                    <a:pt x="715" y="8835"/>
                  </a:lnTo>
                  <a:lnTo>
                    <a:pt x="715" y="9716"/>
                  </a:lnTo>
                  <a:lnTo>
                    <a:pt x="524" y="9716"/>
                  </a:lnTo>
                  <a:cubicBezTo>
                    <a:pt x="429" y="9716"/>
                    <a:pt x="357" y="9788"/>
                    <a:pt x="357" y="9883"/>
                  </a:cubicBezTo>
                  <a:cubicBezTo>
                    <a:pt x="357" y="9954"/>
                    <a:pt x="405" y="10050"/>
                    <a:pt x="500" y="10050"/>
                  </a:cubicBezTo>
                  <a:lnTo>
                    <a:pt x="715" y="10050"/>
                  </a:lnTo>
                  <a:lnTo>
                    <a:pt x="715" y="10669"/>
                  </a:lnTo>
                  <a:lnTo>
                    <a:pt x="286" y="10669"/>
                  </a:lnTo>
                  <a:cubicBezTo>
                    <a:pt x="143" y="10669"/>
                    <a:pt x="0" y="10788"/>
                    <a:pt x="0" y="10978"/>
                  </a:cubicBezTo>
                  <a:lnTo>
                    <a:pt x="0" y="11550"/>
                  </a:lnTo>
                  <a:cubicBezTo>
                    <a:pt x="0" y="11693"/>
                    <a:pt x="119" y="11836"/>
                    <a:pt x="286" y="11836"/>
                  </a:cubicBezTo>
                  <a:lnTo>
                    <a:pt x="11574" y="11836"/>
                  </a:lnTo>
                  <a:cubicBezTo>
                    <a:pt x="11717" y="11836"/>
                    <a:pt x="11860" y="11717"/>
                    <a:pt x="11860" y="11550"/>
                  </a:cubicBezTo>
                  <a:lnTo>
                    <a:pt x="11860" y="10978"/>
                  </a:lnTo>
                  <a:cubicBezTo>
                    <a:pt x="11836" y="10788"/>
                    <a:pt x="11717" y="10645"/>
                    <a:pt x="11574" y="10645"/>
                  </a:cubicBezTo>
                  <a:lnTo>
                    <a:pt x="10383" y="10645"/>
                  </a:lnTo>
                  <a:cubicBezTo>
                    <a:pt x="10359" y="10574"/>
                    <a:pt x="10288" y="10526"/>
                    <a:pt x="10240" y="10526"/>
                  </a:cubicBezTo>
                  <a:cubicBezTo>
                    <a:pt x="10169" y="10526"/>
                    <a:pt x="10074" y="10597"/>
                    <a:pt x="10074" y="10645"/>
                  </a:cubicBezTo>
                  <a:lnTo>
                    <a:pt x="7740" y="10645"/>
                  </a:lnTo>
                  <a:lnTo>
                    <a:pt x="7740" y="10407"/>
                  </a:lnTo>
                  <a:cubicBezTo>
                    <a:pt x="7740" y="10312"/>
                    <a:pt x="7645" y="10240"/>
                    <a:pt x="7549" y="10240"/>
                  </a:cubicBezTo>
                  <a:cubicBezTo>
                    <a:pt x="7454" y="10240"/>
                    <a:pt x="7383" y="10312"/>
                    <a:pt x="7383" y="10407"/>
                  </a:cubicBezTo>
                  <a:lnTo>
                    <a:pt x="7383" y="10645"/>
                  </a:lnTo>
                  <a:lnTo>
                    <a:pt x="5430" y="10645"/>
                  </a:lnTo>
                  <a:cubicBezTo>
                    <a:pt x="5358" y="10645"/>
                    <a:pt x="5263" y="10717"/>
                    <a:pt x="5263" y="10788"/>
                  </a:cubicBezTo>
                  <a:cubicBezTo>
                    <a:pt x="5263" y="10907"/>
                    <a:pt x="5311" y="11002"/>
                    <a:pt x="5430" y="11002"/>
                  </a:cubicBezTo>
                  <a:lnTo>
                    <a:pt x="11550" y="11002"/>
                  </a:lnTo>
                  <a:lnTo>
                    <a:pt x="11550" y="11479"/>
                  </a:lnTo>
                  <a:lnTo>
                    <a:pt x="381" y="11479"/>
                  </a:lnTo>
                  <a:lnTo>
                    <a:pt x="381" y="11002"/>
                  </a:lnTo>
                  <a:lnTo>
                    <a:pt x="4596" y="11002"/>
                  </a:lnTo>
                  <a:cubicBezTo>
                    <a:pt x="4692" y="11002"/>
                    <a:pt x="4787" y="10955"/>
                    <a:pt x="4787" y="10859"/>
                  </a:cubicBezTo>
                  <a:cubicBezTo>
                    <a:pt x="4787" y="10740"/>
                    <a:pt x="4715" y="10645"/>
                    <a:pt x="4596" y="10645"/>
                  </a:cubicBezTo>
                  <a:lnTo>
                    <a:pt x="4120" y="10645"/>
                  </a:lnTo>
                  <a:lnTo>
                    <a:pt x="4120" y="10621"/>
                  </a:lnTo>
                  <a:cubicBezTo>
                    <a:pt x="4120" y="10526"/>
                    <a:pt x="4049" y="10431"/>
                    <a:pt x="3953" y="10431"/>
                  </a:cubicBezTo>
                  <a:cubicBezTo>
                    <a:pt x="3858" y="10431"/>
                    <a:pt x="3763" y="10526"/>
                    <a:pt x="3763" y="10621"/>
                  </a:cubicBezTo>
                  <a:lnTo>
                    <a:pt x="3763" y="10669"/>
                  </a:lnTo>
                  <a:lnTo>
                    <a:pt x="2548" y="10669"/>
                  </a:lnTo>
                  <a:lnTo>
                    <a:pt x="2548" y="10645"/>
                  </a:lnTo>
                  <a:cubicBezTo>
                    <a:pt x="2548" y="10550"/>
                    <a:pt x="2501" y="10478"/>
                    <a:pt x="2405" y="10478"/>
                  </a:cubicBezTo>
                  <a:cubicBezTo>
                    <a:pt x="2286" y="10478"/>
                    <a:pt x="2191" y="10526"/>
                    <a:pt x="2191" y="10645"/>
                  </a:cubicBezTo>
                  <a:lnTo>
                    <a:pt x="2191" y="10669"/>
                  </a:lnTo>
                  <a:lnTo>
                    <a:pt x="1072" y="10669"/>
                  </a:lnTo>
                  <a:lnTo>
                    <a:pt x="1072" y="167"/>
                  </a:lnTo>
                  <a:cubicBezTo>
                    <a:pt x="1072" y="72"/>
                    <a:pt x="1000" y="0"/>
                    <a:pt x="9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1" name="Google Shape;2791;p65"/>
          <p:cNvGrpSpPr/>
          <p:nvPr/>
        </p:nvGrpSpPr>
        <p:grpSpPr>
          <a:xfrm>
            <a:off x="3253136" y="2447591"/>
            <a:ext cx="358588" cy="354381"/>
            <a:chOff x="3672223" y="2447591"/>
            <a:chExt cx="358588" cy="354381"/>
          </a:xfrm>
        </p:grpSpPr>
        <p:sp>
          <p:nvSpPr>
            <p:cNvPr id="2792" name="Google Shape;2792;p65"/>
            <p:cNvSpPr/>
            <p:nvPr/>
          </p:nvSpPr>
          <p:spPr>
            <a:xfrm>
              <a:off x="3886655" y="2453345"/>
              <a:ext cx="134913" cy="134227"/>
            </a:xfrm>
            <a:custGeom>
              <a:rect b="b" l="l" r="r" t="t"/>
              <a:pathLst>
                <a:path extrusionOk="0" h="4502" w="4525">
                  <a:moveTo>
                    <a:pt x="2263" y="0"/>
                  </a:moveTo>
                  <a:cubicBezTo>
                    <a:pt x="1024" y="0"/>
                    <a:pt x="0" y="1000"/>
                    <a:pt x="0" y="2262"/>
                  </a:cubicBezTo>
                  <a:cubicBezTo>
                    <a:pt x="0" y="3501"/>
                    <a:pt x="1024" y="4501"/>
                    <a:pt x="2263" y="4501"/>
                  </a:cubicBezTo>
                  <a:cubicBezTo>
                    <a:pt x="3525" y="4501"/>
                    <a:pt x="4525" y="3501"/>
                    <a:pt x="4525" y="2262"/>
                  </a:cubicBezTo>
                  <a:cubicBezTo>
                    <a:pt x="4525" y="1000"/>
                    <a:pt x="3525" y="0"/>
                    <a:pt x="22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65"/>
            <p:cNvSpPr/>
            <p:nvPr/>
          </p:nvSpPr>
          <p:spPr>
            <a:xfrm>
              <a:off x="3909375" y="2462558"/>
              <a:ext cx="121436" cy="125342"/>
            </a:xfrm>
            <a:custGeom>
              <a:rect b="b" l="l" r="r" t="t"/>
              <a:pathLst>
                <a:path extrusionOk="0" h="4204" w="4073">
                  <a:moveTo>
                    <a:pt x="2620" y="1"/>
                  </a:moveTo>
                  <a:lnTo>
                    <a:pt x="2620" y="1"/>
                  </a:lnTo>
                  <a:cubicBezTo>
                    <a:pt x="3382" y="715"/>
                    <a:pt x="3596" y="1882"/>
                    <a:pt x="3049" y="2811"/>
                  </a:cubicBezTo>
                  <a:cubicBezTo>
                    <a:pt x="2631" y="3533"/>
                    <a:pt x="1878" y="3942"/>
                    <a:pt x="1104" y="3942"/>
                  </a:cubicBezTo>
                  <a:cubicBezTo>
                    <a:pt x="729" y="3942"/>
                    <a:pt x="350" y="3846"/>
                    <a:pt x="0" y="3644"/>
                  </a:cubicBezTo>
                  <a:lnTo>
                    <a:pt x="0" y="3644"/>
                  </a:lnTo>
                  <a:cubicBezTo>
                    <a:pt x="119" y="3716"/>
                    <a:pt x="238" y="3811"/>
                    <a:pt x="381" y="3906"/>
                  </a:cubicBezTo>
                  <a:cubicBezTo>
                    <a:pt x="731" y="4108"/>
                    <a:pt x="1110" y="4204"/>
                    <a:pt x="1486" y="4204"/>
                  </a:cubicBezTo>
                  <a:cubicBezTo>
                    <a:pt x="2262" y="4204"/>
                    <a:pt x="3020" y="3795"/>
                    <a:pt x="3453" y="3073"/>
                  </a:cubicBezTo>
                  <a:cubicBezTo>
                    <a:pt x="4073" y="2001"/>
                    <a:pt x="3715" y="644"/>
                    <a:pt x="262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65"/>
            <p:cNvSpPr/>
            <p:nvPr/>
          </p:nvSpPr>
          <p:spPr>
            <a:xfrm>
              <a:off x="3678604" y="2453345"/>
              <a:ext cx="134943" cy="134227"/>
            </a:xfrm>
            <a:custGeom>
              <a:rect b="b" l="l" r="r" t="t"/>
              <a:pathLst>
                <a:path extrusionOk="0" h="4502" w="4526">
                  <a:moveTo>
                    <a:pt x="2263" y="0"/>
                  </a:moveTo>
                  <a:cubicBezTo>
                    <a:pt x="1001" y="0"/>
                    <a:pt x="1" y="1000"/>
                    <a:pt x="1" y="2262"/>
                  </a:cubicBezTo>
                  <a:cubicBezTo>
                    <a:pt x="1" y="3501"/>
                    <a:pt x="1001" y="4501"/>
                    <a:pt x="2263" y="4501"/>
                  </a:cubicBezTo>
                  <a:cubicBezTo>
                    <a:pt x="3501" y="4501"/>
                    <a:pt x="4525" y="3501"/>
                    <a:pt x="4525" y="2262"/>
                  </a:cubicBezTo>
                  <a:cubicBezTo>
                    <a:pt x="4525" y="1000"/>
                    <a:pt x="3501" y="0"/>
                    <a:pt x="22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65"/>
            <p:cNvSpPr/>
            <p:nvPr/>
          </p:nvSpPr>
          <p:spPr>
            <a:xfrm>
              <a:off x="3701323" y="2462558"/>
              <a:ext cx="121436" cy="125342"/>
            </a:xfrm>
            <a:custGeom>
              <a:rect b="b" l="l" r="r" t="t"/>
              <a:pathLst>
                <a:path extrusionOk="0" h="4204" w="4073">
                  <a:moveTo>
                    <a:pt x="2620" y="1"/>
                  </a:moveTo>
                  <a:lnTo>
                    <a:pt x="2620" y="1"/>
                  </a:lnTo>
                  <a:cubicBezTo>
                    <a:pt x="3406" y="715"/>
                    <a:pt x="3597" y="1882"/>
                    <a:pt x="3073" y="2811"/>
                  </a:cubicBezTo>
                  <a:cubicBezTo>
                    <a:pt x="2655" y="3533"/>
                    <a:pt x="1892" y="3942"/>
                    <a:pt x="1110" y="3942"/>
                  </a:cubicBezTo>
                  <a:cubicBezTo>
                    <a:pt x="732" y="3942"/>
                    <a:pt x="350" y="3846"/>
                    <a:pt x="1" y="3644"/>
                  </a:cubicBezTo>
                  <a:lnTo>
                    <a:pt x="1" y="3644"/>
                  </a:lnTo>
                  <a:cubicBezTo>
                    <a:pt x="120" y="3716"/>
                    <a:pt x="239" y="3811"/>
                    <a:pt x="382" y="3906"/>
                  </a:cubicBezTo>
                  <a:cubicBezTo>
                    <a:pt x="731" y="4108"/>
                    <a:pt x="1113" y="4204"/>
                    <a:pt x="1491" y="4204"/>
                  </a:cubicBezTo>
                  <a:cubicBezTo>
                    <a:pt x="2273" y="4204"/>
                    <a:pt x="3036" y="3795"/>
                    <a:pt x="3454" y="3073"/>
                  </a:cubicBezTo>
                  <a:cubicBezTo>
                    <a:pt x="4073" y="2001"/>
                    <a:pt x="3692" y="644"/>
                    <a:pt x="26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65"/>
            <p:cNvSpPr/>
            <p:nvPr/>
          </p:nvSpPr>
          <p:spPr>
            <a:xfrm>
              <a:off x="3886655" y="2662082"/>
              <a:ext cx="134913" cy="134943"/>
            </a:xfrm>
            <a:custGeom>
              <a:rect b="b" l="l" r="r" t="t"/>
              <a:pathLst>
                <a:path extrusionOk="0" h="4526" w="4525">
                  <a:moveTo>
                    <a:pt x="2263" y="1"/>
                  </a:moveTo>
                  <a:cubicBezTo>
                    <a:pt x="1024" y="1"/>
                    <a:pt x="0" y="1025"/>
                    <a:pt x="0" y="2263"/>
                  </a:cubicBezTo>
                  <a:cubicBezTo>
                    <a:pt x="0" y="3525"/>
                    <a:pt x="1024" y="4525"/>
                    <a:pt x="2263" y="4525"/>
                  </a:cubicBezTo>
                  <a:cubicBezTo>
                    <a:pt x="3525" y="4525"/>
                    <a:pt x="4525" y="3525"/>
                    <a:pt x="4525" y="2263"/>
                  </a:cubicBezTo>
                  <a:cubicBezTo>
                    <a:pt x="4525" y="1025"/>
                    <a:pt x="3525" y="1"/>
                    <a:pt x="22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65"/>
            <p:cNvSpPr/>
            <p:nvPr/>
          </p:nvSpPr>
          <p:spPr>
            <a:xfrm>
              <a:off x="3909375" y="2672011"/>
              <a:ext cx="121436" cy="125342"/>
            </a:xfrm>
            <a:custGeom>
              <a:rect b="b" l="l" r="r" t="t"/>
              <a:pathLst>
                <a:path extrusionOk="0" h="4204" w="4073">
                  <a:moveTo>
                    <a:pt x="2620" y="1"/>
                  </a:moveTo>
                  <a:lnTo>
                    <a:pt x="2620" y="1"/>
                  </a:lnTo>
                  <a:cubicBezTo>
                    <a:pt x="3382" y="715"/>
                    <a:pt x="3596" y="1882"/>
                    <a:pt x="3049" y="2811"/>
                  </a:cubicBezTo>
                  <a:cubicBezTo>
                    <a:pt x="2631" y="3533"/>
                    <a:pt x="1878" y="3942"/>
                    <a:pt x="1104" y="3942"/>
                  </a:cubicBezTo>
                  <a:cubicBezTo>
                    <a:pt x="729" y="3942"/>
                    <a:pt x="350" y="3846"/>
                    <a:pt x="0" y="3645"/>
                  </a:cubicBezTo>
                  <a:lnTo>
                    <a:pt x="0" y="3645"/>
                  </a:lnTo>
                  <a:cubicBezTo>
                    <a:pt x="119" y="3716"/>
                    <a:pt x="238" y="3811"/>
                    <a:pt x="381" y="3907"/>
                  </a:cubicBezTo>
                  <a:cubicBezTo>
                    <a:pt x="731" y="4108"/>
                    <a:pt x="1110" y="4204"/>
                    <a:pt x="1486" y="4204"/>
                  </a:cubicBezTo>
                  <a:cubicBezTo>
                    <a:pt x="2262" y="4204"/>
                    <a:pt x="3020" y="3795"/>
                    <a:pt x="3453" y="3073"/>
                  </a:cubicBezTo>
                  <a:cubicBezTo>
                    <a:pt x="4073" y="2001"/>
                    <a:pt x="3715" y="596"/>
                    <a:pt x="26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65"/>
            <p:cNvSpPr/>
            <p:nvPr/>
          </p:nvSpPr>
          <p:spPr>
            <a:xfrm>
              <a:off x="3678604" y="2662082"/>
              <a:ext cx="134943" cy="134943"/>
            </a:xfrm>
            <a:custGeom>
              <a:rect b="b" l="l" r="r" t="t"/>
              <a:pathLst>
                <a:path extrusionOk="0" h="4526" w="4526">
                  <a:moveTo>
                    <a:pt x="2263" y="1"/>
                  </a:moveTo>
                  <a:cubicBezTo>
                    <a:pt x="1001" y="1"/>
                    <a:pt x="1" y="1025"/>
                    <a:pt x="1" y="2263"/>
                  </a:cubicBezTo>
                  <a:cubicBezTo>
                    <a:pt x="1" y="3525"/>
                    <a:pt x="1001" y="4525"/>
                    <a:pt x="2263" y="4525"/>
                  </a:cubicBezTo>
                  <a:cubicBezTo>
                    <a:pt x="3501" y="4525"/>
                    <a:pt x="4525" y="3525"/>
                    <a:pt x="4525" y="2263"/>
                  </a:cubicBezTo>
                  <a:cubicBezTo>
                    <a:pt x="4525" y="1025"/>
                    <a:pt x="3501" y="1"/>
                    <a:pt x="2263"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65"/>
            <p:cNvSpPr/>
            <p:nvPr/>
          </p:nvSpPr>
          <p:spPr>
            <a:xfrm>
              <a:off x="3701323" y="2672011"/>
              <a:ext cx="120751" cy="125342"/>
            </a:xfrm>
            <a:custGeom>
              <a:rect b="b" l="l" r="r" t="t"/>
              <a:pathLst>
                <a:path extrusionOk="0" h="4204" w="4050">
                  <a:moveTo>
                    <a:pt x="2620" y="1"/>
                  </a:moveTo>
                  <a:lnTo>
                    <a:pt x="2620" y="1"/>
                  </a:lnTo>
                  <a:cubicBezTo>
                    <a:pt x="3406" y="715"/>
                    <a:pt x="3597" y="1882"/>
                    <a:pt x="3073" y="2811"/>
                  </a:cubicBezTo>
                  <a:cubicBezTo>
                    <a:pt x="2655" y="3533"/>
                    <a:pt x="1892" y="3942"/>
                    <a:pt x="1110" y="3942"/>
                  </a:cubicBezTo>
                  <a:cubicBezTo>
                    <a:pt x="732" y="3942"/>
                    <a:pt x="350" y="3846"/>
                    <a:pt x="1" y="3645"/>
                  </a:cubicBezTo>
                  <a:lnTo>
                    <a:pt x="1" y="3645"/>
                  </a:lnTo>
                  <a:cubicBezTo>
                    <a:pt x="120" y="3716"/>
                    <a:pt x="239" y="3811"/>
                    <a:pt x="382" y="3907"/>
                  </a:cubicBezTo>
                  <a:cubicBezTo>
                    <a:pt x="731" y="4108"/>
                    <a:pt x="1113" y="4204"/>
                    <a:pt x="1491" y="4204"/>
                  </a:cubicBezTo>
                  <a:cubicBezTo>
                    <a:pt x="2273" y="4204"/>
                    <a:pt x="3036" y="3795"/>
                    <a:pt x="3454" y="3073"/>
                  </a:cubicBezTo>
                  <a:cubicBezTo>
                    <a:pt x="4049" y="2001"/>
                    <a:pt x="3692" y="596"/>
                    <a:pt x="2620"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65"/>
            <p:cNvSpPr/>
            <p:nvPr/>
          </p:nvSpPr>
          <p:spPr>
            <a:xfrm>
              <a:off x="3741097" y="2517955"/>
              <a:ext cx="216576" cy="216576"/>
            </a:xfrm>
            <a:custGeom>
              <a:rect b="b" l="l" r="r" t="t"/>
              <a:pathLst>
                <a:path extrusionOk="0" h="7264" w="7264">
                  <a:moveTo>
                    <a:pt x="3644" y="0"/>
                  </a:moveTo>
                  <a:cubicBezTo>
                    <a:pt x="1644" y="0"/>
                    <a:pt x="0" y="1620"/>
                    <a:pt x="0" y="3620"/>
                  </a:cubicBezTo>
                  <a:cubicBezTo>
                    <a:pt x="0" y="5620"/>
                    <a:pt x="1644" y="7264"/>
                    <a:pt x="3644" y="7264"/>
                  </a:cubicBezTo>
                  <a:cubicBezTo>
                    <a:pt x="5644" y="7264"/>
                    <a:pt x="7264" y="5620"/>
                    <a:pt x="7264" y="3620"/>
                  </a:cubicBezTo>
                  <a:cubicBezTo>
                    <a:pt x="7264" y="1620"/>
                    <a:pt x="5644" y="0"/>
                    <a:pt x="364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65"/>
            <p:cNvSpPr/>
            <p:nvPr/>
          </p:nvSpPr>
          <p:spPr>
            <a:xfrm>
              <a:off x="3802874" y="2522218"/>
              <a:ext cx="154799" cy="212313"/>
            </a:xfrm>
            <a:custGeom>
              <a:rect b="b" l="l" r="r" t="t"/>
              <a:pathLst>
                <a:path extrusionOk="0" h="7121" w="5192">
                  <a:moveTo>
                    <a:pt x="2644" y="0"/>
                  </a:moveTo>
                  <a:lnTo>
                    <a:pt x="2644" y="0"/>
                  </a:lnTo>
                  <a:cubicBezTo>
                    <a:pt x="3858" y="595"/>
                    <a:pt x="4692" y="1858"/>
                    <a:pt x="4692" y="3287"/>
                  </a:cubicBezTo>
                  <a:cubicBezTo>
                    <a:pt x="4692" y="5263"/>
                    <a:pt x="3048" y="6906"/>
                    <a:pt x="1072" y="6906"/>
                  </a:cubicBezTo>
                  <a:cubicBezTo>
                    <a:pt x="667" y="6906"/>
                    <a:pt x="310" y="6859"/>
                    <a:pt x="0" y="6763"/>
                  </a:cubicBezTo>
                  <a:lnTo>
                    <a:pt x="0" y="6763"/>
                  </a:lnTo>
                  <a:cubicBezTo>
                    <a:pt x="476" y="7002"/>
                    <a:pt x="1000" y="7121"/>
                    <a:pt x="1572" y="7121"/>
                  </a:cubicBezTo>
                  <a:cubicBezTo>
                    <a:pt x="3572" y="7121"/>
                    <a:pt x="5192" y="5477"/>
                    <a:pt x="5192" y="3477"/>
                  </a:cubicBezTo>
                  <a:cubicBezTo>
                    <a:pt x="5192" y="1858"/>
                    <a:pt x="4120" y="453"/>
                    <a:pt x="2644"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65"/>
            <p:cNvSpPr/>
            <p:nvPr/>
          </p:nvSpPr>
          <p:spPr>
            <a:xfrm>
              <a:off x="3672223" y="2447591"/>
              <a:ext cx="357154" cy="354381"/>
            </a:xfrm>
            <a:custGeom>
              <a:rect b="b" l="l" r="r" t="t"/>
              <a:pathLst>
                <a:path extrusionOk="0" h="11886" w="11979">
                  <a:moveTo>
                    <a:pt x="9455" y="384"/>
                  </a:moveTo>
                  <a:cubicBezTo>
                    <a:pt x="9645" y="384"/>
                    <a:pt x="9812" y="431"/>
                    <a:pt x="10002" y="455"/>
                  </a:cubicBezTo>
                  <a:cubicBezTo>
                    <a:pt x="10526" y="598"/>
                    <a:pt x="10979" y="931"/>
                    <a:pt x="11241" y="1431"/>
                  </a:cubicBezTo>
                  <a:cubicBezTo>
                    <a:pt x="11527" y="1908"/>
                    <a:pt x="11598" y="2479"/>
                    <a:pt x="11455" y="3003"/>
                  </a:cubicBezTo>
                  <a:cubicBezTo>
                    <a:pt x="11312" y="3551"/>
                    <a:pt x="10979" y="4003"/>
                    <a:pt x="10479" y="4265"/>
                  </a:cubicBezTo>
                  <a:cubicBezTo>
                    <a:pt x="10145" y="4432"/>
                    <a:pt x="9812" y="4527"/>
                    <a:pt x="9455" y="4527"/>
                  </a:cubicBezTo>
                  <a:cubicBezTo>
                    <a:pt x="9074" y="3575"/>
                    <a:pt x="8312" y="2837"/>
                    <a:pt x="7359" y="2455"/>
                  </a:cubicBezTo>
                  <a:lnTo>
                    <a:pt x="7430" y="1908"/>
                  </a:lnTo>
                  <a:cubicBezTo>
                    <a:pt x="7597" y="1384"/>
                    <a:pt x="7907" y="931"/>
                    <a:pt x="8431" y="669"/>
                  </a:cubicBezTo>
                  <a:cubicBezTo>
                    <a:pt x="8740" y="479"/>
                    <a:pt x="9097" y="384"/>
                    <a:pt x="9455" y="384"/>
                  </a:cubicBezTo>
                  <a:close/>
                  <a:moveTo>
                    <a:pt x="2429" y="7385"/>
                  </a:moveTo>
                  <a:cubicBezTo>
                    <a:pt x="2834" y="8338"/>
                    <a:pt x="3596" y="9124"/>
                    <a:pt x="4549" y="9505"/>
                  </a:cubicBezTo>
                  <a:cubicBezTo>
                    <a:pt x="4525" y="10624"/>
                    <a:pt x="3596" y="11553"/>
                    <a:pt x="2477" y="11553"/>
                  </a:cubicBezTo>
                  <a:cubicBezTo>
                    <a:pt x="1334" y="11553"/>
                    <a:pt x="381" y="10624"/>
                    <a:pt x="381" y="9481"/>
                  </a:cubicBezTo>
                  <a:cubicBezTo>
                    <a:pt x="381" y="8338"/>
                    <a:pt x="1310" y="7409"/>
                    <a:pt x="2429" y="7385"/>
                  </a:cubicBezTo>
                  <a:close/>
                  <a:moveTo>
                    <a:pt x="5954" y="2527"/>
                  </a:moveTo>
                  <a:cubicBezTo>
                    <a:pt x="7859" y="2527"/>
                    <a:pt x="9407" y="4075"/>
                    <a:pt x="9407" y="5980"/>
                  </a:cubicBezTo>
                  <a:cubicBezTo>
                    <a:pt x="9407" y="6933"/>
                    <a:pt x="8978" y="7885"/>
                    <a:pt x="8264" y="8504"/>
                  </a:cubicBezTo>
                  <a:cubicBezTo>
                    <a:pt x="8216" y="8576"/>
                    <a:pt x="8192" y="8695"/>
                    <a:pt x="8264" y="8742"/>
                  </a:cubicBezTo>
                  <a:cubicBezTo>
                    <a:pt x="8302" y="8781"/>
                    <a:pt x="8354" y="8805"/>
                    <a:pt x="8401" y="8805"/>
                  </a:cubicBezTo>
                  <a:cubicBezTo>
                    <a:pt x="8442" y="8805"/>
                    <a:pt x="8480" y="8787"/>
                    <a:pt x="8502" y="8742"/>
                  </a:cubicBezTo>
                  <a:cubicBezTo>
                    <a:pt x="8931" y="8361"/>
                    <a:pt x="9264" y="7885"/>
                    <a:pt x="9455" y="7385"/>
                  </a:cubicBezTo>
                  <a:cubicBezTo>
                    <a:pt x="9812" y="7385"/>
                    <a:pt x="10145" y="7480"/>
                    <a:pt x="10479" y="7647"/>
                  </a:cubicBezTo>
                  <a:cubicBezTo>
                    <a:pt x="10955" y="7909"/>
                    <a:pt x="11312" y="8361"/>
                    <a:pt x="11455" y="8909"/>
                  </a:cubicBezTo>
                  <a:cubicBezTo>
                    <a:pt x="11598" y="9481"/>
                    <a:pt x="11527" y="10028"/>
                    <a:pt x="11241" y="10505"/>
                  </a:cubicBezTo>
                  <a:cubicBezTo>
                    <a:pt x="10979" y="10981"/>
                    <a:pt x="10526" y="11338"/>
                    <a:pt x="10002" y="11505"/>
                  </a:cubicBezTo>
                  <a:cubicBezTo>
                    <a:pt x="9830" y="11550"/>
                    <a:pt x="9657" y="11571"/>
                    <a:pt x="9487" y="11571"/>
                  </a:cubicBezTo>
                  <a:cubicBezTo>
                    <a:pt x="9117" y="11571"/>
                    <a:pt x="8757" y="11470"/>
                    <a:pt x="8431" y="11291"/>
                  </a:cubicBezTo>
                  <a:cubicBezTo>
                    <a:pt x="7954" y="11029"/>
                    <a:pt x="7597" y="10576"/>
                    <a:pt x="7430" y="10028"/>
                  </a:cubicBezTo>
                  <a:cubicBezTo>
                    <a:pt x="7383" y="9862"/>
                    <a:pt x="7383" y="9695"/>
                    <a:pt x="7383" y="9528"/>
                  </a:cubicBezTo>
                  <a:cubicBezTo>
                    <a:pt x="7549" y="9457"/>
                    <a:pt x="7716" y="9385"/>
                    <a:pt x="7859" y="9290"/>
                  </a:cubicBezTo>
                  <a:cubicBezTo>
                    <a:pt x="7931" y="9219"/>
                    <a:pt x="7978" y="9147"/>
                    <a:pt x="7907" y="9052"/>
                  </a:cubicBezTo>
                  <a:cubicBezTo>
                    <a:pt x="7875" y="8989"/>
                    <a:pt x="7822" y="8957"/>
                    <a:pt x="7762" y="8957"/>
                  </a:cubicBezTo>
                  <a:cubicBezTo>
                    <a:pt x="7732" y="8957"/>
                    <a:pt x="7700" y="8965"/>
                    <a:pt x="7669" y="8981"/>
                  </a:cubicBezTo>
                  <a:cubicBezTo>
                    <a:pt x="7168" y="9290"/>
                    <a:pt x="6573" y="9433"/>
                    <a:pt x="5954" y="9433"/>
                  </a:cubicBezTo>
                  <a:cubicBezTo>
                    <a:pt x="4049" y="9433"/>
                    <a:pt x="2501" y="7885"/>
                    <a:pt x="2501" y="5980"/>
                  </a:cubicBezTo>
                  <a:cubicBezTo>
                    <a:pt x="2501" y="4075"/>
                    <a:pt x="4049" y="2527"/>
                    <a:pt x="5954" y="2527"/>
                  </a:cubicBezTo>
                  <a:close/>
                  <a:moveTo>
                    <a:pt x="9473" y="1"/>
                  </a:moveTo>
                  <a:cubicBezTo>
                    <a:pt x="9056" y="1"/>
                    <a:pt x="8639" y="117"/>
                    <a:pt x="8264" y="336"/>
                  </a:cubicBezTo>
                  <a:cubicBezTo>
                    <a:pt x="7692" y="646"/>
                    <a:pt x="7311" y="1170"/>
                    <a:pt x="7145" y="1789"/>
                  </a:cubicBezTo>
                  <a:cubicBezTo>
                    <a:pt x="7121" y="1955"/>
                    <a:pt x="7073" y="2122"/>
                    <a:pt x="7049" y="2289"/>
                  </a:cubicBezTo>
                  <a:cubicBezTo>
                    <a:pt x="6716" y="2217"/>
                    <a:pt x="6359" y="2146"/>
                    <a:pt x="5978" y="2146"/>
                  </a:cubicBezTo>
                  <a:cubicBezTo>
                    <a:pt x="5621" y="2146"/>
                    <a:pt x="5239" y="2217"/>
                    <a:pt x="4906" y="2289"/>
                  </a:cubicBezTo>
                  <a:cubicBezTo>
                    <a:pt x="4906" y="2027"/>
                    <a:pt x="4858" y="1789"/>
                    <a:pt x="4763" y="1551"/>
                  </a:cubicBezTo>
                  <a:cubicBezTo>
                    <a:pt x="4745" y="1478"/>
                    <a:pt x="4671" y="1447"/>
                    <a:pt x="4595" y="1447"/>
                  </a:cubicBezTo>
                  <a:cubicBezTo>
                    <a:pt x="4571" y="1447"/>
                    <a:pt x="4548" y="1450"/>
                    <a:pt x="4525" y="1455"/>
                  </a:cubicBezTo>
                  <a:cubicBezTo>
                    <a:pt x="4430" y="1503"/>
                    <a:pt x="4406" y="1622"/>
                    <a:pt x="4430" y="1693"/>
                  </a:cubicBezTo>
                  <a:cubicBezTo>
                    <a:pt x="4525" y="1932"/>
                    <a:pt x="4573" y="2217"/>
                    <a:pt x="4573" y="2432"/>
                  </a:cubicBezTo>
                  <a:cubicBezTo>
                    <a:pt x="3620" y="2837"/>
                    <a:pt x="2858" y="3575"/>
                    <a:pt x="2477" y="4527"/>
                  </a:cubicBezTo>
                  <a:cubicBezTo>
                    <a:pt x="2286" y="4527"/>
                    <a:pt x="2144" y="4504"/>
                    <a:pt x="1953" y="4456"/>
                  </a:cubicBezTo>
                  <a:cubicBezTo>
                    <a:pt x="1429" y="4313"/>
                    <a:pt x="977" y="3980"/>
                    <a:pt x="715" y="3480"/>
                  </a:cubicBezTo>
                  <a:cubicBezTo>
                    <a:pt x="453" y="3003"/>
                    <a:pt x="358" y="2432"/>
                    <a:pt x="500" y="1908"/>
                  </a:cubicBezTo>
                  <a:cubicBezTo>
                    <a:pt x="643" y="1384"/>
                    <a:pt x="977" y="931"/>
                    <a:pt x="1477" y="646"/>
                  </a:cubicBezTo>
                  <a:cubicBezTo>
                    <a:pt x="1792" y="465"/>
                    <a:pt x="2148" y="377"/>
                    <a:pt x="2504" y="377"/>
                  </a:cubicBezTo>
                  <a:cubicBezTo>
                    <a:pt x="3089" y="377"/>
                    <a:pt x="3673" y="615"/>
                    <a:pt x="4073" y="1074"/>
                  </a:cubicBezTo>
                  <a:cubicBezTo>
                    <a:pt x="4114" y="1102"/>
                    <a:pt x="4171" y="1129"/>
                    <a:pt x="4221" y="1129"/>
                  </a:cubicBezTo>
                  <a:cubicBezTo>
                    <a:pt x="4258" y="1129"/>
                    <a:pt x="4291" y="1115"/>
                    <a:pt x="4311" y="1074"/>
                  </a:cubicBezTo>
                  <a:cubicBezTo>
                    <a:pt x="4382" y="1003"/>
                    <a:pt x="4406" y="884"/>
                    <a:pt x="4311" y="836"/>
                  </a:cubicBezTo>
                  <a:cubicBezTo>
                    <a:pt x="3954" y="431"/>
                    <a:pt x="3453" y="146"/>
                    <a:pt x="2906" y="50"/>
                  </a:cubicBezTo>
                  <a:cubicBezTo>
                    <a:pt x="2779" y="34"/>
                    <a:pt x="2650" y="25"/>
                    <a:pt x="2522" y="25"/>
                  </a:cubicBezTo>
                  <a:cubicBezTo>
                    <a:pt x="2098" y="25"/>
                    <a:pt x="1676" y="122"/>
                    <a:pt x="1310" y="360"/>
                  </a:cubicBezTo>
                  <a:cubicBezTo>
                    <a:pt x="739" y="693"/>
                    <a:pt x="358" y="1193"/>
                    <a:pt x="167" y="1813"/>
                  </a:cubicBezTo>
                  <a:cubicBezTo>
                    <a:pt x="0" y="2432"/>
                    <a:pt x="96" y="3098"/>
                    <a:pt x="405" y="3670"/>
                  </a:cubicBezTo>
                  <a:cubicBezTo>
                    <a:pt x="739" y="4218"/>
                    <a:pt x="1239" y="4623"/>
                    <a:pt x="1882" y="4789"/>
                  </a:cubicBezTo>
                  <a:cubicBezTo>
                    <a:pt x="2025" y="4813"/>
                    <a:pt x="2191" y="4861"/>
                    <a:pt x="2358" y="4885"/>
                  </a:cubicBezTo>
                  <a:cubicBezTo>
                    <a:pt x="2215" y="5242"/>
                    <a:pt x="2191" y="5599"/>
                    <a:pt x="2191" y="5980"/>
                  </a:cubicBezTo>
                  <a:cubicBezTo>
                    <a:pt x="2191" y="6361"/>
                    <a:pt x="2263" y="6718"/>
                    <a:pt x="2358" y="7052"/>
                  </a:cubicBezTo>
                  <a:cubicBezTo>
                    <a:pt x="1096" y="7147"/>
                    <a:pt x="96" y="8195"/>
                    <a:pt x="96" y="9457"/>
                  </a:cubicBezTo>
                  <a:cubicBezTo>
                    <a:pt x="96" y="10814"/>
                    <a:pt x="1191" y="11886"/>
                    <a:pt x="2501" y="11886"/>
                  </a:cubicBezTo>
                  <a:cubicBezTo>
                    <a:pt x="3763" y="11886"/>
                    <a:pt x="4858" y="10862"/>
                    <a:pt x="4906" y="9624"/>
                  </a:cubicBezTo>
                  <a:cubicBezTo>
                    <a:pt x="5239" y="9695"/>
                    <a:pt x="5597" y="9767"/>
                    <a:pt x="5978" y="9767"/>
                  </a:cubicBezTo>
                  <a:cubicBezTo>
                    <a:pt x="6335" y="9767"/>
                    <a:pt x="6692" y="9695"/>
                    <a:pt x="7049" y="9624"/>
                  </a:cubicBezTo>
                  <a:cubicBezTo>
                    <a:pt x="7049" y="9767"/>
                    <a:pt x="7073" y="9957"/>
                    <a:pt x="7145" y="10100"/>
                  </a:cubicBezTo>
                  <a:cubicBezTo>
                    <a:pt x="7311" y="10719"/>
                    <a:pt x="7692" y="11243"/>
                    <a:pt x="8264" y="11553"/>
                  </a:cubicBezTo>
                  <a:cubicBezTo>
                    <a:pt x="8645" y="11767"/>
                    <a:pt x="9050" y="11886"/>
                    <a:pt x="9478" y="11886"/>
                  </a:cubicBezTo>
                  <a:cubicBezTo>
                    <a:pt x="9693" y="11886"/>
                    <a:pt x="9907" y="11838"/>
                    <a:pt x="10121" y="11791"/>
                  </a:cubicBezTo>
                  <a:cubicBezTo>
                    <a:pt x="10741" y="11624"/>
                    <a:pt x="11265" y="11219"/>
                    <a:pt x="11574" y="10671"/>
                  </a:cubicBezTo>
                  <a:cubicBezTo>
                    <a:pt x="11908" y="10100"/>
                    <a:pt x="11979" y="9433"/>
                    <a:pt x="11812" y="8814"/>
                  </a:cubicBezTo>
                  <a:cubicBezTo>
                    <a:pt x="11622" y="8195"/>
                    <a:pt x="11217" y="7695"/>
                    <a:pt x="10645" y="7361"/>
                  </a:cubicBezTo>
                  <a:cubicBezTo>
                    <a:pt x="10336" y="7171"/>
                    <a:pt x="9979" y="7052"/>
                    <a:pt x="9621" y="7028"/>
                  </a:cubicBezTo>
                  <a:cubicBezTo>
                    <a:pt x="9693" y="6671"/>
                    <a:pt x="9764" y="6313"/>
                    <a:pt x="9764" y="5956"/>
                  </a:cubicBezTo>
                  <a:cubicBezTo>
                    <a:pt x="9764" y="5575"/>
                    <a:pt x="9693" y="5218"/>
                    <a:pt x="9621" y="4861"/>
                  </a:cubicBezTo>
                  <a:cubicBezTo>
                    <a:pt x="9979" y="4813"/>
                    <a:pt x="10360" y="4742"/>
                    <a:pt x="10693" y="4527"/>
                  </a:cubicBezTo>
                  <a:cubicBezTo>
                    <a:pt x="11241" y="4194"/>
                    <a:pt x="11646" y="3694"/>
                    <a:pt x="11812" y="3075"/>
                  </a:cubicBezTo>
                  <a:cubicBezTo>
                    <a:pt x="11979" y="2432"/>
                    <a:pt x="11908" y="1789"/>
                    <a:pt x="11574" y="1217"/>
                  </a:cubicBezTo>
                  <a:cubicBezTo>
                    <a:pt x="11241" y="646"/>
                    <a:pt x="10741" y="265"/>
                    <a:pt x="10121" y="98"/>
                  </a:cubicBezTo>
                  <a:cubicBezTo>
                    <a:pt x="9909" y="33"/>
                    <a:pt x="9691" y="1"/>
                    <a:pt x="947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65"/>
            <p:cNvSpPr/>
            <p:nvPr/>
          </p:nvSpPr>
          <p:spPr>
            <a:xfrm>
              <a:off x="3920019" y="2504448"/>
              <a:ext cx="68902" cy="10674"/>
            </a:xfrm>
            <a:custGeom>
              <a:rect b="b" l="l" r="r" t="t"/>
              <a:pathLst>
                <a:path extrusionOk="0" h="358" w="2311">
                  <a:moveTo>
                    <a:pt x="191" y="1"/>
                  </a:moveTo>
                  <a:cubicBezTo>
                    <a:pt x="120" y="1"/>
                    <a:pt x="48" y="72"/>
                    <a:pt x="24" y="144"/>
                  </a:cubicBezTo>
                  <a:cubicBezTo>
                    <a:pt x="1" y="263"/>
                    <a:pt x="72" y="358"/>
                    <a:pt x="191" y="358"/>
                  </a:cubicBezTo>
                  <a:lnTo>
                    <a:pt x="2096" y="358"/>
                  </a:lnTo>
                  <a:cubicBezTo>
                    <a:pt x="2215" y="358"/>
                    <a:pt x="2311" y="263"/>
                    <a:pt x="2287" y="144"/>
                  </a:cubicBezTo>
                  <a:cubicBezTo>
                    <a:pt x="2263" y="72"/>
                    <a:pt x="2168" y="1"/>
                    <a:pt x="207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65"/>
            <p:cNvSpPr/>
            <p:nvPr/>
          </p:nvSpPr>
          <p:spPr>
            <a:xfrm>
              <a:off x="3941307" y="2526482"/>
              <a:ext cx="46899" cy="10674"/>
            </a:xfrm>
            <a:custGeom>
              <a:rect b="b" l="l" r="r" t="t"/>
              <a:pathLst>
                <a:path extrusionOk="0" h="358" w="1573">
                  <a:moveTo>
                    <a:pt x="192" y="0"/>
                  </a:moveTo>
                  <a:cubicBezTo>
                    <a:pt x="120" y="0"/>
                    <a:pt x="49" y="71"/>
                    <a:pt x="25" y="167"/>
                  </a:cubicBezTo>
                  <a:cubicBezTo>
                    <a:pt x="1" y="286"/>
                    <a:pt x="72" y="357"/>
                    <a:pt x="192" y="357"/>
                  </a:cubicBezTo>
                  <a:lnTo>
                    <a:pt x="1358" y="357"/>
                  </a:lnTo>
                  <a:cubicBezTo>
                    <a:pt x="1454" y="357"/>
                    <a:pt x="1501" y="310"/>
                    <a:pt x="1549" y="214"/>
                  </a:cubicBezTo>
                  <a:cubicBezTo>
                    <a:pt x="1573" y="95"/>
                    <a:pt x="1477" y="0"/>
                    <a:pt x="135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65"/>
            <p:cNvSpPr/>
            <p:nvPr/>
          </p:nvSpPr>
          <p:spPr>
            <a:xfrm>
              <a:off x="3711282" y="2735219"/>
              <a:ext cx="68902" cy="10674"/>
            </a:xfrm>
            <a:custGeom>
              <a:rect b="b" l="l" r="r" t="t"/>
              <a:pathLst>
                <a:path extrusionOk="0" h="358" w="2311">
                  <a:moveTo>
                    <a:pt x="214" y="0"/>
                  </a:moveTo>
                  <a:cubicBezTo>
                    <a:pt x="72" y="0"/>
                    <a:pt x="0" y="96"/>
                    <a:pt x="24" y="215"/>
                  </a:cubicBezTo>
                  <a:cubicBezTo>
                    <a:pt x="48" y="310"/>
                    <a:pt x="143" y="358"/>
                    <a:pt x="238" y="358"/>
                  </a:cubicBezTo>
                  <a:lnTo>
                    <a:pt x="2120" y="358"/>
                  </a:lnTo>
                  <a:cubicBezTo>
                    <a:pt x="2191" y="358"/>
                    <a:pt x="2262" y="310"/>
                    <a:pt x="2286" y="215"/>
                  </a:cubicBezTo>
                  <a:cubicBezTo>
                    <a:pt x="2310" y="96"/>
                    <a:pt x="2239" y="0"/>
                    <a:pt x="212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65"/>
            <p:cNvSpPr/>
            <p:nvPr/>
          </p:nvSpPr>
          <p:spPr>
            <a:xfrm>
              <a:off x="3711967" y="2713931"/>
              <a:ext cx="46183" cy="10674"/>
            </a:xfrm>
            <a:custGeom>
              <a:rect b="b" l="l" r="r" t="t"/>
              <a:pathLst>
                <a:path extrusionOk="0" h="358" w="1549">
                  <a:moveTo>
                    <a:pt x="191" y="0"/>
                  </a:moveTo>
                  <a:cubicBezTo>
                    <a:pt x="96" y="0"/>
                    <a:pt x="25" y="71"/>
                    <a:pt x="1" y="143"/>
                  </a:cubicBezTo>
                  <a:cubicBezTo>
                    <a:pt x="1" y="238"/>
                    <a:pt x="96" y="357"/>
                    <a:pt x="191" y="357"/>
                  </a:cubicBezTo>
                  <a:lnTo>
                    <a:pt x="1335" y="357"/>
                  </a:lnTo>
                  <a:cubicBezTo>
                    <a:pt x="1430" y="357"/>
                    <a:pt x="1501" y="310"/>
                    <a:pt x="1525" y="214"/>
                  </a:cubicBezTo>
                  <a:cubicBezTo>
                    <a:pt x="1549" y="95"/>
                    <a:pt x="1454" y="0"/>
                    <a:pt x="133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65"/>
            <p:cNvSpPr/>
            <p:nvPr/>
          </p:nvSpPr>
          <p:spPr>
            <a:xfrm>
              <a:off x="3920019" y="2735219"/>
              <a:ext cx="68187" cy="10674"/>
            </a:xfrm>
            <a:custGeom>
              <a:rect b="b" l="l" r="r" t="t"/>
              <a:pathLst>
                <a:path extrusionOk="0" h="358" w="2287">
                  <a:moveTo>
                    <a:pt x="191" y="0"/>
                  </a:moveTo>
                  <a:cubicBezTo>
                    <a:pt x="120" y="0"/>
                    <a:pt x="48" y="72"/>
                    <a:pt x="24" y="143"/>
                  </a:cubicBezTo>
                  <a:cubicBezTo>
                    <a:pt x="1" y="262"/>
                    <a:pt x="72" y="358"/>
                    <a:pt x="191" y="358"/>
                  </a:cubicBezTo>
                  <a:lnTo>
                    <a:pt x="2072" y="358"/>
                  </a:lnTo>
                  <a:cubicBezTo>
                    <a:pt x="2168" y="358"/>
                    <a:pt x="2215" y="310"/>
                    <a:pt x="2263" y="215"/>
                  </a:cubicBezTo>
                  <a:cubicBezTo>
                    <a:pt x="2287" y="96"/>
                    <a:pt x="2191" y="0"/>
                    <a:pt x="207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65"/>
            <p:cNvSpPr/>
            <p:nvPr/>
          </p:nvSpPr>
          <p:spPr>
            <a:xfrm>
              <a:off x="3941307" y="2713931"/>
              <a:ext cx="46899" cy="10674"/>
            </a:xfrm>
            <a:custGeom>
              <a:rect b="b" l="l" r="r" t="t"/>
              <a:pathLst>
                <a:path extrusionOk="0" h="358" w="1573">
                  <a:moveTo>
                    <a:pt x="192" y="0"/>
                  </a:moveTo>
                  <a:cubicBezTo>
                    <a:pt x="120" y="0"/>
                    <a:pt x="49" y="71"/>
                    <a:pt x="25" y="143"/>
                  </a:cubicBezTo>
                  <a:cubicBezTo>
                    <a:pt x="1" y="262"/>
                    <a:pt x="72" y="357"/>
                    <a:pt x="192" y="357"/>
                  </a:cubicBezTo>
                  <a:lnTo>
                    <a:pt x="1358" y="357"/>
                  </a:lnTo>
                  <a:cubicBezTo>
                    <a:pt x="1454" y="357"/>
                    <a:pt x="1501" y="310"/>
                    <a:pt x="1549" y="214"/>
                  </a:cubicBezTo>
                  <a:cubicBezTo>
                    <a:pt x="1573" y="95"/>
                    <a:pt x="1477" y="0"/>
                    <a:pt x="135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65"/>
            <p:cNvSpPr/>
            <p:nvPr/>
          </p:nvSpPr>
          <p:spPr>
            <a:xfrm>
              <a:off x="3796464" y="2593924"/>
              <a:ext cx="107245" cy="10674"/>
            </a:xfrm>
            <a:custGeom>
              <a:rect b="b" l="l" r="r" t="t"/>
              <a:pathLst>
                <a:path extrusionOk="0" h="358" w="3597">
                  <a:moveTo>
                    <a:pt x="215" y="0"/>
                  </a:moveTo>
                  <a:cubicBezTo>
                    <a:pt x="120" y="0"/>
                    <a:pt x="48" y="72"/>
                    <a:pt x="25" y="167"/>
                  </a:cubicBezTo>
                  <a:cubicBezTo>
                    <a:pt x="1" y="286"/>
                    <a:pt x="96" y="358"/>
                    <a:pt x="215" y="358"/>
                  </a:cubicBezTo>
                  <a:lnTo>
                    <a:pt x="3430" y="358"/>
                  </a:lnTo>
                  <a:cubicBezTo>
                    <a:pt x="3502" y="358"/>
                    <a:pt x="3573" y="310"/>
                    <a:pt x="3597" y="215"/>
                  </a:cubicBezTo>
                  <a:cubicBezTo>
                    <a:pt x="3597" y="96"/>
                    <a:pt x="3502" y="0"/>
                    <a:pt x="3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65"/>
            <p:cNvSpPr/>
            <p:nvPr/>
          </p:nvSpPr>
          <p:spPr>
            <a:xfrm>
              <a:off x="3796464" y="2620907"/>
              <a:ext cx="107245" cy="10674"/>
            </a:xfrm>
            <a:custGeom>
              <a:rect b="b" l="l" r="r" t="t"/>
              <a:pathLst>
                <a:path extrusionOk="0" h="358" w="3597">
                  <a:moveTo>
                    <a:pt x="215" y="0"/>
                  </a:moveTo>
                  <a:cubicBezTo>
                    <a:pt x="120" y="0"/>
                    <a:pt x="48" y="48"/>
                    <a:pt x="25" y="143"/>
                  </a:cubicBezTo>
                  <a:cubicBezTo>
                    <a:pt x="1" y="262"/>
                    <a:pt x="96" y="358"/>
                    <a:pt x="215" y="358"/>
                  </a:cubicBezTo>
                  <a:lnTo>
                    <a:pt x="3430" y="358"/>
                  </a:lnTo>
                  <a:cubicBezTo>
                    <a:pt x="3502" y="358"/>
                    <a:pt x="3573" y="286"/>
                    <a:pt x="3597" y="215"/>
                  </a:cubicBezTo>
                  <a:cubicBezTo>
                    <a:pt x="3597" y="96"/>
                    <a:pt x="3502" y="0"/>
                    <a:pt x="3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65"/>
            <p:cNvSpPr/>
            <p:nvPr/>
          </p:nvSpPr>
          <p:spPr>
            <a:xfrm>
              <a:off x="3820614" y="2647175"/>
              <a:ext cx="58974" cy="10674"/>
            </a:xfrm>
            <a:custGeom>
              <a:rect b="b" l="l" r="r" t="t"/>
              <a:pathLst>
                <a:path extrusionOk="0" h="358" w="1978">
                  <a:moveTo>
                    <a:pt x="191" y="0"/>
                  </a:moveTo>
                  <a:cubicBezTo>
                    <a:pt x="120" y="0"/>
                    <a:pt x="48" y="72"/>
                    <a:pt x="24" y="167"/>
                  </a:cubicBezTo>
                  <a:cubicBezTo>
                    <a:pt x="1" y="286"/>
                    <a:pt x="72" y="358"/>
                    <a:pt x="191" y="358"/>
                  </a:cubicBezTo>
                  <a:lnTo>
                    <a:pt x="1810" y="358"/>
                  </a:lnTo>
                  <a:cubicBezTo>
                    <a:pt x="1906" y="358"/>
                    <a:pt x="1953" y="310"/>
                    <a:pt x="1977" y="215"/>
                  </a:cubicBezTo>
                  <a:cubicBezTo>
                    <a:pt x="1977" y="120"/>
                    <a:pt x="1906" y="0"/>
                    <a:pt x="18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65"/>
            <p:cNvSpPr/>
            <p:nvPr/>
          </p:nvSpPr>
          <p:spPr>
            <a:xfrm>
              <a:off x="3711967" y="2504448"/>
              <a:ext cx="69618" cy="10674"/>
            </a:xfrm>
            <a:custGeom>
              <a:rect b="b" l="l" r="r" t="t"/>
              <a:pathLst>
                <a:path extrusionOk="0" h="358" w="2335">
                  <a:moveTo>
                    <a:pt x="215" y="1"/>
                  </a:moveTo>
                  <a:cubicBezTo>
                    <a:pt x="120" y="1"/>
                    <a:pt x="72" y="72"/>
                    <a:pt x="25" y="144"/>
                  </a:cubicBezTo>
                  <a:cubicBezTo>
                    <a:pt x="1" y="263"/>
                    <a:pt x="96" y="358"/>
                    <a:pt x="215" y="358"/>
                  </a:cubicBezTo>
                  <a:lnTo>
                    <a:pt x="2120" y="358"/>
                  </a:lnTo>
                  <a:cubicBezTo>
                    <a:pt x="2239" y="358"/>
                    <a:pt x="2335" y="263"/>
                    <a:pt x="2287" y="144"/>
                  </a:cubicBezTo>
                  <a:cubicBezTo>
                    <a:pt x="2239" y="72"/>
                    <a:pt x="2168" y="1"/>
                    <a:pt x="209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65"/>
            <p:cNvSpPr/>
            <p:nvPr/>
          </p:nvSpPr>
          <p:spPr>
            <a:xfrm>
              <a:off x="3711282" y="2526482"/>
              <a:ext cx="46869" cy="10674"/>
            </a:xfrm>
            <a:custGeom>
              <a:rect b="b" l="l" r="r" t="t"/>
              <a:pathLst>
                <a:path extrusionOk="0" h="358" w="1572">
                  <a:moveTo>
                    <a:pt x="214" y="0"/>
                  </a:moveTo>
                  <a:cubicBezTo>
                    <a:pt x="72" y="0"/>
                    <a:pt x="0" y="95"/>
                    <a:pt x="24" y="214"/>
                  </a:cubicBezTo>
                  <a:cubicBezTo>
                    <a:pt x="48" y="310"/>
                    <a:pt x="119" y="357"/>
                    <a:pt x="214" y="357"/>
                  </a:cubicBezTo>
                  <a:lnTo>
                    <a:pt x="1358" y="357"/>
                  </a:lnTo>
                  <a:cubicBezTo>
                    <a:pt x="1453" y="357"/>
                    <a:pt x="1524" y="310"/>
                    <a:pt x="1548" y="214"/>
                  </a:cubicBezTo>
                  <a:cubicBezTo>
                    <a:pt x="1572" y="95"/>
                    <a:pt x="1477" y="0"/>
                    <a:pt x="135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4" name="Google Shape;2814;p65"/>
          <p:cNvGrpSpPr/>
          <p:nvPr/>
        </p:nvGrpSpPr>
        <p:grpSpPr>
          <a:xfrm>
            <a:off x="2550464" y="2448276"/>
            <a:ext cx="352205" cy="352923"/>
            <a:chOff x="3045752" y="2448276"/>
            <a:chExt cx="352205" cy="352923"/>
          </a:xfrm>
        </p:grpSpPr>
        <p:sp>
          <p:nvSpPr>
            <p:cNvPr id="2815" name="Google Shape;2815;p65"/>
            <p:cNvSpPr/>
            <p:nvPr/>
          </p:nvSpPr>
          <p:spPr>
            <a:xfrm>
              <a:off x="3112478" y="2711069"/>
              <a:ext cx="279068" cy="74597"/>
            </a:xfrm>
            <a:custGeom>
              <a:rect b="b" l="l" r="r" t="t"/>
              <a:pathLst>
                <a:path extrusionOk="0" h="2502" w="9360">
                  <a:moveTo>
                    <a:pt x="1" y="1"/>
                  </a:moveTo>
                  <a:lnTo>
                    <a:pt x="1" y="1263"/>
                  </a:lnTo>
                  <a:lnTo>
                    <a:pt x="1" y="2501"/>
                  </a:lnTo>
                  <a:lnTo>
                    <a:pt x="7978" y="2501"/>
                  </a:lnTo>
                  <a:cubicBezTo>
                    <a:pt x="8336" y="2501"/>
                    <a:pt x="8693" y="2358"/>
                    <a:pt x="8931" y="2096"/>
                  </a:cubicBezTo>
                  <a:cubicBezTo>
                    <a:pt x="9336" y="1644"/>
                    <a:pt x="9360" y="1001"/>
                    <a:pt x="9050" y="525"/>
                  </a:cubicBezTo>
                  <a:cubicBezTo>
                    <a:pt x="8764" y="191"/>
                    <a:pt x="8383" y="1"/>
                    <a:pt x="797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65"/>
            <p:cNvSpPr/>
            <p:nvPr/>
          </p:nvSpPr>
          <p:spPr>
            <a:xfrm>
              <a:off x="3112478" y="2588229"/>
              <a:ext cx="279068" cy="74597"/>
            </a:xfrm>
            <a:custGeom>
              <a:rect b="b" l="l" r="r" t="t"/>
              <a:pathLst>
                <a:path extrusionOk="0" h="2502" w="9360">
                  <a:moveTo>
                    <a:pt x="1" y="1"/>
                  </a:moveTo>
                  <a:lnTo>
                    <a:pt x="1" y="1239"/>
                  </a:lnTo>
                  <a:lnTo>
                    <a:pt x="1" y="2501"/>
                  </a:lnTo>
                  <a:lnTo>
                    <a:pt x="7978" y="2501"/>
                  </a:lnTo>
                  <a:cubicBezTo>
                    <a:pt x="8360" y="2501"/>
                    <a:pt x="8717" y="2335"/>
                    <a:pt x="8955" y="2049"/>
                  </a:cubicBezTo>
                  <a:cubicBezTo>
                    <a:pt x="9360" y="1573"/>
                    <a:pt x="9360" y="882"/>
                    <a:pt x="8955" y="406"/>
                  </a:cubicBezTo>
                  <a:cubicBezTo>
                    <a:pt x="8693" y="144"/>
                    <a:pt x="8336" y="1"/>
                    <a:pt x="7978"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65"/>
            <p:cNvSpPr/>
            <p:nvPr/>
          </p:nvSpPr>
          <p:spPr>
            <a:xfrm>
              <a:off x="3112478" y="2464705"/>
              <a:ext cx="279068" cy="74567"/>
            </a:xfrm>
            <a:custGeom>
              <a:rect b="b" l="l" r="r" t="t"/>
              <a:pathLst>
                <a:path extrusionOk="0" h="2501" w="9360">
                  <a:moveTo>
                    <a:pt x="1" y="0"/>
                  </a:moveTo>
                  <a:lnTo>
                    <a:pt x="1" y="1239"/>
                  </a:lnTo>
                  <a:lnTo>
                    <a:pt x="1" y="2501"/>
                  </a:lnTo>
                  <a:lnTo>
                    <a:pt x="7978" y="2501"/>
                  </a:lnTo>
                  <a:cubicBezTo>
                    <a:pt x="8360" y="2501"/>
                    <a:pt x="8717" y="2358"/>
                    <a:pt x="8955" y="2048"/>
                  </a:cubicBezTo>
                  <a:cubicBezTo>
                    <a:pt x="9360" y="1572"/>
                    <a:pt x="9360" y="881"/>
                    <a:pt x="8955" y="405"/>
                  </a:cubicBezTo>
                  <a:cubicBezTo>
                    <a:pt x="8693" y="143"/>
                    <a:pt x="8336" y="0"/>
                    <a:pt x="7978"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65"/>
            <p:cNvSpPr/>
            <p:nvPr/>
          </p:nvSpPr>
          <p:spPr>
            <a:xfrm>
              <a:off x="3334722" y="2711069"/>
              <a:ext cx="53279" cy="74597"/>
            </a:xfrm>
            <a:custGeom>
              <a:rect b="b" l="l" r="r" t="t"/>
              <a:pathLst>
                <a:path extrusionOk="0" h="2502" w="1787">
                  <a:moveTo>
                    <a:pt x="1" y="1"/>
                  </a:moveTo>
                  <a:cubicBezTo>
                    <a:pt x="215" y="1"/>
                    <a:pt x="429" y="72"/>
                    <a:pt x="596" y="167"/>
                  </a:cubicBezTo>
                  <a:cubicBezTo>
                    <a:pt x="786" y="239"/>
                    <a:pt x="929" y="358"/>
                    <a:pt x="1048" y="548"/>
                  </a:cubicBezTo>
                  <a:cubicBezTo>
                    <a:pt x="1191" y="763"/>
                    <a:pt x="1287" y="1025"/>
                    <a:pt x="1287" y="1263"/>
                  </a:cubicBezTo>
                  <a:cubicBezTo>
                    <a:pt x="1287" y="1501"/>
                    <a:pt x="1191" y="1763"/>
                    <a:pt x="1048" y="1977"/>
                  </a:cubicBezTo>
                  <a:cubicBezTo>
                    <a:pt x="810" y="2311"/>
                    <a:pt x="429" y="2501"/>
                    <a:pt x="1" y="2501"/>
                  </a:cubicBezTo>
                  <a:lnTo>
                    <a:pt x="524" y="2501"/>
                  </a:lnTo>
                  <a:cubicBezTo>
                    <a:pt x="929" y="2501"/>
                    <a:pt x="1310" y="2311"/>
                    <a:pt x="1549" y="1977"/>
                  </a:cubicBezTo>
                  <a:cubicBezTo>
                    <a:pt x="1715" y="1763"/>
                    <a:pt x="1787" y="1525"/>
                    <a:pt x="1787" y="1263"/>
                  </a:cubicBezTo>
                  <a:cubicBezTo>
                    <a:pt x="1787" y="1025"/>
                    <a:pt x="1739" y="763"/>
                    <a:pt x="1549" y="548"/>
                  </a:cubicBezTo>
                  <a:cubicBezTo>
                    <a:pt x="1429" y="406"/>
                    <a:pt x="1287" y="239"/>
                    <a:pt x="1120" y="167"/>
                  </a:cubicBezTo>
                  <a:cubicBezTo>
                    <a:pt x="929" y="72"/>
                    <a:pt x="715" y="1"/>
                    <a:pt x="524"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65"/>
            <p:cNvSpPr/>
            <p:nvPr/>
          </p:nvSpPr>
          <p:spPr>
            <a:xfrm>
              <a:off x="3334722" y="2588945"/>
              <a:ext cx="53279" cy="74597"/>
            </a:xfrm>
            <a:custGeom>
              <a:rect b="b" l="l" r="r" t="t"/>
              <a:pathLst>
                <a:path extrusionOk="0" h="2502" w="1787">
                  <a:moveTo>
                    <a:pt x="1" y="1"/>
                  </a:moveTo>
                  <a:cubicBezTo>
                    <a:pt x="215" y="1"/>
                    <a:pt x="429" y="48"/>
                    <a:pt x="596" y="144"/>
                  </a:cubicBezTo>
                  <a:cubicBezTo>
                    <a:pt x="786" y="239"/>
                    <a:pt x="929" y="358"/>
                    <a:pt x="1048" y="525"/>
                  </a:cubicBezTo>
                  <a:cubicBezTo>
                    <a:pt x="1191" y="739"/>
                    <a:pt x="1287" y="1001"/>
                    <a:pt x="1287" y="1239"/>
                  </a:cubicBezTo>
                  <a:cubicBezTo>
                    <a:pt x="1287" y="1477"/>
                    <a:pt x="1191" y="1739"/>
                    <a:pt x="1048" y="1953"/>
                  </a:cubicBezTo>
                  <a:cubicBezTo>
                    <a:pt x="810" y="2287"/>
                    <a:pt x="429" y="2501"/>
                    <a:pt x="1" y="2501"/>
                  </a:cubicBezTo>
                  <a:lnTo>
                    <a:pt x="524" y="2501"/>
                  </a:lnTo>
                  <a:cubicBezTo>
                    <a:pt x="929" y="2501"/>
                    <a:pt x="1310" y="2287"/>
                    <a:pt x="1549" y="1953"/>
                  </a:cubicBezTo>
                  <a:cubicBezTo>
                    <a:pt x="1715" y="1763"/>
                    <a:pt x="1787" y="1525"/>
                    <a:pt x="1787" y="1239"/>
                  </a:cubicBezTo>
                  <a:cubicBezTo>
                    <a:pt x="1787" y="977"/>
                    <a:pt x="1739" y="715"/>
                    <a:pt x="1549" y="525"/>
                  </a:cubicBezTo>
                  <a:cubicBezTo>
                    <a:pt x="1429" y="382"/>
                    <a:pt x="1287" y="239"/>
                    <a:pt x="1120" y="144"/>
                  </a:cubicBezTo>
                  <a:cubicBezTo>
                    <a:pt x="929" y="48"/>
                    <a:pt x="715" y="1"/>
                    <a:pt x="5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65"/>
            <p:cNvSpPr/>
            <p:nvPr/>
          </p:nvSpPr>
          <p:spPr>
            <a:xfrm>
              <a:off x="3334722" y="2464705"/>
              <a:ext cx="53279" cy="74567"/>
            </a:xfrm>
            <a:custGeom>
              <a:rect b="b" l="l" r="r" t="t"/>
              <a:pathLst>
                <a:path extrusionOk="0" h="2501" w="1787">
                  <a:moveTo>
                    <a:pt x="1" y="0"/>
                  </a:moveTo>
                  <a:cubicBezTo>
                    <a:pt x="215" y="0"/>
                    <a:pt x="429" y="48"/>
                    <a:pt x="596" y="143"/>
                  </a:cubicBezTo>
                  <a:cubicBezTo>
                    <a:pt x="786" y="238"/>
                    <a:pt x="929" y="357"/>
                    <a:pt x="1048" y="524"/>
                  </a:cubicBezTo>
                  <a:cubicBezTo>
                    <a:pt x="1191" y="738"/>
                    <a:pt x="1287" y="1000"/>
                    <a:pt x="1287" y="1239"/>
                  </a:cubicBezTo>
                  <a:cubicBezTo>
                    <a:pt x="1287" y="1477"/>
                    <a:pt x="1191" y="1739"/>
                    <a:pt x="1048" y="1953"/>
                  </a:cubicBezTo>
                  <a:cubicBezTo>
                    <a:pt x="810" y="2286"/>
                    <a:pt x="429" y="2501"/>
                    <a:pt x="1" y="2501"/>
                  </a:cubicBezTo>
                  <a:lnTo>
                    <a:pt x="524" y="2501"/>
                  </a:lnTo>
                  <a:cubicBezTo>
                    <a:pt x="929" y="2501"/>
                    <a:pt x="1310" y="2286"/>
                    <a:pt x="1549" y="1953"/>
                  </a:cubicBezTo>
                  <a:cubicBezTo>
                    <a:pt x="1715" y="1762"/>
                    <a:pt x="1787" y="1524"/>
                    <a:pt x="1787" y="1239"/>
                  </a:cubicBezTo>
                  <a:cubicBezTo>
                    <a:pt x="1787" y="1000"/>
                    <a:pt x="1739" y="738"/>
                    <a:pt x="1549" y="524"/>
                  </a:cubicBezTo>
                  <a:cubicBezTo>
                    <a:pt x="1429" y="381"/>
                    <a:pt x="1287" y="238"/>
                    <a:pt x="1120" y="143"/>
                  </a:cubicBezTo>
                  <a:cubicBezTo>
                    <a:pt x="929" y="48"/>
                    <a:pt x="715" y="0"/>
                    <a:pt x="524"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65"/>
            <p:cNvSpPr/>
            <p:nvPr/>
          </p:nvSpPr>
          <p:spPr>
            <a:xfrm>
              <a:off x="3052847" y="2453345"/>
              <a:ext cx="97286" cy="97286"/>
            </a:xfrm>
            <a:custGeom>
              <a:rect b="b" l="l" r="r" t="t"/>
              <a:pathLst>
                <a:path extrusionOk="0" h="3263" w="3263">
                  <a:moveTo>
                    <a:pt x="1643" y="0"/>
                  </a:moveTo>
                  <a:cubicBezTo>
                    <a:pt x="738" y="0"/>
                    <a:pt x="0" y="715"/>
                    <a:pt x="0" y="1620"/>
                  </a:cubicBezTo>
                  <a:cubicBezTo>
                    <a:pt x="0" y="2524"/>
                    <a:pt x="738" y="3263"/>
                    <a:pt x="1643" y="3263"/>
                  </a:cubicBezTo>
                  <a:cubicBezTo>
                    <a:pt x="2525" y="3263"/>
                    <a:pt x="3263" y="2524"/>
                    <a:pt x="3263" y="1620"/>
                  </a:cubicBezTo>
                  <a:cubicBezTo>
                    <a:pt x="3263" y="715"/>
                    <a:pt x="2525" y="0"/>
                    <a:pt x="1643"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65"/>
            <p:cNvSpPr/>
            <p:nvPr/>
          </p:nvSpPr>
          <p:spPr>
            <a:xfrm>
              <a:off x="3074851" y="2454746"/>
              <a:ext cx="74567" cy="95885"/>
            </a:xfrm>
            <a:custGeom>
              <a:rect b="b" l="l" r="r" t="t"/>
              <a:pathLst>
                <a:path extrusionOk="0" h="3216" w="2501">
                  <a:moveTo>
                    <a:pt x="1334" y="1"/>
                  </a:moveTo>
                  <a:lnTo>
                    <a:pt x="1334" y="1"/>
                  </a:lnTo>
                  <a:cubicBezTo>
                    <a:pt x="1787" y="310"/>
                    <a:pt x="2096" y="810"/>
                    <a:pt x="2096" y="1382"/>
                  </a:cubicBezTo>
                  <a:cubicBezTo>
                    <a:pt x="2096" y="2287"/>
                    <a:pt x="1334" y="3001"/>
                    <a:pt x="453" y="3001"/>
                  </a:cubicBezTo>
                  <a:cubicBezTo>
                    <a:pt x="310" y="3001"/>
                    <a:pt x="143" y="2978"/>
                    <a:pt x="0" y="2954"/>
                  </a:cubicBezTo>
                  <a:lnTo>
                    <a:pt x="0" y="2954"/>
                  </a:lnTo>
                  <a:cubicBezTo>
                    <a:pt x="239" y="3120"/>
                    <a:pt x="548" y="3216"/>
                    <a:pt x="858" y="3216"/>
                  </a:cubicBezTo>
                  <a:cubicBezTo>
                    <a:pt x="1787" y="3216"/>
                    <a:pt x="2501" y="2477"/>
                    <a:pt x="2501" y="1573"/>
                  </a:cubicBezTo>
                  <a:cubicBezTo>
                    <a:pt x="2501" y="834"/>
                    <a:pt x="2001" y="215"/>
                    <a:pt x="1334" y="1"/>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65"/>
            <p:cNvSpPr/>
            <p:nvPr/>
          </p:nvSpPr>
          <p:spPr>
            <a:xfrm>
              <a:off x="3052847" y="2576184"/>
              <a:ext cx="97286" cy="98002"/>
            </a:xfrm>
            <a:custGeom>
              <a:rect b="b" l="l" r="r" t="t"/>
              <a:pathLst>
                <a:path extrusionOk="0" h="3287" w="3263">
                  <a:moveTo>
                    <a:pt x="1643" y="0"/>
                  </a:moveTo>
                  <a:cubicBezTo>
                    <a:pt x="738" y="0"/>
                    <a:pt x="0" y="738"/>
                    <a:pt x="0" y="1643"/>
                  </a:cubicBezTo>
                  <a:cubicBezTo>
                    <a:pt x="0" y="2548"/>
                    <a:pt x="738" y="3286"/>
                    <a:pt x="1643" y="3286"/>
                  </a:cubicBezTo>
                  <a:cubicBezTo>
                    <a:pt x="2525" y="3286"/>
                    <a:pt x="3263" y="2548"/>
                    <a:pt x="3263" y="1643"/>
                  </a:cubicBezTo>
                  <a:cubicBezTo>
                    <a:pt x="3263" y="738"/>
                    <a:pt x="2525" y="0"/>
                    <a:pt x="1643"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65"/>
            <p:cNvSpPr/>
            <p:nvPr/>
          </p:nvSpPr>
          <p:spPr>
            <a:xfrm>
              <a:off x="3074851" y="2578301"/>
              <a:ext cx="74567" cy="95885"/>
            </a:xfrm>
            <a:custGeom>
              <a:rect b="b" l="l" r="r" t="t"/>
              <a:pathLst>
                <a:path extrusionOk="0" h="3216" w="2501">
                  <a:moveTo>
                    <a:pt x="1334" y="0"/>
                  </a:moveTo>
                  <a:lnTo>
                    <a:pt x="1334" y="0"/>
                  </a:lnTo>
                  <a:cubicBezTo>
                    <a:pt x="1787" y="286"/>
                    <a:pt x="2096" y="810"/>
                    <a:pt x="2096" y="1358"/>
                  </a:cubicBezTo>
                  <a:cubicBezTo>
                    <a:pt x="2096" y="2287"/>
                    <a:pt x="1334" y="3001"/>
                    <a:pt x="453" y="3001"/>
                  </a:cubicBezTo>
                  <a:cubicBezTo>
                    <a:pt x="310" y="3001"/>
                    <a:pt x="143" y="2977"/>
                    <a:pt x="0" y="2953"/>
                  </a:cubicBezTo>
                  <a:lnTo>
                    <a:pt x="0" y="2953"/>
                  </a:lnTo>
                  <a:cubicBezTo>
                    <a:pt x="239" y="3120"/>
                    <a:pt x="548" y="3215"/>
                    <a:pt x="858" y="3215"/>
                  </a:cubicBezTo>
                  <a:cubicBezTo>
                    <a:pt x="1787" y="3215"/>
                    <a:pt x="2501" y="2477"/>
                    <a:pt x="2501" y="1572"/>
                  </a:cubicBezTo>
                  <a:cubicBezTo>
                    <a:pt x="2501" y="834"/>
                    <a:pt x="2001" y="215"/>
                    <a:pt x="1334" y="0"/>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65"/>
            <p:cNvSpPr/>
            <p:nvPr/>
          </p:nvSpPr>
          <p:spPr>
            <a:xfrm>
              <a:off x="3052847" y="2699709"/>
              <a:ext cx="97286" cy="98032"/>
            </a:xfrm>
            <a:custGeom>
              <a:rect b="b" l="l" r="r" t="t"/>
              <a:pathLst>
                <a:path extrusionOk="0" h="3288" w="3263">
                  <a:moveTo>
                    <a:pt x="1643" y="1"/>
                  </a:moveTo>
                  <a:cubicBezTo>
                    <a:pt x="738" y="1"/>
                    <a:pt x="0" y="739"/>
                    <a:pt x="0" y="1644"/>
                  </a:cubicBezTo>
                  <a:cubicBezTo>
                    <a:pt x="0" y="2549"/>
                    <a:pt x="738" y="3287"/>
                    <a:pt x="1643" y="3287"/>
                  </a:cubicBezTo>
                  <a:cubicBezTo>
                    <a:pt x="2525" y="3287"/>
                    <a:pt x="3263" y="2549"/>
                    <a:pt x="3263" y="1644"/>
                  </a:cubicBezTo>
                  <a:cubicBezTo>
                    <a:pt x="3263" y="739"/>
                    <a:pt x="2525" y="1"/>
                    <a:pt x="1643"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65"/>
            <p:cNvSpPr/>
            <p:nvPr/>
          </p:nvSpPr>
          <p:spPr>
            <a:xfrm>
              <a:off x="3074851" y="2701856"/>
              <a:ext cx="74567" cy="95885"/>
            </a:xfrm>
            <a:custGeom>
              <a:rect b="b" l="l" r="r" t="t"/>
              <a:pathLst>
                <a:path extrusionOk="0" h="3216" w="2501">
                  <a:moveTo>
                    <a:pt x="1334" y="0"/>
                  </a:moveTo>
                  <a:lnTo>
                    <a:pt x="1334" y="0"/>
                  </a:lnTo>
                  <a:cubicBezTo>
                    <a:pt x="1787" y="286"/>
                    <a:pt x="2096" y="786"/>
                    <a:pt x="2096" y="1358"/>
                  </a:cubicBezTo>
                  <a:cubicBezTo>
                    <a:pt x="2096" y="2286"/>
                    <a:pt x="1334" y="3001"/>
                    <a:pt x="453" y="3001"/>
                  </a:cubicBezTo>
                  <a:cubicBezTo>
                    <a:pt x="310" y="3001"/>
                    <a:pt x="143" y="2977"/>
                    <a:pt x="0" y="2929"/>
                  </a:cubicBezTo>
                  <a:lnTo>
                    <a:pt x="0" y="2929"/>
                  </a:lnTo>
                  <a:cubicBezTo>
                    <a:pt x="239" y="3120"/>
                    <a:pt x="548" y="3215"/>
                    <a:pt x="858" y="3215"/>
                  </a:cubicBezTo>
                  <a:cubicBezTo>
                    <a:pt x="1787" y="3215"/>
                    <a:pt x="2501" y="2453"/>
                    <a:pt x="2501" y="1572"/>
                  </a:cubicBezTo>
                  <a:cubicBezTo>
                    <a:pt x="2501" y="834"/>
                    <a:pt x="2001" y="191"/>
                    <a:pt x="1334" y="0"/>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65"/>
            <p:cNvSpPr/>
            <p:nvPr/>
          </p:nvSpPr>
          <p:spPr>
            <a:xfrm>
              <a:off x="3184900" y="2485993"/>
              <a:ext cx="167590" cy="10674"/>
            </a:xfrm>
            <a:custGeom>
              <a:rect b="b" l="l" r="r" t="t"/>
              <a:pathLst>
                <a:path extrusionOk="0" h="358" w="5621">
                  <a:moveTo>
                    <a:pt x="191" y="1"/>
                  </a:moveTo>
                  <a:cubicBezTo>
                    <a:pt x="96" y="1"/>
                    <a:pt x="1" y="48"/>
                    <a:pt x="1" y="143"/>
                  </a:cubicBezTo>
                  <a:cubicBezTo>
                    <a:pt x="1" y="263"/>
                    <a:pt x="96" y="358"/>
                    <a:pt x="191" y="358"/>
                  </a:cubicBezTo>
                  <a:lnTo>
                    <a:pt x="5454" y="358"/>
                  </a:lnTo>
                  <a:cubicBezTo>
                    <a:pt x="5549" y="358"/>
                    <a:pt x="5621" y="286"/>
                    <a:pt x="5621" y="215"/>
                  </a:cubicBezTo>
                  <a:cubicBezTo>
                    <a:pt x="5621" y="96"/>
                    <a:pt x="5573" y="1"/>
                    <a:pt x="54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65"/>
            <p:cNvSpPr/>
            <p:nvPr/>
          </p:nvSpPr>
          <p:spPr>
            <a:xfrm>
              <a:off x="3184900" y="2507996"/>
              <a:ext cx="167590" cy="10704"/>
            </a:xfrm>
            <a:custGeom>
              <a:rect b="b" l="l" r="r" t="t"/>
              <a:pathLst>
                <a:path extrusionOk="0" h="359" w="5621">
                  <a:moveTo>
                    <a:pt x="191" y="1"/>
                  </a:moveTo>
                  <a:cubicBezTo>
                    <a:pt x="96" y="1"/>
                    <a:pt x="1" y="72"/>
                    <a:pt x="1" y="144"/>
                  </a:cubicBezTo>
                  <a:cubicBezTo>
                    <a:pt x="1" y="239"/>
                    <a:pt x="96" y="358"/>
                    <a:pt x="191" y="358"/>
                  </a:cubicBezTo>
                  <a:lnTo>
                    <a:pt x="5454" y="358"/>
                  </a:lnTo>
                  <a:cubicBezTo>
                    <a:pt x="5549" y="358"/>
                    <a:pt x="5621" y="287"/>
                    <a:pt x="5621" y="215"/>
                  </a:cubicBezTo>
                  <a:cubicBezTo>
                    <a:pt x="5621" y="96"/>
                    <a:pt x="5573" y="1"/>
                    <a:pt x="54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65"/>
            <p:cNvSpPr/>
            <p:nvPr/>
          </p:nvSpPr>
          <p:spPr>
            <a:xfrm>
              <a:off x="3045752" y="2448276"/>
              <a:ext cx="351489" cy="108050"/>
            </a:xfrm>
            <a:custGeom>
              <a:rect b="b" l="l" r="r" t="t"/>
              <a:pathLst>
                <a:path extrusionOk="0" h="3624" w="11789">
                  <a:moveTo>
                    <a:pt x="1881" y="361"/>
                  </a:moveTo>
                  <a:cubicBezTo>
                    <a:pt x="2667" y="361"/>
                    <a:pt x="3334" y="1027"/>
                    <a:pt x="3334" y="1837"/>
                  </a:cubicBezTo>
                  <a:cubicBezTo>
                    <a:pt x="3334" y="2623"/>
                    <a:pt x="2667" y="3290"/>
                    <a:pt x="1881" y="3290"/>
                  </a:cubicBezTo>
                  <a:cubicBezTo>
                    <a:pt x="1072" y="3290"/>
                    <a:pt x="405" y="2623"/>
                    <a:pt x="405" y="1837"/>
                  </a:cubicBezTo>
                  <a:cubicBezTo>
                    <a:pt x="405" y="1027"/>
                    <a:pt x="1072" y="361"/>
                    <a:pt x="1881" y="361"/>
                  </a:cubicBezTo>
                  <a:close/>
                  <a:moveTo>
                    <a:pt x="1884" y="1"/>
                  </a:moveTo>
                  <a:cubicBezTo>
                    <a:pt x="1851" y="1"/>
                    <a:pt x="1819" y="2"/>
                    <a:pt x="1786" y="3"/>
                  </a:cubicBezTo>
                  <a:cubicBezTo>
                    <a:pt x="857" y="27"/>
                    <a:pt x="119" y="789"/>
                    <a:pt x="48" y="1694"/>
                  </a:cubicBezTo>
                  <a:cubicBezTo>
                    <a:pt x="0" y="2742"/>
                    <a:pt x="834" y="3623"/>
                    <a:pt x="1834" y="3623"/>
                  </a:cubicBezTo>
                  <a:cubicBezTo>
                    <a:pt x="2262" y="3623"/>
                    <a:pt x="2620" y="3457"/>
                    <a:pt x="2905" y="3266"/>
                  </a:cubicBezTo>
                  <a:lnTo>
                    <a:pt x="8240" y="3266"/>
                  </a:lnTo>
                  <a:cubicBezTo>
                    <a:pt x="8335" y="3266"/>
                    <a:pt x="8430" y="3195"/>
                    <a:pt x="8430" y="3099"/>
                  </a:cubicBezTo>
                  <a:cubicBezTo>
                    <a:pt x="8430" y="2980"/>
                    <a:pt x="8359" y="2885"/>
                    <a:pt x="8240" y="2885"/>
                  </a:cubicBezTo>
                  <a:lnTo>
                    <a:pt x="3263" y="2885"/>
                  </a:lnTo>
                  <a:cubicBezTo>
                    <a:pt x="3501" y="2599"/>
                    <a:pt x="3620" y="2218"/>
                    <a:pt x="3620" y="1790"/>
                  </a:cubicBezTo>
                  <a:cubicBezTo>
                    <a:pt x="3620" y="1385"/>
                    <a:pt x="3477" y="1027"/>
                    <a:pt x="3263" y="694"/>
                  </a:cubicBezTo>
                  <a:lnTo>
                    <a:pt x="10216" y="694"/>
                  </a:lnTo>
                  <a:cubicBezTo>
                    <a:pt x="10574" y="694"/>
                    <a:pt x="10883" y="861"/>
                    <a:pt x="11098" y="1170"/>
                  </a:cubicBezTo>
                  <a:cubicBezTo>
                    <a:pt x="11360" y="1551"/>
                    <a:pt x="11360" y="2028"/>
                    <a:pt x="11098" y="2409"/>
                  </a:cubicBezTo>
                  <a:cubicBezTo>
                    <a:pt x="10883" y="2718"/>
                    <a:pt x="10574" y="2885"/>
                    <a:pt x="10216" y="2885"/>
                  </a:cubicBezTo>
                  <a:lnTo>
                    <a:pt x="9073" y="2885"/>
                  </a:lnTo>
                  <a:cubicBezTo>
                    <a:pt x="8978" y="2885"/>
                    <a:pt x="8907" y="2956"/>
                    <a:pt x="8907" y="3052"/>
                  </a:cubicBezTo>
                  <a:cubicBezTo>
                    <a:pt x="8907" y="3171"/>
                    <a:pt x="8954" y="3266"/>
                    <a:pt x="9073" y="3266"/>
                  </a:cubicBezTo>
                  <a:lnTo>
                    <a:pt x="10240" y="3266"/>
                  </a:lnTo>
                  <a:cubicBezTo>
                    <a:pt x="10717" y="3266"/>
                    <a:pt x="11121" y="3028"/>
                    <a:pt x="11431" y="2623"/>
                  </a:cubicBezTo>
                  <a:cubicBezTo>
                    <a:pt x="11788" y="2123"/>
                    <a:pt x="11788" y="1480"/>
                    <a:pt x="11431" y="1004"/>
                  </a:cubicBezTo>
                  <a:cubicBezTo>
                    <a:pt x="11169" y="599"/>
                    <a:pt x="10717" y="361"/>
                    <a:pt x="10240" y="361"/>
                  </a:cubicBezTo>
                  <a:lnTo>
                    <a:pt x="2953" y="361"/>
                  </a:lnTo>
                  <a:cubicBezTo>
                    <a:pt x="2644" y="140"/>
                    <a:pt x="2294" y="1"/>
                    <a:pt x="188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65"/>
            <p:cNvSpPr/>
            <p:nvPr/>
          </p:nvSpPr>
          <p:spPr>
            <a:xfrm>
              <a:off x="3079115" y="2475349"/>
              <a:ext cx="42635" cy="50626"/>
            </a:xfrm>
            <a:custGeom>
              <a:rect b="b" l="l" r="r" t="t"/>
              <a:pathLst>
                <a:path extrusionOk="0" h="1698" w="1430">
                  <a:moveTo>
                    <a:pt x="762" y="596"/>
                  </a:moveTo>
                  <a:lnTo>
                    <a:pt x="905" y="1001"/>
                  </a:lnTo>
                  <a:lnTo>
                    <a:pt x="572" y="1001"/>
                  </a:lnTo>
                  <a:lnTo>
                    <a:pt x="762" y="596"/>
                  </a:lnTo>
                  <a:close/>
                  <a:moveTo>
                    <a:pt x="715" y="0"/>
                  </a:moveTo>
                  <a:cubicBezTo>
                    <a:pt x="643" y="0"/>
                    <a:pt x="572" y="48"/>
                    <a:pt x="548" y="119"/>
                  </a:cubicBezTo>
                  <a:lnTo>
                    <a:pt x="48" y="1453"/>
                  </a:lnTo>
                  <a:cubicBezTo>
                    <a:pt x="0" y="1548"/>
                    <a:pt x="48" y="1667"/>
                    <a:pt x="119" y="1691"/>
                  </a:cubicBezTo>
                  <a:lnTo>
                    <a:pt x="191" y="1691"/>
                  </a:lnTo>
                  <a:cubicBezTo>
                    <a:pt x="238" y="1691"/>
                    <a:pt x="334" y="1667"/>
                    <a:pt x="334" y="1572"/>
                  </a:cubicBezTo>
                  <a:lnTo>
                    <a:pt x="429" y="1358"/>
                  </a:lnTo>
                  <a:lnTo>
                    <a:pt x="1001" y="1358"/>
                  </a:lnTo>
                  <a:lnTo>
                    <a:pt x="1072" y="1572"/>
                  </a:lnTo>
                  <a:cubicBezTo>
                    <a:pt x="1111" y="1651"/>
                    <a:pt x="1167" y="1697"/>
                    <a:pt x="1239" y="1697"/>
                  </a:cubicBezTo>
                  <a:cubicBezTo>
                    <a:pt x="1254" y="1697"/>
                    <a:pt x="1270" y="1695"/>
                    <a:pt x="1286" y="1691"/>
                  </a:cubicBezTo>
                  <a:cubicBezTo>
                    <a:pt x="1382" y="1667"/>
                    <a:pt x="1429" y="1572"/>
                    <a:pt x="1405" y="1453"/>
                  </a:cubicBezTo>
                  <a:lnTo>
                    <a:pt x="905" y="119"/>
                  </a:lnTo>
                  <a:cubicBezTo>
                    <a:pt x="881" y="24"/>
                    <a:pt x="786" y="0"/>
                    <a:pt x="71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65"/>
            <p:cNvSpPr/>
            <p:nvPr/>
          </p:nvSpPr>
          <p:spPr>
            <a:xfrm>
              <a:off x="3185615" y="2608116"/>
              <a:ext cx="168306" cy="10674"/>
            </a:xfrm>
            <a:custGeom>
              <a:rect b="b" l="l" r="r" t="t"/>
              <a:pathLst>
                <a:path extrusionOk="0" h="358" w="5645">
                  <a:moveTo>
                    <a:pt x="191" y="1"/>
                  </a:moveTo>
                  <a:cubicBezTo>
                    <a:pt x="96" y="1"/>
                    <a:pt x="1" y="72"/>
                    <a:pt x="1" y="167"/>
                  </a:cubicBezTo>
                  <a:cubicBezTo>
                    <a:pt x="1" y="286"/>
                    <a:pt x="72" y="358"/>
                    <a:pt x="191" y="358"/>
                  </a:cubicBezTo>
                  <a:lnTo>
                    <a:pt x="5454" y="358"/>
                  </a:lnTo>
                  <a:cubicBezTo>
                    <a:pt x="5549" y="358"/>
                    <a:pt x="5621" y="310"/>
                    <a:pt x="5621" y="215"/>
                  </a:cubicBezTo>
                  <a:cubicBezTo>
                    <a:pt x="5645" y="96"/>
                    <a:pt x="5549" y="1"/>
                    <a:pt x="54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65"/>
            <p:cNvSpPr/>
            <p:nvPr/>
          </p:nvSpPr>
          <p:spPr>
            <a:xfrm>
              <a:off x="3185615" y="2631551"/>
              <a:ext cx="168306" cy="10674"/>
            </a:xfrm>
            <a:custGeom>
              <a:rect b="b" l="l" r="r" t="t"/>
              <a:pathLst>
                <a:path extrusionOk="0" h="358" w="5645">
                  <a:moveTo>
                    <a:pt x="191" y="1"/>
                  </a:moveTo>
                  <a:cubicBezTo>
                    <a:pt x="96" y="1"/>
                    <a:pt x="1" y="48"/>
                    <a:pt x="1" y="143"/>
                  </a:cubicBezTo>
                  <a:cubicBezTo>
                    <a:pt x="1" y="262"/>
                    <a:pt x="72" y="358"/>
                    <a:pt x="191" y="358"/>
                  </a:cubicBezTo>
                  <a:lnTo>
                    <a:pt x="5454" y="358"/>
                  </a:lnTo>
                  <a:cubicBezTo>
                    <a:pt x="5549" y="358"/>
                    <a:pt x="5621" y="286"/>
                    <a:pt x="5621" y="215"/>
                  </a:cubicBezTo>
                  <a:cubicBezTo>
                    <a:pt x="5645" y="96"/>
                    <a:pt x="5549" y="1"/>
                    <a:pt x="54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65"/>
            <p:cNvSpPr/>
            <p:nvPr/>
          </p:nvSpPr>
          <p:spPr>
            <a:xfrm>
              <a:off x="3045752" y="2571831"/>
              <a:ext cx="350773" cy="107334"/>
            </a:xfrm>
            <a:custGeom>
              <a:rect b="b" l="l" r="r" t="t"/>
              <a:pathLst>
                <a:path extrusionOk="0" h="3600" w="11765">
                  <a:moveTo>
                    <a:pt x="10240" y="694"/>
                  </a:moveTo>
                  <a:cubicBezTo>
                    <a:pt x="10598" y="694"/>
                    <a:pt x="10931" y="860"/>
                    <a:pt x="11121" y="1170"/>
                  </a:cubicBezTo>
                  <a:cubicBezTo>
                    <a:pt x="11360" y="1551"/>
                    <a:pt x="11360" y="2051"/>
                    <a:pt x="11121" y="2408"/>
                  </a:cubicBezTo>
                  <a:cubicBezTo>
                    <a:pt x="10931" y="2718"/>
                    <a:pt x="10598" y="2885"/>
                    <a:pt x="10240" y="2885"/>
                  </a:cubicBezTo>
                  <a:lnTo>
                    <a:pt x="3310" y="2885"/>
                  </a:lnTo>
                  <a:cubicBezTo>
                    <a:pt x="3548" y="2599"/>
                    <a:pt x="3668" y="2218"/>
                    <a:pt x="3668" y="1789"/>
                  </a:cubicBezTo>
                  <a:cubicBezTo>
                    <a:pt x="3668" y="1384"/>
                    <a:pt x="3501" y="1027"/>
                    <a:pt x="3310" y="694"/>
                  </a:cubicBezTo>
                  <a:close/>
                  <a:moveTo>
                    <a:pt x="1881" y="337"/>
                  </a:moveTo>
                  <a:cubicBezTo>
                    <a:pt x="2667" y="337"/>
                    <a:pt x="3334" y="980"/>
                    <a:pt x="3334" y="1789"/>
                  </a:cubicBezTo>
                  <a:cubicBezTo>
                    <a:pt x="3286" y="2599"/>
                    <a:pt x="2643" y="3242"/>
                    <a:pt x="1881" y="3242"/>
                  </a:cubicBezTo>
                  <a:cubicBezTo>
                    <a:pt x="1072" y="3242"/>
                    <a:pt x="405" y="2599"/>
                    <a:pt x="405" y="1789"/>
                  </a:cubicBezTo>
                  <a:cubicBezTo>
                    <a:pt x="405" y="980"/>
                    <a:pt x="1072" y="337"/>
                    <a:pt x="1881" y="337"/>
                  </a:cubicBezTo>
                  <a:close/>
                  <a:moveTo>
                    <a:pt x="1884" y="1"/>
                  </a:moveTo>
                  <a:cubicBezTo>
                    <a:pt x="1851" y="1"/>
                    <a:pt x="1819" y="1"/>
                    <a:pt x="1786" y="3"/>
                  </a:cubicBezTo>
                  <a:cubicBezTo>
                    <a:pt x="857" y="27"/>
                    <a:pt x="119" y="789"/>
                    <a:pt x="48" y="1694"/>
                  </a:cubicBezTo>
                  <a:cubicBezTo>
                    <a:pt x="0" y="2742"/>
                    <a:pt x="834" y="3599"/>
                    <a:pt x="1834" y="3599"/>
                  </a:cubicBezTo>
                  <a:cubicBezTo>
                    <a:pt x="2262" y="3599"/>
                    <a:pt x="2620" y="3456"/>
                    <a:pt x="2905" y="3242"/>
                  </a:cubicBezTo>
                  <a:lnTo>
                    <a:pt x="10216" y="3242"/>
                  </a:lnTo>
                  <a:cubicBezTo>
                    <a:pt x="10669" y="3242"/>
                    <a:pt x="11098" y="3004"/>
                    <a:pt x="11407" y="2623"/>
                  </a:cubicBezTo>
                  <a:cubicBezTo>
                    <a:pt x="11764" y="2123"/>
                    <a:pt x="11764" y="1456"/>
                    <a:pt x="11407" y="980"/>
                  </a:cubicBezTo>
                  <a:cubicBezTo>
                    <a:pt x="11121" y="598"/>
                    <a:pt x="10693" y="360"/>
                    <a:pt x="10240" y="360"/>
                  </a:cubicBezTo>
                  <a:lnTo>
                    <a:pt x="2953" y="360"/>
                  </a:lnTo>
                  <a:cubicBezTo>
                    <a:pt x="2644" y="139"/>
                    <a:pt x="2294" y="1"/>
                    <a:pt x="188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65"/>
            <p:cNvSpPr/>
            <p:nvPr/>
          </p:nvSpPr>
          <p:spPr>
            <a:xfrm>
              <a:off x="3084094" y="2600305"/>
              <a:ext cx="35510" cy="51878"/>
            </a:xfrm>
            <a:custGeom>
              <a:rect b="b" l="l" r="r" t="t"/>
              <a:pathLst>
                <a:path extrusionOk="0" h="1740" w="1191">
                  <a:moveTo>
                    <a:pt x="524" y="334"/>
                  </a:moveTo>
                  <a:cubicBezTo>
                    <a:pt x="595" y="334"/>
                    <a:pt x="643" y="358"/>
                    <a:pt x="667" y="453"/>
                  </a:cubicBezTo>
                  <a:cubicBezTo>
                    <a:pt x="714" y="548"/>
                    <a:pt x="619" y="620"/>
                    <a:pt x="524" y="620"/>
                  </a:cubicBezTo>
                  <a:lnTo>
                    <a:pt x="286" y="620"/>
                  </a:lnTo>
                  <a:lnTo>
                    <a:pt x="286" y="334"/>
                  </a:lnTo>
                  <a:close/>
                  <a:moveTo>
                    <a:pt x="619" y="953"/>
                  </a:moveTo>
                  <a:cubicBezTo>
                    <a:pt x="714" y="953"/>
                    <a:pt x="786" y="1025"/>
                    <a:pt x="834" y="1096"/>
                  </a:cubicBezTo>
                  <a:cubicBezTo>
                    <a:pt x="810" y="1263"/>
                    <a:pt x="738" y="1334"/>
                    <a:pt x="619" y="1334"/>
                  </a:cubicBezTo>
                  <a:lnTo>
                    <a:pt x="310" y="1334"/>
                  </a:lnTo>
                  <a:lnTo>
                    <a:pt x="310" y="953"/>
                  </a:lnTo>
                  <a:close/>
                  <a:moveTo>
                    <a:pt x="167" y="1"/>
                  </a:moveTo>
                  <a:cubicBezTo>
                    <a:pt x="71" y="1"/>
                    <a:pt x="0" y="96"/>
                    <a:pt x="0" y="191"/>
                  </a:cubicBezTo>
                  <a:lnTo>
                    <a:pt x="0" y="1549"/>
                  </a:lnTo>
                  <a:lnTo>
                    <a:pt x="0" y="1620"/>
                  </a:lnTo>
                  <a:cubicBezTo>
                    <a:pt x="24" y="1692"/>
                    <a:pt x="71" y="1739"/>
                    <a:pt x="167" y="1739"/>
                  </a:cubicBezTo>
                  <a:lnTo>
                    <a:pt x="643" y="1739"/>
                  </a:lnTo>
                  <a:cubicBezTo>
                    <a:pt x="953" y="1739"/>
                    <a:pt x="1191" y="1501"/>
                    <a:pt x="1191" y="1191"/>
                  </a:cubicBezTo>
                  <a:cubicBezTo>
                    <a:pt x="1143" y="977"/>
                    <a:pt x="1096" y="834"/>
                    <a:pt x="976" y="739"/>
                  </a:cubicBezTo>
                  <a:cubicBezTo>
                    <a:pt x="1024" y="668"/>
                    <a:pt x="1048" y="548"/>
                    <a:pt x="1024" y="382"/>
                  </a:cubicBezTo>
                  <a:cubicBezTo>
                    <a:pt x="1000" y="144"/>
                    <a:pt x="786" y="1"/>
                    <a:pt x="54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65"/>
            <p:cNvSpPr/>
            <p:nvPr/>
          </p:nvSpPr>
          <p:spPr>
            <a:xfrm>
              <a:off x="3185615" y="2732387"/>
              <a:ext cx="168306" cy="10674"/>
            </a:xfrm>
            <a:custGeom>
              <a:rect b="b" l="l" r="r" t="t"/>
              <a:pathLst>
                <a:path extrusionOk="0" h="358" w="5645">
                  <a:moveTo>
                    <a:pt x="191" y="0"/>
                  </a:moveTo>
                  <a:cubicBezTo>
                    <a:pt x="96" y="0"/>
                    <a:pt x="1" y="72"/>
                    <a:pt x="1" y="167"/>
                  </a:cubicBezTo>
                  <a:cubicBezTo>
                    <a:pt x="1" y="286"/>
                    <a:pt x="72" y="357"/>
                    <a:pt x="191" y="357"/>
                  </a:cubicBezTo>
                  <a:lnTo>
                    <a:pt x="5454" y="357"/>
                  </a:lnTo>
                  <a:cubicBezTo>
                    <a:pt x="5549" y="357"/>
                    <a:pt x="5621" y="310"/>
                    <a:pt x="5621" y="215"/>
                  </a:cubicBezTo>
                  <a:cubicBezTo>
                    <a:pt x="5645" y="95"/>
                    <a:pt x="5549" y="0"/>
                    <a:pt x="5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65"/>
            <p:cNvSpPr/>
            <p:nvPr/>
          </p:nvSpPr>
          <p:spPr>
            <a:xfrm>
              <a:off x="3185615" y="2755106"/>
              <a:ext cx="168306" cy="10674"/>
            </a:xfrm>
            <a:custGeom>
              <a:rect b="b" l="l" r="r" t="t"/>
              <a:pathLst>
                <a:path extrusionOk="0" h="358" w="5645">
                  <a:moveTo>
                    <a:pt x="191" y="0"/>
                  </a:moveTo>
                  <a:cubicBezTo>
                    <a:pt x="96" y="0"/>
                    <a:pt x="1" y="48"/>
                    <a:pt x="1" y="143"/>
                  </a:cubicBezTo>
                  <a:cubicBezTo>
                    <a:pt x="1" y="262"/>
                    <a:pt x="72" y="357"/>
                    <a:pt x="191" y="357"/>
                  </a:cubicBezTo>
                  <a:lnTo>
                    <a:pt x="5454" y="357"/>
                  </a:lnTo>
                  <a:cubicBezTo>
                    <a:pt x="5549" y="357"/>
                    <a:pt x="5621" y="286"/>
                    <a:pt x="5621" y="191"/>
                  </a:cubicBezTo>
                  <a:cubicBezTo>
                    <a:pt x="5645" y="72"/>
                    <a:pt x="5549" y="0"/>
                    <a:pt x="5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65"/>
            <p:cNvSpPr/>
            <p:nvPr/>
          </p:nvSpPr>
          <p:spPr>
            <a:xfrm>
              <a:off x="3046437" y="2694044"/>
              <a:ext cx="351519" cy="107155"/>
            </a:xfrm>
            <a:custGeom>
              <a:rect b="b" l="l" r="r" t="t"/>
              <a:pathLst>
                <a:path extrusionOk="0" h="3594" w="11790">
                  <a:moveTo>
                    <a:pt x="10217" y="715"/>
                  </a:moveTo>
                  <a:cubicBezTo>
                    <a:pt x="10575" y="715"/>
                    <a:pt x="10908" y="905"/>
                    <a:pt x="11098" y="1191"/>
                  </a:cubicBezTo>
                  <a:cubicBezTo>
                    <a:pt x="11337" y="1572"/>
                    <a:pt x="11337" y="2072"/>
                    <a:pt x="11098" y="2453"/>
                  </a:cubicBezTo>
                  <a:cubicBezTo>
                    <a:pt x="10908" y="2763"/>
                    <a:pt x="10575" y="2929"/>
                    <a:pt x="10217" y="2929"/>
                  </a:cubicBezTo>
                  <a:lnTo>
                    <a:pt x="3287" y="2929"/>
                  </a:lnTo>
                  <a:cubicBezTo>
                    <a:pt x="3525" y="2644"/>
                    <a:pt x="3645" y="2239"/>
                    <a:pt x="3645" y="1834"/>
                  </a:cubicBezTo>
                  <a:cubicBezTo>
                    <a:pt x="3645" y="1405"/>
                    <a:pt x="3478" y="1048"/>
                    <a:pt x="3287" y="715"/>
                  </a:cubicBezTo>
                  <a:close/>
                  <a:moveTo>
                    <a:pt x="1858" y="0"/>
                  </a:moveTo>
                  <a:cubicBezTo>
                    <a:pt x="1573" y="0"/>
                    <a:pt x="1334" y="72"/>
                    <a:pt x="1096" y="191"/>
                  </a:cubicBezTo>
                  <a:cubicBezTo>
                    <a:pt x="1025" y="215"/>
                    <a:pt x="977" y="310"/>
                    <a:pt x="1025" y="405"/>
                  </a:cubicBezTo>
                  <a:cubicBezTo>
                    <a:pt x="1043" y="493"/>
                    <a:pt x="1113" y="542"/>
                    <a:pt x="1187" y="542"/>
                  </a:cubicBezTo>
                  <a:cubicBezTo>
                    <a:pt x="1212" y="542"/>
                    <a:pt x="1238" y="536"/>
                    <a:pt x="1263" y="524"/>
                  </a:cubicBezTo>
                  <a:cubicBezTo>
                    <a:pt x="1430" y="429"/>
                    <a:pt x="1644" y="381"/>
                    <a:pt x="1882" y="381"/>
                  </a:cubicBezTo>
                  <a:cubicBezTo>
                    <a:pt x="2716" y="381"/>
                    <a:pt x="3359" y="1048"/>
                    <a:pt x="3335" y="1882"/>
                  </a:cubicBezTo>
                  <a:cubicBezTo>
                    <a:pt x="3311" y="2644"/>
                    <a:pt x="2716" y="3239"/>
                    <a:pt x="1977" y="3263"/>
                  </a:cubicBezTo>
                  <a:cubicBezTo>
                    <a:pt x="1963" y="3263"/>
                    <a:pt x="1948" y="3263"/>
                    <a:pt x="1933" y="3263"/>
                  </a:cubicBezTo>
                  <a:cubicBezTo>
                    <a:pt x="1119" y="3263"/>
                    <a:pt x="453" y="2629"/>
                    <a:pt x="453" y="1810"/>
                  </a:cubicBezTo>
                  <a:cubicBezTo>
                    <a:pt x="453" y="1501"/>
                    <a:pt x="549" y="1215"/>
                    <a:pt x="715" y="977"/>
                  </a:cubicBezTo>
                  <a:cubicBezTo>
                    <a:pt x="787" y="905"/>
                    <a:pt x="787" y="786"/>
                    <a:pt x="692" y="738"/>
                  </a:cubicBezTo>
                  <a:cubicBezTo>
                    <a:pt x="647" y="705"/>
                    <a:pt x="598" y="688"/>
                    <a:pt x="553" y="688"/>
                  </a:cubicBezTo>
                  <a:cubicBezTo>
                    <a:pt x="501" y="688"/>
                    <a:pt x="455" y="711"/>
                    <a:pt x="430" y="762"/>
                  </a:cubicBezTo>
                  <a:cubicBezTo>
                    <a:pt x="120" y="1167"/>
                    <a:pt x="1" y="1691"/>
                    <a:pt x="120" y="2191"/>
                  </a:cubicBezTo>
                  <a:cubicBezTo>
                    <a:pt x="263" y="2882"/>
                    <a:pt x="811" y="3406"/>
                    <a:pt x="1454" y="3549"/>
                  </a:cubicBezTo>
                  <a:cubicBezTo>
                    <a:pt x="1600" y="3579"/>
                    <a:pt x="1745" y="3594"/>
                    <a:pt x="1886" y="3594"/>
                  </a:cubicBezTo>
                  <a:cubicBezTo>
                    <a:pt x="2295" y="3594"/>
                    <a:pt x="2671" y="3469"/>
                    <a:pt x="2954" y="3239"/>
                  </a:cubicBezTo>
                  <a:lnTo>
                    <a:pt x="10241" y="3239"/>
                  </a:lnTo>
                  <a:cubicBezTo>
                    <a:pt x="10717" y="3239"/>
                    <a:pt x="11146" y="3001"/>
                    <a:pt x="11432" y="2596"/>
                  </a:cubicBezTo>
                  <a:cubicBezTo>
                    <a:pt x="11789" y="2096"/>
                    <a:pt x="11789" y="1453"/>
                    <a:pt x="11432" y="977"/>
                  </a:cubicBezTo>
                  <a:cubicBezTo>
                    <a:pt x="11098" y="619"/>
                    <a:pt x="10670" y="381"/>
                    <a:pt x="10217" y="381"/>
                  </a:cubicBezTo>
                  <a:lnTo>
                    <a:pt x="2930" y="381"/>
                  </a:lnTo>
                  <a:cubicBezTo>
                    <a:pt x="2620" y="143"/>
                    <a:pt x="2239" y="0"/>
                    <a:pt x="185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65"/>
            <p:cNvSpPr/>
            <p:nvPr/>
          </p:nvSpPr>
          <p:spPr>
            <a:xfrm>
              <a:off x="3078399" y="2723144"/>
              <a:ext cx="43351" cy="51163"/>
            </a:xfrm>
            <a:custGeom>
              <a:rect b="b" l="l" r="r" t="t"/>
              <a:pathLst>
                <a:path extrusionOk="0" h="1716" w="1454">
                  <a:moveTo>
                    <a:pt x="858" y="1"/>
                  </a:moveTo>
                  <a:cubicBezTo>
                    <a:pt x="382" y="1"/>
                    <a:pt x="1" y="382"/>
                    <a:pt x="1" y="858"/>
                  </a:cubicBezTo>
                  <a:cubicBezTo>
                    <a:pt x="1" y="1334"/>
                    <a:pt x="382" y="1715"/>
                    <a:pt x="858" y="1715"/>
                  </a:cubicBezTo>
                  <a:cubicBezTo>
                    <a:pt x="1048" y="1715"/>
                    <a:pt x="1215" y="1644"/>
                    <a:pt x="1334" y="1525"/>
                  </a:cubicBezTo>
                  <a:cubicBezTo>
                    <a:pt x="1382" y="1501"/>
                    <a:pt x="1406" y="1477"/>
                    <a:pt x="1406" y="1453"/>
                  </a:cubicBezTo>
                  <a:cubicBezTo>
                    <a:pt x="1453" y="1382"/>
                    <a:pt x="1453" y="1263"/>
                    <a:pt x="1382" y="1215"/>
                  </a:cubicBezTo>
                  <a:cubicBezTo>
                    <a:pt x="1349" y="1182"/>
                    <a:pt x="1305" y="1164"/>
                    <a:pt x="1263" y="1164"/>
                  </a:cubicBezTo>
                  <a:cubicBezTo>
                    <a:pt x="1215" y="1164"/>
                    <a:pt x="1169" y="1188"/>
                    <a:pt x="1144" y="1239"/>
                  </a:cubicBezTo>
                  <a:lnTo>
                    <a:pt x="1096" y="1263"/>
                  </a:lnTo>
                  <a:cubicBezTo>
                    <a:pt x="1048" y="1334"/>
                    <a:pt x="953" y="1358"/>
                    <a:pt x="834" y="1358"/>
                  </a:cubicBezTo>
                  <a:cubicBezTo>
                    <a:pt x="572" y="1358"/>
                    <a:pt x="334" y="1120"/>
                    <a:pt x="334" y="858"/>
                  </a:cubicBezTo>
                  <a:cubicBezTo>
                    <a:pt x="334" y="572"/>
                    <a:pt x="596" y="358"/>
                    <a:pt x="905" y="358"/>
                  </a:cubicBezTo>
                  <a:cubicBezTo>
                    <a:pt x="977" y="358"/>
                    <a:pt x="1096" y="382"/>
                    <a:pt x="1167" y="429"/>
                  </a:cubicBezTo>
                  <a:cubicBezTo>
                    <a:pt x="1205" y="457"/>
                    <a:pt x="1239" y="471"/>
                    <a:pt x="1271" y="471"/>
                  </a:cubicBezTo>
                  <a:cubicBezTo>
                    <a:pt x="1319" y="471"/>
                    <a:pt x="1362" y="439"/>
                    <a:pt x="1406" y="382"/>
                  </a:cubicBezTo>
                  <a:cubicBezTo>
                    <a:pt x="1453" y="286"/>
                    <a:pt x="1429" y="191"/>
                    <a:pt x="1334" y="143"/>
                  </a:cubicBezTo>
                  <a:cubicBezTo>
                    <a:pt x="1191" y="48"/>
                    <a:pt x="1048" y="1"/>
                    <a:pt x="8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9" name="Google Shape;2839;p65"/>
          <p:cNvGrpSpPr/>
          <p:nvPr/>
        </p:nvGrpSpPr>
        <p:grpSpPr>
          <a:xfrm>
            <a:off x="1788131" y="2447650"/>
            <a:ext cx="365681" cy="352920"/>
            <a:chOff x="2359619" y="2447650"/>
            <a:chExt cx="365681" cy="352920"/>
          </a:xfrm>
        </p:grpSpPr>
        <p:sp>
          <p:nvSpPr>
            <p:cNvPr id="2840" name="Google Shape;2840;p65"/>
            <p:cNvSpPr/>
            <p:nvPr/>
          </p:nvSpPr>
          <p:spPr>
            <a:xfrm>
              <a:off x="2431325" y="2521503"/>
              <a:ext cx="230798" cy="230768"/>
            </a:xfrm>
            <a:custGeom>
              <a:rect b="b" l="l" r="r" t="t"/>
              <a:pathLst>
                <a:path extrusionOk="0" h="7740" w="7741">
                  <a:moveTo>
                    <a:pt x="3882" y="0"/>
                  </a:moveTo>
                  <a:cubicBezTo>
                    <a:pt x="1739" y="0"/>
                    <a:pt x="1" y="1739"/>
                    <a:pt x="1" y="3858"/>
                  </a:cubicBezTo>
                  <a:cubicBezTo>
                    <a:pt x="1" y="6002"/>
                    <a:pt x="1739" y="7740"/>
                    <a:pt x="3882" y="7740"/>
                  </a:cubicBezTo>
                  <a:cubicBezTo>
                    <a:pt x="6002" y="7740"/>
                    <a:pt x="7740" y="6002"/>
                    <a:pt x="7740" y="3858"/>
                  </a:cubicBezTo>
                  <a:cubicBezTo>
                    <a:pt x="7740" y="1739"/>
                    <a:pt x="6002" y="0"/>
                    <a:pt x="38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65"/>
            <p:cNvSpPr/>
            <p:nvPr/>
          </p:nvSpPr>
          <p:spPr>
            <a:xfrm>
              <a:off x="2470383" y="2542075"/>
              <a:ext cx="203815" cy="210345"/>
            </a:xfrm>
            <a:custGeom>
              <a:rect b="b" l="l" r="r" t="t"/>
              <a:pathLst>
                <a:path extrusionOk="0" h="7055" w="6836">
                  <a:moveTo>
                    <a:pt x="4763" y="1"/>
                  </a:moveTo>
                  <a:lnTo>
                    <a:pt x="4763" y="1"/>
                  </a:lnTo>
                  <a:cubicBezTo>
                    <a:pt x="4813" y="32"/>
                    <a:pt x="4861" y="65"/>
                    <a:pt x="4909" y="99"/>
                  </a:cubicBezTo>
                  <a:lnTo>
                    <a:pt x="4909" y="99"/>
                  </a:lnTo>
                  <a:cubicBezTo>
                    <a:pt x="4860" y="52"/>
                    <a:pt x="4819" y="19"/>
                    <a:pt x="4763" y="1"/>
                  </a:cubicBezTo>
                  <a:close/>
                  <a:moveTo>
                    <a:pt x="4909" y="99"/>
                  </a:moveTo>
                  <a:cubicBezTo>
                    <a:pt x="4923" y="113"/>
                    <a:pt x="4938" y="128"/>
                    <a:pt x="4954" y="144"/>
                  </a:cubicBezTo>
                  <a:cubicBezTo>
                    <a:pt x="6454" y="1668"/>
                    <a:pt x="6454" y="4097"/>
                    <a:pt x="4954" y="5621"/>
                  </a:cubicBezTo>
                  <a:cubicBezTo>
                    <a:pt x="4176" y="6372"/>
                    <a:pt x="3187" y="6746"/>
                    <a:pt x="2199" y="6746"/>
                  </a:cubicBezTo>
                  <a:cubicBezTo>
                    <a:pt x="1432" y="6746"/>
                    <a:pt x="666" y="6521"/>
                    <a:pt x="0" y="6074"/>
                  </a:cubicBezTo>
                  <a:lnTo>
                    <a:pt x="0" y="6074"/>
                  </a:lnTo>
                  <a:cubicBezTo>
                    <a:pt x="734" y="6727"/>
                    <a:pt x="1649" y="7054"/>
                    <a:pt x="2566" y="7054"/>
                  </a:cubicBezTo>
                  <a:cubicBezTo>
                    <a:pt x="3554" y="7054"/>
                    <a:pt x="4545" y="6673"/>
                    <a:pt x="5311" y="5907"/>
                  </a:cubicBezTo>
                  <a:cubicBezTo>
                    <a:pt x="6835" y="4407"/>
                    <a:pt x="6835" y="1954"/>
                    <a:pt x="5311" y="430"/>
                  </a:cubicBezTo>
                  <a:cubicBezTo>
                    <a:pt x="5170" y="306"/>
                    <a:pt x="5043" y="196"/>
                    <a:pt x="4909" y="99"/>
                  </a:cubicBez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65"/>
            <p:cNvSpPr/>
            <p:nvPr/>
          </p:nvSpPr>
          <p:spPr>
            <a:xfrm>
              <a:off x="2370263" y="2476064"/>
              <a:ext cx="353636" cy="321495"/>
            </a:xfrm>
            <a:custGeom>
              <a:rect b="b" l="l" r="r" t="t"/>
              <a:pathLst>
                <a:path extrusionOk="0" h="10783" w="11861">
                  <a:moveTo>
                    <a:pt x="5922" y="1518"/>
                  </a:moveTo>
                  <a:cubicBezTo>
                    <a:pt x="6913" y="1518"/>
                    <a:pt x="7907" y="1893"/>
                    <a:pt x="8669" y="2644"/>
                  </a:cubicBezTo>
                  <a:cubicBezTo>
                    <a:pt x="10193" y="4168"/>
                    <a:pt x="10193" y="6621"/>
                    <a:pt x="8669" y="8121"/>
                  </a:cubicBezTo>
                  <a:cubicBezTo>
                    <a:pt x="7907" y="8883"/>
                    <a:pt x="6919" y="9264"/>
                    <a:pt x="5930" y="9264"/>
                  </a:cubicBezTo>
                  <a:cubicBezTo>
                    <a:pt x="4942" y="9264"/>
                    <a:pt x="3954" y="8883"/>
                    <a:pt x="3192" y="8121"/>
                  </a:cubicBezTo>
                  <a:cubicBezTo>
                    <a:pt x="1668" y="6621"/>
                    <a:pt x="1668" y="4168"/>
                    <a:pt x="3192" y="2644"/>
                  </a:cubicBezTo>
                  <a:cubicBezTo>
                    <a:pt x="3942" y="1893"/>
                    <a:pt x="4930" y="1518"/>
                    <a:pt x="5922" y="1518"/>
                  </a:cubicBezTo>
                  <a:close/>
                  <a:moveTo>
                    <a:pt x="5930" y="0"/>
                  </a:moveTo>
                  <a:cubicBezTo>
                    <a:pt x="4555" y="0"/>
                    <a:pt x="3180" y="524"/>
                    <a:pt x="2120" y="1572"/>
                  </a:cubicBezTo>
                  <a:cubicBezTo>
                    <a:pt x="1" y="3691"/>
                    <a:pt x="1" y="7097"/>
                    <a:pt x="2120" y="9193"/>
                  </a:cubicBezTo>
                  <a:cubicBezTo>
                    <a:pt x="3180" y="10252"/>
                    <a:pt x="4555" y="10782"/>
                    <a:pt x="5930" y="10782"/>
                  </a:cubicBezTo>
                  <a:cubicBezTo>
                    <a:pt x="7306" y="10782"/>
                    <a:pt x="8681" y="10252"/>
                    <a:pt x="9741" y="9193"/>
                  </a:cubicBezTo>
                  <a:cubicBezTo>
                    <a:pt x="11860" y="7097"/>
                    <a:pt x="11860" y="3691"/>
                    <a:pt x="9741" y="1572"/>
                  </a:cubicBezTo>
                  <a:cubicBezTo>
                    <a:pt x="8681" y="524"/>
                    <a:pt x="7306" y="0"/>
                    <a:pt x="5930"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65"/>
            <p:cNvSpPr/>
            <p:nvPr/>
          </p:nvSpPr>
          <p:spPr>
            <a:xfrm>
              <a:off x="2509441" y="2478181"/>
              <a:ext cx="214459" cy="319110"/>
            </a:xfrm>
            <a:custGeom>
              <a:rect b="b" l="l" r="r" t="t"/>
              <a:pathLst>
                <a:path extrusionOk="0" h="10703" w="7193">
                  <a:moveTo>
                    <a:pt x="2001" y="1"/>
                  </a:moveTo>
                  <a:cubicBezTo>
                    <a:pt x="2953" y="191"/>
                    <a:pt x="3811" y="667"/>
                    <a:pt x="4573" y="1406"/>
                  </a:cubicBezTo>
                  <a:cubicBezTo>
                    <a:pt x="6668" y="3525"/>
                    <a:pt x="6668" y="6931"/>
                    <a:pt x="4573" y="9026"/>
                  </a:cubicBezTo>
                  <a:cubicBezTo>
                    <a:pt x="3514" y="10085"/>
                    <a:pt x="2153" y="10608"/>
                    <a:pt x="785" y="10608"/>
                  </a:cubicBezTo>
                  <a:cubicBezTo>
                    <a:pt x="523" y="10608"/>
                    <a:pt x="261" y="10589"/>
                    <a:pt x="0" y="10550"/>
                  </a:cubicBezTo>
                  <a:lnTo>
                    <a:pt x="0" y="10550"/>
                  </a:lnTo>
                  <a:cubicBezTo>
                    <a:pt x="418" y="10652"/>
                    <a:pt x="844" y="10703"/>
                    <a:pt x="1271" y="10703"/>
                  </a:cubicBezTo>
                  <a:cubicBezTo>
                    <a:pt x="2646" y="10703"/>
                    <a:pt x="4019" y="10176"/>
                    <a:pt x="5073" y="9122"/>
                  </a:cubicBezTo>
                  <a:cubicBezTo>
                    <a:pt x="7192" y="7026"/>
                    <a:pt x="7192" y="3620"/>
                    <a:pt x="5073" y="1501"/>
                  </a:cubicBezTo>
                  <a:cubicBezTo>
                    <a:pt x="4215" y="644"/>
                    <a:pt x="3144" y="144"/>
                    <a:pt x="2001"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65"/>
            <p:cNvSpPr/>
            <p:nvPr/>
          </p:nvSpPr>
          <p:spPr>
            <a:xfrm>
              <a:off x="2433472" y="2522904"/>
              <a:ext cx="290428" cy="274656"/>
            </a:xfrm>
            <a:custGeom>
              <a:rect b="b" l="l" r="r" t="t"/>
              <a:pathLst>
                <a:path extrusionOk="0" h="9212" w="9741">
                  <a:moveTo>
                    <a:pt x="7621" y="1"/>
                  </a:moveTo>
                  <a:lnTo>
                    <a:pt x="6549" y="1073"/>
                  </a:lnTo>
                  <a:cubicBezTo>
                    <a:pt x="8073" y="2597"/>
                    <a:pt x="8073" y="5050"/>
                    <a:pt x="6549" y="6550"/>
                  </a:cubicBezTo>
                  <a:cubicBezTo>
                    <a:pt x="5787" y="7312"/>
                    <a:pt x="4799" y="7693"/>
                    <a:pt x="3810" y="7693"/>
                  </a:cubicBezTo>
                  <a:cubicBezTo>
                    <a:pt x="2822" y="7693"/>
                    <a:pt x="1834" y="7312"/>
                    <a:pt x="1072" y="6550"/>
                  </a:cubicBezTo>
                  <a:lnTo>
                    <a:pt x="0" y="7622"/>
                  </a:lnTo>
                  <a:cubicBezTo>
                    <a:pt x="1060" y="8681"/>
                    <a:pt x="2435" y="9211"/>
                    <a:pt x="3810" y="9211"/>
                  </a:cubicBezTo>
                  <a:cubicBezTo>
                    <a:pt x="5186" y="9211"/>
                    <a:pt x="6561" y="8681"/>
                    <a:pt x="7621" y="7622"/>
                  </a:cubicBezTo>
                  <a:cubicBezTo>
                    <a:pt x="9740" y="5526"/>
                    <a:pt x="9740" y="2120"/>
                    <a:pt x="7621"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65"/>
            <p:cNvSpPr/>
            <p:nvPr/>
          </p:nvSpPr>
          <p:spPr>
            <a:xfrm>
              <a:off x="2510842" y="2522904"/>
              <a:ext cx="213058" cy="274835"/>
            </a:xfrm>
            <a:custGeom>
              <a:rect b="b" l="l" r="r" t="t"/>
              <a:pathLst>
                <a:path extrusionOk="0" h="9218" w="7146">
                  <a:moveTo>
                    <a:pt x="1" y="9050"/>
                  </a:moveTo>
                  <a:cubicBezTo>
                    <a:pt x="8" y="9051"/>
                    <a:pt x="14" y="9052"/>
                    <a:pt x="21" y="9053"/>
                  </a:cubicBezTo>
                  <a:lnTo>
                    <a:pt x="21" y="9053"/>
                  </a:lnTo>
                  <a:cubicBezTo>
                    <a:pt x="16" y="9050"/>
                    <a:pt x="10" y="9050"/>
                    <a:pt x="1" y="9050"/>
                  </a:cubicBezTo>
                  <a:close/>
                  <a:moveTo>
                    <a:pt x="5026" y="1"/>
                  </a:moveTo>
                  <a:lnTo>
                    <a:pt x="4811" y="215"/>
                  </a:lnTo>
                  <a:cubicBezTo>
                    <a:pt x="6621" y="2335"/>
                    <a:pt x="6550" y="5526"/>
                    <a:pt x="4549" y="7550"/>
                  </a:cubicBezTo>
                  <a:cubicBezTo>
                    <a:pt x="3491" y="8589"/>
                    <a:pt x="2131" y="9108"/>
                    <a:pt x="778" y="9108"/>
                  </a:cubicBezTo>
                  <a:cubicBezTo>
                    <a:pt x="525" y="9108"/>
                    <a:pt x="272" y="9090"/>
                    <a:pt x="21" y="9053"/>
                  </a:cubicBezTo>
                  <a:lnTo>
                    <a:pt x="21" y="9053"/>
                  </a:lnTo>
                  <a:cubicBezTo>
                    <a:pt x="28" y="9058"/>
                    <a:pt x="34" y="9069"/>
                    <a:pt x="49" y="9098"/>
                  </a:cubicBezTo>
                  <a:lnTo>
                    <a:pt x="72" y="9098"/>
                  </a:lnTo>
                  <a:cubicBezTo>
                    <a:pt x="96" y="9098"/>
                    <a:pt x="144" y="9122"/>
                    <a:pt x="191" y="9122"/>
                  </a:cubicBezTo>
                  <a:lnTo>
                    <a:pt x="263" y="9122"/>
                  </a:lnTo>
                  <a:cubicBezTo>
                    <a:pt x="358" y="9146"/>
                    <a:pt x="430" y="9146"/>
                    <a:pt x="525" y="9146"/>
                  </a:cubicBezTo>
                  <a:cubicBezTo>
                    <a:pt x="596" y="9146"/>
                    <a:pt x="644" y="9146"/>
                    <a:pt x="715" y="9169"/>
                  </a:cubicBezTo>
                  <a:cubicBezTo>
                    <a:pt x="787" y="9169"/>
                    <a:pt x="906" y="9217"/>
                    <a:pt x="1025" y="9217"/>
                  </a:cubicBezTo>
                  <a:lnTo>
                    <a:pt x="1192" y="9217"/>
                  </a:lnTo>
                  <a:cubicBezTo>
                    <a:pt x="1220" y="9218"/>
                    <a:pt x="1249" y="9218"/>
                    <a:pt x="1278" y="9218"/>
                  </a:cubicBezTo>
                  <a:cubicBezTo>
                    <a:pt x="2631" y="9218"/>
                    <a:pt x="4000" y="8671"/>
                    <a:pt x="5050" y="7622"/>
                  </a:cubicBezTo>
                  <a:cubicBezTo>
                    <a:pt x="7145" y="5526"/>
                    <a:pt x="7145" y="2120"/>
                    <a:pt x="5026"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65"/>
            <p:cNvSpPr/>
            <p:nvPr/>
          </p:nvSpPr>
          <p:spPr>
            <a:xfrm>
              <a:off x="2363883" y="2454746"/>
              <a:ext cx="170423" cy="170452"/>
            </a:xfrm>
            <a:custGeom>
              <a:rect b="b" l="l" r="r" t="t"/>
              <a:pathLst>
                <a:path extrusionOk="0" h="5717" w="5716">
                  <a:moveTo>
                    <a:pt x="5668" y="1"/>
                  </a:moveTo>
                  <a:cubicBezTo>
                    <a:pt x="2572" y="1"/>
                    <a:pt x="48" y="2525"/>
                    <a:pt x="0" y="5669"/>
                  </a:cubicBezTo>
                  <a:cubicBezTo>
                    <a:pt x="0" y="5692"/>
                    <a:pt x="24" y="5716"/>
                    <a:pt x="72" y="5716"/>
                  </a:cubicBezTo>
                  <a:lnTo>
                    <a:pt x="2596" y="5716"/>
                  </a:lnTo>
                  <a:cubicBezTo>
                    <a:pt x="2620" y="5716"/>
                    <a:pt x="2668" y="5692"/>
                    <a:pt x="2668" y="5669"/>
                  </a:cubicBezTo>
                  <a:cubicBezTo>
                    <a:pt x="2691" y="4025"/>
                    <a:pt x="4025" y="2692"/>
                    <a:pt x="5668" y="2644"/>
                  </a:cubicBezTo>
                  <a:cubicBezTo>
                    <a:pt x="5692" y="2644"/>
                    <a:pt x="5716" y="2620"/>
                    <a:pt x="5716" y="2597"/>
                  </a:cubicBezTo>
                  <a:lnTo>
                    <a:pt x="5716" y="72"/>
                  </a:lnTo>
                  <a:cubicBezTo>
                    <a:pt x="5716" y="25"/>
                    <a:pt x="5692" y="1"/>
                    <a:pt x="5668"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65"/>
            <p:cNvSpPr/>
            <p:nvPr/>
          </p:nvSpPr>
          <p:spPr>
            <a:xfrm>
              <a:off x="2427777" y="2517955"/>
              <a:ext cx="108676" cy="107245"/>
            </a:xfrm>
            <a:custGeom>
              <a:rect b="b" l="l" r="r" t="t"/>
              <a:pathLst>
                <a:path extrusionOk="0" h="3597" w="3645">
                  <a:moveTo>
                    <a:pt x="3644" y="0"/>
                  </a:moveTo>
                  <a:cubicBezTo>
                    <a:pt x="3597" y="24"/>
                    <a:pt x="3573" y="24"/>
                    <a:pt x="3597" y="24"/>
                  </a:cubicBezTo>
                  <a:cubicBezTo>
                    <a:pt x="1668" y="48"/>
                    <a:pt x="167" y="1596"/>
                    <a:pt x="96" y="3501"/>
                  </a:cubicBezTo>
                  <a:cubicBezTo>
                    <a:pt x="96" y="3572"/>
                    <a:pt x="24" y="3596"/>
                    <a:pt x="1" y="3596"/>
                  </a:cubicBezTo>
                  <a:lnTo>
                    <a:pt x="525" y="3596"/>
                  </a:lnTo>
                  <a:cubicBezTo>
                    <a:pt x="548" y="3596"/>
                    <a:pt x="572" y="3572"/>
                    <a:pt x="572" y="3549"/>
                  </a:cubicBezTo>
                  <a:cubicBezTo>
                    <a:pt x="596" y="1905"/>
                    <a:pt x="1953" y="572"/>
                    <a:pt x="3573" y="524"/>
                  </a:cubicBezTo>
                  <a:cubicBezTo>
                    <a:pt x="3620" y="524"/>
                    <a:pt x="3644" y="500"/>
                    <a:pt x="3644" y="477"/>
                  </a:cubicBezTo>
                  <a:lnTo>
                    <a:pt x="3644"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65"/>
            <p:cNvSpPr/>
            <p:nvPr/>
          </p:nvSpPr>
          <p:spPr>
            <a:xfrm>
              <a:off x="2487437" y="2611664"/>
              <a:ext cx="106529" cy="10674"/>
            </a:xfrm>
            <a:custGeom>
              <a:rect b="b" l="l" r="r" t="t"/>
              <a:pathLst>
                <a:path extrusionOk="0" h="358" w="3573">
                  <a:moveTo>
                    <a:pt x="214" y="1"/>
                  </a:moveTo>
                  <a:cubicBezTo>
                    <a:pt x="119" y="1"/>
                    <a:pt x="71" y="72"/>
                    <a:pt x="24" y="167"/>
                  </a:cubicBezTo>
                  <a:cubicBezTo>
                    <a:pt x="0" y="239"/>
                    <a:pt x="95" y="358"/>
                    <a:pt x="214" y="358"/>
                  </a:cubicBezTo>
                  <a:lnTo>
                    <a:pt x="3358" y="358"/>
                  </a:lnTo>
                  <a:cubicBezTo>
                    <a:pt x="3453" y="358"/>
                    <a:pt x="3525" y="310"/>
                    <a:pt x="3548" y="215"/>
                  </a:cubicBezTo>
                  <a:cubicBezTo>
                    <a:pt x="3572" y="96"/>
                    <a:pt x="3477" y="1"/>
                    <a:pt x="33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65"/>
            <p:cNvSpPr/>
            <p:nvPr/>
          </p:nvSpPr>
          <p:spPr>
            <a:xfrm>
              <a:off x="2487437" y="2637932"/>
              <a:ext cx="106529" cy="10704"/>
            </a:xfrm>
            <a:custGeom>
              <a:rect b="b" l="l" r="r" t="t"/>
              <a:pathLst>
                <a:path extrusionOk="0" h="359" w="3573">
                  <a:moveTo>
                    <a:pt x="214" y="1"/>
                  </a:moveTo>
                  <a:cubicBezTo>
                    <a:pt x="119" y="1"/>
                    <a:pt x="71" y="48"/>
                    <a:pt x="24" y="144"/>
                  </a:cubicBezTo>
                  <a:cubicBezTo>
                    <a:pt x="0" y="263"/>
                    <a:pt x="95" y="358"/>
                    <a:pt x="214" y="358"/>
                  </a:cubicBezTo>
                  <a:lnTo>
                    <a:pt x="3358" y="358"/>
                  </a:lnTo>
                  <a:cubicBezTo>
                    <a:pt x="3453" y="358"/>
                    <a:pt x="3525" y="287"/>
                    <a:pt x="3548" y="191"/>
                  </a:cubicBezTo>
                  <a:cubicBezTo>
                    <a:pt x="3572" y="72"/>
                    <a:pt x="3477" y="1"/>
                    <a:pt x="33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65"/>
            <p:cNvSpPr/>
            <p:nvPr/>
          </p:nvSpPr>
          <p:spPr>
            <a:xfrm>
              <a:off x="2510842" y="2664199"/>
              <a:ext cx="58974" cy="10704"/>
            </a:xfrm>
            <a:custGeom>
              <a:rect b="b" l="l" r="r" t="t"/>
              <a:pathLst>
                <a:path extrusionOk="0" h="359" w="1978">
                  <a:moveTo>
                    <a:pt x="191" y="1"/>
                  </a:moveTo>
                  <a:cubicBezTo>
                    <a:pt x="120" y="1"/>
                    <a:pt x="49" y="72"/>
                    <a:pt x="25" y="144"/>
                  </a:cubicBezTo>
                  <a:cubicBezTo>
                    <a:pt x="1" y="263"/>
                    <a:pt x="72" y="358"/>
                    <a:pt x="191" y="358"/>
                  </a:cubicBezTo>
                  <a:lnTo>
                    <a:pt x="1787" y="358"/>
                  </a:lnTo>
                  <a:cubicBezTo>
                    <a:pt x="1858" y="358"/>
                    <a:pt x="1930" y="311"/>
                    <a:pt x="1954" y="215"/>
                  </a:cubicBezTo>
                  <a:cubicBezTo>
                    <a:pt x="1978" y="96"/>
                    <a:pt x="1906" y="1"/>
                    <a:pt x="17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65"/>
            <p:cNvSpPr/>
            <p:nvPr/>
          </p:nvSpPr>
          <p:spPr>
            <a:xfrm>
              <a:off x="2359619" y="2447650"/>
              <a:ext cx="365681" cy="352920"/>
            </a:xfrm>
            <a:custGeom>
              <a:rect b="b" l="l" r="r" t="t"/>
              <a:pathLst>
                <a:path extrusionOk="0" h="11837" w="12265">
                  <a:moveTo>
                    <a:pt x="6311" y="1144"/>
                  </a:moveTo>
                  <a:cubicBezTo>
                    <a:pt x="7645" y="1144"/>
                    <a:pt x="8907" y="1644"/>
                    <a:pt x="9883" y="2525"/>
                  </a:cubicBezTo>
                  <a:lnTo>
                    <a:pt x="9050" y="3358"/>
                  </a:lnTo>
                  <a:cubicBezTo>
                    <a:pt x="8286" y="2682"/>
                    <a:pt x="7343" y="2325"/>
                    <a:pt x="6402" y="2325"/>
                  </a:cubicBezTo>
                  <a:cubicBezTo>
                    <a:pt x="6316" y="2325"/>
                    <a:pt x="6230" y="2328"/>
                    <a:pt x="6145" y="2334"/>
                  </a:cubicBezTo>
                  <a:lnTo>
                    <a:pt x="6145" y="1144"/>
                  </a:lnTo>
                  <a:close/>
                  <a:moveTo>
                    <a:pt x="5740" y="358"/>
                  </a:moveTo>
                  <a:lnTo>
                    <a:pt x="5740" y="2715"/>
                  </a:lnTo>
                  <a:cubicBezTo>
                    <a:pt x="4954" y="2739"/>
                    <a:pt x="4192" y="3096"/>
                    <a:pt x="3644" y="3668"/>
                  </a:cubicBezTo>
                  <a:cubicBezTo>
                    <a:pt x="3072" y="4240"/>
                    <a:pt x="2739" y="4978"/>
                    <a:pt x="2691" y="5788"/>
                  </a:cubicBezTo>
                  <a:lnTo>
                    <a:pt x="334" y="5788"/>
                  </a:lnTo>
                  <a:cubicBezTo>
                    <a:pt x="381" y="4359"/>
                    <a:pt x="953" y="3001"/>
                    <a:pt x="1977" y="2001"/>
                  </a:cubicBezTo>
                  <a:cubicBezTo>
                    <a:pt x="2977" y="977"/>
                    <a:pt x="4311" y="429"/>
                    <a:pt x="5740" y="358"/>
                  </a:cubicBezTo>
                  <a:close/>
                  <a:moveTo>
                    <a:pt x="6311" y="2644"/>
                  </a:moveTo>
                  <a:cubicBezTo>
                    <a:pt x="7264" y="2644"/>
                    <a:pt x="8216" y="3001"/>
                    <a:pt x="8931" y="3716"/>
                  </a:cubicBezTo>
                  <a:cubicBezTo>
                    <a:pt x="10360" y="5145"/>
                    <a:pt x="10360" y="7502"/>
                    <a:pt x="8931" y="8931"/>
                  </a:cubicBezTo>
                  <a:cubicBezTo>
                    <a:pt x="8216" y="9645"/>
                    <a:pt x="7270" y="10003"/>
                    <a:pt x="6323" y="10003"/>
                  </a:cubicBezTo>
                  <a:cubicBezTo>
                    <a:pt x="5377" y="10003"/>
                    <a:pt x="4430" y="9645"/>
                    <a:pt x="3715" y="8931"/>
                  </a:cubicBezTo>
                  <a:cubicBezTo>
                    <a:pt x="2906" y="8193"/>
                    <a:pt x="2572" y="7145"/>
                    <a:pt x="2620" y="6145"/>
                  </a:cubicBezTo>
                  <a:lnTo>
                    <a:pt x="2787" y="6145"/>
                  </a:lnTo>
                  <a:cubicBezTo>
                    <a:pt x="2906" y="6145"/>
                    <a:pt x="3025" y="6026"/>
                    <a:pt x="3025" y="5907"/>
                  </a:cubicBezTo>
                  <a:cubicBezTo>
                    <a:pt x="3072" y="4359"/>
                    <a:pt x="4311" y="3096"/>
                    <a:pt x="5859" y="3073"/>
                  </a:cubicBezTo>
                  <a:cubicBezTo>
                    <a:pt x="5978" y="3073"/>
                    <a:pt x="6097" y="2954"/>
                    <a:pt x="6097" y="2835"/>
                  </a:cubicBezTo>
                  <a:lnTo>
                    <a:pt x="6097" y="2644"/>
                  </a:lnTo>
                  <a:close/>
                  <a:moveTo>
                    <a:pt x="5859" y="1"/>
                  </a:moveTo>
                  <a:cubicBezTo>
                    <a:pt x="4311" y="24"/>
                    <a:pt x="2858" y="620"/>
                    <a:pt x="1763" y="1739"/>
                  </a:cubicBezTo>
                  <a:cubicBezTo>
                    <a:pt x="643" y="2835"/>
                    <a:pt x="24" y="4287"/>
                    <a:pt x="0" y="5835"/>
                  </a:cubicBezTo>
                  <a:cubicBezTo>
                    <a:pt x="0" y="5930"/>
                    <a:pt x="48" y="6026"/>
                    <a:pt x="143" y="6073"/>
                  </a:cubicBezTo>
                  <a:lnTo>
                    <a:pt x="739" y="6073"/>
                  </a:lnTo>
                  <a:cubicBezTo>
                    <a:pt x="715" y="6907"/>
                    <a:pt x="858" y="7716"/>
                    <a:pt x="1191" y="8479"/>
                  </a:cubicBezTo>
                  <a:cubicBezTo>
                    <a:pt x="1215" y="8550"/>
                    <a:pt x="1286" y="8598"/>
                    <a:pt x="1334" y="8598"/>
                  </a:cubicBezTo>
                  <a:lnTo>
                    <a:pt x="1405" y="8598"/>
                  </a:lnTo>
                  <a:cubicBezTo>
                    <a:pt x="1477" y="8574"/>
                    <a:pt x="1525" y="8455"/>
                    <a:pt x="1477" y="8359"/>
                  </a:cubicBezTo>
                  <a:cubicBezTo>
                    <a:pt x="1167" y="7645"/>
                    <a:pt x="1048" y="6883"/>
                    <a:pt x="1072" y="6097"/>
                  </a:cubicBezTo>
                  <a:lnTo>
                    <a:pt x="2239" y="6097"/>
                  </a:lnTo>
                  <a:cubicBezTo>
                    <a:pt x="2168" y="7145"/>
                    <a:pt x="2525" y="8217"/>
                    <a:pt x="3263" y="9026"/>
                  </a:cubicBezTo>
                  <a:lnTo>
                    <a:pt x="2430" y="9860"/>
                  </a:lnTo>
                  <a:cubicBezTo>
                    <a:pt x="2191" y="9622"/>
                    <a:pt x="2001" y="9360"/>
                    <a:pt x="1834" y="9074"/>
                  </a:cubicBezTo>
                  <a:cubicBezTo>
                    <a:pt x="1812" y="9019"/>
                    <a:pt x="1761" y="8990"/>
                    <a:pt x="1704" y="8990"/>
                  </a:cubicBezTo>
                  <a:cubicBezTo>
                    <a:pt x="1637" y="8990"/>
                    <a:pt x="1563" y="9031"/>
                    <a:pt x="1525" y="9122"/>
                  </a:cubicBezTo>
                  <a:cubicBezTo>
                    <a:pt x="1477" y="9145"/>
                    <a:pt x="1525" y="9193"/>
                    <a:pt x="1525" y="9241"/>
                  </a:cubicBezTo>
                  <a:cubicBezTo>
                    <a:pt x="1763" y="9598"/>
                    <a:pt x="2001" y="9907"/>
                    <a:pt x="2310" y="10217"/>
                  </a:cubicBezTo>
                  <a:cubicBezTo>
                    <a:pt x="3358" y="11241"/>
                    <a:pt x="4763" y="11836"/>
                    <a:pt x="6240" y="11836"/>
                  </a:cubicBezTo>
                  <a:cubicBezTo>
                    <a:pt x="7740" y="11836"/>
                    <a:pt x="9145" y="11289"/>
                    <a:pt x="10169" y="10217"/>
                  </a:cubicBezTo>
                  <a:cubicBezTo>
                    <a:pt x="11789" y="8693"/>
                    <a:pt x="12265" y="6335"/>
                    <a:pt x="11455" y="4263"/>
                  </a:cubicBezTo>
                  <a:cubicBezTo>
                    <a:pt x="11437" y="4191"/>
                    <a:pt x="11363" y="4160"/>
                    <a:pt x="11287" y="4160"/>
                  </a:cubicBezTo>
                  <a:cubicBezTo>
                    <a:pt x="11263" y="4160"/>
                    <a:pt x="11240" y="4163"/>
                    <a:pt x="11217" y="4168"/>
                  </a:cubicBezTo>
                  <a:cubicBezTo>
                    <a:pt x="11146" y="4192"/>
                    <a:pt x="11098" y="4311"/>
                    <a:pt x="11146" y="4406"/>
                  </a:cubicBezTo>
                  <a:cubicBezTo>
                    <a:pt x="11908" y="6335"/>
                    <a:pt x="11455" y="8550"/>
                    <a:pt x="9979" y="10026"/>
                  </a:cubicBezTo>
                  <a:cubicBezTo>
                    <a:pt x="9002" y="11027"/>
                    <a:pt x="7669" y="11551"/>
                    <a:pt x="6287" y="11551"/>
                  </a:cubicBezTo>
                  <a:cubicBezTo>
                    <a:pt x="4930" y="11551"/>
                    <a:pt x="3692" y="11050"/>
                    <a:pt x="2715" y="10146"/>
                  </a:cubicBezTo>
                  <a:lnTo>
                    <a:pt x="3549" y="9312"/>
                  </a:lnTo>
                  <a:cubicBezTo>
                    <a:pt x="4311" y="10026"/>
                    <a:pt x="5287" y="10384"/>
                    <a:pt x="6287" y="10384"/>
                  </a:cubicBezTo>
                  <a:cubicBezTo>
                    <a:pt x="7311" y="10384"/>
                    <a:pt x="8335" y="10003"/>
                    <a:pt x="9145" y="9193"/>
                  </a:cubicBezTo>
                  <a:cubicBezTo>
                    <a:pt x="10693" y="7645"/>
                    <a:pt x="10717" y="5216"/>
                    <a:pt x="9264" y="3597"/>
                  </a:cubicBezTo>
                  <a:lnTo>
                    <a:pt x="10098" y="2763"/>
                  </a:lnTo>
                  <a:cubicBezTo>
                    <a:pt x="10360" y="3049"/>
                    <a:pt x="10598" y="3358"/>
                    <a:pt x="10765" y="3692"/>
                  </a:cubicBezTo>
                  <a:cubicBezTo>
                    <a:pt x="10799" y="3749"/>
                    <a:pt x="10854" y="3778"/>
                    <a:pt x="10914" y="3778"/>
                  </a:cubicBezTo>
                  <a:cubicBezTo>
                    <a:pt x="10979" y="3778"/>
                    <a:pt x="11048" y="3743"/>
                    <a:pt x="11098" y="3668"/>
                  </a:cubicBezTo>
                  <a:cubicBezTo>
                    <a:pt x="11122" y="3644"/>
                    <a:pt x="11098" y="3573"/>
                    <a:pt x="11098" y="3549"/>
                  </a:cubicBezTo>
                  <a:cubicBezTo>
                    <a:pt x="10860" y="3120"/>
                    <a:pt x="10574" y="2739"/>
                    <a:pt x="10241" y="2406"/>
                  </a:cubicBezTo>
                  <a:cubicBezTo>
                    <a:pt x="9193" y="1382"/>
                    <a:pt x="7788" y="786"/>
                    <a:pt x="6311" y="786"/>
                  </a:cubicBezTo>
                  <a:lnTo>
                    <a:pt x="6097" y="786"/>
                  </a:lnTo>
                  <a:lnTo>
                    <a:pt x="6097" y="239"/>
                  </a:lnTo>
                  <a:lnTo>
                    <a:pt x="6097" y="191"/>
                  </a:lnTo>
                  <a:cubicBezTo>
                    <a:pt x="6073" y="72"/>
                    <a:pt x="5978" y="1"/>
                    <a:pt x="585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2" name="Google Shape;2852;p65"/>
          <p:cNvGrpSpPr/>
          <p:nvPr/>
        </p:nvGrpSpPr>
        <p:grpSpPr>
          <a:xfrm>
            <a:off x="1049234" y="2448366"/>
            <a:ext cx="354351" cy="354321"/>
            <a:chOff x="1696921" y="2448366"/>
            <a:chExt cx="354351" cy="354321"/>
          </a:xfrm>
        </p:grpSpPr>
        <p:sp>
          <p:nvSpPr>
            <p:cNvPr id="2853" name="Google Shape;2853;p65"/>
            <p:cNvSpPr/>
            <p:nvPr/>
          </p:nvSpPr>
          <p:spPr>
            <a:xfrm>
              <a:off x="1794209" y="2483160"/>
              <a:ext cx="25581" cy="289712"/>
            </a:xfrm>
            <a:custGeom>
              <a:rect b="b" l="l" r="r" t="t"/>
              <a:pathLst>
                <a:path extrusionOk="0" h="9717" w="858">
                  <a:moveTo>
                    <a:pt x="72" y="0"/>
                  </a:moveTo>
                  <a:cubicBezTo>
                    <a:pt x="24" y="0"/>
                    <a:pt x="0" y="24"/>
                    <a:pt x="0" y="72"/>
                  </a:cubicBezTo>
                  <a:lnTo>
                    <a:pt x="0" y="9717"/>
                  </a:lnTo>
                  <a:lnTo>
                    <a:pt x="858" y="9717"/>
                  </a:lnTo>
                  <a:lnTo>
                    <a:pt x="834" y="72"/>
                  </a:lnTo>
                  <a:cubicBezTo>
                    <a:pt x="834" y="24"/>
                    <a:pt x="810" y="0"/>
                    <a:pt x="786"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65"/>
            <p:cNvSpPr/>
            <p:nvPr/>
          </p:nvSpPr>
          <p:spPr>
            <a:xfrm>
              <a:off x="1896446" y="2628003"/>
              <a:ext cx="24896" cy="144871"/>
            </a:xfrm>
            <a:custGeom>
              <a:rect b="b" l="l" r="r" t="t"/>
              <a:pathLst>
                <a:path extrusionOk="0" h="4859" w="835">
                  <a:moveTo>
                    <a:pt x="48" y="0"/>
                  </a:moveTo>
                  <a:cubicBezTo>
                    <a:pt x="24" y="0"/>
                    <a:pt x="1" y="24"/>
                    <a:pt x="1" y="48"/>
                  </a:cubicBezTo>
                  <a:lnTo>
                    <a:pt x="1" y="4859"/>
                  </a:lnTo>
                  <a:lnTo>
                    <a:pt x="834" y="4859"/>
                  </a:lnTo>
                  <a:lnTo>
                    <a:pt x="834" y="48"/>
                  </a:lnTo>
                  <a:cubicBezTo>
                    <a:pt x="834" y="24"/>
                    <a:pt x="810" y="0"/>
                    <a:pt x="786"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65"/>
            <p:cNvSpPr/>
            <p:nvPr/>
          </p:nvSpPr>
          <p:spPr>
            <a:xfrm>
              <a:off x="1996566" y="2593924"/>
              <a:ext cx="24866" cy="178950"/>
            </a:xfrm>
            <a:custGeom>
              <a:rect b="b" l="l" r="r" t="t"/>
              <a:pathLst>
                <a:path extrusionOk="0" h="6002" w="834">
                  <a:moveTo>
                    <a:pt x="0" y="0"/>
                  </a:moveTo>
                  <a:lnTo>
                    <a:pt x="0" y="6002"/>
                  </a:lnTo>
                  <a:lnTo>
                    <a:pt x="834" y="6002"/>
                  </a:lnTo>
                  <a:lnTo>
                    <a:pt x="834" y="72"/>
                  </a:lnTo>
                  <a:cubicBezTo>
                    <a:pt x="834" y="48"/>
                    <a:pt x="810" y="0"/>
                    <a:pt x="786"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65"/>
            <p:cNvSpPr/>
            <p:nvPr/>
          </p:nvSpPr>
          <p:spPr>
            <a:xfrm>
              <a:off x="1769343" y="2593924"/>
              <a:ext cx="24896" cy="178950"/>
            </a:xfrm>
            <a:custGeom>
              <a:rect b="b" l="l" r="r" t="t"/>
              <a:pathLst>
                <a:path extrusionOk="0" h="6002" w="835">
                  <a:moveTo>
                    <a:pt x="72" y="0"/>
                  </a:moveTo>
                  <a:cubicBezTo>
                    <a:pt x="25" y="0"/>
                    <a:pt x="1" y="48"/>
                    <a:pt x="1" y="72"/>
                  </a:cubicBezTo>
                  <a:lnTo>
                    <a:pt x="1" y="6002"/>
                  </a:lnTo>
                  <a:lnTo>
                    <a:pt x="834" y="6002"/>
                  </a:lnTo>
                  <a:lnTo>
                    <a:pt x="834" y="0"/>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65"/>
            <p:cNvSpPr/>
            <p:nvPr/>
          </p:nvSpPr>
          <p:spPr>
            <a:xfrm>
              <a:off x="1870178" y="2669894"/>
              <a:ext cx="25581" cy="103697"/>
            </a:xfrm>
            <a:custGeom>
              <a:rect b="b" l="l" r="r" t="t"/>
              <a:pathLst>
                <a:path extrusionOk="0" h="3478" w="858">
                  <a:moveTo>
                    <a:pt x="0" y="1"/>
                  </a:moveTo>
                  <a:lnTo>
                    <a:pt x="0" y="3477"/>
                  </a:lnTo>
                  <a:lnTo>
                    <a:pt x="858" y="3477"/>
                  </a:lnTo>
                  <a:lnTo>
                    <a:pt x="858" y="1"/>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65"/>
            <p:cNvSpPr/>
            <p:nvPr/>
          </p:nvSpPr>
          <p:spPr>
            <a:xfrm>
              <a:off x="1971700" y="2519356"/>
              <a:ext cx="24896" cy="253517"/>
            </a:xfrm>
            <a:custGeom>
              <a:rect b="b" l="l" r="r" t="t"/>
              <a:pathLst>
                <a:path extrusionOk="0" h="8503" w="835">
                  <a:moveTo>
                    <a:pt x="72" y="1"/>
                  </a:moveTo>
                  <a:cubicBezTo>
                    <a:pt x="25" y="1"/>
                    <a:pt x="1" y="48"/>
                    <a:pt x="1" y="72"/>
                  </a:cubicBezTo>
                  <a:lnTo>
                    <a:pt x="1" y="8503"/>
                  </a:lnTo>
                  <a:lnTo>
                    <a:pt x="834" y="8503"/>
                  </a:lnTo>
                  <a:lnTo>
                    <a:pt x="834" y="72"/>
                  </a:lnTo>
                  <a:cubicBezTo>
                    <a:pt x="834" y="48"/>
                    <a:pt x="811" y="1"/>
                    <a:pt x="787"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65"/>
            <p:cNvSpPr/>
            <p:nvPr/>
          </p:nvSpPr>
          <p:spPr>
            <a:xfrm>
              <a:off x="1743791" y="2632267"/>
              <a:ext cx="24866" cy="140608"/>
            </a:xfrm>
            <a:custGeom>
              <a:rect b="b" l="l" r="r" t="t"/>
              <a:pathLst>
                <a:path extrusionOk="0" h="4716" w="834">
                  <a:moveTo>
                    <a:pt x="72" y="0"/>
                  </a:moveTo>
                  <a:cubicBezTo>
                    <a:pt x="24" y="0"/>
                    <a:pt x="0" y="24"/>
                    <a:pt x="0" y="72"/>
                  </a:cubicBezTo>
                  <a:lnTo>
                    <a:pt x="0" y="4716"/>
                  </a:lnTo>
                  <a:lnTo>
                    <a:pt x="834" y="4716"/>
                  </a:lnTo>
                  <a:lnTo>
                    <a:pt x="834" y="0"/>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65"/>
            <p:cNvSpPr/>
            <p:nvPr/>
          </p:nvSpPr>
          <p:spPr>
            <a:xfrm>
              <a:off x="1806284" y="2482892"/>
              <a:ext cx="14937" cy="290696"/>
            </a:xfrm>
            <a:custGeom>
              <a:rect b="b" l="l" r="r" t="t"/>
              <a:pathLst>
                <a:path extrusionOk="0" h="9750" w="501">
                  <a:moveTo>
                    <a:pt x="450" y="0"/>
                  </a:moveTo>
                  <a:cubicBezTo>
                    <a:pt x="442" y="0"/>
                    <a:pt x="435" y="3"/>
                    <a:pt x="429" y="9"/>
                  </a:cubicBezTo>
                  <a:lnTo>
                    <a:pt x="0" y="9"/>
                  </a:lnTo>
                  <a:cubicBezTo>
                    <a:pt x="24" y="9"/>
                    <a:pt x="48" y="33"/>
                    <a:pt x="48" y="81"/>
                  </a:cubicBezTo>
                  <a:lnTo>
                    <a:pt x="48" y="9749"/>
                  </a:lnTo>
                  <a:lnTo>
                    <a:pt x="500" y="9749"/>
                  </a:lnTo>
                  <a:lnTo>
                    <a:pt x="500" y="81"/>
                  </a:lnTo>
                  <a:cubicBezTo>
                    <a:pt x="500" y="27"/>
                    <a:pt x="473" y="0"/>
                    <a:pt x="450"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65"/>
            <p:cNvSpPr/>
            <p:nvPr/>
          </p:nvSpPr>
          <p:spPr>
            <a:xfrm>
              <a:off x="1782134" y="2595355"/>
              <a:ext cx="13506" cy="178234"/>
            </a:xfrm>
            <a:custGeom>
              <a:rect b="b" l="l" r="r" t="t"/>
              <a:pathLst>
                <a:path extrusionOk="0" h="5978" w="453">
                  <a:moveTo>
                    <a:pt x="0" y="0"/>
                  </a:moveTo>
                  <a:lnTo>
                    <a:pt x="0" y="5977"/>
                  </a:lnTo>
                  <a:lnTo>
                    <a:pt x="453" y="5977"/>
                  </a:lnTo>
                  <a:lnTo>
                    <a:pt x="453"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65"/>
            <p:cNvSpPr/>
            <p:nvPr/>
          </p:nvSpPr>
          <p:spPr>
            <a:xfrm>
              <a:off x="1756582" y="2632267"/>
              <a:ext cx="12791" cy="141323"/>
            </a:xfrm>
            <a:custGeom>
              <a:rect b="b" l="l" r="r" t="t"/>
              <a:pathLst>
                <a:path extrusionOk="0" h="4740" w="429">
                  <a:moveTo>
                    <a:pt x="0" y="0"/>
                  </a:moveTo>
                  <a:lnTo>
                    <a:pt x="0" y="4739"/>
                  </a:lnTo>
                  <a:lnTo>
                    <a:pt x="429" y="4739"/>
                  </a:lnTo>
                  <a:lnTo>
                    <a:pt x="429" y="0"/>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65"/>
            <p:cNvSpPr/>
            <p:nvPr/>
          </p:nvSpPr>
          <p:spPr>
            <a:xfrm>
              <a:off x="1843911" y="2557013"/>
              <a:ext cx="24866" cy="215861"/>
            </a:xfrm>
            <a:custGeom>
              <a:rect b="b" l="l" r="r" t="t"/>
              <a:pathLst>
                <a:path extrusionOk="0" h="7240" w="834">
                  <a:moveTo>
                    <a:pt x="72" y="0"/>
                  </a:moveTo>
                  <a:cubicBezTo>
                    <a:pt x="24" y="0"/>
                    <a:pt x="0" y="24"/>
                    <a:pt x="0" y="48"/>
                  </a:cubicBezTo>
                  <a:lnTo>
                    <a:pt x="0" y="7240"/>
                  </a:lnTo>
                  <a:lnTo>
                    <a:pt x="834" y="7240"/>
                  </a:lnTo>
                  <a:lnTo>
                    <a:pt x="834" y="48"/>
                  </a:lnTo>
                  <a:cubicBezTo>
                    <a:pt x="834" y="24"/>
                    <a:pt x="810" y="0"/>
                    <a:pt x="786"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65"/>
            <p:cNvSpPr/>
            <p:nvPr/>
          </p:nvSpPr>
          <p:spPr>
            <a:xfrm>
              <a:off x="1907090" y="2628003"/>
              <a:ext cx="14937" cy="144871"/>
            </a:xfrm>
            <a:custGeom>
              <a:rect b="b" l="l" r="r" t="t"/>
              <a:pathLst>
                <a:path extrusionOk="0" h="4859" w="501">
                  <a:moveTo>
                    <a:pt x="1" y="0"/>
                  </a:moveTo>
                  <a:cubicBezTo>
                    <a:pt x="25" y="0"/>
                    <a:pt x="48" y="24"/>
                    <a:pt x="48" y="48"/>
                  </a:cubicBezTo>
                  <a:lnTo>
                    <a:pt x="48" y="4859"/>
                  </a:lnTo>
                  <a:lnTo>
                    <a:pt x="501" y="4859"/>
                  </a:lnTo>
                  <a:lnTo>
                    <a:pt x="501" y="48"/>
                  </a:lnTo>
                  <a:cubicBezTo>
                    <a:pt x="501" y="24"/>
                    <a:pt x="477" y="0"/>
                    <a:pt x="453"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65"/>
            <p:cNvSpPr/>
            <p:nvPr/>
          </p:nvSpPr>
          <p:spPr>
            <a:xfrm>
              <a:off x="1882969" y="2669894"/>
              <a:ext cx="13506" cy="103697"/>
            </a:xfrm>
            <a:custGeom>
              <a:rect b="b" l="l" r="r" t="t"/>
              <a:pathLst>
                <a:path extrusionOk="0" h="3478" w="453">
                  <a:moveTo>
                    <a:pt x="0" y="1"/>
                  </a:moveTo>
                  <a:lnTo>
                    <a:pt x="0" y="3477"/>
                  </a:lnTo>
                  <a:lnTo>
                    <a:pt x="453" y="3477"/>
                  </a:lnTo>
                  <a:lnTo>
                    <a:pt x="453" y="1"/>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65"/>
            <p:cNvSpPr/>
            <p:nvPr/>
          </p:nvSpPr>
          <p:spPr>
            <a:xfrm>
              <a:off x="1855271" y="2557699"/>
              <a:ext cx="15653" cy="215890"/>
            </a:xfrm>
            <a:custGeom>
              <a:rect b="b" l="l" r="r" t="t"/>
              <a:pathLst>
                <a:path extrusionOk="0" h="7241" w="525">
                  <a:moveTo>
                    <a:pt x="0" y="1"/>
                  </a:moveTo>
                  <a:cubicBezTo>
                    <a:pt x="48" y="1"/>
                    <a:pt x="72" y="25"/>
                    <a:pt x="72" y="72"/>
                  </a:cubicBezTo>
                  <a:lnTo>
                    <a:pt x="72" y="7240"/>
                  </a:lnTo>
                  <a:lnTo>
                    <a:pt x="524" y="7240"/>
                  </a:lnTo>
                  <a:lnTo>
                    <a:pt x="524" y="72"/>
                  </a:lnTo>
                  <a:cubicBezTo>
                    <a:pt x="524" y="25"/>
                    <a:pt x="500" y="1"/>
                    <a:pt x="453"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65"/>
            <p:cNvSpPr/>
            <p:nvPr/>
          </p:nvSpPr>
          <p:spPr>
            <a:xfrm>
              <a:off x="1946148" y="2706805"/>
              <a:ext cx="24896" cy="66070"/>
            </a:xfrm>
            <a:custGeom>
              <a:rect b="b" l="l" r="r" t="t"/>
              <a:pathLst>
                <a:path extrusionOk="0" h="2216" w="835">
                  <a:moveTo>
                    <a:pt x="72" y="1"/>
                  </a:moveTo>
                  <a:cubicBezTo>
                    <a:pt x="24" y="1"/>
                    <a:pt x="1" y="25"/>
                    <a:pt x="1" y="72"/>
                  </a:cubicBezTo>
                  <a:lnTo>
                    <a:pt x="1" y="2216"/>
                  </a:lnTo>
                  <a:lnTo>
                    <a:pt x="834" y="2216"/>
                  </a:lnTo>
                  <a:lnTo>
                    <a:pt x="834" y="1"/>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65"/>
            <p:cNvSpPr/>
            <p:nvPr/>
          </p:nvSpPr>
          <p:spPr>
            <a:xfrm>
              <a:off x="2007210" y="2595355"/>
              <a:ext cx="15653" cy="178234"/>
            </a:xfrm>
            <a:custGeom>
              <a:rect b="b" l="l" r="r" t="t"/>
              <a:pathLst>
                <a:path extrusionOk="0" h="5978" w="525">
                  <a:moveTo>
                    <a:pt x="1" y="0"/>
                  </a:moveTo>
                  <a:cubicBezTo>
                    <a:pt x="48" y="0"/>
                    <a:pt x="72" y="24"/>
                    <a:pt x="72" y="48"/>
                  </a:cubicBezTo>
                  <a:lnTo>
                    <a:pt x="72" y="5977"/>
                  </a:lnTo>
                  <a:lnTo>
                    <a:pt x="525" y="5977"/>
                  </a:lnTo>
                  <a:lnTo>
                    <a:pt x="525" y="48"/>
                  </a:lnTo>
                  <a:cubicBezTo>
                    <a:pt x="525" y="24"/>
                    <a:pt x="477" y="0"/>
                    <a:pt x="453"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65"/>
            <p:cNvSpPr/>
            <p:nvPr/>
          </p:nvSpPr>
          <p:spPr>
            <a:xfrm>
              <a:off x="1982373" y="2520310"/>
              <a:ext cx="14937" cy="253278"/>
            </a:xfrm>
            <a:custGeom>
              <a:rect b="b" l="l" r="r" t="t"/>
              <a:pathLst>
                <a:path extrusionOk="0" h="8495" w="501">
                  <a:moveTo>
                    <a:pt x="469" y="0"/>
                  </a:moveTo>
                  <a:cubicBezTo>
                    <a:pt x="464" y="0"/>
                    <a:pt x="458" y="5"/>
                    <a:pt x="453" y="16"/>
                  </a:cubicBezTo>
                  <a:lnTo>
                    <a:pt x="0" y="16"/>
                  </a:lnTo>
                  <a:cubicBezTo>
                    <a:pt x="48" y="16"/>
                    <a:pt x="72" y="40"/>
                    <a:pt x="72" y="64"/>
                  </a:cubicBezTo>
                  <a:lnTo>
                    <a:pt x="72" y="8494"/>
                  </a:lnTo>
                  <a:lnTo>
                    <a:pt x="500" y="8494"/>
                  </a:lnTo>
                  <a:lnTo>
                    <a:pt x="500" y="64"/>
                  </a:lnTo>
                  <a:cubicBezTo>
                    <a:pt x="500" y="46"/>
                    <a:pt x="486" y="0"/>
                    <a:pt x="469"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65"/>
            <p:cNvSpPr/>
            <p:nvPr/>
          </p:nvSpPr>
          <p:spPr>
            <a:xfrm>
              <a:off x="1958939" y="2706805"/>
              <a:ext cx="12791" cy="66786"/>
            </a:xfrm>
            <a:custGeom>
              <a:rect b="b" l="l" r="r" t="t"/>
              <a:pathLst>
                <a:path extrusionOk="0" h="2240" w="429">
                  <a:moveTo>
                    <a:pt x="0" y="1"/>
                  </a:moveTo>
                  <a:lnTo>
                    <a:pt x="0" y="2239"/>
                  </a:lnTo>
                  <a:lnTo>
                    <a:pt x="429" y="2239"/>
                  </a:lnTo>
                  <a:lnTo>
                    <a:pt x="429" y="1"/>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65"/>
            <p:cNvSpPr/>
            <p:nvPr/>
          </p:nvSpPr>
          <p:spPr>
            <a:xfrm>
              <a:off x="1701185" y="2773562"/>
              <a:ext cx="343678" cy="24180"/>
            </a:xfrm>
            <a:custGeom>
              <a:rect b="b" l="l" r="r" t="t"/>
              <a:pathLst>
                <a:path extrusionOk="0" h="811" w="11527">
                  <a:moveTo>
                    <a:pt x="120" y="0"/>
                  </a:moveTo>
                  <a:cubicBezTo>
                    <a:pt x="48" y="0"/>
                    <a:pt x="1" y="48"/>
                    <a:pt x="1" y="119"/>
                  </a:cubicBezTo>
                  <a:lnTo>
                    <a:pt x="1" y="691"/>
                  </a:lnTo>
                  <a:cubicBezTo>
                    <a:pt x="1" y="739"/>
                    <a:pt x="48" y="810"/>
                    <a:pt x="120" y="810"/>
                  </a:cubicBezTo>
                  <a:lnTo>
                    <a:pt x="11408" y="810"/>
                  </a:lnTo>
                  <a:cubicBezTo>
                    <a:pt x="11455" y="810"/>
                    <a:pt x="11527" y="739"/>
                    <a:pt x="11527" y="691"/>
                  </a:cubicBezTo>
                  <a:lnTo>
                    <a:pt x="11527" y="119"/>
                  </a:lnTo>
                  <a:cubicBezTo>
                    <a:pt x="11527" y="48"/>
                    <a:pt x="11455"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65"/>
            <p:cNvSpPr/>
            <p:nvPr/>
          </p:nvSpPr>
          <p:spPr>
            <a:xfrm>
              <a:off x="2027096" y="2772846"/>
              <a:ext cx="17770" cy="23464"/>
            </a:xfrm>
            <a:custGeom>
              <a:rect b="b" l="l" r="r" t="t"/>
              <a:pathLst>
                <a:path extrusionOk="0" h="787" w="596">
                  <a:moveTo>
                    <a:pt x="0" y="1"/>
                  </a:moveTo>
                  <a:cubicBezTo>
                    <a:pt x="48" y="1"/>
                    <a:pt x="119" y="48"/>
                    <a:pt x="119" y="120"/>
                  </a:cubicBezTo>
                  <a:lnTo>
                    <a:pt x="119" y="667"/>
                  </a:lnTo>
                  <a:cubicBezTo>
                    <a:pt x="119" y="739"/>
                    <a:pt x="48" y="786"/>
                    <a:pt x="0" y="786"/>
                  </a:cubicBezTo>
                  <a:lnTo>
                    <a:pt x="477" y="786"/>
                  </a:lnTo>
                  <a:cubicBezTo>
                    <a:pt x="524" y="786"/>
                    <a:pt x="596" y="739"/>
                    <a:pt x="596" y="667"/>
                  </a:cubicBezTo>
                  <a:lnTo>
                    <a:pt x="596" y="120"/>
                  </a:lnTo>
                  <a:cubicBezTo>
                    <a:pt x="596" y="48"/>
                    <a:pt x="524"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65"/>
            <p:cNvSpPr/>
            <p:nvPr/>
          </p:nvSpPr>
          <p:spPr>
            <a:xfrm>
              <a:off x="1696921" y="2448366"/>
              <a:ext cx="354351" cy="354321"/>
            </a:xfrm>
            <a:custGeom>
              <a:rect b="b" l="l" r="r" t="t"/>
              <a:pathLst>
                <a:path extrusionOk="0" h="11884" w="11885">
                  <a:moveTo>
                    <a:pt x="2263" y="6359"/>
                  </a:moveTo>
                  <a:lnTo>
                    <a:pt x="2263" y="10717"/>
                  </a:lnTo>
                  <a:lnTo>
                    <a:pt x="1739" y="10717"/>
                  </a:lnTo>
                  <a:lnTo>
                    <a:pt x="1739" y="6359"/>
                  </a:lnTo>
                  <a:close/>
                  <a:moveTo>
                    <a:pt x="3120" y="5097"/>
                  </a:moveTo>
                  <a:lnTo>
                    <a:pt x="3120" y="10717"/>
                  </a:lnTo>
                  <a:lnTo>
                    <a:pt x="2620" y="10717"/>
                  </a:lnTo>
                  <a:lnTo>
                    <a:pt x="2620" y="5097"/>
                  </a:lnTo>
                  <a:close/>
                  <a:moveTo>
                    <a:pt x="5645" y="3858"/>
                  </a:moveTo>
                  <a:lnTo>
                    <a:pt x="5645" y="10717"/>
                  </a:lnTo>
                  <a:lnTo>
                    <a:pt x="5145" y="10717"/>
                  </a:lnTo>
                  <a:lnTo>
                    <a:pt x="5145" y="3858"/>
                  </a:lnTo>
                  <a:close/>
                  <a:moveTo>
                    <a:pt x="6526" y="7597"/>
                  </a:moveTo>
                  <a:lnTo>
                    <a:pt x="6526" y="10717"/>
                  </a:lnTo>
                  <a:lnTo>
                    <a:pt x="6002" y="10717"/>
                  </a:lnTo>
                  <a:lnTo>
                    <a:pt x="6002" y="7597"/>
                  </a:lnTo>
                  <a:close/>
                  <a:moveTo>
                    <a:pt x="7359" y="6192"/>
                  </a:moveTo>
                  <a:lnTo>
                    <a:pt x="7359" y="10717"/>
                  </a:lnTo>
                  <a:lnTo>
                    <a:pt x="6835" y="10717"/>
                  </a:lnTo>
                  <a:lnTo>
                    <a:pt x="6835" y="6192"/>
                  </a:lnTo>
                  <a:close/>
                  <a:moveTo>
                    <a:pt x="9026" y="8859"/>
                  </a:moveTo>
                  <a:lnTo>
                    <a:pt x="9026" y="10717"/>
                  </a:lnTo>
                  <a:lnTo>
                    <a:pt x="8502" y="10717"/>
                  </a:lnTo>
                  <a:lnTo>
                    <a:pt x="8502" y="8859"/>
                  </a:lnTo>
                  <a:close/>
                  <a:moveTo>
                    <a:pt x="9884" y="2596"/>
                  </a:moveTo>
                  <a:lnTo>
                    <a:pt x="9884" y="10717"/>
                  </a:lnTo>
                  <a:lnTo>
                    <a:pt x="9384" y="10717"/>
                  </a:lnTo>
                  <a:lnTo>
                    <a:pt x="9384" y="2596"/>
                  </a:lnTo>
                  <a:close/>
                  <a:moveTo>
                    <a:pt x="11479" y="11050"/>
                  </a:moveTo>
                  <a:lnTo>
                    <a:pt x="11479" y="11503"/>
                  </a:lnTo>
                  <a:lnTo>
                    <a:pt x="334" y="11503"/>
                  </a:lnTo>
                  <a:lnTo>
                    <a:pt x="334" y="11050"/>
                  </a:lnTo>
                  <a:close/>
                  <a:moveTo>
                    <a:pt x="929" y="0"/>
                  </a:moveTo>
                  <a:cubicBezTo>
                    <a:pt x="810" y="0"/>
                    <a:pt x="715" y="72"/>
                    <a:pt x="715" y="191"/>
                  </a:cubicBezTo>
                  <a:lnTo>
                    <a:pt x="715" y="1001"/>
                  </a:lnTo>
                  <a:lnTo>
                    <a:pt x="501" y="1001"/>
                  </a:lnTo>
                  <a:cubicBezTo>
                    <a:pt x="406" y="1001"/>
                    <a:pt x="334" y="1048"/>
                    <a:pt x="334" y="1144"/>
                  </a:cubicBezTo>
                  <a:cubicBezTo>
                    <a:pt x="334" y="1263"/>
                    <a:pt x="382" y="1358"/>
                    <a:pt x="501" y="1358"/>
                  </a:cubicBezTo>
                  <a:lnTo>
                    <a:pt x="715" y="1358"/>
                  </a:lnTo>
                  <a:lnTo>
                    <a:pt x="715" y="2239"/>
                  </a:lnTo>
                  <a:lnTo>
                    <a:pt x="501" y="2239"/>
                  </a:lnTo>
                  <a:cubicBezTo>
                    <a:pt x="406" y="2239"/>
                    <a:pt x="334" y="2310"/>
                    <a:pt x="334" y="2382"/>
                  </a:cubicBezTo>
                  <a:cubicBezTo>
                    <a:pt x="334" y="2501"/>
                    <a:pt x="382" y="2596"/>
                    <a:pt x="501" y="2596"/>
                  </a:cubicBezTo>
                  <a:lnTo>
                    <a:pt x="715" y="2596"/>
                  </a:lnTo>
                  <a:lnTo>
                    <a:pt x="715" y="3501"/>
                  </a:lnTo>
                  <a:lnTo>
                    <a:pt x="501" y="3501"/>
                  </a:lnTo>
                  <a:cubicBezTo>
                    <a:pt x="406" y="3501"/>
                    <a:pt x="334" y="3549"/>
                    <a:pt x="334" y="3644"/>
                  </a:cubicBezTo>
                  <a:cubicBezTo>
                    <a:pt x="334" y="3763"/>
                    <a:pt x="382" y="3858"/>
                    <a:pt x="501" y="3858"/>
                  </a:cubicBezTo>
                  <a:lnTo>
                    <a:pt x="715" y="3858"/>
                  </a:lnTo>
                  <a:lnTo>
                    <a:pt x="715" y="4739"/>
                  </a:lnTo>
                  <a:lnTo>
                    <a:pt x="501" y="4739"/>
                  </a:lnTo>
                  <a:cubicBezTo>
                    <a:pt x="406" y="4739"/>
                    <a:pt x="334" y="4811"/>
                    <a:pt x="334" y="4882"/>
                  </a:cubicBezTo>
                  <a:cubicBezTo>
                    <a:pt x="334" y="5001"/>
                    <a:pt x="382" y="5097"/>
                    <a:pt x="501" y="5097"/>
                  </a:cubicBezTo>
                  <a:lnTo>
                    <a:pt x="715" y="5097"/>
                  </a:lnTo>
                  <a:lnTo>
                    <a:pt x="715" y="6002"/>
                  </a:lnTo>
                  <a:lnTo>
                    <a:pt x="501" y="6002"/>
                  </a:lnTo>
                  <a:cubicBezTo>
                    <a:pt x="406" y="6002"/>
                    <a:pt x="334" y="6049"/>
                    <a:pt x="334" y="6145"/>
                  </a:cubicBezTo>
                  <a:cubicBezTo>
                    <a:pt x="334" y="6264"/>
                    <a:pt x="382" y="6359"/>
                    <a:pt x="501" y="6359"/>
                  </a:cubicBezTo>
                  <a:lnTo>
                    <a:pt x="715" y="6359"/>
                  </a:lnTo>
                  <a:lnTo>
                    <a:pt x="715" y="7240"/>
                  </a:lnTo>
                  <a:lnTo>
                    <a:pt x="501" y="7240"/>
                  </a:lnTo>
                  <a:cubicBezTo>
                    <a:pt x="406" y="7240"/>
                    <a:pt x="334" y="7311"/>
                    <a:pt x="334" y="7383"/>
                  </a:cubicBezTo>
                  <a:cubicBezTo>
                    <a:pt x="334" y="7502"/>
                    <a:pt x="382" y="7597"/>
                    <a:pt x="501" y="7597"/>
                  </a:cubicBezTo>
                  <a:lnTo>
                    <a:pt x="715" y="7597"/>
                  </a:lnTo>
                  <a:lnTo>
                    <a:pt x="715" y="8502"/>
                  </a:lnTo>
                  <a:lnTo>
                    <a:pt x="501" y="8502"/>
                  </a:lnTo>
                  <a:cubicBezTo>
                    <a:pt x="406" y="8502"/>
                    <a:pt x="334" y="8550"/>
                    <a:pt x="334" y="8645"/>
                  </a:cubicBezTo>
                  <a:cubicBezTo>
                    <a:pt x="334" y="8764"/>
                    <a:pt x="382" y="8859"/>
                    <a:pt x="501" y="8859"/>
                  </a:cubicBezTo>
                  <a:lnTo>
                    <a:pt x="715" y="8859"/>
                  </a:lnTo>
                  <a:lnTo>
                    <a:pt x="715" y="9741"/>
                  </a:lnTo>
                  <a:lnTo>
                    <a:pt x="501" y="9741"/>
                  </a:lnTo>
                  <a:cubicBezTo>
                    <a:pt x="406" y="9741"/>
                    <a:pt x="334" y="9812"/>
                    <a:pt x="334" y="9883"/>
                  </a:cubicBezTo>
                  <a:cubicBezTo>
                    <a:pt x="334" y="10002"/>
                    <a:pt x="382" y="10098"/>
                    <a:pt x="501" y="10098"/>
                  </a:cubicBezTo>
                  <a:lnTo>
                    <a:pt x="715" y="10098"/>
                  </a:lnTo>
                  <a:lnTo>
                    <a:pt x="715" y="10717"/>
                  </a:lnTo>
                  <a:lnTo>
                    <a:pt x="286" y="10717"/>
                  </a:lnTo>
                  <a:cubicBezTo>
                    <a:pt x="144" y="10717"/>
                    <a:pt x="1" y="10836"/>
                    <a:pt x="1" y="11026"/>
                  </a:cubicBezTo>
                  <a:lnTo>
                    <a:pt x="1" y="11598"/>
                  </a:lnTo>
                  <a:cubicBezTo>
                    <a:pt x="1" y="11741"/>
                    <a:pt x="120" y="11884"/>
                    <a:pt x="286" y="11884"/>
                  </a:cubicBezTo>
                  <a:lnTo>
                    <a:pt x="11575" y="11884"/>
                  </a:lnTo>
                  <a:cubicBezTo>
                    <a:pt x="11717" y="11884"/>
                    <a:pt x="11884" y="11765"/>
                    <a:pt x="11884" y="11598"/>
                  </a:cubicBezTo>
                  <a:lnTo>
                    <a:pt x="11884" y="11026"/>
                  </a:lnTo>
                  <a:cubicBezTo>
                    <a:pt x="11836" y="10836"/>
                    <a:pt x="11694" y="10693"/>
                    <a:pt x="11551" y="10693"/>
                  </a:cubicBezTo>
                  <a:lnTo>
                    <a:pt x="11098" y="10693"/>
                  </a:lnTo>
                  <a:lnTo>
                    <a:pt x="11098" y="9883"/>
                  </a:lnTo>
                  <a:cubicBezTo>
                    <a:pt x="11098" y="9812"/>
                    <a:pt x="11051" y="9717"/>
                    <a:pt x="10955" y="9717"/>
                  </a:cubicBezTo>
                  <a:cubicBezTo>
                    <a:pt x="10836" y="9717"/>
                    <a:pt x="10741" y="9764"/>
                    <a:pt x="10741" y="9883"/>
                  </a:cubicBezTo>
                  <a:lnTo>
                    <a:pt x="10741" y="10717"/>
                  </a:lnTo>
                  <a:lnTo>
                    <a:pt x="10241" y="10717"/>
                  </a:lnTo>
                  <a:lnTo>
                    <a:pt x="10241" y="5097"/>
                  </a:lnTo>
                  <a:lnTo>
                    <a:pt x="10741" y="5097"/>
                  </a:lnTo>
                  <a:lnTo>
                    <a:pt x="10741" y="9098"/>
                  </a:lnTo>
                  <a:cubicBezTo>
                    <a:pt x="10741" y="9169"/>
                    <a:pt x="10812" y="9264"/>
                    <a:pt x="10884" y="9264"/>
                  </a:cubicBezTo>
                  <a:cubicBezTo>
                    <a:pt x="11003" y="9264"/>
                    <a:pt x="11098" y="9217"/>
                    <a:pt x="11098" y="9098"/>
                  </a:cubicBezTo>
                  <a:lnTo>
                    <a:pt x="11098" y="4978"/>
                  </a:lnTo>
                  <a:cubicBezTo>
                    <a:pt x="11098" y="4835"/>
                    <a:pt x="10979" y="4739"/>
                    <a:pt x="10860" y="4739"/>
                  </a:cubicBezTo>
                  <a:lnTo>
                    <a:pt x="10241" y="4739"/>
                  </a:lnTo>
                  <a:lnTo>
                    <a:pt x="10241" y="2477"/>
                  </a:lnTo>
                  <a:cubicBezTo>
                    <a:pt x="10241" y="2334"/>
                    <a:pt x="10122" y="2239"/>
                    <a:pt x="10003" y="2239"/>
                  </a:cubicBezTo>
                  <a:lnTo>
                    <a:pt x="9288" y="2239"/>
                  </a:lnTo>
                  <a:cubicBezTo>
                    <a:pt x="9145" y="2239"/>
                    <a:pt x="9050" y="2358"/>
                    <a:pt x="9050" y="2477"/>
                  </a:cubicBezTo>
                  <a:lnTo>
                    <a:pt x="9050" y="8502"/>
                  </a:lnTo>
                  <a:lnTo>
                    <a:pt x="8431" y="8502"/>
                  </a:lnTo>
                  <a:cubicBezTo>
                    <a:pt x="8264" y="8502"/>
                    <a:pt x="8193" y="8621"/>
                    <a:pt x="8193" y="8740"/>
                  </a:cubicBezTo>
                  <a:lnTo>
                    <a:pt x="8193" y="10717"/>
                  </a:lnTo>
                  <a:lnTo>
                    <a:pt x="7717" y="10717"/>
                  </a:lnTo>
                  <a:lnTo>
                    <a:pt x="7717" y="6121"/>
                  </a:lnTo>
                  <a:cubicBezTo>
                    <a:pt x="7717" y="5954"/>
                    <a:pt x="7597" y="5883"/>
                    <a:pt x="7478" y="5883"/>
                  </a:cubicBezTo>
                  <a:lnTo>
                    <a:pt x="6764" y="5883"/>
                  </a:lnTo>
                  <a:cubicBezTo>
                    <a:pt x="6597" y="5883"/>
                    <a:pt x="6526" y="6002"/>
                    <a:pt x="6526" y="6121"/>
                  </a:cubicBezTo>
                  <a:lnTo>
                    <a:pt x="6526" y="7264"/>
                  </a:lnTo>
                  <a:lnTo>
                    <a:pt x="6002" y="7264"/>
                  </a:lnTo>
                  <a:lnTo>
                    <a:pt x="6002" y="3763"/>
                  </a:lnTo>
                  <a:cubicBezTo>
                    <a:pt x="6002" y="3620"/>
                    <a:pt x="5883" y="3525"/>
                    <a:pt x="5764" y="3525"/>
                  </a:cubicBezTo>
                  <a:lnTo>
                    <a:pt x="5049" y="3525"/>
                  </a:lnTo>
                  <a:cubicBezTo>
                    <a:pt x="4906" y="3525"/>
                    <a:pt x="4811" y="3644"/>
                    <a:pt x="4811" y="3763"/>
                  </a:cubicBezTo>
                  <a:lnTo>
                    <a:pt x="4811" y="10765"/>
                  </a:lnTo>
                  <a:lnTo>
                    <a:pt x="4335" y="10765"/>
                  </a:lnTo>
                  <a:lnTo>
                    <a:pt x="4335" y="1239"/>
                  </a:lnTo>
                  <a:cubicBezTo>
                    <a:pt x="4335" y="1072"/>
                    <a:pt x="4216" y="1001"/>
                    <a:pt x="4097" y="1001"/>
                  </a:cubicBezTo>
                  <a:lnTo>
                    <a:pt x="3382" y="1001"/>
                  </a:lnTo>
                  <a:cubicBezTo>
                    <a:pt x="3263" y="1001"/>
                    <a:pt x="3144" y="1072"/>
                    <a:pt x="3144" y="1286"/>
                  </a:cubicBezTo>
                  <a:lnTo>
                    <a:pt x="3144" y="2501"/>
                  </a:lnTo>
                  <a:cubicBezTo>
                    <a:pt x="3144" y="2596"/>
                    <a:pt x="3216" y="2691"/>
                    <a:pt x="3311" y="2691"/>
                  </a:cubicBezTo>
                  <a:cubicBezTo>
                    <a:pt x="3430" y="2691"/>
                    <a:pt x="3501" y="2620"/>
                    <a:pt x="3501" y="2501"/>
                  </a:cubicBezTo>
                  <a:lnTo>
                    <a:pt x="3501" y="1310"/>
                  </a:lnTo>
                  <a:lnTo>
                    <a:pt x="4025" y="1310"/>
                  </a:lnTo>
                  <a:lnTo>
                    <a:pt x="4025" y="10693"/>
                  </a:lnTo>
                  <a:lnTo>
                    <a:pt x="3501" y="10693"/>
                  </a:lnTo>
                  <a:lnTo>
                    <a:pt x="3501" y="3311"/>
                  </a:lnTo>
                  <a:cubicBezTo>
                    <a:pt x="3501" y="3215"/>
                    <a:pt x="3454" y="3144"/>
                    <a:pt x="3359" y="3144"/>
                  </a:cubicBezTo>
                  <a:cubicBezTo>
                    <a:pt x="3239" y="3144"/>
                    <a:pt x="3144" y="3192"/>
                    <a:pt x="3144" y="3311"/>
                  </a:cubicBezTo>
                  <a:lnTo>
                    <a:pt x="3144" y="4739"/>
                  </a:lnTo>
                  <a:lnTo>
                    <a:pt x="2525" y="4739"/>
                  </a:lnTo>
                  <a:cubicBezTo>
                    <a:pt x="2382" y="4739"/>
                    <a:pt x="2287" y="4859"/>
                    <a:pt x="2287" y="4978"/>
                  </a:cubicBezTo>
                  <a:lnTo>
                    <a:pt x="2287" y="6002"/>
                  </a:lnTo>
                  <a:lnTo>
                    <a:pt x="1668" y="6002"/>
                  </a:lnTo>
                  <a:cubicBezTo>
                    <a:pt x="1525" y="6002"/>
                    <a:pt x="1430" y="6121"/>
                    <a:pt x="1430" y="6240"/>
                  </a:cubicBezTo>
                  <a:lnTo>
                    <a:pt x="1430" y="10717"/>
                  </a:lnTo>
                  <a:lnTo>
                    <a:pt x="1072" y="10717"/>
                  </a:lnTo>
                  <a:lnTo>
                    <a:pt x="1072" y="191"/>
                  </a:lnTo>
                  <a:cubicBezTo>
                    <a:pt x="1072" y="96"/>
                    <a:pt x="1001"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4" name="Google Shape;2874;p65"/>
          <p:cNvGrpSpPr/>
          <p:nvPr/>
        </p:nvGrpSpPr>
        <p:grpSpPr>
          <a:xfrm>
            <a:off x="1047117" y="2994374"/>
            <a:ext cx="355756" cy="355039"/>
            <a:chOff x="1694804" y="2994374"/>
            <a:chExt cx="355756" cy="355039"/>
          </a:xfrm>
        </p:grpSpPr>
        <p:sp>
          <p:nvSpPr>
            <p:cNvPr id="2875" name="Google Shape;2875;p65"/>
            <p:cNvSpPr/>
            <p:nvPr/>
          </p:nvSpPr>
          <p:spPr>
            <a:xfrm>
              <a:off x="1800589" y="2999890"/>
              <a:ext cx="145587" cy="158169"/>
            </a:xfrm>
            <a:custGeom>
              <a:rect b="b" l="l" r="r" t="t"/>
              <a:pathLst>
                <a:path extrusionOk="0" h="5305" w="4883">
                  <a:moveTo>
                    <a:pt x="2442" y="0"/>
                  </a:moveTo>
                  <a:cubicBezTo>
                    <a:pt x="1882" y="0"/>
                    <a:pt x="1322" y="209"/>
                    <a:pt x="882" y="625"/>
                  </a:cubicBezTo>
                  <a:cubicBezTo>
                    <a:pt x="1" y="1483"/>
                    <a:pt x="1" y="2912"/>
                    <a:pt x="858" y="3769"/>
                  </a:cubicBezTo>
                  <a:lnTo>
                    <a:pt x="2382" y="5269"/>
                  </a:lnTo>
                  <a:cubicBezTo>
                    <a:pt x="2394" y="5293"/>
                    <a:pt x="2418" y="5305"/>
                    <a:pt x="2445" y="5305"/>
                  </a:cubicBezTo>
                  <a:cubicBezTo>
                    <a:pt x="2471" y="5305"/>
                    <a:pt x="2501" y="5293"/>
                    <a:pt x="2525" y="5269"/>
                  </a:cubicBezTo>
                  <a:lnTo>
                    <a:pt x="4025" y="3769"/>
                  </a:lnTo>
                  <a:cubicBezTo>
                    <a:pt x="4883" y="2912"/>
                    <a:pt x="4883" y="1483"/>
                    <a:pt x="4001" y="625"/>
                  </a:cubicBezTo>
                  <a:cubicBezTo>
                    <a:pt x="3561" y="209"/>
                    <a:pt x="3001" y="0"/>
                    <a:pt x="244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65"/>
            <p:cNvSpPr/>
            <p:nvPr/>
          </p:nvSpPr>
          <p:spPr>
            <a:xfrm>
              <a:off x="1800589" y="3185013"/>
              <a:ext cx="145587" cy="158198"/>
            </a:xfrm>
            <a:custGeom>
              <a:rect b="b" l="l" r="r" t="t"/>
              <a:pathLst>
                <a:path extrusionOk="0" h="5306" w="4883">
                  <a:moveTo>
                    <a:pt x="2445" y="1"/>
                  </a:moveTo>
                  <a:cubicBezTo>
                    <a:pt x="2418" y="1"/>
                    <a:pt x="2394" y="13"/>
                    <a:pt x="2382" y="37"/>
                  </a:cubicBezTo>
                  <a:lnTo>
                    <a:pt x="858" y="1537"/>
                  </a:lnTo>
                  <a:cubicBezTo>
                    <a:pt x="1" y="2394"/>
                    <a:pt x="1" y="3823"/>
                    <a:pt x="882" y="4680"/>
                  </a:cubicBezTo>
                  <a:cubicBezTo>
                    <a:pt x="1322" y="5097"/>
                    <a:pt x="1882" y="5305"/>
                    <a:pt x="2442" y="5305"/>
                  </a:cubicBezTo>
                  <a:cubicBezTo>
                    <a:pt x="3001" y="5305"/>
                    <a:pt x="3561" y="5097"/>
                    <a:pt x="4001" y="4680"/>
                  </a:cubicBezTo>
                  <a:cubicBezTo>
                    <a:pt x="4883" y="3823"/>
                    <a:pt x="4883" y="2394"/>
                    <a:pt x="4025" y="1537"/>
                  </a:cubicBezTo>
                  <a:lnTo>
                    <a:pt x="2525" y="37"/>
                  </a:lnTo>
                  <a:cubicBezTo>
                    <a:pt x="2501" y="13"/>
                    <a:pt x="2471" y="1"/>
                    <a:pt x="2445"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65"/>
            <p:cNvSpPr/>
            <p:nvPr/>
          </p:nvSpPr>
          <p:spPr>
            <a:xfrm>
              <a:off x="1864484" y="3000337"/>
              <a:ext cx="80978" cy="157721"/>
            </a:xfrm>
            <a:custGeom>
              <a:rect b="b" l="l" r="r" t="t"/>
              <a:pathLst>
                <a:path extrusionOk="0" h="5290" w="2716">
                  <a:moveTo>
                    <a:pt x="256" y="0"/>
                  </a:moveTo>
                  <a:cubicBezTo>
                    <a:pt x="170" y="0"/>
                    <a:pt x="85" y="5"/>
                    <a:pt x="1" y="15"/>
                  </a:cubicBezTo>
                  <a:cubicBezTo>
                    <a:pt x="477" y="39"/>
                    <a:pt x="953" y="253"/>
                    <a:pt x="1311" y="610"/>
                  </a:cubicBezTo>
                  <a:cubicBezTo>
                    <a:pt x="2216" y="1468"/>
                    <a:pt x="2216" y="2897"/>
                    <a:pt x="1334" y="3754"/>
                  </a:cubicBezTo>
                  <a:lnTo>
                    <a:pt x="25" y="5064"/>
                  </a:lnTo>
                  <a:lnTo>
                    <a:pt x="215" y="5254"/>
                  </a:lnTo>
                  <a:cubicBezTo>
                    <a:pt x="227" y="5278"/>
                    <a:pt x="245" y="5290"/>
                    <a:pt x="269" y="5290"/>
                  </a:cubicBezTo>
                  <a:cubicBezTo>
                    <a:pt x="293" y="5290"/>
                    <a:pt x="322" y="5278"/>
                    <a:pt x="358" y="5254"/>
                  </a:cubicBezTo>
                  <a:lnTo>
                    <a:pt x="1858" y="3754"/>
                  </a:lnTo>
                  <a:cubicBezTo>
                    <a:pt x="2716" y="2897"/>
                    <a:pt x="2716" y="1468"/>
                    <a:pt x="1787" y="610"/>
                  </a:cubicBezTo>
                  <a:cubicBezTo>
                    <a:pt x="1375" y="199"/>
                    <a:pt x="803" y="0"/>
                    <a:pt x="256"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65"/>
            <p:cNvSpPr/>
            <p:nvPr/>
          </p:nvSpPr>
          <p:spPr>
            <a:xfrm>
              <a:off x="1865199" y="3185013"/>
              <a:ext cx="80262" cy="157960"/>
            </a:xfrm>
            <a:custGeom>
              <a:rect b="b" l="l" r="r" t="t"/>
              <a:pathLst>
                <a:path extrusionOk="0" h="5298" w="2692">
                  <a:moveTo>
                    <a:pt x="295" y="1"/>
                  </a:moveTo>
                  <a:cubicBezTo>
                    <a:pt x="269" y="1"/>
                    <a:pt x="239" y="13"/>
                    <a:pt x="215" y="37"/>
                  </a:cubicBezTo>
                  <a:lnTo>
                    <a:pt x="48" y="227"/>
                  </a:lnTo>
                  <a:lnTo>
                    <a:pt x="1358" y="1537"/>
                  </a:lnTo>
                  <a:cubicBezTo>
                    <a:pt x="2215" y="2394"/>
                    <a:pt x="2215" y="3823"/>
                    <a:pt x="1310" y="4680"/>
                  </a:cubicBezTo>
                  <a:cubicBezTo>
                    <a:pt x="929" y="5014"/>
                    <a:pt x="477" y="5228"/>
                    <a:pt x="1" y="5276"/>
                  </a:cubicBezTo>
                  <a:cubicBezTo>
                    <a:pt x="101" y="5291"/>
                    <a:pt x="202" y="5298"/>
                    <a:pt x="302" y="5298"/>
                  </a:cubicBezTo>
                  <a:cubicBezTo>
                    <a:pt x="847" y="5298"/>
                    <a:pt x="1385" y="5082"/>
                    <a:pt x="1787" y="4680"/>
                  </a:cubicBezTo>
                  <a:cubicBezTo>
                    <a:pt x="2692" y="3823"/>
                    <a:pt x="2692" y="2394"/>
                    <a:pt x="1858" y="1537"/>
                  </a:cubicBezTo>
                  <a:lnTo>
                    <a:pt x="358" y="37"/>
                  </a:lnTo>
                  <a:cubicBezTo>
                    <a:pt x="346" y="13"/>
                    <a:pt x="322" y="1"/>
                    <a:pt x="29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65"/>
            <p:cNvSpPr/>
            <p:nvPr/>
          </p:nvSpPr>
          <p:spPr>
            <a:xfrm>
              <a:off x="1885802" y="3105943"/>
              <a:ext cx="164758" cy="132438"/>
            </a:xfrm>
            <a:custGeom>
              <a:rect b="b" l="l" r="r" t="t"/>
              <a:pathLst>
                <a:path extrusionOk="0" h="4442" w="5526">
                  <a:moveTo>
                    <a:pt x="3111" y="0"/>
                  </a:moveTo>
                  <a:cubicBezTo>
                    <a:pt x="2541" y="0"/>
                    <a:pt x="1974" y="215"/>
                    <a:pt x="1548" y="641"/>
                  </a:cubicBezTo>
                  <a:lnTo>
                    <a:pt x="72" y="2165"/>
                  </a:lnTo>
                  <a:cubicBezTo>
                    <a:pt x="0" y="2188"/>
                    <a:pt x="0" y="2236"/>
                    <a:pt x="72" y="2308"/>
                  </a:cubicBezTo>
                  <a:lnTo>
                    <a:pt x="1548" y="3784"/>
                  </a:lnTo>
                  <a:cubicBezTo>
                    <a:pt x="1974" y="4222"/>
                    <a:pt x="2541" y="4442"/>
                    <a:pt x="3112" y="4442"/>
                  </a:cubicBezTo>
                  <a:cubicBezTo>
                    <a:pt x="3690" y="4442"/>
                    <a:pt x="4272" y="4216"/>
                    <a:pt x="4716" y="3760"/>
                  </a:cubicBezTo>
                  <a:cubicBezTo>
                    <a:pt x="5525" y="2903"/>
                    <a:pt x="5525" y="1522"/>
                    <a:pt x="4716" y="664"/>
                  </a:cubicBezTo>
                  <a:cubicBezTo>
                    <a:pt x="4272" y="221"/>
                    <a:pt x="3690" y="0"/>
                    <a:pt x="3111"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65"/>
            <p:cNvSpPr/>
            <p:nvPr/>
          </p:nvSpPr>
          <p:spPr>
            <a:xfrm>
              <a:off x="1971014" y="3104959"/>
              <a:ext cx="79546" cy="132170"/>
            </a:xfrm>
            <a:custGeom>
              <a:rect b="b" l="l" r="r" t="t"/>
              <a:pathLst>
                <a:path extrusionOk="0" h="4433" w="2668">
                  <a:moveTo>
                    <a:pt x="181" y="0"/>
                  </a:moveTo>
                  <a:cubicBezTo>
                    <a:pt x="121" y="0"/>
                    <a:pt x="60" y="2"/>
                    <a:pt x="0" y="7"/>
                  </a:cubicBezTo>
                  <a:cubicBezTo>
                    <a:pt x="476" y="78"/>
                    <a:pt x="953" y="292"/>
                    <a:pt x="1334" y="674"/>
                  </a:cubicBezTo>
                  <a:cubicBezTo>
                    <a:pt x="2167" y="1531"/>
                    <a:pt x="2167" y="2912"/>
                    <a:pt x="1334" y="3769"/>
                  </a:cubicBezTo>
                  <a:cubicBezTo>
                    <a:pt x="953" y="4150"/>
                    <a:pt x="476" y="4365"/>
                    <a:pt x="0" y="4412"/>
                  </a:cubicBezTo>
                  <a:cubicBezTo>
                    <a:pt x="97" y="4426"/>
                    <a:pt x="194" y="4433"/>
                    <a:pt x="290" y="4433"/>
                  </a:cubicBezTo>
                  <a:cubicBezTo>
                    <a:pt x="857" y="4433"/>
                    <a:pt x="1410" y="4197"/>
                    <a:pt x="1858" y="3769"/>
                  </a:cubicBezTo>
                  <a:cubicBezTo>
                    <a:pt x="2667" y="2936"/>
                    <a:pt x="2667" y="1531"/>
                    <a:pt x="1858" y="674"/>
                  </a:cubicBezTo>
                  <a:cubicBezTo>
                    <a:pt x="1381" y="219"/>
                    <a:pt x="786" y="0"/>
                    <a:pt x="18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65"/>
            <p:cNvSpPr/>
            <p:nvPr/>
          </p:nvSpPr>
          <p:spPr>
            <a:xfrm>
              <a:off x="1694804" y="3105943"/>
              <a:ext cx="165443" cy="132438"/>
            </a:xfrm>
            <a:custGeom>
              <a:rect b="b" l="l" r="r" t="t"/>
              <a:pathLst>
                <a:path extrusionOk="0" h="4442" w="5549">
                  <a:moveTo>
                    <a:pt x="2438" y="0"/>
                  </a:moveTo>
                  <a:cubicBezTo>
                    <a:pt x="1860" y="0"/>
                    <a:pt x="1277" y="221"/>
                    <a:pt x="834" y="664"/>
                  </a:cubicBezTo>
                  <a:cubicBezTo>
                    <a:pt x="0" y="1522"/>
                    <a:pt x="0" y="2903"/>
                    <a:pt x="834" y="3760"/>
                  </a:cubicBezTo>
                  <a:cubicBezTo>
                    <a:pt x="1277" y="4216"/>
                    <a:pt x="1860" y="4442"/>
                    <a:pt x="2438" y="4442"/>
                  </a:cubicBezTo>
                  <a:cubicBezTo>
                    <a:pt x="3008" y="4442"/>
                    <a:pt x="3575" y="4222"/>
                    <a:pt x="4001" y="3784"/>
                  </a:cubicBezTo>
                  <a:lnTo>
                    <a:pt x="5478" y="2308"/>
                  </a:lnTo>
                  <a:cubicBezTo>
                    <a:pt x="5549" y="2236"/>
                    <a:pt x="5549" y="2188"/>
                    <a:pt x="5478" y="2165"/>
                  </a:cubicBezTo>
                  <a:lnTo>
                    <a:pt x="4001" y="641"/>
                  </a:lnTo>
                  <a:cubicBezTo>
                    <a:pt x="3575" y="215"/>
                    <a:pt x="3009" y="0"/>
                    <a:pt x="2438"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65"/>
            <p:cNvSpPr/>
            <p:nvPr/>
          </p:nvSpPr>
          <p:spPr>
            <a:xfrm>
              <a:off x="1829003" y="3022788"/>
              <a:ext cx="87358" cy="87358"/>
            </a:xfrm>
            <a:custGeom>
              <a:rect b="b" l="l" r="r" t="t"/>
              <a:pathLst>
                <a:path extrusionOk="0" h="2930" w="2930">
                  <a:moveTo>
                    <a:pt x="1453" y="0"/>
                  </a:moveTo>
                  <a:cubicBezTo>
                    <a:pt x="643" y="0"/>
                    <a:pt x="0" y="643"/>
                    <a:pt x="0" y="1453"/>
                  </a:cubicBezTo>
                  <a:cubicBezTo>
                    <a:pt x="0" y="2263"/>
                    <a:pt x="643" y="2929"/>
                    <a:pt x="1453" y="2929"/>
                  </a:cubicBezTo>
                  <a:cubicBezTo>
                    <a:pt x="2263" y="2929"/>
                    <a:pt x="2929" y="2263"/>
                    <a:pt x="2929" y="1453"/>
                  </a:cubicBezTo>
                  <a:cubicBezTo>
                    <a:pt x="2929" y="643"/>
                    <a:pt x="2263" y="0"/>
                    <a:pt x="1453"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65"/>
            <p:cNvSpPr/>
            <p:nvPr/>
          </p:nvSpPr>
          <p:spPr>
            <a:xfrm>
              <a:off x="1829003" y="3232957"/>
              <a:ext cx="87358" cy="87358"/>
            </a:xfrm>
            <a:custGeom>
              <a:rect b="b" l="l" r="r" t="t"/>
              <a:pathLst>
                <a:path extrusionOk="0" h="2930" w="2930">
                  <a:moveTo>
                    <a:pt x="1453" y="0"/>
                  </a:moveTo>
                  <a:cubicBezTo>
                    <a:pt x="643" y="0"/>
                    <a:pt x="0" y="667"/>
                    <a:pt x="0" y="1477"/>
                  </a:cubicBezTo>
                  <a:cubicBezTo>
                    <a:pt x="0" y="2263"/>
                    <a:pt x="643" y="2929"/>
                    <a:pt x="1453" y="2929"/>
                  </a:cubicBezTo>
                  <a:cubicBezTo>
                    <a:pt x="2263" y="2929"/>
                    <a:pt x="2929" y="2263"/>
                    <a:pt x="2929" y="1477"/>
                  </a:cubicBezTo>
                  <a:cubicBezTo>
                    <a:pt x="2929" y="667"/>
                    <a:pt x="2263" y="0"/>
                    <a:pt x="1453" y="0"/>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65"/>
            <p:cNvSpPr/>
            <p:nvPr/>
          </p:nvSpPr>
          <p:spPr>
            <a:xfrm>
              <a:off x="1934788" y="3128573"/>
              <a:ext cx="86642" cy="86642"/>
            </a:xfrm>
            <a:custGeom>
              <a:rect b="b" l="l" r="r" t="t"/>
              <a:pathLst>
                <a:path extrusionOk="0" h="2906" w="2906">
                  <a:moveTo>
                    <a:pt x="1453" y="1"/>
                  </a:moveTo>
                  <a:cubicBezTo>
                    <a:pt x="644" y="1"/>
                    <a:pt x="1" y="644"/>
                    <a:pt x="1" y="1453"/>
                  </a:cubicBezTo>
                  <a:cubicBezTo>
                    <a:pt x="1" y="2263"/>
                    <a:pt x="644" y="2906"/>
                    <a:pt x="1453" y="2906"/>
                  </a:cubicBezTo>
                  <a:cubicBezTo>
                    <a:pt x="2263" y="2906"/>
                    <a:pt x="2906" y="2263"/>
                    <a:pt x="2906" y="1453"/>
                  </a:cubicBezTo>
                  <a:cubicBezTo>
                    <a:pt x="2906" y="644"/>
                    <a:pt x="2263" y="1"/>
                    <a:pt x="1453" y="1"/>
                  </a:cubicBezTo>
                  <a:close/>
                </a:path>
              </a:pathLst>
            </a:custGeom>
            <a:solidFill>
              <a:srgbClr val="F0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65"/>
            <p:cNvSpPr/>
            <p:nvPr/>
          </p:nvSpPr>
          <p:spPr>
            <a:xfrm>
              <a:off x="1723904" y="3128573"/>
              <a:ext cx="87358" cy="86642"/>
            </a:xfrm>
            <a:custGeom>
              <a:rect b="b" l="l" r="r" t="t"/>
              <a:pathLst>
                <a:path extrusionOk="0" h="2906" w="2930">
                  <a:moveTo>
                    <a:pt x="1477" y="1"/>
                  </a:moveTo>
                  <a:cubicBezTo>
                    <a:pt x="667" y="1"/>
                    <a:pt x="1" y="644"/>
                    <a:pt x="1" y="1453"/>
                  </a:cubicBezTo>
                  <a:cubicBezTo>
                    <a:pt x="1" y="2263"/>
                    <a:pt x="667" y="2906"/>
                    <a:pt x="1477" y="2906"/>
                  </a:cubicBezTo>
                  <a:cubicBezTo>
                    <a:pt x="2287" y="2906"/>
                    <a:pt x="2930" y="2263"/>
                    <a:pt x="2930" y="1453"/>
                  </a:cubicBezTo>
                  <a:cubicBezTo>
                    <a:pt x="2930" y="644"/>
                    <a:pt x="2287" y="1"/>
                    <a:pt x="14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65"/>
            <p:cNvSpPr/>
            <p:nvPr/>
          </p:nvSpPr>
          <p:spPr>
            <a:xfrm>
              <a:off x="1843911" y="3026336"/>
              <a:ext cx="73166" cy="83810"/>
            </a:xfrm>
            <a:custGeom>
              <a:rect b="b" l="l" r="r" t="t"/>
              <a:pathLst>
                <a:path extrusionOk="0" h="2811" w="2454">
                  <a:moveTo>
                    <a:pt x="1596" y="0"/>
                  </a:moveTo>
                  <a:cubicBezTo>
                    <a:pt x="1882" y="262"/>
                    <a:pt x="2072" y="667"/>
                    <a:pt x="2072" y="1072"/>
                  </a:cubicBezTo>
                  <a:cubicBezTo>
                    <a:pt x="2072" y="1882"/>
                    <a:pt x="1405" y="2525"/>
                    <a:pt x="596" y="2525"/>
                  </a:cubicBezTo>
                  <a:cubicBezTo>
                    <a:pt x="381" y="2525"/>
                    <a:pt x="191" y="2501"/>
                    <a:pt x="0" y="2406"/>
                  </a:cubicBezTo>
                  <a:lnTo>
                    <a:pt x="0" y="2406"/>
                  </a:lnTo>
                  <a:cubicBezTo>
                    <a:pt x="238" y="2644"/>
                    <a:pt x="596" y="2810"/>
                    <a:pt x="977" y="2810"/>
                  </a:cubicBezTo>
                  <a:cubicBezTo>
                    <a:pt x="1786" y="2810"/>
                    <a:pt x="2453" y="2144"/>
                    <a:pt x="2453" y="1334"/>
                  </a:cubicBezTo>
                  <a:cubicBezTo>
                    <a:pt x="2453" y="739"/>
                    <a:pt x="2096" y="238"/>
                    <a:pt x="1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65"/>
            <p:cNvSpPr/>
            <p:nvPr/>
          </p:nvSpPr>
          <p:spPr>
            <a:xfrm>
              <a:off x="1843911" y="3236504"/>
              <a:ext cx="73166" cy="83810"/>
            </a:xfrm>
            <a:custGeom>
              <a:rect b="b" l="l" r="r" t="t"/>
              <a:pathLst>
                <a:path extrusionOk="0" h="2811" w="2454">
                  <a:moveTo>
                    <a:pt x="1596" y="0"/>
                  </a:moveTo>
                  <a:cubicBezTo>
                    <a:pt x="1882" y="286"/>
                    <a:pt x="2072" y="667"/>
                    <a:pt x="2072" y="1072"/>
                  </a:cubicBezTo>
                  <a:cubicBezTo>
                    <a:pt x="2072" y="1882"/>
                    <a:pt x="1405" y="2549"/>
                    <a:pt x="596" y="2549"/>
                  </a:cubicBezTo>
                  <a:cubicBezTo>
                    <a:pt x="381" y="2549"/>
                    <a:pt x="191" y="2501"/>
                    <a:pt x="0" y="2429"/>
                  </a:cubicBezTo>
                  <a:lnTo>
                    <a:pt x="0" y="2429"/>
                  </a:lnTo>
                  <a:cubicBezTo>
                    <a:pt x="238" y="2668"/>
                    <a:pt x="596" y="2810"/>
                    <a:pt x="977" y="2810"/>
                  </a:cubicBezTo>
                  <a:cubicBezTo>
                    <a:pt x="1786" y="2810"/>
                    <a:pt x="2453" y="2144"/>
                    <a:pt x="2453" y="1358"/>
                  </a:cubicBezTo>
                  <a:cubicBezTo>
                    <a:pt x="2453" y="762"/>
                    <a:pt x="2096" y="239"/>
                    <a:pt x="1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65"/>
            <p:cNvSpPr/>
            <p:nvPr/>
          </p:nvSpPr>
          <p:spPr>
            <a:xfrm>
              <a:off x="1948980" y="3132121"/>
              <a:ext cx="72450" cy="83094"/>
            </a:xfrm>
            <a:custGeom>
              <a:rect b="b" l="l" r="r" t="t"/>
              <a:pathLst>
                <a:path extrusionOk="0" h="2787" w="2430">
                  <a:moveTo>
                    <a:pt x="1573" y="1"/>
                  </a:moveTo>
                  <a:lnTo>
                    <a:pt x="1573" y="1"/>
                  </a:lnTo>
                  <a:cubicBezTo>
                    <a:pt x="1882" y="263"/>
                    <a:pt x="2049" y="644"/>
                    <a:pt x="2049" y="1072"/>
                  </a:cubicBezTo>
                  <a:cubicBezTo>
                    <a:pt x="2049" y="1882"/>
                    <a:pt x="1406" y="2525"/>
                    <a:pt x="596" y="2525"/>
                  </a:cubicBezTo>
                  <a:cubicBezTo>
                    <a:pt x="382" y="2525"/>
                    <a:pt x="168" y="2501"/>
                    <a:pt x="1" y="2406"/>
                  </a:cubicBezTo>
                  <a:lnTo>
                    <a:pt x="1" y="2406"/>
                  </a:lnTo>
                  <a:cubicBezTo>
                    <a:pt x="239" y="2644"/>
                    <a:pt x="596" y="2787"/>
                    <a:pt x="977" y="2787"/>
                  </a:cubicBezTo>
                  <a:cubicBezTo>
                    <a:pt x="1787" y="2787"/>
                    <a:pt x="2430" y="2144"/>
                    <a:pt x="2430" y="1334"/>
                  </a:cubicBezTo>
                  <a:cubicBezTo>
                    <a:pt x="2430" y="739"/>
                    <a:pt x="2073" y="215"/>
                    <a:pt x="15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65"/>
            <p:cNvSpPr/>
            <p:nvPr/>
          </p:nvSpPr>
          <p:spPr>
            <a:xfrm>
              <a:off x="1738096" y="3132121"/>
              <a:ext cx="73166" cy="83094"/>
            </a:xfrm>
            <a:custGeom>
              <a:rect b="b" l="l" r="r" t="t"/>
              <a:pathLst>
                <a:path extrusionOk="0" h="2787" w="2454">
                  <a:moveTo>
                    <a:pt x="1596" y="1"/>
                  </a:moveTo>
                  <a:cubicBezTo>
                    <a:pt x="1882" y="263"/>
                    <a:pt x="2073" y="644"/>
                    <a:pt x="2073" y="1072"/>
                  </a:cubicBezTo>
                  <a:cubicBezTo>
                    <a:pt x="2073" y="1882"/>
                    <a:pt x="1406" y="2525"/>
                    <a:pt x="596" y="2525"/>
                  </a:cubicBezTo>
                  <a:cubicBezTo>
                    <a:pt x="406" y="2525"/>
                    <a:pt x="191" y="2501"/>
                    <a:pt x="1" y="2406"/>
                  </a:cubicBezTo>
                  <a:lnTo>
                    <a:pt x="1" y="2406"/>
                  </a:lnTo>
                  <a:cubicBezTo>
                    <a:pt x="239" y="2644"/>
                    <a:pt x="596" y="2787"/>
                    <a:pt x="1001" y="2787"/>
                  </a:cubicBezTo>
                  <a:cubicBezTo>
                    <a:pt x="1787" y="2787"/>
                    <a:pt x="2454" y="2144"/>
                    <a:pt x="2454" y="1334"/>
                  </a:cubicBezTo>
                  <a:cubicBezTo>
                    <a:pt x="2454" y="739"/>
                    <a:pt x="2097" y="215"/>
                    <a:pt x="15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65"/>
            <p:cNvSpPr/>
            <p:nvPr/>
          </p:nvSpPr>
          <p:spPr>
            <a:xfrm>
              <a:off x="1694804" y="3101590"/>
              <a:ext cx="169707" cy="142039"/>
            </a:xfrm>
            <a:custGeom>
              <a:rect b="b" l="l" r="r" t="t"/>
              <a:pathLst>
                <a:path extrusionOk="0" h="4764" w="5692">
                  <a:moveTo>
                    <a:pt x="2405" y="286"/>
                  </a:moveTo>
                  <a:cubicBezTo>
                    <a:pt x="2953" y="286"/>
                    <a:pt x="3453" y="477"/>
                    <a:pt x="3834" y="882"/>
                  </a:cubicBezTo>
                  <a:lnTo>
                    <a:pt x="5263" y="2311"/>
                  </a:lnTo>
                  <a:lnTo>
                    <a:pt x="3834" y="3739"/>
                  </a:lnTo>
                  <a:cubicBezTo>
                    <a:pt x="3501" y="4168"/>
                    <a:pt x="2953" y="4382"/>
                    <a:pt x="2405" y="4382"/>
                  </a:cubicBezTo>
                  <a:cubicBezTo>
                    <a:pt x="1882" y="4382"/>
                    <a:pt x="1358" y="4144"/>
                    <a:pt x="953" y="3763"/>
                  </a:cubicBezTo>
                  <a:cubicBezTo>
                    <a:pt x="596" y="3382"/>
                    <a:pt x="381" y="2858"/>
                    <a:pt x="381" y="2334"/>
                  </a:cubicBezTo>
                  <a:cubicBezTo>
                    <a:pt x="381" y="1787"/>
                    <a:pt x="596" y="1287"/>
                    <a:pt x="953" y="906"/>
                  </a:cubicBezTo>
                  <a:cubicBezTo>
                    <a:pt x="1334" y="525"/>
                    <a:pt x="1858" y="286"/>
                    <a:pt x="2405" y="286"/>
                  </a:cubicBezTo>
                  <a:close/>
                  <a:moveTo>
                    <a:pt x="2382" y="1"/>
                  </a:moveTo>
                  <a:cubicBezTo>
                    <a:pt x="1739" y="1"/>
                    <a:pt x="1143" y="286"/>
                    <a:pt x="691" y="715"/>
                  </a:cubicBezTo>
                  <a:cubicBezTo>
                    <a:pt x="238" y="1168"/>
                    <a:pt x="0" y="1763"/>
                    <a:pt x="0" y="2382"/>
                  </a:cubicBezTo>
                  <a:cubicBezTo>
                    <a:pt x="0" y="3025"/>
                    <a:pt x="238" y="3620"/>
                    <a:pt x="691" y="4049"/>
                  </a:cubicBezTo>
                  <a:cubicBezTo>
                    <a:pt x="1143" y="4525"/>
                    <a:pt x="1739" y="4764"/>
                    <a:pt x="2382" y="4764"/>
                  </a:cubicBezTo>
                  <a:lnTo>
                    <a:pt x="2405" y="4764"/>
                  </a:lnTo>
                  <a:cubicBezTo>
                    <a:pt x="3048" y="4764"/>
                    <a:pt x="3668" y="4525"/>
                    <a:pt x="4120" y="4097"/>
                  </a:cubicBezTo>
                  <a:lnTo>
                    <a:pt x="5597" y="2573"/>
                  </a:lnTo>
                  <a:cubicBezTo>
                    <a:pt x="5668" y="2501"/>
                    <a:pt x="5692" y="2430"/>
                    <a:pt x="5692" y="2334"/>
                  </a:cubicBezTo>
                  <a:cubicBezTo>
                    <a:pt x="5692" y="2263"/>
                    <a:pt x="5668" y="2215"/>
                    <a:pt x="5597" y="2192"/>
                  </a:cubicBezTo>
                  <a:lnTo>
                    <a:pt x="4120" y="691"/>
                  </a:lnTo>
                  <a:cubicBezTo>
                    <a:pt x="3668" y="239"/>
                    <a:pt x="3072" y="1"/>
                    <a:pt x="2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65"/>
            <p:cNvSpPr/>
            <p:nvPr/>
          </p:nvSpPr>
          <p:spPr>
            <a:xfrm>
              <a:off x="1718925" y="3122908"/>
              <a:ext cx="98032" cy="98002"/>
            </a:xfrm>
            <a:custGeom>
              <a:rect b="b" l="l" r="r" t="t"/>
              <a:pathLst>
                <a:path extrusionOk="0" h="3287" w="3288">
                  <a:moveTo>
                    <a:pt x="1644" y="357"/>
                  </a:moveTo>
                  <a:cubicBezTo>
                    <a:pt x="2359" y="357"/>
                    <a:pt x="2930" y="929"/>
                    <a:pt x="2930" y="1643"/>
                  </a:cubicBezTo>
                  <a:cubicBezTo>
                    <a:pt x="2930" y="2358"/>
                    <a:pt x="2359" y="2929"/>
                    <a:pt x="1644" y="2929"/>
                  </a:cubicBezTo>
                  <a:cubicBezTo>
                    <a:pt x="930" y="2929"/>
                    <a:pt x="358" y="2358"/>
                    <a:pt x="358" y="1643"/>
                  </a:cubicBezTo>
                  <a:cubicBezTo>
                    <a:pt x="358" y="929"/>
                    <a:pt x="930" y="357"/>
                    <a:pt x="1644" y="357"/>
                  </a:cubicBezTo>
                  <a:close/>
                  <a:moveTo>
                    <a:pt x="1644" y="0"/>
                  </a:moveTo>
                  <a:cubicBezTo>
                    <a:pt x="739" y="0"/>
                    <a:pt x="1" y="762"/>
                    <a:pt x="1" y="1643"/>
                  </a:cubicBezTo>
                  <a:cubicBezTo>
                    <a:pt x="1" y="2548"/>
                    <a:pt x="739" y="3286"/>
                    <a:pt x="1644" y="3286"/>
                  </a:cubicBezTo>
                  <a:cubicBezTo>
                    <a:pt x="2525" y="3286"/>
                    <a:pt x="3287" y="2548"/>
                    <a:pt x="3287" y="1643"/>
                  </a:cubicBezTo>
                  <a:cubicBezTo>
                    <a:pt x="3287" y="715"/>
                    <a:pt x="2525" y="0"/>
                    <a:pt x="164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65"/>
            <p:cNvSpPr/>
            <p:nvPr/>
          </p:nvSpPr>
          <p:spPr>
            <a:xfrm>
              <a:off x="1797757" y="3179706"/>
              <a:ext cx="144871" cy="169707"/>
            </a:xfrm>
            <a:custGeom>
              <a:rect b="b" l="l" r="r" t="t"/>
              <a:pathLst>
                <a:path extrusionOk="0" h="5692" w="4859">
                  <a:moveTo>
                    <a:pt x="2501" y="0"/>
                  </a:moveTo>
                  <a:cubicBezTo>
                    <a:pt x="2429" y="0"/>
                    <a:pt x="2358" y="48"/>
                    <a:pt x="2310" y="95"/>
                  </a:cubicBezTo>
                  <a:lnTo>
                    <a:pt x="810" y="1596"/>
                  </a:lnTo>
                  <a:cubicBezTo>
                    <a:pt x="238" y="2144"/>
                    <a:pt x="0" y="2953"/>
                    <a:pt x="143" y="3763"/>
                  </a:cubicBezTo>
                  <a:cubicBezTo>
                    <a:pt x="191" y="3858"/>
                    <a:pt x="286" y="3906"/>
                    <a:pt x="358" y="3906"/>
                  </a:cubicBezTo>
                  <a:cubicBezTo>
                    <a:pt x="453" y="3882"/>
                    <a:pt x="524" y="3787"/>
                    <a:pt x="524" y="3691"/>
                  </a:cubicBezTo>
                  <a:cubicBezTo>
                    <a:pt x="358" y="3025"/>
                    <a:pt x="572" y="2334"/>
                    <a:pt x="1072" y="1858"/>
                  </a:cubicBezTo>
                  <a:lnTo>
                    <a:pt x="2501" y="429"/>
                  </a:lnTo>
                  <a:lnTo>
                    <a:pt x="3930" y="1858"/>
                  </a:lnTo>
                  <a:cubicBezTo>
                    <a:pt x="4311" y="2239"/>
                    <a:pt x="4525" y="2739"/>
                    <a:pt x="4525" y="3310"/>
                  </a:cubicBezTo>
                  <a:cubicBezTo>
                    <a:pt x="4525" y="3834"/>
                    <a:pt x="4287" y="4382"/>
                    <a:pt x="3906" y="4763"/>
                  </a:cubicBezTo>
                  <a:cubicBezTo>
                    <a:pt x="3525" y="5120"/>
                    <a:pt x="3025" y="5335"/>
                    <a:pt x="2477" y="5335"/>
                  </a:cubicBezTo>
                  <a:cubicBezTo>
                    <a:pt x="1953" y="5335"/>
                    <a:pt x="1429" y="5120"/>
                    <a:pt x="1048" y="4763"/>
                  </a:cubicBezTo>
                  <a:cubicBezTo>
                    <a:pt x="929" y="4644"/>
                    <a:pt x="834" y="4525"/>
                    <a:pt x="762" y="4406"/>
                  </a:cubicBezTo>
                  <a:cubicBezTo>
                    <a:pt x="719" y="4348"/>
                    <a:pt x="667" y="4317"/>
                    <a:pt x="617" y="4317"/>
                  </a:cubicBezTo>
                  <a:cubicBezTo>
                    <a:pt x="584" y="4317"/>
                    <a:pt x="552" y="4330"/>
                    <a:pt x="524" y="4358"/>
                  </a:cubicBezTo>
                  <a:cubicBezTo>
                    <a:pt x="429" y="4406"/>
                    <a:pt x="405" y="4501"/>
                    <a:pt x="453" y="4596"/>
                  </a:cubicBezTo>
                  <a:cubicBezTo>
                    <a:pt x="548" y="4739"/>
                    <a:pt x="667" y="4882"/>
                    <a:pt x="810" y="5001"/>
                  </a:cubicBezTo>
                  <a:cubicBezTo>
                    <a:pt x="1262" y="5454"/>
                    <a:pt x="1858" y="5692"/>
                    <a:pt x="2477" y="5692"/>
                  </a:cubicBezTo>
                  <a:cubicBezTo>
                    <a:pt x="3096" y="5692"/>
                    <a:pt x="3692" y="5454"/>
                    <a:pt x="4144" y="5001"/>
                  </a:cubicBezTo>
                  <a:cubicBezTo>
                    <a:pt x="4620" y="4549"/>
                    <a:pt x="4858" y="3953"/>
                    <a:pt x="4858" y="3310"/>
                  </a:cubicBezTo>
                  <a:cubicBezTo>
                    <a:pt x="4858" y="2644"/>
                    <a:pt x="4620" y="2048"/>
                    <a:pt x="4168" y="1620"/>
                  </a:cubicBezTo>
                  <a:lnTo>
                    <a:pt x="2715" y="95"/>
                  </a:lnTo>
                  <a:cubicBezTo>
                    <a:pt x="2668" y="48"/>
                    <a:pt x="2596" y="0"/>
                    <a:pt x="250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65"/>
            <p:cNvSpPr/>
            <p:nvPr/>
          </p:nvSpPr>
          <p:spPr>
            <a:xfrm>
              <a:off x="1824024" y="3227977"/>
              <a:ext cx="97316" cy="97316"/>
            </a:xfrm>
            <a:custGeom>
              <a:rect b="b" l="l" r="r" t="t"/>
              <a:pathLst>
                <a:path extrusionOk="0" h="3264" w="3264">
                  <a:moveTo>
                    <a:pt x="1620" y="358"/>
                  </a:moveTo>
                  <a:cubicBezTo>
                    <a:pt x="2334" y="358"/>
                    <a:pt x="2906" y="929"/>
                    <a:pt x="2906" y="1644"/>
                  </a:cubicBezTo>
                  <a:cubicBezTo>
                    <a:pt x="2906" y="2334"/>
                    <a:pt x="2334" y="2906"/>
                    <a:pt x="1620" y="2906"/>
                  </a:cubicBezTo>
                  <a:cubicBezTo>
                    <a:pt x="905" y="2906"/>
                    <a:pt x="358" y="2334"/>
                    <a:pt x="358" y="1644"/>
                  </a:cubicBezTo>
                  <a:cubicBezTo>
                    <a:pt x="358" y="929"/>
                    <a:pt x="953" y="358"/>
                    <a:pt x="1620" y="358"/>
                  </a:cubicBezTo>
                  <a:close/>
                  <a:moveTo>
                    <a:pt x="1620" y="1"/>
                  </a:moveTo>
                  <a:cubicBezTo>
                    <a:pt x="739" y="1"/>
                    <a:pt x="0" y="739"/>
                    <a:pt x="0" y="1644"/>
                  </a:cubicBezTo>
                  <a:cubicBezTo>
                    <a:pt x="0" y="2525"/>
                    <a:pt x="739" y="3263"/>
                    <a:pt x="1620" y="3263"/>
                  </a:cubicBezTo>
                  <a:cubicBezTo>
                    <a:pt x="2525" y="3263"/>
                    <a:pt x="3263" y="2525"/>
                    <a:pt x="3263" y="1644"/>
                  </a:cubicBezTo>
                  <a:cubicBezTo>
                    <a:pt x="3263" y="739"/>
                    <a:pt x="2525" y="1"/>
                    <a:pt x="162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65"/>
            <p:cNvSpPr/>
            <p:nvPr/>
          </p:nvSpPr>
          <p:spPr>
            <a:xfrm>
              <a:off x="1881538" y="3100875"/>
              <a:ext cx="169021" cy="142039"/>
            </a:xfrm>
            <a:custGeom>
              <a:rect b="b" l="l" r="r" t="t"/>
              <a:pathLst>
                <a:path extrusionOk="0" h="4764" w="5669">
                  <a:moveTo>
                    <a:pt x="3263" y="358"/>
                  </a:moveTo>
                  <a:cubicBezTo>
                    <a:pt x="3811" y="358"/>
                    <a:pt x="4335" y="572"/>
                    <a:pt x="4740" y="977"/>
                  </a:cubicBezTo>
                  <a:cubicBezTo>
                    <a:pt x="5097" y="1382"/>
                    <a:pt x="5287" y="1882"/>
                    <a:pt x="5287" y="2406"/>
                  </a:cubicBezTo>
                  <a:cubicBezTo>
                    <a:pt x="5287" y="2930"/>
                    <a:pt x="5073" y="3406"/>
                    <a:pt x="4740" y="3787"/>
                  </a:cubicBezTo>
                  <a:cubicBezTo>
                    <a:pt x="4335" y="4168"/>
                    <a:pt x="3835" y="4406"/>
                    <a:pt x="3263" y="4406"/>
                  </a:cubicBezTo>
                  <a:cubicBezTo>
                    <a:pt x="2739" y="4406"/>
                    <a:pt x="2191" y="4192"/>
                    <a:pt x="1810" y="3811"/>
                  </a:cubicBezTo>
                  <a:lnTo>
                    <a:pt x="381" y="2382"/>
                  </a:lnTo>
                  <a:lnTo>
                    <a:pt x="1810" y="953"/>
                  </a:lnTo>
                  <a:cubicBezTo>
                    <a:pt x="2191" y="572"/>
                    <a:pt x="2691" y="358"/>
                    <a:pt x="3263" y="358"/>
                  </a:cubicBezTo>
                  <a:close/>
                  <a:moveTo>
                    <a:pt x="3263" y="1"/>
                  </a:moveTo>
                  <a:cubicBezTo>
                    <a:pt x="2620" y="1"/>
                    <a:pt x="2025" y="239"/>
                    <a:pt x="1572" y="691"/>
                  </a:cubicBezTo>
                  <a:lnTo>
                    <a:pt x="96" y="2168"/>
                  </a:lnTo>
                  <a:cubicBezTo>
                    <a:pt x="24" y="2239"/>
                    <a:pt x="0" y="2287"/>
                    <a:pt x="0" y="2382"/>
                  </a:cubicBezTo>
                  <a:cubicBezTo>
                    <a:pt x="0" y="2478"/>
                    <a:pt x="24" y="2525"/>
                    <a:pt x="96" y="2597"/>
                  </a:cubicBezTo>
                  <a:lnTo>
                    <a:pt x="1572" y="4073"/>
                  </a:lnTo>
                  <a:cubicBezTo>
                    <a:pt x="2025" y="4526"/>
                    <a:pt x="2620" y="4764"/>
                    <a:pt x="3263" y="4764"/>
                  </a:cubicBezTo>
                  <a:lnTo>
                    <a:pt x="3287" y="4764"/>
                  </a:lnTo>
                  <a:cubicBezTo>
                    <a:pt x="3954" y="4764"/>
                    <a:pt x="4549" y="4502"/>
                    <a:pt x="5001" y="4049"/>
                  </a:cubicBezTo>
                  <a:cubicBezTo>
                    <a:pt x="5454" y="3597"/>
                    <a:pt x="5668" y="3001"/>
                    <a:pt x="5668" y="2382"/>
                  </a:cubicBezTo>
                  <a:cubicBezTo>
                    <a:pt x="5668" y="1763"/>
                    <a:pt x="5406" y="1168"/>
                    <a:pt x="4978" y="715"/>
                  </a:cubicBezTo>
                  <a:cubicBezTo>
                    <a:pt x="4525" y="239"/>
                    <a:pt x="3930" y="1"/>
                    <a:pt x="326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65"/>
            <p:cNvSpPr/>
            <p:nvPr/>
          </p:nvSpPr>
          <p:spPr>
            <a:xfrm>
              <a:off x="1931240" y="3122908"/>
              <a:ext cx="97286" cy="97286"/>
            </a:xfrm>
            <a:custGeom>
              <a:rect b="b" l="l" r="r" t="t"/>
              <a:pathLst>
                <a:path extrusionOk="0" h="3263" w="3263">
                  <a:moveTo>
                    <a:pt x="1572" y="0"/>
                  </a:moveTo>
                  <a:cubicBezTo>
                    <a:pt x="1334" y="0"/>
                    <a:pt x="1120" y="72"/>
                    <a:pt x="929" y="167"/>
                  </a:cubicBezTo>
                  <a:cubicBezTo>
                    <a:pt x="834" y="191"/>
                    <a:pt x="810" y="310"/>
                    <a:pt x="834" y="405"/>
                  </a:cubicBezTo>
                  <a:cubicBezTo>
                    <a:pt x="852" y="459"/>
                    <a:pt x="923" y="485"/>
                    <a:pt x="998" y="485"/>
                  </a:cubicBezTo>
                  <a:cubicBezTo>
                    <a:pt x="1023" y="485"/>
                    <a:pt x="1048" y="482"/>
                    <a:pt x="1072" y="476"/>
                  </a:cubicBezTo>
                  <a:cubicBezTo>
                    <a:pt x="1239" y="405"/>
                    <a:pt x="1429" y="357"/>
                    <a:pt x="1596" y="357"/>
                  </a:cubicBezTo>
                  <a:cubicBezTo>
                    <a:pt x="2310" y="357"/>
                    <a:pt x="2882" y="929"/>
                    <a:pt x="2882" y="1643"/>
                  </a:cubicBezTo>
                  <a:cubicBezTo>
                    <a:pt x="2882" y="2358"/>
                    <a:pt x="2310" y="2929"/>
                    <a:pt x="1596" y="2929"/>
                  </a:cubicBezTo>
                  <a:cubicBezTo>
                    <a:pt x="882" y="2929"/>
                    <a:pt x="334" y="2358"/>
                    <a:pt x="334" y="1643"/>
                  </a:cubicBezTo>
                  <a:cubicBezTo>
                    <a:pt x="334" y="1381"/>
                    <a:pt x="405" y="1143"/>
                    <a:pt x="572" y="905"/>
                  </a:cubicBezTo>
                  <a:cubicBezTo>
                    <a:pt x="620" y="810"/>
                    <a:pt x="596" y="715"/>
                    <a:pt x="524" y="667"/>
                  </a:cubicBezTo>
                  <a:cubicBezTo>
                    <a:pt x="494" y="637"/>
                    <a:pt x="460" y="624"/>
                    <a:pt x="426" y="624"/>
                  </a:cubicBezTo>
                  <a:cubicBezTo>
                    <a:pt x="377" y="624"/>
                    <a:pt x="328" y="649"/>
                    <a:pt x="286" y="691"/>
                  </a:cubicBezTo>
                  <a:cubicBezTo>
                    <a:pt x="120" y="953"/>
                    <a:pt x="0" y="1286"/>
                    <a:pt x="0" y="1619"/>
                  </a:cubicBezTo>
                  <a:cubicBezTo>
                    <a:pt x="0" y="2501"/>
                    <a:pt x="739" y="3263"/>
                    <a:pt x="1644" y="3263"/>
                  </a:cubicBezTo>
                  <a:cubicBezTo>
                    <a:pt x="2525" y="3263"/>
                    <a:pt x="3263" y="2501"/>
                    <a:pt x="3263" y="1619"/>
                  </a:cubicBezTo>
                  <a:cubicBezTo>
                    <a:pt x="3215" y="715"/>
                    <a:pt x="2477" y="0"/>
                    <a:pt x="157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65"/>
            <p:cNvSpPr/>
            <p:nvPr/>
          </p:nvSpPr>
          <p:spPr>
            <a:xfrm>
              <a:off x="1802736" y="2994374"/>
              <a:ext cx="142724" cy="169021"/>
            </a:xfrm>
            <a:custGeom>
              <a:rect b="b" l="l" r="r" t="t"/>
              <a:pathLst>
                <a:path extrusionOk="0" h="5669" w="4787">
                  <a:moveTo>
                    <a:pt x="2358" y="358"/>
                  </a:moveTo>
                  <a:cubicBezTo>
                    <a:pt x="2905" y="358"/>
                    <a:pt x="3405" y="572"/>
                    <a:pt x="3787" y="929"/>
                  </a:cubicBezTo>
                  <a:cubicBezTo>
                    <a:pt x="4191" y="1310"/>
                    <a:pt x="4430" y="1811"/>
                    <a:pt x="4430" y="2382"/>
                  </a:cubicBezTo>
                  <a:cubicBezTo>
                    <a:pt x="4430" y="2930"/>
                    <a:pt x="4215" y="3454"/>
                    <a:pt x="3834" y="3835"/>
                  </a:cubicBezTo>
                  <a:lnTo>
                    <a:pt x="2405" y="5264"/>
                  </a:lnTo>
                  <a:lnTo>
                    <a:pt x="976" y="3835"/>
                  </a:lnTo>
                  <a:cubicBezTo>
                    <a:pt x="572" y="3454"/>
                    <a:pt x="381" y="2954"/>
                    <a:pt x="381" y="2382"/>
                  </a:cubicBezTo>
                  <a:cubicBezTo>
                    <a:pt x="310" y="1811"/>
                    <a:pt x="548" y="1310"/>
                    <a:pt x="953" y="929"/>
                  </a:cubicBezTo>
                  <a:cubicBezTo>
                    <a:pt x="1334" y="572"/>
                    <a:pt x="1834" y="358"/>
                    <a:pt x="2358" y="358"/>
                  </a:cubicBezTo>
                  <a:close/>
                  <a:moveTo>
                    <a:pt x="2381" y="1"/>
                  </a:moveTo>
                  <a:cubicBezTo>
                    <a:pt x="1738" y="1"/>
                    <a:pt x="1143" y="239"/>
                    <a:pt x="714" y="691"/>
                  </a:cubicBezTo>
                  <a:cubicBezTo>
                    <a:pt x="238" y="1144"/>
                    <a:pt x="0" y="1739"/>
                    <a:pt x="0" y="2382"/>
                  </a:cubicBezTo>
                  <a:cubicBezTo>
                    <a:pt x="0" y="3049"/>
                    <a:pt x="238" y="3644"/>
                    <a:pt x="667" y="4073"/>
                  </a:cubicBezTo>
                  <a:lnTo>
                    <a:pt x="2167" y="5573"/>
                  </a:lnTo>
                  <a:cubicBezTo>
                    <a:pt x="2215" y="5621"/>
                    <a:pt x="2286" y="5668"/>
                    <a:pt x="2381" y="5668"/>
                  </a:cubicBezTo>
                  <a:cubicBezTo>
                    <a:pt x="2453" y="5668"/>
                    <a:pt x="2524" y="5621"/>
                    <a:pt x="2572" y="5573"/>
                  </a:cubicBezTo>
                  <a:lnTo>
                    <a:pt x="4072" y="4073"/>
                  </a:lnTo>
                  <a:cubicBezTo>
                    <a:pt x="4525" y="3644"/>
                    <a:pt x="4787" y="3001"/>
                    <a:pt x="4763" y="2382"/>
                  </a:cubicBezTo>
                  <a:cubicBezTo>
                    <a:pt x="4763" y="1739"/>
                    <a:pt x="4477" y="1144"/>
                    <a:pt x="4048" y="691"/>
                  </a:cubicBezTo>
                  <a:cubicBezTo>
                    <a:pt x="3596" y="239"/>
                    <a:pt x="3001" y="1"/>
                    <a:pt x="238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65"/>
            <p:cNvSpPr/>
            <p:nvPr/>
          </p:nvSpPr>
          <p:spPr>
            <a:xfrm>
              <a:off x="1824024" y="3017809"/>
              <a:ext cx="97316" cy="97316"/>
            </a:xfrm>
            <a:custGeom>
              <a:rect b="b" l="l" r="r" t="t"/>
              <a:pathLst>
                <a:path extrusionOk="0" h="3264" w="3264">
                  <a:moveTo>
                    <a:pt x="1620" y="358"/>
                  </a:moveTo>
                  <a:cubicBezTo>
                    <a:pt x="2334" y="358"/>
                    <a:pt x="2906" y="905"/>
                    <a:pt x="2906" y="1620"/>
                  </a:cubicBezTo>
                  <a:cubicBezTo>
                    <a:pt x="2906" y="2334"/>
                    <a:pt x="2334" y="2906"/>
                    <a:pt x="1620" y="2906"/>
                  </a:cubicBezTo>
                  <a:cubicBezTo>
                    <a:pt x="905" y="2906"/>
                    <a:pt x="358" y="2334"/>
                    <a:pt x="358" y="1620"/>
                  </a:cubicBezTo>
                  <a:cubicBezTo>
                    <a:pt x="358" y="905"/>
                    <a:pt x="953" y="358"/>
                    <a:pt x="1620" y="358"/>
                  </a:cubicBezTo>
                  <a:close/>
                  <a:moveTo>
                    <a:pt x="1620" y="1"/>
                  </a:moveTo>
                  <a:cubicBezTo>
                    <a:pt x="739" y="1"/>
                    <a:pt x="0" y="739"/>
                    <a:pt x="0" y="1620"/>
                  </a:cubicBezTo>
                  <a:cubicBezTo>
                    <a:pt x="24" y="2525"/>
                    <a:pt x="739" y="3263"/>
                    <a:pt x="1620" y="3263"/>
                  </a:cubicBezTo>
                  <a:cubicBezTo>
                    <a:pt x="2525" y="3263"/>
                    <a:pt x="3263" y="2525"/>
                    <a:pt x="3263" y="1620"/>
                  </a:cubicBezTo>
                  <a:cubicBezTo>
                    <a:pt x="3263" y="739"/>
                    <a:pt x="2525" y="1"/>
                    <a:pt x="162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65"/>
            <p:cNvSpPr/>
            <p:nvPr/>
          </p:nvSpPr>
          <p:spPr>
            <a:xfrm>
              <a:off x="1847459" y="3051888"/>
              <a:ext cx="50447" cy="10674"/>
            </a:xfrm>
            <a:custGeom>
              <a:rect b="b" l="l" r="r" t="t"/>
              <a:pathLst>
                <a:path extrusionOk="0" h="358" w="1692">
                  <a:moveTo>
                    <a:pt x="191" y="1"/>
                  </a:moveTo>
                  <a:cubicBezTo>
                    <a:pt x="96" y="1"/>
                    <a:pt x="48" y="72"/>
                    <a:pt x="0" y="167"/>
                  </a:cubicBezTo>
                  <a:cubicBezTo>
                    <a:pt x="0" y="239"/>
                    <a:pt x="96" y="358"/>
                    <a:pt x="191" y="358"/>
                  </a:cubicBezTo>
                  <a:lnTo>
                    <a:pt x="1501" y="358"/>
                  </a:lnTo>
                  <a:cubicBezTo>
                    <a:pt x="1596" y="358"/>
                    <a:pt x="1644" y="310"/>
                    <a:pt x="1667" y="215"/>
                  </a:cubicBezTo>
                  <a:cubicBezTo>
                    <a:pt x="1691" y="96"/>
                    <a:pt x="1620" y="1"/>
                    <a:pt x="150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65"/>
            <p:cNvSpPr/>
            <p:nvPr/>
          </p:nvSpPr>
          <p:spPr>
            <a:xfrm>
              <a:off x="1857388" y="3069628"/>
              <a:ext cx="31276" cy="10704"/>
            </a:xfrm>
            <a:custGeom>
              <a:rect b="b" l="l" r="r" t="t"/>
              <a:pathLst>
                <a:path extrusionOk="0" h="359" w="1049">
                  <a:moveTo>
                    <a:pt x="215" y="1"/>
                  </a:moveTo>
                  <a:cubicBezTo>
                    <a:pt x="120" y="1"/>
                    <a:pt x="72" y="72"/>
                    <a:pt x="25" y="168"/>
                  </a:cubicBezTo>
                  <a:cubicBezTo>
                    <a:pt x="1" y="287"/>
                    <a:pt x="96" y="358"/>
                    <a:pt x="215" y="358"/>
                  </a:cubicBezTo>
                  <a:lnTo>
                    <a:pt x="858" y="358"/>
                  </a:lnTo>
                  <a:cubicBezTo>
                    <a:pt x="953" y="358"/>
                    <a:pt x="1025" y="311"/>
                    <a:pt x="1049" y="215"/>
                  </a:cubicBezTo>
                  <a:cubicBezTo>
                    <a:pt x="1049" y="120"/>
                    <a:pt x="953" y="1"/>
                    <a:pt x="8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65"/>
            <p:cNvSpPr/>
            <p:nvPr/>
          </p:nvSpPr>
          <p:spPr>
            <a:xfrm>
              <a:off x="1952528" y="3156987"/>
              <a:ext cx="51163" cy="10674"/>
            </a:xfrm>
            <a:custGeom>
              <a:rect b="b" l="l" r="r" t="t"/>
              <a:pathLst>
                <a:path extrusionOk="0" h="358" w="1716">
                  <a:moveTo>
                    <a:pt x="215" y="0"/>
                  </a:moveTo>
                  <a:cubicBezTo>
                    <a:pt x="120" y="0"/>
                    <a:pt x="49" y="48"/>
                    <a:pt x="25" y="143"/>
                  </a:cubicBezTo>
                  <a:cubicBezTo>
                    <a:pt x="1" y="262"/>
                    <a:pt x="96" y="357"/>
                    <a:pt x="215" y="357"/>
                  </a:cubicBezTo>
                  <a:lnTo>
                    <a:pt x="1525" y="357"/>
                  </a:lnTo>
                  <a:cubicBezTo>
                    <a:pt x="1596" y="357"/>
                    <a:pt x="1668" y="286"/>
                    <a:pt x="1692" y="214"/>
                  </a:cubicBezTo>
                  <a:cubicBezTo>
                    <a:pt x="1716" y="95"/>
                    <a:pt x="1644" y="0"/>
                    <a:pt x="152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65"/>
            <p:cNvSpPr/>
            <p:nvPr/>
          </p:nvSpPr>
          <p:spPr>
            <a:xfrm>
              <a:off x="1961771" y="3175443"/>
              <a:ext cx="31991" cy="10674"/>
            </a:xfrm>
            <a:custGeom>
              <a:rect b="b" l="l" r="r" t="t"/>
              <a:pathLst>
                <a:path extrusionOk="0" h="358" w="1073">
                  <a:moveTo>
                    <a:pt x="215" y="0"/>
                  </a:moveTo>
                  <a:cubicBezTo>
                    <a:pt x="96" y="0"/>
                    <a:pt x="0" y="96"/>
                    <a:pt x="48" y="215"/>
                  </a:cubicBezTo>
                  <a:cubicBezTo>
                    <a:pt x="72" y="310"/>
                    <a:pt x="143" y="358"/>
                    <a:pt x="215" y="358"/>
                  </a:cubicBezTo>
                  <a:lnTo>
                    <a:pt x="882" y="358"/>
                  </a:lnTo>
                  <a:cubicBezTo>
                    <a:pt x="977" y="358"/>
                    <a:pt x="1024" y="310"/>
                    <a:pt x="1048" y="215"/>
                  </a:cubicBezTo>
                  <a:cubicBezTo>
                    <a:pt x="1072" y="96"/>
                    <a:pt x="1001" y="0"/>
                    <a:pt x="8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65"/>
            <p:cNvSpPr/>
            <p:nvPr/>
          </p:nvSpPr>
          <p:spPr>
            <a:xfrm>
              <a:off x="1847459" y="3262056"/>
              <a:ext cx="50447" cy="11389"/>
            </a:xfrm>
            <a:custGeom>
              <a:rect b="b" l="l" r="r" t="t"/>
              <a:pathLst>
                <a:path extrusionOk="0" h="382" w="1692">
                  <a:moveTo>
                    <a:pt x="191" y="1"/>
                  </a:moveTo>
                  <a:cubicBezTo>
                    <a:pt x="96" y="1"/>
                    <a:pt x="48" y="72"/>
                    <a:pt x="0" y="167"/>
                  </a:cubicBezTo>
                  <a:cubicBezTo>
                    <a:pt x="0" y="286"/>
                    <a:pt x="96" y="382"/>
                    <a:pt x="191" y="382"/>
                  </a:cubicBezTo>
                  <a:lnTo>
                    <a:pt x="1501" y="382"/>
                  </a:lnTo>
                  <a:cubicBezTo>
                    <a:pt x="1596" y="382"/>
                    <a:pt x="1644" y="310"/>
                    <a:pt x="1667" y="215"/>
                  </a:cubicBezTo>
                  <a:cubicBezTo>
                    <a:pt x="1691" y="96"/>
                    <a:pt x="1620" y="1"/>
                    <a:pt x="150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65"/>
            <p:cNvSpPr/>
            <p:nvPr/>
          </p:nvSpPr>
          <p:spPr>
            <a:xfrm>
              <a:off x="1857388" y="3281228"/>
              <a:ext cx="31276" cy="10674"/>
            </a:xfrm>
            <a:custGeom>
              <a:rect b="b" l="l" r="r" t="t"/>
              <a:pathLst>
                <a:path extrusionOk="0" h="358" w="1049">
                  <a:moveTo>
                    <a:pt x="215" y="1"/>
                  </a:moveTo>
                  <a:cubicBezTo>
                    <a:pt x="120" y="1"/>
                    <a:pt x="72" y="48"/>
                    <a:pt x="25" y="144"/>
                  </a:cubicBezTo>
                  <a:cubicBezTo>
                    <a:pt x="1" y="263"/>
                    <a:pt x="96" y="358"/>
                    <a:pt x="215" y="358"/>
                  </a:cubicBezTo>
                  <a:lnTo>
                    <a:pt x="858" y="358"/>
                  </a:lnTo>
                  <a:cubicBezTo>
                    <a:pt x="953" y="358"/>
                    <a:pt x="1025" y="286"/>
                    <a:pt x="1049" y="215"/>
                  </a:cubicBezTo>
                  <a:cubicBezTo>
                    <a:pt x="1049" y="96"/>
                    <a:pt x="953" y="1"/>
                    <a:pt x="8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65"/>
            <p:cNvSpPr/>
            <p:nvPr/>
          </p:nvSpPr>
          <p:spPr>
            <a:xfrm>
              <a:off x="1742360" y="3156987"/>
              <a:ext cx="51163" cy="10674"/>
            </a:xfrm>
            <a:custGeom>
              <a:rect b="b" l="l" r="r" t="t"/>
              <a:pathLst>
                <a:path extrusionOk="0" h="358" w="1716">
                  <a:moveTo>
                    <a:pt x="191" y="0"/>
                  </a:moveTo>
                  <a:cubicBezTo>
                    <a:pt x="120" y="0"/>
                    <a:pt x="48" y="48"/>
                    <a:pt x="25" y="143"/>
                  </a:cubicBezTo>
                  <a:cubicBezTo>
                    <a:pt x="1" y="262"/>
                    <a:pt x="72" y="357"/>
                    <a:pt x="191" y="357"/>
                  </a:cubicBezTo>
                  <a:lnTo>
                    <a:pt x="1501" y="357"/>
                  </a:lnTo>
                  <a:cubicBezTo>
                    <a:pt x="1596" y="357"/>
                    <a:pt x="1668" y="286"/>
                    <a:pt x="1692" y="214"/>
                  </a:cubicBezTo>
                  <a:cubicBezTo>
                    <a:pt x="1715" y="119"/>
                    <a:pt x="1620" y="0"/>
                    <a:pt x="150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65"/>
            <p:cNvSpPr/>
            <p:nvPr/>
          </p:nvSpPr>
          <p:spPr>
            <a:xfrm>
              <a:off x="1751603" y="3175443"/>
              <a:ext cx="31276" cy="10674"/>
            </a:xfrm>
            <a:custGeom>
              <a:rect b="b" l="l" r="r" t="t"/>
              <a:pathLst>
                <a:path extrusionOk="0" h="358" w="1049">
                  <a:moveTo>
                    <a:pt x="215" y="0"/>
                  </a:moveTo>
                  <a:cubicBezTo>
                    <a:pt x="119" y="0"/>
                    <a:pt x="72" y="72"/>
                    <a:pt x="48" y="143"/>
                  </a:cubicBezTo>
                  <a:cubicBezTo>
                    <a:pt x="0" y="262"/>
                    <a:pt x="96" y="358"/>
                    <a:pt x="215" y="358"/>
                  </a:cubicBezTo>
                  <a:lnTo>
                    <a:pt x="882" y="358"/>
                  </a:lnTo>
                  <a:cubicBezTo>
                    <a:pt x="953" y="358"/>
                    <a:pt x="1024" y="310"/>
                    <a:pt x="1048" y="215"/>
                  </a:cubicBezTo>
                  <a:cubicBezTo>
                    <a:pt x="1048" y="96"/>
                    <a:pt x="1001" y="0"/>
                    <a:pt x="8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6" name="Google Shape;2906;p65"/>
          <p:cNvGrpSpPr/>
          <p:nvPr/>
        </p:nvGrpSpPr>
        <p:grpSpPr>
          <a:xfrm>
            <a:off x="1785299" y="2993659"/>
            <a:ext cx="355753" cy="352920"/>
            <a:chOff x="2356787" y="2993659"/>
            <a:chExt cx="355753" cy="352920"/>
          </a:xfrm>
        </p:grpSpPr>
        <p:sp>
          <p:nvSpPr>
            <p:cNvPr id="2907" name="Google Shape;2907;p65"/>
            <p:cNvSpPr/>
            <p:nvPr/>
          </p:nvSpPr>
          <p:spPr>
            <a:xfrm>
              <a:off x="2363883" y="3000069"/>
              <a:ext cx="342962" cy="342246"/>
            </a:xfrm>
            <a:custGeom>
              <a:rect b="b" l="l" r="r" t="t"/>
              <a:pathLst>
                <a:path extrusionOk="0" h="11479" w="11503">
                  <a:moveTo>
                    <a:pt x="5740" y="1596"/>
                  </a:moveTo>
                  <a:cubicBezTo>
                    <a:pt x="8050" y="1596"/>
                    <a:pt x="9883" y="3453"/>
                    <a:pt x="9883" y="5739"/>
                  </a:cubicBezTo>
                  <a:cubicBezTo>
                    <a:pt x="9883" y="8026"/>
                    <a:pt x="8050" y="9883"/>
                    <a:pt x="5740" y="9883"/>
                  </a:cubicBezTo>
                  <a:cubicBezTo>
                    <a:pt x="3453" y="9883"/>
                    <a:pt x="1620" y="8026"/>
                    <a:pt x="1620" y="5739"/>
                  </a:cubicBezTo>
                  <a:cubicBezTo>
                    <a:pt x="1620" y="3453"/>
                    <a:pt x="3453" y="1596"/>
                    <a:pt x="5740" y="1596"/>
                  </a:cubicBezTo>
                  <a:close/>
                  <a:moveTo>
                    <a:pt x="5740" y="0"/>
                  </a:moveTo>
                  <a:cubicBezTo>
                    <a:pt x="2572" y="0"/>
                    <a:pt x="0" y="2572"/>
                    <a:pt x="0" y="5739"/>
                  </a:cubicBezTo>
                  <a:cubicBezTo>
                    <a:pt x="0" y="8883"/>
                    <a:pt x="2596" y="11479"/>
                    <a:pt x="5740" y="11479"/>
                  </a:cubicBezTo>
                  <a:cubicBezTo>
                    <a:pt x="8907" y="11479"/>
                    <a:pt x="11503" y="8883"/>
                    <a:pt x="11503" y="5739"/>
                  </a:cubicBezTo>
                  <a:cubicBezTo>
                    <a:pt x="11503" y="2572"/>
                    <a:pt x="8931" y="0"/>
                    <a:pt x="5740"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65"/>
            <p:cNvSpPr/>
            <p:nvPr/>
          </p:nvSpPr>
          <p:spPr>
            <a:xfrm>
              <a:off x="2455475" y="3012830"/>
              <a:ext cx="252086" cy="329486"/>
            </a:xfrm>
            <a:custGeom>
              <a:rect b="b" l="l" r="r" t="t"/>
              <a:pathLst>
                <a:path extrusionOk="0" h="11051" w="8455">
                  <a:moveTo>
                    <a:pt x="4906" y="1"/>
                  </a:moveTo>
                  <a:lnTo>
                    <a:pt x="4906" y="1"/>
                  </a:lnTo>
                  <a:cubicBezTo>
                    <a:pt x="6716" y="953"/>
                    <a:pt x="7978" y="2906"/>
                    <a:pt x="7978" y="5097"/>
                  </a:cubicBezTo>
                  <a:cubicBezTo>
                    <a:pt x="7978" y="8288"/>
                    <a:pt x="5382" y="10836"/>
                    <a:pt x="2239" y="10836"/>
                  </a:cubicBezTo>
                  <a:cubicBezTo>
                    <a:pt x="1429" y="10836"/>
                    <a:pt x="691" y="10693"/>
                    <a:pt x="0" y="10408"/>
                  </a:cubicBezTo>
                  <a:lnTo>
                    <a:pt x="0" y="10408"/>
                  </a:lnTo>
                  <a:cubicBezTo>
                    <a:pt x="810" y="10813"/>
                    <a:pt x="1715" y="11051"/>
                    <a:pt x="2668" y="11051"/>
                  </a:cubicBezTo>
                  <a:cubicBezTo>
                    <a:pt x="5859" y="11051"/>
                    <a:pt x="8431" y="8455"/>
                    <a:pt x="8431" y="5311"/>
                  </a:cubicBezTo>
                  <a:cubicBezTo>
                    <a:pt x="8455" y="2930"/>
                    <a:pt x="7002" y="882"/>
                    <a:pt x="4906"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65"/>
            <p:cNvSpPr/>
            <p:nvPr/>
          </p:nvSpPr>
          <p:spPr>
            <a:xfrm>
              <a:off x="2534277" y="3000069"/>
              <a:ext cx="172569" cy="171138"/>
            </a:xfrm>
            <a:custGeom>
              <a:rect b="b" l="l" r="r" t="t"/>
              <a:pathLst>
                <a:path extrusionOk="0" h="5740" w="5788">
                  <a:moveTo>
                    <a:pt x="25" y="0"/>
                  </a:moveTo>
                  <a:lnTo>
                    <a:pt x="1" y="1596"/>
                  </a:lnTo>
                  <a:cubicBezTo>
                    <a:pt x="2287" y="1596"/>
                    <a:pt x="4145" y="3429"/>
                    <a:pt x="4145" y="5739"/>
                  </a:cubicBezTo>
                  <a:lnTo>
                    <a:pt x="5788" y="5739"/>
                  </a:lnTo>
                  <a:cubicBezTo>
                    <a:pt x="5788" y="2572"/>
                    <a:pt x="3216" y="0"/>
                    <a:pt x="25"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65"/>
            <p:cNvSpPr/>
            <p:nvPr/>
          </p:nvSpPr>
          <p:spPr>
            <a:xfrm>
              <a:off x="2603866" y="3014977"/>
              <a:ext cx="103697" cy="157662"/>
            </a:xfrm>
            <a:custGeom>
              <a:rect b="b" l="l" r="r" t="t"/>
              <a:pathLst>
                <a:path extrusionOk="0" h="5288" w="3478">
                  <a:moveTo>
                    <a:pt x="1" y="0"/>
                  </a:moveTo>
                  <a:cubicBezTo>
                    <a:pt x="1811" y="953"/>
                    <a:pt x="3049" y="2882"/>
                    <a:pt x="3049" y="5073"/>
                  </a:cubicBezTo>
                  <a:lnTo>
                    <a:pt x="3049" y="5287"/>
                  </a:lnTo>
                  <a:lnTo>
                    <a:pt x="3478" y="5287"/>
                  </a:lnTo>
                  <a:lnTo>
                    <a:pt x="3478" y="5239"/>
                  </a:lnTo>
                  <a:lnTo>
                    <a:pt x="3478" y="5097"/>
                  </a:lnTo>
                  <a:cubicBezTo>
                    <a:pt x="3478" y="4930"/>
                    <a:pt x="3478" y="4787"/>
                    <a:pt x="3454" y="4644"/>
                  </a:cubicBezTo>
                  <a:cubicBezTo>
                    <a:pt x="3430" y="4382"/>
                    <a:pt x="3382" y="4120"/>
                    <a:pt x="3335" y="3906"/>
                  </a:cubicBezTo>
                  <a:lnTo>
                    <a:pt x="3335" y="3858"/>
                  </a:lnTo>
                  <a:cubicBezTo>
                    <a:pt x="3263" y="3596"/>
                    <a:pt x="3192" y="3334"/>
                    <a:pt x="3049" y="3096"/>
                  </a:cubicBezTo>
                  <a:cubicBezTo>
                    <a:pt x="3001" y="2929"/>
                    <a:pt x="2906" y="2763"/>
                    <a:pt x="2858" y="2620"/>
                  </a:cubicBezTo>
                  <a:lnTo>
                    <a:pt x="2763" y="2429"/>
                  </a:lnTo>
                  <a:cubicBezTo>
                    <a:pt x="2549" y="2072"/>
                    <a:pt x="2334" y="1786"/>
                    <a:pt x="2072" y="1477"/>
                  </a:cubicBezTo>
                  <a:cubicBezTo>
                    <a:pt x="1953" y="1334"/>
                    <a:pt x="1811" y="1191"/>
                    <a:pt x="1668" y="1072"/>
                  </a:cubicBezTo>
                  <a:cubicBezTo>
                    <a:pt x="1453" y="858"/>
                    <a:pt x="1215" y="667"/>
                    <a:pt x="977" y="524"/>
                  </a:cubicBezTo>
                  <a:cubicBezTo>
                    <a:pt x="667" y="358"/>
                    <a:pt x="382" y="167"/>
                    <a:pt x="72" y="24"/>
                  </a:cubicBezTo>
                  <a:cubicBezTo>
                    <a:pt x="48" y="24"/>
                    <a:pt x="24" y="0"/>
                    <a:pt x="1"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65"/>
            <p:cNvSpPr/>
            <p:nvPr/>
          </p:nvSpPr>
          <p:spPr>
            <a:xfrm>
              <a:off x="2356787" y="2993659"/>
              <a:ext cx="355753" cy="352920"/>
            </a:xfrm>
            <a:custGeom>
              <a:rect b="b" l="l" r="r" t="t"/>
              <a:pathLst>
                <a:path extrusionOk="0" h="11837" w="11932">
                  <a:moveTo>
                    <a:pt x="6430" y="406"/>
                  </a:moveTo>
                  <a:cubicBezTo>
                    <a:pt x="7788" y="501"/>
                    <a:pt x="9002" y="1073"/>
                    <a:pt x="9955" y="2025"/>
                  </a:cubicBezTo>
                  <a:cubicBezTo>
                    <a:pt x="10883" y="2954"/>
                    <a:pt x="11431" y="4168"/>
                    <a:pt x="11550" y="5478"/>
                  </a:cubicBezTo>
                  <a:cubicBezTo>
                    <a:pt x="11550" y="5502"/>
                    <a:pt x="11598" y="5812"/>
                    <a:pt x="11598" y="5812"/>
                  </a:cubicBezTo>
                  <a:lnTo>
                    <a:pt x="10312" y="5812"/>
                  </a:lnTo>
                  <a:lnTo>
                    <a:pt x="10312" y="5621"/>
                  </a:lnTo>
                  <a:cubicBezTo>
                    <a:pt x="10288" y="5216"/>
                    <a:pt x="10193" y="4788"/>
                    <a:pt x="10002" y="4407"/>
                  </a:cubicBezTo>
                  <a:cubicBezTo>
                    <a:pt x="9526" y="3168"/>
                    <a:pt x="8550" y="2263"/>
                    <a:pt x="7264" y="1858"/>
                  </a:cubicBezTo>
                  <a:cubicBezTo>
                    <a:pt x="6954" y="1787"/>
                    <a:pt x="6621" y="1715"/>
                    <a:pt x="6287" y="1692"/>
                  </a:cubicBezTo>
                  <a:lnTo>
                    <a:pt x="6168" y="1692"/>
                  </a:lnTo>
                  <a:lnTo>
                    <a:pt x="6168" y="406"/>
                  </a:lnTo>
                  <a:close/>
                  <a:moveTo>
                    <a:pt x="6025" y="1"/>
                  </a:moveTo>
                  <a:cubicBezTo>
                    <a:pt x="3858" y="1"/>
                    <a:pt x="1858" y="1192"/>
                    <a:pt x="810" y="3097"/>
                  </a:cubicBezTo>
                  <a:cubicBezTo>
                    <a:pt x="762" y="3168"/>
                    <a:pt x="810" y="3263"/>
                    <a:pt x="881" y="3335"/>
                  </a:cubicBezTo>
                  <a:cubicBezTo>
                    <a:pt x="901" y="3348"/>
                    <a:pt x="923" y="3354"/>
                    <a:pt x="946" y="3354"/>
                  </a:cubicBezTo>
                  <a:cubicBezTo>
                    <a:pt x="1004" y="3354"/>
                    <a:pt x="1068" y="3315"/>
                    <a:pt x="1119" y="3263"/>
                  </a:cubicBezTo>
                  <a:cubicBezTo>
                    <a:pt x="2072" y="1501"/>
                    <a:pt x="3882" y="406"/>
                    <a:pt x="5835" y="358"/>
                  </a:cubicBezTo>
                  <a:lnTo>
                    <a:pt x="5835" y="1620"/>
                  </a:lnTo>
                  <a:cubicBezTo>
                    <a:pt x="3549" y="1715"/>
                    <a:pt x="1715" y="3621"/>
                    <a:pt x="1715" y="5954"/>
                  </a:cubicBezTo>
                  <a:cubicBezTo>
                    <a:pt x="1715" y="8336"/>
                    <a:pt x="3644" y="10265"/>
                    <a:pt x="6025" y="10265"/>
                  </a:cubicBezTo>
                  <a:cubicBezTo>
                    <a:pt x="6668" y="10265"/>
                    <a:pt x="7311" y="10122"/>
                    <a:pt x="7907" y="9812"/>
                  </a:cubicBezTo>
                  <a:lnTo>
                    <a:pt x="7930" y="9789"/>
                  </a:lnTo>
                  <a:cubicBezTo>
                    <a:pt x="7988" y="9617"/>
                    <a:pt x="7892" y="9506"/>
                    <a:pt x="7778" y="9506"/>
                  </a:cubicBezTo>
                  <a:cubicBezTo>
                    <a:pt x="7750" y="9506"/>
                    <a:pt x="7720" y="9513"/>
                    <a:pt x="7692" y="9527"/>
                  </a:cubicBezTo>
                  <a:cubicBezTo>
                    <a:pt x="7145" y="9765"/>
                    <a:pt x="6573" y="9884"/>
                    <a:pt x="6025" y="9884"/>
                  </a:cubicBezTo>
                  <a:cubicBezTo>
                    <a:pt x="3858" y="9884"/>
                    <a:pt x="2072" y="8098"/>
                    <a:pt x="2072" y="5907"/>
                  </a:cubicBezTo>
                  <a:cubicBezTo>
                    <a:pt x="2072" y="3740"/>
                    <a:pt x="3858" y="1954"/>
                    <a:pt x="6025" y="1954"/>
                  </a:cubicBezTo>
                  <a:cubicBezTo>
                    <a:pt x="6835" y="1954"/>
                    <a:pt x="7621" y="2192"/>
                    <a:pt x="8288" y="2668"/>
                  </a:cubicBezTo>
                  <a:cubicBezTo>
                    <a:pt x="8931" y="3121"/>
                    <a:pt x="9455" y="3764"/>
                    <a:pt x="9716" y="4478"/>
                  </a:cubicBezTo>
                  <a:cubicBezTo>
                    <a:pt x="9836" y="4811"/>
                    <a:pt x="9931" y="5169"/>
                    <a:pt x="9955" y="5526"/>
                  </a:cubicBezTo>
                  <a:cubicBezTo>
                    <a:pt x="10002" y="6264"/>
                    <a:pt x="9859" y="7050"/>
                    <a:pt x="9526" y="7741"/>
                  </a:cubicBezTo>
                  <a:cubicBezTo>
                    <a:pt x="9240" y="8288"/>
                    <a:pt x="8812" y="8765"/>
                    <a:pt x="8311" y="9169"/>
                  </a:cubicBezTo>
                  <a:lnTo>
                    <a:pt x="8311" y="9193"/>
                  </a:lnTo>
                  <a:cubicBezTo>
                    <a:pt x="8294" y="9354"/>
                    <a:pt x="8383" y="9434"/>
                    <a:pt x="8479" y="9434"/>
                  </a:cubicBezTo>
                  <a:cubicBezTo>
                    <a:pt x="8511" y="9434"/>
                    <a:pt x="8544" y="9425"/>
                    <a:pt x="8573" y="9408"/>
                  </a:cubicBezTo>
                  <a:cubicBezTo>
                    <a:pt x="9121" y="9003"/>
                    <a:pt x="9550" y="8479"/>
                    <a:pt x="9859" y="7907"/>
                  </a:cubicBezTo>
                  <a:cubicBezTo>
                    <a:pt x="10145" y="7336"/>
                    <a:pt x="10312" y="6717"/>
                    <a:pt x="10336" y="6097"/>
                  </a:cubicBezTo>
                  <a:lnTo>
                    <a:pt x="11622" y="6097"/>
                  </a:lnTo>
                  <a:cubicBezTo>
                    <a:pt x="11550" y="8217"/>
                    <a:pt x="10312" y="10122"/>
                    <a:pt x="8216" y="11098"/>
                  </a:cubicBezTo>
                  <a:cubicBezTo>
                    <a:pt x="8192" y="11098"/>
                    <a:pt x="8169" y="11122"/>
                    <a:pt x="8121" y="11122"/>
                  </a:cubicBezTo>
                  <a:cubicBezTo>
                    <a:pt x="7413" y="11389"/>
                    <a:pt x="6696" y="11516"/>
                    <a:pt x="5998" y="11516"/>
                  </a:cubicBezTo>
                  <a:cubicBezTo>
                    <a:pt x="4512" y="11516"/>
                    <a:pt x="3117" y="10937"/>
                    <a:pt x="2096" y="9884"/>
                  </a:cubicBezTo>
                  <a:cubicBezTo>
                    <a:pt x="1048" y="8836"/>
                    <a:pt x="453" y="7407"/>
                    <a:pt x="453" y="5907"/>
                  </a:cubicBezTo>
                  <a:cubicBezTo>
                    <a:pt x="453" y="5264"/>
                    <a:pt x="572" y="4645"/>
                    <a:pt x="786" y="4049"/>
                  </a:cubicBezTo>
                  <a:lnTo>
                    <a:pt x="810" y="3978"/>
                  </a:lnTo>
                  <a:cubicBezTo>
                    <a:pt x="834" y="3883"/>
                    <a:pt x="810" y="3811"/>
                    <a:pt x="715" y="3764"/>
                  </a:cubicBezTo>
                  <a:cubicBezTo>
                    <a:pt x="692" y="3758"/>
                    <a:pt x="671" y="3755"/>
                    <a:pt x="651" y="3755"/>
                  </a:cubicBezTo>
                  <a:cubicBezTo>
                    <a:pt x="587" y="3755"/>
                    <a:pt x="537" y="3786"/>
                    <a:pt x="500" y="3859"/>
                  </a:cubicBezTo>
                  <a:lnTo>
                    <a:pt x="476" y="3930"/>
                  </a:lnTo>
                  <a:cubicBezTo>
                    <a:pt x="0" y="5240"/>
                    <a:pt x="0" y="6693"/>
                    <a:pt x="548" y="8122"/>
                  </a:cubicBezTo>
                  <a:cubicBezTo>
                    <a:pt x="548" y="8145"/>
                    <a:pt x="572" y="8169"/>
                    <a:pt x="572" y="8217"/>
                  </a:cubicBezTo>
                  <a:cubicBezTo>
                    <a:pt x="1620" y="10503"/>
                    <a:pt x="3763" y="11837"/>
                    <a:pt x="6073" y="11837"/>
                  </a:cubicBezTo>
                  <a:cubicBezTo>
                    <a:pt x="7645" y="11837"/>
                    <a:pt x="9145" y="11217"/>
                    <a:pt x="10264" y="10122"/>
                  </a:cubicBezTo>
                  <a:cubicBezTo>
                    <a:pt x="10431" y="9955"/>
                    <a:pt x="10574" y="9789"/>
                    <a:pt x="10717" y="9598"/>
                  </a:cubicBezTo>
                  <a:cubicBezTo>
                    <a:pt x="11169" y="9074"/>
                    <a:pt x="11503" y="8455"/>
                    <a:pt x="11693" y="7788"/>
                  </a:cubicBezTo>
                  <a:cubicBezTo>
                    <a:pt x="11860" y="7193"/>
                    <a:pt x="11931" y="6526"/>
                    <a:pt x="11931" y="5835"/>
                  </a:cubicBezTo>
                  <a:cubicBezTo>
                    <a:pt x="11931" y="5716"/>
                    <a:pt x="11931" y="5621"/>
                    <a:pt x="11907" y="5502"/>
                  </a:cubicBezTo>
                  <a:cubicBezTo>
                    <a:pt x="11788" y="4097"/>
                    <a:pt x="11193" y="2763"/>
                    <a:pt x="10193" y="1763"/>
                  </a:cubicBezTo>
                  <a:cubicBezTo>
                    <a:pt x="10074" y="1644"/>
                    <a:pt x="9931" y="1525"/>
                    <a:pt x="9812" y="1382"/>
                  </a:cubicBezTo>
                  <a:cubicBezTo>
                    <a:pt x="9264" y="953"/>
                    <a:pt x="8669" y="596"/>
                    <a:pt x="8026" y="358"/>
                  </a:cubicBezTo>
                  <a:cubicBezTo>
                    <a:pt x="7359" y="120"/>
                    <a:pt x="6668" y="1"/>
                    <a:pt x="602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2" name="Google Shape;2912;p65"/>
          <p:cNvGrpSpPr/>
          <p:nvPr/>
        </p:nvGrpSpPr>
        <p:grpSpPr>
          <a:xfrm>
            <a:off x="2548317" y="2994374"/>
            <a:ext cx="354351" cy="355037"/>
            <a:chOff x="3043605" y="2994374"/>
            <a:chExt cx="354351" cy="355037"/>
          </a:xfrm>
        </p:grpSpPr>
        <p:sp>
          <p:nvSpPr>
            <p:cNvPr id="2913" name="Google Shape;2913;p65"/>
            <p:cNvSpPr/>
            <p:nvPr/>
          </p:nvSpPr>
          <p:spPr>
            <a:xfrm>
              <a:off x="3091906" y="3029169"/>
              <a:ext cx="277637" cy="157662"/>
            </a:xfrm>
            <a:custGeom>
              <a:rect b="b" l="l" r="r" t="t"/>
              <a:pathLst>
                <a:path extrusionOk="0" h="5288" w="9312">
                  <a:moveTo>
                    <a:pt x="9311" y="1"/>
                  </a:moveTo>
                  <a:lnTo>
                    <a:pt x="3763" y="810"/>
                  </a:lnTo>
                  <a:lnTo>
                    <a:pt x="3739" y="834"/>
                  </a:lnTo>
                  <a:lnTo>
                    <a:pt x="2381" y="2120"/>
                  </a:lnTo>
                  <a:lnTo>
                    <a:pt x="1691" y="3144"/>
                  </a:lnTo>
                  <a:cubicBezTo>
                    <a:pt x="1667" y="3192"/>
                    <a:pt x="1619" y="3192"/>
                    <a:pt x="1596" y="3192"/>
                  </a:cubicBezTo>
                  <a:lnTo>
                    <a:pt x="95" y="2668"/>
                  </a:lnTo>
                  <a:cubicBezTo>
                    <a:pt x="95" y="2650"/>
                    <a:pt x="81" y="2642"/>
                    <a:pt x="64" y="2642"/>
                  </a:cubicBezTo>
                  <a:cubicBezTo>
                    <a:pt x="36" y="2642"/>
                    <a:pt x="0" y="2662"/>
                    <a:pt x="0" y="2692"/>
                  </a:cubicBezTo>
                  <a:lnTo>
                    <a:pt x="0" y="5287"/>
                  </a:lnTo>
                  <a:lnTo>
                    <a:pt x="9311" y="5287"/>
                  </a:lnTo>
                  <a:lnTo>
                    <a:pt x="9311" y="1"/>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65"/>
            <p:cNvSpPr/>
            <p:nvPr/>
          </p:nvSpPr>
          <p:spPr>
            <a:xfrm>
              <a:off x="3091906" y="3049771"/>
              <a:ext cx="277637" cy="137060"/>
            </a:xfrm>
            <a:custGeom>
              <a:rect b="b" l="l" r="r" t="t"/>
              <a:pathLst>
                <a:path extrusionOk="0" h="4597" w="9312">
                  <a:moveTo>
                    <a:pt x="9311" y="0"/>
                  </a:moveTo>
                  <a:lnTo>
                    <a:pt x="3929" y="1072"/>
                  </a:lnTo>
                  <a:lnTo>
                    <a:pt x="3906" y="1096"/>
                  </a:lnTo>
                  <a:lnTo>
                    <a:pt x="1953" y="3763"/>
                  </a:lnTo>
                  <a:cubicBezTo>
                    <a:pt x="1929" y="3810"/>
                    <a:pt x="1929" y="3810"/>
                    <a:pt x="1905" y="3810"/>
                  </a:cubicBezTo>
                  <a:lnTo>
                    <a:pt x="0" y="3810"/>
                  </a:lnTo>
                  <a:lnTo>
                    <a:pt x="0" y="4596"/>
                  </a:lnTo>
                  <a:lnTo>
                    <a:pt x="9311" y="4596"/>
                  </a:lnTo>
                  <a:lnTo>
                    <a:pt x="9311"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65"/>
            <p:cNvSpPr/>
            <p:nvPr/>
          </p:nvSpPr>
          <p:spPr>
            <a:xfrm>
              <a:off x="3091190" y="3066080"/>
              <a:ext cx="277637" cy="232229"/>
            </a:xfrm>
            <a:custGeom>
              <a:rect b="b" l="l" r="r" t="t"/>
              <a:pathLst>
                <a:path extrusionOk="0" h="7789" w="9312">
                  <a:moveTo>
                    <a:pt x="9312" y="1"/>
                  </a:moveTo>
                  <a:lnTo>
                    <a:pt x="4334" y="1073"/>
                  </a:lnTo>
                  <a:lnTo>
                    <a:pt x="4311" y="1120"/>
                  </a:lnTo>
                  <a:lnTo>
                    <a:pt x="2382" y="3740"/>
                  </a:lnTo>
                  <a:cubicBezTo>
                    <a:pt x="2334" y="3764"/>
                    <a:pt x="2334" y="3764"/>
                    <a:pt x="2310" y="3764"/>
                  </a:cubicBezTo>
                  <a:lnTo>
                    <a:pt x="0" y="3764"/>
                  </a:lnTo>
                  <a:lnTo>
                    <a:pt x="0" y="7788"/>
                  </a:lnTo>
                  <a:lnTo>
                    <a:pt x="9312" y="7788"/>
                  </a:lnTo>
                  <a:lnTo>
                    <a:pt x="9312"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65"/>
            <p:cNvSpPr/>
            <p:nvPr/>
          </p:nvSpPr>
          <p:spPr>
            <a:xfrm>
              <a:off x="3091906" y="3066080"/>
              <a:ext cx="277637" cy="232229"/>
            </a:xfrm>
            <a:custGeom>
              <a:rect b="b" l="l" r="r" t="t"/>
              <a:pathLst>
                <a:path extrusionOk="0" h="7789" w="9312">
                  <a:moveTo>
                    <a:pt x="9192" y="1"/>
                  </a:moveTo>
                  <a:lnTo>
                    <a:pt x="8573" y="144"/>
                  </a:lnTo>
                  <a:lnTo>
                    <a:pt x="6716" y="2906"/>
                  </a:lnTo>
                  <a:cubicBezTo>
                    <a:pt x="6716" y="2923"/>
                    <a:pt x="6692" y="2940"/>
                    <a:pt x="6670" y="2940"/>
                  </a:cubicBezTo>
                  <a:cubicBezTo>
                    <a:pt x="6660" y="2940"/>
                    <a:pt x="6651" y="2937"/>
                    <a:pt x="6644" y="2930"/>
                  </a:cubicBezTo>
                  <a:lnTo>
                    <a:pt x="4858" y="1763"/>
                  </a:lnTo>
                  <a:cubicBezTo>
                    <a:pt x="4811" y="1763"/>
                    <a:pt x="4787" y="1763"/>
                    <a:pt x="4763" y="1787"/>
                  </a:cubicBezTo>
                  <a:lnTo>
                    <a:pt x="2239" y="5431"/>
                  </a:lnTo>
                  <a:cubicBezTo>
                    <a:pt x="2205" y="5447"/>
                    <a:pt x="2183" y="5464"/>
                    <a:pt x="2165" y="5464"/>
                  </a:cubicBezTo>
                  <a:cubicBezTo>
                    <a:pt x="2157" y="5464"/>
                    <a:pt x="2150" y="5461"/>
                    <a:pt x="2143" y="5454"/>
                  </a:cubicBezTo>
                  <a:lnTo>
                    <a:pt x="0" y="4216"/>
                  </a:lnTo>
                  <a:lnTo>
                    <a:pt x="0" y="7788"/>
                  </a:lnTo>
                  <a:lnTo>
                    <a:pt x="9311" y="7788"/>
                  </a:lnTo>
                  <a:lnTo>
                    <a:pt x="931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65"/>
            <p:cNvSpPr/>
            <p:nvPr/>
          </p:nvSpPr>
          <p:spPr>
            <a:xfrm>
              <a:off x="3091906" y="3066080"/>
              <a:ext cx="277637" cy="253517"/>
            </a:xfrm>
            <a:custGeom>
              <a:rect b="b" l="l" r="r" t="t"/>
              <a:pathLst>
                <a:path extrusionOk="0" h="8503" w="9312">
                  <a:moveTo>
                    <a:pt x="9311" y="1"/>
                  </a:moveTo>
                  <a:lnTo>
                    <a:pt x="6811" y="3668"/>
                  </a:lnTo>
                  <a:cubicBezTo>
                    <a:pt x="6811" y="3685"/>
                    <a:pt x="6775" y="3702"/>
                    <a:pt x="6746" y="3702"/>
                  </a:cubicBezTo>
                  <a:cubicBezTo>
                    <a:pt x="6734" y="3702"/>
                    <a:pt x="6723" y="3699"/>
                    <a:pt x="6716" y="3692"/>
                  </a:cubicBezTo>
                  <a:lnTo>
                    <a:pt x="4930" y="2525"/>
                  </a:lnTo>
                  <a:cubicBezTo>
                    <a:pt x="4906" y="2525"/>
                    <a:pt x="4882" y="2525"/>
                    <a:pt x="4858" y="2573"/>
                  </a:cubicBezTo>
                  <a:lnTo>
                    <a:pt x="2310" y="6193"/>
                  </a:lnTo>
                  <a:cubicBezTo>
                    <a:pt x="2293" y="6228"/>
                    <a:pt x="2275" y="6250"/>
                    <a:pt x="2258" y="6250"/>
                  </a:cubicBezTo>
                  <a:cubicBezTo>
                    <a:pt x="2251" y="6250"/>
                    <a:pt x="2245" y="6247"/>
                    <a:pt x="2239" y="6240"/>
                  </a:cubicBezTo>
                  <a:lnTo>
                    <a:pt x="0" y="4954"/>
                  </a:lnTo>
                  <a:lnTo>
                    <a:pt x="0" y="8503"/>
                  </a:lnTo>
                  <a:lnTo>
                    <a:pt x="9311" y="8503"/>
                  </a:lnTo>
                  <a:lnTo>
                    <a:pt x="9311" y="1"/>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65"/>
            <p:cNvSpPr/>
            <p:nvPr/>
          </p:nvSpPr>
          <p:spPr>
            <a:xfrm>
              <a:off x="3355324" y="3066080"/>
              <a:ext cx="14222" cy="253517"/>
            </a:xfrm>
            <a:custGeom>
              <a:rect b="b" l="l" r="r" t="t"/>
              <a:pathLst>
                <a:path extrusionOk="0" h="8503" w="477">
                  <a:moveTo>
                    <a:pt x="476" y="1"/>
                  </a:moveTo>
                  <a:lnTo>
                    <a:pt x="0" y="715"/>
                  </a:lnTo>
                  <a:lnTo>
                    <a:pt x="0" y="8503"/>
                  </a:lnTo>
                  <a:lnTo>
                    <a:pt x="476" y="8503"/>
                  </a:lnTo>
                  <a:lnTo>
                    <a:pt x="476" y="1"/>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65"/>
            <p:cNvSpPr/>
            <p:nvPr/>
          </p:nvSpPr>
          <p:spPr>
            <a:xfrm>
              <a:off x="3049299" y="3319570"/>
              <a:ext cx="343678" cy="23464"/>
            </a:xfrm>
            <a:custGeom>
              <a:rect b="b" l="l" r="r" t="t"/>
              <a:pathLst>
                <a:path extrusionOk="0" h="787" w="11527">
                  <a:moveTo>
                    <a:pt x="119" y="1"/>
                  </a:moveTo>
                  <a:cubicBezTo>
                    <a:pt x="48" y="1"/>
                    <a:pt x="0" y="48"/>
                    <a:pt x="0" y="120"/>
                  </a:cubicBezTo>
                  <a:lnTo>
                    <a:pt x="0" y="667"/>
                  </a:lnTo>
                  <a:cubicBezTo>
                    <a:pt x="0" y="739"/>
                    <a:pt x="48" y="787"/>
                    <a:pt x="119" y="787"/>
                  </a:cubicBezTo>
                  <a:lnTo>
                    <a:pt x="11407" y="787"/>
                  </a:lnTo>
                  <a:cubicBezTo>
                    <a:pt x="11455" y="787"/>
                    <a:pt x="11503" y="739"/>
                    <a:pt x="11526" y="667"/>
                  </a:cubicBezTo>
                  <a:lnTo>
                    <a:pt x="11526" y="120"/>
                  </a:lnTo>
                  <a:cubicBezTo>
                    <a:pt x="11526" y="48"/>
                    <a:pt x="11455" y="1"/>
                    <a:pt x="11407"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65"/>
            <p:cNvSpPr/>
            <p:nvPr/>
          </p:nvSpPr>
          <p:spPr>
            <a:xfrm>
              <a:off x="3374495" y="3318169"/>
              <a:ext cx="17770" cy="24150"/>
            </a:xfrm>
            <a:custGeom>
              <a:rect b="b" l="l" r="r" t="t"/>
              <a:pathLst>
                <a:path extrusionOk="0" h="810" w="596">
                  <a:moveTo>
                    <a:pt x="0" y="0"/>
                  </a:moveTo>
                  <a:cubicBezTo>
                    <a:pt x="72" y="0"/>
                    <a:pt x="143" y="71"/>
                    <a:pt x="143" y="119"/>
                  </a:cubicBezTo>
                  <a:lnTo>
                    <a:pt x="143" y="691"/>
                  </a:lnTo>
                  <a:cubicBezTo>
                    <a:pt x="143" y="738"/>
                    <a:pt x="72" y="810"/>
                    <a:pt x="0" y="810"/>
                  </a:cubicBezTo>
                  <a:lnTo>
                    <a:pt x="476" y="810"/>
                  </a:lnTo>
                  <a:cubicBezTo>
                    <a:pt x="548" y="810"/>
                    <a:pt x="596" y="762"/>
                    <a:pt x="596" y="691"/>
                  </a:cubicBezTo>
                  <a:lnTo>
                    <a:pt x="596" y="119"/>
                  </a:lnTo>
                  <a:cubicBezTo>
                    <a:pt x="596" y="71"/>
                    <a:pt x="548" y="0"/>
                    <a:pt x="476"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65"/>
            <p:cNvSpPr/>
            <p:nvPr/>
          </p:nvSpPr>
          <p:spPr>
            <a:xfrm>
              <a:off x="3043605" y="2994374"/>
              <a:ext cx="354351" cy="355037"/>
            </a:xfrm>
            <a:custGeom>
              <a:rect b="b" l="l" r="r" t="t"/>
              <a:pathLst>
                <a:path extrusionOk="0" h="11908" w="11885">
                  <a:moveTo>
                    <a:pt x="10836" y="1334"/>
                  </a:moveTo>
                  <a:lnTo>
                    <a:pt x="10789" y="2287"/>
                  </a:lnTo>
                  <a:lnTo>
                    <a:pt x="5930" y="3335"/>
                  </a:lnTo>
                  <a:cubicBezTo>
                    <a:pt x="5883" y="3335"/>
                    <a:pt x="5811" y="3406"/>
                    <a:pt x="5788" y="3430"/>
                  </a:cubicBezTo>
                  <a:lnTo>
                    <a:pt x="3882" y="6026"/>
                  </a:lnTo>
                  <a:lnTo>
                    <a:pt x="3192" y="6026"/>
                  </a:lnTo>
                  <a:cubicBezTo>
                    <a:pt x="3097" y="6026"/>
                    <a:pt x="3025" y="6073"/>
                    <a:pt x="3025" y="6169"/>
                  </a:cubicBezTo>
                  <a:cubicBezTo>
                    <a:pt x="3025" y="6288"/>
                    <a:pt x="3073" y="6383"/>
                    <a:pt x="3192" y="6383"/>
                  </a:cubicBezTo>
                  <a:lnTo>
                    <a:pt x="3930" y="6383"/>
                  </a:lnTo>
                  <a:cubicBezTo>
                    <a:pt x="4025" y="6383"/>
                    <a:pt x="4097" y="6335"/>
                    <a:pt x="4144" y="6288"/>
                  </a:cubicBezTo>
                  <a:lnTo>
                    <a:pt x="6050" y="3692"/>
                  </a:lnTo>
                  <a:lnTo>
                    <a:pt x="10574" y="2716"/>
                  </a:lnTo>
                  <a:lnTo>
                    <a:pt x="8407" y="5954"/>
                  </a:lnTo>
                  <a:lnTo>
                    <a:pt x="6716" y="4835"/>
                  </a:lnTo>
                  <a:cubicBezTo>
                    <a:pt x="6664" y="4804"/>
                    <a:pt x="6603" y="4786"/>
                    <a:pt x="6547" y="4786"/>
                  </a:cubicBezTo>
                  <a:cubicBezTo>
                    <a:pt x="6474" y="4786"/>
                    <a:pt x="6410" y="4816"/>
                    <a:pt x="6383" y="4883"/>
                  </a:cubicBezTo>
                  <a:lnTo>
                    <a:pt x="3906" y="8455"/>
                  </a:lnTo>
                  <a:lnTo>
                    <a:pt x="1858" y="7264"/>
                  </a:lnTo>
                  <a:lnTo>
                    <a:pt x="1858" y="6383"/>
                  </a:lnTo>
                  <a:lnTo>
                    <a:pt x="2430" y="6383"/>
                  </a:lnTo>
                  <a:cubicBezTo>
                    <a:pt x="2501" y="6383"/>
                    <a:pt x="2596" y="6311"/>
                    <a:pt x="2596" y="6216"/>
                  </a:cubicBezTo>
                  <a:cubicBezTo>
                    <a:pt x="2596" y="6097"/>
                    <a:pt x="2549" y="6026"/>
                    <a:pt x="2430" y="6026"/>
                  </a:cubicBezTo>
                  <a:lnTo>
                    <a:pt x="1858" y="6026"/>
                  </a:lnTo>
                  <a:lnTo>
                    <a:pt x="1858" y="4049"/>
                  </a:lnTo>
                  <a:lnTo>
                    <a:pt x="3263" y="4502"/>
                  </a:lnTo>
                  <a:cubicBezTo>
                    <a:pt x="3291" y="4507"/>
                    <a:pt x="3317" y="4510"/>
                    <a:pt x="3340" y="4510"/>
                  </a:cubicBezTo>
                  <a:cubicBezTo>
                    <a:pt x="3416" y="4510"/>
                    <a:pt x="3471" y="4479"/>
                    <a:pt x="3525" y="4406"/>
                  </a:cubicBezTo>
                  <a:lnTo>
                    <a:pt x="4216" y="3359"/>
                  </a:lnTo>
                  <a:lnTo>
                    <a:pt x="5549" y="2120"/>
                  </a:lnTo>
                  <a:lnTo>
                    <a:pt x="10836" y="1334"/>
                  </a:lnTo>
                  <a:close/>
                  <a:moveTo>
                    <a:pt x="10789" y="3001"/>
                  </a:moveTo>
                  <a:lnTo>
                    <a:pt x="10789" y="10717"/>
                  </a:lnTo>
                  <a:lnTo>
                    <a:pt x="1834" y="10717"/>
                  </a:lnTo>
                  <a:lnTo>
                    <a:pt x="1834" y="7645"/>
                  </a:lnTo>
                  <a:lnTo>
                    <a:pt x="3787" y="8788"/>
                  </a:lnTo>
                  <a:cubicBezTo>
                    <a:pt x="3827" y="8804"/>
                    <a:pt x="3867" y="8812"/>
                    <a:pt x="3905" y="8812"/>
                  </a:cubicBezTo>
                  <a:cubicBezTo>
                    <a:pt x="3983" y="8812"/>
                    <a:pt x="4057" y="8780"/>
                    <a:pt x="4121" y="8717"/>
                  </a:cubicBezTo>
                  <a:lnTo>
                    <a:pt x="6573" y="5145"/>
                  </a:lnTo>
                  <a:lnTo>
                    <a:pt x="8288" y="6288"/>
                  </a:lnTo>
                  <a:cubicBezTo>
                    <a:pt x="8328" y="6304"/>
                    <a:pt x="8370" y="6311"/>
                    <a:pt x="8411" y="6311"/>
                  </a:cubicBezTo>
                  <a:cubicBezTo>
                    <a:pt x="8492" y="6311"/>
                    <a:pt x="8566" y="6280"/>
                    <a:pt x="8598" y="6216"/>
                  </a:cubicBezTo>
                  <a:lnTo>
                    <a:pt x="10789" y="3001"/>
                  </a:lnTo>
                  <a:close/>
                  <a:moveTo>
                    <a:pt x="929" y="1"/>
                  </a:moveTo>
                  <a:cubicBezTo>
                    <a:pt x="810" y="1"/>
                    <a:pt x="715" y="72"/>
                    <a:pt x="715" y="191"/>
                  </a:cubicBezTo>
                  <a:lnTo>
                    <a:pt x="715" y="977"/>
                  </a:lnTo>
                  <a:lnTo>
                    <a:pt x="525" y="977"/>
                  </a:lnTo>
                  <a:cubicBezTo>
                    <a:pt x="429" y="977"/>
                    <a:pt x="334" y="1049"/>
                    <a:pt x="334" y="1144"/>
                  </a:cubicBezTo>
                  <a:cubicBezTo>
                    <a:pt x="334" y="1263"/>
                    <a:pt x="405" y="1334"/>
                    <a:pt x="525" y="1334"/>
                  </a:cubicBezTo>
                  <a:lnTo>
                    <a:pt x="715" y="1334"/>
                  </a:lnTo>
                  <a:lnTo>
                    <a:pt x="715" y="2239"/>
                  </a:lnTo>
                  <a:lnTo>
                    <a:pt x="525" y="2239"/>
                  </a:lnTo>
                  <a:cubicBezTo>
                    <a:pt x="429" y="2239"/>
                    <a:pt x="334" y="2287"/>
                    <a:pt x="334" y="2382"/>
                  </a:cubicBezTo>
                  <a:cubicBezTo>
                    <a:pt x="334" y="2501"/>
                    <a:pt x="405" y="2596"/>
                    <a:pt x="525" y="2596"/>
                  </a:cubicBezTo>
                  <a:lnTo>
                    <a:pt x="715" y="2596"/>
                  </a:lnTo>
                  <a:lnTo>
                    <a:pt x="715" y="3478"/>
                  </a:lnTo>
                  <a:lnTo>
                    <a:pt x="525" y="3478"/>
                  </a:lnTo>
                  <a:cubicBezTo>
                    <a:pt x="429" y="3478"/>
                    <a:pt x="334" y="3549"/>
                    <a:pt x="334" y="3644"/>
                  </a:cubicBezTo>
                  <a:cubicBezTo>
                    <a:pt x="334" y="3763"/>
                    <a:pt x="405" y="3835"/>
                    <a:pt x="525" y="3835"/>
                  </a:cubicBezTo>
                  <a:lnTo>
                    <a:pt x="715" y="3835"/>
                  </a:lnTo>
                  <a:lnTo>
                    <a:pt x="715" y="4740"/>
                  </a:lnTo>
                  <a:lnTo>
                    <a:pt x="525" y="4740"/>
                  </a:lnTo>
                  <a:cubicBezTo>
                    <a:pt x="429" y="4740"/>
                    <a:pt x="334" y="4787"/>
                    <a:pt x="334" y="4883"/>
                  </a:cubicBezTo>
                  <a:cubicBezTo>
                    <a:pt x="334" y="5002"/>
                    <a:pt x="405" y="5097"/>
                    <a:pt x="525" y="5097"/>
                  </a:cubicBezTo>
                  <a:lnTo>
                    <a:pt x="715" y="5097"/>
                  </a:lnTo>
                  <a:lnTo>
                    <a:pt x="715" y="5978"/>
                  </a:lnTo>
                  <a:lnTo>
                    <a:pt x="525" y="5978"/>
                  </a:lnTo>
                  <a:cubicBezTo>
                    <a:pt x="429" y="5978"/>
                    <a:pt x="334" y="6050"/>
                    <a:pt x="334" y="6145"/>
                  </a:cubicBezTo>
                  <a:cubicBezTo>
                    <a:pt x="334" y="6264"/>
                    <a:pt x="405" y="6335"/>
                    <a:pt x="525" y="6335"/>
                  </a:cubicBezTo>
                  <a:lnTo>
                    <a:pt x="715" y="6335"/>
                  </a:lnTo>
                  <a:lnTo>
                    <a:pt x="715" y="7240"/>
                  </a:lnTo>
                  <a:lnTo>
                    <a:pt x="525" y="7240"/>
                  </a:lnTo>
                  <a:cubicBezTo>
                    <a:pt x="429" y="7240"/>
                    <a:pt x="334" y="7288"/>
                    <a:pt x="334" y="7383"/>
                  </a:cubicBezTo>
                  <a:cubicBezTo>
                    <a:pt x="334" y="7502"/>
                    <a:pt x="405" y="7597"/>
                    <a:pt x="525" y="7597"/>
                  </a:cubicBezTo>
                  <a:lnTo>
                    <a:pt x="715" y="7597"/>
                  </a:lnTo>
                  <a:lnTo>
                    <a:pt x="715" y="8479"/>
                  </a:lnTo>
                  <a:lnTo>
                    <a:pt x="525" y="8479"/>
                  </a:lnTo>
                  <a:cubicBezTo>
                    <a:pt x="429" y="8479"/>
                    <a:pt x="334" y="8550"/>
                    <a:pt x="334" y="8645"/>
                  </a:cubicBezTo>
                  <a:cubicBezTo>
                    <a:pt x="334" y="8764"/>
                    <a:pt x="405" y="8836"/>
                    <a:pt x="525" y="8836"/>
                  </a:cubicBezTo>
                  <a:lnTo>
                    <a:pt x="715" y="8836"/>
                  </a:lnTo>
                  <a:lnTo>
                    <a:pt x="715" y="9741"/>
                  </a:lnTo>
                  <a:lnTo>
                    <a:pt x="525" y="9741"/>
                  </a:lnTo>
                  <a:cubicBezTo>
                    <a:pt x="429" y="9741"/>
                    <a:pt x="334" y="9788"/>
                    <a:pt x="334" y="9884"/>
                  </a:cubicBezTo>
                  <a:cubicBezTo>
                    <a:pt x="334" y="10003"/>
                    <a:pt x="405" y="10098"/>
                    <a:pt x="525" y="10098"/>
                  </a:cubicBezTo>
                  <a:lnTo>
                    <a:pt x="715" y="10098"/>
                  </a:lnTo>
                  <a:lnTo>
                    <a:pt x="715" y="10717"/>
                  </a:lnTo>
                  <a:lnTo>
                    <a:pt x="310" y="10717"/>
                  </a:lnTo>
                  <a:cubicBezTo>
                    <a:pt x="167" y="10717"/>
                    <a:pt x="1" y="10836"/>
                    <a:pt x="1" y="11027"/>
                  </a:cubicBezTo>
                  <a:lnTo>
                    <a:pt x="1" y="11694"/>
                  </a:lnTo>
                  <a:cubicBezTo>
                    <a:pt x="1" y="11789"/>
                    <a:pt x="96" y="11884"/>
                    <a:pt x="191" y="11884"/>
                  </a:cubicBezTo>
                  <a:lnTo>
                    <a:pt x="8741" y="11884"/>
                  </a:lnTo>
                  <a:cubicBezTo>
                    <a:pt x="8764" y="11884"/>
                    <a:pt x="8788" y="11884"/>
                    <a:pt x="8812" y="11860"/>
                  </a:cubicBezTo>
                  <a:cubicBezTo>
                    <a:pt x="8931" y="11694"/>
                    <a:pt x="8860" y="11551"/>
                    <a:pt x="8693" y="11551"/>
                  </a:cubicBezTo>
                  <a:lnTo>
                    <a:pt x="358" y="11551"/>
                  </a:lnTo>
                  <a:lnTo>
                    <a:pt x="358" y="11074"/>
                  </a:lnTo>
                  <a:lnTo>
                    <a:pt x="11527" y="11074"/>
                  </a:lnTo>
                  <a:lnTo>
                    <a:pt x="11527" y="11551"/>
                  </a:lnTo>
                  <a:lnTo>
                    <a:pt x="9479" y="11551"/>
                  </a:lnTo>
                  <a:cubicBezTo>
                    <a:pt x="9384" y="11551"/>
                    <a:pt x="9288" y="11622"/>
                    <a:pt x="9288" y="11694"/>
                  </a:cubicBezTo>
                  <a:cubicBezTo>
                    <a:pt x="9288" y="11813"/>
                    <a:pt x="9360" y="11908"/>
                    <a:pt x="9479" y="11908"/>
                  </a:cubicBezTo>
                  <a:lnTo>
                    <a:pt x="11574" y="11908"/>
                  </a:lnTo>
                  <a:cubicBezTo>
                    <a:pt x="11741" y="11908"/>
                    <a:pt x="11884" y="11789"/>
                    <a:pt x="11884" y="11622"/>
                  </a:cubicBezTo>
                  <a:lnTo>
                    <a:pt x="11884" y="11051"/>
                  </a:lnTo>
                  <a:cubicBezTo>
                    <a:pt x="11860" y="10836"/>
                    <a:pt x="11741" y="10717"/>
                    <a:pt x="11598" y="10717"/>
                  </a:cubicBezTo>
                  <a:lnTo>
                    <a:pt x="11146" y="10717"/>
                  </a:lnTo>
                  <a:lnTo>
                    <a:pt x="11146" y="1168"/>
                  </a:lnTo>
                  <a:lnTo>
                    <a:pt x="11146" y="1096"/>
                  </a:lnTo>
                  <a:cubicBezTo>
                    <a:pt x="11128" y="1060"/>
                    <a:pt x="11067" y="1009"/>
                    <a:pt x="11008" y="1009"/>
                  </a:cubicBezTo>
                  <a:cubicBezTo>
                    <a:pt x="10990" y="1009"/>
                    <a:pt x="10972" y="1014"/>
                    <a:pt x="10955" y="1025"/>
                  </a:cubicBezTo>
                  <a:lnTo>
                    <a:pt x="5430" y="1811"/>
                  </a:lnTo>
                  <a:cubicBezTo>
                    <a:pt x="5359" y="1811"/>
                    <a:pt x="5335" y="1858"/>
                    <a:pt x="5311" y="1882"/>
                  </a:cubicBezTo>
                  <a:lnTo>
                    <a:pt x="3930" y="3168"/>
                  </a:lnTo>
                  <a:lnTo>
                    <a:pt x="3906" y="3192"/>
                  </a:lnTo>
                  <a:lnTo>
                    <a:pt x="3287" y="4168"/>
                  </a:lnTo>
                  <a:lnTo>
                    <a:pt x="1834" y="3692"/>
                  </a:lnTo>
                  <a:cubicBezTo>
                    <a:pt x="1809" y="3687"/>
                    <a:pt x="1783" y="3684"/>
                    <a:pt x="1758" y="3684"/>
                  </a:cubicBezTo>
                  <a:cubicBezTo>
                    <a:pt x="1666" y="3684"/>
                    <a:pt x="1581" y="3723"/>
                    <a:pt x="1525" y="3835"/>
                  </a:cubicBezTo>
                  <a:cubicBezTo>
                    <a:pt x="1525" y="3882"/>
                    <a:pt x="1501" y="3906"/>
                    <a:pt x="1501" y="3930"/>
                  </a:cubicBezTo>
                  <a:lnTo>
                    <a:pt x="1501" y="10741"/>
                  </a:lnTo>
                  <a:lnTo>
                    <a:pt x="1072" y="10741"/>
                  </a:lnTo>
                  <a:lnTo>
                    <a:pt x="1072" y="191"/>
                  </a:lnTo>
                  <a:cubicBezTo>
                    <a:pt x="1072" y="96"/>
                    <a:pt x="1025" y="1"/>
                    <a:pt x="9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65"/>
            <p:cNvSpPr/>
            <p:nvPr/>
          </p:nvSpPr>
          <p:spPr>
            <a:xfrm>
              <a:off x="3090474" y="3023504"/>
              <a:ext cx="15653" cy="10674"/>
            </a:xfrm>
            <a:custGeom>
              <a:rect b="b" l="l" r="r" t="t"/>
              <a:pathLst>
                <a:path extrusionOk="0" h="358" w="525">
                  <a:moveTo>
                    <a:pt x="215" y="0"/>
                  </a:moveTo>
                  <a:cubicBezTo>
                    <a:pt x="143" y="0"/>
                    <a:pt x="48" y="72"/>
                    <a:pt x="48" y="167"/>
                  </a:cubicBezTo>
                  <a:cubicBezTo>
                    <a:pt x="0" y="286"/>
                    <a:pt x="96" y="357"/>
                    <a:pt x="215" y="357"/>
                  </a:cubicBezTo>
                  <a:lnTo>
                    <a:pt x="334" y="357"/>
                  </a:lnTo>
                  <a:cubicBezTo>
                    <a:pt x="429" y="357"/>
                    <a:pt x="524" y="310"/>
                    <a:pt x="524" y="214"/>
                  </a:cubicBezTo>
                  <a:cubicBezTo>
                    <a:pt x="524" y="95"/>
                    <a:pt x="453" y="0"/>
                    <a:pt x="3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65"/>
            <p:cNvSpPr/>
            <p:nvPr/>
          </p:nvSpPr>
          <p:spPr>
            <a:xfrm>
              <a:off x="3194858" y="3023504"/>
              <a:ext cx="17054" cy="10674"/>
            </a:xfrm>
            <a:custGeom>
              <a:rect b="b" l="l" r="r" t="t"/>
              <a:pathLst>
                <a:path extrusionOk="0" h="358" w="572">
                  <a:moveTo>
                    <a:pt x="167" y="0"/>
                  </a:moveTo>
                  <a:cubicBezTo>
                    <a:pt x="95" y="0"/>
                    <a:pt x="0" y="72"/>
                    <a:pt x="0" y="167"/>
                  </a:cubicBezTo>
                  <a:cubicBezTo>
                    <a:pt x="0" y="286"/>
                    <a:pt x="48" y="357"/>
                    <a:pt x="167" y="357"/>
                  </a:cubicBezTo>
                  <a:lnTo>
                    <a:pt x="381" y="357"/>
                  </a:lnTo>
                  <a:cubicBezTo>
                    <a:pt x="476" y="357"/>
                    <a:pt x="572" y="310"/>
                    <a:pt x="572" y="214"/>
                  </a:cubicBezTo>
                  <a:cubicBezTo>
                    <a:pt x="572" y="95"/>
                    <a:pt x="500" y="0"/>
                    <a:pt x="38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65"/>
            <p:cNvSpPr/>
            <p:nvPr/>
          </p:nvSpPr>
          <p:spPr>
            <a:xfrm>
              <a:off x="3220410" y="3023504"/>
              <a:ext cx="17770" cy="10674"/>
            </a:xfrm>
            <a:custGeom>
              <a:rect b="b" l="l" r="r" t="t"/>
              <a:pathLst>
                <a:path extrusionOk="0" h="358" w="596">
                  <a:moveTo>
                    <a:pt x="215" y="0"/>
                  </a:moveTo>
                  <a:cubicBezTo>
                    <a:pt x="120" y="0"/>
                    <a:pt x="24" y="72"/>
                    <a:pt x="24" y="167"/>
                  </a:cubicBezTo>
                  <a:cubicBezTo>
                    <a:pt x="0" y="286"/>
                    <a:pt x="96" y="357"/>
                    <a:pt x="215" y="357"/>
                  </a:cubicBezTo>
                  <a:lnTo>
                    <a:pt x="429" y="357"/>
                  </a:lnTo>
                  <a:cubicBezTo>
                    <a:pt x="501" y="357"/>
                    <a:pt x="596" y="310"/>
                    <a:pt x="596" y="214"/>
                  </a:cubicBezTo>
                  <a:cubicBezTo>
                    <a:pt x="596" y="95"/>
                    <a:pt x="548" y="0"/>
                    <a:pt x="4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65"/>
            <p:cNvSpPr/>
            <p:nvPr/>
          </p:nvSpPr>
          <p:spPr>
            <a:xfrm>
              <a:off x="3141608" y="3023504"/>
              <a:ext cx="17054" cy="10674"/>
            </a:xfrm>
            <a:custGeom>
              <a:rect b="b" l="l" r="r" t="t"/>
              <a:pathLst>
                <a:path extrusionOk="0" h="358" w="572">
                  <a:moveTo>
                    <a:pt x="167" y="0"/>
                  </a:moveTo>
                  <a:cubicBezTo>
                    <a:pt x="95" y="0"/>
                    <a:pt x="0" y="72"/>
                    <a:pt x="0" y="167"/>
                  </a:cubicBezTo>
                  <a:cubicBezTo>
                    <a:pt x="0" y="286"/>
                    <a:pt x="48" y="357"/>
                    <a:pt x="167" y="357"/>
                  </a:cubicBezTo>
                  <a:lnTo>
                    <a:pt x="381" y="357"/>
                  </a:lnTo>
                  <a:cubicBezTo>
                    <a:pt x="476" y="357"/>
                    <a:pt x="572" y="310"/>
                    <a:pt x="572" y="214"/>
                  </a:cubicBezTo>
                  <a:cubicBezTo>
                    <a:pt x="572" y="95"/>
                    <a:pt x="500" y="0"/>
                    <a:pt x="38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65"/>
            <p:cNvSpPr/>
            <p:nvPr/>
          </p:nvSpPr>
          <p:spPr>
            <a:xfrm>
              <a:off x="3167875" y="3023504"/>
              <a:ext cx="17054" cy="10674"/>
            </a:xfrm>
            <a:custGeom>
              <a:rect b="b" l="l" r="r" t="t"/>
              <a:pathLst>
                <a:path extrusionOk="0" h="358" w="572">
                  <a:moveTo>
                    <a:pt x="191" y="0"/>
                  </a:moveTo>
                  <a:cubicBezTo>
                    <a:pt x="95" y="0"/>
                    <a:pt x="0" y="72"/>
                    <a:pt x="0" y="167"/>
                  </a:cubicBezTo>
                  <a:cubicBezTo>
                    <a:pt x="0" y="286"/>
                    <a:pt x="72" y="357"/>
                    <a:pt x="191" y="357"/>
                  </a:cubicBezTo>
                  <a:lnTo>
                    <a:pt x="405" y="357"/>
                  </a:lnTo>
                  <a:cubicBezTo>
                    <a:pt x="476" y="357"/>
                    <a:pt x="572" y="310"/>
                    <a:pt x="572" y="214"/>
                  </a:cubicBezTo>
                  <a:cubicBezTo>
                    <a:pt x="572" y="95"/>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65"/>
            <p:cNvSpPr/>
            <p:nvPr/>
          </p:nvSpPr>
          <p:spPr>
            <a:xfrm>
              <a:off x="3114625" y="3023504"/>
              <a:ext cx="17054" cy="10674"/>
            </a:xfrm>
            <a:custGeom>
              <a:rect b="b" l="l" r="r" t="t"/>
              <a:pathLst>
                <a:path extrusionOk="0" h="358" w="572">
                  <a:moveTo>
                    <a:pt x="191" y="0"/>
                  </a:moveTo>
                  <a:cubicBezTo>
                    <a:pt x="95" y="0"/>
                    <a:pt x="0" y="72"/>
                    <a:pt x="0" y="167"/>
                  </a:cubicBezTo>
                  <a:cubicBezTo>
                    <a:pt x="0" y="286"/>
                    <a:pt x="72" y="357"/>
                    <a:pt x="191" y="357"/>
                  </a:cubicBezTo>
                  <a:lnTo>
                    <a:pt x="405" y="357"/>
                  </a:lnTo>
                  <a:cubicBezTo>
                    <a:pt x="476" y="357"/>
                    <a:pt x="572" y="310"/>
                    <a:pt x="572" y="214"/>
                  </a:cubicBezTo>
                  <a:cubicBezTo>
                    <a:pt x="572" y="95"/>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65"/>
            <p:cNvSpPr/>
            <p:nvPr/>
          </p:nvSpPr>
          <p:spPr>
            <a:xfrm>
              <a:off x="3247393" y="3023504"/>
              <a:ext cx="14937" cy="10674"/>
            </a:xfrm>
            <a:custGeom>
              <a:rect b="b" l="l" r="r" t="t"/>
              <a:pathLst>
                <a:path extrusionOk="0" h="358" w="501">
                  <a:moveTo>
                    <a:pt x="191" y="0"/>
                  </a:moveTo>
                  <a:cubicBezTo>
                    <a:pt x="119" y="0"/>
                    <a:pt x="24" y="72"/>
                    <a:pt x="24" y="167"/>
                  </a:cubicBezTo>
                  <a:cubicBezTo>
                    <a:pt x="0" y="286"/>
                    <a:pt x="72" y="357"/>
                    <a:pt x="191" y="357"/>
                  </a:cubicBezTo>
                  <a:lnTo>
                    <a:pt x="310" y="357"/>
                  </a:lnTo>
                  <a:cubicBezTo>
                    <a:pt x="405" y="357"/>
                    <a:pt x="500" y="310"/>
                    <a:pt x="500" y="214"/>
                  </a:cubicBezTo>
                  <a:cubicBezTo>
                    <a:pt x="500" y="95"/>
                    <a:pt x="429" y="0"/>
                    <a:pt x="3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9" name="Google Shape;2929;p65"/>
          <p:cNvGrpSpPr/>
          <p:nvPr/>
        </p:nvGrpSpPr>
        <p:grpSpPr>
          <a:xfrm>
            <a:off x="3239630" y="2992943"/>
            <a:ext cx="368543" cy="354351"/>
            <a:chOff x="3658717" y="2992943"/>
            <a:chExt cx="368543" cy="354351"/>
          </a:xfrm>
        </p:grpSpPr>
        <p:sp>
          <p:nvSpPr>
            <p:cNvPr id="2930" name="Google Shape;2930;p65"/>
            <p:cNvSpPr/>
            <p:nvPr/>
          </p:nvSpPr>
          <p:spPr>
            <a:xfrm>
              <a:off x="3819183" y="3000785"/>
              <a:ext cx="60405" cy="60375"/>
            </a:xfrm>
            <a:custGeom>
              <a:rect b="b" l="l" r="r" t="t"/>
              <a:pathLst>
                <a:path extrusionOk="0" h="2025" w="2026">
                  <a:moveTo>
                    <a:pt x="1025" y="0"/>
                  </a:moveTo>
                  <a:cubicBezTo>
                    <a:pt x="453" y="0"/>
                    <a:pt x="1" y="452"/>
                    <a:pt x="1" y="1000"/>
                  </a:cubicBezTo>
                  <a:cubicBezTo>
                    <a:pt x="1" y="1572"/>
                    <a:pt x="453" y="2024"/>
                    <a:pt x="1025" y="2024"/>
                  </a:cubicBezTo>
                  <a:cubicBezTo>
                    <a:pt x="1573" y="2024"/>
                    <a:pt x="2025" y="1572"/>
                    <a:pt x="2025" y="1000"/>
                  </a:cubicBezTo>
                  <a:cubicBezTo>
                    <a:pt x="2025" y="452"/>
                    <a:pt x="1573" y="0"/>
                    <a:pt x="10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65"/>
            <p:cNvSpPr/>
            <p:nvPr/>
          </p:nvSpPr>
          <p:spPr>
            <a:xfrm>
              <a:off x="3819183" y="3282659"/>
              <a:ext cx="60405" cy="60375"/>
            </a:xfrm>
            <a:custGeom>
              <a:rect b="b" l="l" r="r" t="t"/>
              <a:pathLst>
                <a:path extrusionOk="0" h="2025" w="2026">
                  <a:moveTo>
                    <a:pt x="1025" y="0"/>
                  </a:moveTo>
                  <a:cubicBezTo>
                    <a:pt x="453" y="0"/>
                    <a:pt x="1" y="453"/>
                    <a:pt x="1" y="1024"/>
                  </a:cubicBezTo>
                  <a:cubicBezTo>
                    <a:pt x="1" y="1572"/>
                    <a:pt x="453" y="2025"/>
                    <a:pt x="1025" y="2025"/>
                  </a:cubicBezTo>
                  <a:cubicBezTo>
                    <a:pt x="1573" y="2025"/>
                    <a:pt x="2025" y="1572"/>
                    <a:pt x="2025" y="1024"/>
                  </a:cubicBezTo>
                  <a:cubicBezTo>
                    <a:pt x="2025" y="453"/>
                    <a:pt x="1573" y="0"/>
                    <a:pt x="10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65"/>
            <p:cNvSpPr/>
            <p:nvPr/>
          </p:nvSpPr>
          <p:spPr>
            <a:xfrm>
              <a:off x="3677888" y="3142079"/>
              <a:ext cx="60405" cy="60375"/>
            </a:xfrm>
            <a:custGeom>
              <a:rect b="b" l="l" r="r" t="t"/>
              <a:pathLst>
                <a:path extrusionOk="0" h="2025" w="2026">
                  <a:moveTo>
                    <a:pt x="1025" y="0"/>
                  </a:moveTo>
                  <a:cubicBezTo>
                    <a:pt x="477" y="0"/>
                    <a:pt x="1" y="453"/>
                    <a:pt x="1" y="1000"/>
                  </a:cubicBezTo>
                  <a:cubicBezTo>
                    <a:pt x="1" y="1548"/>
                    <a:pt x="477" y="2024"/>
                    <a:pt x="1025" y="2024"/>
                  </a:cubicBezTo>
                  <a:cubicBezTo>
                    <a:pt x="1573" y="2024"/>
                    <a:pt x="2025" y="1548"/>
                    <a:pt x="2025" y="1000"/>
                  </a:cubicBezTo>
                  <a:cubicBezTo>
                    <a:pt x="2025" y="453"/>
                    <a:pt x="1573" y="0"/>
                    <a:pt x="10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65"/>
            <p:cNvSpPr/>
            <p:nvPr/>
          </p:nvSpPr>
          <p:spPr>
            <a:xfrm>
              <a:off x="3960478" y="3142079"/>
              <a:ext cx="60405" cy="60375"/>
            </a:xfrm>
            <a:custGeom>
              <a:rect b="b" l="l" r="r" t="t"/>
              <a:pathLst>
                <a:path extrusionOk="0" h="2025" w="2026">
                  <a:moveTo>
                    <a:pt x="1025" y="0"/>
                  </a:moveTo>
                  <a:cubicBezTo>
                    <a:pt x="453" y="0"/>
                    <a:pt x="1" y="453"/>
                    <a:pt x="1" y="1000"/>
                  </a:cubicBezTo>
                  <a:cubicBezTo>
                    <a:pt x="1" y="1548"/>
                    <a:pt x="453" y="2024"/>
                    <a:pt x="1025" y="2024"/>
                  </a:cubicBezTo>
                  <a:cubicBezTo>
                    <a:pt x="1573" y="2024"/>
                    <a:pt x="2025" y="1548"/>
                    <a:pt x="2025" y="1000"/>
                  </a:cubicBezTo>
                  <a:cubicBezTo>
                    <a:pt x="2025" y="453"/>
                    <a:pt x="1573" y="0"/>
                    <a:pt x="10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65"/>
            <p:cNvSpPr/>
            <p:nvPr/>
          </p:nvSpPr>
          <p:spPr>
            <a:xfrm>
              <a:off x="3719779" y="3041244"/>
              <a:ext cx="60405" cy="60375"/>
            </a:xfrm>
            <a:custGeom>
              <a:rect b="b" l="l" r="r" t="t"/>
              <a:pathLst>
                <a:path extrusionOk="0" h="2025" w="2026">
                  <a:moveTo>
                    <a:pt x="1025" y="0"/>
                  </a:moveTo>
                  <a:cubicBezTo>
                    <a:pt x="453" y="0"/>
                    <a:pt x="1" y="453"/>
                    <a:pt x="1" y="1024"/>
                  </a:cubicBezTo>
                  <a:cubicBezTo>
                    <a:pt x="1" y="1572"/>
                    <a:pt x="453" y="2025"/>
                    <a:pt x="1025" y="2025"/>
                  </a:cubicBezTo>
                  <a:cubicBezTo>
                    <a:pt x="1573" y="2025"/>
                    <a:pt x="2025" y="1572"/>
                    <a:pt x="2025" y="1024"/>
                  </a:cubicBezTo>
                  <a:cubicBezTo>
                    <a:pt x="2025" y="453"/>
                    <a:pt x="1573" y="0"/>
                    <a:pt x="1025"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65"/>
            <p:cNvSpPr/>
            <p:nvPr/>
          </p:nvSpPr>
          <p:spPr>
            <a:xfrm>
              <a:off x="3920019" y="3240768"/>
              <a:ext cx="60375" cy="60375"/>
            </a:xfrm>
            <a:custGeom>
              <a:rect b="b" l="l" r="r" t="t"/>
              <a:pathLst>
                <a:path extrusionOk="0" h="2025" w="2025">
                  <a:moveTo>
                    <a:pt x="1001" y="0"/>
                  </a:moveTo>
                  <a:cubicBezTo>
                    <a:pt x="453" y="0"/>
                    <a:pt x="1" y="477"/>
                    <a:pt x="1" y="1024"/>
                  </a:cubicBezTo>
                  <a:cubicBezTo>
                    <a:pt x="1" y="1572"/>
                    <a:pt x="453" y="2024"/>
                    <a:pt x="1001" y="2024"/>
                  </a:cubicBezTo>
                  <a:cubicBezTo>
                    <a:pt x="1548" y="2024"/>
                    <a:pt x="2025" y="1572"/>
                    <a:pt x="2025" y="1024"/>
                  </a:cubicBezTo>
                  <a:cubicBezTo>
                    <a:pt x="2025" y="477"/>
                    <a:pt x="1548" y="0"/>
                    <a:pt x="1001"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65"/>
            <p:cNvSpPr/>
            <p:nvPr/>
          </p:nvSpPr>
          <p:spPr>
            <a:xfrm>
              <a:off x="3719779" y="3240768"/>
              <a:ext cx="60405" cy="60375"/>
            </a:xfrm>
            <a:custGeom>
              <a:rect b="b" l="l" r="r" t="t"/>
              <a:pathLst>
                <a:path extrusionOk="0" h="2025" w="2026">
                  <a:moveTo>
                    <a:pt x="1025" y="0"/>
                  </a:moveTo>
                  <a:cubicBezTo>
                    <a:pt x="453" y="0"/>
                    <a:pt x="1" y="477"/>
                    <a:pt x="1" y="1024"/>
                  </a:cubicBezTo>
                  <a:cubicBezTo>
                    <a:pt x="1" y="1572"/>
                    <a:pt x="453" y="2024"/>
                    <a:pt x="1025" y="2024"/>
                  </a:cubicBezTo>
                  <a:cubicBezTo>
                    <a:pt x="1573" y="2024"/>
                    <a:pt x="2025" y="1572"/>
                    <a:pt x="2025" y="1024"/>
                  </a:cubicBezTo>
                  <a:cubicBezTo>
                    <a:pt x="2025" y="477"/>
                    <a:pt x="1573" y="0"/>
                    <a:pt x="1025"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65"/>
            <p:cNvSpPr/>
            <p:nvPr/>
          </p:nvSpPr>
          <p:spPr>
            <a:xfrm>
              <a:off x="3920019" y="3041244"/>
              <a:ext cx="60375" cy="60375"/>
            </a:xfrm>
            <a:custGeom>
              <a:rect b="b" l="l" r="r" t="t"/>
              <a:pathLst>
                <a:path extrusionOk="0" h="2025" w="2025">
                  <a:moveTo>
                    <a:pt x="1001" y="0"/>
                  </a:moveTo>
                  <a:cubicBezTo>
                    <a:pt x="453" y="0"/>
                    <a:pt x="1" y="453"/>
                    <a:pt x="1" y="1024"/>
                  </a:cubicBezTo>
                  <a:cubicBezTo>
                    <a:pt x="1" y="1572"/>
                    <a:pt x="453" y="2025"/>
                    <a:pt x="1001" y="2025"/>
                  </a:cubicBezTo>
                  <a:cubicBezTo>
                    <a:pt x="1548" y="2025"/>
                    <a:pt x="2025" y="1572"/>
                    <a:pt x="2025" y="1024"/>
                  </a:cubicBezTo>
                  <a:cubicBezTo>
                    <a:pt x="2025" y="453"/>
                    <a:pt x="1548" y="0"/>
                    <a:pt x="1001"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65"/>
            <p:cNvSpPr/>
            <p:nvPr/>
          </p:nvSpPr>
          <p:spPr>
            <a:xfrm>
              <a:off x="3825594" y="3002186"/>
              <a:ext cx="55396" cy="58974"/>
            </a:xfrm>
            <a:custGeom>
              <a:rect b="b" l="l" r="r" t="t"/>
              <a:pathLst>
                <a:path extrusionOk="0" h="1978" w="1858">
                  <a:moveTo>
                    <a:pt x="1215" y="1"/>
                  </a:moveTo>
                  <a:lnTo>
                    <a:pt x="1215" y="1"/>
                  </a:lnTo>
                  <a:cubicBezTo>
                    <a:pt x="1334" y="191"/>
                    <a:pt x="1429" y="405"/>
                    <a:pt x="1429" y="644"/>
                  </a:cubicBezTo>
                  <a:cubicBezTo>
                    <a:pt x="1429" y="1239"/>
                    <a:pt x="977" y="1668"/>
                    <a:pt x="429" y="1668"/>
                  </a:cubicBezTo>
                  <a:cubicBezTo>
                    <a:pt x="262" y="1668"/>
                    <a:pt x="119" y="1644"/>
                    <a:pt x="0" y="1596"/>
                  </a:cubicBezTo>
                  <a:lnTo>
                    <a:pt x="0" y="1596"/>
                  </a:lnTo>
                  <a:cubicBezTo>
                    <a:pt x="191" y="1834"/>
                    <a:pt x="477" y="1977"/>
                    <a:pt x="810" y="1977"/>
                  </a:cubicBezTo>
                  <a:cubicBezTo>
                    <a:pt x="1405" y="1977"/>
                    <a:pt x="1858" y="1525"/>
                    <a:pt x="1858" y="953"/>
                  </a:cubicBezTo>
                  <a:cubicBezTo>
                    <a:pt x="1858" y="548"/>
                    <a:pt x="1572" y="191"/>
                    <a:pt x="121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65"/>
            <p:cNvSpPr/>
            <p:nvPr/>
          </p:nvSpPr>
          <p:spPr>
            <a:xfrm>
              <a:off x="3825594" y="3285491"/>
              <a:ext cx="55396" cy="58974"/>
            </a:xfrm>
            <a:custGeom>
              <a:rect b="b" l="l" r="r" t="t"/>
              <a:pathLst>
                <a:path extrusionOk="0" h="1978" w="1858">
                  <a:moveTo>
                    <a:pt x="1215" y="1"/>
                  </a:moveTo>
                  <a:lnTo>
                    <a:pt x="1215" y="1"/>
                  </a:lnTo>
                  <a:cubicBezTo>
                    <a:pt x="1334" y="191"/>
                    <a:pt x="1429" y="382"/>
                    <a:pt x="1429" y="620"/>
                  </a:cubicBezTo>
                  <a:cubicBezTo>
                    <a:pt x="1429" y="1215"/>
                    <a:pt x="977" y="1668"/>
                    <a:pt x="429" y="1668"/>
                  </a:cubicBezTo>
                  <a:cubicBezTo>
                    <a:pt x="262" y="1668"/>
                    <a:pt x="119" y="1644"/>
                    <a:pt x="0" y="1572"/>
                  </a:cubicBezTo>
                  <a:lnTo>
                    <a:pt x="0" y="1572"/>
                  </a:lnTo>
                  <a:cubicBezTo>
                    <a:pt x="191" y="1810"/>
                    <a:pt x="477" y="1977"/>
                    <a:pt x="810" y="1977"/>
                  </a:cubicBezTo>
                  <a:cubicBezTo>
                    <a:pt x="1405" y="1977"/>
                    <a:pt x="1858" y="1501"/>
                    <a:pt x="1858" y="929"/>
                  </a:cubicBezTo>
                  <a:cubicBezTo>
                    <a:pt x="1858" y="501"/>
                    <a:pt x="1572" y="120"/>
                    <a:pt x="121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65"/>
            <p:cNvSpPr/>
            <p:nvPr/>
          </p:nvSpPr>
          <p:spPr>
            <a:xfrm>
              <a:off x="3684984" y="3145627"/>
              <a:ext cx="54711" cy="57543"/>
            </a:xfrm>
            <a:custGeom>
              <a:rect b="b" l="l" r="r" t="t"/>
              <a:pathLst>
                <a:path extrusionOk="0" h="1930" w="1835">
                  <a:moveTo>
                    <a:pt x="1263" y="0"/>
                  </a:moveTo>
                  <a:cubicBezTo>
                    <a:pt x="1382" y="167"/>
                    <a:pt x="1477" y="381"/>
                    <a:pt x="1477" y="619"/>
                  </a:cubicBezTo>
                  <a:cubicBezTo>
                    <a:pt x="1477" y="1191"/>
                    <a:pt x="1001" y="1620"/>
                    <a:pt x="430" y="1620"/>
                  </a:cubicBezTo>
                  <a:cubicBezTo>
                    <a:pt x="287" y="1620"/>
                    <a:pt x="144" y="1596"/>
                    <a:pt x="1" y="1548"/>
                  </a:cubicBezTo>
                  <a:lnTo>
                    <a:pt x="1" y="1548"/>
                  </a:lnTo>
                  <a:cubicBezTo>
                    <a:pt x="191" y="1786"/>
                    <a:pt x="501" y="1929"/>
                    <a:pt x="811" y="1929"/>
                  </a:cubicBezTo>
                  <a:cubicBezTo>
                    <a:pt x="1382" y="1929"/>
                    <a:pt x="1835" y="1453"/>
                    <a:pt x="1835" y="881"/>
                  </a:cubicBezTo>
                  <a:cubicBezTo>
                    <a:pt x="1835" y="476"/>
                    <a:pt x="1573" y="119"/>
                    <a:pt x="1263"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65"/>
            <p:cNvSpPr/>
            <p:nvPr/>
          </p:nvSpPr>
          <p:spPr>
            <a:xfrm>
              <a:off x="3967604" y="3145627"/>
              <a:ext cx="53965" cy="57543"/>
            </a:xfrm>
            <a:custGeom>
              <a:rect b="b" l="l" r="r" t="t"/>
              <a:pathLst>
                <a:path extrusionOk="0" h="1930" w="1810">
                  <a:moveTo>
                    <a:pt x="1215" y="0"/>
                  </a:moveTo>
                  <a:lnTo>
                    <a:pt x="1215" y="0"/>
                  </a:lnTo>
                  <a:cubicBezTo>
                    <a:pt x="1334" y="167"/>
                    <a:pt x="1429" y="381"/>
                    <a:pt x="1429" y="619"/>
                  </a:cubicBezTo>
                  <a:cubicBezTo>
                    <a:pt x="1429" y="1191"/>
                    <a:pt x="977" y="1620"/>
                    <a:pt x="429" y="1620"/>
                  </a:cubicBezTo>
                  <a:cubicBezTo>
                    <a:pt x="262" y="1620"/>
                    <a:pt x="119" y="1596"/>
                    <a:pt x="0" y="1548"/>
                  </a:cubicBezTo>
                  <a:lnTo>
                    <a:pt x="0" y="1548"/>
                  </a:lnTo>
                  <a:cubicBezTo>
                    <a:pt x="191" y="1786"/>
                    <a:pt x="476" y="1929"/>
                    <a:pt x="810" y="1929"/>
                  </a:cubicBezTo>
                  <a:cubicBezTo>
                    <a:pt x="1381" y="1929"/>
                    <a:pt x="1810" y="1453"/>
                    <a:pt x="1810" y="881"/>
                  </a:cubicBezTo>
                  <a:cubicBezTo>
                    <a:pt x="1810" y="476"/>
                    <a:pt x="1548" y="119"/>
                    <a:pt x="1215"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65"/>
            <p:cNvSpPr/>
            <p:nvPr/>
          </p:nvSpPr>
          <p:spPr>
            <a:xfrm>
              <a:off x="3725474" y="3044792"/>
              <a:ext cx="58259" cy="57543"/>
            </a:xfrm>
            <a:custGeom>
              <a:rect b="b" l="l" r="r" t="t"/>
              <a:pathLst>
                <a:path extrusionOk="0" h="1930" w="1954">
                  <a:moveTo>
                    <a:pt x="1215" y="0"/>
                  </a:moveTo>
                  <a:lnTo>
                    <a:pt x="1215" y="0"/>
                  </a:lnTo>
                  <a:cubicBezTo>
                    <a:pt x="1525" y="405"/>
                    <a:pt x="1477" y="1001"/>
                    <a:pt x="1120" y="1358"/>
                  </a:cubicBezTo>
                  <a:cubicBezTo>
                    <a:pt x="935" y="1542"/>
                    <a:pt x="681" y="1648"/>
                    <a:pt x="422" y="1648"/>
                  </a:cubicBezTo>
                  <a:cubicBezTo>
                    <a:pt x="279" y="1648"/>
                    <a:pt x="135" y="1616"/>
                    <a:pt x="0" y="1548"/>
                  </a:cubicBezTo>
                  <a:lnTo>
                    <a:pt x="0" y="1548"/>
                  </a:lnTo>
                  <a:lnTo>
                    <a:pt x="96" y="1644"/>
                  </a:lnTo>
                  <a:cubicBezTo>
                    <a:pt x="298" y="1834"/>
                    <a:pt x="566" y="1929"/>
                    <a:pt x="831" y="1929"/>
                  </a:cubicBezTo>
                  <a:cubicBezTo>
                    <a:pt x="1096" y="1929"/>
                    <a:pt x="1358" y="1834"/>
                    <a:pt x="1548" y="1644"/>
                  </a:cubicBezTo>
                  <a:cubicBezTo>
                    <a:pt x="1953" y="1239"/>
                    <a:pt x="1953" y="572"/>
                    <a:pt x="1525" y="215"/>
                  </a:cubicBezTo>
                  <a:cubicBezTo>
                    <a:pt x="1429" y="120"/>
                    <a:pt x="1334" y="72"/>
                    <a:pt x="1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65"/>
            <p:cNvSpPr/>
            <p:nvPr/>
          </p:nvSpPr>
          <p:spPr>
            <a:xfrm>
              <a:off x="3924998" y="3245032"/>
              <a:ext cx="58944" cy="57364"/>
            </a:xfrm>
            <a:custGeom>
              <a:rect b="b" l="l" r="r" t="t"/>
              <a:pathLst>
                <a:path extrusionOk="0" h="1924" w="1977">
                  <a:moveTo>
                    <a:pt x="1215" y="0"/>
                  </a:moveTo>
                  <a:cubicBezTo>
                    <a:pt x="1524" y="381"/>
                    <a:pt x="1501" y="977"/>
                    <a:pt x="1143" y="1334"/>
                  </a:cubicBezTo>
                  <a:cubicBezTo>
                    <a:pt x="937" y="1524"/>
                    <a:pt x="667" y="1630"/>
                    <a:pt x="397" y="1630"/>
                  </a:cubicBezTo>
                  <a:cubicBezTo>
                    <a:pt x="262" y="1630"/>
                    <a:pt x="127" y="1604"/>
                    <a:pt x="0" y="1548"/>
                  </a:cubicBezTo>
                  <a:lnTo>
                    <a:pt x="0" y="1548"/>
                  </a:lnTo>
                  <a:lnTo>
                    <a:pt x="96" y="1620"/>
                  </a:lnTo>
                  <a:cubicBezTo>
                    <a:pt x="298" y="1822"/>
                    <a:pt x="566" y="1923"/>
                    <a:pt x="831" y="1923"/>
                  </a:cubicBezTo>
                  <a:cubicBezTo>
                    <a:pt x="1096" y="1923"/>
                    <a:pt x="1358" y="1822"/>
                    <a:pt x="1548" y="1620"/>
                  </a:cubicBezTo>
                  <a:cubicBezTo>
                    <a:pt x="1977" y="1215"/>
                    <a:pt x="1977" y="548"/>
                    <a:pt x="1524" y="191"/>
                  </a:cubicBezTo>
                  <a:cubicBezTo>
                    <a:pt x="1429" y="119"/>
                    <a:pt x="1334" y="48"/>
                    <a:pt x="1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65"/>
            <p:cNvSpPr/>
            <p:nvPr/>
          </p:nvSpPr>
          <p:spPr>
            <a:xfrm>
              <a:off x="3725474" y="3245032"/>
              <a:ext cx="58259" cy="57364"/>
            </a:xfrm>
            <a:custGeom>
              <a:rect b="b" l="l" r="r" t="t"/>
              <a:pathLst>
                <a:path extrusionOk="0" h="1924" w="1954">
                  <a:moveTo>
                    <a:pt x="1215" y="0"/>
                  </a:moveTo>
                  <a:lnTo>
                    <a:pt x="1215" y="0"/>
                  </a:lnTo>
                  <a:cubicBezTo>
                    <a:pt x="1525" y="381"/>
                    <a:pt x="1477" y="977"/>
                    <a:pt x="1120" y="1334"/>
                  </a:cubicBezTo>
                  <a:cubicBezTo>
                    <a:pt x="929" y="1524"/>
                    <a:pt x="665" y="1630"/>
                    <a:pt x="396" y="1630"/>
                  </a:cubicBezTo>
                  <a:cubicBezTo>
                    <a:pt x="262" y="1630"/>
                    <a:pt x="127" y="1604"/>
                    <a:pt x="0" y="1548"/>
                  </a:cubicBezTo>
                  <a:lnTo>
                    <a:pt x="0" y="1548"/>
                  </a:lnTo>
                  <a:lnTo>
                    <a:pt x="96" y="1620"/>
                  </a:lnTo>
                  <a:cubicBezTo>
                    <a:pt x="298" y="1822"/>
                    <a:pt x="566" y="1923"/>
                    <a:pt x="831" y="1923"/>
                  </a:cubicBezTo>
                  <a:cubicBezTo>
                    <a:pt x="1096" y="1923"/>
                    <a:pt x="1358" y="1822"/>
                    <a:pt x="1548" y="1620"/>
                  </a:cubicBezTo>
                  <a:cubicBezTo>
                    <a:pt x="1953" y="1215"/>
                    <a:pt x="1953" y="548"/>
                    <a:pt x="1525" y="191"/>
                  </a:cubicBezTo>
                  <a:cubicBezTo>
                    <a:pt x="1429" y="119"/>
                    <a:pt x="1334" y="48"/>
                    <a:pt x="1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65"/>
            <p:cNvSpPr/>
            <p:nvPr/>
          </p:nvSpPr>
          <p:spPr>
            <a:xfrm>
              <a:off x="3924998" y="3044792"/>
              <a:ext cx="58944" cy="57543"/>
            </a:xfrm>
            <a:custGeom>
              <a:rect b="b" l="l" r="r" t="t"/>
              <a:pathLst>
                <a:path extrusionOk="0" h="1930" w="1977">
                  <a:moveTo>
                    <a:pt x="1215" y="0"/>
                  </a:moveTo>
                  <a:lnTo>
                    <a:pt x="1215" y="0"/>
                  </a:lnTo>
                  <a:cubicBezTo>
                    <a:pt x="1524" y="405"/>
                    <a:pt x="1501" y="1001"/>
                    <a:pt x="1143" y="1358"/>
                  </a:cubicBezTo>
                  <a:cubicBezTo>
                    <a:pt x="943" y="1542"/>
                    <a:pt x="684" y="1648"/>
                    <a:pt x="423" y="1648"/>
                  </a:cubicBezTo>
                  <a:cubicBezTo>
                    <a:pt x="279" y="1648"/>
                    <a:pt x="135" y="1616"/>
                    <a:pt x="0" y="1548"/>
                  </a:cubicBezTo>
                  <a:lnTo>
                    <a:pt x="0" y="1548"/>
                  </a:lnTo>
                  <a:lnTo>
                    <a:pt x="96" y="1644"/>
                  </a:lnTo>
                  <a:cubicBezTo>
                    <a:pt x="298" y="1834"/>
                    <a:pt x="566" y="1929"/>
                    <a:pt x="831" y="1929"/>
                  </a:cubicBezTo>
                  <a:cubicBezTo>
                    <a:pt x="1096" y="1929"/>
                    <a:pt x="1358" y="1834"/>
                    <a:pt x="1548" y="1644"/>
                  </a:cubicBezTo>
                  <a:cubicBezTo>
                    <a:pt x="1977" y="1239"/>
                    <a:pt x="1977" y="572"/>
                    <a:pt x="1524" y="215"/>
                  </a:cubicBezTo>
                  <a:cubicBezTo>
                    <a:pt x="1429" y="120"/>
                    <a:pt x="1334" y="72"/>
                    <a:pt x="1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65"/>
            <p:cNvSpPr/>
            <p:nvPr/>
          </p:nvSpPr>
          <p:spPr>
            <a:xfrm>
              <a:off x="3780155" y="3103021"/>
              <a:ext cx="138461" cy="138491"/>
            </a:xfrm>
            <a:custGeom>
              <a:rect b="b" l="l" r="r" t="t"/>
              <a:pathLst>
                <a:path extrusionOk="0" h="4645" w="4644">
                  <a:moveTo>
                    <a:pt x="2334" y="0"/>
                  </a:moveTo>
                  <a:cubicBezTo>
                    <a:pt x="1048" y="0"/>
                    <a:pt x="0" y="1024"/>
                    <a:pt x="0" y="2310"/>
                  </a:cubicBezTo>
                  <a:cubicBezTo>
                    <a:pt x="0" y="3596"/>
                    <a:pt x="1048" y="4644"/>
                    <a:pt x="2334" y="4644"/>
                  </a:cubicBezTo>
                  <a:cubicBezTo>
                    <a:pt x="3620" y="4644"/>
                    <a:pt x="4644" y="3596"/>
                    <a:pt x="4644" y="2310"/>
                  </a:cubicBezTo>
                  <a:cubicBezTo>
                    <a:pt x="4644" y="1024"/>
                    <a:pt x="3620" y="0"/>
                    <a:pt x="2334"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65"/>
            <p:cNvSpPr/>
            <p:nvPr/>
          </p:nvSpPr>
          <p:spPr>
            <a:xfrm>
              <a:off x="3814950" y="3105854"/>
              <a:ext cx="105098" cy="135658"/>
            </a:xfrm>
            <a:custGeom>
              <a:rect b="b" l="l" r="r" t="t"/>
              <a:pathLst>
                <a:path extrusionOk="0" h="4550" w="3525">
                  <a:moveTo>
                    <a:pt x="1977" y="1"/>
                  </a:moveTo>
                  <a:lnTo>
                    <a:pt x="1977" y="1"/>
                  </a:lnTo>
                  <a:cubicBezTo>
                    <a:pt x="2643" y="405"/>
                    <a:pt x="3096" y="1144"/>
                    <a:pt x="3096" y="2001"/>
                  </a:cubicBezTo>
                  <a:cubicBezTo>
                    <a:pt x="3096" y="3287"/>
                    <a:pt x="2048" y="4335"/>
                    <a:pt x="786" y="4335"/>
                  </a:cubicBezTo>
                  <a:cubicBezTo>
                    <a:pt x="500" y="4335"/>
                    <a:pt x="238" y="4287"/>
                    <a:pt x="0" y="4216"/>
                  </a:cubicBezTo>
                  <a:lnTo>
                    <a:pt x="0" y="4216"/>
                  </a:lnTo>
                  <a:cubicBezTo>
                    <a:pt x="357" y="4430"/>
                    <a:pt x="738" y="4549"/>
                    <a:pt x="1191" y="4549"/>
                  </a:cubicBezTo>
                  <a:cubicBezTo>
                    <a:pt x="2477" y="4549"/>
                    <a:pt x="3525" y="3501"/>
                    <a:pt x="3525" y="2215"/>
                  </a:cubicBezTo>
                  <a:cubicBezTo>
                    <a:pt x="3525" y="1167"/>
                    <a:pt x="2858" y="310"/>
                    <a:pt x="1977"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65"/>
            <p:cNvSpPr/>
            <p:nvPr/>
          </p:nvSpPr>
          <p:spPr>
            <a:xfrm>
              <a:off x="3820614" y="3156271"/>
              <a:ext cx="60375" cy="10674"/>
            </a:xfrm>
            <a:custGeom>
              <a:rect b="b" l="l" r="r" t="t"/>
              <a:pathLst>
                <a:path extrusionOk="0" h="358" w="2025">
                  <a:moveTo>
                    <a:pt x="191" y="0"/>
                  </a:moveTo>
                  <a:cubicBezTo>
                    <a:pt x="120" y="0"/>
                    <a:pt x="48" y="48"/>
                    <a:pt x="24" y="143"/>
                  </a:cubicBezTo>
                  <a:cubicBezTo>
                    <a:pt x="1" y="262"/>
                    <a:pt x="72" y="358"/>
                    <a:pt x="191" y="358"/>
                  </a:cubicBezTo>
                  <a:lnTo>
                    <a:pt x="1810" y="358"/>
                  </a:lnTo>
                  <a:cubicBezTo>
                    <a:pt x="1929" y="358"/>
                    <a:pt x="2025" y="262"/>
                    <a:pt x="1977" y="143"/>
                  </a:cubicBezTo>
                  <a:cubicBezTo>
                    <a:pt x="1929" y="48"/>
                    <a:pt x="1858" y="0"/>
                    <a:pt x="17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65"/>
            <p:cNvSpPr/>
            <p:nvPr/>
          </p:nvSpPr>
          <p:spPr>
            <a:xfrm>
              <a:off x="3831974" y="3177560"/>
              <a:ext cx="35539" cy="10674"/>
            </a:xfrm>
            <a:custGeom>
              <a:rect b="b" l="l" r="r" t="t"/>
              <a:pathLst>
                <a:path extrusionOk="0" h="358" w="1192">
                  <a:moveTo>
                    <a:pt x="215" y="1"/>
                  </a:moveTo>
                  <a:cubicBezTo>
                    <a:pt x="96" y="1"/>
                    <a:pt x="1" y="72"/>
                    <a:pt x="24" y="191"/>
                  </a:cubicBezTo>
                  <a:cubicBezTo>
                    <a:pt x="48" y="287"/>
                    <a:pt x="120" y="358"/>
                    <a:pt x="215" y="358"/>
                  </a:cubicBezTo>
                  <a:lnTo>
                    <a:pt x="977" y="358"/>
                  </a:lnTo>
                  <a:cubicBezTo>
                    <a:pt x="1072" y="358"/>
                    <a:pt x="1120" y="287"/>
                    <a:pt x="1167" y="191"/>
                  </a:cubicBezTo>
                  <a:cubicBezTo>
                    <a:pt x="1191" y="72"/>
                    <a:pt x="1096" y="1"/>
                    <a:pt x="9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65"/>
            <p:cNvSpPr/>
            <p:nvPr/>
          </p:nvSpPr>
          <p:spPr>
            <a:xfrm>
              <a:off x="3658717" y="2992943"/>
              <a:ext cx="368543" cy="354351"/>
            </a:xfrm>
            <a:custGeom>
              <a:rect b="b" l="l" r="r" t="t"/>
              <a:pathLst>
                <a:path extrusionOk="0" h="11885" w="12361">
                  <a:moveTo>
                    <a:pt x="6431" y="406"/>
                  </a:moveTo>
                  <a:cubicBezTo>
                    <a:pt x="6907" y="406"/>
                    <a:pt x="7288" y="787"/>
                    <a:pt x="7288" y="1263"/>
                  </a:cubicBezTo>
                  <a:cubicBezTo>
                    <a:pt x="7288" y="1739"/>
                    <a:pt x="6907" y="2144"/>
                    <a:pt x="6431" y="2144"/>
                  </a:cubicBezTo>
                  <a:cubicBezTo>
                    <a:pt x="5954" y="2144"/>
                    <a:pt x="5573" y="1739"/>
                    <a:pt x="5573" y="1263"/>
                  </a:cubicBezTo>
                  <a:cubicBezTo>
                    <a:pt x="5573" y="787"/>
                    <a:pt x="5954" y="406"/>
                    <a:pt x="6431" y="406"/>
                  </a:cubicBezTo>
                  <a:close/>
                  <a:moveTo>
                    <a:pt x="9741" y="1811"/>
                  </a:moveTo>
                  <a:cubicBezTo>
                    <a:pt x="9955" y="1811"/>
                    <a:pt x="10193" y="1906"/>
                    <a:pt x="10336" y="2049"/>
                  </a:cubicBezTo>
                  <a:cubicBezTo>
                    <a:pt x="10479" y="2192"/>
                    <a:pt x="10574" y="2430"/>
                    <a:pt x="10574" y="2644"/>
                  </a:cubicBezTo>
                  <a:cubicBezTo>
                    <a:pt x="10574" y="2859"/>
                    <a:pt x="10479" y="3097"/>
                    <a:pt x="10336" y="3240"/>
                  </a:cubicBezTo>
                  <a:cubicBezTo>
                    <a:pt x="10170" y="3407"/>
                    <a:pt x="9955" y="3490"/>
                    <a:pt x="9738" y="3490"/>
                  </a:cubicBezTo>
                  <a:cubicBezTo>
                    <a:pt x="9521" y="3490"/>
                    <a:pt x="9300" y="3407"/>
                    <a:pt x="9122" y="3240"/>
                  </a:cubicBezTo>
                  <a:cubicBezTo>
                    <a:pt x="8955" y="3097"/>
                    <a:pt x="8884" y="2859"/>
                    <a:pt x="8884" y="2644"/>
                  </a:cubicBezTo>
                  <a:cubicBezTo>
                    <a:pt x="8884" y="2430"/>
                    <a:pt x="9003" y="2192"/>
                    <a:pt x="9146" y="2049"/>
                  </a:cubicBezTo>
                  <a:cubicBezTo>
                    <a:pt x="9312" y="1859"/>
                    <a:pt x="9527" y="1811"/>
                    <a:pt x="9741" y="1811"/>
                  </a:cubicBezTo>
                  <a:close/>
                  <a:moveTo>
                    <a:pt x="3049" y="1835"/>
                  </a:moveTo>
                  <a:cubicBezTo>
                    <a:pt x="3240" y="1835"/>
                    <a:pt x="3478" y="1930"/>
                    <a:pt x="3644" y="2073"/>
                  </a:cubicBezTo>
                  <a:cubicBezTo>
                    <a:pt x="3787" y="2216"/>
                    <a:pt x="3883" y="2454"/>
                    <a:pt x="3883" y="2668"/>
                  </a:cubicBezTo>
                  <a:cubicBezTo>
                    <a:pt x="3883" y="2883"/>
                    <a:pt x="3835" y="3097"/>
                    <a:pt x="3668" y="3264"/>
                  </a:cubicBezTo>
                  <a:cubicBezTo>
                    <a:pt x="3502" y="3430"/>
                    <a:pt x="3287" y="3514"/>
                    <a:pt x="3070" y="3514"/>
                  </a:cubicBezTo>
                  <a:cubicBezTo>
                    <a:pt x="2853" y="3514"/>
                    <a:pt x="2632" y="3430"/>
                    <a:pt x="2454" y="3264"/>
                  </a:cubicBezTo>
                  <a:cubicBezTo>
                    <a:pt x="2287" y="3121"/>
                    <a:pt x="2216" y="2883"/>
                    <a:pt x="2216" y="2668"/>
                  </a:cubicBezTo>
                  <a:cubicBezTo>
                    <a:pt x="2216" y="2454"/>
                    <a:pt x="2287" y="2216"/>
                    <a:pt x="2454" y="2073"/>
                  </a:cubicBezTo>
                  <a:cubicBezTo>
                    <a:pt x="2620" y="1906"/>
                    <a:pt x="2835" y="1835"/>
                    <a:pt x="3049" y="1835"/>
                  </a:cubicBezTo>
                  <a:close/>
                  <a:moveTo>
                    <a:pt x="1668" y="5121"/>
                  </a:moveTo>
                  <a:cubicBezTo>
                    <a:pt x="2144" y="5121"/>
                    <a:pt x="2525" y="5502"/>
                    <a:pt x="2525" y="5978"/>
                  </a:cubicBezTo>
                  <a:cubicBezTo>
                    <a:pt x="2525" y="6479"/>
                    <a:pt x="2144" y="6836"/>
                    <a:pt x="1668" y="6836"/>
                  </a:cubicBezTo>
                  <a:cubicBezTo>
                    <a:pt x="1192" y="6836"/>
                    <a:pt x="811" y="6455"/>
                    <a:pt x="811" y="5978"/>
                  </a:cubicBezTo>
                  <a:cubicBezTo>
                    <a:pt x="811" y="5502"/>
                    <a:pt x="1192" y="5121"/>
                    <a:pt x="1668" y="5121"/>
                  </a:cubicBezTo>
                  <a:close/>
                  <a:moveTo>
                    <a:pt x="11146" y="5121"/>
                  </a:moveTo>
                  <a:cubicBezTo>
                    <a:pt x="11622" y="5121"/>
                    <a:pt x="12003" y="5502"/>
                    <a:pt x="12003" y="5978"/>
                  </a:cubicBezTo>
                  <a:cubicBezTo>
                    <a:pt x="12003" y="6455"/>
                    <a:pt x="11622" y="6836"/>
                    <a:pt x="11146" y="6836"/>
                  </a:cubicBezTo>
                  <a:cubicBezTo>
                    <a:pt x="10670" y="6836"/>
                    <a:pt x="10265" y="6455"/>
                    <a:pt x="10265" y="5978"/>
                  </a:cubicBezTo>
                  <a:cubicBezTo>
                    <a:pt x="10265" y="5502"/>
                    <a:pt x="10670" y="5121"/>
                    <a:pt x="11146" y="5121"/>
                  </a:cubicBezTo>
                  <a:close/>
                  <a:moveTo>
                    <a:pt x="3049" y="8503"/>
                  </a:moveTo>
                  <a:cubicBezTo>
                    <a:pt x="3240" y="8503"/>
                    <a:pt x="3478" y="8598"/>
                    <a:pt x="3644" y="8741"/>
                  </a:cubicBezTo>
                  <a:cubicBezTo>
                    <a:pt x="3787" y="8884"/>
                    <a:pt x="3883" y="9122"/>
                    <a:pt x="3883" y="9336"/>
                  </a:cubicBezTo>
                  <a:cubicBezTo>
                    <a:pt x="3883" y="9551"/>
                    <a:pt x="3835" y="9789"/>
                    <a:pt x="3668" y="9932"/>
                  </a:cubicBezTo>
                  <a:cubicBezTo>
                    <a:pt x="3502" y="10098"/>
                    <a:pt x="3287" y="10182"/>
                    <a:pt x="3070" y="10182"/>
                  </a:cubicBezTo>
                  <a:cubicBezTo>
                    <a:pt x="2853" y="10182"/>
                    <a:pt x="2632" y="10098"/>
                    <a:pt x="2454" y="9932"/>
                  </a:cubicBezTo>
                  <a:cubicBezTo>
                    <a:pt x="2287" y="9789"/>
                    <a:pt x="2216" y="9551"/>
                    <a:pt x="2216" y="9336"/>
                  </a:cubicBezTo>
                  <a:cubicBezTo>
                    <a:pt x="2216" y="9122"/>
                    <a:pt x="2287" y="8884"/>
                    <a:pt x="2454" y="8741"/>
                  </a:cubicBezTo>
                  <a:cubicBezTo>
                    <a:pt x="2620" y="8574"/>
                    <a:pt x="2835" y="8503"/>
                    <a:pt x="3049" y="8503"/>
                  </a:cubicBezTo>
                  <a:close/>
                  <a:moveTo>
                    <a:pt x="6407" y="9884"/>
                  </a:moveTo>
                  <a:cubicBezTo>
                    <a:pt x="6883" y="9884"/>
                    <a:pt x="7264" y="10265"/>
                    <a:pt x="7264" y="10741"/>
                  </a:cubicBezTo>
                  <a:cubicBezTo>
                    <a:pt x="7264" y="11218"/>
                    <a:pt x="6883" y="11599"/>
                    <a:pt x="6407" y="11599"/>
                  </a:cubicBezTo>
                  <a:cubicBezTo>
                    <a:pt x="5931" y="11599"/>
                    <a:pt x="5550" y="11218"/>
                    <a:pt x="5550" y="10741"/>
                  </a:cubicBezTo>
                  <a:cubicBezTo>
                    <a:pt x="5550" y="10265"/>
                    <a:pt x="5931" y="9884"/>
                    <a:pt x="6407" y="9884"/>
                  </a:cubicBezTo>
                  <a:close/>
                  <a:moveTo>
                    <a:pt x="6346" y="0"/>
                  </a:moveTo>
                  <a:cubicBezTo>
                    <a:pt x="5680" y="0"/>
                    <a:pt x="5145" y="543"/>
                    <a:pt x="5145" y="1216"/>
                  </a:cubicBezTo>
                  <a:cubicBezTo>
                    <a:pt x="5145" y="1811"/>
                    <a:pt x="5597" y="2311"/>
                    <a:pt x="6193" y="2406"/>
                  </a:cubicBezTo>
                  <a:lnTo>
                    <a:pt x="6193" y="3430"/>
                  </a:lnTo>
                  <a:cubicBezTo>
                    <a:pt x="5669" y="3478"/>
                    <a:pt x="5121" y="3716"/>
                    <a:pt x="4740" y="4026"/>
                  </a:cubicBezTo>
                  <a:lnTo>
                    <a:pt x="4002" y="3287"/>
                  </a:lnTo>
                  <a:cubicBezTo>
                    <a:pt x="4240" y="2954"/>
                    <a:pt x="4287" y="2549"/>
                    <a:pt x="4145" y="2121"/>
                  </a:cubicBezTo>
                  <a:cubicBezTo>
                    <a:pt x="3920" y="1629"/>
                    <a:pt x="3472" y="1386"/>
                    <a:pt x="3026" y="1386"/>
                  </a:cubicBezTo>
                  <a:cubicBezTo>
                    <a:pt x="2714" y="1386"/>
                    <a:pt x="2403" y="1505"/>
                    <a:pt x="2168" y="1739"/>
                  </a:cubicBezTo>
                  <a:cubicBezTo>
                    <a:pt x="1858" y="2073"/>
                    <a:pt x="1739" y="2573"/>
                    <a:pt x="1906" y="3049"/>
                  </a:cubicBezTo>
                  <a:cubicBezTo>
                    <a:pt x="2120" y="3549"/>
                    <a:pt x="2573" y="3788"/>
                    <a:pt x="3049" y="3788"/>
                  </a:cubicBezTo>
                  <a:cubicBezTo>
                    <a:pt x="3287" y="3788"/>
                    <a:pt x="3549" y="3716"/>
                    <a:pt x="3764" y="3549"/>
                  </a:cubicBezTo>
                  <a:lnTo>
                    <a:pt x="4502" y="4311"/>
                  </a:lnTo>
                  <a:cubicBezTo>
                    <a:pt x="4407" y="4383"/>
                    <a:pt x="4311" y="4502"/>
                    <a:pt x="4264" y="4621"/>
                  </a:cubicBezTo>
                  <a:cubicBezTo>
                    <a:pt x="4278" y="4752"/>
                    <a:pt x="4363" y="4811"/>
                    <a:pt x="4449" y="4811"/>
                  </a:cubicBezTo>
                  <a:cubicBezTo>
                    <a:pt x="4504" y="4811"/>
                    <a:pt x="4560" y="4787"/>
                    <a:pt x="4597" y="4740"/>
                  </a:cubicBezTo>
                  <a:cubicBezTo>
                    <a:pt x="4668" y="4621"/>
                    <a:pt x="4764" y="4502"/>
                    <a:pt x="4859" y="4431"/>
                  </a:cubicBezTo>
                  <a:cubicBezTo>
                    <a:pt x="5240" y="4026"/>
                    <a:pt x="5812" y="3788"/>
                    <a:pt x="6383" y="3788"/>
                  </a:cubicBezTo>
                  <a:cubicBezTo>
                    <a:pt x="8074" y="3788"/>
                    <a:pt x="9312" y="5764"/>
                    <a:pt x="7979" y="7526"/>
                  </a:cubicBezTo>
                  <a:lnTo>
                    <a:pt x="7955" y="7550"/>
                  </a:lnTo>
                  <a:cubicBezTo>
                    <a:pt x="7436" y="7943"/>
                    <a:pt x="6900" y="8113"/>
                    <a:pt x="6402" y="8113"/>
                  </a:cubicBezTo>
                  <a:cubicBezTo>
                    <a:pt x="5211" y="8113"/>
                    <a:pt x="4240" y="7140"/>
                    <a:pt x="4240" y="5931"/>
                  </a:cubicBezTo>
                  <a:cubicBezTo>
                    <a:pt x="4240" y="5764"/>
                    <a:pt x="4264" y="5550"/>
                    <a:pt x="4287" y="5383"/>
                  </a:cubicBezTo>
                  <a:cubicBezTo>
                    <a:pt x="4232" y="5283"/>
                    <a:pt x="4155" y="5240"/>
                    <a:pt x="4086" y="5240"/>
                  </a:cubicBezTo>
                  <a:cubicBezTo>
                    <a:pt x="4009" y="5240"/>
                    <a:pt x="3943" y="5295"/>
                    <a:pt x="3930" y="5383"/>
                  </a:cubicBezTo>
                  <a:cubicBezTo>
                    <a:pt x="3906" y="5502"/>
                    <a:pt x="3883" y="5645"/>
                    <a:pt x="3883" y="5764"/>
                  </a:cubicBezTo>
                  <a:lnTo>
                    <a:pt x="2835" y="5764"/>
                  </a:lnTo>
                  <a:cubicBezTo>
                    <a:pt x="2739" y="5169"/>
                    <a:pt x="2239" y="4716"/>
                    <a:pt x="1644" y="4716"/>
                  </a:cubicBezTo>
                  <a:cubicBezTo>
                    <a:pt x="691" y="4716"/>
                    <a:pt x="1" y="5788"/>
                    <a:pt x="739" y="6764"/>
                  </a:cubicBezTo>
                  <a:lnTo>
                    <a:pt x="787" y="6812"/>
                  </a:lnTo>
                  <a:cubicBezTo>
                    <a:pt x="1069" y="7020"/>
                    <a:pt x="1362" y="7110"/>
                    <a:pt x="1636" y="7110"/>
                  </a:cubicBezTo>
                  <a:cubicBezTo>
                    <a:pt x="2242" y="7110"/>
                    <a:pt x="2753" y="6671"/>
                    <a:pt x="2835" y="6098"/>
                  </a:cubicBezTo>
                  <a:lnTo>
                    <a:pt x="3883" y="6098"/>
                  </a:lnTo>
                  <a:cubicBezTo>
                    <a:pt x="3883" y="6098"/>
                    <a:pt x="4145" y="7169"/>
                    <a:pt x="4502" y="7574"/>
                  </a:cubicBezTo>
                  <a:lnTo>
                    <a:pt x="3764" y="8312"/>
                  </a:lnTo>
                  <a:cubicBezTo>
                    <a:pt x="3551" y="8153"/>
                    <a:pt x="3300" y="8074"/>
                    <a:pt x="3047" y="8074"/>
                  </a:cubicBezTo>
                  <a:cubicBezTo>
                    <a:pt x="2734" y="8074"/>
                    <a:pt x="2418" y="8194"/>
                    <a:pt x="2168" y="8431"/>
                  </a:cubicBezTo>
                  <a:cubicBezTo>
                    <a:pt x="1930" y="8669"/>
                    <a:pt x="1811" y="8979"/>
                    <a:pt x="1811" y="9312"/>
                  </a:cubicBezTo>
                  <a:cubicBezTo>
                    <a:pt x="1811" y="9622"/>
                    <a:pt x="1930" y="9932"/>
                    <a:pt x="2168" y="10170"/>
                  </a:cubicBezTo>
                  <a:cubicBezTo>
                    <a:pt x="2406" y="10408"/>
                    <a:pt x="2716" y="10527"/>
                    <a:pt x="3049" y="10527"/>
                  </a:cubicBezTo>
                  <a:cubicBezTo>
                    <a:pt x="3335" y="10527"/>
                    <a:pt x="3668" y="10408"/>
                    <a:pt x="3906" y="10170"/>
                  </a:cubicBezTo>
                  <a:cubicBezTo>
                    <a:pt x="4145" y="9932"/>
                    <a:pt x="4264" y="9622"/>
                    <a:pt x="4264" y="9312"/>
                  </a:cubicBezTo>
                  <a:cubicBezTo>
                    <a:pt x="4264" y="9027"/>
                    <a:pt x="4168" y="8789"/>
                    <a:pt x="4025" y="8598"/>
                  </a:cubicBezTo>
                  <a:lnTo>
                    <a:pt x="4764" y="7836"/>
                  </a:lnTo>
                  <a:cubicBezTo>
                    <a:pt x="5145" y="8193"/>
                    <a:pt x="5692" y="8408"/>
                    <a:pt x="6264" y="8479"/>
                  </a:cubicBezTo>
                  <a:lnTo>
                    <a:pt x="6264" y="9503"/>
                  </a:lnTo>
                  <a:cubicBezTo>
                    <a:pt x="5669" y="9598"/>
                    <a:pt x="5216" y="10098"/>
                    <a:pt x="5216" y="10694"/>
                  </a:cubicBezTo>
                  <a:cubicBezTo>
                    <a:pt x="5216" y="11360"/>
                    <a:pt x="5740" y="11884"/>
                    <a:pt x="6407" y="11884"/>
                  </a:cubicBezTo>
                  <a:cubicBezTo>
                    <a:pt x="7050" y="11884"/>
                    <a:pt x="7598" y="11360"/>
                    <a:pt x="7598" y="10694"/>
                  </a:cubicBezTo>
                  <a:cubicBezTo>
                    <a:pt x="7598" y="10098"/>
                    <a:pt x="7145" y="9598"/>
                    <a:pt x="6574" y="9503"/>
                  </a:cubicBezTo>
                  <a:lnTo>
                    <a:pt x="6574" y="8479"/>
                  </a:lnTo>
                  <a:cubicBezTo>
                    <a:pt x="7145" y="8431"/>
                    <a:pt x="7645" y="8193"/>
                    <a:pt x="8050" y="7836"/>
                  </a:cubicBezTo>
                  <a:lnTo>
                    <a:pt x="8788" y="8598"/>
                  </a:lnTo>
                  <a:cubicBezTo>
                    <a:pt x="8645" y="8789"/>
                    <a:pt x="8550" y="9027"/>
                    <a:pt x="8550" y="9312"/>
                  </a:cubicBezTo>
                  <a:cubicBezTo>
                    <a:pt x="8550" y="9622"/>
                    <a:pt x="8669" y="9932"/>
                    <a:pt x="8907" y="10170"/>
                  </a:cubicBezTo>
                  <a:cubicBezTo>
                    <a:pt x="9122" y="10384"/>
                    <a:pt x="9408" y="10503"/>
                    <a:pt x="9717" y="10527"/>
                  </a:cubicBezTo>
                  <a:lnTo>
                    <a:pt x="9765" y="10527"/>
                  </a:lnTo>
                  <a:cubicBezTo>
                    <a:pt x="10027" y="10527"/>
                    <a:pt x="10336" y="10432"/>
                    <a:pt x="10551" y="10265"/>
                  </a:cubicBezTo>
                  <a:cubicBezTo>
                    <a:pt x="10598" y="10194"/>
                    <a:pt x="10622" y="10075"/>
                    <a:pt x="10574" y="10027"/>
                  </a:cubicBezTo>
                  <a:cubicBezTo>
                    <a:pt x="10528" y="9981"/>
                    <a:pt x="10462" y="9954"/>
                    <a:pt x="10409" y="9954"/>
                  </a:cubicBezTo>
                  <a:cubicBezTo>
                    <a:pt x="10379" y="9954"/>
                    <a:pt x="10353" y="9962"/>
                    <a:pt x="10336" y="9979"/>
                  </a:cubicBezTo>
                  <a:cubicBezTo>
                    <a:pt x="10179" y="10125"/>
                    <a:pt x="9984" y="10197"/>
                    <a:pt x="9788" y="10197"/>
                  </a:cubicBezTo>
                  <a:cubicBezTo>
                    <a:pt x="9568" y="10197"/>
                    <a:pt x="9345" y="10108"/>
                    <a:pt x="9169" y="9932"/>
                  </a:cubicBezTo>
                  <a:cubicBezTo>
                    <a:pt x="9027" y="9789"/>
                    <a:pt x="8931" y="9551"/>
                    <a:pt x="8931" y="9336"/>
                  </a:cubicBezTo>
                  <a:cubicBezTo>
                    <a:pt x="8931" y="9122"/>
                    <a:pt x="9027" y="8884"/>
                    <a:pt x="9169" y="8741"/>
                  </a:cubicBezTo>
                  <a:cubicBezTo>
                    <a:pt x="9336" y="8574"/>
                    <a:pt x="9550" y="8491"/>
                    <a:pt x="9768" y="8491"/>
                  </a:cubicBezTo>
                  <a:cubicBezTo>
                    <a:pt x="9985" y="8491"/>
                    <a:pt x="10205" y="8574"/>
                    <a:pt x="10384" y="8741"/>
                  </a:cubicBezTo>
                  <a:cubicBezTo>
                    <a:pt x="10574" y="8908"/>
                    <a:pt x="10670" y="9193"/>
                    <a:pt x="10622" y="9432"/>
                  </a:cubicBezTo>
                  <a:cubicBezTo>
                    <a:pt x="10622" y="9503"/>
                    <a:pt x="10694" y="9598"/>
                    <a:pt x="10789" y="9598"/>
                  </a:cubicBezTo>
                  <a:cubicBezTo>
                    <a:pt x="10860" y="9598"/>
                    <a:pt x="10955" y="9551"/>
                    <a:pt x="10955" y="9455"/>
                  </a:cubicBezTo>
                  <a:cubicBezTo>
                    <a:pt x="10979" y="9098"/>
                    <a:pt x="10860" y="8741"/>
                    <a:pt x="10598" y="8479"/>
                  </a:cubicBezTo>
                  <a:cubicBezTo>
                    <a:pt x="10374" y="8242"/>
                    <a:pt x="10063" y="8121"/>
                    <a:pt x="9749" y="8121"/>
                  </a:cubicBezTo>
                  <a:cubicBezTo>
                    <a:pt x="9495" y="8121"/>
                    <a:pt x="9239" y="8200"/>
                    <a:pt x="9027" y="8360"/>
                  </a:cubicBezTo>
                  <a:lnTo>
                    <a:pt x="8288" y="7598"/>
                  </a:lnTo>
                  <a:cubicBezTo>
                    <a:pt x="8645" y="7217"/>
                    <a:pt x="8836" y="6693"/>
                    <a:pt x="8907" y="6121"/>
                  </a:cubicBezTo>
                  <a:lnTo>
                    <a:pt x="9955" y="6121"/>
                  </a:lnTo>
                  <a:cubicBezTo>
                    <a:pt x="10027" y="6717"/>
                    <a:pt x="10551" y="7169"/>
                    <a:pt x="11146" y="7169"/>
                  </a:cubicBezTo>
                  <a:cubicBezTo>
                    <a:pt x="11789" y="7169"/>
                    <a:pt x="12337" y="6621"/>
                    <a:pt x="12337" y="5978"/>
                  </a:cubicBezTo>
                  <a:cubicBezTo>
                    <a:pt x="12361" y="5312"/>
                    <a:pt x="11813" y="4788"/>
                    <a:pt x="11146" y="4788"/>
                  </a:cubicBezTo>
                  <a:cubicBezTo>
                    <a:pt x="10551" y="4788"/>
                    <a:pt x="9955" y="5836"/>
                    <a:pt x="9955" y="5836"/>
                  </a:cubicBezTo>
                  <a:lnTo>
                    <a:pt x="8907" y="5836"/>
                  </a:lnTo>
                  <a:cubicBezTo>
                    <a:pt x="8884" y="5264"/>
                    <a:pt x="8645" y="4764"/>
                    <a:pt x="8288" y="4335"/>
                  </a:cubicBezTo>
                  <a:lnTo>
                    <a:pt x="9027" y="3597"/>
                  </a:lnTo>
                  <a:cubicBezTo>
                    <a:pt x="9241" y="3740"/>
                    <a:pt x="9503" y="3835"/>
                    <a:pt x="9741" y="3835"/>
                  </a:cubicBezTo>
                  <a:cubicBezTo>
                    <a:pt x="10027" y="3835"/>
                    <a:pt x="10360" y="3716"/>
                    <a:pt x="10598" y="3478"/>
                  </a:cubicBezTo>
                  <a:cubicBezTo>
                    <a:pt x="10860" y="3192"/>
                    <a:pt x="10979" y="2811"/>
                    <a:pt x="10932" y="2430"/>
                  </a:cubicBezTo>
                  <a:cubicBezTo>
                    <a:pt x="10908" y="2240"/>
                    <a:pt x="10836" y="2073"/>
                    <a:pt x="10717" y="1930"/>
                  </a:cubicBezTo>
                  <a:cubicBezTo>
                    <a:pt x="10472" y="1582"/>
                    <a:pt x="10108" y="1415"/>
                    <a:pt x="9743" y="1415"/>
                  </a:cubicBezTo>
                  <a:cubicBezTo>
                    <a:pt x="9434" y="1415"/>
                    <a:pt x="9124" y="1534"/>
                    <a:pt x="8884" y="1763"/>
                  </a:cubicBezTo>
                  <a:cubicBezTo>
                    <a:pt x="8645" y="2001"/>
                    <a:pt x="8526" y="2311"/>
                    <a:pt x="8526" y="2644"/>
                  </a:cubicBezTo>
                  <a:cubicBezTo>
                    <a:pt x="8526" y="2906"/>
                    <a:pt x="8598" y="3145"/>
                    <a:pt x="8765" y="3359"/>
                  </a:cubicBezTo>
                  <a:lnTo>
                    <a:pt x="8002" y="4097"/>
                  </a:lnTo>
                  <a:cubicBezTo>
                    <a:pt x="7621" y="3740"/>
                    <a:pt x="7098" y="3526"/>
                    <a:pt x="6526" y="3478"/>
                  </a:cubicBezTo>
                  <a:lnTo>
                    <a:pt x="6526" y="2406"/>
                  </a:lnTo>
                  <a:cubicBezTo>
                    <a:pt x="7359" y="2287"/>
                    <a:pt x="7931" y="1263"/>
                    <a:pt x="7240" y="334"/>
                  </a:cubicBezTo>
                  <a:lnTo>
                    <a:pt x="7217" y="311"/>
                  </a:lnTo>
                  <a:cubicBezTo>
                    <a:pt x="6923" y="94"/>
                    <a:pt x="6623" y="0"/>
                    <a:pt x="634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1" name="Google Shape;2951;p65"/>
          <p:cNvGrpSpPr/>
          <p:nvPr/>
        </p:nvGrpSpPr>
        <p:grpSpPr>
          <a:xfrm>
            <a:off x="4022564" y="2995090"/>
            <a:ext cx="353606" cy="351489"/>
            <a:chOff x="4365452" y="2995090"/>
            <a:chExt cx="353606" cy="351489"/>
          </a:xfrm>
        </p:grpSpPr>
        <p:sp>
          <p:nvSpPr>
            <p:cNvPr id="2952" name="Google Shape;2952;p65"/>
            <p:cNvSpPr/>
            <p:nvPr/>
          </p:nvSpPr>
          <p:spPr>
            <a:xfrm>
              <a:off x="4371117" y="3172610"/>
              <a:ext cx="171854" cy="170423"/>
            </a:xfrm>
            <a:custGeom>
              <a:rect b="b" l="l" r="r" t="t"/>
              <a:pathLst>
                <a:path extrusionOk="0" h="5716" w="5764">
                  <a:moveTo>
                    <a:pt x="1" y="0"/>
                  </a:moveTo>
                  <a:lnTo>
                    <a:pt x="1" y="5287"/>
                  </a:lnTo>
                  <a:cubicBezTo>
                    <a:pt x="1" y="5549"/>
                    <a:pt x="215" y="5716"/>
                    <a:pt x="453" y="5716"/>
                  </a:cubicBezTo>
                  <a:lnTo>
                    <a:pt x="5764" y="5716"/>
                  </a:lnTo>
                  <a:lnTo>
                    <a:pt x="5764" y="4025"/>
                  </a:lnTo>
                  <a:lnTo>
                    <a:pt x="5764" y="2834"/>
                  </a:lnTo>
                  <a:lnTo>
                    <a:pt x="5764" y="453"/>
                  </a:lnTo>
                  <a:cubicBezTo>
                    <a:pt x="5764" y="191"/>
                    <a:pt x="5549" y="0"/>
                    <a:pt x="5311"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65"/>
            <p:cNvSpPr/>
            <p:nvPr/>
          </p:nvSpPr>
          <p:spPr>
            <a:xfrm>
              <a:off x="4370401" y="3001470"/>
              <a:ext cx="171854" cy="193529"/>
            </a:xfrm>
            <a:custGeom>
              <a:rect b="b" l="l" r="r" t="t"/>
              <a:pathLst>
                <a:path extrusionOk="0" h="6491" w="5764">
                  <a:moveTo>
                    <a:pt x="477" y="1"/>
                  </a:moveTo>
                  <a:cubicBezTo>
                    <a:pt x="215" y="1"/>
                    <a:pt x="1" y="215"/>
                    <a:pt x="1" y="453"/>
                  </a:cubicBezTo>
                  <a:lnTo>
                    <a:pt x="1" y="5716"/>
                  </a:lnTo>
                  <a:lnTo>
                    <a:pt x="1739" y="5716"/>
                  </a:lnTo>
                  <a:lnTo>
                    <a:pt x="2263" y="6455"/>
                  </a:lnTo>
                  <a:cubicBezTo>
                    <a:pt x="2275" y="6478"/>
                    <a:pt x="2299" y="6490"/>
                    <a:pt x="2323" y="6490"/>
                  </a:cubicBezTo>
                  <a:cubicBezTo>
                    <a:pt x="2347" y="6490"/>
                    <a:pt x="2370" y="6478"/>
                    <a:pt x="2382" y="6455"/>
                  </a:cubicBezTo>
                  <a:lnTo>
                    <a:pt x="2930" y="5716"/>
                  </a:lnTo>
                  <a:lnTo>
                    <a:pt x="5335" y="5716"/>
                  </a:lnTo>
                  <a:cubicBezTo>
                    <a:pt x="5597" y="5716"/>
                    <a:pt x="5764" y="5502"/>
                    <a:pt x="5764" y="5264"/>
                  </a:cubicBezTo>
                  <a:lnTo>
                    <a:pt x="5764" y="1"/>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65"/>
            <p:cNvSpPr/>
            <p:nvPr/>
          </p:nvSpPr>
          <p:spPr>
            <a:xfrm>
              <a:off x="4518822" y="3001470"/>
              <a:ext cx="195258" cy="170452"/>
            </a:xfrm>
            <a:custGeom>
              <a:rect b="b" l="l" r="r" t="t"/>
              <a:pathLst>
                <a:path extrusionOk="0" h="5717" w="6549">
                  <a:moveTo>
                    <a:pt x="762" y="1"/>
                  </a:moveTo>
                  <a:lnTo>
                    <a:pt x="762" y="1692"/>
                  </a:lnTo>
                  <a:lnTo>
                    <a:pt x="24" y="2239"/>
                  </a:lnTo>
                  <a:cubicBezTo>
                    <a:pt x="0" y="2263"/>
                    <a:pt x="0" y="2335"/>
                    <a:pt x="24" y="2358"/>
                  </a:cubicBezTo>
                  <a:lnTo>
                    <a:pt x="762" y="2882"/>
                  </a:lnTo>
                  <a:lnTo>
                    <a:pt x="762" y="5264"/>
                  </a:lnTo>
                  <a:cubicBezTo>
                    <a:pt x="762" y="5550"/>
                    <a:pt x="976" y="5716"/>
                    <a:pt x="1215" y="5716"/>
                  </a:cubicBezTo>
                  <a:lnTo>
                    <a:pt x="6525" y="5716"/>
                  </a:lnTo>
                  <a:lnTo>
                    <a:pt x="6525" y="453"/>
                  </a:lnTo>
                  <a:cubicBezTo>
                    <a:pt x="6549" y="215"/>
                    <a:pt x="6335" y="1"/>
                    <a:pt x="6073"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65"/>
            <p:cNvSpPr/>
            <p:nvPr/>
          </p:nvSpPr>
          <p:spPr>
            <a:xfrm>
              <a:off x="4685669" y="3001470"/>
              <a:ext cx="28414" cy="170452"/>
            </a:xfrm>
            <a:custGeom>
              <a:rect b="b" l="l" r="r" t="t"/>
              <a:pathLst>
                <a:path extrusionOk="0" h="5717" w="953">
                  <a:moveTo>
                    <a:pt x="0" y="1"/>
                  </a:moveTo>
                  <a:cubicBezTo>
                    <a:pt x="262" y="1"/>
                    <a:pt x="477" y="191"/>
                    <a:pt x="477" y="453"/>
                  </a:cubicBezTo>
                  <a:lnTo>
                    <a:pt x="477" y="5716"/>
                  </a:lnTo>
                  <a:lnTo>
                    <a:pt x="953" y="5716"/>
                  </a:lnTo>
                  <a:lnTo>
                    <a:pt x="953" y="453"/>
                  </a:lnTo>
                  <a:cubicBezTo>
                    <a:pt x="953" y="215"/>
                    <a:pt x="739" y="1"/>
                    <a:pt x="477"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65"/>
            <p:cNvSpPr/>
            <p:nvPr/>
          </p:nvSpPr>
          <p:spPr>
            <a:xfrm>
              <a:off x="4540826" y="3149354"/>
              <a:ext cx="171138" cy="192963"/>
            </a:xfrm>
            <a:custGeom>
              <a:rect b="b" l="l" r="r" t="t"/>
              <a:pathLst>
                <a:path extrusionOk="0" h="6472" w="5740">
                  <a:moveTo>
                    <a:pt x="3456" y="0"/>
                  </a:moveTo>
                  <a:cubicBezTo>
                    <a:pt x="3436" y="0"/>
                    <a:pt x="3418" y="6"/>
                    <a:pt x="3406" y="18"/>
                  </a:cubicBezTo>
                  <a:lnTo>
                    <a:pt x="2858" y="756"/>
                  </a:lnTo>
                  <a:lnTo>
                    <a:pt x="453" y="756"/>
                  </a:lnTo>
                  <a:cubicBezTo>
                    <a:pt x="191" y="756"/>
                    <a:pt x="0" y="971"/>
                    <a:pt x="0" y="1209"/>
                  </a:cubicBezTo>
                  <a:lnTo>
                    <a:pt x="0" y="6472"/>
                  </a:lnTo>
                  <a:lnTo>
                    <a:pt x="5311" y="6472"/>
                  </a:lnTo>
                  <a:cubicBezTo>
                    <a:pt x="5573" y="6472"/>
                    <a:pt x="5740" y="6257"/>
                    <a:pt x="5740" y="6019"/>
                  </a:cubicBezTo>
                  <a:lnTo>
                    <a:pt x="5740" y="756"/>
                  </a:lnTo>
                  <a:lnTo>
                    <a:pt x="4049" y="756"/>
                  </a:lnTo>
                  <a:lnTo>
                    <a:pt x="3525" y="18"/>
                  </a:lnTo>
                  <a:cubicBezTo>
                    <a:pt x="3501" y="6"/>
                    <a:pt x="3477" y="0"/>
                    <a:pt x="3456"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65"/>
            <p:cNvSpPr/>
            <p:nvPr/>
          </p:nvSpPr>
          <p:spPr>
            <a:xfrm>
              <a:off x="4686384" y="3171895"/>
              <a:ext cx="27698" cy="170423"/>
            </a:xfrm>
            <a:custGeom>
              <a:rect b="b" l="l" r="r" t="t"/>
              <a:pathLst>
                <a:path extrusionOk="0" h="5716" w="929">
                  <a:moveTo>
                    <a:pt x="477" y="0"/>
                  </a:moveTo>
                  <a:lnTo>
                    <a:pt x="477" y="5263"/>
                  </a:lnTo>
                  <a:cubicBezTo>
                    <a:pt x="477" y="5501"/>
                    <a:pt x="262" y="5716"/>
                    <a:pt x="0" y="5716"/>
                  </a:cubicBezTo>
                  <a:lnTo>
                    <a:pt x="477" y="5716"/>
                  </a:lnTo>
                  <a:cubicBezTo>
                    <a:pt x="715" y="5716"/>
                    <a:pt x="929" y="5549"/>
                    <a:pt x="929" y="5263"/>
                  </a:cubicBezTo>
                  <a:lnTo>
                    <a:pt x="929"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65"/>
            <p:cNvSpPr/>
            <p:nvPr/>
          </p:nvSpPr>
          <p:spPr>
            <a:xfrm>
              <a:off x="4541541" y="3256391"/>
              <a:ext cx="23435" cy="35510"/>
            </a:xfrm>
            <a:custGeom>
              <a:rect b="b" l="l" r="r" t="t"/>
              <a:pathLst>
                <a:path extrusionOk="0" h="1191" w="786">
                  <a:moveTo>
                    <a:pt x="0" y="0"/>
                  </a:moveTo>
                  <a:lnTo>
                    <a:pt x="0" y="1191"/>
                  </a:lnTo>
                  <a:lnTo>
                    <a:pt x="762" y="643"/>
                  </a:lnTo>
                  <a:cubicBezTo>
                    <a:pt x="786" y="619"/>
                    <a:pt x="786" y="572"/>
                    <a:pt x="762" y="524"/>
                  </a:cubicBezTo>
                  <a:lnTo>
                    <a:pt x="0"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65"/>
            <p:cNvSpPr/>
            <p:nvPr/>
          </p:nvSpPr>
          <p:spPr>
            <a:xfrm>
              <a:off x="4488261" y="3118645"/>
              <a:ext cx="106559" cy="106529"/>
            </a:xfrm>
            <a:custGeom>
              <a:rect b="b" l="l" r="r" t="t"/>
              <a:pathLst>
                <a:path extrusionOk="0" h="3573" w="3574">
                  <a:moveTo>
                    <a:pt x="1787" y="0"/>
                  </a:moveTo>
                  <a:cubicBezTo>
                    <a:pt x="811" y="0"/>
                    <a:pt x="1" y="810"/>
                    <a:pt x="1" y="1786"/>
                  </a:cubicBezTo>
                  <a:cubicBezTo>
                    <a:pt x="1" y="2763"/>
                    <a:pt x="811" y="3572"/>
                    <a:pt x="1787" y="3572"/>
                  </a:cubicBezTo>
                  <a:cubicBezTo>
                    <a:pt x="2787" y="3572"/>
                    <a:pt x="3573" y="2763"/>
                    <a:pt x="3573" y="1786"/>
                  </a:cubicBezTo>
                  <a:cubicBezTo>
                    <a:pt x="3573" y="810"/>
                    <a:pt x="2787" y="0"/>
                    <a:pt x="1787"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65"/>
            <p:cNvSpPr/>
            <p:nvPr/>
          </p:nvSpPr>
          <p:spPr>
            <a:xfrm>
              <a:off x="4505316" y="3125025"/>
              <a:ext cx="89505" cy="100149"/>
            </a:xfrm>
            <a:custGeom>
              <a:rect b="b" l="l" r="r" t="t"/>
              <a:pathLst>
                <a:path extrusionOk="0" h="3359" w="3002">
                  <a:moveTo>
                    <a:pt x="2049" y="1"/>
                  </a:moveTo>
                  <a:lnTo>
                    <a:pt x="2049" y="1"/>
                  </a:lnTo>
                  <a:cubicBezTo>
                    <a:pt x="2406" y="334"/>
                    <a:pt x="2620" y="810"/>
                    <a:pt x="2620" y="1310"/>
                  </a:cubicBezTo>
                  <a:cubicBezTo>
                    <a:pt x="2620" y="2287"/>
                    <a:pt x="1810" y="3096"/>
                    <a:pt x="834" y="3096"/>
                  </a:cubicBezTo>
                  <a:cubicBezTo>
                    <a:pt x="548" y="3096"/>
                    <a:pt x="239" y="3001"/>
                    <a:pt x="1" y="2882"/>
                  </a:cubicBezTo>
                  <a:lnTo>
                    <a:pt x="1" y="2882"/>
                  </a:lnTo>
                  <a:cubicBezTo>
                    <a:pt x="334" y="3192"/>
                    <a:pt x="739" y="3358"/>
                    <a:pt x="1215" y="3358"/>
                  </a:cubicBezTo>
                  <a:cubicBezTo>
                    <a:pt x="2215" y="3358"/>
                    <a:pt x="3001" y="2549"/>
                    <a:pt x="3001" y="1572"/>
                  </a:cubicBezTo>
                  <a:cubicBezTo>
                    <a:pt x="3001" y="882"/>
                    <a:pt x="2620" y="262"/>
                    <a:pt x="2049" y="1"/>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65"/>
            <p:cNvSpPr/>
            <p:nvPr/>
          </p:nvSpPr>
          <p:spPr>
            <a:xfrm>
              <a:off x="4365452" y="2995090"/>
              <a:ext cx="353606" cy="351489"/>
            </a:xfrm>
            <a:custGeom>
              <a:rect b="b" l="l" r="r" t="t"/>
              <a:pathLst>
                <a:path extrusionOk="0" h="11789" w="11860">
                  <a:moveTo>
                    <a:pt x="11217" y="358"/>
                  </a:moveTo>
                  <a:cubicBezTo>
                    <a:pt x="11360" y="358"/>
                    <a:pt x="11502" y="477"/>
                    <a:pt x="11502" y="667"/>
                  </a:cubicBezTo>
                  <a:lnTo>
                    <a:pt x="11502" y="5764"/>
                  </a:lnTo>
                  <a:lnTo>
                    <a:pt x="10026" y="5764"/>
                  </a:lnTo>
                  <a:lnTo>
                    <a:pt x="9550" y="5073"/>
                  </a:lnTo>
                  <a:cubicBezTo>
                    <a:pt x="9478" y="5002"/>
                    <a:pt x="9431" y="4978"/>
                    <a:pt x="9335" y="4978"/>
                  </a:cubicBezTo>
                  <a:cubicBezTo>
                    <a:pt x="9240" y="4978"/>
                    <a:pt x="9192" y="5002"/>
                    <a:pt x="9121" y="5073"/>
                  </a:cubicBezTo>
                  <a:lnTo>
                    <a:pt x="8645" y="5764"/>
                  </a:lnTo>
                  <a:lnTo>
                    <a:pt x="7859" y="5764"/>
                  </a:lnTo>
                  <a:cubicBezTo>
                    <a:pt x="7764" y="4787"/>
                    <a:pt x="7025" y="4049"/>
                    <a:pt x="6073" y="3977"/>
                  </a:cubicBezTo>
                  <a:lnTo>
                    <a:pt x="6073" y="3073"/>
                  </a:lnTo>
                  <a:cubicBezTo>
                    <a:pt x="6073" y="3001"/>
                    <a:pt x="6025" y="2953"/>
                    <a:pt x="6001" y="2930"/>
                  </a:cubicBezTo>
                  <a:lnTo>
                    <a:pt x="5382" y="2477"/>
                  </a:lnTo>
                  <a:lnTo>
                    <a:pt x="6001" y="2025"/>
                  </a:lnTo>
                  <a:cubicBezTo>
                    <a:pt x="6073" y="2001"/>
                    <a:pt x="6073" y="1953"/>
                    <a:pt x="6073" y="1882"/>
                  </a:cubicBezTo>
                  <a:lnTo>
                    <a:pt x="6073" y="358"/>
                  </a:lnTo>
                  <a:close/>
                  <a:moveTo>
                    <a:pt x="5739" y="358"/>
                  </a:moveTo>
                  <a:lnTo>
                    <a:pt x="5739" y="1787"/>
                  </a:lnTo>
                  <a:lnTo>
                    <a:pt x="5049" y="2263"/>
                  </a:lnTo>
                  <a:cubicBezTo>
                    <a:pt x="5001" y="2334"/>
                    <a:pt x="4953" y="2382"/>
                    <a:pt x="4953" y="2477"/>
                  </a:cubicBezTo>
                  <a:cubicBezTo>
                    <a:pt x="4953" y="2572"/>
                    <a:pt x="5001" y="2620"/>
                    <a:pt x="5049" y="2692"/>
                  </a:cubicBezTo>
                  <a:lnTo>
                    <a:pt x="5739" y="3168"/>
                  </a:lnTo>
                  <a:lnTo>
                    <a:pt x="5739" y="3977"/>
                  </a:lnTo>
                  <a:cubicBezTo>
                    <a:pt x="5430" y="4001"/>
                    <a:pt x="5168" y="4097"/>
                    <a:pt x="4930" y="4239"/>
                  </a:cubicBezTo>
                  <a:cubicBezTo>
                    <a:pt x="4882" y="4263"/>
                    <a:pt x="4811" y="4359"/>
                    <a:pt x="4834" y="4454"/>
                  </a:cubicBezTo>
                  <a:cubicBezTo>
                    <a:pt x="4864" y="4528"/>
                    <a:pt x="4922" y="4565"/>
                    <a:pt x="4990" y="4565"/>
                  </a:cubicBezTo>
                  <a:cubicBezTo>
                    <a:pt x="5031" y="4565"/>
                    <a:pt x="5076" y="4552"/>
                    <a:pt x="5120" y="4525"/>
                  </a:cubicBezTo>
                  <a:cubicBezTo>
                    <a:pt x="5358" y="4382"/>
                    <a:pt x="5644" y="4335"/>
                    <a:pt x="5906" y="4335"/>
                  </a:cubicBezTo>
                  <a:cubicBezTo>
                    <a:pt x="6811" y="4335"/>
                    <a:pt x="7525" y="5049"/>
                    <a:pt x="7525" y="5930"/>
                  </a:cubicBezTo>
                  <a:cubicBezTo>
                    <a:pt x="7549" y="6788"/>
                    <a:pt x="6811" y="7550"/>
                    <a:pt x="5906" y="7550"/>
                  </a:cubicBezTo>
                  <a:cubicBezTo>
                    <a:pt x="5025" y="7550"/>
                    <a:pt x="4311" y="6835"/>
                    <a:pt x="4311" y="5930"/>
                  </a:cubicBezTo>
                  <a:cubicBezTo>
                    <a:pt x="4311" y="5597"/>
                    <a:pt x="4406" y="5311"/>
                    <a:pt x="4572" y="5049"/>
                  </a:cubicBezTo>
                  <a:cubicBezTo>
                    <a:pt x="4644" y="4978"/>
                    <a:pt x="4596" y="4859"/>
                    <a:pt x="4549" y="4811"/>
                  </a:cubicBezTo>
                  <a:cubicBezTo>
                    <a:pt x="4504" y="4778"/>
                    <a:pt x="4455" y="4760"/>
                    <a:pt x="4410" y="4760"/>
                  </a:cubicBezTo>
                  <a:cubicBezTo>
                    <a:pt x="4358" y="4760"/>
                    <a:pt x="4312" y="4784"/>
                    <a:pt x="4287" y="4835"/>
                  </a:cubicBezTo>
                  <a:cubicBezTo>
                    <a:pt x="4096" y="5097"/>
                    <a:pt x="3977" y="5430"/>
                    <a:pt x="3953" y="5764"/>
                  </a:cubicBezTo>
                  <a:lnTo>
                    <a:pt x="3048" y="5764"/>
                  </a:lnTo>
                  <a:cubicBezTo>
                    <a:pt x="3001" y="5764"/>
                    <a:pt x="2929" y="5787"/>
                    <a:pt x="2905" y="5811"/>
                  </a:cubicBezTo>
                  <a:lnTo>
                    <a:pt x="2453" y="6430"/>
                  </a:lnTo>
                  <a:lnTo>
                    <a:pt x="2024" y="5811"/>
                  </a:lnTo>
                  <a:cubicBezTo>
                    <a:pt x="1977" y="5764"/>
                    <a:pt x="1929" y="5764"/>
                    <a:pt x="1858" y="5764"/>
                  </a:cubicBezTo>
                  <a:lnTo>
                    <a:pt x="286" y="5764"/>
                  </a:lnTo>
                  <a:lnTo>
                    <a:pt x="286" y="667"/>
                  </a:lnTo>
                  <a:cubicBezTo>
                    <a:pt x="286" y="524"/>
                    <a:pt x="405" y="358"/>
                    <a:pt x="595" y="358"/>
                  </a:cubicBezTo>
                  <a:close/>
                  <a:moveTo>
                    <a:pt x="3977" y="6073"/>
                  </a:moveTo>
                  <a:cubicBezTo>
                    <a:pt x="4072" y="7026"/>
                    <a:pt x="4811" y="7788"/>
                    <a:pt x="5763" y="7859"/>
                  </a:cubicBezTo>
                  <a:lnTo>
                    <a:pt x="5763" y="8764"/>
                  </a:lnTo>
                  <a:cubicBezTo>
                    <a:pt x="5763" y="8812"/>
                    <a:pt x="5787" y="8883"/>
                    <a:pt x="5835" y="8907"/>
                  </a:cubicBezTo>
                  <a:lnTo>
                    <a:pt x="6454" y="9360"/>
                  </a:lnTo>
                  <a:lnTo>
                    <a:pt x="5835" y="9812"/>
                  </a:lnTo>
                  <a:cubicBezTo>
                    <a:pt x="5763" y="9836"/>
                    <a:pt x="5763" y="9883"/>
                    <a:pt x="5763" y="9955"/>
                  </a:cubicBezTo>
                  <a:lnTo>
                    <a:pt x="5763" y="11479"/>
                  </a:lnTo>
                  <a:lnTo>
                    <a:pt x="619" y="11479"/>
                  </a:lnTo>
                  <a:cubicBezTo>
                    <a:pt x="476" y="11479"/>
                    <a:pt x="310" y="11360"/>
                    <a:pt x="310" y="11169"/>
                  </a:cubicBezTo>
                  <a:lnTo>
                    <a:pt x="310" y="6073"/>
                  </a:lnTo>
                  <a:lnTo>
                    <a:pt x="1810" y="6073"/>
                  </a:lnTo>
                  <a:lnTo>
                    <a:pt x="2286" y="6764"/>
                  </a:lnTo>
                  <a:cubicBezTo>
                    <a:pt x="2334" y="6835"/>
                    <a:pt x="2405" y="6859"/>
                    <a:pt x="2501" y="6859"/>
                  </a:cubicBezTo>
                  <a:cubicBezTo>
                    <a:pt x="2572" y="6859"/>
                    <a:pt x="2643" y="6811"/>
                    <a:pt x="2691" y="6764"/>
                  </a:cubicBezTo>
                  <a:lnTo>
                    <a:pt x="3167" y="6073"/>
                  </a:lnTo>
                  <a:close/>
                  <a:moveTo>
                    <a:pt x="619" y="0"/>
                  </a:moveTo>
                  <a:cubicBezTo>
                    <a:pt x="262" y="0"/>
                    <a:pt x="0" y="310"/>
                    <a:pt x="0" y="643"/>
                  </a:cubicBezTo>
                  <a:lnTo>
                    <a:pt x="0" y="11622"/>
                  </a:lnTo>
                  <a:cubicBezTo>
                    <a:pt x="0" y="11717"/>
                    <a:pt x="72" y="11789"/>
                    <a:pt x="167" y="11789"/>
                  </a:cubicBezTo>
                  <a:lnTo>
                    <a:pt x="9312" y="11789"/>
                  </a:lnTo>
                  <a:cubicBezTo>
                    <a:pt x="9454" y="11646"/>
                    <a:pt x="9359" y="11479"/>
                    <a:pt x="9216" y="11479"/>
                  </a:cubicBezTo>
                  <a:lnTo>
                    <a:pt x="6097" y="11479"/>
                  </a:lnTo>
                  <a:lnTo>
                    <a:pt x="6097" y="10050"/>
                  </a:lnTo>
                  <a:lnTo>
                    <a:pt x="6787" y="9574"/>
                  </a:lnTo>
                  <a:cubicBezTo>
                    <a:pt x="6835" y="9502"/>
                    <a:pt x="6859" y="9455"/>
                    <a:pt x="6859" y="9360"/>
                  </a:cubicBezTo>
                  <a:cubicBezTo>
                    <a:pt x="6859" y="9264"/>
                    <a:pt x="6835" y="9217"/>
                    <a:pt x="6787" y="9145"/>
                  </a:cubicBezTo>
                  <a:lnTo>
                    <a:pt x="6097" y="8669"/>
                  </a:lnTo>
                  <a:lnTo>
                    <a:pt x="6097" y="7859"/>
                  </a:lnTo>
                  <a:cubicBezTo>
                    <a:pt x="7049" y="7764"/>
                    <a:pt x="7787" y="7026"/>
                    <a:pt x="7883" y="6073"/>
                  </a:cubicBezTo>
                  <a:lnTo>
                    <a:pt x="8764" y="6073"/>
                  </a:lnTo>
                  <a:cubicBezTo>
                    <a:pt x="8835" y="6073"/>
                    <a:pt x="8883" y="6049"/>
                    <a:pt x="8931" y="6026"/>
                  </a:cubicBezTo>
                  <a:lnTo>
                    <a:pt x="9359" y="5383"/>
                  </a:lnTo>
                  <a:lnTo>
                    <a:pt x="9812" y="6026"/>
                  </a:lnTo>
                  <a:cubicBezTo>
                    <a:pt x="9835" y="6073"/>
                    <a:pt x="9907" y="6073"/>
                    <a:pt x="9955" y="6073"/>
                  </a:cubicBezTo>
                  <a:lnTo>
                    <a:pt x="11550" y="6073"/>
                  </a:lnTo>
                  <a:lnTo>
                    <a:pt x="11550" y="11265"/>
                  </a:lnTo>
                  <a:cubicBezTo>
                    <a:pt x="11550" y="11336"/>
                    <a:pt x="11455" y="11431"/>
                    <a:pt x="11360" y="11431"/>
                  </a:cubicBezTo>
                  <a:lnTo>
                    <a:pt x="10026" y="11431"/>
                  </a:lnTo>
                  <a:cubicBezTo>
                    <a:pt x="10002" y="11431"/>
                    <a:pt x="9955" y="11431"/>
                    <a:pt x="9931" y="11455"/>
                  </a:cubicBezTo>
                  <a:cubicBezTo>
                    <a:pt x="9812" y="11622"/>
                    <a:pt x="9931" y="11765"/>
                    <a:pt x="10050" y="11765"/>
                  </a:cubicBezTo>
                  <a:lnTo>
                    <a:pt x="11241" y="11765"/>
                  </a:lnTo>
                  <a:cubicBezTo>
                    <a:pt x="11598" y="11765"/>
                    <a:pt x="11860" y="11455"/>
                    <a:pt x="11860" y="11146"/>
                  </a:cubicBezTo>
                  <a:lnTo>
                    <a:pt x="11860" y="596"/>
                  </a:lnTo>
                  <a:cubicBezTo>
                    <a:pt x="11836" y="310"/>
                    <a:pt x="11574" y="0"/>
                    <a:pt x="1121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65"/>
            <p:cNvSpPr/>
            <p:nvPr/>
          </p:nvSpPr>
          <p:spPr>
            <a:xfrm>
              <a:off x="4512412" y="3156271"/>
              <a:ext cx="59690" cy="10674"/>
            </a:xfrm>
            <a:custGeom>
              <a:rect b="b" l="l" r="r" t="t"/>
              <a:pathLst>
                <a:path extrusionOk="0" h="358" w="2002">
                  <a:moveTo>
                    <a:pt x="215" y="0"/>
                  </a:moveTo>
                  <a:cubicBezTo>
                    <a:pt x="120" y="0"/>
                    <a:pt x="72" y="48"/>
                    <a:pt x="24" y="143"/>
                  </a:cubicBezTo>
                  <a:cubicBezTo>
                    <a:pt x="1" y="262"/>
                    <a:pt x="96" y="358"/>
                    <a:pt x="215" y="358"/>
                  </a:cubicBezTo>
                  <a:lnTo>
                    <a:pt x="1787" y="358"/>
                  </a:lnTo>
                  <a:cubicBezTo>
                    <a:pt x="1882" y="358"/>
                    <a:pt x="1930" y="286"/>
                    <a:pt x="1953" y="191"/>
                  </a:cubicBezTo>
                  <a:cubicBezTo>
                    <a:pt x="2001" y="72"/>
                    <a:pt x="1906" y="0"/>
                    <a:pt x="17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65"/>
            <p:cNvSpPr/>
            <p:nvPr/>
          </p:nvSpPr>
          <p:spPr>
            <a:xfrm>
              <a:off x="4525203" y="3177560"/>
              <a:ext cx="34108" cy="10674"/>
            </a:xfrm>
            <a:custGeom>
              <a:rect b="b" l="l" r="r" t="t"/>
              <a:pathLst>
                <a:path extrusionOk="0" h="358" w="1144">
                  <a:moveTo>
                    <a:pt x="191" y="1"/>
                  </a:moveTo>
                  <a:cubicBezTo>
                    <a:pt x="119" y="1"/>
                    <a:pt x="48" y="48"/>
                    <a:pt x="24" y="144"/>
                  </a:cubicBezTo>
                  <a:cubicBezTo>
                    <a:pt x="0" y="263"/>
                    <a:pt x="72" y="358"/>
                    <a:pt x="191" y="358"/>
                  </a:cubicBezTo>
                  <a:lnTo>
                    <a:pt x="977" y="358"/>
                  </a:lnTo>
                  <a:cubicBezTo>
                    <a:pt x="1072" y="358"/>
                    <a:pt x="1120" y="287"/>
                    <a:pt x="1143" y="191"/>
                  </a:cubicBezTo>
                  <a:cubicBezTo>
                    <a:pt x="1143" y="72"/>
                    <a:pt x="1072" y="1"/>
                    <a:pt x="9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65"/>
            <p:cNvSpPr/>
            <p:nvPr/>
          </p:nvSpPr>
          <p:spPr>
            <a:xfrm>
              <a:off x="4410175" y="3229409"/>
              <a:ext cx="90190" cy="10674"/>
            </a:xfrm>
            <a:custGeom>
              <a:rect b="b" l="l" r="r" t="t"/>
              <a:pathLst>
                <a:path extrusionOk="0" h="358" w="3025">
                  <a:moveTo>
                    <a:pt x="215" y="0"/>
                  </a:moveTo>
                  <a:cubicBezTo>
                    <a:pt x="119" y="0"/>
                    <a:pt x="72" y="72"/>
                    <a:pt x="48" y="167"/>
                  </a:cubicBezTo>
                  <a:cubicBezTo>
                    <a:pt x="0" y="286"/>
                    <a:pt x="96" y="357"/>
                    <a:pt x="215" y="357"/>
                  </a:cubicBezTo>
                  <a:lnTo>
                    <a:pt x="2834" y="357"/>
                  </a:lnTo>
                  <a:cubicBezTo>
                    <a:pt x="2930" y="357"/>
                    <a:pt x="2977" y="310"/>
                    <a:pt x="3001" y="215"/>
                  </a:cubicBezTo>
                  <a:cubicBezTo>
                    <a:pt x="3025" y="119"/>
                    <a:pt x="2953"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65"/>
            <p:cNvSpPr/>
            <p:nvPr/>
          </p:nvSpPr>
          <p:spPr>
            <a:xfrm>
              <a:off x="4410175" y="3252128"/>
              <a:ext cx="90190" cy="10674"/>
            </a:xfrm>
            <a:custGeom>
              <a:rect b="b" l="l" r="r" t="t"/>
              <a:pathLst>
                <a:path extrusionOk="0" h="358" w="3025">
                  <a:moveTo>
                    <a:pt x="215" y="0"/>
                  </a:moveTo>
                  <a:cubicBezTo>
                    <a:pt x="119" y="0"/>
                    <a:pt x="72" y="48"/>
                    <a:pt x="48" y="143"/>
                  </a:cubicBezTo>
                  <a:cubicBezTo>
                    <a:pt x="0" y="262"/>
                    <a:pt x="96" y="358"/>
                    <a:pt x="215" y="358"/>
                  </a:cubicBezTo>
                  <a:lnTo>
                    <a:pt x="2834" y="358"/>
                  </a:lnTo>
                  <a:cubicBezTo>
                    <a:pt x="2930" y="358"/>
                    <a:pt x="2977" y="286"/>
                    <a:pt x="3001" y="191"/>
                  </a:cubicBezTo>
                  <a:cubicBezTo>
                    <a:pt x="3025" y="119"/>
                    <a:pt x="2953"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65"/>
            <p:cNvSpPr/>
            <p:nvPr/>
          </p:nvSpPr>
          <p:spPr>
            <a:xfrm>
              <a:off x="4430062" y="3274132"/>
              <a:ext cx="50417" cy="10674"/>
            </a:xfrm>
            <a:custGeom>
              <a:rect b="b" l="l" r="r" t="t"/>
              <a:pathLst>
                <a:path extrusionOk="0" h="358" w="1691">
                  <a:moveTo>
                    <a:pt x="215" y="1"/>
                  </a:moveTo>
                  <a:cubicBezTo>
                    <a:pt x="119" y="1"/>
                    <a:pt x="48" y="48"/>
                    <a:pt x="24" y="143"/>
                  </a:cubicBezTo>
                  <a:cubicBezTo>
                    <a:pt x="0" y="262"/>
                    <a:pt x="95" y="358"/>
                    <a:pt x="215" y="358"/>
                  </a:cubicBezTo>
                  <a:lnTo>
                    <a:pt x="1524" y="358"/>
                  </a:lnTo>
                  <a:cubicBezTo>
                    <a:pt x="1596" y="358"/>
                    <a:pt x="1667" y="286"/>
                    <a:pt x="1691" y="215"/>
                  </a:cubicBezTo>
                  <a:cubicBezTo>
                    <a:pt x="1691" y="96"/>
                    <a:pt x="1596" y="1"/>
                    <a:pt x="152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65"/>
            <p:cNvSpPr/>
            <p:nvPr/>
          </p:nvSpPr>
          <p:spPr>
            <a:xfrm>
              <a:off x="4583432" y="3229409"/>
              <a:ext cx="90190" cy="10674"/>
            </a:xfrm>
            <a:custGeom>
              <a:rect b="b" l="l" r="r" t="t"/>
              <a:pathLst>
                <a:path extrusionOk="0" h="358" w="3025">
                  <a:moveTo>
                    <a:pt x="214" y="0"/>
                  </a:moveTo>
                  <a:cubicBezTo>
                    <a:pt x="119" y="0"/>
                    <a:pt x="72" y="72"/>
                    <a:pt x="24" y="167"/>
                  </a:cubicBezTo>
                  <a:cubicBezTo>
                    <a:pt x="0" y="286"/>
                    <a:pt x="95" y="357"/>
                    <a:pt x="214" y="357"/>
                  </a:cubicBezTo>
                  <a:lnTo>
                    <a:pt x="2834" y="357"/>
                  </a:lnTo>
                  <a:cubicBezTo>
                    <a:pt x="2929" y="357"/>
                    <a:pt x="2977" y="310"/>
                    <a:pt x="3001" y="215"/>
                  </a:cubicBezTo>
                  <a:cubicBezTo>
                    <a:pt x="3025" y="95"/>
                    <a:pt x="2953"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65"/>
            <p:cNvSpPr/>
            <p:nvPr/>
          </p:nvSpPr>
          <p:spPr>
            <a:xfrm>
              <a:off x="4583432" y="3252128"/>
              <a:ext cx="90190" cy="10674"/>
            </a:xfrm>
            <a:custGeom>
              <a:rect b="b" l="l" r="r" t="t"/>
              <a:pathLst>
                <a:path extrusionOk="0" h="358" w="3025">
                  <a:moveTo>
                    <a:pt x="214" y="0"/>
                  </a:moveTo>
                  <a:cubicBezTo>
                    <a:pt x="119" y="0"/>
                    <a:pt x="72" y="48"/>
                    <a:pt x="24" y="143"/>
                  </a:cubicBezTo>
                  <a:cubicBezTo>
                    <a:pt x="0" y="262"/>
                    <a:pt x="95" y="358"/>
                    <a:pt x="214" y="358"/>
                  </a:cubicBezTo>
                  <a:lnTo>
                    <a:pt x="2834" y="358"/>
                  </a:lnTo>
                  <a:cubicBezTo>
                    <a:pt x="2929" y="358"/>
                    <a:pt x="2977" y="286"/>
                    <a:pt x="3001" y="191"/>
                  </a:cubicBezTo>
                  <a:cubicBezTo>
                    <a:pt x="3025" y="72"/>
                    <a:pt x="2953"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65"/>
            <p:cNvSpPr/>
            <p:nvPr/>
          </p:nvSpPr>
          <p:spPr>
            <a:xfrm>
              <a:off x="4603289" y="3274132"/>
              <a:ext cx="50447" cy="10674"/>
            </a:xfrm>
            <a:custGeom>
              <a:rect b="b" l="l" r="r" t="t"/>
              <a:pathLst>
                <a:path extrusionOk="0" h="358" w="1692">
                  <a:moveTo>
                    <a:pt x="191" y="1"/>
                  </a:moveTo>
                  <a:cubicBezTo>
                    <a:pt x="120" y="1"/>
                    <a:pt x="49" y="48"/>
                    <a:pt x="25" y="143"/>
                  </a:cubicBezTo>
                  <a:cubicBezTo>
                    <a:pt x="1" y="262"/>
                    <a:pt x="72" y="358"/>
                    <a:pt x="191" y="358"/>
                  </a:cubicBezTo>
                  <a:lnTo>
                    <a:pt x="1501" y="358"/>
                  </a:lnTo>
                  <a:cubicBezTo>
                    <a:pt x="1597" y="358"/>
                    <a:pt x="1668" y="286"/>
                    <a:pt x="1692" y="215"/>
                  </a:cubicBezTo>
                  <a:cubicBezTo>
                    <a:pt x="1692" y="96"/>
                    <a:pt x="1597" y="1"/>
                    <a:pt x="150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65"/>
            <p:cNvSpPr/>
            <p:nvPr/>
          </p:nvSpPr>
          <p:spPr>
            <a:xfrm>
              <a:off x="4583432" y="3058984"/>
              <a:ext cx="89475" cy="10674"/>
            </a:xfrm>
            <a:custGeom>
              <a:rect b="b" l="l" r="r" t="t"/>
              <a:pathLst>
                <a:path extrusionOk="0" h="358" w="3001">
                  <a:moveTo>
                    <a:pt x="214" y="1"/>
                  </a:moveTo>
                  <a:cubicBezTo>
                    <a:pt x="119" y="1"/>
                    <a:pt x="72" y="72"/>
                    <a:pt x="24" y="167"/>
                  </a:cubicBezTo>
                  <a:cubicBezTo>
                    <a:pt x="0" y="287"/>
                    <a:pt x="95" y="358"/>
                    <a:pt x="214" y="358"/>
                  </a:cubicBezTo>
                  <a:lnTo>
                    <a:pt x="2834" y="358"/>
                  </a:lnTo>
                  <a:cubicBezTo>
                    <a:pt x="2929" y="358"/>
                    <a:pt x="2977" y="310"/>
                    <a:pt x="3001" y="215"/>
                  </a:cubicBezTo>
                  <a:cubicBezTo>
                    <a:pt x="3001" y="96"/>
                    <a:pt x="2929" y="1"/>
                    <a:pt x="28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65"/>
            <p:cNvSpPr/>
            <p:nvPr/>
          </p:nvSpPr>
          <p:spPr>
            <a:xfrm>
              <a:off x="4583432" y="3081703"/>
              <a:ext cx="89475" cy="10704"/>
            </a:xfrm>
            <a:custGeom>
              <a:rect b="b" l="l" r="r" t="t"/>
              <a:pathLst>
                <a:path extrusionOk="0" h="359" w="3001">
                  <a:moveTo>
                    <a:pt x="214" y="1"/>
                  </a:moveTo>
                  <a:cubicBezTo>
                    <a:pt x="119" y="1"/>
                    <a:pt x="72" y="48"/>
                    <a:pt x="24" y="144"/>
                  </a:cubicBezTo>
                  <a:cubicBezTo>
                    <a:pt x="0" y="263"/>
                    <a:pt x="95" y="358"/>
                    <a:pt x="214" y="358"/>
                  </a:cubicBezTo>
                  <a:lnTo>
                    <a:pt x="2834" y="358"/>
                  </a:lnTo>
                  <a:cubicBezTo>
                    <a:pt x="2929" y="358"/>
                    <a:pt x="2977" y="287"/>
                    <a:pt x="3001" y="191"/>
                  </a:cubicBezTo>
                  <a:cubicBezTo>
                    <a:pt x="3001" y="72"/>
                    <a:pt x="2929" y="1"/>
                    <a:pt x="28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65"/>
            <p:cNvSpPr/>
            <p:nvPr/>
          </p:nvSpPr>
          <p:spPr>
            <a:xfrm>
              <a:off x="4603289" y="3103737"/>
              <a:ext cx="50447" cy="10674"/>
            </a:xfrm>
            <a:custGeom>
              <a:rect b="b" l="l" r="r" t="t"/>
              <a:pathLst>
                <a:path extrusionOk="0" h="358" w="1692">
                  <a:moveTo>
                    <a:pt x="191" y="0"/>
                  </a:moveTo>
                  <a:cubicBezTo>
                    <a:pt x="120" y="0"/>
                    <a:pt x="49" y="48"/>
                    <a:pt x="25" y="143"/>
                  </a:cubicBezTo>
                  <a:cubicBezTo>
                    <a:pt x="1" y="262"/>
                    <a:pt x="72" y="357"/>
                    <a:pt x="191" y="357"/>
                  </a:cubicBezTo>
                  <a:lnTo>
                    <a:pt x="1501" y="357"/>
                  </a:lnTo>
                  <a:cubicBezTo>
                    <a:pt x="1597" y="357"/>
                    <a:pt x="1668" y="286"/>
                    <a:pt x="1692" y="214"/>
                  </a:cubicBezTo>
                  <a:cubicBezTo>
                    <a:pt x="1692" y="95"/>
                    <a:pt x="1597" y="0"/>
                    <a:pt x="150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65"/>
            <p:cNvSpPr/>
            <p:nvPr/>
          </p:nvSpPr>
          <p:spPr>
            <a:xfrm>
              <a:off x="4412292" y="3058984"/>
              <a:ext cx="89505" cy="10674"/>
            </a:xfrm>
            <a:custGeom>
              <a:rect b="b" l="l" r="r" t="t"/>
              <a:pathLst>
                <a:path extrusionOk="0" h="358" w="3002">
                  <a:moveTo>
                    <a:pt x="215" y="1"/>
                  </a:moveTo>
                  <a:cubicBezTo>
                    <a:pt x="120" y="1"/>
                    <a:pt x="48" y="72"/>
                    <a:pt x="25" y="167"/>
                  </a:cubicBezTo>
                  <a:cubicBezTo>
                    <a:pt x="1" y="287"/>
                    <a:pt x="96" y="358"/>
                    <a:pt x="215" y="358"/>
                  </a:cubicBezTo>
                  <a:lnTo>
                    <a:pt x="2835" y="358"/>
                  </a:lnTo>
                  <a:cubicBezTo>
                    <a:pt x="2906" y="358"/>
                    <a:pt x="2978" y="310"/>
                    <a:pt x="3001" y="215"/>
                  </a:cubicBezTo>
                  <a:cubicBezTo>
                    <a:pt x="3001" y="96"/>
                    <a:pt x="2906" y="1"/>
                    <a:pt x="283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65"/>
            <p:cNvSpPr/>
            <p:nvPr/>
          </p:nvSpPr>
          <p:spPr>
            <a:xfrm>
              <a:off x="4412292" y="3081703"/>
              <a:ext cx="89505" cy="10704"/>
            </a:xfrm>
            <a:custGeom>
              <a:rect b="b" l="l" r="r" t="t"/>
              <a:pathLst>
                <a:path extrusionOk="0" h="359" w="3002">
                  <a:moveTo>
                    <a:pt x="215" y="1"/>
                  </a:moveTo>
                  <a:cubicBezTo>
                    <a:pt x="120" y="1"/>
                    <a:pt x="48" y="48"/>
                    <a:pt x="25" y="144"/>
                  </a:cubicBezTo>
                  <a:cubicBezTo>
                    <a:pt x="1" y="263"/>
                    <a:pt x="96" y="358"/>
                    <a:pt x="215" y="358"/>
                  </a:cubicBezTo>
                  <a:lnTo>
                    <a:pt x="2835" y="358"/>
                  </a:lnTo>
                  <a:cubicBezTo>
                    <a:pt x="2906" y="358"/>
                    <a:pt x="2978" y="287"/>
                    <a:pt x="3001" y="191"/>
                  </a:cubicBezTo>
                  <a:cubicBezTo>
                    <a:pt x="3001" y="72"/>
                    <a:pt x="2906" y="1"/>
                    <a:pt x="283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65"/>
            <p:cNvSpPr/>
            <p:nvPr/>
          </p:nvSpPr>
          <p:spPr>
            <a:xfrm>
              <a:off x="4431463" y="3103737"/>
              <a:ext cx="51163" cy="10674"/>
            </a:xfrm>
            <a:custGeom>
              <a:rect b="b" l="l" r="r" t="t"/>
              <a:pathLst>
                <a:path extrusionOk="0" h="358" w="1716">
                  <a:moveTo>
                    <a:pt x="215" y="0"/>
                  </a:moveTo>
                  <a:cubicBezTo>
                    <a:pt x="120" y="0"/>
                    <a:pt x="72" y="48"/>
                    <a:pt x="48" y="143"/>
                  </a:cubicBezTo>
                  <a:cubicBezTo>
                    <a:pt x="1" y="262"/>
                    <a:pt x="96" y="357"/>
                    <a:pt x="215" y="357"/>
                  </a:cubicBezTo>
                  <a:lnTo>
                    <a:pt x="1525" y="357"/>
                  </a:lnTo>
                  <a:cubicBezTo>
                    <a:pt x="1620" y="357"/>
                    <a:pt x="1668" y="286"/>
                    <a:pt x="1692" y="214"/>
                  </a:cubicBezTo>
                  <a:cubicBezTo>
                    <a:pt x="1715" y="95"/>
                    <a:pt x="1620" y="0"/>
                    <a:pt x="152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6" name="Google Shape;2976;p65"/>
          <p:cNvGrpSpPr/>
          <p:nvPr/>
        </p:nvGrpSpPr>
        <p:grpSpPr>
          <a:xfrm>
            <a:off x="4769244" y="2994285"/>
            <a:ext cx="352920" cy="354441"/>
            <a:chOff x="4959731" y="2994285"/>
            <a:chExt cx="352920" cy="354441"/>
          </a:xfrm>
        </p:grpSpPr>
        <p:sp>
          <p:nvSpPr>
            <p:cNvPr id="2977" name="Google Shape;2977;p65"/>
            <p:cNvSpPr/>
            <p:nvPr/>
          </p:nvSpPr>
          <p:spPr>
            <a:xfrm>
              <a:off x="4963995" y="3319570"/>
              <a:ext cx="343678" cy="23464"/>
            </a:xfrm>
            <a:custGeom>
              <a:rect b="b" l="l" r="r" t="t"/>
              <a:pathLst>
                <a:path extrusionOk="0" h="787" w="11527">
                  <a:moveTo>
                    <a:pt x="120" y="1"/>
                  </a:moveTo>
                  <a:cubicBezTo>
                    <a:pt x="72" y="1"/>
                    <a:pt x="1" y="48"/>
                    <a:pt x="1" y="120"/>
                  </a:cubicBezTo>
                  <a:lnTo>
                    <a:pt x="1" y="667"/>
                  </a:lnTo>
                  <a:cubicBezTo>
                    <a:pt x="1" y="739"/>
                    <a:pt x="72" y="787"/>
                    <a:pt x="120" y="787"/>
                  </a:cubicBezTo>
                  <a:lnTo>
                    <a:pt x="11408" y="787"/>
                  </a:lnTo>
                  <a:cubicBezTo>
                    <a:pt x="11479" y="787"/>
                    <a:pt x="11527" y="739"/>
                    <a:pt x="11527" y="667"/>
                  </a:cubicBezTo>
                  <a:lnTo>
                    <a:pt x="11527" y="120"/>
                  </a:lnTo>
                  <a:cubicBezTo>
                    <a:pt x="11527" y="48"/>
                    <a:pt x="11479" y="1"/>
                    <a:pt x="11408"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65"/>
            <p:cNvSpPr/>
            <p:nvPr/>
          </p:nvSpPr>
          <p:spPr>
            <a:xfrm>
              <a:off x="5289907" y="3318169"/>
              <a:ext cx="17770" cy="24150"/>
            </a:xfrm>
            <a:custGeom>
              <a:rect b="b" l="l" r="r" t="t"/>
              <a:pathLst>
                <a:path extrusionOk="0" h="810" w="596">
                  <a:moveTo>
                    <a:pt x="1" y="0"/>
                  </a:moveTo>
                  <a:cubicBezTo>
                    <a:pt x="72" y="0"/>
                    <a:pt x="120" y="71"/>
                    <a:pt x="120" y="119"/>
                  </a:cubicBezTo>
                  <a:lnTo>
                    <a:pt x="120" y="691"/>
                  </a:lnTo>
                  <a:cubicBezTo>
                    <a:pt x="120" y="738"/>
                    <a:pt x="72" y="810"/>
                    <a:pt x="1" y="810"/>
                  </a:cubicBezTo>
                  <a:lnTo>
                    <a:pt x="477" y="810"/>
                  </a:lnTo>
                  <a:cubicBezTo>
                    <a:pt x="548" y="810"/>
                    <a:pt x="596" y="762"/>
                    <a:pt x="596" y="691"/>
                  </a:cubicBezTo>
                  <a:lnTo>
                    <a:pt x="596" y="119"/>
                  </a:lnTo>
                  <a:cubicBezTo>
                    <a:pt x="596" y="71"/>
                    <a:pt x="548" y="0"/>
                    <a:pt x="477"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65"/>
            <p:cNvSpPr/>
            <p:nvPr/>
          </p:nvSpPr>
          <p:spPr>
            <a:xfrm>
              <a:off x="5009434" y="3028453"/>
              <a:ext cx="68187" cy="289742"/>
            </a:xfrm>
            <a:custGeom>
              <a:rect b="b" l="l" r="r" t="t"/>
              <a:pathLst>
                <a:path extrusionOk="0" h="9718" w="2287">
                  <a:moveTo>
                    <a:pt x="72" y="1"/>
                  </a:moveTo>
                  <a:cubicBezTo>
                    <a:pt x="25" y="1"/>
                    <a:pt x="1" y="25"/>
                    <a:pt x="1" y="48"/>
                  </a:cubicBezTo>
                  <a:lnTo>
                    <a:pt x="1" y="9717"/>
                  </a:lnTo>
                  <a:lnTo>
                    <a:pt x="2287" y="9717"/>
                  </a:lnTo>
                  <a:lnTo>
                    <a:pt x="2287" y="48"/>
                  </a:lnTo>
                  <a:cubicBezTo>
                    <a:pt x="2287" y="25"/>
                    <a:pt x="2263" y="1"/>
                    <a:pt x="2239"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65"/>
            <p:cNvSpPr/>
            <p:nvPr/>
          </p:nvSpPr>
          <p:spPr>
            <a:xfrm>
              <a:off x="5112386" y="3139933"/>
              <a:ext cx="68217" cy="178264"/>
            </a:xfrm>
            <a:custGeom>
              <a:rect b="b" l="l" r="r" t="t"/>
              <a:pathLst>
                <a:path extrusionOk="0" h="5979" w="2288">
                  <a:moveTo>
                    <a:pt x="72" y="1"/>
                  </a:moveTo>
                  <a:cubicBezTo>
                    <a:pt x="25" y="1"/>
                    <a:pt x="1" y="24"/>
                    <a:pt x="1" y="72"/>
                  </a:cubicBezTo>
                  <a:lnTo>
                    <a:pt x="1" y="5978"/>
                  </a:lnTo>
                  <a:lnTo>
                    <a:pt x="2287" y="5978"/>
                  </a:lnTo>
                  <a:lnTo>
                    <a:pt x="2287" y="72"/>
                  </a:lnTo>
                  <a:cubicBezTo>
                    <a:pt x="2287" y="24"/>
                    <a:pt x="2263" y="1"/>
                    <a:pt x="2239"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65"/>
            <p:cNvSpPr/>
            <p:nvPr/>
          </p:nvSpPr>
          <p:spPr>
            <a:xfrm>
              <a:off x="5216054" y="3215187"/>
              <a:ext cx="68902" cy="103011"/>
            </a:xfrm>
            <a:custGeom>
              <a:rect b="b" l="l" r="r" t="t"/>
              <a:pathLst>
                <a:path extrusionOk="0" h="3455" w="2311">
                  <a:moveTo>
                    <a:pt x="72" y="1"/>
                  </a:moveTo>
                  <a:cubicBezTo>
                    <a:pt x="48" y="1"/>
                    <a:pt x="1" y="49"/>
                    <a:pt x="1" y="72"/>
                  </a:cubicBezTo>
                  <a:lnTo>
                    <a:pt x="1" y="3454"/>
                  </a:lnTo>
                  <a:lnTo>
                    <a:pt x="2311" y="3454"/>
                  </a:lnTo>
                  <a:lnTo>
                    <a:pt x="2311" y="72"/>
                  </a:lnTo>
                  <a:cubicBezTo>
                    <a:pt x="2311" y="49"/>
                    <a:pt x="2263" y="1"/>
                    <a:pt x="2239"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65"/>
            <p:cNvSpPr/>
            <p:nvPr/>
          </p:nvSpPr>
          <p:spPr>
            <a:xfrm>
              <a:off x="5061998" y="3028900"/>
              <a:ext cx="15623" cy="290696"/>
            </a:xfrm>
            <a:custGeom>
              <a:rect b="b" l="l" r="r" t="t"/>
              <a:pathLst>
                <a:path extrusionOk="0" h="9750" w="524">
                  <a:moveTo>
                    <a:pt x="495" y="0"/>
                  </a:moveTo>
                  <a:cubicBezTo>
                    <a:pt x="489" y="0"/>
                    <a:pt x="483" y="3"/>
                    <a:pt x="476" y="10"/>
                  </a:cubicBezTo>
                  <a:lnTo>
                    <a:pt x="0" y="10"/>
                  </a:lnTo>
                  <a:cubicBezTo>
                    <a:pt x="24" y="10"/>
                    <a:pt x="48" y="33"/>
                    <a:pt x="48" y="57"/>
                  </a:cubicBezTo>
                  <a:lnTo>
                    <a:pt x="48" y="9750"/>
                  </a:lnTo>
                  <a:lnTo>
                    <a:pt x="524" y="9750"/>
                  </a:lnTo>
                  <a:lnTo>
                    <a:pt x="524" y="57"/>
                  </a:lnTo>
                  <a:cubicBezTo>
                    <a:pt x="524" y="22"/>
                    <a:pt x="511" y="0"/>
                    <a:pt x="495"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65"/>
            <p:cNvSpPr/>
            <p:nvPr/>
          </p:nvSpPr>
          <p:spPr>
            <a:xfrm>
              <a:off x="5164950" y="3140648"/>
              <a:ext cx="15653" cy="178950"/>
            </a:xfrm>
            <a:custGeom>
              <a:rect b="b" l="l" r="r" t="t"/>
              <a:pathLst>
                <a:path extrusionOk="0" h="6002" w="525">
                  <a:moveTo>
                    <a:pt x="0" y="0"/>
                  </a:moveTo>
                  <a:cubicBezTo>
                    <a:pt x="24" y="0"/>
                    <a:pt x="48" y="48"/>
                    <a:pt x="48" y="72"/>
                  </a:cubicBezTo>
                  <a:lnTo>
                    <a:pt x="48" y="6002"/>
                  </a:lnTo>
                  <a:lnTo>
                    <a:pt x="524" y="6002"/>
                  </a:lnTo>
                  <a:lnTo>
                    <a:pt x="524" y="72"/>
                  </a:lnTo>
                  <a:cubicBezTo>
                    <a:pt x="524" y="48"/>
                    <a:pt x="500" y="0"/>
                    <a:pt x="47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65"/>
            <p:cNvSpPr/>
            <p:nvPr/>
          </p:nvSpPr>
          <p:spPr>
            <a:xfrm>
              <a:off x="5267903" y="3215187"/>
              <a:ext cx="15653" cy="103011"/>
            </a:xfrm>
            <a:custGeom>
              <a:rect b="b" l="l" r="r" t="t"/>
              <a:pathLst>
                <a:path extrusionOk="0" h="3455" w="525">
                  <a:moveTo>
                    <a:pt x="0" y="1"/>
                  </a:moveTo>
                  <a:cubicBezTo>
                    <a:pt x="24" y="1"/>
                    <a:pt x="48" y="49"/>
                    <a:pt x="48" y="72"/>
                  </a:cubicBezTo>
                  <a:lnTo>
                    <a:pt x="48" y="3454"/>
                  </a:lnTo>
                  <a:lnTo>
                    <a:pt x="524" y="3454"/>
                  </a:lnTo>
                  <a:lnTo>
                    <a:pt x="524" y="72"/>
                  </a:lnTo>
                  <a:cubicBezTo>
                    <a:pt x="524" y="49"/>
                    <a:pt x="500"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65"/>
            <p:cNvSpPr/>
            <p:nvPr/>
          </p:nvSpPr>
          <p:spPr>
            <a:xfrm>
              <a:off x="5091813" y="2999443"/>
              <a:ext cx="193142" cy="156857"/>
            </a:xfrm>
            <a:custGeom>
              <a:rect b="b" l="l" r="r" t="t"/>
              <a:pathLst>
                <a:path extrusionOk="0" h="5261" w="6478">
                  <a:moveTo>
                    <a:pt x="474" y="1"/>
                  </a:moveTo>
                  <a:cubicBezTo>
                    <a:pt x="361" y="1"/>
                    <a:pt x="249" y="55"/>
                    <a:pt x="167" y="164"/>
                  </a:cubicBezTo>
                  <a:cubicBezTo>
                    <a:pt x="0" y="331"/>
                    <a:pt x="48" y="569"/>
                    <a:pt x="215" y="736"/>
                  </a:cubicBezTo>
                  <a:lnTo>
                    <a:pt x="4811" y="4332"/>
                  </a:lnTo>
                  <a:cubicBezTo>
                    <a:pt x="4644" y="4355"/>
                    <a:pt x="4501" y="4498"/>
                    <a:pt x="4501" y="4665"/>
                  </a:cubicBezTo>
                  <a:cubicBezTo>
                    <a:pt x="4477" y="4856"/>
                    <a:pt x="4620" y="5070"/>
                    <a:pt x="4858" y="5094"/>
                  </a:cubicBezTo>
                  <a:lnTo>
                    <a:pt x="6002" y="5260"/>
                  </a:lnTo>
                  <a:lnTo>
                    <a:pt x="6049" y="5260"/>
                  </a:lnTo>
                  <a:cubicBezTo>
                    <a:pt x="6168" y="5260"/>
                    <a:pt x="6264" y="5189"/>
                    <a:pt x="6359" y="5141"/>
                  </a:cubicBezTo>
                  <a:cubicBezTo>
                    <a:pt x="6430" y="5070"/>
                    <a:pt x="6478" y="4951"/>
                    <a:pt x="6430" y="4808"/>
                  </a:cubicBezTo>
                  <a:lnTo>
                    <a:pt x="6192" y="3665"/>
                  </a:lnTo>
                  <a:cubicBezTo>
                    <a:pt x="6152" y="3505"/>
                    <a:pt x="5995" y="3362"/>
                    <a:pt x="5819" y="3362"/>
                  </a:cubicBezTo>
                  <a:cubicBezTo>
                    <a:pt x="5785" y="3362"/>
                    <a:pt x="5750" y="3367"/>
                    <a:pt x="5716" y="3379"/>
                  </a:cubicBezTo>
                  <a:cubicBezTo>
                    <a:pt x="5525" y="3403"/>
                    <a:pt x="5406" y="3593"/>
                    <a:pt x="5406" y="3784"/>
                  </a:cubicBezTo>
                  <a:lnTo>
                    <a:pt x="715" y="93"/>
                  </a:lnTo>
                  <a:cubicBezTo>
                    <a:pt x="643" y="31"/>
                    <a:pt x="559" y="1"/>
                    <a:pt x="47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65"/>
            <p:cNvSpPr/>
            <p:nvPr/>
          </p:nvSpPr>
          <p:spPr>
            <a:xfrm>
              <a:off x="5094646" y="2999443"/>
              <a:ext cx="153398" cy="118216"/>
            </a:xfrm>
            <a:custGeom>
              <a:rect b="b" l="l" r="r" t="t"/>
              <a:pathLst>
                <a:path extrusionOk="0" h="3965" w="5145">
                  <a:moveTo>
                    <a:pt x="379" y="1"/>
                  </a:moveTo>
                  <a:cubicBezTo>
                    <a:pt x="266" y="1"/>
                    <a:pt x="154" y="55"/>
                    <a:pt x="72" y="164"/>
                  </a:cubicBezTo>
                  <a:cubicBezTo>
                    <a:pt x="24" y="188"/>
                    <a:pt x="1" y="212"/>
                    <a:pt x="1" y="283"/>
                  </a:cubicBezTo>
                  <a:cubicBezTo>
                    <a:pt x="96" y="283"/>
                    <a:pt x="167" y="307"/>
                    <a:pt x="263" y="378"/>
                  </a:cubicBezTo>
                  <a:lnTo>
                    <a:pt x="4835" y="3951"/>
                  </a:lnTo>
                  <a:cubicBezTo>
                    <a:pt x="4852" y="3959"/>
                    <a:pt x="4873" y="3965"/>
                    <a:pt x="4893" y="3965"/>
                  </a:cubicBezTo>
                  <a:cubicBezTo>
                    <a:pt x="4928" y="3965"/>
                    <a:pt x="4963" y="3948"/>
                    <a:pt x="4978" y="3903"/>
                  </a:cubicBezTo>
                  <a:cubicBezTo>
                    <a:pt x="5002" y="3831"/>
                    <a:pt x="5073" y="3736"/>
                    <a:pt x="5144" y="3665"/>
                  </a:cubicBezTo>
                  <a:lnTo>
                    <a:pt x="620" y="93"/>
                  </a:lnTo>
                  <a:cubicBezTo>
                    <a:pt x="548" y="31"/>
                    <a:pt x="464" y="1"/>
                    <a:pt x="379"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65"/>
            <p:cNvSpPr/>
            <p:nvPr/>
          </p:nvSpPr>
          <p:spPr>
            <a:xfrm>
              <a:off x="5253711" y="3099682"/>
              <a:ext cx="31246" cy="58736"/>
            </a:xfrm>
            <a:custGeom>
              <a:rect b="b" l="l" r="r" t="t"/>
              <a:pathLst>
                <a:path extrusionOk="0" h="1970" w="1048">
                  <a:moveTo>
                    <a:pt x="389" y="0"/>
                  </a:moveTo>
                  <a:cubicBezTo>
                    <a:pt x="355" y="0"/>
                    <a:pt x="320" y="5"/>
                    <a:pt x="286" y="17"/>
                  </a:cubicBezTo>
                  <a:cubicBezTo>
                    <a:pt x="143" y="41"/>
                    <a:pt x="48" y="136"/>
                    <a:pt x="0" y="279"/>
                  </a:cubicBezTo>
                  <a:cubicBezTo>
                    <a:pt x="214" y="279"/>
                    <a:pt x="381" y="398"/>
                    <a:pt x="405" y="612"/>
                  </a:cubicBezTo>
                  <a:lnTo>
                    <a:pt x="643" y="1732"/>
                  </a:lnTo>
                  <a:cubicBezTo>
                    <a:pt x="691" y="1827"/>
                    <a:pt x="643" y="1898"/>
                    <a:pt x="643" y="1970"/>
                  </a:cubicBezTo>
                  <a:cubicBezTo>
                    <a:pt x="762" y="1970"/>
                    <a:pt x="857" y="1922"/>
                    <a:pt x="929" y="1851"/>
                  </a:cubicBezTo>
                  <a:cubicBezTo>
                    <a:pt x="1000" y="1708"/>
                    <a:pt x="1048" y="1589"/>
                    <a:pt x="1000" y="1446"/>
                  </a:cubicBezTo>
                  <a:lnTo>
                    <a:pt x="762" y="303"/>
                  </a:lnTo>
                  <a:cubicBezTo>
                    <a:pt x="722" y="143"/>
                    <a:pt x="565" y="0"/>
                    <a:pt x="389"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65"/>
            <p:cNvSpPr/>
            <p:nvPr/>
          </p:nvSpPr>
          <p:spPr>
            <a:xfrm>
              <a:off x="4959731" y="2994285"/>
              <a:ext cx="352920" cy="354441"/>
            </a:xfrm>
            <a:custGeom>
              <a:rect b="b" l="l" r="r" t="t"/>
              <a:pathLst>
                <a:path extrusionOk="0" h="11888" w="11837">
                  <a:moveTo>
                    <a:pt x="3763" y="1337"/>
                  </a:moveTo>
                  <a:lnTo>
                    <a:pt x="3763" y="10720"/>
                  </a:lnTo>
                  <a:lnTo>
                    <a:pt x="1787" y="10720"/>
                  </a:lnTo>
                  <a:lnTo>
                    <a:pt x="1787" y="1337"/>
                  </a:lnTo>
                  <a:close/>
                  <a:moveTo>
                    <a:pt x="7240" y="5100"/>
                  </a:moveTo>
                  <a:lnTo>
                    <a:pt x="7240" y="10720"/>
                  </a:lnTo>
                  <a:lnTo>
                    <a:pt x="5264" y="10720"/>
                  </a:lnTo>
                  <a:lnTo>
                    <a:pt x="5264" y="5100"/>
                  </a:lnTo>
                  <a:close/>
                  <a:moveTo>
                    <a:pt x="10717" y="7600"/>
                  </a:moveTo>
                  <a:lnTo>
                    <a:pt x="10717" y="10720"/>
                  </a:lnTo>
                  <a:lnTo>
                    <a:pt x="8765" y="10720"/>
                  </a:lnTo>
                  <a:lnTo>
                    <a:pt x="8765" y="7600"/>
                  </a:lnTo>
                  <a:close/>
                  <a:moveTo>
                    <a:pt x="917" y="0"/>
                  </a:moveTo>
                  <a:cubicBezTo>
                    <a:pt x="815" y="0"/>
                    <a:pt x="739" y="88"/>
                    <a:pt x="739" y="194"/>
                  </a:cubicBezTo>
                  <a:lnTo>
                    <a:pt x="739" y="980"/>
                  </a:lnTo>
                  <a:lnTo>
                    <a:pt x="572" y="980"/>
                  </a:lnTo>
                  <a:cubicBezTo>
                    <a:pt x="477" y="980"/>
                    <a:pt x="382" y="1075"/>
                    <a:pt x="382" y="1171"/>
                  </a:cubicBezTo>
                  <a:cubicBezTo>
                    <a:pt x="382" y="1266"/>
                    <a:pt x="477" y="1313"/>
                    <a:pt x="549" y="1313"/>
                  </a:cubicBezTo>
                  <a:lnTo>
                    <a:pt x="739" y="1313"/>
                  </a:lnTo>
                  <a:lnTo>
                    <a:pt x="739" y="2218"/>
                  </a:lnTo>
                  <a:lnTo>
                    <a:pt x="549" y="2218"/>
                  </a:lnTo>
                  <a:cubicBezTo>
                    <a:pt x="453" y="2218"/>
                    <a:pt x="358" y="2266"/>
                    <a:pt x="358" y="2361"/>
                  </a:cubicBezTo>
                  <a:cubicBezTo>
                    <a:pt x="358" y="2480"/>
                    <a:pt x="429" y="2576"/>
                    <a:pt x="549" y="2576"/>
                  </a:cubicBezTo>
                  <a:lnTo>
                    <a:pt x="739" y="2576"/>
                  </a:lnTo>
                  <a:lnTo>
                    <a:pt x="739" y="3457"/>
                  </a:lnTo>
                  <a:lnTo>
                    <a:pt x="549" y="3457"/>
                  </a:lnTo>
                  <a:cubicBezTo>
                    <a:pt x="453" y="3457"/>
                    <a:pt x="358" y="3528"/>
                    <a:pt x="358" y="3600"/>
                  </a:cubicBezTo>
                  <a:cubicBezTo>
                    <a:pt x="358" y="3719"/>
                    <a:pt x="429" y="3814"/>
                    <a:pt x="549" y="3814"/>
                  </a:cubicBezTo>
                  <a:lnTo>
                    <a:pt x="739" y="3814"/>
                  </a:lnTo>
                  <a:lnTo>
                    <a:pt x="739" y="4719"/>
                  </a:lnTo>
                  <a:lnTo>
                    <a:pt x="549" y="4719"/>
                  </a:lnTo>
                  <a:cubicBezTo>
                    <a:pt x="453" y="4719"/>
                    <a:pt x="358" y="4767"/>
                    <a:pt x="358" y="4862"/>
                  </a:cubicBezTo>
                  <a:cubicBezTo>
                    <a:pt x="358" y="4981"/>
                    <a:pt x="429" y="5076"/>
                    <a:pt x="549" y="5076"/>
                  </a:cubicBezTo>
                  <a:lnTo>
                    <a:pt x="739" y="5076"/>
                  </a:lnTo>
                  <a:lnTo>
                    <a:pt x="739" y="5957"/>
                  </a:lnTo>
                  <a:lnTo>
                    <a:pt x="549" y="5957"/>
                  </a:lnTo>
                  <a:cubicBezTo>
                    <a:pt x="453" y="5957"/>
                    <a:pt x="358" y="6029"/>
                    <a:pt x="358" y="6100"/>
                  </a:cubicBezTo>
                  <a:cubicBezTo>
                    <a:pt x="358" y="6219"/>
                    <a:pt x="429" y="6314"/>
                    <a:pt x="549" y="6314"/>
                  </a:cubicBezTo>
                  <a:lnTo>
                    <a:pt x="739" y="6314"/>
                  </a:lnTo>
                  <a:lnTo>
                    <a:pt x="739" y="7219"/>
                  </a:lnTo>
                  <a:lnTo>
                    <a:pt x="549" y="7219"/>
                  </a:lnTo>
                  <a:cubicBezTo>
                    <a:pt x="453" y="7219"/>
                    <a:pt x="358" y="7267"/>
                    <a:pt x="358" y="7362"/>
                  </a:cubicBezTo>
                  <a:cubicBezTo>
                    <a:pt x="358" y="7481"/>
                    <a:pt x="429" y="7577"/>
                    <a:pt x="549" y="7577"/>
                  </a:cubicBezTo>
                  <a:lnTo>
                    <a:pt x="739" y="7577"/>
                  </a:lnTo>
                  <a:lnTo>
                    <a:pt x="739" y="8458"/>
                  </a:lnTo>
                  <a:lnTo>
                    <a:pt x="549" y="8458"/>
                  </a:lnTo>
                  <a:cubicBezTo>
                    <a:pt x="453" y="8458"/>
                    <a:pt x="358" y="8529"/>
                    <a:pt x="358" y="8601"/>
                  </a:cubicBezTo>
                  <a:cubicBezTo>
                    <a:pt x="358" y="8720"/>
                    <a:pt x="429" y="8815"/>
                    <a:pt x="549" y="8815"/>
                  </a:cubicBezTo>
                  <a:lnTo>
                    <a:pt x="739" y="8815"/>
                  </a:lnTo>
                  <a:lnTo>
                    <a:pt x="739" y="9720"/>
                  </a:lnTo>
                  <a:lnTo>
                    <a:pt x="549" y="9720"/>
                  </a:lnTo>
                  <a:cubicBezTo>
                    <a:pt x="453" y="9720"/>
                    <a:pt x="358" y="9768"/>
                    <a:pt x="358" y="9863"/>
                  </a:cubicBezTo>
                  <a:cubicBezTo>
                    <a:pt x="358" y="9982"/>
                    <a:pt x="429" y="10077"/>
                    <a:pt x="549" y="10077"/>
                  </a:cubicBezTo>
                  <a:lnTo>
                    <a:pt x="715" y="10077"/>
                  </a:lnTo>
                  <a:lnTo>
                    <a:pt x="715" y="10696"/>
                  </a:lnTo>
                  <a:lnTo>
                    <a:pt x="310" y="10696"/>
                  </a:lnTo>
                  <a:cubicBezTo>
                    <a:pt x="144" y="10696"/>
                    <a:pt x="1" y="10815"/>
                    <a:pt x="1" y="10982"/>
                  </a:cubicBezTo>
                  <a:lnTo>
                    <a:pt x="1" y="11673"/>
                  </a:lnTo>
                  <a:cubicBezTo>
                    <a:pt x="1" y="11768"/>
                    <a:pt x="96" y="11863"/>
                    <a:pt x="191" y="11863"/>
                  </a:cubicBezTo>
                  <a:lnTo>
                    <a:pt x="2001" y="11863"/>
                  </a:lnTo>
                  <a:cubicBezTo>
                    <a:pt x="2025" y="11863"/>
                    <a:pt x="2049" y="11863"/>
                    <a:pt x="2096" y="11816"/>
                  </a:cubicBezTo>
                  <a:cubicBezTo>
                    <a:pt x="2216" y="11673"/>
                    <a:pt x="2120" y="11530"/>
                    <a:pt x="1977" y="11530"/>
                  </a:cubicBezTo>
                  <a:lnTo>
                    <a:pt x="334" y="11530"/>
                  </a:lnTo>
                  <a:lnTo>
                    <a:pt x="334" y="11054"/>
                  </a:lnTo>
                  <a:lnTo>
                    <a:pt x="11503" y="11054"/>
                  </a:lnTo>
                  <a:lnTo>
                    <a:pt x="11503" y="11530"/>
                  </a:lnTo>
                  <a:lnTo>
                    <a:pt x="2739" y="11530"/>
                  </a:lnTo>
                  <a:cubicBezTo>
                    <a:pt x="2644" y="11530"/>
                    <a:pt x="2573" y="11577"/>
                    <a:pt x="2573" y="11673"/>
                  </a:cubicBezTo>
                  <a:cubicBezTo>
                    <a:pt x="2573" y="11792"/>
                    <a:pt x="2620" y="11887"/>
                    <a:pt x="2739" y="11887"/>
                  </a:cubicBezTo>
                  <a:lnTo>
                    <a:pt x="11551" y="11887"/>
                  </a:lnTo>
                  <a:cubicBezTo>
                    <a:pt x="11694" y="11887"/>
                    <a:pt x="11837" y="11768"/>
                    <a:pt x="11837" y="11577"/>
                  </a:cubicBezTo>
                  <a:lnTo>
                    <a:pt x="11837" y="11030"/>
                  </a:lnTo>
                  <a:cubicBezTo>
                    <a:pt x="11813" y="10839"/>
                    <a:pt x="11694" y="10720"/>
                    <a:pt x="11551" y="10720"/>
                  </a:cubicBezTo>
                  <a:lnTo>
                    <a:pt x="11075" y="10720"/>
                  </a:lnTo>
                  <a:lnTo>
                    <a:pt x="11075" y="7481"/>
                  </a:lnTo>
                  <a:cubicBezTo>
                    <a:pt x="11075" y="7338"/>
                    <a:pt x="10955" y="7243"/>
                    <a:pt x="10836" y="7243"/>
                  </a:cubicBezTo>
                  <a:lnTo>
                    <a:pt x="8669" y="7243"/>
                  </a:lnTo>
                  <a:cubicBezTo>
                    <a:pt x="8526" y="7243"/>
                    <a:pt x="8431" y="7362"/>
                    <a:pt x="8431" y="7481"/>
                  </a:cubicBezTo>
                  <a:lnTo>
                    <a:pt x="8431" y="10720"/>
                  </a:lnTo>
                  <a:lnTo>
                    <a:pt x="7621" y="10720"/>
                  </a:lnTo>
                  <a:lnTo>
                    <a:pt x="7621" y="4981"/>
                  </a:lnTo>
                  <a:cubicBezTo>
                    <a:pt x="7621" y="4838"/>
                    <a:pt x="7502" y="4743"/>
                    <a:pt x="7383" y="4743"/>
                  </a:cubicBezTo>
                  <a:lnTo>
                    <a:pt x="5216" y="4743"/>
                  </a:lnTo>
                  <a:cubicBezTo>
                    <a:pt x="5073" y="4743"/>
                    <a:pt x="4978" y="4862"/>
                    <a:pt x="4978" y="4981"/>
                  </a:cubicBezTo>
                  <a:lnTo>
                    <a:pt x="4978" y="10720"/>
                  </a:lnTo>
                  <a:lnTo>
                    <a:pt x="4192" y="10720"/>
                  </a:lnTo>
                  <a:lnTo>
                    <a:pt x="4192" y="1218"/>
                  </a:lnTo>
                  <a:cubicBezTo>
                    <a:pt x="4192" y="1075"/>
                    <a:pt x="4073" y="980"/>
                    <a:pt x="3954" y="980"/>
                  </a:cubicBezTo>
                  <a:lnTo>
                    <a:pt x="1763" y="980"/>
                  </a:lnTo>
                  <a:cubicBezTo>
                    <a:pt x="1620" y="980"/>
                    <a:pt x="1525" y="1099"/>
                    <a:pt x="1525" y="1218"/>
                  </a:cubicBezTo>
                  <a:lnTo>
                    <a:pt x="1525" y="10720"/>
                  </a:lnTo>
                  <a:lnTo>
                    <a:pt x="1072" y="10720"/>
                  </a:lnTo>
                  <a:lnTo>
                    <a:pt x="1072" y="194"/>
                  </a:lnTo>
                  <a:cubicBezTo>
                    <a:pt x="1072" y="99"/>
                    <a:pt x="1025" y="27"/>
                    <a:pt x="953" y="4"/>
                  </a:cubicBezTo>
                  <a:cubicBezTo>
                    <a:pt x="941" y="1"/>
                    <a:pt x="929" y="0"/>
                    <a:pt x="91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65"/>
            <p:cNvSpPr/>
            <p:nvPr/>
          </p:nvSpPr>
          <p:spPr>
            <a:xfrm>
              <a:off x="5088265" y="2995149"/>
              <a:ext cx="201669" cy="166129"/>
            </a:xfrm>
            <a:custGeom>
              <a:rect b="b" l="l" r="r" t="t"/>
              <a:pathLst>
                <a:path extrusionOk="0" h="5572" w="6764">
                  <a:moveTo>
                    <a:pt x="606" y="0"/>
                  </a:moveTo>
                  <a:cubicBezTo>
                    <a:pt x="434" y="0"/>
                    <a:pt x="264" y="74"/>
                    <a:pt x="167" y="213"/>
                  </a:cubicBezTo>
                  <a:cubicBezTo>
                    <a:pt x="72" y="332"/>
                    <a:pt x="0" y="475"/>
                    <a:pt x="48" y="641"/>
                  </a:cubicBezTo>
                  <a:cubicBezTo>
                    <a:pt x="48" y="784"/>
                    <a:pt x="119" y="927"/>
                    <a:pt x="238" y="1023"/>
                  </a:cubicBezTo>
                  <a:lnTo>
                    <a:pt x="4620" y="4476"/>
                  </a:lnTo>
                  <a:cubicBezTo>
                    <a:pt x="4525" y="4571"/>
                    <a:pt x="4477" y="4690"/>
                    <a:pt x="4454" y="4809"/>
                  </a:cubicBezTo>
                  <a:cubicBezTo>
                    <a:pt x="4406" y="4952"/>
                    <a:pt x="4477" y="5095"/>
                    <a:pt x="4573" y="5214"/>
                  </a:cubicBezTo>
                  <a:cubicBezTo>
                    <a:pt x="4644" y="5333"/>
                    <a:pt x="4811" y="5428"/>
                    <a:pt x="4954" y="5428"/>
                  </a:cubicBezTo>
                  <a:lnTo>
                    <a:pt x="6073" y="5571"/>
                  </a:lnTo>
                  <a:cubicBezTo>
                    <a:pt x="6192" y="5571"/>
                    <a:pt x="6287" y="5571"/>
                    <a:pt x="6383" y="5523"/>
                  </a:cubicBezTo>
                  <a:cubicBezTo>
                    <a:pt x="6430" y="5476"/>
                    <a:pt x="6525" y="5428"/>
                    <a:pt x="6597" y="5357"/>
                  </a:cubicBezTo>
                  <a:cubicBezTo>
                    <a:pt x="6716" y="5214"/>
                    <a:pt x="6764" y="5047"/>
                    <a:pt x="6740" y="4857"/>
                  </a:cubicBezTo>
                  <a:lnTo>
                    <a:pt x="6502" y="3737"/>
                  </a:lnTo>
                  <a:cubicBezTo>
                    <a:pt x="6439" y="3468"/>
                    <a:pt x="6197" y="3271"/>
                    <a:pt x="5932" y="3271"/>
                  </a:cubicBezTo>
                  <a:cubicBezTo>
                    <a:pt x="5892" y="3271"/>
                    <a:pt x="5851" y="3276"/>
                    <a:pt x="5811" y="3285"/>
                  </a:cubicBezTo>
                  <a:cubicBezTo>
                    <a:pt x="5644" y="3309"/>
                    <a:pt x="5525" y="3428"/>
                    <a:pt x="5430" y="3547"/>
                  </a:cubicBezTo>
                  <a:lnTo>
                    <a:pt x="3168" y="1761"/>
                  </a:lnTo>
                  <a:cubicBezTo>
                    <a:pt x="3125" y="1739"/>
                    <a:pt x="3082" y="1728"/>
                    <a:pt x="3043" y="1728"/>
                  </a:cubicBezTo>
                  <a:cubicBezTo>
                    <a:pt x="2996" y="1728"/>
                    <a:pt x="2956" y="1745"/>
                    <a:pt x="2929" y="1785"/>
                  </a:cubicBezTo>
                  <a:cubicBezTo>
                    <a:pt x="2858" y="1880"/>
                    <a:pt x="2858" y="1975"/>
                    <a:pt x="2953" y="2023"/>
                  </a:cubicBezTo>
                  <a:lnTo>
                    <a:pt x="5430" y="3999"/>
                  </a:lnTo>
                  <a:cubicBezTo>
                    <a:pt x="5464" y="4016"/>
                    <a:pt x="5509" y="4033"/>
                    <a:pt x="5550" y="4033"/>
                  </a:cubicBezTo>
                  <a:cubicBezTo>
                    <a:pt x="5567" y="4033"/>
                    <a:pt x="5583" y="4030"/>
                    <a:pt x="5597" y="4023"/>
                  </a:cubicBezTo>
                  <a:cubicBezTo>
                    <a:pt x="5668" y="3999"/>
                    <a:pt x="5692" y="3928"/>
                    <a:pt x="5692" y="3880"/>
                  </a:cubicBezTo>
                  <a:cubicBezTo>
                    <a:pt x="5692" y="3761"/>
                    <a:pt x="5763" y="3666"/>
                    <a:pt x="5882" y="3642"/>
                  </a:cubicBezTo>
                  <a:cubicBezTo>
                    <a:pt x="5898" y="3639"/>
                    <a:pt x="5913" y="3638"/>
                    <a:pt x="5928" y="3638"/>
                  </a:cubicBezTo>
                  <a:cubicBezTo>
                    <a:pt x="6031" y="3638"/>
                    <a:pt x="6124" y="3705"/>
                    <a:pt x="6144" y="3809"/>
                  </a:cubicBezTo>
                  <a:lnTo>
                    <a:pt x="6383" y="4952"/>
                  </a:lnTo>
                  <a:cubicBezTo>
                    <a:pt x="6406" y="5000"/>
                    <a:pt x="6383" y="5095"/>
                    <a:pt x="6311" y="5166"/>
                  </a:cubicBezTo>
                  <a:cubicBezTo>
                    <a:pt x="6276" y="5201"/>
                    <a:pt x="6229" y="5223"/>
                    <a:pt x="6178" y="5223"/>
                  </a:cubicBezTo>
                  <a:cubicBezTo>
                    <a:pt x="6159" y="5223"/>
                    <a:pt x="6140" y="5220"/>
                    <a:pt x="6121" y="5214"/>
                  </a:cubicBezTo>
                  <a:lnTo>
                    <a:pt x="4977" y="5071"/>
                  </a:lnTo>
                  <a:cubicBezTo>
                    <a:pt x="4930" y="5071"/>
                    <a:pt x="4858" y="5047"/>
                    <a:pt x="4835" y="4976"/>
                  </a:cubicBezTo>
                  <a:cubicBezTo>
                    <a:pt x="4811" y="4928"/>
                    <a:pt x="4763" y="4857"/>
                    <a:pt x="4763" y="4809"/>
                  </a:cubicBezTo>
                  <a:cubicBezTo>
                    <a:pt x="4763" y="4714"/>
                    <a:pt x="4858" y="4618"/>
                    <a:pt x="4954" y="4595"/>
                  </a:cubicBezTo>
                  <a:cubicBezTo>
                    <a:pt x="5001" y="4571"/>
                    <a:pt x="5073" y="4523"/>
                    <a:pt x="5073" y="4476"/>
                  </a:cubicBezTo>
                  <a:cubicBezTo>
                    <a:pt x="5073" y="4404"/>
                    <a:pt x="5073" y="4357"/>
                    <a:pt x="5001" y="4285"/>
                  </a:cubicBezTo>
                  <a:lnTo>
                    <a:pt x="453" y="761"/>
                  </a:lnTo>
                  <a:cubicBezTo>
                    <a:pt x="405" y="713"/>
                    <a:pt x="357" y="665"/>
                    <a:pt x="357" y="594"/>
                  </a:cubicBezTo>
                  <a:cubicBezTo>
                    <a:pt x="357" y="546"/>
                    <a:pt x="357" y="475"/>
                    <a:pt x="429" y="427"/>
                  </a:cubicBezTo>
                  <a:cubicBezTo>
                    <a:pt x="453" y="356"/>
                    <a:pt x="524" y="332"/>
                    <a:pt x="572" y="332"/>
                  </a:cubicBezTo>
                  <a:cubicBezTo>
                    <a:pt x="643" y="332"/>
                    <a:pt x="691" y="332"/>
                    <a:pt x="762" y="403"/>
                  </a:cubicBezTo>
                  <a:lnTo>
                    <a:pt x="2310" y="1618"/>
                  </a:lnTo>
                  <a:cubicBezTo>
                    <a:pt x="2342" y="1639"/>
                    <a:pt x="2379" y="1651"/>
                    <a:pt x="2417" y="1651"/>
                  </a:cubicBezTo>
                  <a:cubicBezTo>
                    <a:pt x="2463" y="1651"/>
                    <a:pt x="2509" y="1633"/>
                    <a:pt x="2548" y="1594"/>
                  </a:cubicBezTo>
                  <a:cubicBezTo>
                    <a:pt x="2596" y="1499"/>
                    <a:pt x="2596" y="1404"/>
                    <a:pt x="2501" y="1356"/>
                  </a:cubicBezTo>
                  <a:lnTo>
                    <a:pt x="953" y="118"/>
                  </a:lnTo>
                  <a:cubicBezTo>
                    <a:pt x="853" y="38"/>
                    <a:pt x="729" y="0"/>
                    <a:pt x="60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0" name="Google Shape;2990;p65"/>
          <p:cNvGrpSpPr/>
          <p:nvPr/>
        </p:nvGrpSpPr>
        <p:grpSpPr>
          <a:xfrm>
            <a:off x="5510974" y="3002186"/>
            <a:ext cx="354351" cy="336582"/>
            <a:chOff x="5549061" y="3002186"/>
            <a:chExt cx="354351" cy="336582"/>
          </a:xfrm>
        </p:grpSpPr>
        <p:sp>
          <p:nvSpPr>
            <p:cNvPr id="2991" name="Google Shape;2991;p65"/>
            <p:cNvSpPr/>
            <p:nvPr/>
          </p:nvSpPr>
          <p:spPr>
            <a:xfrm>
              <a:off x="5624345" y="3007880"/>
              <a:ext cx="202384" cy="202384"/>
            </a:xfrm>
            <a:custGeom>
              <a:rect b="b" l="l" r="r" t="t"/>
              <a:pathLst>
                <a:path extrusionOk="0" h="6788" w="6788">
                  <a:moveTo>
                    <a:pt x="3406" y="0"/>
                  </a:moveTo>
                  <a:cubicBezTo>
                    <a:pt x="1524" y="0"/>
                    <a:pt x="0" y="1524"/>
                    <a:pt x="0" y="3382"/>
                  </a:cubicBezTo>
                  <a:cubicBezTo>
                    <a:pt x="0" y="5263"/>
                    <a:pt x="1524" y="6787"/>
                    <a:pt x="3406" y="6787"/>
                  </a:cubicBezTo>
                  <a:cubicBezTo>
                    <a:pt x="5263" y="6787"/>
                    <a:pt x="6787" y="5263"/>
                    <a:pt x="6787" y="3382"/>
                  </a:cubicBezTo>
                  <a:cubicBezTo>
                    <a:pt x="6787" y="1524"/>
                    <a:pt x="5263" y="0"/>
                    <a:pt x="3406"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65"/>
            <p:cNvSpPr/>
            <p:nvPr/>
          </p:nvSpPr>
          <p:spPr>
            <a:xfrm>
              <a:off x="5669784" y="3016378"/>
              <a:ext cx="156946" cy="193887"/>
            </a:xfrm>
            <a:custGeom>
              <a:rect b="b" l="l" r="r" t="t"/>
              <a:pathLst>
                <a:path extrusionOk="0" h="6503" w="5264">
                  <a:moveTo>
                    <a:pt x="3311" y="1"/>
                  </a:moveTo>
                  <a:lnTo>
                    <a:pt x="3311" y="1"/>
                  </a:lnTo>
                  <a:cubicBezTo>
                    <a:pt x="4239" y="596"/>
                    <a:pt x="4835" y="1644"/>
                    <a:pt x="4835" y="2835"/>
                  </a:cubicBezTo>
                  <a:cubicBezTo>
                    <a:pt x="4835" y="4716"/>
                    <a:pt x="3311" y="6240"/>
                    <a:pt x="1429" y="6240"/>
                  </a:cubicBezTo>
                  <a:cubicBezTo>
                    <a:pt x="929" y="6240"/>
                    <a:pt x="453" y="6145"/>
                    <a:pt x="0" y="5931"/>
                  </a:cubicBezTo>
                  <a:lnTo>
                    <a:pt x="0" y="5931"/>
                  </a:lnTo>
                  <a:cubicBezTo>
                    <a:pt x="548" y="6288"/>
                    <a:pt x="1191" y="6502"/>
                    <a:pt x="1882" y="6502"/>
                  </a:cubicBezTo>
                  <a:cubicBezTo>
                    <a:pt x="3763" y="6502"/>
                    <a:pt x="5263" y="4978"/>
                    <a:pt x="5263" y="3097"/>
                  </a:cubicBezTo>
                  <a:cubicBezTo>
                    <a:pt x="5263" y="1739"/>
                    <a:pt x="4477" y="572"/>
                    <a:pt x="3311"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65"/>
            <p:cNvSpPr/>
            <p:nvPr/>
          </p:nvSpPr>
          <p:spPr>
            <a:xfrm>
              <a:off x="5553325" y="3132837"/>
              <a:ext cx="202384" cy="202384"/>
            </a:xfrm>
            <a:custGeom>
              <a:rect b="b" l="l" r="r" t="t"/>
              <a:pathLst>
                <a:path extrusionOk="0" h="6788" w="6788">
                  <a:moveTo>
                    <a:pt x="3406" y="0"/>
                  </a:moveTo>
                  <a:cubicBezTo>
                    <a:pt x="1525" y="0"/>
                    <a:pt x="1" y="1525"/>
                    <a:pt x="1" y="3406"/>
                  </a:cubicBezTo>
                  <a:cubicBezTo>
                    <a:pt x="1" y="5263"/>
                    <a:pt x="1525" y="6788"/>
                    <a:pt x="3406" y="6788"/>
                  </a:cubicBezTo>
                  <a:cubicBezTo>
                    <a:pt x="5264" y="6788"/>
                    <a:pt x="6788" y="5263"/>
                    <a:pt x="6788" y="3406"/>
                  </a:cubicBezTo>
                  <a:cubicBezTo>
                    <a:pt x="6788" y="1525"/>
                    <a:pt x="5264" y="0"/>
                    <a:pt x="3406"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65"/>
            <p:cNvSpPr/>
            <p:nvPr/>
          </p:nvSpPr>
          <p:spPr>
            <a:xfrm>
              <a:off x="5598764" y="3142079"/>
              <a:ext cx="156946" cy="193142"/>
            </a:xfrm>
            <a:custGeom>
              <a:rect b="b" l="l" r="r" t="t"/>
              <a:pathLst>
                <a:path extrusionOk="0" h="6478" w="5264">
                  <a:moveTo>
                    <a:pt x="3311" y="0"/>
                  </a:moveTo>
                  <a:cubicBezTo>
                    <a:pt x="4240" y="595"/>
                    <a:pt x="4835" y="1619"/>
                    <a:pt x="4835" y="2810"/>
                  </a:cubicBezTo>
                  <a:cubicBezTo>
                    <a:pt x="4835" y="4691"/>
                    <a:pt x="3311" y="6216"/>
                    <a:pt x="1430" y="6216"/>
                  </a:cubicBezTo>
                  <a:cubicBezTo>
                    <a:pt x="930" y="6216"/>
                    <a:pt x="453" y="6120"/>
                    <a:pt x="1" y="5906"/>
                  </a:cubicBezTo>
                  <a:lnTo>
                    <a:pt x="1" y="5906"/>
                  </a:lnTo>
                  <a:cubicBezTo>
                    <a:pt x="549" y="6263"/>
                    <a:pt x="1192" y="6478"/>
                    <a:pt x="1882" y="6478"/>
                  </a:cubicBezTo>
                  <a:cubicBezTo>
                    <a:pt x="3764" y="6478"/>
                    <a:pt x="5264" y="4953"/>
                    <a:pt x="5264" y="3096"/>
                  </a:cubicBezTo>
                  <a:cubicBezTo>
                    <a:pt x="5264" y="1715"/>
                    <a:pt x="4478" y="524"/>
                    <a:pt x="331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65"/>
            <p:cNvSpPr/>
            <p:nvPr/>
          </p:nvSpPr>
          <p:spPr>
            <a:xfrm>
              <a:off x="5694620" y="3132837"/>
              <a:ext cx="202384" cy="202384"/>
            </a:xfrm>
            <a:custGeom>
              <a:rect b="b" l="l" r="r" t="t"/>
              <a:pathLst>
                <a:path extrusionOk="0" h="6788" w="6788">
                  <a:moveTo>
                    <a:pt x="3382" y="0"/>
                  </a:moveTo>
                  <a:cubicBezTo>
                    <a:pt x="1525" y="0"/>
                    <a:pt x="1" y="1525"/>
                    <a:pt x="1" y="3406"/>
                  </a:cubicBezTo>
                  <a:cubicBezTo>
                    <a:pt x="1" y="5263"/>
                    <a:pt x="1525" y="6788"/>
                    <a:pt x="3382" y="6788"/>
                  </a:cubicBezTo>
                  <a:cubicBezTo>
                    <a:pt x="5264" y="6788"/>
                    <a:pt x="6788" y="5263"/>
                    <a:pt x="6788" y="3406"/>
                  </a:cubicBezTo>
                  <a:cubicBezTo>
                    <a:pt x="6788" y="1525"/>
                    <a:pt x="5264" y="0"/>
                    <a:pt x="338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65"/>
            <p:cNvSpPr/>
            <p:nvPr/>
          </p:nvSpPr>
          <p:spPr>
            <a:xfrm>
              <a:off x="5740059" y="3142079"/>
              <a:ext cx="156946" cy="193142"/>
            </a:xfrm>
            <a:custGeom>
              <a:rect b="b" l="l" r="r" t="t"/>
              <a:pathLst>
                <a:path extrusionOk="0" h="6478" w="5264">
                  <a:moveTo>
                    <a:pt x="3311" y="0"/>
                  </a:moveTo>
                  <a:lnTo>
                    <a:pt x="3311" y="0"/>
                  </a:lnTo>
                  <a:cubicBezTo>
                    <a:pt x="4216" y="595"/>
                    <a:pt x="4811" y="1619"/>
                    <a:pt x="4811" y="2810"/>
                  </a:cubicBezTo>
                  <a:cubicBezTo>
                    <a:pt x="4811" y="4691"/>
                    <a:pt x="3287" y="6216"/>
                    <a:pt x="1430" y="6216"/>
                  </a:cubicBezTo>
                  <a:cubicBezTo>
                    <a:pt x="906" y="6216"/>
                    <a:pt x="453" y="6120"/>
                    <a:pt x="1" y="5906"/>
                  </a:cubicBezTo>
                  <a:lnTo>
                    <a:pt x="1" y="5906"/>
                  </a:lnTo>
                  <a:cubicBezTo>
                    <a:pt x="525" y="6263"/>
                    <a:pt x="1192" y="6478"/>
                    <a:pt x="1858" y="6478"/>
                  </a:cubicBezTo>
                  <a:cubicBezTo>
                    <a:pt x="3740" y="6478"/>
                    <a:pt x="5264" y="4953"/>
                    <a:pt x="5264" y="3096"/>
                  </a:cubicBezTo>
                  <a:cubicBezTo>
                    <a:pt x="5264" y="1715"/>
                    <a:pt x="4454" y="524"/>
                    <a:pt x="3311"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65"/>
            <p:cNvSpPr/>
            <p:nvPr/>
          </p:nvSpPr>
          <p:spPr>
            <a:xfrm>
              <a:off x="5698884" y="3132837"/>
              <a:ext cx="124299" cy="77430"/>
            </a:xfrm>
            <a:custGeom>
              <a:rect b="b" l="l" r="r" t="t"/>
              <a:pathLst>
                <a:path extrusionOk="0" h="2597" w="4169">
                  <a:moveTo>
                    <a:pt x="3287" y="0"/>
                  </a:moveTo>
                  <a:cubicBezTo>
                    <a:pt x="1739" y="0"/>
                    <a:pt x="406" y="1048"/>
                    <a:pt x="1" y="2477"/>
                  </a:cubicBezTo>
                  <a:cubicBezTo>
                    <a:pt x="286" y="2549"/>
                    <a:pt x="572" y="2596"/>
                    <a:pt x="906" y="2596"/>
                  </a:cubicBezTo>
                  <a:cubicBezTo>
                    <a:pt x="2454" y="2596"/>
                    <a:pt x="3787" y="1548"/>
                    <a:pt x="4168" y="120"/>
                  </a:cubicBezTo>
                  <a:cubicBezTo>
                    <a:pt x="3882" y="24"/>
                    <a:pt x="3573" y="0"/>
                    <a:pt x="3287"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65"/>
            <p:cNvSpPr/>
            <p:nvPr/>
          </p:nvSpPr>
          <p:spPr>
            <a:xfrm>
              <a:off x="5693904" y="3161251"/>
              <a:ext cx="61806" cy="145557"/>
            </a:xfrm>
            <a:custGeom>
              <a:rect b="b" l="l" r="r" t="t"/>
              <a:pathLst>
                <a:path extrusionOk="0" h="4882" w="2073">
                  <a:moveTo>
                    <a:pt x="1049" y="0"/>
                  </a:moveTo>
                  <a:cubicBezTo>
                    <a:pt x="382" y="619"/>
                    <a:pt x="1" y="1500"/>
                    <a:pt x="1" y="2453"/>
                  </a:cubicBezTo>
                  <a:cubicBezTo>
                    <a:pt x="1" y="3406"/>
                    <a:pt x="406" y="4263"/>
                    <a:pt x="1049" y="4882"/>
                  </a:cubicBezTo>
                  <a:cubicBezTo>
                    <a:pt x="1692" y="4263"/>
                    <a:pt x="2073" y="3406"/>
                    <a:pt x="2073" y="2453"/>
                  </a:cubicBezTo>
                  <a:cubicBezTo>
                    <a:pt x="2073" y="1500"/>
                    <a:pt x="1692" y="619"/>
                    <a:pt x="1049"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65"/>
            <p:cNvSpPr/>
            <p:nvPr/>
          </p:nvSpPr>
          <p:spPr>
            <a:xfrm>
              <a:off x="5627178" y="3132837"/>
              <a:ext cx="124984" cy="77430"/>
            </a:xfrm>
            <a:custGeom>
              <a:rect b="b" l="l" r="r" t="t"/>
              <a:pathLst>
                <a:path extrusionOk="0" h="2597" w="4192">
                  <a:moveTo>
                    <a:pt x="929" y="0"/>
                  </a:moveTo>
                  <a:cubicBezTo>
                    <a:pt x="596" y="0"/>
                    <a:pt x="310" y="24"/>
                    <a:pt x="0" y="120"/>
                  </a:cubicBezTo>
                  <a:cubicBezTo>
                    <a:pt x="429" y="1548"/>
                    <a:pt x="1739" y="2596"/>
                    <a:pt x="3287" y="2596"/>
                  </a:cubicBezTo>
                  <a:cubicBezTo>
                    <a:pt x="3596" y="2596"/>
                    <a:pt x="3906" y="2549"/>
                    <a:pt x="4192" y="2477"/>
                  </a:cubicBezTo>
                  <a:cubicBezTo>
                    <a:pt x="3811" y="1048"/>
                    <a:pt x="2501" y="0"/>
                    <a:pt x="929" y="0"/>
                  </a:cubicBezTo>
                  <a:close/>
                </a:path>
              </a:pathLst>
            </a:custGeom>
            <a:solidFill>
              <a:srgbClr val="CBD2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65"/>
            <p:cNvSpPr/>
            <p:nvPr/>
          </p:nvSpPr>
          <p:spPr>
            <a:xfrm>
              <a:off x="5698168" y="3161251"/>
              <a:ext cx="53995" cy="49284"/>
            </a:xfrm>
            <a:custGeom>
              <a:rect b="b" l="l" r="r" t="t"/>
              <a:pathLst>
                <a:path extrusionOk="0" h="1653" w="1811">
                  <a:moveTo>
                    <a:pt x="882" y="0"/>
                  </a:moveTo>
                  <a:lnTo>
                    <a:pt x="858" y="24"/>
                  </a:lnTo>
                  <a:cubicBezTo>
                    <a:pt x="811" y="119"/>
                    <a:pt x="739" y="167"/>
                    <a:pt x="691" y="238"/>
                  </a:cubicBezTo>
                  <a:cubicBezTo>
                    <a:pt x="596" y="333"/>
                    <a:pt x="501" y="476"/>
                    <a:pt x="430" y="595"/>
                  </a:cubicBezTo>
                  <a:cubicBezTo>
                    <a:pt x="263" y="857"/>
                    <a:pt x="120" y="1167"/>
                    <a:pt x="25" y="1453"/>
                  </a:cubicBezTo>
                  <a:cubicBezTo>
                    <a:pt x="1" y="1500"/>
                    <a:pt x="1" y="1500"/>
                    <a:pt x="1" y="1524"/>
                  </a:cubicBezTo>
                  <a:cubicBezTo>
                    <a:pt x="72" y="1524"/>
                    <a:pt x="96" y="1548"/>
                    <a:pt x="120" y="1548"/>
                  </a:cubicBezTo>
                  <a:cubicBezTo>
                    <a:pt x="215" y="1572"/>
                    <a:pt x="334" y="1572"/>
                    <a:pt x="453" y="1619"/>
                  </a:cubicBezTo>
                  <a:cubicBezTo>
                    <a:pt x="549" y="1643"/>
                    <a:pt x="596" y="1643"/>
                    <a:pt x="691" y="1643"/>
                  </a:cubicBezTo>
                  <a:cubicBezTo>
                    <a:pt x="763" y="1649"/>
                    <a:pt x="837" y="1652"/>
                    <a:pt x="914" y="1652"/>
                  </a:cubicBezTo>
                  <a:cubicBezTo>
                    <a:pt x="1142" y="1652"/>
                    <a:pt x="1388" y="1625"/>
                    <a:pt x="1620" y="1572"/>
                  </a:cubicBezTo>
                  <a:cubicBezTo>
                    <a:pt x="1668" y="1572"/>
                    <a:pt x="1692" y="1548"/>
                    <a:pt x="1763" y="1548"/>
                  </a:cubicBezTo>
                  <a:cubicBezTo>
                    <a:pt x="1787" y="1524"/>
                    <a:pt x="1787" y="1524"/>
                    <a:pt x="1811" y="1524"/>
                  </a:cubicBezTo>
                  <a:lnTo>
                    <a:pt x="1811" y="1429"/>
                  </a:lnTo>
                  <a:cubicBezTo>
                    <a:pt x="1763" y="1215"/>
                    <a:pt x="1668" y="1000"/>
                    <a:pt x="1549" y="810"/>
                  </a:cubicBezTo>
                  <a:cubicBezTo>
                    <a:pt x="1430" y="619"/>
                    <a:pt x="1311" y="476"/>
                    <a:pt x="1192" y="286"/>
                  </a:cubicBezTo>
                  <a:cubicBezTo>
                    <a:pt x="1120" y="262"/>
                    <a:pt x="1096" y="214"/>
                    <a:pt x="1073" y="167"/>
                  </a:cubicBezTo>
                  <a:lnTo>
                    <a:pt x="930" y="24"/>
                  </a:lnTo>
                  <a:lnTo>
                    <a:pt x="88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65"/>
            <p:cNvSpPr/>
            <p:nvPr/>
          </p:nvSpPr>
          <p:spPr>
            <a:xfrm>
              <a:off x="5704578" y="3053319"/>
              <a:ext cx="43321" cy="50447"/>
            </a:xfrm>
            <a:custGeom>
              <a:rect b="b" l="l" r="r" t="t"/>
              <a:pathLst>
                <a:path extrusionOk="0" h="1692" w="1453">
                  <a:moveTo>
                    <a:pt x="715" y="596"/>
                  </a:moveTo>
                  <a:lnTo>
                    <a:pt x="858" y="1000"/>
                  </a:lnTo>
                  <a:lnTo>
                    <a:pt x="572" y="1000"/>
                  </a:lnTo>
                  <a:lnTo>
                    <a:pt x="715" y="596"/>
                  </a:lnTo>
                  <a:close/>
                  <a:moveTo>
                    <a:pt x="715" y="0"/>
                  </a:moveTo>
                  <a:cubicBezTo>
                    <a:pt x="619" y="0"/>
                    <a:pt x="572" y="48"/>
                    <a:pt x="524" y="119"/>
                  </a:cubicBezTo>
                  <a:lnTo>
                    <a:pt x="24" y="1453"/>
                  </a:lnTo>
                  <a:cubicBezTo>
                    <a:pt x="0" y="1548"/>
                    <a:pt x="24" y="1620"/>
                    <a:pt x="119" y="1667"/>
                  </a:cubicBezTo>
                  <a:cubicBezTo>
                    <a:pt x="145" y="1680"/>
                    <a:pt x="172" y="1686"/>
                    <a:pt x="199" y="1686"/>
                  </a:cubicBezTo>
                  <a:cubicBezTo>
                    <a:pt x="272" y="1686"/>
                    <a:pt x="340" y="1642"/>
                    <a:pt x="357" y="1572"/>
                  </a:cubicBezTo>
                  <a:lnTo>
                    <a:pt x="453" y="1358"/>
                  </a:lnTo>
                  <a:lnTo>
                    <a:pt x="1000" y="1358"/>
                  </a:lnTo>
                  <a:lnTo>
                    <a:pt x="1096" y="1572"/>
                  </a:lnTo>
                  <a:cubicBezTo>
                    <a:pt x="1119" y="1620"/>
                    <a:pt x="1191" y="1691"/>
                    <a:pt x="1239" y="1691"/>
                  </a:cubicBezTo>
                  <a:lnTo>
                    <a:pt x="1310" y="1691"/>
                  </a:lnTo>
                  <a:cubicBezTo>
                    <a:pt x="1405" y="1667"/>
                    <a:pt x="1453" y="1572"/>
                    <a:pt x="1405" y="1477"/>
                  </a:cubicBezTo>
                  <a:lnTo>
                    <a:pt x="881" y="119"/>
                  </a:lnTo>
                  <a:cubicBezTo>
                    <a:pt x="858" y="24"/>
                    <a:pt x="762" y="0"/>
                    <a:pt x="71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65"/>
            <p:cNvSpPr/>
            <p:nvPr/>
          </p:nvSpPr>
          <p:spPr>
            <a:xfrm>
              <a:off x="5612270" y="3211639"/>
              <a:ext cx="35539" cy="51878"/>
            </a:xfrm>
            <a:custGeom>
              <a:rect b="b" l="l" r="r" t="t"/>
              <a:pathLst>
                <a:path extrusionOk="0" h="1740" w="1192">
                  <a:moveTo>
                    <a:pt x="572" y="358"/>
                  </a:moveTo>
                  <a:cubicBezTo>
                    <a:pt x="619" y="358"/>
                    <a:pt x="691" y="406"/>
                    <a:pt x="715" y="477"/>
                  </a:cubicBezTo>
                  <a:cubicBezTo>
                    <a:pt x="739" y="572"/>
                    <a:pt x="643" y="668"/>
                    <a:pt x="572" y="668"/>
                  </a:cubicBezTo>
                  <a:lnTo>
                    <a:pt x="334" y="668"/>
                  </a:lnTo>
                  <a:lnTo>
                    <a:pt x="334" y="358"/>
                  </a:lnTo>
                  <a:close/>
                  <a:moveTo>
                    <a:pt x="643" y="1001"/>
                  </a:moveTo>
                  <a:cubicBezTo>
                    <a:pt x="762" y="1001"/>
                    <a:pt x="834" y="1073"/>
                    <a:pt x="834" y="1168"/>
                  </a:cubicBezTo>
                  <a:cubicBezTo>
                    <a:pt x="834" y="1263"/>
                    <a:pt x="739" y="1382"/>
                    <a:pt x="643" y="1382"/>
                  </a:cubicBezTo>
                  <a:lnTo>
                    <a:pt x="358" y="1382"/>
                  </a:lnTo>
                  <a:lnTo>
                    <a:pt x="358" y="1001"/>
                  </a:lnTo>
                  <a:close/>
                  <a:moveTo>
                    <a:pt x="167" y="1"/>
                  </a:moveTo>
                  <a:cubicBezTo>
                    <a:pt x="96" y="1"/>
                    <a:pt x="0" y="96"/>
                    <a:pt x="0" y="191"/>
                  </a:cubicBezTo>
                  <a:lnTo>
                    <a:pt x="0" y="1549"/>
                  </a:lnTo>
                  <a:lnTo>
                    <a:pt x="0" y="1620"/>
                  </a:lnTo>
                  <a:cubicBezTo>
                    <a:pt x="24" y="1716"/>
                    <a:pt x="96" y="1739"/>
                    <a:pt x="167" y="1739"/>
                  </a:cubicBezTo>
                  <a:lnTo>
                    <a:pt x="643" y="1739"/>
                  </a:lnTo>
                  <a:cubicBezTo>
                    <a:pt x="953" y="1739"/>
                    <a:pt x="1191" y="1501"/>
                    <a:pt x="1191" y="1192"/>
                  </a:cubicBezTo>
                  <a:cubicBezTo>
                    <a:pt x="1191" y="1025"/>
                    <a:pt x="1096" y="882"/>
                    <a:pt x="977" y="787"/>
                  </a:cubicBezTo>
                  <a:cubicBezTo>
                    <a:pt x="1048" y="691"/>
                    <a:pt x="1072" y="572"/>
                    <a:pt x="1048" y="430"/>
                  </a:cubicBezTo>
                  <a:cubicBezTo>
                    <a:pt x="1001" y="191"/>
                    <a:pt x="810" y="1"/>
                    <a:pt x="57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65"/>
            <p:cNvSpPr/>
            <p:nvPr/>
          </p:nvSpPr>
          <p:spPr>
            <a:xfrm>
              <a:off x="5794024" y="3211639"/>
              <a:ext cx="45468" cy="51878"/>
            </a:xfrm>
            <a:custGeom>
              <a:rect b="b" l="l" r="r" t="t"/>
              <a:pathLst>
                <a:path extrusionOk="0" h="1740" w="1525">
                  <a:moveTo>
                    <a:pt x="858" y="1"/>
                  </a:moveTo>
                  <a:cubicBezTo>
                    <a:pt x="382" y="1"/>
                    <a:pt x="1" y="382"/>
                    <a:pt x="1" y="858"/>
                  </a:cubicBezTo>
                  <a:cubicBezTo>
                    <a:pt x="1" y="1334"/>
                    <a:pt x="382" y="1739"/>
                    <a:pt x="858" y="1739"/>
                  </a:cubicBezTo>
                  <a:cubicBezTo>
                    <a:pt x="1049" y="1739"/>
                    <a:pt x="1215" y="1668"/>
                    <a:pt x="1334" y="1549"/>
                  </a:cubicBezTo>
                  <a:cubicBezTo>
                    <a:pt x="1382" y="1525"/>
                    <a:pt x="1406" y="1501"/>
                    <a:pt x="1406" y="1454"/>
                  </a:cubicBezTo>
                  <a:cubicBezTo>
                    <a:pt x="1525" y="1382"/>
                    <a:pt x="1525" y="1287"/>
                    <a:pt x="1430" y="1239"/>
                  </a:cubicBezTo>
                  <a:cubicBezTo>
                    <a:pt x="1408" y="1206"/>
                    <a:pt x="1370" y="1188"/>
                    <a:pt x="1329" y="1188"/>
                  </a:cubicBezTo>
                  <a:cubicBezTo>
                    <a:pt x="1282" y="1188"/>
                    <a:pt x="1230" y="1212"/>
                    <a:pt x="1192" y="1263"/>
                  </a:cubicBezTo>
                  <a:lnTo>
                    <a:pt x="1168" y="1287"/>
                  </a:lnTo>
                  <a:cubicBezTo>
                    <a:pt x="1096" y="1358"/>
                    <a:pt x="1025" y="1382"/>
                    <a:pt x="906" y="1382"/>
                  </a:cubicBezTo>
                  <a:cubicBezTo>
                    <a:pt x="620" y="1382"/>
                    <a:pt x="382" y="1144"/>
                    <a:pt x="382" y="882"/>
                  </a:cubicBezTo>
                  <a:cubicBezTo>
                    <a:pt x="382" y="596"/>
                    <a:pt x="620" y="358"/>
                    <a:pt x="906" y="358"/>
                  </a:cubicBezTo>
                  <a:cubicBezTo>
                    <a:pt x="977" y="358"/>
                    <a:pt x="1096" y="406"/>
                    <a:pt x="1168" y="453"/>
                  </a:cubicBezTo>
                  <a:cubicBezTo>
                    <a:pt x="1199" y="469"/>
                    <a:pt x="1229" y="477"/>
                    <a:pt x="1256" y="477"/>
                  </a:cubicBezTo>
                  <a:cubicBezTo>
                    <a:pt x="1311" y="477"/>
                    <a:pt x="1358" y="445"/>
                    <a:pt x="1406" y="382"/>
                  </a:cubicBezTo>
                  <a:cubicBezTo>
                    <a:pt x="1454" y="310"/>
                    <a:pt x="1430" y="215"/>
                    <a:pt x="1334" y="144"/>
                  </a:cubicBezTo>
                  <a:cubicBezTo>
                    <a:pt x="1192" y="72"/>
                    <a:pt x="1049" y="1"/>
                    <a:pt x="8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65"/>
            <p:cNvSpPr/>
            <p:nvPr/>
          </p:nvSpPr>
          <p:spPr>
            <a:xfrm>
              <a:off x="5549061" y="3002186"/>
              <a:ext cx="354351" cy="336582"/>
            </a:xfrm>
            <a:custGeom>
              <a:rect b="b" l="l" r="r" t="t"/>
              <a:pathLst>
                <a:path extrusionOk="0" h="11289" w="11885">
                  <a:moveTo>
                    <a:pt x="3549" y="4525"/>
                  </a:moveTo>
                  <a:cubicBezTo>
                    <a:pt x="4359" y="4525"/>
                    <a:pt x="5097" y="4835"/>
                    <a:pt x="5669" y="5335"/>
                  </a:cubicBezTo>
                  <a:cubicBezTo>
                    <a:pt x="5288" y="5716"/>
                    <a:pt x="5026" y="6169"/>
                    <a:pt x="4883" y="6645"/>
                  </a:cubicBezTo>
                  <a:cubicBezTo>
                    <a:pt x="3930" y="6311"/>
                    <a:pt x="3192" y="5573"/>
                    <a:pt x="2859" y="4621"/>
                  </a:cubicBezTo>
                  <a:cubicBezTo>
                    <a:pt x="3073" y="4549"/>
                    <a:pt x="3311" y="4525"/>
                    <a:pt x="3549" y="4525"/>
                  </a:cubicBezTo>
                  <a:close/>
                  <a:moveTo>
                    <a:pt x="8288" y="4573"/>
                  </a:moveTo>
                  <a:cubicBezTo>
                    <a:pt x="8526" y="4573"/>
                    <a:pt x="8765" y="4597"/>
                    <a:pt x="8955" y="4621"/>
                  </a:cubicBezTo>
                  <a:cubicBezTo>
                    <a:pt x="8645" y="5573"/>
                    <a:pt x="7883" y="6311"/>
                    <a:pt x="6931" y="6645"/>
                  </a:cubicBezTo>
                  <a:cubicBezTo>
                    <a:pt x="6788" y="6169"/>
                    <a:pt x="6526" y="5716"/>
                    <a:pt x="6169" y="5335"/>
                  </a:cubicBezTo>
                  <a:cubicBezTo>
                    <a:pt x="6740" y="4859"/>
                    <a:pt x="7479" y="4573"/>
                    <a:pt x="8288" y="4573"/>
                  </a:cubicBezTo>
                  <a:close/>
                  <a:moveTo>
                    <a:pt x="5931" y="5573"/>
                  </a:moveTo>
                  <a:cubicBezTo>
                    <a:pt x="6216" y="5907"/>
                    <a:pt x="6455" y="6288"/>
                    <a:pt x="6621" y="6740"/>
                  </a:cubicBezTo>
                  <a:cubicBezTo>
                    <a:pt x="6407" y="6788"/>
                    <a:pt x="6169" y="6835"/>
                    <a:pt x="5931" y="6835"/>
                  </a:cubicBezTo>
                  <a:cubicBezTo>
                    <a:pt x="5692" y="6835"/>
                    <a:pt x="5454" y="6788"/>
                    <a:pt x="5240" y="6764"/>
                  </a:cubicBezTo>
                  <a:cubicBezTo>
                    <a:pt x="5383" y="6288"/>
                    <a:pt x="5621" y="5907"/>
                    <a:pt x="5931" y="5573"/>
                  </a:cubicBezTo>
                  <a:close/>
                  <a:moveTo>
                    <a:pt x="6669" y="7073"/>
                  </a:moveTo>
                  <a:cubicBezTo>
                    <a:pt x="6693" y="7240"/>
                    <a:pt x="6717" y="7431"/>
                    <a:pt x="6717" y="7597"/>
                  </a:cubicBezTo>
                  <a:cubicBezTo>
                    <a:pt x="6764" y="8312"/>
                    <a:pt x="6550" y="9026"/>
                    <a:pt x="6169" y="9598"/>
                  </a:cubicBezTo>
                  <a:cubicBezTo>
                    <a:pt x="6121" y="9622"/>
                    <a:pt x="6121" y="9645"/>
                    <a:pt x="6097" y="9645"/>
                  </a:cubicBezTo>
                  <a:cubicBezTo>
                    <a:pt x="6143" y="9714"/>
                    <a:pt x="5949" y="9957"/>
                    <a:pt x="5932" y="9957"/>
                  </a:cubicBezTo>
                  <a:cubicBezTo>
                    <a:pt x="5931" y="9957"/>
                    <a:pt x="5931" y="9956"/>
                    <a:pt x="5931" y="9955"/>
                  </a:cubicBezTo>
                  <a:cubicBezTo>
                    <a:pt x="5454" y="9455"/>
                    <a:pt x="5121" y="8764"/>
                    <a:pt x="5073" y="8026"/>
                  </a:cubicBezTo>
                  <a:lnTo>
                    <a:pt x="5073" y="7455"/>
                  </a:lnTo>
                  <a:cubicBezTo>
                    <a:pt x="5073" y="7335"/>
                    <a:pt x="5097" y="7216"/>
                    <a:pt x="5121" y="7073"/>
                  </a:cubicBezTo>
                  <a:cubicBezTo>
                    <a:pt x="5359" y="7121"/>
                    <a:pt x="5621" y="7145"/>
                    <a:pt x="5883" y="7145"/>
                  </a:cubicBezTo>
                  <a:cubicBezTo>
                    <a:pt x="6169" y="7145"/>
                    <a:pt x="6431" y="7121"/>
                    <a:pt x="6669" y="7073"/>
                  </a:cubicBezTo>
                  <a:close/>
                  <a:moveTo>
                    <a:pt x="9288" y="4668"/>
                  </a:moveTo>
                  <a:cubicBezTo>
                    <a:pt x="10574" y="5097"/>
                    <a:pt x="11503" y="6311"/>
                    <a:pt x="11503" y="7740"/>
                  </a:cubicBezTo>
                  <a:cubicBezTo>
                    <a:pt x="11503" y="9574"/>
                    <a:pt x="10074" y="11003"/>
                    <a:pt x="8288" y="11003"/>
                  </a:cubicBezTo>
                  <a:cubicBezTo>
                    <a:pt x="7479" y="11003"/>
                    <a:pt x="6740" y="10693"/>
                    <a:pt x="6169" y="10193"/>
                  </a:cubicBezTo>
                  <a:cubicBezTo>
                    <a:pt x="6788" y="9526"/>
                    <a:pt x="7121" y="8669"/>
                    <a:pt x="7098" y="7740"/>
                  </a:cubicBezTo>
                  <a:lnTo>
                    <a:pt x="7121" y="7740"/>
                  </a:lnTo>
                  <a:cubicBezTo>
                    <a:pt x="7121" y="7478"/>
                    <a:pt x="7098" y="7216"/>
                    <a:pt x="7026" y="6931"/>
                  </a:cubicBezTo>
                  <a:cubicBezTo>
                    <a:pt x="8098" y="6573"/>
                    <a:pt x="8931" y="5740"/>
                    <a:pt x="9288" y="4668"/>
                  </a:cubicBezTo>
                  <a:close/>
                  <a:moveTo>
                    <a:pt x="5931" y="1"/>
                  </a:moveTo>
                  <a:cubicBezTo>
                    <a:pt x="3954" y="1"/>
                    <a:pt x="2358" y="1620"/>
                    <a:pt x="2358" y="3573"/>
                  </a:cubicBezTo>
                  <a:cubicBezTo>
                    <a:pt x="2358" y="3859"/>
                    <a:pt x="2382" y="4121"/>
                    <a:pt x="2454" y="4382"/>
                  </a:cubicBezTo>
                  <a:cubicBezTo>
                    <a:pt x="1025" y="4859"/>
                    <a:pt x="1" y="6192"/>
                    <a:pt x="1" y="7788"/>
                  </a:cubicBezTo>
                  <a:cubicBezTo>
                    <a:pt x="1" y="8264"/>
                    <a:pt x="96" y="8693"/>
                    <a:pt x="263" y="9122"/>
                  </a:cubicBezTo>
                  <a:cubicBezTo>
                    <a:pt x="299" y="9194"/>
                    <a:pt x="377" y="9225"/>
                    <a:pt x="444" y="9225"/>
                  </a:cubicBezTo>
                  <a:cubicBezTo>
                    <a:pt x="465" y="9225"/>
                    <a:pt x="484" y="9222"/>
                    <a:pt x="501" y="9217"/>
                  </a:cubicBezTo>
                  <a:cubicBezTo>
                    <a:pt x="596" y="9169"/>
                    <a:pt x="620" y="9050"/>
                    <a:pt x="596" y="8979"/>
                  </a:cubicBezTo>
                  <a:cubicBezTo>
                    <a:pt x="453" y="8574"/>
                    <a:pt x="358" y="8169"/>
                    <a:pt x="358" y="7740"/>
                  </a:cubicBezTo>
                  <a:cubicBezTo>
                    <a:pt x="358" y="6311"/>
                    <a:pt x="1287" y="5121"/>
                    <a:pt x="2573" y="4692"/>
                  </a:cubicBezTo>
                  <a:cubicBezTo>
                    <a:pt x="2930" y="5764"/>
                    <a:pt x="3764" y="6597"/>
                    <a:pt x="4835" y="6954"/>
                  </a:cubicBezTo>
                  <a:cubicBezTo>
                    <a:pt x="4788" y="7097"/>
                    <a:pt x="4764" y="7240"/>
                    <a:pt x="4764" y="7359"/>
                  </a:cubicBezTo>
                  <a:cubicBezTo>
                    <a:pt x="4740" y="7550"/>
                    <a:pt x="4740" y="7716"/>
                    <a:pt x="4764" y="7907"/>
                  </a:cubicBezTo>
                  <a:cubicBezTo>
                    <a:pt x="4788" y="8717"/>
                    <a:pt x="5145" y="9526"/>
                    <a:pt x="5716" y="10122"/>
                  </a:cubicBezTo>
                  <a:cubicBezTo>
                    <a:pt x="5145" y="10646"/>
                    <a:pt x="4407" y="10931"/>
                    <a:pt x="3597" y="10931"/>
                  </a:cubicBezTo>
                  <a:cubicBezTo>
                    <a:pt x="2573" y="10931"/>
                    <a:pt x="1573" y="10431"/>
                    <a:pt x="977" y="9598"/>
                  </a:cubicBezTo>
                  <a:cubicBezTo>
                    <a:pt x="952" y="9547"/>
                    <a:pt x="906" y="9523"/>
                    <a:pt x="857" y="9523"/>
                  </a:cubicBezTo>
                  <a:cubicBezTo>
                    <a:pt x="816" y="9523"/>
                    <a:pt x="772" y="9541"/>
                    <a:pt x="739" y="9574"/>
                  </a:cubicBezTo>
                  <a:cubicBezTo>
                    <a:pt x="668" y="9622"/>
                    <a:pt x="668" y="9741"/>
                    <a:pt x="715" y="9812"/>
                  </a:cubicBezTo>
                  <a:cubicBezTo>
                    <a:pt x="1406" y="10717"/>
                    <a:pt x="2478" y="11289"/>
                    <a:pt x="3597" y="11289"/>
                  </a:cubicBezTo>
                  <a:cubicBezTo>
                    <a:pt x="4502" y="11289"/>
                    <a:pt x="5335" y="10955"/>
                    <a:pt x="5954" y="10408"/>
                  </a:cubicBezTo>
                  <a:cubicBezTo>
                    <a:pt x="6574" y="10955"/>
                    <a:pt x="7407" y="11289"/>
                    <a:pt x="8312" y="11289"/>
                  </a:cubicBezTo>
                  <a:cubicBezTo>
                    <a:pt x="10265" y="11289"/>
                    <a:pt x="11884" y="9693"/>
                    <a:pt x="11884" y="7716"/>
                  </a:cubicBezTo>
                  <a:cubicBezTo>
                    <a:pt x="11860" y="6192"/>
                    <a:pt x="10813" y="4859"/>
                    <a:pt x="9408" y="4382"/>
                  </a:cubicBezTo>
                  <a:cubicBezTo>
                    <a:pt x="9479" y="4121"/>
                    <a:pt x="9503" y="3859"/>
                    <a:pt x="9503" y="3573"/>
                  </a:cubicBezTo>
                  <a:cubicBezTo>
                    <a:pt x="9503" y="2763"/>
                    <a:pt x="9241" y="2001"/>
                    <a:pt x="8717" y="1382"/>
                  </a:cubicBezTo>
                  <a:cubicBezTo>
                    <a:pt x="8691" y="1331"/>
                    <a:pt x="8645" y="1307"/>
                    <a:pt x="8597" y="1307"/>
                  </a:cubicBezTo>
                  <a:cubicBezTo>
                    <a:pt x="8555" y="1307"/>
                    <a:pt x="8512" y="1325"/>
                    <a:pt x="8479" y="1358"/>
                  </a:cubicBezTo>
                  <a:cubicBezTo>
                    <a:pt x="8407" y="1406"/>
                    <a:pt x="8407" y="1525"/>
                    <a:pt x="8455" y="1572"/>
                  </a:cubicBezTo>
                  <a:cubicBezTo>
                    <a:pt x="8907" y="2144"/>
                    <a:pt x="9146" y="2835"/>
                    <a:pt x="9146" y="3573"/>
                  </a:cubicBezTo>
                  <a:cubicBezTo>
                    <a:pt x="9146" y="3811"/>
                    <a:pt x="9122" y="4049"/>
                    <a:pt x="9050" y="4287"/>
                  </a:cubicBezTo>
                  <a:cubicBezTo>
                    <a:pt x="8812" y="4240"/>
                    <a:pt x="8550" y="4216"/>
                    <a:pt x="8288" y="4216"/>
                  </a:cubicBezTo>
                  <a:cubicBezTo>
                    <a:pt x="7383" y="4216"/>
                    <a:pt x="6550" y="4525"/>
                    <a:pt x="5931" y="5097"/>
                  </a:cubicBezTo>
                  <a:cubicBezTo>
                    <a:pt x="5311" y="4525"/>
                    <a:pt x="4478" y="4216"/>
                    <a:pt x="3573" y="4216"/>
                  </a:cubicBezTo>
                  <a:cubicBezTo>
                    <a:pt x="3311" y="4216"/>
                    <a:pt x="3049" y="4240"/>
                    <a:pt x="2811" y="4287"/>
                  </a:cubicBezTo>
                  <a:cubicBezTo>
                    <a:pt x="2739" y="4049"/>
                    <a:pt x="2716" y="3811"/>
                    <a:pt x="2716" y="3573"/>
                  </a:cubicBezTo>
                  <a:cubicBezTo>
                    <a:pt x="2716" y="1787"/>
                    <a:pt x="4168" y="358"/>
                    <a:pt x="5931" y="358"/>
                  </a:cubicBezTo>
                  <a:cubicBezTo>
                    <a:pt x="6669" y="358"/>
                    <a:pt x="7360" y="596"/>
                    <a:pt x="7931" y="1048"/>
                  </a:cubicBezTo>
                  <a:cubicBezTo>
                    <a:pt x="7964" y="1082"/>
                    <a:pt x="8002" y="1099"/>
                    <a:pt x="8041" y="1099"/>
                  </a:cubicBezTo>
                  <a:cubicBezTo>
                    <a:pt x="8086" y="1099"/>
                    <a:pt x="8131" y="1076"/>
                    <a:pt x="8169" y="1025"/>
                  </a:cubicBezTo>
                  <a:cubicBezTo>
                    <a:pt x="8217" y="929"/>
                    <a:pt x="8217" y="834"/>
                    <a:pt x="8122" y="787"/>
                  </a:cubicBezTo>
                  <a:cubicBezTo>
                    <a:pt x="7502" y="286"/>
                    <a:pt x="6740" y="1"/>
                    <a:pt x="593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5" name="Google Shape;3005;p65"/>
          <p:cNvGrpSpPr/>
          <p:nvPr/>
        </p:nvGrpSpPr>
        <p:grpSpPr>
          <a:xfrm>
            <a:off x="6296026" y="2994553"/>
            <a:ext cx="307482" cy="354172"/>
            <a:chOff x="6181713" y="2994553"/>
            <a:chExt cx="307482" cy="354172"/>
          </a:xfrm>
        </p:grpSpPr>
        <p:sp>
          <p:nvSpPr>
            <p:cNvPr id="3006" name="Google Shape;3006;p65"/>
            <p:cNvSpPr/>
            <p:nvPr/>
          </p:nvSpPr>
          <p:spPr>
            <a:xfrm>
              <a:off x="6186692" y="3000069"/>
              <a:ext cx="296093" cy="342962"/>
            </a:xfrm>
            <a:custGeom>
              <a:rect b="b" l="l" r="r" t="t"/>
              <a:pathLst>
                <a:path extrusionOk="0" h="11503" w="9931">
                  <a:moveTo>
                    <a:pt x="5001" y="0"/>
                  </a:moveTo>
                  <a:lnTo>
                    <a:pt x="0" y="2882"/>
                  </a:lnTo>
                  <a:lnTo>
                    <a:pt x="0" y="8621"/>
                  </a:lnTo>
                  <a:lnTo>
                    <a:pt x="4954" y="11503"/>
                  </a:lnTo>
                  <a:lnTo>
                    <a:pt x="9931" y="8621"/>
                  </a:lnTo>
                  <a:lnTo>
                    <a:pt x="9931" y="2882"/>
                  </a:lnTo>
                  <a:lnTo>
                    <a:pt x="5001" y="0"/>
                  </a:ln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65"/>
            <p:cNvSpPr/>
            <p:nvPr/>
          </p:nvSpPr>
          <p:spPr>
            <a:xfrm>
              <a:off x="6320176" y="3076754"/>
              <a:ext cx="163327" cy="266278"/>
            </a:xfrm>
            <a:custGeom>
              <a:rect b="b" l="l" r="r" t="t"/>
              <a:pathLst>
                <a:path extrusionOk="0" h="8931" w="5478">
                  <a:moveTo>
                    <a:pt x="5001" y="0"/>
                  </a:moveTo>
                  <a:lnTo>
                    <a:pt x="5001" y="5763"/>
                  </a:lnTo>
                  <a:lnTo>
                    <a:pt x="0" y="8645"/>
                  </a:lnTo>
                  <a:lnTo>
                    <a:pt x="477" y="8931"/>
                  </a:lnTo>
                  <a:lnTo>
                    <a:pt x="5478" y="6049"/>
                  </a:lnTo>
                  <a:lnTo>
                    <a:pt x="5478" y="310"/>
                  </a:lnTo>
                  <a:lnTo>
                    <a:pt x="5001" y="0"/>
                  </a:ln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65"/>
            <p:cNvSpPr/>
            <p:nvPr/>
          </p:nvSpPr>
          <p:spPr>
            <a:xfrm>
              <a:off x="6229984" y="3049771"/>
              <a:ext cx="210911" cy="244990"/>
            </a:xfrm>
            <a:custGeom>
              <a:rect b="b" l="l" r="r" t="t"/>
              <a:pathLst>
                <a:path extrusionOk="0" h="8217" w="7074">
                  <a:moveTo>
                    <a:pt x="3549" y="0"/>
                  </a:moveTo>
                  <a:lnTo>
                    <a:pt x="1" y="2048"/>
                  </a:lnTo>
                  <a:lnTo>
                    <a:pt x="1" y="6144"/>
                  </a:lnTo>
                  <a:lnTo>
                    <a:pt x="3549" y="8216"/>
                  </a:lnTo>
                  <a:lnTo>
                    <a:pt x="7074" y="6144"/>
                  </a:lnTo>
                  <a:lnTo>
                    <a:pt x="7074" y="2048"/>
                  </a:lnTo>
                  <a:lnTo>
                    <a:pt x="3549" y="0"/>
                  </a:ln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65"/>
            <p:cNvSpPr/>
            <p:nvPr/>
          </p:nvSpPr>
          <p:spPr>
            <a:xfrm>
              <a:off x="6318745" y="3101590"/>
              <a:ext cx="122152" cy="193171"/>
            </a:xfrm>
            <a:custGeom>
              <a:rect b="b" l="l" r="r" t="t"/>
              <a:pathLst>
                <a:path extrusionOk="0" h="6479" w="4097">
                  <a:moveTo>
                    <a:pt x="3597" y="1"/>
                  </a:moveTo>
                  <a:lnTo>
                    <a:pt x="3597" y="3978"/>
                  </a:lnTo>
                  <a:cubicBezTo>
                    <a:pt x="3597" y="4025"/>
                    <a:pt x="3573" y="4049"/>
                    <a:pt x="3549" y="4097"/>
                  </a:cubicBezTo>
                  <a:lnTo>
                    <a:pt x="1" y="6145"/>
                  </a:lnTo>
                  <a:lnTo>
                    <a:pt x="572" y="6478"/>
                  </a:lnTo>
                  <a:lnTo>
                    <a:pt x="4097" y="4406"/>
                  </a:lnTo>
                  <a:lnTo>
                    <a:pt x="4097" y="310"/>
                  </a:lnTo>
                  <a:lnTo>
                    <a:pt x="3597" y="1"/>
                  </a:ln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65"/>
            <p:cNvSpPr/>
            <p:nvPr/>
          </p:nvSpPr>
          <p:spPr>
            <a:xfrm>
              <a:off x="6187408" y="3000069"/>
              <a:ext cx="148419" cy="110793"/>
            </a:xfrm>
            <a:custGeom>
              <a:rect b="b" l="l" r="r" t="t"/>
              <a:pathLst>
                <a:path extrusionOk="0" h="3716" w="4978">
                  <a:moveTo>
                    <a:pt x="4977" y="0"/>
                  </a:moveTo>
                  <a:lnTo>
                    <a:pt x="0" y="2882"/>
                  </a:lnTo>
                  <a:lnTo>
                    <a:pt x="1429" y="3715"/>
                  </a:lnTo>
                  <a:lnTo>
                    <a:pt x="4977" y="1667"/>
                  </a:lnTo>
                  <a:lnTo>
                    <a:pt x="4977"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65"/>
            <p:cNvSpPr/>
            <p:nvPr/>
          </p:nvSpPr>
          <p:spPr>
            <a:xfrm>
              <a:off x="6335799" y="3000069"/>
              <a:ext cx="147704" cy="110793"/>
            </a:xfrm>
            <a:custGeom>
              <a:rect b="b" l="l" r="r" t="t"/>
              <a:pathLst>
                <a:path extrusionOk="0" h="3716" w="4954">
                  <a:moveTo>
                    <a:pt x="0" y="0"/>
                  </a:moveTo>
                  <a:lnTo>
                    <a:pt x="0" y="1667"/>
                  </a:lnTo>
                  <a:lnTo>
                    <a:pt x="3525" y="3715"/>
                  </a:lnTo>
                  <a:lnTo>
                    <a:pt x="4954" y="2882"/>
                  </a:lnTo>
                  <a:lnTo>
                    <a:pt x="0" y="0"/>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65"/>
            <p:cNvSpPr/>
            <p:nvPr/>
          </p:nvSpPr>
          <p:spPr>
            <a:xfrm>
              <a:off x="6469282" y="3078155"/>
              <a:ext cx="14222" cy="15653"/>
            </a:xfrm>
            <a:custGeom>
              <a:rect b="b" l="l" r="r" t="t"/>
              <a:pathLst>
                <a:path extrusionOk="0" h="525" w="477">
                  <a:moveTo>
                    <a:pt x="0" y="1"/>
                  </a:moveTo>
                  <a:lnTo>
                    <a:pt x="0" y="525"/>
                  </a:lnTo>
                  <a:lnTo>
                    <a:pt x="477" y="263"/>
                  </a:lnTo>
                  <a:lnTo>
                    <a:pt x="0" y="1"/>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65"/>
            <p:cNvSpPr/>
            <p:nvPr/>
          </p:nvSpPr>
          <p:spPr>
            <a:xfrm>
              <a:off x="6187408" y="3232241"/>
              <a:ext cx="148419" cy="110793"/>
            </a:xfrm>
            <a:custGeom>
              <a:rect b="b" l="l" r="r" t="t"/>
              <a:pathLst>
                <a:path extrusionOk="0" h="3716" w="4978">
                  <a:moveTo>
                    <a:pt x="1429" y="0"/>
                  </a:moveTo>
                  <a:lnTo>
                    <a:pt x="0" y="834"/>
                  </a:lnTo>
                  <a:lnTo>
                    <a:pt x="4977" y="3716"/>
                  </a:lnTo>
                  <a:lnTo>
                    <a:pt x="4977" y="2049"/>
                  </a:lnTo>
                  <a:lnTo>
                    <a:pt x="1429"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65"/>
            <p:cNvSpPr/>
            <p:nvPr/>
          </p:nvSpPr>
          <p:spPr>
            <a:xfrm>
              <a:off x="6335799" y="3232241"/>
              <a:ext cx="147704" cy="110793"/>
            </a:xfrm>
            <a:custGeom>
              <a:rect b="b" l="l" r="r" t="t"/>
              <a:pathLst>
                <a:path extrusionOk="0" h="3716" w="4954">
                  <a:moveTo>
                    <a:pt x="3525" y="0"/>
                  </a:moveTo>
                  <a:lnTo>
                    <a:pt x="0" y="2049"/>
                  </a:lnTo>
                  <a:lnTo>
                    <a:pt x="0" y="3716"/>
                  </a:lnTo>
                  <a:lnTo>
                    <a:pt x="4954" y="834"/>
                  </a:lnTo>
                  <a:lnTo>
                    <a:pt x="3525" y="0"/>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65"/>
            <p:cNvSpPr/>
            <p:nvPr/>
          </p:nvSpPr>
          <p:spPr>
            <a:xfrm>
              <a:off x="6334368" y="3249295"/>
              <a:ext cx="149135" cy="93738"/>
            </a:xfrm>
            <a:custGeom>
              <a:rect b="b" l="l" r="r" t="t"/>
              <a:pathLst>
                <a:path extrusionOk="0" h="3144" w="5002">
                  <a:moveTo>
                    <a:pt x="4502" y="0"/>
                  </a:moveTo>
                  <a:lnTo>
                    <a:pt x="1" y="2596"/>
                  </a:lnTo>
                  <a:lnTo>
                    <a:pt x="1" y="3144"/>
                  </a:lnTo>
                  <a:lnTo>
                    <a:pt x="5002" y="262"/>
                  </a:lnTo>
                  <a:lnTo>
                    <a:pt x="4502"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65"/>
            <p:cNvSpPr/>
            <p:nvPr/>
          </p:nvSpPr>
          <p:spPr>
            <a:xfrm>
              <a:off x="6321577" y="3326666"/>
              <a:ext cx="14252" cy="16368"/>
            </a:xfrm>
            <a:custGeom>
              <a:rect b="b" l="l" r="r" t="t"/>
              <a:pathLst>
                <a:path extrusionOk="0" h="549" w="478">
                  <a:moveTo>
                    <a:pt x="477" y="1"/>
                  </a:moveTo>
                  <a:lnTo>
                    <a:pt x="1" y="263"/>
                  </a:lnTo>
                  <a:lnTo>
                    <a:pt x="477" y="549"/>
                  </a:lnTo>
                  <a:lnTo>
                    <a:pt x="477"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65"/>
            <p:cNvSpPr/>
            <p:nvPr/>
          </p:nvSpPr>
          <p:spPr>
            <a:xfrm>
              <a:off x="6290360" y="3140648"/>
              <a:ext cx="89475" cy="10674"/>
            </a:xfrm>
            <a:custGeom>
              <a:rect b="b" l="l" r="r" t="t"/>
              <a:pathLst>
                <a:path extrusionOk="0" h="358" w="3001">
                  <a:moveTo>
                    <a:pt x="214" y="0"/>
                  </a:moveTo>
                  <a:cubicBezTo>
                    <a:pt x="119" y="0"/>
                    <a:pt x="48" y="72"/>
                    <a:pt x="24" y="167"/>
                  </a:cubicBezTo>
                  <a:cubicBezTo>
                    <a:pt x="0" y="286"/>
                    <a:pt x="95" y="358"/>
                    <a:pt x="214" y="358"/>
                  </a:cubicBezTo>
                  <a:lnTo>
                    <a:pt x="2834" y="358"/>
                  </a:lnTo>
                  <a:cubicBezTo>
                    <a:pt x="2906" y="358"/>
                    <a:pt x="2977" y="310"/>
                    <a:pt x="3001" y="215"/>
                  </a:cubicBezTo>
                  <a:cubicBezTo>
                    <a:pt x="3001" y="120"/>
                    <a:pt x="2906"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65"/>
            <p:cNvSpPr/>
            <p:nvPr/>
          </p:nvSpPr>
          <p:spPr>
            <a:xfrm>
              <a:off x="6290360" y="3166916"/>
              <a:ext cx="89475" cy="10674"/>
            </a:xfrm>
            <a:custGeom>
              <a:rect b="b" l="l" r="r" t="t"/>
              <a:pathLst>
                <a:path extrusionOk="0" h="358" w="3001">
                  <a:moveTo>
                    <a:pt x="214" y="1"/>
                  </a:moveTo>
                  <a:cubicBezTo>
                    <a:pt x="119" y="1"/>
                    <a:pt x="48" y="48"/>
                    <a:pt x="24" y="143"/>
                  </a:cubicBezTo>
                  <a:cubicBezTo>
                    <a:pt x="0" y="263"/>
                    <a:pt x="95" y="358"/>
                    <a:pt x="214" y="358"/>
                  </a:cubicBezTo>
                  <a:lnTo>
                    <a:pt x="2834" y="358"/>
                  </a:lnTo>
                  <a:cubicBezTo>
                    <a:pt x="2906" y="358"/>
                    <a:pt x="2977" y="286"/>
                    <a:pt x="3001" y="191"/>
                  </a:cubicBezTo>
                  <a:cubicBezTo>
                    <a:pt x="3001" y="72"/>
                    <a:pt x="2906" y="1"/>
                    <a:pt x="28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65"/>
            <p:cNvSpPr/>
            <p:nvPr/>
          </p:nvSpPr>
          <p:spPr>
            <a:xfrm>
              <a:off x="6308816" y="3191782"/>
              <a:ext cx="51848" cy="10674"/>
            </a:xfrm>
            <a:custGeom>
              <a:rect b="b" l="l" r="r" t="t"/>
              <a:pathLst>
                <a:path extrusionOk="0" h="358" w="1739">
                  <a:moveTo>
                    <a:pt x="215" y="0"/>
                  </a:moveTo>
                  <a:cubicBezTo>
                    <a:pt x="119" y="0"/>
                    <a:pt x="48" y="48"/>
                    <a:pt x="24" y="143"/>
                  </a:cubicBezTo>
                  <a:cubicBezTo>
                    <a:pt x="0" y="262"/>
                    <a:pt x="96" y="357"/>
                    <a:pt x="215" y="357"/>
                  </a:cubicBezTo>
                  <a:lnTo>
                    <a:pt x="1524" y="357"/>
                  </a:lnTo>
                  <a:cubicBezTo>
                    <a:pt x="1620" y="357"/>
                    <a:pt x="1667" y="286"/>
                    <a:pt x="1691" y="191"/>
                  </a:cubicBezTo>
                  <a:cubicBezTo>
                    <a:pt x="1739" y="72"/>
                    <a:pt x="1644" y="0"/>
                    <a:pt x="1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65"/>
            <p:cNvSpPr/>
            <p:nvPr/>
          </p:nvSpPr>
          <p:spPr>
            <a:xfrm>
              <a:off x="6181713" y="2994553"/>
              <a:ext cx="307482" cy="354172"/>
            </a:xfrm>
            <a:custGeom>
              <a:rect b="b" l="l" r="r" t="t"/>
              <a:pathLst>
                <a:path extrusionOk="0" h="11879" w="10313">
                  <a:moveTo>
                    <a:pt x="4954" y="471"/>
                  </a:moveTo>
                  <a:lnTo>
                    <a:pt x="4954" y="1733"/>
                  </a:lnTo>
                  <a:lnTo>
                    <a:pt x="1596" y="3662"/>
                  </a:lnTo>
                  <a:lnTo>
                    <a:pt x="477" y="3067"/>
                  </a:lnTo>
                  <a:lnTo>
                    <a:pt x="929" y="2805"/>
                  </a:lnTo>
                  <a:lnTo>
                    <a:pt x="4954" y="471"/>
                  </a:lnTo>
                  <a:close/>
                  <a:moveTo>
                    <a:pt x="9955" y="3353"/>
                  </a:moveTo>
                  <a:lnTo>
                    <a:pt x="9955" y="8520"/>
                  </a:lnTo>
                  <a:lnTo>
                    <a:pt x="8860" y="7877"/>
                  </a:lnTo>
                  <a:lnTo>
                    <a:pt x="8860" y="3995"/>
                  </a:lnTo>
                  <a:lnTo>
                    <a:pt x="9955" y="3353"/>
                  </a:lnTo>
                  <a:close/>
                  <a:moveTo>
                    <a:pt x="5311" y="471"/>
                  </a:moveTo>
                  <a:lnTo>
                    <a:pt x="9764" y="3067"/>
                  </a:lnTo>
                  <a:lnTo>
                    <a:pt x="8669" y="3686"/>
                  </a:lnTo>
                  <a:lnTo>
                    <a:pt x="6669" y="2519"/>
                  </a:lnTo>
                  <a:cubicBezTo>
                    <a:pt x="6645" y="2503"/>
                    <a:pt x="6618" y="2495"/>
                    <a:pt x="6591" y="2495"/>
                  </a:cubicBezTo>
                  <a:cubicBezTo>
                    <a:pt x="6536" y="2495"/>
                    <a:pt x="6478" y="2527"/>
                    <a:pt x="6430" y="2590"/>
                  </a:cubicBezTo>
                  <a:cubicBezTo>
                    <a:pt x="6383" y="2686"/>
                    <a:pt x="6407" y="2757"/>
                    <a:pt x="6502" y="2829"/>
                  </a:cubicBezTo>
                  <a:lnTo>
                    <a:pt x="8502" y="3995"/>
                  </a:lnTo>
                  <a:lnTo>
                    <a:pt x="8502" y="7877"/>
                  </a:lnTo>
                  <a:lnTo>
                    <a:pt x="5121" y="9830"/>
                  </a:lnTo>
                  <a:lnTo>
                    <a:pt x="1763" y="7877"/>
                  </a:lnTo>
                  <a:lnTo>
                    <a:pt x="1763" y="3995"/>
                  </a:lnTo>
                  <a:lnTo>
                    <a:pt x="5121" y="2043"/>
                  </a:lnTo>
                  <a:lnTo>
                    <a:pt x="5811" y="2424"/>
                  </a:lnTo>
                  <a:cubicBezTo>
                    <a:pt x="5849" y="2452"/>
                    <a:pt x="5886" y="2465"/>
                    <a:pt x="5921" y="2465"/>
                  </a:cubicBezTo>
                  <a:cubicBezTo>
                    <a:pt x="5974" y="2465"/>
                    <a:pt x="6021" y="2434"/>
                    <a:pt x="6049" y="2376"/>
                  </a:cubicBezTo>
                  <a:cubicBezTo>
                    <a:pt x="6121" y="2281"/>
                    <a:pt x="6073" y="2186"/>
                    <a:pt x="6002" y="2138"/>
                  </a:cubicBezTo>
                  <a:lnTo>
                    <a:pt x="5311" y="1757"/>
                  </a:lnTo>
                  <a:lnTo>
                    <a:pt x="5311" y="471"/>
                  </a:lnTo>
                  <a:close/>
                  <a:moveTo>
                    <a:pt x="1620" y="8211"/>
                  </a:moveTo>
                  <a:lnTo>
                    <a:pt x="4978" y="10140"/>
                  </a:lnTo>
                  <a:lnTo>
                    <a:pt x="4978" y="11402"/>
                  </a:lnTo>
                  <a:lnTo>
                    <a:pt x="2739" y="10116"/>
                  </a:lnTo>
                  <a:lnTo>
                    <a:pt x="524" y="8830"/>
                  </a:lnTo>
                  <a:lnTo>
                    <a:pt x="1620" y="8211"/>
                  </a:lnTo>
                  <a:close/>
                  <a:moveTo>
                    <a:pt x="8669" y="8211"/>
                  </a:moveTo>
                  <a:lnTo>
                    <a:pt x="9764" y="8830"/>
                  </a:lnTo>
                  <a:lnTo>
                    <a:pt x="7550" y="10116"/>
                  </a:lnTo>
                  <a:lnTo>
                    <a:pt x="5311" y="11402"/>
                  </a:lnTo>
                  <a:lnTo>
                    <a:pt x="5311" y="10140"/>
                  </a:lnTo>
                  <a:lnTo>
                    <a:pt x="8669" y="8211"/>
                  </a:lnTo>
                  <a:close/>
                  <a:moveTo>
                    <a:pt x="5156" y="1"/>
                  </a:moveTo>
                  <a:cubicBezTo>
                    <a:pt x="5127" y="1"/>
                    <a:pt x="5097" y="7"/>
                    <a:pt x="5073" y="18"/>
                  </a:cubicBezTo>
                  <a:lnTo>
                    <a:pt x="96" y="2924"/>
                  </a:lnTo>
                  <a:cubicBezTo>
                    <a:pt x="48" y="2948"/>
                    <a:pt x="1" y="2995"/>
                    <a:pt x="1" y="3067"/>
                  </a:cubicBezTo>
                  <a:lnTo>
                    <a:pt x="1" y="6520"/>
                  </a:lnTo>
                  <a:cubicBezTo>
                    <a:pt x="1" y="6615"/>
                    <a:pt x="72" y="6663"/>
                    <a:pt x="167" y="6687"/>
                  </a:cubicBezTo>
                  <a:cubicBezTo>
                    <a:pt x="189" y="6695"/>
                    <a:pt x="209" y="6699"/>
                    <a:pt x="227" y="6699"/>
                  </a:cubicBezTo>
                  <a:cubicBezTo>
                    <a:pt x="310" y="6699"/>
                    <a:pt x="358" y="6617"/>
                    <a:pt x="358" y="6520"/>
                  </a:cubicBezTo>
                  <a:lnTo>
                    <a:pt x="358" y="3353"/>
                  </a:lnTo>
                  <a:lnTo>
                    <a:pt x="1477" y="3995"/>
                  </a:lnTo>
                  <a:lnTo>
                    <a:pt x="1477" y="7877"/>
                  </a:lnTo>
                  <a:lnTo>
                    <a:pt x="358" y="8520"/>
                  </a:lnTo>
                  <a:lnTo>
                    <a:pt x="358" y="7329"/>
                  </a:lnTo>
                  <a:cubicBezTo>
                    <a:pt x="358" y="7234"/>
                    <a:pt x="310" y="7163"/>
                    <a:pt x="215" y="7139"/>
                  </a:cubicBezTo>
                  <a:cubicBezTo>
                    <a:pt x="202" y="7136"/>
                    <a:pt x="190" y="7135"/>
                    <a:pt x="178" y="7135"/>
                  </a:cubicBezTo>
                  <a:cubicBezTo>
                    <a:pt x="77" y="7135"/>
                    <a:pt x="1" y="7223"/>
                    <a:pt x="1" y="7329"/>
                  </a:cubicBezTo>
                  <a:lnTo>
                    <a:pt x="1" y="8806"/>
                  </a:lnTo>
                  <a:cubicBezTo>
                    <a:pt x="1" y="8877"/>
                    <a:pt x="48" y="8925"/>
                    <a:pt x="96" y="8949"/>
                  </a:cubicBezTo>
                  <a:lnTo>
                    <a:pt x="5073" y="11854"/>
                  </a:lnTo>
                  <a:cubicBezTo>
                    <a:pt x="5097" y="11878"/>
                    <a:pt x="5121" y="11878"/>
                    <a:pt x="5168" y="11878"/>
                  </a:cubicBezTo>
                  <a:cubicBezTo>
                    <a:pt x="5192" y="11878"/>
                    <a:pt x="5216" y="11878"/>
                    <a:pt x="5240" y="11854"/>
                  </a:cubicBezTo>
                  <a:lnTo>
                    <a:pt x="10217" y="8949"/>
                  </a:lnTo>
                  <a:cubicBezTo>
                    <a:pt x="10288" y="8925"/>
                    <a:pt x="10312" y="8877"/>
                    <a:pt x="10312" y="8806"/>
                  </a:cubicBezTo>
                  <a:lnTo>
                    <a:pt x="10312" y="3067"/>
                  </a:lnTo>
                  <a:cubicBezTo>
                    <a:pt x="10312" y="2995"/>
                    <a:pt x="10241" y="2948"/>
                    <a:pt x="10217" y="2924"/>
                  </a:cubicBezTo>
                  <a:lnTo>
                    <a:pt x="5240" y="18"/>
                  </a:lnTo>
                  <a:cubicBezTo>
                    <a:pt x="5216" y="7"/>
                    <a:pt x="5186" y="1"/>
                    <a:pt x="515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1" name="Google Shape;3021;p65"/>
          <p:cNvGrpSpPr/>
          <p:nvPr/>
        </p:nvGrpSpPr>
        <p:grpSpPr>
          <a:xfrm>
            <a:off x="7000129" y="2994374"/>
            <a:ext cx="353606" cy="353636"/>
            <a:chOff x="6733416" y="2994374"/>
            <a:chExt cx="353606" cy="353636"/>
          </a:xfrm>
        </p:grpSpPr>
        <p:sp>
          <p:nvSpPr>
            <p:cNvPr id="3022" name="Google Shape;3022;p65"/>
            <p:cNvSpPr/>
            <p:nvPr/>
          </p:nvSpPr>
          <p:spPr>
            <a:xfrm>
              <a:off x="6791645" y="3159820"/>
              <a:ext cx="67471" cy="159779"/>
            </a:xfrm>
            <a:custGeom>
              <a:rect b="b" l="l" r="r" t="t"/>
              <a:pathLst>
                <a:path extrusionOk="0" h="5359" w="2263">
                  <a:moveTo>
                    <a:pt x="0" y="0"/>
                  </a:moveTo>
                  <a:lnTo>
                    <a:pt x="0" y="5359"/>
                  </a:lnTo>
                  <a:lnTo>
                    <a:pt x="2263" y="5359"/>
                  </a:lnTo>
                  <a:lnTo>
                    <a:pt x="2263" y="0"/>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65"/>
            <p:cNvSpPr/>
            <p:nvPr/>
          </p:nvSpPr>
          <p:spPr>
            <a:xfrm>
              <a:off x="6825725" y="3159820"/>
              <a:ext cx="33393" cy="159779"/>
            </a:xfrm>
            <a:custGeom>
              <a:rect b="b" l="l" r="r" t="t"/>
              <a:pathLst>
                <a:path extrusionOk="0" h="5359" w="1120">
                  <a:moveTo>
                    <a:pt x="1120" y="0"/>
                  </a:moveTo>
                  <a:lnTo>
                    <a:pt x="0" y="643"/>
                  </a:lnTo>
                  <a:lnTo>
                    <a:pt x="0" y="5359"/>
                  </a:lnTo>
                  <a:lnTo>
                    <a:pt x="1120" y="5359"/>
                  </a:lnTo>
                  <a:lnTo>
                    <a:pt x="1120"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65"/>
            <p:cNvSpPr/>
            <p:nvPr/>
          </p:nvSpPr>
          <p:spPr>
            <a:xfrm>
              <a:off x="6844896" y="3159820"/>
              <a:ext cx="14222" cy="159779"/>
            </a:xfrm>
            <a:custGeom>
              <a:rect b="b" l="l" r="r" t="t"/>
              <a:pathLst>
                <a:path extrusionOk="0" h="5359" w="477">
                  <a:moveTo>
                    <a:pt x="477" y="0"/>
                  </a:moveTo>
                  <a:lnTo>
                    <a:pt x="0" y="262"/>
                  </a:lnTo>
                  <a:lnTo>
                    <a:pt x="0" y="5359"/>
                  </a:lnTo>
                  <a:lnTo>
                    <a:pt x="477" y="5359"/>
                  </a:lnTo>
                  <a:lnTo>
                    <a:pt x="477"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65"/>
            <p:cNvSpPr/>
            <p:nvPr/>
          </p:nvSpPr>
          <p:spPr>
            <a:xfrm>
              <a:off x="6886071" y="3048340"/>
              <a:ext cx="67471" cy="271257"/>
            </a:xfrm>
            <a:custGeom>
              <a:rect b="b" l="l" r="r" t="t"/>
              <a:pathLst>
                <a:path extrusionOk="0" h="9098" w="2263">
                  <a:moveTo>
                    <a:pt x="1" y="1"/>
                  </a:moveTo>
                  <a:lnTo>
                    <a:pt x="1" y="9098"/>
                  </a:lnTo>
                  <a:lnTo>
                    <a:pt x="2263" y="9098"/>
                  </a:lnTo>
                  <a:lnTo>
                    <a:pt x="2263" y="1"/>
                  </a:lnTo>
                  <a:close/>
                </a:path>
              </a:pathLst>
            </a:custGeom>
            <a:solidFill>
              <a:srgbClr val="F6F8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65"/>
            <p:cNvSpPr/>
            <p:nvPr/>
          </p:nvSpPr>
          <p:spPr>
            <a:xfrm>
              <a:off x="6919434" y="3049771"/>
              <a:ext cx="34108" cy="269826"/>
            </a:xfrm>
            <a:custGeom>
              <a:rect b="b" l="l" r="r" t="t"/>
              <a:pathLst>
                <a:path extrusionOk="0" h="9050" w="1144">
                  <a:moveTo>
                    <a:pt x="1144" y="0"/>
                  </a:moveTo>
                  <a:lnTo>
                    <a:pt x="1" y="643"/>
                  </a:lnTo>
                  <a:lnTo>
                    <a:pt x="1" y="9050"/>
                  </a:lnTo>
                  <a:lnTo>
                    <a:pt x="1144" y="9050"/>
                  </a:lnTo>
                  <a:lnTo>
                    <a:pt x="114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65"/>
            <p:cNvSpPr/>
            <p:nvPr/>
          </p:nvSpPr>
          <p:spPr>
            <a:xfrm>
              <a:off x="6939321" y="3048340"/>
              <a:ext cx="14222" cy="271257"/>
            </a:xfrm>
            <a:custGeom>
              <a:rect b="b" l="l" r="r" t="t"/>
              <a:pathLst>
                <a:path extrusionOk="0" h="9098" w="477">
                  <a:moveTo>
                    <a:pt x="477" y="1"/>
                  </a:moveTo>
                  <a:lnTo>
                    <a:pt x="1" y="310"/>
                  </a:lnTo>
                  <a:lnTo>
                    <a:pt x="1" y="9098"/>
                  </a:lnTo>
                  <a:lnTo>
                    <a:pt x="477" y="9098"/>
                  </a:lnTo>
                  <a:lnTo>
                    <a:pt x="477"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65"/>
            <p:cNvSpPr/>
            <p:nvPr/>
          </p:nvSpPr>
          <p:spPr>
            <a:xfrm>
              <a:off x="6979095" y="3111548"/>
              <a:ext cx="67471" cy="208049"/>
            </a:xfrm>
            <a:custGeom>
              <a:rect b="b" l="l" r="r" t="t"/>
              <a:pathLst>
                <a:path extrusionOk="0" h="6978" w="2263">
                  <a:moveTo>
                    <a:pt x="0" y="0"/>
                  </a:moveTo>
                  <a:lnTo>
                    <a:pt x="0" y="6978"/>
                  </a:lnTo>
                  <a:lnTo>
                    <a:pt x="2263" y="6978"/>
                  </a:lnTo>
                  <a:lnTo>
                    <a:pt x="2263"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65"/>
            <p:cNvSpPr/>
            <p:nvPr/>
          </p:nvSpPr>
          <p:spPr>
            <a:xfrm>
              <a:off x="7012458" y="3112234"/>
              <a:ext cx="34108" cy="207363"/>
            </a:xfrm>
            <a:custGeom>
              <a:rect b="b" l="l" r="r" t="t"/>
              <a:pathLst>
                <a:path extrusionOk="0" h="6955" w="1144">
                  <a:moveTo>
                    <a:pt x="1144" y="1"/>
                  </a:moveTo>
                  <a:lnTo>
                    <a:pt x="0" y="668"/>
                  </a:lnTo>
                  <a:lnTo>
                    <a:pt x="0" y="6955"/>
                  </a:lnTo>
                  <a:lnTo>
                    <a:pt x="1144" y="6955"/>
                  </a:lnTo>
                  <a:lnTo>
                    <a:pt x="1144" y="1"/>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65"/>
            <p:cNvSpPr/>
            <p:nvPr/>
          </p:nvSpPr>
          <p:spPr>
            <a:xfrm>
              <a:off x="7033060" y="3111548"/>
              <a:ext cx="13506" cy="208049"/>
            </a:xfrm>
            <a:custGeom>
              <a:rect b="b" l="l" r="r" t="t"/>
              <a:pathLst>
                <a:path extrusionOk="0" h="6978" w="453">
                  <a:moveTo>
                    <a:pt x="453" y="0"/>
                  </a:moveTo>
                  <a:lnTo>
                    <a:pt x="0" y="310"/>
                  </a:lnTo>
                  <a:lnTo>
                    <a:pt x="0" y="6978"/>
                  </a:lnTo>
                  <a:lnTo>
                    <a:pt x="453" y="6978"/>
                  </a:lnTo>
                  <a:lnTo>
                    <a:pt x="453" y="0"/>
                  </a:lnTo>
                  <a:close/>
                </a:path>
              </a:pathLst>
            </a:custGeom>
            <a:solidFill>
              <a:srgbClr val="9BAB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65"/>
            <p:cNvSpPr/>
            <p:nvPr/>
          </p:nvSpPr>
          <p:spPr>
            <a:xfrm>
              <a:off x="6791645" y="3140112"/>
              <a:ext cx="67471" cy="38909"/>
            </a:xfrm>
            <a:custGeom>
              <a:rect b="b" l="l" r="r" t="t"/>
              <a:pathLst>
                <a:path extrusionOk="0" h="1305" w="2263">
                  <a:moveTo>
                    <a:pt x="1131" y="1"/>
                  </a:moveTo>
                  <a:cubicBezTo>
                    <a:pt x="1102" y="1"/>
                    <a:pt x="1072" y="7"/>
                    <a:pt x="1048" y="18"/>
                  </a:cubicBezTo>
                  <a:lnTo>
                    <a:pt x="0" y="661"/>
                  </a:lnTo>
                  <a:lnTo>
                    <a:pt x="1143" y="1304"/>
                  </a:lnTo>
                  <a:lnTo>
                    <a:pt x="2263" y="661"/>
                  </a:lnTo>
                  <a:lnTo>
                    <a:pt x="1215" y="18"/>
                  </a:lnTo>
                  <a:cubicBezTo>
                    <a:pt x="1191" y="7"/>
                    <a:pt x="1161" y="1"/>
                    <a:pt x="1131"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65"/>
            <p:cNvSpPr/>
            <p:nvPr/>
          </p:nvSpPr>
          <p:spPr>
            <a:xfrm>
              <a:off x="6886071" y="3030063"/>
              <a:ext cx="67471" cy="38909"/>
            </a:xfrm>
            <a:custGeom>
              <a:rect b="b" l="l" r="r" t="t"/>
              <a:pathLst>
                <a:path extrusionOk="0" h="1305" w="2263">
                  <a:moveTo>
                    <a:pt x="1120" y="0"/>
                  </a:moveTo>
                  <a:cubicBezTo>
                    <a:pt x="1090" y="0"/>
                    <a:pt x="1060" y="6"/>
                    <a:pt x="1025" y="18"/>
                  </a:cubicBezTo>
                  <a:lnTo>
                    <a:pt x="1" y="661"/>
                  </a:lnTo>
                  <a:lnTo>
                    <a:pt x="1120" y="1304"/>
                  </a:lnTo>
                  <a:lnTo>
                    <a:pt x="2263" y="661"/>
                  </a:lnTo>
                  <a:lnTo>
                    <a:pt x="1215" y="18"/>
                  </a:lnTo>
                  <a:cubicBezTo>
                    <a:pt x="1179" y="6"/>
                    <a:pt x="1150" y="0"/>
                    <a:pt x="112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65"/>
            <p:cNvSpPr/>
            <p:nvPr/>
          </p:nvSpPr>
          <p:spPr>
            <a:xfrm>
              <a:off x="6912338" y="3030063"/>
              <a:ext cx="41204" cy="38193"/>
            </a:xfrm>
            <a:custGeom>
              <a:rect b="b" l="l" r="r" t="t"/>
              <a:pathLst>
                <a:path extrusionOk="0" h="1281" w="1382">
                  <a:moveTo>
                    <a:pt x="275" y="0"/>
                  </a:moveTo>
                  <a:cubicBezTo>
                    <a:pt x="245" y="0"/>
                    <a:pt x="215" y="6"/>
                    <a:pt x="191" y="18"/>
                  </a:cubicBezTo>
                  <a:lnTo>
                    <a:pt x="1" y="113"/>
                  </a:lnTo>
                  <a:lnTo>
                    <a:pt x="787" y="566"/>
                  </a:lnTo>
                  <a:cubicBezTo>
                    <a:pt x="834" y="590"/>
                    <a:pt x="834" y="661"/>
                    <a:pt x="787" y="685"/>
                  </a:cubicBezTo>
                  <a:lnTo>
                    <a:pt x="1" y="1137"/>
                  </a:lnTo>
                  <a:lnTo>
                    <a:pt x="239" y="1280"/>
                  </a:lnTo>
                  <a:lnTo>
                    <a:pt x="1382" y="614"/>
                  </a:lnTo>
                  <a:lnTo>
                    <a:pt x="358" y="18"/>
                  </a:lnTo>
                  <a:cubicBezTo>
                    <a:pt x="334" y="6"/>
                    <a:pt x="304" y="0"/>
                    <a:pt x="275" y="0"/>
                  </a:cubicBez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65"/>
            <p:cNvSpPr/>
            <p:nvPr/>
          </p:nvSpPr>
          <p:spPr>
            <a:xfrm>
              <a:off x="6818629" y="3141006"/>
              <a:ext cx="40489" cy="38014"/>
            </a:xfrm>
            <a:custGeom>
              <a:rect b="b" l="l" r="r" t="t"/>
              <a:pathLst>
                <a:path extrusionOk="0" h="1275" w="1358">
                  <a:moveTo>
                    <a:pt x="262" y="0"/>
                  </a:moveTo>
                  <a:cubicBezTo>
                    <a:pt x="232" y="0"/>
                    <a:pt x="203" y="12"/>
                    <a:pt x="167" y="36"/>
                  </a:cubicBezTo>
                  <a:lnTo>
                    <a:pt x="0" y="108"/>
                  </a:lnTo>
                  <a:lnTo>
                    <a:pt x="762" y="560"/>
                  </a:lnTo>
                  <a:cubicBezTo>
                    <a:pt x="834" y="584"/>
                    <a:pt x="834" y="655"/>
                    <a:pt x="762" y="679"/>
                  </a:cubicBezTo>
                  <a:lnTo>
                    <a:pt x="0" y="1132"/>
                  </a:lnTo>
                  <a:lnTo>
                    <a:pt x="238" y="1274"/>
                  </a:lnTo>
                  <a:lnTo>
                    <a:pt x="1358" y="631"/>
                  </a:lnTo>
                  <a:lnTo>
                    <a:pt x="357" y="36"/>
                  </a:lnTo>
                  <a:cubicBezTo>
                    <a:pt x="322" y="12"/>
                    <a:pt x="292" y="0"/>
                    <a:pt x="262" y="0"/>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65"/>
            <p:cNvSpPr/>
            <p:nvPr/>
          </p:nvSpPr>
          <p:spPr>
            <a:xfrm>
              <a:off x="6979095" y="3093242"/>
              <a:ext cx="67471" cy="38909"/>
            </a:xfrm>
            <a:custGeom>
              <a:rect b="b" l="l" r="r" t="t"/>
              <a:pathLst>
                <a:path extrusionOk="0" h="1305" w="2263">
                  <a:moveTo>
                    <a:pt x="1131" y="1"/>
                  </a:moveTo>
                  <a:cubicBezTo>
                    <a:pt x="1102" y="1"/>
                    <a:pt x="1072" y="7"/>
                    <a:pt x="1048" y="19"/>
                  </a:cubicBezTo>
                  <a:lnTo>
                    <a:pt x="0" y="638"/>
                  </a:lnTo>
                  <a:lnTo>
                    <a:pt x="1119" y="1305"/>
                  </a:lnTo>
                  <a:lnTo>
                    <a:pt x="2263" y="638"/>
                  </a:lnTo>
                  <a:lnTo>
                    <a:pt x="1215" y="19"/>
                  </a:lnTo>
                  <a:cubicBezTo>
                    <a:pt x="1191" y="7"/>
                    <a:pt x="1161" y="1"/>
                    <a:pt x="1131" y="1"/>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65"/>
            <p:cNvSpPr/>
            <p:nvPr/>
          </p:nvSpPr>
          <p:spPr>
            <a:xfrm>
              <a:off x="7005362" y="3093957"/>
              <a:ext cx="41204" cy="38193"/>
            </a:xfrm>
            <a:custGeom>
              <a:rect b="b" l="l" r="r" t="t"/>
              <a:pathLst>
                <a:path extrusionOk="0" h="1281" w="1382">
                  <a:moveTo>
                    <a:pt x="274" y="1"/>
                  </a:moveTo>
                  <a:cubicBezTo>
                    <a:pt x="244" y="1"/>
                    <a:pt x="215" y="7"/>
                    <a:pt x="191" y="19"/>
                  </a:cubicBezTo>
                  <a:lnTo>
                    <a:pt x="0" y="114"/>
                  </a:lnTo>
                  <a:lnTo>
                    <a:pt x="786" y="566"/>
                  </a:lnTo>
                  <a:cubicBezTo>
                    <a:pt x="834" y="590"/>
                    <a:pt x="834" y="661"/>
                    <a:pt x="786" y="685"/>
                  </a:cubicBezTo>
                  <a:lnTo>
                    <a:pt x="0" y="1138"/>
                  </a:lnTo>
                  <a:lnTo>
                    <a:pt x="238" y="1281"/>
                  </a:lnTo>
                  <a:lnTo>
                    <a:pt x="1382" y="614"/>
                  </a:lnTo>
                  <a:lnTo>
                    <a:pt x="358" y="19"/>
                  </a:lnTo>
                  <a:cubicBezTo>
                    <a:pt x="334" y="7"/>
                    <a:pt x="304" y="1"/>
                    <a:pt x="274" y="1"/>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65"/>
            <p:cNvSpPr/>
            <p:nvPr/>
          </p:nvSpPr>
          <p:spPr>
            <a:xfrm>
              <a:off x="6737680" y="3319570"/>
              <a:ext cx="343678" cy="23464"/>
            </a:xfrm>
            <a:custGeom>
              <a:rect b="b" l="l" r="r" t="t"/>
              <a:pathLst>
                <a:path extrusionOk="0" h="787" w="11527">
                  <a:moveTo>
                    <a:pt x="119" y="1"/>
                  </a:moveTo>
                  <a:cubicBezTo>
                    <a:pt x="48" y="1"/>
                    <a:pt x="0" y="48"/>
                    <a:pt x="0" y="120"/>
                  </a:cubicBezTo>
                  <a:lnTo>
                    <a:pt x="0" y="667"/>
                  </a:lnTo>
                  <a:cubicBezTo>
                    <a:pt x="0" y="739"/>
                    <a:pt x="48" y="787"/>
                    <a:pt x="119" y="787"/>
                  </a:cubicBezTo>
                  <a:lnTo>
                    <a:pt x="11407" y="787"/>
                  </a:lnTo>
                  <a:cubicBezTo>
                    <a:pt x="11455" y="787"/>
                    <a:pt x="11526" y="739"/>
                    <a:pt x="11526" y="667"/>
                  </a:cubicBezTo>
                  <a:lnTo>
                    <a:pt x="11526" y="120"/>
                  </a:lnTo>
                  <a:cubicBezTo>
                    <a:pt x="11526" y="48"/>
                    <a:pt x="11455" y="1"/>
                    <a:pt x="11407"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65"/>
            <p:cNvSpPr/>
            <p:nvPr/>
          </p:nvSpPr>
          <p:spPr>
            <a:xfrm>
              <a:off x="7063591" y="3319570"/>
              <a:ext cx="17770" cy="23464"/>
            </a:xfrm>
            <a:custGeom>
              <a:rect b="b" l="l" r="r" t="t"/>
              <a:pathLst>
                <a:path extrusionOk="0" h="787" w="596">
                  <a:moveTo>
                    <a:pt x="0" y="1"/>
                  </a:moveTo>
                  <a:cubicBezTo>
                    <a:pt x="48" y="1"/>
                    <a:pt x="119" y="48"/>
                    <a:pt x="119" y="120"/>
                  </a:cubicBezTo>
                  <a:lnTo>
                    <a:pt x="119" y="667"/>
                  </a:lnTo>
                  <a:cubicBezTo>
                    <a:pt x="119" y="739"/>
                    <a:pt x="48" y="787"/>
                    <a:pt x="0" y="787"/>
                  </a:cubicBezTo>
                  <a:lnTo>
                    <a:pt x="476" y="787"/>
                  </a:lnTo>
                  <a:cubicBezTo>
                    <a:pt x="524" y="787"/>
                    <a:pt x="595" y="739"/>
                    <a:pt x="595" y="667"/>
                  </a:cubicBezTo>
                  <a:lnTo>
                    <a:pt x="595" y="120"/>
                  </a:lnTo>
                  <a:cubicBezTo>
                    <a:pt x="595" y="48"/>
                    <a:pt x="524" y="1"/>
                    <a:pt x="476"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65"/>
            <p:cNvSpPr/>
            <p:nvPr/>
          </p:nvSpPr>
          <p:spPr>
            <a:xfrm>
              <a:off x="6733416" y="2994374"/>
              <a:ext cx="353606" cy="353636"/>
            </a:xfrm>
            <a:custGeom>
              <a:rect b="b" l="l" r="r" t="t"/>
              <a:pathLst>
                <a:path extrusionOk="0" h="11861" w="11860">
                  <a:moveTo>
                    <a:pt x="6240" y="1382"/>
                  </a:moveTo>
                  <a:lnTo>
                    <a:pt x="7026" y="1858"/>
                  </a:lnTo>
                  <a:lnTo>
                    <a:pt x="6240" y="2334"/>
                  </a:lnTo>
                  <a:lnTo>
                    <a:pt x="5478" y="1858"/>
                  </a:lnTo>
                  <a:lnTo>
                    <a:pt x="6240" y="1382"/>
                  </a:lnTo>
                  <a:close/>
                  <a:moveTo>
                    <a:pt x="9359" y="3478"/>
                  </a:moveTo>
                  <a:lnTo>
                    <a:pt x="10145" y="3954"/>
                  </a:lnTo>
                  <a:lnTo>
                    <a:pt x="9907" y="4121"/>
                  </a:lnTo>
                  <a:lnTo>
                    <a:pt x="9359" y="4430"/>
                  </a:lnTo>
                  <a:lnTo>
                    <a:pt x="8597" y="3954"/>
                  </a:lnTo>
                  <a:lnTo>
                    <a:pt x="9359" y="3478"/>
                  </a:lnTo>
                  <a:close/>
                  <a:moveTo>
                    <a:pt x="3072" y="5073"/>
                  </a:moveTo>
                  <a:lnTo>
                    <a:pt x="3858" y="5549"/>
                  </a:lnTo>
                  <a:lnTo>
                    <a:pt x="3644" y="5668"/>
                  </a:lnTo>
                  <a:lnTo>
                    <a:pt x="3072" y="5978"/>
                  </a:lnTo>
                  <a:lnTo>
                    <a:pt x="2310" y="5549"/>
                  </a:lnTo>
                  <a:lnTo>
                    <a:pt x="3072" y="5073"/>
                  </a:lnTo>
                  <a:close/>
                  <a:moveTo>
                    <a:pt x="5287" y="2120"/>
                  </a:moveTo>
                  <a:lnTo>
                    <a:pt x="6049" y="2573"/>
                  </a:lnTo>
                  <a:lnTo>
                    <a:pt x="6049" y="10693"/>
                  </a:lnTo>
                  <a:lnTo>
                    <a:pt x="5287" y="10693"/>
                  </a:lnTo>
                  <a:lnTo>
                    <a:pt x="5287" y="2120"/>
                  </a:lnTo>
                  <a:close/>
                  <a:moveTo>
                    <a:pt x="4049" y="5835"/>
                  </a:moveTo>
                  <a:lnTo>
                    <a:pt x="4049" y="5978"/>
                  </a:lnTo>
                  <a:lnTo>
                    <a:pt x="4049" y="10717"/>
                  </a:lnTo>
                  <a:lnTo>
                    <a:pt x="3263" y="10717"/>
                  </a:lnTo>
                  <a:lnTo>
                    <a:pt x="3263" y="6311"/>
                  </a:lnTo>
                  <a:lnTo>
                    <a:pt x="3954" y="5930"/>
                  </a:lnTo>
                  <a:lnTo>
                    <a:pt x="4049" y="5835"/>
                  </a:lnTo>
                  <a:close/>
                  <a:moveTo>
                    <a:pt x="7216" y="2144"/>
                  </a:moveTo>
                  <a:lnTo>
                    <a:pt x="7216" y="10717"/>
                  </a:lnTo>
                  <a:lnTo>
                    <a:pt x="6454" y="10717"/>
                  </a:lnTo>
                  <a:lnTo>
                    <a:pt x="6454" y="2596"/>
                  </a:lnTo>
                  <a:lnTo>
                    <a:pt x="6549" y="2525"/>
                  </a:lnTo>
                  <a:lnTo>
                    <a:pt x="7216" y="2144"/>
                  </a:lnTo>
                  <a:close/>
                  <a:moveTo>
                    <a:pt x="8407" y="4263"/>
                  </a:moveTo>
                  <a:lnTo>
                    <a:pt x="9193" y="4716"/>
                  </a:lnTo>
                  <a:lnTo>
                    <a:pt x="9193" y="10717"/>
                  </a:lnTo>
                  <a:lnTo>
                    <a:pt x="8407" y="10717"/>
                  </a:lnTo>
                  <a:lnTo>
                    <a:pt x="8407" y="4263"/>
                  </a:lnTo>
                  <a:close/>
                  <a:moveTo>
                    <a:pt x="11455" y="11051"/>
                  </a:moveTo>
                  <a:lnTo>
                    <a:pt x="11455" y="11527"/>
                  </a:lnTo>
                  <a:lnTo>
                    <a:pt x="286" y="11527"/>
                  </a:lnTo>
                  <a:lnTo>
                    <a:pt x="286" y="11051"/>
                  </a:lnTo>
                  <a:close/>
                  <a:moveTo>
                    <a:pt x="905" y="1"/>
                  </a:moveTo>
                  <a:cubicBezTo>
                    <a:pt x="786" y="1"/>
                    <a:pt x="715" y="72"/>
                    <a:pt x="715" y="191"/>
                  </a:cubicBezTo>
                  <a:lnTo>
                    <a:pt x="715" y="977"/>
                  </a:lnTo>
                  <a:lnTo>
                    <a:pt x="500" y="977"/>
                  </a:lnTo>
                  <a:cubicBezTo>
                    <a:pt x="405" y="977"/>
                    <a:pt x="310" y="1049"/>
                    <a:pt x="310" y="1144"/>
                  </a:cubicBezTo>
                  <a:cubicBezTo>
                    <a:pt x="310" y="1263"/>
                    <a:pt x="381" y="1334"/>
                    <a:pt x="500" y="1334"/>
                  </a:cubicBezTo>
                  <a:lnTo>
                    <a:pt x="715" y="1334"/>
                  </a:lnTo>
                  <a:lnTo>
                    <a:pt x="715" y="2239"/>
                  </a:lnTo>
                  <a:lnTo>
                    <a:pt x="500" y="2239"/>
                  </a:lnTo>
                  <a:cubicBezTo>
                    <a:pt x="405" y="2239"/>
                    <a:pt x="310" y="2287"/>
                    <a:pt x="310" y="2382"/>
                  </a:cubicBezTo>
                  <a:cubicBezTo>
                    <a:pt x="310" y="2501"/>
                    <a:pt x="381" y="2596"/>
                    <a:pt x="500" y="2596"/>
                  </a:cubicBezTo>
                  <a:lnTo>
                    <a:pt x="715" y="2596"/>
                  </a:lnTo>
                  <a:lnTo>
                    <a:pt x="715" y="3478"/>
                  </a:lnTo>
                  <a:lnTo>
                    <a:pt x="500" y="3478"/>
                  </a:lnTo>
                  <a:cubicBezTo>
                    <a:pt x="405" y="3478"/>
                    <a:pt x="310" y="3549"/>
                    <a:pt x="310" y="3644"/>
                  </a:cubicBezTo>
                  <a:cubicBezTo>
                    <a:pt x="310" y="3763"/>
                    <a:pt x="381" y="3835"/>
                    <a:pt x="500" y="3835"/>
                  </a:cubicBezTo>
                  <a:lnTo>
                    <a:pt x="715" y="3835"/>
                  </a:lnTo>
                  <a:lnTo>
                    <a:pt x="715" y="4740"/>
                  </a:lnTo>
                  <a:lnTo>
                    <a:pt x="500" y="4740"/>
                  </a:lnTo>
                  <a:cubicBezTo>
                    <a:pt x="405" y="4740"/>
                    <a:pt x="310" y="4787"/>
                    <a:pt x="310" y="4883"/>
                  </a:cubicBezTo>
                  <a:cubicBezTo>
                    <a:pt x="310" y="5002"/>
                    <a:pt x="381" y="5097"/>
                    <a:pt x="500" y="5097"/>
                  </a:cubicBezTo>
                  <a:lnTo>
                    <a:pt x="715" y="5097"/>
                  </a:lnTo>
                  <a:lnTo>
                    <a:pt x="715" y="5978"/>
                  </a:lnTo>
                  <a:lnTo>
                    <a:pt x="500" y="5978"/>
                  </a:lnTo>
                  <a:cubicBezTo>
                    <a:pt x="405" y="5978"/>
                    <a:pt x="310" y="6050"/>
                    <a:pt x="310" y="6145"/>
                  </a:cubicBezTo>
                  <a:cubicBezTo>
                    <a:pt x="310" y="6264"/>
                    <a:pt x="381" y="6335"/>
                    <a:pt x="500" y="6335"/>
                  </a:cubicBezTo>
                  <a:lnTo>
                    <a:pt x="715" y="6335"/>
                  </a:lnTo>
                  <a:lnTo>
                    <a:pt x="715" y="7240"/>
                  </a:lnTo>
                  <a:lnTo>
                    <a:pt x="500" y="7240"/>
                  </a:lnTo>
                  <a:cubicBezTo>
                    <a:pt x="405" y="7240"/>
                    <a:pt x="310" y="7288"/>
                    <a:pt x="310" y="7383"/>
                  </a:cubicBezTo>
                  <a:cubicBezTo>
                    <a:pt x="310" y="7502"/>
                    <a:pt x="381" y="7597"/>
                    <a:pt x="500" y="7597"/>
                  </a:cubicBezTo>
                  <a:lnTo>
                    <a:pt x="715" y="7597"/>
                  </a:lnTo>
                  <a:lnTo>
                    <a:pt x="715" y="8479"/>
                  </a:lnTo>
                  <a:lnTo>
                    <a:pt x="500" y="8479"/>
                  </a:lnTo>
                  <a:cubicBezTo>
                    <a:pt x="405" y="8479"/>
                    <a:pt x="310" y="8550"/>
                    <a:pt x="310" y="8645"/>
                  </a:cubicBezTo>
                  <a:cubicBezTo>
                    <a:pt x="310" y="8764"/>
                    <a:pt x="381" y="8836"/>
                    <a:pt x="500" y="8836"/>
                  </a:cubicBezTo>
                  <a:lnTo>
                    <a:pt x="715" y="8836"/>
                  </a:lnTo>
                  <a:lnTo>
                    <a:pt x="715" y="9741"/>
                  </a:lnTo>
                  <a:lnTo>
                    <a:pt x="524" y="9741"/>
                  </a:lnTo>
                  <a:cubicBezTo>
                    <a:pt x="429" y="9741"/>
                    <a:pt x="358" y="9788"/>
                    <a:pt x="358" y="9884"/>
                  </a:cubicBezTo>
                  <a:cubicBezTo>
                    <a:pt x="358" y="9979"/>
                    <a:pt x="405" y="10074"/>
                    <a:pt x="500" y="10074"/>
                  </a:cubicBezTo>
                  <a:lnTo>
                    <a:pt x="715" y="10074"/>
                  </a:lnTo>
                  <a:lnTo>
                    <a:pt x="715" y="10693"/>
                  </a:lnTo>
                  <a:lnTo>
                    <a:pt x="286" y="10693"/>
                  </a:lnTo>
                  <a:cubicBezTo>
                    <a:pt x="143" y="10693"/>
                    <a:pt x="0" y="10812"/>
                    <a:pt x="0" y="10979"/>
                  </a:cubicBezTo>
                  <a:lnTo>
                    <a:pt x="0" y="11551"/>
                  </a:lnTo>
                  <a:cubicBezTo>
                    <a:pt x="0" y="11694"/>
                    <a:pt x="119" y="11860"/>
                    <a:pt x="286" y="11860"/>
                  </a:cubicBezTo>
                  <a:lnTo>
                    <a:pt x="11574" y="11860"/>
                  </a:lnTo>
                  <a:cubicBezTo>
                    <a:pt x="11717" y="11860"/>
                    <a:pt x="11860" y="11741"/>
                    <a:pt x="11860" y="11551"/>
                  </a:cubicBezTo>
                  <a:lnTo>
                    <a:pt x="11860" y="10979"/>
                  </a:lnTo>
                  <a:cubicBezTo>
                    <a:pt x="11812" y="10836"/>
                    <a:pt x="11693" y="10717"/>
                    <a:pt x="11503" y="10717"/>
                  </a:cubicBezTo>
                  <a:lnTo>
                    <a:pt x="10669" y="10717"/>
                  </a:lnTo>
                  <a:lnTo>
                    <a:pt x="10669" y="6216"/>
                  </a:lnTo>
                  <a:cubicBezTo>
                    <a:pt x="10669" y="6145"/>
                    <a:pt x="10622" y="6050"/>
                    <a:pt x="10526" y="6050"/>
                  </a:cubicBezTo>
                  <a:cubicBezTo>
                    <a:pt x="10407" y="6050"/>
                    <a:pt x="10312" y="6097"/>
                    <a:pt x="10312" y="6216"/>
                  </a:cubicBezTo>
                  <a:lnTo>
                    <a:pt x="10312" y="10717"/>
                  </a:lnTo>
                  <a:lnTo>
                    <a:pt x="9550" y="10717"/>
                  </a:lnTo>
                  <a:lnTo>
                    <a:pt x="9550" y="4716"/>
                  </a:lnTo>
                  <a:lnTo>
                    <a:pt x="10312" y="4263"/>
                  </a:lnTo>
                  <a:lnTo>
                    <a:pt x="10312" y="5407"/>
                  </a:lnTo>
                  <a:cubicBezTo>
                    <a:pt x="10312" y="5502"/>
                    <a:pt x="10384" y="5597"/>
                    <a:pt x="10479" y="5597"/>
                  </a:cubicBezTo>
                  <a:cubicBezTo>
                    <a:pt x="10598" y="5597"/>
                    <a:pt x="10669" y="5526"/>
                    <a:pt x="10669" y="5407"/>
                  </a:cubicBezTo>
                  <a:lnTo>
                    <a:pt x="10669" y="3930"/>
                  </a:lnTo>
                  <a:cubicBezTo>
                    <a:pt x="10669" y="3859"/>
                    <a:pt x="10645" y="3811"/>
                    <a:pt x="10598" y="3787"/>
                  </a:cubicBezTo>
                  <a:lnTo>
                    <a:pt x="9550" y="3144"/>
                  </a:lnTo>
                  <a:cubicBezTo>
                    <a:pt x="9490" y="3120"/>
                    <a:pt x="9431" y="3108"/>
                    <a:pt x="9374" y="3108"/>
                  </a:cubicBezTo>
                  <a:cubicBezTo>
                    <a:pt x="9318" y="3108"/>
                    <a:pt x="9264" y="3120"/>
                    <a:pt x="9217" y="3144"/>
                  </a:cubicBezTo>
                  <a:lnTo>
                    <a:pt x="8169" y="3787"/>
                  </a:lnTo>
                  <a:cubicBezTo>
                    <a:pt x="8121" y="3811"/>
                    <a:pt x="8097" y="3859"/>
                    <a:pt x="8097" y="3930"/>
                  </a:cubicBezTo>
                  <a:lnTo>
                    <a:pt x="8097" y="10693"/>
                  </a:lnTo>
                  <a:lnTo>
                    <a:pt x="7526" y="10693"/>
                  </a:lnTo>
                  <a:lnTo>
                    <a:pt x="7526" y="1811"/>
                  </a:lnTo>
                  <a:lnTo>
                    <a:pt x="7526" y="1787"/>
                  </a:lnTo>
                  <a:cubicBezTo>
                    <a:pt x="7526" y="1739"/>
                    <a:pt x="7502" y="1691"/>
                    <a:pt x="7431" y="1668"/>
                  </a:cubicBezTo>
                  <a:lnTo>
                    <a:pt x="6383" y="1049"/>
                  </a:lnTo>
                  <a:cubicBezTo>
                    <a:pt x="6323" y="1013"/>
                    <a:pt x="6264" y="995"/>
                    <a:pt x="6210" y="995"/>
                  </a:cubicBezTo>
                  <a:cubicBezTo>
                    <a:pt x="6156" y="995"/>
                    <a:pt x="6109" y="1013"/>
                    <a:pt x="6073" y="1049"/>
                  </a:cubicBezTo>
                  <a:lnTo>
                    <a:pt x="5025" y="1668"/>
                  </a:lnTo>
                  <a:cubicBezTo>
                    <a:pt x="5001" y="1668"/>
                    <a:pt x="5001" y="1691"/>
                    <a:pt x="5001" y="1691"/>
                  </a:cubicBezTo>
                  <a:cubicBezTo>
                    <a:pt x="4954" y="1739"/>
                    <a:pt x="4954" y="1763"/>
                    <a:pt x="4954" y="1811"/>
                  </a:cubicBezTo>
                  <a:lnTo>
                    <a:pt x="4954" y="10693"/>
                  </a:lnTo>
                  <a:lnTo>
                    <a:pt x="4430" y="10693"/>
                  </a:lnTo>
                  <a:lnTo>
                    <a:pt x="4430" y="5502"/>
                  </a:lnTo>
                  <a:cubicBezTo>
                    <a:pt x="4430" y="5478"/>
                    <a:pt x="4406" y="5454"/>
                    <a:pt x="4358" y="5430"/>
                  </a:cubicBezTo>
                  <a:cubicBezTo>
                    <a:pt x="4335" y="5430"/>
                    <a:pt x="4335" y="5383"/>
                    <a:pt x="4311" y="5383"/>
                  </a:cubicBezTo>
                  <a:cubicBezTo>
                    <a:pt x="4287" y="5359"/>
                    <a:pt x="3287" y="4787"/>
                    <a:pt x="3287" y="4787"/>
                  </a:cubicBezTo>
                  <a:cubicBezTo>
                    <a:pt x="3227" y="4764"/>
                    <a:pt x="3168" y="4752"/>
                    <a:pt x="3114" y="4752"/>
                  </a:cubicBezTo>
                  <a:cubicBezTo>
                    <a:pt x="3061" y="4752"/>
                    <a:pt x="3013" y="4764"/>
                    <a:pt x="2977" y="4787"/>
                  </a:cubicBezTo>
                  <a:lnTo>
                    <a:pt x="1929" y="5430"/>
                  </a:lnTo>
                  <a:lnTo>
                    <a:pt x="1906" y="5454"/>
                  </a:lnTo>
                  <a:cubicBezTo>
                    <a:pt x="1858" y="5478"/>
                    <a:pt x="1834" y="5549"/>
                    <a:pt x="1858" y="5573"/>
                  </a:cubicBezTo>
                  <a:lnTo>
                    <a:pt x="1858" y="8598"/>
                  </a:lnTo>
                  <a:cubicBezTo>
                    <a:pt x="1858" y="8693"/>
                    <a:pt x="1929" y="8788"/>
                    <a:pt x="2048" y="8788"/>
                  </a:cubicBezTo>
                  <a:cubicBezTo>
                    <a:pt x="2168" y="8788"/>
                    <a:pt x="2191" y="8598"/>
                    <a:pt x="2191" y="8598"/>
                  </a:cubicBezTo>
                  <a:lnTo>
                    <a:pt x="2191" y="5835"/>
                  </a:lnTo>
                  <a:lnTo>
                    <a:pt x="2977" y="6288"/>
                  </a:lnTo>
                  <a:lnTo>
                    <a:pt x="2977" y="10693"/>
                  </a:lnTo>
                  <a:lnTo>
                    <a:pt x="2191" y="10693"/>
                  </a:lnTo>
                  <a:lnTo>
                    <a:pt x="2191" y="9384"/>
                  </a:lnTo>
                  <a:cubicBezTo>
                    <a:pt x="2191" y="9288"/>
                    <a:pt x="2144" y="9241"/>
                    <a:pt x="2072" y="9193"/>
                  </a:cubicBezTo>
                  <a:cubicBezTo>
                    <a:pt x="2060" y="9191"/>
                    <a:pt x="2047" y="9189"/>
                    <a:pt x="2035" y="9189"/>
                  </a:cubicBezTo>
                  <a:cubicBezTo>
                    <a:pt x="1930" y="9189"/>
                    <a:pt x="1834" y="9277"/>
                    <a:pt x="1834" y="9384"/>
                  </a:cubicBezTo>
                  <a:lnTo>
                    <a:pt x="1834" y="10693"/>
                  </a:lnTo>
                  <a:lnTo>
                    <a:pt x="1072" y="10693"/>
                  </a:lnTo>
                  <a:lnTo>
                    <a:pt x="1072" y="191"/>
                  </a:lnTo>
                  <a:cubicBezTo>
                    <a:pt x="1072" y="96"/>
                    <a:pt x="1001" y="1"/>
                    <a:pt x="9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0" name="Google Shape;3040;p65"/>
          <p:cNvGrpSpPr/>
          <p:nvPr/>
        </p:nvGrpSpPr>
        <p:grpSpPr>
          <a:xfrm>
            <a:off x="7743976" y="2994374"/>
            <a:ext cx="340845" cy="355037"/>
            <a:chOff x="7401063" y="2994374"/>
            <a:chExt cx="340845" cy="355037"/>
          </a:xfrm>
        </p:grpSpPr>
        <p:sp>
          <p:nvSpPr>
            <p:cNvPr id="3041" name="Google Shape;3041;p65"/>
            <p:cNvSpPr/>
            <p:nvPr/>
          </p:nvSpPr>
          <p:spPr>
            <a:xfrm>
              <a:off x="7570772" y="3174012"/>
              <a:ext cx="165473" cy="169021"/>
            </a:xfrm>
            <a:custGeom>
              <a:rect b="b" l="l" r="r" t="t"/>
              <a:pathLst>
                <a:path extrusionOk="0" h="5669" w="5550">
                  <a:moveTo>
                    <a:pt x="3668" y="1"/>
                  </a:moveTo>
                  <a:lnTo>
                    <a:pt x="1" y="1715"/>
                  </a:lnTo>
                  <a:lnTo>
                    <a:pt x="1" y="5669"/>
                  </a:lnTo>
                  <a:lnTo>
                    <a:pt x="5478" y="3025"/>
                  </a:lnTo>
                  <a:cubicBezTo>
                    <a:pt x="5502" y="3001"/>
                    <a:pt x="5549" y="2954"/>
                    <a:pt x="5502" y="2930"/>
                  </a:cubicBezTo>
                  <a:lnTo>
                    <a:pt x="3668" y="1"/>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65"/>
            <p:cNvSpPr/>
            <p:nvPr/>
          </p:nvSpPr>
          <p:spPr>
            <a:xfrm>
              <a:off x="7570772" y="3083134"/>
              <a:ext cx="109361" cy="142039"/>
            </a:xfrm>
            <a:custGeom>
              <a:rect b="b" l="l" r="r" t="t"/>
              <a:pathLst>
                <a:path extrusionOk="0" h="4764" w="3668">
                  <a:moveTo>
                    <a:pt x="1763" y="0"/>
                  </a:moveTo>
                  <a:lnTo>
                    <a:pt x="1" y="905"/>
                  </a:lnTo>
                  <a:lnTo>
                    <a:pt x="1" y="4763"/>
                  </a:lnTo>
                  <a:lnTo>
                    <a:pt x="3668" y="3049"/>
                  </a:lnTo>
                  <a:lnTo>
                    <a:pt x="1763" y="0"/>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65"/>
            <p:cNvSpPr/>
            <p:nvPr/>
          </p:nvSpPr>
          <p:spPr>
            <a:xfrm>
              <a:off x="7570772" y="3000069"/>
              <a:ext cx="52564" cy="110077"/>
            </a:xfrm>
            <a:custGeom>
              <a:rect b="b" l="l" r="r" t="t"/>
              <a:pathLst>
                <a:path extrusionOk="0" h="3692" w="1763">
                  <a:moveTo>
                    <a:pt x="1" y="0"/>
                  </a:moveTo>
                  <a:lnTo>
                    <a:pt x="1" y="3691"/>
                  </a:lnTo>
                  <a:lnTo>
                    <a:pt x="1763" y="2786"/>
                  </a:lnTo>
                  <a:lnTo>
                    <a:pt x="1" y="0"/>
                  </a:lnTo>
                  <a:close/>
                </a:path>
              </a:pathLst>
            </a:custGeom>
            <a:solidFill>
              <a:srgbClr val="CDD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65"/>
            <p:cNvSpPr/>
            <p:nvPr/>
          </p:nvSpPr>
          <p:spPr>
            <a:xfrm>
              <a:off x="7665913" y="3173296"/>
              <a:ext cx="68902" cy="96601"/>
            </a:xfrm>
            <a:custGeom>
              <a:rect b="b" l="l" r="r" t="t"/>
              <a:pathLst>
                <a:path extrusionOk="0" h="3240" w="2311">
                  <a:moveTo>
                    <a:pt x="453" y="1"/>
                  </a:moveTo>
                  <a:lnTo>
                    <a:pt x="1" y="215"/>
                  </a:lnTo>
                  <a:lnTo>
                    <a:pt x="1882" y="3240"/>
                  </a:lnTo>
                  <a:lnTo>
                    <a:pt x="2263" y="3049"/>
                  </a:lnTo>
                  <a:cubicBezTo>
                    <a:pt x="2311" y="3049"/>
                    <a:pt x="2311" y="3002"/>
                    <a:pt x="2287" y="2954"/>
                  </a:cubicBezTo>
                  <a:lnTo>
                    <a:pt x="45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65"/>
            <p:cNvSpPr/>
            <p:nvPr/>
          </p:nvSpPr>
          <p:spPr>
            <a:xfrm>
              <a:off x="7610546" y="3082419"/>
              <a:ext cx="69588" cy="97316"/>
            </a:xfrm>
            <a:custGeom>
              <a:rect b="b" l="l" r="r" t="t"/>
              <a:pathLst>
                <a:path extrusionOk="0" h="3264" w="2334">
                  <a:moveTo>
                    <a:pt x="453" y="1"/>
                  </a:moveTo>
                  <a:lnTo>
                    <a:pt x="0" y="239"/>
                  </a:lnTo>
                  <a:lnTo>
                    <a:pt x="1881" y="3263"/>
                  </a:lnTo>
                  <a:lnTo>
                    <a:pt x="2334" y="3073"/>
                  </a:lnTo>
                  <a:lnTo>
                    <a:pt x="453" y="1"/>
                  </a:lnTo>
                  <a:close/>
                </a:path>
              </a:pathLst>
            </a:custGeom>
            <a:solidFill>
              <a:srgbClr val="9BAB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65"/>
            <p:cNvSpPr/>
            <p:nvPr/>
          </p:nvSpPr>
          <p:spPr>
            <a:xfrm>
              <a:off x="7570772" y="3000069"/>
              <a:ext cx="52564" cy="90190"/>
            </a:xfrm>
            <a:custGeom>
              <a:rect b="b" l="l" r="r" t="t"/>
              <a:pathLst>
                <a:path extrusionOk="0" h="3025" w="1763">
                  <a:moveTo>
                    <a:pt x="1" y="0"/>
                  </a:moveTo>
                  <a:lnTo>
                    <a:pt x="1" y="953"/>
                  </a:lnTo>
                  <a:lnTo>
                    <a:pt x="1310" y="3025"/>
                  </a:lnTo>
                  <a:lnTo>
                    <a:pt x="1763" y="2786"/>
                  </a:lnTo>
                  <a:lnTo>
                    <a:pt x="1" y="0"/>
                  </a:lnTo>
                  <a:close/>
                </a:path>
              </a:pathLst>
            </a:custGeom>
            <a:solidFill>
              <a:srgbClr val="BEC6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65"/>
            <p:cNvSpPr/>
            <p:nvPr/>
          </p:nvSpPr>
          <p:spPr>
            <a:xfrm>
              <a:off x="7405327" y="3174012"/>
              <a:ext cx="165473" cy="169021"/>
            </a:xfrm>
            <a:custGeom>
              <a:rect b="b" l="l" r="r" t="t"/>
              <a:pathLst>
                <a:path extrusionOk="0" h="5669" w="5550">
                  <a:moveTo>
                    <a:pt x="1882" y="1"/>
                  </a:moveTo>
                  <a:lnTo>
                    <a:pt x="48" y="2930"/>
                  </a:lnTo>
                  <a:cubicBezTo>
                    <a:pt x="1" y="2954"/>
                    <a:pt x="48" y="3001"/>
                    <a:pt x="72" y="3025"/>
                  </a:cubicBezTo>
                  <a:lnTo>
                    <a:pt x="5550" y="5669"/>
                  </a:lnTo>
                  <a:lnTo>
                    <a:pt x="5550" y="1715"/>
                  </a:lnTo>
                  <a:lnTo>
                    <a:pt x="1882" y="1"/>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65"/>
            <p:cNvSpPr/>
            <p:nvPr/>
          </p:nvSpPr>
          <p:spPr>
            <a:xfrm>
              <a:off x="7461439" y="3083134"/>
              <a:ext cx="109361" cy="142039"/>
            </a:xfrm>
            <a:custGeom>
              <a:rect b="b" l="l" r="r" t="t"/>
              <a:pathLst>
                <a:path extrusionOk="0" h="4764" w="3668">
                  <a:moveTo>
                    <a:pt x="1905" y="0"/>
                  </a:moveTo>
                  <a:lnTo>
                    <a:pt x="0" y="3049"/>
                  </a:lnTo>
                  <a:lnTo>
                    <a:pt x="3668" y="4763"/>
                  </a:lnTo>
                  <a:lnTo>
                    <a:pt x="3668" y="905"/>
                  </a:lnTo>
                  <a:lnTo>
                    <a:pt x="1905"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65"/>
            <p:cNvSpPr/>
            <p:nvPr/>
          </p:nvSpPr>
          <p:spPr>
            <a:xfrm>
              <a:off x="7570772" y="3089515"/>
              <a:ext cx="39087" cy="20632"/>
            </a:xfrm>
            <a:custGeom>
              <a:rect b="b" l="l" r="r" t="t"/>
              <a:pathLst>
                <a:path extrusionOk="0" h="692" w="1311">
                  <a:moveTo>
                    <a:pt x="1310" y="1"/>
                  </a:moveTo>
                  <a:lnTo>
                    <a:pt x="1" y="691"/>
                  </a:lnTo>
                  <a:lnTo>
                    <a:pt x="1" y="691"/>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65"/>
            <p:cNvSpPr/>
            <p:nvPr/>
          </p:nvSpPr>
          <p:spPr>
            <a:xfrm>
              <a:off x="7518238" y="3000069"/>
              <a:ext cx="52564" cy="110077"/>
            </a:xfrm>
            <a:custGeom>
              <a:rect b="b" l="l" r="r" t="t"/>
              <a:pathLst>
                <a:path extrusionOk="0" h="3692" w="1763">
                  <a:moveTo>
                    <a:pt x="1763" y="0"/>
                  </a:moveTo>
                  <a:lnTo>
                    <a:pt x="0" y="2786"/>
                  </a:lnTo>
                  <a:lnTo>
                    <a:pt x="1763" y="3691"/>
                  </a:lnTo>
                  <a:lnTo>
                    <a:pt x="1763" y="0"/>
                  </a:ln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65"/>
            <p:cNvSpPr/>
            <p:nvPr/>
          </p:nvSpPr>
          <p:spPr>
            <a:xfrm>
              <a:off x="7401063" y="2994374"/>
              <a:ext cx="340845" cy="355037"/>
            </a:xfrm>
            <a:custGeom>
              <a:rect b="b" l="l" r="r" t="t"/>
              <a:pathLst>
                <a:path extrusionOk="0" h="11908" w="11432">
                  <a:moveTo>
                    <a:pt x="5526" y="787"/>
                  </a:moveTo>
                  <a:lnTo>
                    <a:pt x="5526" y="3573"/>
                  </a:lnTo>
                  <a:lnTo>
                    <a:pt x="4168" y="2882"/>
                  </a:lnTo>
                  <a:lnTo>
                    <a:pt x="5526" y="787"/>
                  </a:lnTo>
                  <a:close/>
                  <a:moveTo>
                    <a:pt x="4002" y="3192"/>
                  </a:moveTo>
                  <a:lnTo>
                    <a:pt x="5526" y="3954"/>
                  </a:lnTo>
                  <a:lnTo>
                    <a:pt x="5526" y="7455"/>
                  </a:lnTo>
                  <a:lnTo>
                    <a:pt x="2263" y="5930"/>
                  </a:lnTo>
                  <a:lnTo>
                    <a:pt x="4002" y="3192"/>
                  </a:lnTo>
                  <a:close/>
                  <a:moveTo>
                    <a:pt x="7383" y="3216"/>
                  </a:moveTo>
                  <a:lnTo>
                    <a:pt x="9098" y="5954"/>
                  </a:lnTo>
                  <a:lnTo>
                    <a:pt x="5883" y="7478"/>
                  </a:lnTo>
                  <a:lnTo>
                    <a:pt x="5883" y="4001"/>
                  </a:lnTo>
                  <a:lnTo>
                    <a:pt x="7383" y="3216"/>
                  </a:lnTo>
                  <a:close/>
                  <a:moveTo>
                    <a:pt x="9289" y="6264"/>
                  </a:moveTo>
                  <a:lnTo>
                    <a:pt x="11003" y="8955"/>
                  </a:lnTo>
                  <a:lnTo>
                    <a:pt x="5883" y="11432"/>
                  </a:lnTo>
                  <a:lnTo>
                    <a:pt x="5883" y="7859"/>
                  </a:lnTo>
                  <a:lnTo>
                    <a:pt x="9289" y="6264"/>
                  </a:lnTo>
                  <a:close/>
                  <a:moveTo>
                    <a:pt x="5693" y="1"/>
                  </a:moveTo>
                  <a:cubicBezTo>
                    <a:pt x="5669" y="1"/>
                    <a:pt x="5645" y="24"/>
                    <a:pt x="5597" y="72"/>
                  </a:cubicBezTo>
                  <a:lnTo>
                    <a:pt x="5573" y="96"/>
                  </a:lnTo>
                  <a:lnTo>
                    <a:pt x="72" y="8883"/>
                  </a:lnTo>
                  <a:cubicBezTo>
                    <a:pt x="48" y="8931"/>
                    <a:pt x="1" y="9003"/>
                    <a:pt x="48" y="9074"/>
                  </a:cubicBezTo>
                  <a:cubicBezTo>
                    <a:pt x="72" y="9145"/>
                    <a:pt x="96" y="9193"/>
                    <a:pt x="168" y="9241"/>
                  </a:cubicBezTo>
                  <a:lnTo>
                    <a:pt x="1501" y="9884"/>
                  </a:lnTo>
                  <a:cubicBezTo>
                    <a:pt x="1536" y="9892"/>
                    <a:pt x="1568" y="9898"/>
                    <a:pt x="1597" y="9898"/>
                  </a:cubicBezTo>
                  <a:cubicBezTo>
                    <a:pt x="1649" y="9898"/>
                    <a:pt x="1694" y="9881"/>
                    <a:pt x="1739" y="9836"/>
                  </a:cubicBezTo>
                  <a:cubicBezTo>
                    <a:pt x="1787" y="9741"/>
                    <a:pt x="1763" y="9622"/>
                    <a:pt x="1668" y="9598"/>
                  </a:cubicBezTo>
                  <a:lnTo>
                    <a:pt x="453" y="9003"/>
                  </a:lnTo>
                  <a:lnTo>
                    <a:pt x="2144" y="6288"/>
                  </a:lnTo>
                  <a:lnTo>
                    <a:pt x="5573" y="7883"/>
                  </a:lnTo>
                  <a:lnTo>
                    <a:pt x="5573" y="11455"/>
                  </a:lnTo>
                  <a:lnTo>
                    <a:pt x="2430" y="9955"/>
                  </a:lnTo>
                  <a:cubicBezTo>
                    <a:pt x="2403" y="9942"/>
                    <a:pt x="2377" y="9936"/>
                    <a:pt x="2351" y="9936"/>
                  </a:cubicBezTo>
                  <a:cubicBezTo>
                    <a:pt x="2285" y="9936"/>
                    <a:pt x="2226" y="9975"/>
                    <a:pt x="2192" y="10027"/>
                  </a:cubicBezTo>
                  <a:cubicBezTo>
                    <a:pt x="2144" y="10122"/>
                    <a:pt x="2192" y="10217"/>
                    <a:pt x="2263" y="10265"/>
                  </a:cubicBezTo>
                  <a:lnTo>
                    <a:pt x="5669" y="11908"/>
                  </a:lnTo>
                  <a:lnTo>
                    <a:pt x="5835" y="11908"/>
                  </a:lnTo>
                  <a:lnTo>
                    <a:pt x="11313" y="9264"/>
                  </a:lnTo>
                  <a:cubicBezTo>
                    <a:pt x="11384" y="9241"/>
                    <a:pt x="11432" y="9169"/>
                    <a:pt x="11432" y="9122"/>
                  </a:cubicBezTo>
                  <a:cubicBezTo>
                    <a:pt x="11384" y="9003"/>
                    <a:pt x="11384" y="8931"/>
                    <a:pt x="11360" y="8883"/>
                  </a:cubicBezTo>
                  <a:lnTo>
                    <a:pt x="7098" y="2049"/>
                  </a:lnTo>
                  <a:cubicBezTo>
                    <a:pt x="7051" y="2002"/>
                    <a:pt x="7005" y="1966"/>
                    <a:pt x="6951" y="1966"/>
                  </a:cubicBezTo>
                  <a:cubicBezTo>
                    <a:pt x="6923" y="1966"/>
                    <a:pt x="6893" y="1976"/>
                    <a:pt x="6859" y="2001"/>
                  </a:cubicBezTo>
                  <a:cubicBezTo>
                    <a:pt x="6764" y="2049"/>
                    <a:pt x="6740" y="2144"/>
                    <a:pt x="6788" y="2239"/>
                  </a:cubicBezTo>
                  <a:lnTo>
                    <a:pt x="7217" y="2882"/>
                  </a:lnTo>
                  <a:lnTo>
                    <a:pt x="5883" y="3573"/>
                  </a:lnTo>
                  <a:lnTo>
                    <a:pt x="5883" y="787"/>
                  </a:lnTo>
                  <a:lnTo>
                    <a:pt x="6383" y="1549"/>
                  </a:lnTo>
                  <a:cubicBezTo>
                    <a:pt x="6415" y="1612"/>
                    <a:pt x="6468" y="1644"/>
                    <a:pt x="6528" y="1644"/>
                  </a:cubicBezTo>
                  <a:cubicBezTo>
                    <a:pt x="6558" y="1644"/>
                    <a:pt x="6590" y="1636"/>
                    <a:pt x="6621" y="1620"/>
                  </a:cubicBezTo>
                  <a:cubicBezTo>
                    <a:pt x="6717" y="1549"/>
                    <a:pt x="6740" y="1453"/>
                    <a:pt x="6669" y="1382"/>
                  </a:cubicBezTo>
                  <a:lnTo>
                    <a:pt x="5883" y="96"/>
                  </a:lnTo>
                  <a:cubicBezTo>
                    <a:pt x="5835" y="24"/>
                    <a:pt x="5764" y="1"/>
                    <a:pt x="569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2" name="Google Shape;3052;p65"/>
          <p:cNvGrpSpPr/>
          <p:nvPr/>
        </p:nvGrpSpPr>
        <p:grpSpPr>
          <a:xfrm>
            <a:off x="7000129" y="3573776"/>
            <a:ext cx="345825" cy="351489"/>
            <a:chOff x="6733416" y="3573776"/>
            <a:chExt cx="345825" cy="351489"/>
          </a:xfrm>
        </p:grpSpPr>
        <p:sp>
          <p:nvSpPr>
            <p:cNvPr id="3053" name="Google Shape;3053;p65"/>
            <p:cNvSpPr/>
            <p:nvPr/>
          </p:nvSpPr>
          <p:spPr>
            <a:xfrm>
              <a:off x="6798027" y="3639787"/>
              <a:ext cx="221555" cy="221555"/>
            </a:xfrm>
            <a:custGeom>
              <a:rect b="b" l="l" r="r" t="t"/>
              <a:pathLst>
                <a:path extrusionOk="0" h="7431" w="7431">
                  <a:moveTo>
                    <a:pt x="3716" y="1"/>
                  </a:moveTo>
                  <a:cubicBezTo>
                    <a:pt x="1668" y="1"/>
                    <a:pt x="1" y="1668"/>
                    <a:pt x="1" y="3716"/>
                  </a:cubicBezTo>
                  <a:cubicBezTo>
                    <a:pt x="1" y="5764"/>
                    <a:pt x="1668" y="7431"/>
                    <a:pt x="3716" y="7431"/>
                  </a:cubicBezTo>
                  <a:cubicBezTo>
                    <a:pt x="5764" y="7431"/>
                    <a:pt x="7431" y="5764"/>
                    <a:pt x="7431" y="3716"/>
                  </a:cubicBezTo>
                  <a:cubicBezTo>
                    <a:pt x="7431" y="1668"/>
                    <a:pt x="5764" y="1"/>
                    <a:pt x="371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65"/>
            <p:cNvSpPr/>
            <p:nvPr/>
          </p:nvSpPr>
          <p:spPr>
            <a:xfrm>
              <a:off x="6834938" y="3658272"/>
              <a:ext cx="195288" cy="202951"/>
            </a:xfrm>
            <a:custGeom>
              <a:rect b="b" l="l" r="r" t="t"/>
              <a:pathLst>
                <a:path extrusionOk="0" h="6807" w="6550">
                  <a:moveTo>
                    <a:pt x="4597" y="0"/>
                  </a:moveTo>
                  <a:cubicBezTo>
                    <a:pt x="4621" y="72"/>
                    <a:pt x="4692" y="95"/>
                    <a:pt x="4740" y="143"/>
                  </a:cubicBezTo>
                  <a:cubicBezTo>
                    <a:pt x="6193" y="1619"/>
                    <a:pt x="6193" y="3953"/>
                    <a:pt x="4740" y="5430"/>
                  </a:cubicBezTo>
                  <a:cubicBezTo>
                    <a:pt x="4018" y="6165"/>
                    <a:pt x="3079" y="6532"/>
                    <a:pt x="2133" y="6532"/>
                  </a:cubicBezTo>
                  <a:cubicBezTo>
                    <a:pt x="1393" y="6532"/>
                    <a:pt x="649" y="6308"/>
                    <a:pt x="1" y="5858"/>
                  </a:cubicBezTo>
                  <a:lnTo>
                    <a:pt x="1" y="5858"/>
                  </a:lnTo>
                  <a:cubicBezTo>
                    <a:pt x="713" y="6490"/>
                    <a:pt x="1597" y="6806"/>
                    <a:pt x="2480" y="6806"/>
                  </a:cubicBezTo>
                  <a:cubicBezTo>
                    <a:pt x="3426" y="6806"/>
                    <a:pt x="4370" y="6443"/>
                    <a:pt x="5097" y="5716"/>
                  </a:cubicBezTo>
                  <a:cubicBezTo>
                    <a:pt x="6550" y="4263"/>
                    <a:pt x="6550" y="1905"/>
                    <a:pt x="5097" y="453"/>
                  </a:cubicBezTo>
                  <a:cubicBezTo>
                    <a:pt x="4954" y="262"/>
                    <a:pt x="4764" y="119"/>
                    <a:pt x="4597" y="0"/>
                  </a:cubicBez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65"/>
            <p:cNvSpPr/>
            <p:nvPr/>
          </p:nvSpPr>
          <p:spPr>
            <a:xfrm>
              <a:off x="6739081" y="3595958"/>
              <a:ext cx="339444" cy="309241"/>
            </a:xfrm>
            <a:custGeom>
              <a:rect b="b" l="l" r="r" t="t"/>
              <a:pathLst>
                <a:path extrusionOk="0" h="10372" w="11385">
                  <a:moveTo>
                    <a:pt x="5681" y="1453"/>
                  </a:moveTo>
                  <a:cubicBezTo>
                    <a:pt x="6633" y="1453"/>
                    <a:pt x="7586" y="1816"/>
                    <a:pt x="8312" y="2543"/>
                  </a:cubicBezTo>
                  <a:cubicBezTo>
                    <a:pt x="9765" y="3995"/>
                    <a:pt x="9765" y="6353"/>
                    <a:pt x="8312" y="7806"/>
                  </a:cubicBezTo>
                  <a:cubicBezTo>
                    <a:pt x="7586" y="8532"/>
                    <a:pt x="6633" y="8895"/>
                    <a:pt x="5681" y="8895"/>
                  </a:cubicBezTo>
                  <a:cubicBezTo>
                    <a:pt x="4728" y="8895"/>
                    <a:pt x="3776" y="8532"/>
                    <a:pt x="3049" y="7806"/>
                  </a:cubicBezTo>
                  <a:cubicBezTo>
                    <a:pt x="1596" y="6353"/>
                    <a:pt x="1596" y="3995"/>
                    <a:pt x="3049" y="2543"/>
                  </a:cubicBezTo>
                  <a:cubicBezTo>
                    <a:pt x="3776" y="1816"/>
                    <a:pt x="4728" y="1453"/>
                    <a:pt x="5681" y="1453"/>
                  </a:cubicBezTo>
                  <a:close/>
                  <a:moveTo>
                    <a:pt x="5693" y="0"/>
                  </a:moveTo>
                  <a:cubicBezTo>
                    <a:pt x="4365" y="0"/>
                    <a:pt x="3037" y="506"/>
                    <a:pt x="2025" y="1519"/>
                  </a:cubicBezTo>
                  <a:cubicBezTo>
                    <a:pt x="1" y="3543"/>
                    <a:pt x="1" y="6829"/>
                    <a:pt x="2025" y="8853"/>
                  </a:cubicBezTo>
                  <a:cubicBezTo>
                    <a:pt x="3037" y="9865"/>
                    <a:pt x="4365" y="10372"/>
                    <a:pt x="5693" y="10372"/>
                  </a:cubicBezTo>
                  <a:cubicBezTo>
                    <a:pt x="7020" y="10372"/>
                    <a:pt x="8348" y="9865"/>
                    <a:pt x="9360" y="8853"/>
                  </a:cubicBezTo>
                  <a:cubicBezTo>
                    <a:pt x="11384" y="6829"/>
                    <a:pt x="11384" y="3543"/>
                    <a:pt x="9360" y="1519"/>
                  </a:cubicBezTo>
                  <a:cubicBezTo>
                    <a:pt x="8348" y="506"/>
                    <a:pt x="7020" y="0"/>
                    <a:pt x="5693"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65"/>
            <p:cNvSpPr/>
            <p:nvPr/>
          </p:nvSpPr>
          <p:spPr>
            <a:xfrm>
              <a:off x="6873280" y="3597896"/>
              <a:ext cx="205246" cy="306796"/>
            </a:xfrm>
            <a:custGeom>
              <a:rect b="b" l="l" r="r" t="t"/>
              <a:pathLst>
                <a:path extrusionOk="0" h="10290" w="6884">
                  <a:moveTo>
                    <a:pt x="1906" y="1"/>
                  </a:moveTo>
                  <a:lnTo>
                    <a:pt x="1906" y="1"/>
                  </a:lnTo>
                  <a:cubicBezTo>
                    <a:pt x="2811" y="215"/>
                    <a:pt x="3668" y="692"/>
                    <a:pt x="4383" y="1382"/>
                  </a:cubicBezTo>
                  <a:cubicBezTo>
                    <a:pt x="6407" y="3406"/>
                    <a:pt x="6407" y="6669"/>
                    <a:pt x="4383" y="8693"/>
                  </a:cubicBezTo>
                  <a:cubicBezTo>
                    <a:pt x="3385" y="9691"/>
                    <a:pt x="2070" y="10204"/>
                    <a:pt x="759" y="10204"/>
                  </a:cubicBezTo>
                  <a:cubicBezTo>
                    <a:pt x="505" y="10204"/>
                    <a:pt x="252" y="10184"/>
                    <a:pt x="1" y="10146"/>
                  </a:cubicBezTo>
                  <a:lnTo>
                    <a:pt x="1" y="10146"/>
                  </a:lnTo>
                  <a:cubicBezTo>
                    <a:pt x="400" y="10241"/>
                    <a:pt x="809" y="10289"/>
                    <a:pt x="1217" y="10289"/>
                  </a:cubicBezTo>
                  <a:cubicBezTo>
                    <a:pt x="2538" y="10289"/>
                    <a:pt x="3858" y="9789"/>
                    <a:pt x="4859" y="8788"/>
                  </a:cubicBezTo>
                  <a:cubicBezTo>
                    <a:pt x="6883" y="6764"/>
                    <a:pt x="6883" y="3478"/>
                    <a:pt x="4859" y="1454"/>
                  </a:cubicBezTo>
                  <a:cubicBezTo>
                    <a:pt x="4025" y="620"/>
                    <a:pt x="2978" y="144"/>
                    <a:pt x="1906"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65"/>
            <p:cNvSpPr/>
            <p:nvPr/>
          </p:nvSpPr>
          <p:spPr>
            <a:xfrm>
              <a:off x="6800859" y="3640502"/>
              <a:ext cx="278383" cy="263445"/>
            </a:xfrm>
            <a:custGeom>
              <a:rect b="b" l="l" r="r" t="t"/>
              <a:pathLst>
                <a:path extrusionOk="0" h="8836" w="9337">
                  <a:moveTo>
                    <a:pt x="7312" y="1"/>
                  </a:moveTo>
                  <a:lnTo>
                    <a:pt x="6264" y="1049"/>
                  </a:lnTo>
                  <a:cubicBezTo>
                    <a:pt x="7740" y="2501"/>
                    <a:pt x="7740" y="4859"/>
                    <a:pt x="6264" y="6312"/>
                  </a:cubicBezTo>
                  <a:cubicBezTo>
                    <a:pt x="5538" y="7038"/>
                    <a:pt x="4585" y="7401"/>
                    <a:pt x="3632" y="7401"/>
                  </a:cubicBezTo>
                  <a:cubicBezTo>
                    <a:pt x="2680" y="7401"/>
                    <a:pt x="1727" y="7038"/>
                    <a:pt x="1001" y="6312"/>
                  </a:cubicBezTo>
                  <a:lnTo>
                    <a:pt x="1" y="7336"/>
                  </a:lnTo>
                  <a:cubicBezTo>
                    <a:pt x="1013" y="8336"/>
                    <a:pt x="2335" y="8836"/>
                    <a:pt x="3656" y="8836"/>
                  </a:cubicBezTo>
                  <a:cubicBezTo>
                    <a:pt x="4978" y="8836"/>
                    <a:pt x="6300" y="8336"/>
                    <a:pt x="7312" y="7336"/>
                  </a:cubicBezTo>
                  <a:cubicBezTo>
                    <a:pt x="9336" y="5288"/>
                    <a:pt x="9336" y="2025"/>
                    <a:pt x="731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65"/>
            <p:cNvSpPr/>
            <p:nvPr/>
          </p:nvSpPr>
          <p:spPr>
            <a:xfrm>
              <a:off x="6873280" y="3641218"/>
              <a:ext cx="205246" cy="262819"/>
            </a:xfrm>
            <a:custGeom>
              <a:rect b="b" l="l" r="r" t="t"/>
              <a:pathLst>
                <a:path extrusionOk="0" h="8815" w="6884">
                  <a:moveTo>
                    <a:pt x="1" y="8693"/>
                  </a:moveTo>
                  <a:cubicBezTo>
                    <a:pt x="51" y="8700"/>
                    <a:pt x="100" y="8707"/>
                    <a:pt x="150" y="8713"/>
                  </a:cubicBezTo>
                  <a:lnTo>
                    <a:pt x="150" y="8713"/>
                  </a:lnTo>
                  <a:cubicBezTo>
                    <a:pt x="132" y="8693"/>
                    <a:pt x="114" y="8693"/>
                    <a:pt x="96" y="8693"/>
                  </a:cubicBezTo>
                  <a:close/>
                  <a:moveTo>
                    <a:pt x="4859" y="1"/>
                  </a:moveTo>
                  <a:lnTo>
                    <a:pt x="4645" y="215"/>
                  </a:lnTo>
                  <a:cubicBezTo>
                    <a:pt x="6407" y="2239"/>
                    <a:pt x="6312" y="5311"/>
                    <a:pt x="4383" y="7240"/>
                  </a:cubicBezTo>
                  <a:cubicBezTo>
                    <a:pt x="3385" y="8238"/>
                    <a:pt x="2070" y="8751"/>
                    <a:pt x="759" y="8751"/>
                  </a:cubicBezTo>
                  <a:cubicBezTo>
                    <a:pt x="556" y="8751"/>
                    <a:pt x="352" y="8738"/>
                    <a:pt x="150" y="8713"/>
                  </a:cubicBezTo>
                  <a:lnTo>
                    <a:pt x="150" y="8713"/>
                  </a:lnTo>
                  <a:cubicBezTo>
                    <a:pt x="156" y="8720"/>
                    <a:pt x="162" y="8729"/>
                    <a:pt x="168" y="8740"/>
                  </a:cubicBezTo>
                  <a:lnTo>
                    <a:pt x="239" y="8740"/>
                  </a:lnTo>
                  <a:cubicBezTo>
                    <a:pt x="334" y="8764"/>
                    <a:pt x="406" y="8764"/>
                    <a:pt x="501" y="8764"/>
                  </a:cubicBezTo>
                  <a:cubicBezTo>
                    <a:pt x="572" y="8764"/>
                    <a:pt x="620" y="8764"/>
                    <a:pt x="691" y="8788"/>
                  </a:cubicBezTo>
                  <a:cubicBezTo>
                    <a:pt x="763" y="8788"/>
                    <a:pt x="906" y="8812"/>
                    <a:pt x="977" y="8812"/>
                  </a:cubicBezTo>
                  <a:lnTo>
                    <a:pt x="1144" y="8812"/>
                  </a:lnTo>
                  <a:cubicBezTo>
                    <a:pt x="1200" y="8814"/>
                    <a:pt x="1255" y="8815"/>
                    <a:pt x="1311" y="8815"/>
                  </a:cubicBezTo>
                  <a:cubicBezTo>
                    <a:pt x="2590" y="8815"/>
                    <a:pt x="3878" y="8293"/>
                    <a:pt x="4859" y="7312"/>
                  </a:cubicBezTo>
                  <a:cubicBezTo>
                    <a:pt x="6883" y="5311"/>
                    <a:pt x="6883" y="2025"/>
                    <a:pt x="4859"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65"/>
            <p:cNvSpPr/>
            <p:nvPr/>
          </p:nvSpPr>
          <p:spPr>
            <a:xfrm>
              <a:off x="6737680" y="3704427"/>
              <a:ext cx="171138" cy="217292"/>
            </a:xfrm>
            <a:custGeom>
              <a:rect b="b" l="l" r="r" t="t"/>
              <a:pathLst>
                <a:path extrusionOk="0" h="7288" w="5740">
                  <a:moveTo>
                    <a:pt x="215" y="0"/>
                  </a:moveTo>
                  <a:lnTo>
                    <a:pt x="215" y="0"/>
                  </a:lnTo>
                  <a:cubicBezTo>
                    <a:pt x="96" y="476"/>
                    <a:pt x="0" y="976"/>
                    <a:pt x="0" y="1524"/>
                  </a:cubicBezTo>
                  <a:lnTo>
                    <a:pt x="0" y="1548"/>
                  </a:lnTo>
                  <a:cubicBezTo>
                    <a:pt x="0" y="4715"/>
                    <a:pt x="2525" y="7263"/>
                    <a:pt x="5692" y="7287"/>
                  </a:cubicBezTo>
                  <a:cubicBezTo>
                    <a:pt x="5716" y="7287"/>
                    <a:pt x="5740" y="7263"/>
                    <a:pt x="5740" y="7240"/>
                  </a:cubicBezTo>
                  <a:lnTo>
                    <a:pt x="5740" y="6882"/>
                  </a:lnTo>
                  <a:cubicBezTo>
                    <a:pt x="5740" y="6882"/>
                    <a:pt x="96" y="4263"/>
                    <a:pt x="96" y="1143"/>
                  </a:cubicBezTo>
                  <a:lnTo>
                    <a:pt x="96" y="1096"/>
                  </a:lnTo>
                  <a:cubicBezTo>
                    <a:pt x="96" y="738"/>
                    <a:pt x="143" y="357"/>
                    <a:pt x="215"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65"/>
            <p:cNvSpPr/>
            <p:nvPr/>
          </p:nvSpPr>
          <p:spPr>
            <a:xfrm>
              <a:off x="6737680" y="3579441"/>
              <a:ext cx="171138" cy="342992"/>
            </a:xfrm>
            <a:custGeom>
              <a:rect b="b" l="l" r="r" t="t"/>
              <a:pathLst>
                <a:path extrusionOk="0" h="11504" w="5740">
                  <a:moveTo>
                    <a:pt x="5692" y="1"/>
                  </a:moveTo>
                  <a:cubicBezTo>
                    <a:pt x="2525" y="25"/>
                    <a:pt x="0" y="2596"/>
                    <a:pt x="0" y="5740"/>
                  </a:cubicBezTo>
                  <a:lnTo>
                    <a:pt x="0" y="5764"/>
                  </a:lnTo>
                  <a:cubicBezTo>
                    <a:pt x="0" y="8931"/>
                    <a:pt x="2548" y="11479"/>
                    <a:pt x="5692" y="11503"/>
                  </a:cubicBezTo>
                  <a:cubicBezTo>
                    <a:pt x="5716" y="11503"/>
                    <a:pt x="5740" y="11479"/>
                    <a:pt x="5740" y="11455"/>
                  </a:cubicBezTo>
                  <a:lnTo>
                    <a:pt x="5740" y="8883"/>
                  </a:lnTo>
                  <a:cubicBezTo>
                    <a:pt x="5740" y="8860"/>
                    <a:pt x="5716" y="8836"/>
                    <a:pt x="5692" y="8836"/>
                  </a:cubicBezTo>
                  <a:cubicBezTo>
                    <a:pt x="4025" y="8812"/>
                    <a:pt x="2667" y="7431"/>
                    <a:pt x="2667" y="5764"/>
                  </a:cubicBezTo>
                  <a:cubicBezTo>
                    <a:pt x="2667" y="4097"/>
                    <a:pt x="4025" y="2739"/>
                    <a:pt x="5692" y="2692"/>
                  </a:cubicBezTo>
                  <a:cubicBezTo>
                    <a:pt x="5716" y="2644"/>
                    <a:pt x="5740" y="2620"/>
                    <a:pt x="5740" y="2596"/>
                  </a:cubicBezTo>
                  <a:lnTo>
                    <a:pt x="5740" y="48"/>
                  </a:lnTo>
                  <a:cubicBezTo>
                    <a:pt x="5740" y="25"/>
                    <a:pt x="5716" y="1"/>
                    <a:pt x="5692"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65"/>
            <p:cNvSpPr/>
            <p:nvPr/>
          </p:nvSpPr>
          <p:spPr>
            <a:xfrm>
              <a:off x="6851277" y="3725715"/>
              <a:ext cx="102265" cy="10674"/>
            </a:xfrm>
            <a:custGeom>
              <a:rect b="b" l="l" r="r" t="t"/>
              <a:pathLst>
                <a:path extrusionOk="0" h="358" w="3430">
                  <a:moveTo>
                    <a:pt x="215" y="0"/>
                  </a:moveTo>
                  <a:cubicBezTo>
                    <a:pt x="120" y="0"/>
                    <a:pt x="48" y="72"/>
                    <a:pt x="24" y="143"/>
                  </a:cubicBezTo>
                  <a:cubicBezTo>
                    <a:pt x="1" y="262"/>
                    <a:pt x="96" y="358"/>
                    <a:pt x="215" y="358"/>
                  </a:cubicBezTo>
                  <a:lnTo>
                    <a:pt x="3239" y="358"/>
                  </a:lnTo>
                  <a:cubicBezTo>
                    <a:pt x="3335" y="358"/>
                    <a:pt x="3382" y="310"/>
                    <a:pt x="3430" y="215"/>
                  </a:cubicBezTo>
                  <a:cubicBezTo>
                    <a:pt x="3430" y="120"/>
                    <a:pt x="3335" y="0"/>
                    <a:pt x="323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65"/>
            <p:cNvSpPr/>
            <p:nvPr/>
          </p:nvSpPr>
          <p:spPr>
            <a:xfrm>
              <a:off x="6851277" y="3751266"/>
              <a:ext cx="102265" cy="10674"/>
            </a:xfrm>
            <a:custGeom>
              <a:rect b="b" l="l" r="r" t="t"/>
              <a:pathLst>
                <a:path extrusionOk="0" h="358" w="3430">
                  <a:moveTo>
                    <a:pt x="215" y="1"/>
                  </a:moveTo>
                  <a:cubicBezTo>
                    <a:pt x="120" y="1"/>
                    <a:pt x="48" y="72"/>
                    <a:pt x="24" y="167"/>
                  </a:cubicBezTo>
                  <a:cubicBezTo>
                    <a:pt x="1" y="287"/>
                    <a:pt x="96" y="358"/>
                    <a:pt x="215" y="358"/>
                  </a:cubicBezTo>
                  <a:lnTo>
                    <a:pt x="3239" y="358"/>
                  </a:lnTo>
                  <a:cubicBezTo>
                    <a:pt x="3335" y="358"/>
                    <a:pt x="3382" y="310"/>
                    <a:pt x="3430" y="215"/>
                  </a:cubicBezTo>
                  <a:cubicBezTo>
                    <a:pt x="3430" y="96"/>
                    <a:pt x="3335" y="1"/>
                    <a:pt x="32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65"/>
            <p:cNvSpPr/>
            <p:nvPr/>
          </p:nvSpPr>
          <p:spPr>
            <a:xfrm>
              <a:off x="6873280" y="3777534"/>
              <a:ext cx="57543" cy="10704"/>
            </a:xfrm>
            <a:custGeom>
              <a:rect b="b" l="l" r="r" t="t"/>
              <a:pathLst>
                <a:path extrusionOk="0" h="359" w="1930">
                  <a:moveTo>
                    <a:pt x="215" y="1"/>
                  </a:moveTo>
                  <a:cubicBezTo>
                    <a:pt x="120" y="1"/>
                    <a:pt x="72" y="49"/>
                    <a:pt x="25" y="144"/>
                  </a:cubicBezTo>
                  <a:cubicBezTo>
                    <a:pt x="1" y="263"/>
                    <a:pt x="96" y="358"/>
                    <a:pt x="215" y="358"/>
                  </a:cubicBezTo>
                  <a:lnTo>
                    <a:pt x="1739" y="358"/>
                  </a:lnTo>
                  <a:cubicBezTo>
                    <a:pt x="1811" y="358"/>
                    <a:pt x="1882" y="287"/>
                    <a:pt x="1906" y="191"/>
                  </a:cubicBezTo>
                  <a:cubicBezTo>
                    <a:pt x="1930" y="72"/>
                    <a:pt x="1858" y="1"/>
                    <a:pt x="17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65"/>
            <p:cNvSpPr/>
            <p:nvPr/>
          </p:nvSpPr>
          <p:spPr>
            <a:xfrm>
              <a:off x="6733416" y="3573776"/>
              <a:ext cx="335150" cy="351489"/>
            </a:xfrm>
            <a:custGeom>
              <a:rect b="b" l="l" r="r" t="t"/>
              <a:pathLst>
                <a:path extrusionOk="0" h="11789" w="11241">
                  <a:moveTo>
                    <a:pt x="6073" y="929"/>
                  </a:moveTo>
                  <a:cubicBezTo>
                    <a:pt x="7288" y="953"/>
                    <a:pt x="8407" y="1429"/>
                    <a:pt x="9312" y="2263"/>
                  </a:cubicBezTo>
                  <a:lnTo>
                    <a:pt x="8502" y="3048"/>
                  </a:lnTo>
                  <a:cubicBezTo>
                    <a:pt x="7812" y="2429"/>
                    <a:pt x="6930" y="2072"/>
                    <a:pt x="6073" y="2024"/>
                  </a:cubicBezTo>
                  <a:lnTo>
                    <a:pt x="6073" y="929"/>
                  </a:lnTo>
                  <a:close/>
                  <a:moveTo>
                    <a:pt x="6049" y="2429"/>
                  </a:moveTo>
                  <a:cubicBezTo>
                    <a:pt x="6883" y="2453"/>
                    <a:pt x="7716" y="2810"/>
                    <a:pt x="8383" y="3453"/>
                  </a:cubicBezTo>
                  <a:cubicBezTo>
                    <a:pt x="9026" y="4120"/>
                    <a:pt x="9431" y="5001"/>
                    <a:pt x="9431" y="5954"/>
                  </a:cubicBezTo>
                  <a:cubicBezTo>
                    <a:pt x="9431" y="6859"/>
                    <a:pt x="9074" y="7716"/>
                    <a:pt x="8407" y="8383"/>
                  </a:cubicBezTo>
                  <a:cubicBezTo>
                    <a:pt x="7788" y="9026"/>
                    <a:pt x="6954" y="9407"/>
                    <a:pt x="6049" y="9455"/>
                  </a:cubicBezTo>
                  <a:lnTo>
                    <a:pt x="6049" y="9050"/>
                  </a:lnTo>
                  <a:cubicBezTo>
                    <a:pt x="6049" y="8931"/>
                    <a:pt x="5930" y="8812"/>
                    <a:pt x="5835" y="8812"/>
                  </a:cubicBezTo>
                  <a:cubicBezTo>
                    <a:pt x="5049" y="8788"/>
                    <a:pt x="4335" y="8502"/>
                    <a:pt x="3811" y="7954"/>
                  </a:cubicBezTo>
                  <a:cubicBezTo>
                    <a:pt x="3263" y="7430"/>
                    <a:pt x="2977" y="6668"/>
                    <a:pt x="2977" y="5930"/>
                  </a:cubicBezTo>
                  <a:cubicBezTo>
                    <a:pt x="2977" y="5168"/>
                    <a:pt x="3263" y="4453"/>
                    <a:pt x="3811" y="3906"/>
                  </a:cubicBezTo>
                  <a:cubicBezTo>
                    <a:pt x="4335" y="3382"/>
                    <a:pt x="5049" y="3048"/>
                    <a:pt x="5835" y="3048"/>
                  </a:cubicBezTo>
                  <a:cubicBezTo>
                    <a:pt x="5954" y="3048"/>
                    <a:pt x="6049" y="2929"/>
                    <a:pt x="6049" y="2810"/>
                  </a:cubicBezTo>
                  <a:lnTo>
                    <a:pt x="6049" y="2429"/>
                  </a:lnTo>
                  <a:close/>
                  <a:moveTo>
                    <a:pt x="5835" y="0"/>
                  </a:moveTo>
                  <a:cubicBezTo>
                    <a:pt x="4692" y="0"/>
                    <a:pt x="3596" y="357"/>
                    <a:pt x="2644" y="953"/>
                  </a:cubicBezTo>
                  <a:cubicBezTo>
                    <a:pt x="2572" y="1024"/>
                    <a:pt x="2549" y="1072"/>
                    <a:pt x="2572" y="1167"/>
                  </a:cubicBezTo>
                  <a:cubicBezTo>
                    <a:pt x="2605" y="1248"/>
                    <a:pt x="2682" y="1285"/>
                    <a:pt x="2758" y="1285"/>
                  </a:cubicBezTo>
                  <a:cubicBezTo>
                    <a:pt x="2793" y="1285"/>
                    <a:pt x="2828" y="1277"/>
                    <a:pt x="2858" y="1262"/>
                  </a:cubicBezTo>
                  <a:cubicBezTo>
                    <a:pt x="3715" y="691"/>
                    <a:pt x="4692" y="405"/>
                    <a:pt x="5740" y="334"/>
                  </a:cubicBezTo>
                  <a:lnTo>
                    <a:pt x="5740" y="2644"/>
                  </a:lnTo>
                  <a:cubicBezTo>
                    <a:pt x="4930" y="2691"/>
                    <a:pt x="4168" y="3048"/>
                    <a:pt x="3596" y="3644"/>
                  </a:cubicBezTo>
                  <a:cubicBezTo>
                    <a:pt x="3001" y="4263"/>
                    <a:pt x="2668" y="5073"/>
                    <a:pt x="2668" y="5906"/>
                  </a:cubicBezTo>
                  <a:cubicBezTo>
                    <a:pt x="2668" y="6763"/>
                    <a:pt x="3001" y="7573"/>
                    <a:pt x="3596" y="8169"/>
                  </a:cubicBezTo>
                  <a:cubicBezTo>
                    <a:pt x="4168" y="8764"/>
                    <a:pt x="4930" y="9097"/>
                    <a:pt x="5740" y="9145"/>
                  </a:cubicBezTo>
                  <a:lnTo>
                    <a:pt x="5740" y="11503"/>
                  </a:lnTo>
                  <a:cubicBezTo>
                    <a:pt x="4311" y="11455"/>
                    <a:pt x="2930" y="10860"/>
                    <a:pt x="1929" y="9836"/>
                  </a:cubicBezTo>
                  <a:cubicBezTo>
                    <a:pt x="882" y="8788"/>
                    <a:pt x="310" y="7383"/>
                    <a:pt x="310" y="5906"/>
                  </a:cubicBezTo>
                  <a:cubicBezTo>
                    <a:pt x="310" y="4287"/>
                    <a:pt x="1024" y="2763"/>
                    <a:pt x="2215" y="1691"/>
                  </a:cubicBezTo>
                  <a:cubicBezTo>
                    <a:pt x="2287" y="1643"/>
                    <a:pt x="2310" y="1524"/>
                    <a:pt x="2263" y="1453"/>
                  </a:cubicBezTo>
                  <a:cubicBezTo>
                    <a:pt x="2223" y="1414"/>
                    <a:pt x="2170" y="1396"/>
                    <a:pt x="2121" y="1396"/>
                  </a:cubicBezTo>
                  <a:cubicBezTo>
                    <a:pt x="2082" y="1396"/>
                    <a:pt x="2046" y="1408"/>
                    <a:pt x="2025" y="1429"/>
                  </a:cubicBezTo>
                  <a:cubicBezTo>
                    <a:pt x="739" y="2572"/>
                    <a:pt x="0" y="4168"/>
                    <a:pt x="0" y="5906"/>
                  </a:cubicBezTo>
                  <a:lnTo>
                    <a:pt x="24" y="5906"/>
                  </a:lnTo>
                  <a:cubicBezTo>
                    <a:pt x="24" y="7478"/>
                    <a:pt x="643" y="8931"/>
                    <a:pt x="1739" y="10026"/>
                  </a:cubicBezTo>
                  <a:cubicBezTo>
                    <a:pt x="2858" y="11145"/>
                    <a:pt x="4311" y="11764"/>
                    <a:pt x="5883" y="11788"/>
                  </a:cubicBezTo>
                  <a:cubicBezTo>
                    <a:pt x="5954" y="11788"/>
                    <a:pt x="6025" y="11764"/>
                    <a:pt x="6073" y="11693"/>
                  </a:cubicBezTo>
                  <a:cubicBezTo>
                    <a:pt x="6097" y="11669"/>
                    <a:pt x="6121" y="11622"/>
                    <a:pt x="6121" y="11550"/>
                  </a:cubicBezTo>
                  <a:lnTo>
                    <a:pt x="6121" y="11217"/>
                  </a:lnTo>
                  <a:cubicBezTo>
                    <a:pt x="7169" y="11193"/>
                    <a:pt x="8169" y="10836"/>
                    <a:pt x="9050" y="10240"/>
                  </a:cubicBezTo>
                  <a:cubicBezTo>
                    <a:pt x="9121" y="10193"/>
                    <a:pt x="9121" y="10097"/>
                    <a:pt x="9074" y="10002"/>
                  </a:cubicBezTo>
                  <a:cubicBezTo>
                    <a:pt x="9035" y="9951"/>
                    <a:pt x="8997" y="9927"/>
                    <a:pt x="8955" y="9927"/>
                  </a:cubicBezTo>
                  <a:cubicBezTo>
                    <a:pt x="8919" y="9927"/>
                    <a:pt x="8880" y="9945"/>
                    <a:pt x="8836" y="9978"/>
                  </a:cubicBezTo>
                  <a:cubicBezTo>
                    <a:pt x="8026" y="10550"/>
                    <a:pt x="7097" y="10860"/>
                    <a:pt x="6121" y="10907"/>
                  </a:cubicBezTo>
                  <a:lnTo>
                    <a:pt x="6121" y="9788"/>
                  </a:lnTo>
                  <a:cubicBezTo>
                    <a:pt x="7097" y="9764"/>
                    <a:pt x="8002" y="9359"/>
                    <a:pt x="8693" y="8669"/>
                  </a:cubicBezTo>
                  <a:cubicBezTo>
                    <a:pt x="9431" y="7930"/>
                    <a:pt x="9812" y="6978"/>
                    <a:pt x="9812" y="5930"/>
                  </a:cubicBezTo>
                  <a:cubicBezTo>
                    <a:pt x="9812" y="4954"/>
                    <a:pt x="9455" y="4025"/>
                    <a:pt x="8812" y="3310"/>
                  </a:cubicBezTo>
                  <a:lnTo>
                    <a:pt x="9574" y="2525"/>
                  </a:lnTo>
                  <a:cubicBezTo>
                    <a:pt x="10431" y="3453"/>
                    <a:pt x="10907" y="4644"/>
                    <a:pt x="10907" y="5930"/>
                  </a:cubicBezTo>
                  <a:cubicBezTo>
                    <a:pt x="10907" y="7264"/>
                    <a:pt x="10407" y="8526"/>
                    <a:pt x="9455" y="9431"/>
                  </a:cubicBezTo>
                  <a:lnTo>
                    <a:pt x="9383" y="9502"/>
                  </a:lnTo>
                  <a:cubicBezTo>
                    <a:pt x="9336" y="9550"/>
                    <a:pt x="9336" y="9669"/>
                    <a:pt x="9383" y="9740"/>
                  </a:cubicBezTo>
                  <a:cubicBezTo>
                    <a:pt x="9419" y="9764"/>
                    <a:pt x="9467" y="9776"/>
                    <a:pt x="9511" y="9776"/>
                  </a:cubicBezTo>
                  <a:cubicBezTo>
                    <a:pt x="9556" y="9776"/>
                    <a:pt x="9598" y="9764"/>
                    <a:pt x="9621" y="9740"/>
                  </a:cubicBezTo>
                  <a:lnTo>
                    <a:pt x="9693" y="9669"/>
                  </a:lnTo>
                  <a:cubicBezTo>
                    <a:pt x="10693" y="8669"/>
                    <a:pt x="11241" y="7335"/>
                    <a:pt x="11241" y="5906"/>
                  </a:cubicBezTo>
                  <a:cubicBezTo>
                    <a:pt x="11217" y="4501"/>
                    <a:pt x="10669" y="3168"/>
                    <a:pt x="9669" y="2143"/>
                  </a:cubicBezTo>
                  <a:cubicBezTo>
                    <a:pt x="8716" y="1191"/>
                    <a:pt x="7431" y="643"/>
                    <a:pt x="6073" y="596"/>
                  </a:cubicBezTo>
                  <a:lnTo>
                    <a:pt x="6073" y="238"/>
                  </a:lnTo>
                  <a:cubicBezTo>
                    <a:pt x="6073" y="191"/>
                    <a:pt x="6025" y="119"/>
                    <a:pt x="6002" y="95"/>
                  </a:cubicBezTo>
                  <a:cubicBezTo>
                    <a:pt x="5954" y="24"/>
                    <a:pt x="5883" y="0"/>
                    <a:pt x="583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5" name="Google Shape;3065;p65"/>
          <p:cNvGrpSpPr/>
          <p:nvPr/>
        </p:nvGrpSpPr>
        <p:grpSpPr>
          <a:xfrm>
            <a:off x="6271189" y="3573060"/>
            <a:ext cx="355037" cy="354321"/>
            <a:chOff x="6156877" y="3573060"/>
            <a:chExt cx="355037" cy="354321"/>
          </a:xfrm>
        </p:grpSpPr>
        <p:sp>
          <p:nvSpPr>
            <p:cNvPr id="3066" name="Google Shape;3066;p65"/>
            <p:cNvSpPr/>
            <p:nvPr/>
          </p:nvSpPr>
          <p:spPr>
            <a:xfrm>
              <a:off x="6206579" y="3648314"/>
              <a:ext cx="278353" cy="248538"/>
            </a:xfrm>
            <a:custGeom>
              <a:rect b="b" l="l" r="r" t="t"/>
              <a:pathLst>
                <a:path extrusionOk="0" h="8336" w="9336">
                  <a:moveTo>
                    <a:pt x="167" y="1"/>
                  </a:moveTo>
                  <a:cubicBezTo>
                    <a:pt x="95" y="1"/>
                    <a:pt x="0" y="48"/>
                    <a:pt x="0" y="96"/>
                  </a:cubicBezTo>
                  <a:lnTo>
                    <a:pt x="0" y="8336"/>
                  </a:lnTo>
                  <a:lnTo>
                    <a:pt x="9335" y="8336"/>
                  </a:lnTo>
                  <a:lnTo>
                    <a:pt x="9335" y="4930"/>
                  </a:lnTo>
                  <a:cubicBezTo>
                    <a:pt x="9335" y="4877"/>
                    <a:pt x="9295" y="4850"/>
                    <a:pt x="9255" y="4850"/>
                  </a:cubicBezTo>
                  <a:cubicBezTo>
                    <a:pt x="9242" y="4850"/>
                    <a:pt x="9228" y="4853"/>
                    <a:pt x="9216" y="4859"/>
                  </a:cubicBezTo>
                  <a:lnTo>
                    <a:pt x="7097" y="6073"/>
                  </a:lnTo>
                  <a:cubicBezTo>
                    <a:pt x="7089" y="6088"/>
                    <a:pt x="7080" y="6094"/>
                    <a:pt x="7069" y="6094"/>
                  </a:cubicBezTo>
                  <a:cubicBezTo>
                    <a:pt x="7046" y="6094"/>
                    <a:pt x="7018" y="6066"/>
                    <a:pt x="7002" y="6050"/>
                  </a:cubicBezTo>
                  <a:lnTo>
                    <a:pt x="4477" y="2430"/>
                  </a:lnTo>
                  <a:cubicBezTo>
                    <a:pt x="4453" y="2382"/>
                    <a:pt x="4406" y="2382"/>
                    <a:pt x="4382" y="2382"/>
                  </a:cubicBezTo>
                  <a:lnTo>
                    <a:pt x="2596" y="3549"/>
                  </a:lnTo>
                  <a:cubicBezTo>
                    <a:pt x="2589" y="3556"/>
                    <a:pt x="2578" y="3559"/>
                    <a:pt x="2566" y="3559"/>
                  </a:cubicBezTo>
                  <a:cubicBezTo>
                    <a:pt x="2536" y="3559"/>
                    <a:pt x="2501" y="3542"/>
                    <a:pt x="2501" y="3525"/>
                  </a:cubicBezTo>
                  <a:lnTo>
                    <a:pt x="167" y="1"/>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65"/>
            <p:cNvSpPr/>
            <p:nvPr/>
          </p:nvSpPr>
          <p:spPr>
            <a:xfrm>
              <a:off x="6206579" y="3649388"/>
              <a:ext cx="71019" cy="107155"/>
            </a:xfrm>
            <a:custGeom>
              <a:rect b="b" l="l" r="r" t="t"/>
              <a:pathLst>
                <a:path extrusionOk="0" h="3594" w="2382">
                  <a:moveTo>
                    <a:pt x="75" y="1"/>
                  </a:moveTo>
                  <a:cubicBezTo>
                    <a:pt x="40" y="1"/>
                    <a:pt x="0" y="37"/>
                    <a:pt x="0" y="84"/>
                  </a:cubicBezTo>
                  <a:lnTo>
                    <a:pt x="0" y="536"/>
                  </a:lnTo>
                  <a:lnTo>
                    <a:pt x="2024" y="3537"/>
                  </a:lnTo>
                  <a:cubicBezTo>
                    <a:pt x="2024" y="3572"/>
                    <a:pt x="2063" y="3594"/>
                    <a:pt x="2092" y="3594"/>
                  </a:cubicBezTo>
                  <a:cubicBezTo>
                    <a:pt x="2103" y="3594"/>
                    <a:pt x="2113" y="3591"/>
                    <a:pt x="2120" y="3584"/>
                  </a:cubicBezTo>
                  <a:lnTo>
                    <a:pt x="2381" y="3394"/>
                  </a:lnTo>
                  <a:lnTo>
                    <a:pt x="119" y="36"/>
                  </a:lnTo>
                  <a:cubicBezTo>
                    <a:pt x="111" y="11"/>
                    <a:pt x="94" y="1"/>
                    <a:pt x="7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65"/>
            <p:cNvSpPr/>
            <p:nvPr/>
          </p:nvSpPr>
          <p:spPr>
            <a:xfrm>
              <a:off x="6329389" y="3719841"/>
              <a:ext cx="82409" cy="110882"/>
            </a:xfrm>
            <a:custGeom>
              <a:rect b="b" l="l" r="r" t="t"/>
              <a:pathLst>
                <a:path extrusionOk="0" h="3719" w="2764">
                  <a:moveTo>
                    <a:pt x="270" y="0"/>
                  </a:moveTo>
                  <a:cubicBezTo>
                    <a:pt x="266" y="0"/>
                    <a:pt x="263" y="2"/>
                    <a:pt x="263" y="7"/>
                  </a:cubicBezTo>
                  <a:lnTo>
                    <a:pt x="1" y="197"/>
                  </a:lnTo>
                  <a:lnTo>
                    <a:pt x="2406" y="3674"/>
                  </a:lnTo>
                  <a:cubicBezTo>
                    <a:pt x="2423" y="3691"/>
                    <a:pt x="2450" y="3719"/>
                    <a:pt x="2474" y="3719"/>
                  </a:cubicBezTo>
                  <a:cubicBezTo>
                    <a:pt x="2484" y="3719"/>
                    <a:pt x="2494" y="3713"/>
                    <a:pt x="2501" y="3698"/>
                  </a:cubicBezTo>
                  <a:lnTo>
                    <a:pt x="2763" y="3555"/>
                  </a:lnTo>
                  <a:lnTo>
                    <a:pt x="334" y="55"/>
                  </a:lnTo>
                  <a:cubicBezTo>
                    <a:pt x="334" y="35"/>
                    <a:pt x="288" y="0"/>
                    <a:pt x="270"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65"/>
            <p:cNvSpPr/>
            <p:nvPr/>
          </p:nvSpPr>
          <p:spPr>
            <a:xfrm>
              <a:off x="6469282" y="3792889"/>
              <a:ext cx="14222" cy="103965"/>
            </a:xfrm>
            <a:custGeom>
              <a:rect b="b" l="l" r="r" t="t"/>
              <a:pathLst>
                <a:path extrusionOk="0" h="3487" w="477">
                  <a:moveTo>
                    <a:pt x="416" y="1"/>
                  </a:moveTo>
                  <a:cubicBezTo>
                    <a:pt x="401" y="1"/>
                    <a:pt x="381" y="4"/>
                    <a:pt x="358" y="10"/>
                  </a:cubicBezTo>
                  <a:lnTo>
                    <a:pt x="0" y="224"/>
                  </a:lnTo>
                  <a:lnTo>
                    <a:pt x="0" y="3487"/>
                  </a:lnTo>
                  <a:lnTo>
                    <a:pt x="477" y="3487"/>
                  </a:lnTo>
                  <a:lnTo>
                    <a:pt x="477" y="81"/>
                  </a:lnTo>
                  <a:cubicBezTo>
                    <a:pt x="477" y="28"/>
                    <a:pt x="463" y="1"/>
                    <a:pt x="416"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65"/>
            <p:cNvSpPr/>
            <p:nvPr/>
          </p:nvSpPr>
          <p:spPr>
            <a:xfrm>
              <a:off x="6163257" y="3896825"/>
              <a:ext cx="343678" cy="24180"/>
            </a:xfrm>
            <a:custGeom>
              <a:rect b="b" l="l" r="r" t="t"/>
              <a:pathLst>
                <a:path extrusionOk="0" h="811" w="11527">
                  <a:moveTo>
                    <a:pt x="119" y="1"/>
                  </a:moveTo>
                  <a:cubicBezTo>
                    <a:pt x="72" y="1"/>
                    <a:pt x="0" y="72"/>
                    <a:pt x="0" y="120"/>
                  </a:cubicBezTo>
                  <a:lnTo>
                    <a:pt x="0" y="691"/>
                  </a:lnTo>
                  <a:cubicBezTo>
                    <a:pt x="0" y="739"/>
                    <a:pt x="72" y="810"/>
                    <a:pt x="119" y="810"/>
                  </a:cubicBezTo>
                  <a:lnTo>
                    <a:pt x="11407" y="810"/>
                  </a:lnTo>
                  <a:cubicBezTo>
                    <a:pt x="11455" y="810"/>
                    <a:pt x="11503" y="787"/>
                    <a:pt x="11527" y="691"/>
                  </a:cubicBezTo>
                  <a:lnTo>
                    <a:pt x="11527" y="120"/>
                  </a:lnTo>
                  <a:cubicBezTo>
                    <a:pt x="11527" y="72"/>
                    <a:pt x="11455" y="1"/>
                    <a:pt x="11407"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65"/>
            <p:cNvSpPr/>
            <p:nvPr/>
          </p:nvSpPr>
          <p:spPr>
            <a:xfrm>
              <a:off x="6488454" y="3896825"/>
              <a:ext cx="17770" cy="24180"/>
            </a:xfrm>
            <a:custGeom>
              <a:rect b="b" l="l" r="r" t="t"/>
              <a:pathLst>
                <a:path extrusionOk="0" h="811" w="596">
                  <a:moveTo>
                    <a:pt x="0" y="1"/>
                  </a:moveTo>
                  <a:cubicBezTo>
                    <a:pt x="48" y="1"/>
                    <a:pt x="119" y="72"/>
                    <a:pt x="119" y="120"/>
                  </a:cubicBezTo>
                  <a:lnTo>
                    <a:pt x="119" y="691"/>
                  </a:lnTo>
                  <a:cubicBezTo>
                    <a:pt x="119" y="739"/>
                    <a:pt x="48" y="810"/>
                    <a:pt x="0" y="810"/>
                  </a:cubicBezTo>
                  <a:lnTo>
                    <a:pt x="477" y="810"/>
                  </a:lnTo>
                  <a:cubicBezTo>
                    <a:pt x="524" y="810"/>
                    <a:pt x="596" y="763"/>
                    <a:pt x="596" y="691"/>
                  </a:cubicBezTo>
                  <a:lnTo>
                    <a:pt x="596" y="120"/>
                  </a:lnTo>
                  <a:cubicBezTo>
                    <a:pt x="596" y="72"/>
                    <a:pt x="548"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65"/>
            <p:cNvSpPr/>
            <p:nvPr/>
          </p:nvSpPr>
          <p:spPr>
            <a:xfrm>
              <a:off x="6247754" y="3708273"/>
              <a:ext cx="241442" cy="128234"/>
            </a:xfrm>
            <a:custGeom>
              <a:rect b="b" l="l" r="r" t="t"/>
              <a:pathLst>
                <a:path extrusionOk="0" h="4301" w="8098">
                  <a:moveTo>
                    <a:pt x="172" y="1"/>
                  </a:moveTo>
                  <a:cubicBezTo>
                    <a:pt x="146" y="1"/>
                    <a:pt x="119" y="6"/>
                    <a:pt x="96" y="14"/>
                  </a:cubicBezTo>
                  <a:cubicBezTo>
                    <a:pt x="0" y="85"/>
                    <a:pt x="0" y="181"/>
                    <a:pt x="24" y="252"/>
                  </a:cubicBezTo>
                  <a:lnTo>
                    <a:pt x="953" y="1657"/>
                  </a:lnTo>
                  <a:cubicBezTo>
                    <a:pt x="983" y="1732"/>
                    <a:pt x="1068" y="1769"/>
                    <a:pt x="1151" y="1769"/>
                  </a:cubicBezTo>
                  <a:cubicBezTo>
                    <a:pt x="1201" y="1769"/>
                    <a:pt x="1251" y="1755"/>
                    <a:pt x="1286" y="1729"/>
                  </a:cubicBezTo>
                  <a:lnTo>
                    <a:pt x="2977" y="585"/>
                  </a:lnTo>
                  <a:lnTo>
                    <a:pt x="5454" y="4158"/>
                  </a:lnTo>
                  <a:cubicBezTo>
                    <a:pt x="5486" y="4221"/>
                    <a:pt x="5560" y="4263"/>
                    <a:pt x="5641" y="4263"/>
                  </a:cubicBezTo>
                  <a:cubicBezTo>
                    <a:pt x="5681" y="4263"/>
                    <a:pt x="5724" y="4253"/>
                    <a:pt x="5763" y="4229"/>
                  </a:cubicBezTo>
                  <a:lnTo>
                    <a:pt x="7740" y="3086"/>
                  </a:lnTo>
                  <a:lnTo>
                    <a:pt x="7740" y="4134"/>
                  </a:lnTo>
                  <a:cubicBezTo>
                    <a:pt x="7740" y="4229"/>
                    <a:pt x="7788" y="4301"/>
                    <a:pt x="7883" y="4301"/>
                  </a:cubicBezTo>
                  <a:cubicBezTo>
                    <a:pt x="8002" y="4301"/>
                    <a:pt x="8097" y="4253"/>
                    <a:pt x="8097" y="4134"/>
                  </a:cubicBezTo>
                  <a:lnTo>
                    <a:pt x="8097" y="2919"/>
                  </a:lnTo>
                  <a:cubicBezTo>
                    <a:pt x="8097" y="2848"/>
                    <a:pt x="8050" y="2800"/>
                    <a:pt x="8026" y="2753"/>
                  </a:cubicBezTo>
                  <a:cubicBezTo>
                    <a:pt x="7964" y="2706"/>
                    <a:pt x="7892" y="2670"/>
                    <a:pt x="7816" y="2670"/>
                  </a:cubicBezTo>
                  <a:cubicBezTo>
                    <a:pt x="7775" y="2670"/>
                    <a:pt x="7734" y="2680"/>
                    <a:pt x="7692" y="2705"/>
                  </a:cubicBezTo>
                  <a:lnTo>
                    <a:pt x="5668" y="3896"/>
                  </a:lnTo>
                  <a:lnTo>
                    <a:pt x="3215" y="324"/>
                  </a:lnTo>
                  <a:cubicBezTo>
                    <a:pt x="3156" y="249"/>
                    <a:pt x="3087" y="212"/>
                    <a:pt x="3015" y="212"/>
                  </a:cubicBezTo>
                  <a:cubicBezTo>
                    <a:pt x="2971" y="212"/>
                    <a:pt x="2926" y="225"/>
                    <a:pt x="2882" y="252"/>
                  </a:cubicBezTo>
                  <a:lnTo>
                    <a:pt x="1191" y="1395"/>
                  </a:lnTo>
                  <a:lnTo>
                    <a:pt x="310" y="85"/>
                  </a:lnTo>
                  <a:cubicBezTo>
                    <a:pt x="278" y="22"/>
                    <a:pt x="225" y="1"/>
                    <a:pt x="17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65"/>
            <p:cNvSpPr/>
            <p:nvPr/>
          </p:nvSpPr>
          <p:spPr>
            <a:xfrm>
              <a:off x="6156877" y="3573060"/>
              <a:ext cx="355037" cy="354321"/>
            </a:xfrm>
            <a:custGeom>
              <a:rect b="b" l="l" r="r" t="t"/>
              <a:pathLst>
                <a:path extrusionOk="0" h="11884" w="11908">
                  <a:moveTo>
                    <a:pt x="11550" y="11050"/>
                  </a:moveTo>
                  <a:lnTo>
                    <a:pt x="11550" y="11527"/>
                  </a:lnTo>
                  <a:lnTo>
                    <a:pt x="405" y="11527"/>
                  </a:lnTo>
                  <a:lnTo>
                    <a:pt x="405" y="11050"/>
                  </a:lnTo>
                  <a:close/>
                  <a:moveTo>
                    <a:pt x="929" y="0"/>
                  </a:moveTo>
                  <a:cubicBezTo>
                    <a:pt x="810" y="0"/>
                    <a:pt x="714" y="72"/>
                    <a:pt x="714" y="191"/>
                  </a:cubicBezTo>
                  <a:lnTo>
                    <a:pt x="714" y="977"/>
                  </a:lnTo>
                  <a:lnTo>
                    <a:pt x="524" y="977"/>
                  </a:lnTo>
                  <a:cubicBezTo>
                    <a:pt x="429" y="977"/>
                    <a:pt x="333" y="1048"/>
                    <a:pt x="333" y="1143"/>
                  </a:cubicBezTo>
                  <a:cubicBezTo>
                    <a:pt x="333" y="1263"/>
                    <a:pt x="405" y="1334"/>
                    <a:pt x="524" y="1334"/>
                  </a:cubicBezTo>
                  <a:lnTo>
                    <a:pt x="714" y="1334"/>
                  </a:lnTo>
                  <a:lnTo>
                    <a:pt x="714" y="2239"/>
                  </a:lnTo>
                  <a:lnTo>
                    <a:pt x="524" y="2239"/>
                  </a:lnTo>
                  <a:cubicBezTo>
                    <a:pt x="429" y="2239"/>
                    <a:pt x="333" y="2287"/>
                    <a:pt x="333" y="2382"/>
                  </a:cubicBezTo>
                  <a:cubicBezTo>
                    <a:pt x="333" y="2501"/>
                    <a:pt x="405" y="2596"/>
                    <a:pt x="524" y="2596"/>
                  </a:cubicBezTo>
                  <a:lnTo>
                    <a:pt x="714" y="2596"/>
                  </a:lnTo>
                  <a:lnTo>
                    <a:pt x="714" y="3477"/>
                  </a:lnTo>
                  <a:lnTo>
                    <a:pt x="524" y="3477"/>
                  </a:lnTo>
                  <a:cubicBezTo>
                    <a:pt x="429" y="3477"/>
                    <a:pt x="333" y="3549"/>
                    <a:pt x="333" y="3644"/>
                  </a:cubicBezTo>
                  <a:cubicBezTo>
                    <a:pt x="333" y="3763"/>
                    <a:pt x="405" y="3834"/>
                    <a:pt x="524" y="3834"/>
                  </a:cubicBezTo>
                  <a:lnTo>
                    <a:pt x="714" y="3834"/>
                  </a:lnTo>
                  <a:lnTo>
                    <a:pt x="714" y="4739"/>
                  </a:lnTo>
                  <a:lnTo>
                    <a:pt x="524" y="4739"/>
                  </a:lnTo>
                  <a:cubicBezTo>
                    <a:pt x="429" y="4739"/>
                    <a:pt x="333" y="4787"/>
                    <a:pt x="333" y="4882"/>
                  </a:cubicBezTo>
                  <a:cubicBezTo>
                    <a:pt x="333" y="5001"/>
                    <a:pt x="405" y="5097"/>
                    <a:pt x="524" y="5097"/>
                  </a:cubicBezTo>
                  <a:lnTo>
                    <a:pt x="714" y="5097"/>
                  </a:lnTo>
                  <a:lnTo>
                    <a:pt x="714" y="5978"/>
                  </a:lnTo>
                  <a:lnTo>
                    <a:pt x="524" y="5978"/>
                  </a:lnTo>
                  <a:cubicBezTo>
                    <a:pt x="429" y="5978"/>
                    <a:pt x="333" y="6049"/>
                    <a:pt x="333" y="6144"/>
                  </a:cubicBezTo>
                  <a:cubicBezTo>
                    <a:pt x="333" y="6264"/>
                    <a:pt x="405" y="6335"/>
                    <a:pt x="524" y="6335"/>
                  </a:cubicBezTo>
                  <a:lnTo>
                    <a:pt x="714" y="6335"/>
                  </a:lnTo>
                  <a:lnTo>
                    <a:pt x="714" y="7240"/>
                  </a:lnTo>
                  <a:lnTo>
                    <a:pt x="524" y="7240"/>
                  </a:lnTo>
                  <a:cubicBezTo>
                    <a:pt x="429" y="7240"/>
                    <a:pt x="333" y="7288"/>
                    <a:pt x="333" y="7383"/>
                  </a:cubicBezTo>
                  <a:cubicBezTo>
                    <a:pt x="333" y="7502"/>
                    <a:pt x="405" y="7597"/>
                    <a:pt x="524" y="7597"/>
                  </a:cubicBezTo>
                  <a:lnTo>
                    <a:pt x="714" y="7597"/>
                  </a:lnTo>
                  <a:lnTo>
                    <a:pt x="714" y="8478"/>
                  </a:lnTo>
                  <a:lnTo>
                    <a:pt x="524" y="8478"/>
                  </a:lnTo>
                  <a:cubicBezTo>
                    <a:pt x="429" y="8478"/>
                    <a:pt x="333" y="8550"/>
                    <a:pt x="333" y="8645"/>
                  </a:cubicBezTo>
                  <a:cubicBezTo>
                    <a:pt x="333" y="8764"/>
                    <a:pt x="405" y="8836"/>
                    <a:pt x="524" y="8836"/>
                  </a:cubicBezTo>
                  <a:lnTo>
                    <a:pt x="714" y="8836"/>
                  </a:lnTo>
                  <a:lnTo>
                    <a:pt x="714" y="9740"/>
                  </a:lnTo>
                  <a:lnTo>
                    <a:pt x="524" y="9740"/>
                  </a:lnTo>
                  <a:cubicBezTo>
                    <a:pt x="429" y="9740"/>
                    <a:pt x="333" y="9788"/>
                    <a:pt x="333" y="9883"/>
                  </a:cubicBezTo>
                  <a:cubicBezTo>
                    <a:pt x="333" y="10002"/>
                    <a:pt x="405" y="10098"/>
                    <a:pt x="524" y="10098"/>
                  </a:cubicBezTo>
                  <a:lnTo>
                    <a:pt x="714" y="10098"/>
                  </a:lnTo>
                  <a:lnTo>
                    <a:pt x="714" y="10717"/>
                  </a:lnTo>
                  <a:lnTo>
                    <a:pt x="310" y="10717"/>
                  </a:lnTo>
                  <a:cubicBezTo>
                    <a:pt x="167" y="10717"/>
                    <a:pt x="0" y="10836"/>
                    <a:pt x="0" y="11026"/>
                  </a:cubicBezTo>
                  <a:lnTo>
                    <a:pt x="0" y="11574"/>
                  </a:lnTo>
                  <a:cubicBezTo>
                    <a:pt x="0" y="11741"/>
                    <a:pt x="119" y="11884"/>
                    <a:pt x="310" y="11884"/>
                  </a:cubicBezTo>
                  <a:lnTo>
                    <a:pt x="11598" y="11884"/>
                  </a:lnTo>
                  <a:cubicBezTo>
                    <a:pt x="11741" y="11884"/>
                    <a:pt x="11883" y="11765"/>
                    <a:pt x="11883" y="11574"/>
                  </a:cubicBezTo>
                  <a:lnTo>
                    <a:pt x="11883" y="11026"/>
                  </a:lnTo>
                  <a:cubicBezTo>
                    <a:pt x="11907" y="10836"/>
                    <a:pt x="11764" y="10717"/>
                    <a:pt x="11621" y="10717"/>
                  </a:cubicBezTo>
                  <a:lnTo>
                    <a:pt x="11145" y="10717"/>
                  </a:lnTo>
                  <a:lnTo>
                    <a:pt x="11145" y="9526"/>
                  </a:lnTo>
                  <a:cubicBezTo>
                    <a:pt x="11145" y="9431"/>
                    <a:pt x="11074" y="9359"/>
                    <a:pt x="11002" y="9359"/>
                  </a:cubicBezTo>
                  <a:cubicBezTo>
                    <a:pt x="10883" y="9359"/>
                    <a:pt x="10788" y="9407"/>
                    <a:pt x="10788" y="9526"/>
                  </a:cubicBezTo>
                  <a:lnTo>
                    <a:pt x="10788" y="10717"/>
                  </a:lnTo>
                  <a:lnTo>
                    <a:pt x="1858" y="10717"/>
                  </a:lnTo>
                  <a:lnTo>
                    <a:pt x="1858" y="2977"/>
                  </a:lnTo>
                  <a:lnTo>
                    <a:pt x="2620" y="4144"/>
                  </a:lnTo>
                  <a:cubicBezTo>
                    <a:pt x="2661" y="4200"/>
                    <a:pt x="2711" y="4223"/>
                    <a:pt x="2760" y="4223"/>
                  </a:cubicBezTo>
                  <a:cubicBezTo>
                    <a:pt x="2794" y="4223"/>
                    <a:pt x="2828" y="4211"/>
                    <a:pt x="2858" y="4192"/>
                  </a:cubicBezTo>
                  <a:cubicBezTo>
                    <a:pt x="2953" y="4144"/>
                    <a:pt x="2953" y="4049"/>
                    <a:pt x="2929" y="3954"/>
                  </a:cubicBezTo>
                  <a:lnTo>
                    <a:pt x="1953" y="2501"/>
                  </a:lnTo>
                  <a:cubicBezTo>
                    <a:pt x="1898" y="2428"/>
                    <a:pt x="1816" y="2397"/>
                    <a:pt x="1738" y="2397"/>
                  </a:cubicBezTo>
                  <a:cubicBezTo>
                    <a:pt x="1713" y="2397"/>
                    <a:pt x="1690" y="2400"/>
                    <a:pt x="1667" y="2406"/>
                  </a:cubicBezTo>
                  <a:cubicBezTo>
                    <a:pt x="1596" y="2453"/>
                    <a:pt x="1500" y="2525"/>
                    <a:pt x="1500" y="2644"/>
                  </a:cubicBezTo>
                  <a:lnTo>
                    <a:pt x="1500" y="10717"/>
                  </a:lnTo>
                  <a:lnTo>
                    <a:pt x="1072" y="10717"/>
                  </a:lnTo>
                  <a:lnTo>
                    <a:pt x="1072" y="191"/>
                  </a:lnTo>
                  <a:cubicBezTo>
                    <a:pt x="1072" y="96"/>
                    <a:pt x="1024"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4" name="Google Shape;3074;p65"/>
          <p:cNvGrpSpPr/>
          <p:nvPr/>
        </p:nvGrpSpPr>
        <p:grpSpPr>
          <a:xfrm>
            <a:off x="5511689" y="3573060"/>
            <a:ext cx="354351" cy="352205"/>
            <a:chOff x="5549777" y="3573060"/>
            <a:chExt cx="354351" cy="352205"/>
          </a:xfrm>
        </p:grpSpPr>
        <p:sp>
          <p:nvSpPr>
            <p:cNvPr id="3075" name="Google Shape;3075;p65"/>
            <p:cNvSpPr/>
            <p:nvPr/>
          </p:nvSpPr>
          <p:spPr>
            <a:xfrm>
              <a:off x="5553325" y="3650640"/>
              <a:ext cx="172569" cy="99254"/>
            </a:xfrm>
            <a:custGeom>
              <a:rect b="b" l="l" r="r" t="t"/>
              <a:pathLst>
                <a:path extrusionOk="0" h="3329" w="5788">
                  <a:moveTo>
                    <a:pt x="635" y="0"/>
                  </a:moveTo>
                  <a:cubicBezTo>
                    <a:pt x="608" y="0"/>
                    <a:pt x="584" y="6"/>
                    <a:pt x="572" y="18"/>
                  </a:cubicBezTo>
                  <a:lnTo>
                    <a:pt x="1" y="447"/>
                  </a:lnTo>
                  <a:cubicBezTo>
                    <a:pt x="1" y="2042"/>
                    <a:pt x="1287" y="3328"/>
                    <a:pt x="2906" y="3328"/>
                  </a:cubicBezTo>
                  <a:cubicBezTo>
                    <a:pt x="4502" y="3328"/>
                    <a:pt x="5788" y="2018"/>
                    <a:pt x="5788" y="447"/>
                  </a:cubicBezTo>
                  <a:lnTo>
                    <a:pt x="4478" y="447"/>
                  </a:lnTo>
                  <a:cubicBezTo>
                    <a:pt x="4478" y="1328"/>
                    <a:pt x="3763" y="2042"/>
                    <a:pt x="2858" y="2042"/>
                  </a:cubicBezTo>
                  <a:cubicBezTo>
                    <a:pt x="1977" y="2042"/>
                    <a:pt x="1263" y="1328"/>
                    <a:pt x="1263" y="447"/>
                  </a:cubicBezTo>
                  <a:lnTo>
                    <a:pt x="715" y="18"/>
                  </a:lnTo>
                  <a:cubicBezTo>
                    <a:pt x="691" y="6"/>
                    <a:pt x="662" y="0"/>
                    <a:pt x="635"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65"/>
            <p:cNvSpPr/>
            <p:nvPr/>
          </p:nvSpPr>
          <p:spPr>
            <a:xfrm>
              <a:off x="5631441" y="3663938"/>
              <a:ext cx="94454" cy="85957"/>
            </a:xfrm>
            <a:custGeom>
              <a:rect b="b" l="l" r="r" t="t"/>
              <a:pathLst>
                <a:path extrusionOk="0" h="2883" w="3168">
                  <a:moveTo>
                    <a:pt x="3168" y="1"/>
                  </a:moveTo>
                  <a:cubicBezTo>
                    <a:pt x="3168" y="9"/>
                    <a:pt x="3168" y="17"/>
                    <a:pt x="3168" y="24"/>
                  </a:cubicBezTo>
                  <a:lnTo>
                    <a:pt x="3168" y="24"/>
                  </a:lnTo>
                  <a:lnTo>
                    <a:pt x="3168" y="1"/>
                  </a:lnTo>
                  <a:close/>
                  <a:moveTo>
                    <a:pt x="2620" y="24"/>
                  </a:moveTo>
                  <a:cubicBezTo>
                    <a:pt x="2620" y="1501"/>
                    <a:pt x="1477" y="2763"/>
                    <a:pt x="0" y="2882"/>
                  </a:cubicBezTo>
                  <a:lnTo>
                    <a:pt x="286" y="2882"/>
                  </a:lnTo>
                  <a:cubicBezTo>
                    <a:pt x="1874" y="2882"/>
                    <a:pt x="3155" y="1586"/>
                    <a:pt x="3168" y="24"/>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65"/>
            <p:cNvSpPr/>
            <p:nvPr/>
          </p:nvSpPr>
          <p:spPr>
            <a:xfrm>
              <a:off x="5554756" y="3577324"/>
              <a:ext cx="171854" cy="99254"/>
            </a:xfrm>
            <a:custGeom>
              <a:rect b="b" l="l" r="r" t="t"/>
              <a:pathLst>
                <a:path extrusionOk="0" h="3329" w="5764">
                  <a:moveTo>
                    <a:pt x="2882" y="0"/>
                  </a:moveTo>
                  <a:cubicBezTo>
                    <a:pt x="1263" y="0"/>
                    <a:pt x="0" y="1310"/>
                    <a:pt x="0" y="2906"/>
                  </a:cubicBezTo>
                  <a:lnTo>
                    <a:pt x="1310" y="2906"/>
                  </a:lnTo>
                  <a:cubicBezTo>
                    <a:pt x="1310" y="2001"/>
                    <a:pt x="2025" y="1286"/>
                    <a:pt x="2906" y="1286"/>
                  </a:cubicBezTo>
                  <a:cubicBezTo>
                    <a:pt x="3811" y="1286"/>
                    <a:pt x="4525" y="2001"/>
                    <a:pt x="4525" y="2906"/>
                  </a:cubicBezTo>
                  <a:lnTo>
                    <a:pt x="5049" y="3310"/>
                  </a:lnTo>
                  <a:cubicBezTo>
                    <a:pt x="5085" y="3322"/>
                    <a:pt x="5115" y="3328"/>
                    <a:pt x="5138" y="3328"/>
                  </a:cubicBezTo>
                  <a:cubicBezTo>
                    <a:pt x="5162" y="3328"/>
                    <a:pt x="5180" y="3322"/>
                    <a:pt x="5192" y="3310"/>
                  </a:cubicBezTo>
                  <a:lnTo>
                    <a:pt x="5763" y="2906"/>
                  </a:lnTo>
                  <a:cubicBezTo>
                    <a:pt x="5763" y="1286"/>
                    <a:pt x="4477" y="0"/>
                    <a:pt x="288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65"/>
            <p:cNvSpPr/>
            <p:nvPr/>
          </p:nvSpPr>
          <p:spPr>
            <a:xfrm>
              <a:off x="5631441" y="3578725"/>
              <a:ext cx="94454" cy="97853"/>
            </a:xfrm>
            <a:custGeom>
              <a:rect b="b" l="l" r="r" t="t"/>
              <a:pathLst>
                <a:path extrusionOk="0" h="3282" w="3168">
                  <a:moveTo>
                    <a:pt x="0" y="1"/>
                  </a:moveTo>
                  <a:cubicBezTo>
                    <a:pt x="1429" y="144"/>
                    <a:pt x="2548" y="1263"/>
                    <a:pt x="2620" y="2668"/>
                  </a:cubicBezTo>
                  <a:cubicBezTo>
                    <a:pt x="2620" y="2787"/>
                    <a:pt x="2572" y="2906"/>
                    <a:pt x="2477" y="2978"/>
                  </a:cubicBezTo>
                  <a:lnTo>
                    <a:pt x="2263" y="3121"/>
                  </a:lnTo>
                  <a:lnTo>
                    <a:pt x="2453" y="3263"/>
                  </a:lnTo>
                  <a:cubicBezTo>
                    <a:pt x="2477" y="3275"/>
                    <a:pt x="2507" y="3281"/>
                    <a:pt x="2534" y="3281"/>
                  </a:cubicBezTo>
                  <a:cubicBezTo>
                    <a:pt x="2560" y="3281"/>
                    <a:pt x="2584" y="3275"/>
                    <a:pt x="2596" y="3263"/>
                  </a:cubicBezTo>
                  <a:lnTo>
                    <a:pt x="3168" y="2859"/>
                  </a:lnTo>
                  <a:cubicBezTo>
                    <a:pt x="3168" y="1263"/>
                    <a:pt x="1858" y="1"/>
                    <a:pt x="286"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65"/>
            <p:cNvSpPr/>
            <p:nvPr/>
          </p:nvSpPr>
          <p:spPr>
            <a:xfrm>
              <a:off x="5554756" y="3651325"/>
              <a:ext cx="37656" cy="21169"/>
            </a:xfrm>
            <a:custGeom>
              <a:rect b="b" l="l" r="r" t="t"/>
              <a:pathLst>
                <a:path extrusionOk="0" h="710" w="1263">
                  <a:moveTo>
                    <a:pt x="622" y="1"/>
                  </a:moveTo>
                  <a:cubicBezTo>
                    <a:pt x="596" y="1"/>
                    <a:pt x="572" y="7"/>
                    <a:pt x="548" y="19"/>
                  </a:cubicBezTo>
                  <a:lnTo>
                    <a:pt x="0" y="447"/>
                  </a:lnTo>
                  <a:lnTo>
                    <a:pt x="0" y="709"/>
                  </a:lnTo>
                  <a:lnTo>
                    <a:pt x="1263" y="709"/>
                  </a:lnTo>
                  <a:cubicBezTo>
                    <a:pt x="1239" y="614"/>
                    <a:pt x="1239" y="543"/>
                    <a:pt x="1239" y="447"/>
                  </a:cubicBezTo>
                  <a:lnTo>
                    <a:pt x="715" y="19"/>
                  </a:lnTo>
                  <a:cubicBezTo>
                    <a:pt x="679" y="7"/>
                    <a:pt x="649" y="1"/>
                    <a:pt x="622"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65"/>
            <p:cNvSpPr/>
            <p:nvPr/>
          </p:nvSpPr>
          <p:spPr>
            <a:xfrm>
              <a:off x="5724465" y="3650640"/>
              <a:ext cx="172539" cy="99254"/>
            </a:xfrm>
            <a:custGeom>
              <a:rect b="b" l="l" r="r" t="t"/>
              <a:pathLst>
                <a:path extrusionOk="0" h="3329" w="5787">
                  <a:moveTo>
                    <a:pt x="637" y="0"/>
                  </a:moveTo>
                  <a:cubicBezTo>
                    <a:pt x="607" y="0"/>
                    <a:pt x="583" y="6"/>
                    <a:pt x="572" y="18"/>
                  </a:cubicBezTo>
                  <a:lnTo>
                    <a:pt x="0" y="447"/>
                  </a:lnTo>
                  <a:cubicBezTo>
                    <a:pt x="0" y="2042"/>
                    <a:pt x="1334" y="3328"/>
                    <a:pt x="2905" y="3328"/>
                  </a:cubicBezTo>
                  <a:cubicBezTo>
                    <a:pt x="4501" y="3328"/>
                    <a:pt x="5787" y="2018"/>
                    <a:pt x="5787" y="447"/>
                  </a:cubicBezTo>
                  <a:lnTo>
                    <a:pt x="4477" y="447"/>
                  </a:lnTo>
                  <a:cubicBezTo>
                    <a:pt x="4477" y="1328"/>
                    <a:pt x="3763" y="2042"/>
                    <a:pt x="2882" y="2042"/>
                  </a:cubicBezTo>
                  <a:cubicBezTo>
                    <a:pt x="1977" y="2042"/>
                    <a:pt x="1262" y="1328"/>
                    <a:pt x="1262" y="447"/>
                  </a:cubicBezTo>
                  <a:lnTo>
                    <a:pt x="738" y="18"/>
                  </a:lnTo>
                  <a:cubicBezTo>
                    <a:pt x="703" y="6"/>
                    <a:pt x="667" y="0"/>
                    <a:pt x="6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65"/>
            <p:cNvSpPr/>
            <p:nvPr/>
          </p:nvSpPr>
          <p:spPr>
            <a:xfrm>
              <a:off x="5802552" y="3663938"/>
              <a:ext cx="94454" cy="85957"/>
            </a:xfrm>
            <a:custGeom>
              <a:rect b="b" l="l" r="r" t="t"/>
              <a:pathLst>
                <a:path extrusionOk="0" h="2883" w="3168">
                  <a:moveTo>
                    <a:pt x="3168" y="1"/>
                  </a:moveTo>
                  <a:cubicBezTo>
                    <a:pt x="3168" y="9"/>
                    <a:pt x="3168" y="17"/>
                    <a:pt x="3168" y="24"/>
                  </a:cubicBezTo>
                  <a:lnTo>
                    <a:pt x="3168" y="24"/>
                  </a:lnTo>
                  <a:lnTo>
                    <a:pt x="3168" y="1"/>
                  </a:lnTo>
                  <a:close/>
                  <a:moveTo>
                    <a:pt x="2620" y="24"/>
                  </a:moveTo>
                  <a:cubicBezTo>
                    <a:pt x="2620" y="1501"/>
                    <a:pt x="1477" y="2763"/>
                    <a:pt x="1" y="2882"/>
                  </a:cubicBezTo>
                  <a:lnTo>
                    <a:pt x="286" y="2882"/>
                  </a:lnTo>
                  <a:cubicBezTo>
                    <a:pt x="1874" y="2882"/>
                    <a:pt x="3155" y="1586"/>
                    <a:pt x="3168" y="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65"/>
            <p:cNvSpPr/>
            <p:nvPr/>
          </p:nvSpPr>
          <p:spPr>
            <a:xfrm>
              <a:off x="5725866" y="3577324"/>
              <a:ext cx="171854" cy="99254"/>
            </a:xfrm>
            <a:custGeom>
              <a:rect b="b" l="l" r="r" t="t"/>
              <a:pathLst>
                <a:path extrusionOk="0" h="3329" w="5764">
                  <a:moveTo>
                    <a:pt x="2882" y="0"/>
                  </a:moveTo>
                  <a:cubicBezTo>
                    <a:pt x="1287" y="0"/>
                    <a:pt x="1" y="1310"/>
                    <a:pt x="1" y="2906"/>
                  </a:cubicBezTo>
                  <a:lnTo>
                    <a:pt x="1310" y="2906"/>
                  </a:lnTo>
                  <a:cubicBezTo>
                    <a:pt x="1310" y="2001"/>
                    <a:pt x="2025" y="1286"/>
                    <a:pt x="2906" y="1286"/>
                  </a:cubicBezTo>
                  <a:cubicBezTo>
                    <a:pt x="3811" y="1286"/>
                    <a:pt x="4525" y="2001"/>
                    <a:pt x="4525" y="2906"/>
                  </a:cubicBezTo>
                  <a:lnTo>
                    <a:pt x="5049" y="3310"/>
                  </a:lnTo>
                  <a:cubicBezTo>
                    <a:pt x="5085" y="3322"/>
                    <a:pt x="5115" y="3328"/>
                    <a:pt x="5142" y="3328"/>
                  </a:cubicBezTo>
                  <a:cubicBezTo>
                    <a:pt x="5168" y="3328"/>
                    <a:pt x="5192" y="3322"/>
                    <a:pt x="5216" y="3310"/>
                  </a:cubicBezTo>
                  <a:lnTo>
                    <a:pt x="5764" y="2906"/>
                  </a:lnTo>
                  <a:cubicBezTo>
                    <a:pt x="5764" y="1286"/>
                    <a:pt x="4454" y="0"/>
                    <a:pt x="2882"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65"/>
            <p:cNvSpPr/>
            <p:nvPr/>
          </p:nvSpPr>
          <p:spPr>
            <a:xfrm>
              <a:off x="5803267" y="3578725"/>
              <a:ext cx="93738" cy="97853"/>
            </a:xfrm>
            <a:custGeom>
              <a:rect b="b" l="l" r="r" t="t"/>
              <a:pathLst>
                <a:path extrusionOk="0" h="3282" w="3144">
                  <a:moveTo>
                    <a:pt x="0" y="1"/>
                  </a:moveTo>
                  <a:cubicBezTo>
                    <a:pt x="1429" y="144"/>
                    <a:pt x="2525" y="1263"/>
                    <a:pt x="2620" y="2668"/>
                  </a:cubicBezTo>
                  <a:cubicBezTo>
                    <a:pt x="2620" y="2787"/>
                    <a:pt x="2549" y="2906"/>
                    <a:pt x="2453" y="2978"/>
                  </a:cubicBezTo>
                  <a:lnTo>
                    <a:pt x="2263" y="3121"/>
                  </a:lnTo>
                  <a:lnTo>
                    <a:pt x="2429" y="3263"/>
                  </a:lnTo>
                  <a:cubicBezTo>
                    <a:pt x="2465" y="3275"/>
                    <a:pt x="2495" y="3281"/>
                    <a:pt x="2519" y="3281"/>
                  </a:cubicBezTo>
                  <a:cubicBezTo>
                    <a:pt x="2543" y="3281"/>
                    <a:pt x="2560" y="3275"/>
                    <a:pt x="2572" y="3263"/>
                  </a:cubicBezTo>
                  <a:lnTo>
                    <a:pt x="3144" y="2859"/>
                  </a:lnTo>
                  <a:cubicBezTo>
                    <a:pt x="3144" y="1263"/>
                    <a:pt x="1858" y="1"/>
                    <a:pt x="262"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65"/>
            <p:cNvSpPr/>
            <p:nvPr/>
          </p:nvSpPr>
          <p:spPr>
            <a:xfrm>
              <a:off x="5725866" y="3651325"/>
              <a:ext cx="38372" cy="21169"/>
            </a:xfrm>
            <a:custGeom>
              <a:rect b="b" l="l" r="r" t="t"/>
              <a:pathLst>
                <a:path extrusionOk="0" h="710" w="1287">
                  <a:moveTo>
                    <a:pt x="626" y="1"/>
                  </a:moveTo>
                  <a:cubicBezTo>
                    <a:pt x="602" y="1"/>
                    <a:pt x="584" y="7"/>
                    <a:pt x="572" y="19"/>
                  </a:cubicBezTo>
                  <a:lnTo>
                    <a:pt x="1" y="447"/>
                  </a:lnTo>
                  <a:lnTo>
                    <a:pt x="1" y="709"/>
                  </a:lnTo>
                  <a:lnTo>
                    <a:pt x="1287" y="709"/>
                  </a:lnTo>
                  <a:cubicBezTo>
                    <a:pt x="1239" y="614"/>
                    <a:pt x="1239" y="543"/>
                    <a:pt x="1239" y="447"/>
                  </a:cubicBezTo>
                  <a:lnTo>
                    <a:pt x="715" y="19"/>
                  </a:lnTo>
                  <a:cubicBezTo>
                    <a:pt x="679" y="7"/>
                    <a:pt x="650" y="1"/>
                    <a:pt x="62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65"/>
            <p:cNvSpPr/>
            <p:nvPr/>
          </p:nvSpPr>
          <p:spPr>
            <a:xfrm>
              <a:off x="5553325" y="3822645"/>
              <a:ext cx="172569" cy="99075"/>
            </a:xfrm>
            <a:custGeom>
              <a:rect b="b" l="l" r="r" t="t"/>
              <a:pathLst>
                <a:path extrusionOk="0" h="3323" w="5788">
                  <a:moveTo>
                    <a:pt x="635" y="0"/>
                  </a:moveTo>
                  <a:cubicBezTo>
                    <a:pt x="608" y="0"/>
                    <a:pt x="584" y="12"/>
                    <a:pt x="572" y="36"/>
                  </a:cubicBezTo>
                  <a:lnTo>
                    <a:pt x="1" y="441"/>
                  </a:lnTo>
                  <a:cubicBezTo>
                    <a:pt x="1" y="2060"/>
                    <a:pt x="1287" y="3322"/>
                    <a:pt x="2906" y="3322"/>
                  </a:cubicBezTo>
                  <a:cubicBezTo>
                    <a:pt x="4502" y="3322"/>
                    <a:pt x="5788" y="2012"/>
                    <a:pt x="5788" y="441"/>
                  </a:cubicBezTo>
                  <a:lnTo>
                    <a:pt x="4478" y="441"/>
                  </a:lnTo>
                  <a:cubicBezTo>
                    <a:pt x="4478" y="1346"/>
                    <a:pt x="3763" y="2060"/>
                    <a:pt x="2858" y="2060"/>
                  </a:cubicBezTo>
                  <a:cubicBezTo>
                    <a:pt x="1977" y="2060"/>
                    <a:pt x="1263" y="1346"/>
                    <a:pt x="1263" y="441"/>
                  </a:cubicBezTo>
                  <a:lnTo>
                    <a:pt x="715" y="36"/>
                  </a:lnTo>
                  <a:cubicBezTo>
                    <a:pt x="691" y="12"/>
                    <a:pt x="662" y="0"/>
                    <a:pt x="6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65"/>
            <p:cNvSpPr/>
            <p:nvPr/>
          </p:nvSpPr>
          <p:spPr>
            <a:xfrm>
              <a:off x="5631441" y="3835763"/>
              <a:ext cx="94454" cy="85957"/>
            </a:xfrm>
            <a:custGeom>
              <a:rect b="b" l="l" r="r" t="t"/>
              <a:pathLst>
                <a:path extrusionOk="0" h="2883" w="3168">
                  <a:moveTo>
                    <a:pt x="3168" y="1"/>
                  </a:moveTo>
                  <a:cubicBezTo>
                    <a:pt x="3168" y="9"/>
                    <a:pt x="3168" y="17"/>
                    <a:pt x="3168" y="25"/>
                  </a:cubicBezTo>
                  <a:lnTo>
                    <a:pt x="3168" y="25"/>
                  </a:lnTo>
                  <a:lnTo>
                    <a:pt x="3168" y="1"/>
                  </a:lnTo>
                  <a:close/>
                  <a:moveTo>
                    <a:pt x="2620" y="25"/>
                  </a:moveTo>
                  <a:cubicBezTo>
                    <a:pt x="2620" y="1525"/>
                    <a:pt x="1477" y="2763"/>
                    <a:pt x="0" y="2882"/>
                  </a:cubicBezTo>
                  <a:lnTo>
                    <a:pt x="286" y="2882"/>
                  </a:lnTo>
                  <a:cubicBezTo>
                    <a:pt x="1874" y="2882"/>
                    <a:pt x="3155" y="1586"/>
                    <a:pt x="3168" y="25"/>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65"/>
            <p:cNvSpPr/>
            <p:nvPr/>
          </p:nvSpPr>
          <p:spPr>
            <a:xfrm>
              <a:off x="5554756" y="3749865"/>
              <a:ext cx="171854" cy="99254"/>
            </a:xfrm>
            <a:custGeom>
              <a:rect b="b" l="l" r="r" t="t"/>
              <a:pathLst>
                <a:path extrusionOk="0" h="3329" w="5764">
                  <a:moveTo>
                    <a:pt x="2882" y="0"/>
                  </a:moveTo>
                  <a:cubicBezTo>
                    <a:pt x="1263" y="0"/>
                    <a:pt x="0" y="1310"/>
                    <a:pt x="0" y="2882"/>
                  </a:cubicBezTo>
                  <a:lnTo>
                    <a:pt x="1310" y="2882"/>
                  </a:lnTo>
                  <a:cubicBezTo>
                    <a:pt x="1310" y="2001"/>
                    <a:pt x="2025" y="1286"/>
                    <a:pt x="2906" y="1286"/>
                  </a:cubicBezTo>
                  <a:cubicBezTo>
                    <a:pt x="3811" y="1286"/>
                    <a:pt x="4525" y="2001"/>
                    <a:pt x="4525" y="2882"/>
                  </a:cubicBezTo>
                  <a:lnTo>
                    <a:pt x="5049" y="3310"/>
                  </a:lnTo>
                  <a:cubicBezTo>
                    <a:pt x="5085" y="3322"/>
                    <a:pt x="5115" y="3328"/>
                    <a:pt x="5138" y="3328"/>
                  </a:cubicBezTo>
                  <a:cubicBezTo>
                    <a:pt x="5162" y="3328"/>
                    <a:pt x="5180" y="3322"/>
                    <a:pt x="5192" y="3310"/>
                  </a:cubicBezTo>
                  <a:lnTo>
                    <a:pt x="5763" y="2882"/>
                  </a:lnTo>
                  <a:cubicBezTo>
                    <a:pt x="5763" y="1286"/>
                    <a:pt x="4477" y="0"/>
                    <a:pt x="2882" y="0"/>
                  </a:cubicBezTo>
                  <a:close/>
                </a:path>
              </a:pathLst>
            </a:custGeom>
            <a:solidFill>
              <a:srgbClr val="F0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65"/>
            <p:cNvSpPr/>
            <p:nvPr/>
          </p:nvSpPr>
          <p:spPr>
            <a:xfrm>
              <a:off x="5631441" y="3750551"/>
              <a:ext cx="94454" cy="98568"/>
            </a:xfrm>
            <a:custGeom>
              <a:rect b="b" l="l" r="r" t="t"/>
              <a:pathLst>
                <a:path extrusionOk="0" h="3306" w="3168">
                  <a:moveTo>
                    <a:pt x="0" y="1"/>
                  </a:moveTo>
                  <a:cubicBezTo>
                    <a:pt x="1429" y="144"/>
                    <a:pt x="2548" y="1287"/>
                    <a:pt x="2620" y="2692"/>
                  </a:cubicBezTo>
                  <a:cubicBezTo>
                    <a:pt x="2620" y="2811"/>
                    <a:pt x="2572" y="2930"/>
                    <a:pt x="2477" y="2978"/>
                  </a:cubicBezTo>
                  <a:lnTo>
                    <a:pt x="2263" y="3121"/>
                  </a:lnTo>
                  <a:lnTo>
                    <a:pt x="2453" y="3287"/>
                  </a:lnTo>
                  <a:cubicBezTo>
                    <a:pt x="2477" y="3299"/>
                    <a:pt x="2507" y="3305"/>
                    <a:pt x="2534" y="3305"/>
                  </a:cubicBezTo>
                  <a:cubicBezTo>
                    <a:pt x="2560" y="3305"/>
                    <a:pt x="2584" y="3299"/>
                    <a:pt x="2596" y="3287"/>
                  </a:cubicBezTo>
                  <a:lnTo>
                    <a:pt x="3168" y="2859"/>
                  </a:lnTo>
                  <a:cubicBezTo>
                    <a:pt x="3168" y="1287"/>
                    <a:pt x="1858" y="1"/>
                    <a:pt x="286" y="1"/>
                  </a:cubicBezTo>
                  <a:close/>
                </a:path>
              </a:pathLst>
            </a:custGeom>
            <a:solidFill>
              <a:srgbClr val="E9EC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65"/>
            <p:cNvSpPr/>
            <p:nvPr/>
          </p:nvSpPr>
          <p:spPr>
            <a:xfrm>
              <a:off x="5554756" y="3823867"/>
              <a:ext cx="37656" cy="21169"/>
            </a:xfrm>
            <a:custGeom>
              <a:rect b="b" l="l" r="r" t="t"/>
              <a:pathLst>
                <a:path extrusionOk="0" h="710" w="1263">
                  <a:moveTo>
                    <a:pt x="622" y="1"/>
                  </a:moveTo>
                  <a:cubicBezTo>
                    <a:pt x="596" y="1"/>
                    <a:pt x="572" y="7"/>
                    <a:pt x="548" y="19"/>
                  </a:cubicBezTo>
                  <a:lnTo>
                    <a:pt x="0" y="424"/>
                  </a:lnTo>
                  <a:lnTo>
                    <a:pt x="0" y="709"/>
                  </a:lnTo>
                  <a:lnTo>
                    <a:pt x="1263" y="709"/>
                  </a:lnTo>
                  <a:cubicBezTo>
                    <a:pt x="1239" y="614"/>
                    <a:pt x="1239" y="519"/>
                    <a:pt x="1239" y="424"/>
                  </a:cubicBezTo>
                  <a:lnTo>
                    <a:pt x="715" y="19"/>
                  </a:lnTo>
                  <a:cubicBezTo>
                    <a:pt x="679" y="7"/>
                    <a:pt x="649" y="1"/>
                    <a:pt x="6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65"/>
            <p:cNvSpPr/>
            <p:nvPr/>
          </p:nvSpPr>
          <p:spPr>
            <a:xfrm>
              <a:off x="5724465" y="3822645"/>
              <a:ext cx="172539" cy="99075"/>
            </a:xfrm>
            <a:custGeom>
              <a:rect b="b" l="l" r="r" t="t"/>
              <a:pathLst>
                <a:path extrusionOk="0" h="3323" w="5787">
                  <a:moveTo>
                    <a:pt x="637" y="0"/>
                  </a:moveTo>
                  <a:cubicBezTo>
                    <a:pt x="607" y="0"/>
                    <a:pt x="583" y="12"/>
                    <a:pt x="572" y="36"/>
                  </a:cubicBezTo>
                  <a:lnTo>
                    <a:pt x="0" y="441"/>
                  </a:lnTo>
                  <a:cubicBezTo>
                    <a:pt x="0" y="2060"/>
                    <a:pt x="1334" y="3322"/>
                    <a:pt x="2905" y="3322"/>
                  </a:cubicBezTo>
                  <a:cubicBezTo>
                    <a:pt x="4501" y="3322"/>
                    <a:pt x="5787" y="2012"/>
                    <a:pt x="5787" y="441"/>
                  </a:cubicBezTo>
                  <a:lnTo>
                    <a:pt x="4477" y="441"/>
                  </a:lnTo>
                  <a:cubicBezTo>
                    <a:pt x="4477" y="1346"/>
                    <a:pt x="3763" y="2060"/>
                    <a:pt x="2882" y="2060"/>
                  </a:cubicBezTo>
                  <a:cubicBezTo>
                    <a:pt x="1977" y="2060"/>
                    <a:pt x="1262" y="1346"/>
                    <a:pt x="1262" y="441"/>
                  </a:cubicBezTo>
                  <a:lnTo>
                    <a:pt x="738" y="36"/>
                  </a:lnTo>
                  <a:cubicBezTo>
                    <a:pt x="703" y="12"/>
                    <a:pt x="667" y="0"/>
                    <a:pt x="6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65"/>
            <p:cNvSpPr/>
            <p:nvPr/>
          </p:nvSpPr>
          <p:spPr>
            <a:xfrm>
              <a:off x="5802552" y="3835763"/>
              <a:ext cx="94454" cy="85957"/>
            </a:xfrm>
            <a:custGeom>
              <a:rect b="b" l="l" r="r" t="t"/>
              <a:pathLst>
                <a:path extrusionOk="0" h="2883" w="3168">
                  <a:moveTo>
                    <a:pt x="3168" y="1"/>
                  </a:moveTo>
                  <a:cubicBezTo>
                    <a:pt x="3168" y="9"/>
                    <a:pt x="3168" y="17"/>
                    <a:pt x="3168" y="25"/>
                  </a:cubicBezTo>
                  <a:lnTo>
                    <a:pt x="3168" y="25"/>
                  </a:lnTo>
                  <a:lnTo>
                    <a:pt x="3168" y="1"/>
                  </a:lnTo>
                  <a:close/>
                  <a:moveTo>
                    <a:pt x="2620" y="25"/>
                  </a:moveTo>
                  <a:cubicBezTo>
                    <a:pt x="2620" y="1525"/>
                    <a:pt x="1477" y="2763"/>
                    <a:pt x="1" y="2882"/>
                  </a:cubicBezTo>
                  <a:lnTo>
                    <a:pt x="286" y="2882"/>
                  </a:lnTo>
                  <a:cubicBezTo>
                    <a:pt x="1874" y="2882"/>
                    <a:pt x="3155" y="1586"/>
                    <a:pt x="3168" y="25"/>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65"/>
            <p:cNvSpPr/>
            <p:nvPr/>
          </p:nvSpPr>
          <p:spPr>
            <a:xfrm>
              <a:off x="5725866" y="3749865"/>
              <a:ext cx="171854" cy="99254"/>
            </a:xfrm>
            <a:custGeom>
              <a:rect b="b" l="l" r="r" t="t"/>
              <a:pathLst>
                <a:path extrusionOk="0" h="3329" w="5764">
                  <a:moveTo>
                    <a:pt x="2882" y="0"/>
                  </a:moveTo>
                  <a:cubicBezTo>
                    <a:pt x="1287" y="0"/>
                    <a:pt x="1" y="1310"/>
                    <a:pt x="1" y="2882"/>
                  </a:cubicBezTo>
                  <a:lnTo>
                    <a:pt x="1310" y="2882"/>
                  </a:lnTo>
                  <a:cubicBezTo>
                    <a:pt x="1310" y="2001"/>
                    <a:pt x="2025" y="1286"/>
                    <a:pt x="2906" y="1286"/>
                  </a:cubicBezTo>
                  <a:cubicBezTo>
                    <a:pt x="3811" y="1286"/>
                    <a:pt x="4525" y="2001"/>
                    <a:pt x="4525" y="2882"/>
                  </a:cubicBezTo>
                  <a:lnTo>
                    <a:pt x="5049" y="3310"/>
                  </a:lnTo>
                  <a:cubicBezTo>
                    <a:pt x="5085" y="3322"/>
                    <a:pt x="5115" y="3328"/>
                    <a:pt x="5142" y="3328"/>
                  </a:cubicBezTo>
                  <a:cubicBezTo>
                    <a:pt x="5168" y="3328"/>
                    <a:pt x="5192" y="3322"/>
                    <a:pt x="5216" y="3310"/>
                  </a:cubicBezTo>
                  <a:lnTo>
                    <a:pt x="5764" y="2882"/>
                  </a:lnTo>
                  <a:cubicBezTo>
                    <a:pt x="5764" y="1286"/>
                    <a:pt x="4502" y="0"/>
                    <a:pt x="2882" y="0"/>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65"/>
            <p:cNvSpPr/>
            <p:nvPr/>
          </p:nvSpPr>
          <p:spPr>
            <a:xfrm>
              <a:off x="5803267" y="3750551"/>
              <a:ext cx="93738" cy="98568"/>
            </a:xfrm>
            <a:custGeom>
              <a:rect b="b" l="l" r="r" t="t"/>
              <a:pathLst>
                <a:path extrusionOk="0" h="3306" w="3144">
                  <a:moveTo>
                    <a:pt x="0" y="1"/>
                  </a:moveTo>
                  <a:cubicBezTo>
                    <a:pt x="1429" y="144"/>
                    <a:pt x="2525" y="1287"/>
                    <a:pt x="2620" y="2692"/>
                  </a:cubicBezTo>
                  <a:cubicBezTo>
                    <a:pt x="2620" y="2811"/>
                    <a:pt x="2549" y="2930"/>
                    <a:pt x="2453" y="2978"/>
                  </a:cubicBezTo>
                  <a:lnTo>
                    <a:pt x="2263" y="3121"/>
                  </a:lnTo>
                  <a:lnTo>
                    <a:pt x="2429" y="3287"/>
                  </a:lnTo>
                  <a:cubicBezTo>
                    <a:pt x="2465" y="3299"/>
                    <a:pt x="2495" y="3305"/>
                    <a:pt x="2519" y="3305"/>
                  </a:cubicBezTo>
                  <a:cubicBezTo>
                    <a:pt x="2543" y="3305"/>
                    <a:pt x="2560" y="3299"/>
                    <a:pt x="2572" y="3287"/>
                  </a:cubicBezTo>
                  <a:lnTo>
                    <a:pt x="3144" y="2859"/>
                  </a:lnTo>
                  <a:cubicBezTo>
                    <a:pt x="3144" y="1287"/>
                    <a:pt x="1858" y="1"/>
                    <a:pt x="262" y="1"/>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65"/>
            <p:cNvSpPr/>
            <p:nvPr/>
          </p:nvSpPr>
          <p:spPr>
            <a:xfrm>
              <a:off x="5725866" y="3823867"/>
              <a:ext cx="38372" cy="21169"/>
            </a:xfrm>
            <a:custGeom>
              <a:rect b="b" l="l" r="r" t="t"/>
              <a:pathLst>
                <a:path extrusionOk="0" h="710" w="1287">
                  <a:moveTo>
                    <a:pt x="626" y="1"/>
                  </a:moveTo>
                  <a:cubicBezTo>
                    <a:pt x="602" y="1"/>
                    <a:pt x="584" y="7"/>
                    <a:pt x="572" y="19"/>
                  </a:cubicBezTo>
                  <a:lnTo>
                    <a:pt x="1" y="424"/>
                  </a:lnTo>
                  <a:lnTo>
                    <a:pt x="1" y="709"/>
                  </a:lnTo>
                  <a:lnTo>
                    <a:pt x="1287" y="709"/>
                  </a:lnTo>
                  <a:cubicBezTo>
                    <a:pt x="1239" y="614"/>
                    <a:pt x="1239" y="519"/>
                    <a:pt x="1239" y="424"/>
                  </a:cubicBezTo>
                  <a:lnTo>
                    <a:pt x="715" y="19"/>
                  </a:lnTo>
                  <a:cubicBezTo>
                    <a:pt x="679" y="7"/>
                    <a:pt x="650" y="1"/>
                    <a:pt x="626"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65"/>
            <p:cNvSpPr/>
            <p:nvPr/>
          </p:nvSpPr>
          <p:spPr>
            <a:xfrm>
              <a:off x="5793339" y="3811374"/>
              <a:ext cx="33393" cy="49284"/>
            </a:xfrm>
            <a:custGeom>
              <a:rect b="b" l="l" r="r" t="t"/>
              <a:pathLst>
                <a:path extrusionOk="0" h="1653" w="1120">
                  <a:moveTo>
                    <a:pt x="619" y="604"/>
                  </a:moveTo>
                  <a:lnTo>
                    <a:pt x="619" y="914"/>
                  </a:lnTo>
                  <a:lnTo>
                    <a:pt x="452" y="914"/>
                  </a:lnTo>
                  <a:cubicBezTo>
                    <a:pt x="524" y="819"/>
                    <a:pt x="595" y="700"/>
                    <a:pt x="619" y="604"/>
                  </a:cubicBezTo>
                  <a:close/>
                  <a:moveTo>
                    <a:pt x="739" y="0"/>
                  </a:moveTo>
                  <a:cubicBezTo>
                    <a:pt x="661" y="0"/>
                    <a:pt x="579" y="31"/>
                    <a:pt x="524" y="104"/>
                  </a:cubicBezTo>
                  <a:cubicBezTo>
                    <a:pt x="476" y="200"/>
                    <a:pt x="143" y="795"/>
                    <a:pt x="24" y="962"/>
                  </a:cubicBezTo>
                  <a:cubicBezTo>
                    <a:pt x="0" y="1009"/>
                    <a:pt x="0" y="1057"/>
                    <a:pt x="0" y="1081"/>
                  </a:cubicBezTo>
                  <a:cubicBezTo>
                    <a:pt x="24" y="1200"/>
                    <a:pt x="95" y="1271"/>
                    <a:pt x="167" y="1271"/>
                  </a:cubicBezTo>
                  <a:lnTo>
                    <a:pt x="619" y="1271"/>
                  </a:lnTo>
                  <a:lnTo>
                    <a:pt x="619" y="1486"/>
                  </a:lnTo>
                  <a:cubicBezTo>
                    <a:pt x="619" y="1557"/>
                    <a:pt x="714" y="1652"/>
                    <a:pt x="810" y="1652"/>
                  </a:cubicBezTo>
                  <a:cubicBezTo>
                    <a:pt x="881" y="1652"/>
                    <a:pt x="976" y="1557"/>
                    <a:pt x="976" y="1486"/>
                  </a:cubicBezTo>
                  <a:lnTo>
                    <a:pt x="976" y="1271"/>
                  </a:lnTo>
                  <a:cubicBezTo>
                    <a:pt x="1072" y="1271"/>
                    <a:pt x="1119" y="1176"/>
                    <a:pt x="1119" y="1081"/>
                  </a:cubicBezTo>
                  <a:cubicBezTo>
                    <a:pt x="1119" y="1009"/>
                    <a:pt x="1072" y="914"/>
                    <a:pt x="976" y="914"/>
                  </a:cubicBezTo>
                  <a:lnTo>
                    <a:pt x="976" y="247"/>
                  </a:lnTo>
                  <a:cubicBezTo>
                    <a:pt x="976" y="128"/>
                    <a:pt x="881" y="33"/>
                    <a:pt x="810" y="9"/>
                  </a:cubicBezTo>
                  <a:cubicBezTo>
                    <a:pt x="787" y="3"/>
                    <a:pt x="763" y="0"/>
                    <a:pt x="73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65"/>
            <p:cNvSpPr/>
            <p:nvPr/>
          </p:nvSpPr>
          <p:spPr>
            <a:xfrm>
              <a:off x="5793339" y="3637670"/>
              <a:ext cx="32677" cy="49731"/>
            </a:xfrm>
            <a:custGeom>
              <a:rect b="b" l="l" r="r" t="t"/>
              <a:pathLst>
                <a:path extrusionOk="0" h="1668" w="1096">
                  <a:moveTo>
                    <a:pt x="500" y="0"/>
                  </a:moveTo>
                  <a:cubicBezTo>
                    <a:pt x="262" y="0"/>
                    <a:pt x="48" y="143"/>
                    <a:pt x="24" y="382"/>
                  </a:cubicBezTo>
                  <a:cubicBezTo>
                    <a:pt x="0" y="477"/>
                    <a:pt x="48" y="572"/>
                    <a:pt x="119" y="596"/>
                  </a:cubicBezTo>
                  <a:cubicBezTo>
                    <a:pt x="135" y="600"/>
                    <a:pt x="152" y="602"/>
                    <a:pt x="170" y="602"/>
                  </a:cubicBezTo>
                  <a:cubicBezTo>
                    <a:pt x="252" y="602"/>
                    <a:pt x="338" y="556"/>
                    <a:pt x="357" y="477"/>
                  </a:cubicBezTo>
                  <a:cubicBezTo>
                    <a:pt x="357" y="429"/>
                    <a:pt x="452" y="358"/>
                    <a:pt x="500" y="358"/>
                  </a:cubicBezTo>
                  <a:cubicBezTo>
                    <a:pt x="595" y="358"/>
                    <a:pt x="643" y="429"/>
                    <a:pt x="643" y="501"/>
                  </a:cubicBezTo>
                  <a:lnTo>
                    <a:pt x="643" y="548"/>
                  </a:lnTo>
                  <a:cubicBezTo>
                    <a:pt x="643" y="572"/>
                    <a:pt x="619" y="667"/>
                    <a:pt x="524" y="763"/>
                  </a:cubicBezTo>
                  <a:cubicBezTo>
                    <a:pt x="333" y="1048"/>
                    <a:pt x="214" y="1191"/>
                    <a:pt x="143" y="1286"/>
                  </a:cubicBezTo>
                  <a:cubicBezTo>
                    <a:pt x="48" y="1406"/>
                    <a:pt x="24" y="1429"/>
                    <a:pt x="48" y="1548"/>
                  </a:cubicBezTo>
                  <a:cubicBezTo>
                    <a:pt x="95" y="1620"/>
                    <a:pt x="119" y="1644"/>
                    <a:pt x="167" y="1667"/>
                  </a:cubicBezTo>
                  <a:lnTo>
                    <a:pt x="881" y="1667"/>
                  </a:lnTo>
                  <a:cubicBezTo>
                    <a:pt x="976" y="1667"/>
                    <a:pt x="1072" y="1596"/>
                    <a:pt x="1072" y="1501"/>
                  </a:cubicBezTo>
                  <a:cubicBezTo>
                    <a:pt x="1095" y="1406"/>
                    <a:pt x="1000" y="1358"/>
                    <a:pt x="929" y="1358"/>
                  </a:cubicBezTo>
                  <a:lnTo>
                    <a:pt x="595" y="1358"/>
                  </a:lnTo>
                  <a:cubicBezTo>
                    <a:pt x="643" y="1263"/>
                    <a:pt x="738" y="1144"/>
                    <a:pt x="857" y="953"/>
                  </a:cubicBezTo>
                  <a:cubicBezTo>
                    <a:pt x="953" y="834"/>
                    <a:pt x="1000" y="715"/>
                    <a:pt x="1000" y="643"/>
                  </a:cubicBezTo>
                  <a:lnTo>
                    <a:pt x="1000" y="596"/>
                  </a:lnTo>
                  <a:lnTo>
                    <a:pt x="1000" y="548"/>
                  </a:lnTo>
                  <a:lnTo>
                    <a:pt x="1000" y="501"/>
                  </a:lnTo>
                  <a:cubicBezTo>
                    <a:pt x="1000" y="239"/>
                    <a:pt x="810" y="0"/>
                    <a:pt x="50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65"/>
            <p:cNvSpPr/>
            <p:nvPr/>
          </p:nvSpPr>
          <p:spPr>
            <a:xfrm>
              <a:off x="5627178" y="3639787"/>
              <a:ext cx="20632" cy="47793"/>
            </a:xfrm>
            <a:custGeom>
              <a:rect b="b" l="l" r="r" t="t"/>
              <a:pathLst>
                <a:path extrusionOk="0" h="1603" w="692">
                  <a:moveTo>
                    <a:pt x="215" y="1"/>
                  </a:moveTo>
                  <a:cubicBezTo>
                    <a:pt x="191" y="1"/>
                    <a:pt x="143" y="1"/>
                    <a:pt x="119" y="25"/>
                  </a:cubicBezTo>
                  <a:cubicBezTo>
                    <a:pt x="0" y="168"/>
                    <a:pt x="96" y="334"/>
                    <a:pt x="239" y="334"/>
                  </a:cubicBezTo>
                  <a:lnTo>
                    <a:pt x="334" y="334"/>
                  </a:lnTo>
                  <a:lnTo>
                    <a:pt x="334" y="1454"/>
                  </a:lnTo>
                  <a:cubicBezTo>
                    <a:pt x="334" y="1477"/>
                    <a:pt x="334" y="1525"/>
                    <a:pt x="358" y="1549"/>
                  </a:cubicBezTo>
                  <a:cubicBezTo>
                    <a:pt x="403" y="1587"/>
                    <a:pt x="451" y="1603"/>
                    <a:pt x="495" y="1603"/>
                  </a:cubicBezTo>
                  <a:cubicBezTo>
                    <a:pt x="589" y="1603"/>
                    <a:pt x="667" y="1527"/>
                    <a:pt x="667" y="1430"/>
                  </a:cubicBezTo>
                  <a:lnTo>
                    <a:pt x="667" y="49"/>
                  </a:lnTo>
                  <a:cubicBezTo>
                    <a:pt x="691" y="49"/>
                    <a:pt x="667" y="1"/>
                    <a:pt x="59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65"/>
            <p:cNvSpPr/>
            <p:nvPr/>
          </p:nvSpPr>
          <p:spPr>
            <a:xfrm>
              <a:off x="5623630" y="3810211"/>
              <a:ext cx="30560" cy="49731"/>
            </a:xfrm>
            <a:custGeom>
              <a:rect b="b" l="l" r="r" t="t"/>
              <a:pathLst>
                <a:path extrusionOk="0" h="1668" w="1025">
                  <a:moveTo>
                    <a:pt x="500" y="0"/>
                  </a:moveTo>
                  <a:cubicBezTo>
                    <a:pt x="262" y="0"/>
                    <a:pt x="72" y="167"/>
                    <a:pt x="24" y="381"/>
                  </a:cubicBezTo>
                  <a:cubicBezTo>
                    <a:pt x="0" y="477"/>
                    <a:pt x="72" y="548"/>
                    <a:pt x="191" y="596"/>
                  </a:cubicBezTo>
                  <a:cubicBezTo>
                    <a:pt x="200" y="599"/>
                    <a:pt x="210" y="600"/>
                    <a:pt x="220" y="600"/>
                  </a:cubicBezTo>
                  <a:cubicBezTo>
                    <a:pt x="286" y="600"/>
                    <a:pt x="361" y="533"/>
                    <a:pt x="381" y="429"/>
                  </a:cubicBezTo>
                  <a:cubicBezTo>
                    <a:pt x="381" y="381"/>
                    <a:pt x="477" y="310"/>
                    <a:pt x="548" y="310"/>
                  </a:cubicBezTo>
                  <a:cubicBezTo>
                    <a:pt x="620" y="310"/>
                    <a:pt x="691" y="381"/>
                    <a:pt x="691" y="477"/>
                  </a:cubicBezTo>
                  <a:cubicBezTo>
                    <a:pt x="691" y="548"/>
                    <a:pt x="620" y="620"/>
                    <a:pt x="548" y="620"/>
                  </a:cubicBezTo>
                  <a:cubicBezTo>
                    <a:pt x="453" y="620"/>
                    <a:pt x="358" y="715"/>
                    <a:pt x="358" y="786"/>
                  </a:cubicBezTo>
                  <a:cubicBezTo>
                    <a:pt x="358" y="882"/>
                    <a:pt x="453" y="977"/>
                    <a:pt x="548" y="977"/>
                  </a:cubicBezTo>
                  <a:cubicBezTo>
                    <a:pt x="620" y="977"/>
                    <a:pt x="691" y="1048"/>
                    <a:pt x="691" y="1120"/>
                  </a:cubicBezTo>
                  <a:cubicBezTo>
                    <a:pt x="667" y="1286"/>
                    <a:pt x="596" y="1334"/>
                    <a:pt x="500" y="1334"/>
                  </a:cubicBezTo>
                  <a:cubicBezTo>
                    <a:pt x="429" y="1334"/>
                    <a:pt x="358" y="1263"/>
                    <a:pt x="358" y="1215"/>
                  </a:cubicBezTo>
                  <a:lnTo>
                    <a:pt x="358" y="1191"/>
                  </a:lnTo>
                  <a:cubicBezTo>
                    <a:pt x="358" y="1096"/>
                    <a:pt x="262" y="1001"/>
                    <a:pt x="191" y="1001"/>
                  </a:cubicBezTo>
                  <a:cubicBezTo>
                    <a:pt x="96" y="1001"/>
                    <a:pt x="0" y="1096"/>
                    <a:pt x="0" y="1191"/>
                  </a:cubicBezTo>
                  <a:lnTo>
                    <a:pt x="0" y="1239"/>
                  </a:lnTo>
                  <a:cubicBezTo>
                    <a:pt x="24" y="1477"/>
                    <a:pt x="238" y="1667"/>
                    <a:pt x="500" y="1667"/>
                  </a:cubicBezTo>
                  <a:cubicBezTo>
                    <a:pt x="786" y="1667"/>
                    <a:pt x="1024" y="1429"/>
                    <a:pt x="1024" y="1167"/>
                  </a:cubicBezTo>
                  <a:cubicBezTo>
                    <a:pt x="1024" y="1048"/>
                    <a:pt x="953" y="929"/>
                    <a:pt x="905" y="834"/>
                  </a:cubicBezTo>
                  <a:cubicBezTo>
                    <a:pt x="977" y="739"/>
                    <a:pt x="1024" y="620"/>
                    <a:pt x="1024" y="500"/>
                  </a:cubicBezTo>
                  <a:cubicBezTo>
                    <a:pt x="1024" y="239"/>
                    <a:pt x="786" y="0"/>
                    <a:pt x="50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65"/>
            <p:cNvSpPr/>
            <p:nvPr/>
          </p:nvSpPr>
          <p:spPr>
            <a:xfrm>
              <a:off x="5549777" y="3573060"/>
              <a:ext cx="354351" cy="352205"/>
            </a:xfrm>
            <a:custGeom>
              <a:rect b="b" l="l" r="r" t="t"/>
              <a:pathLst>
                <a:path extrusionOk="0" h="11813" w="11885">
                  <a:moveTo>
                    <a:pt x="3025" y="358"/>
                  </a:moveTo>
                  <a:cubicBezTo>
                    <a:pt x="4478" y="358"/>
                    <a:pt x="5668" y="1525"/>
                    <a:pt x="5716" y="2977"/>
                  </a:cubicBezTo>
                  <a:lnTo>
                    <a:pt x="5240" y="3311"/>
                  </a:lnTo>
                  <a:lnTo>
                    <a:pt x="4811" y="2977"/>
                  </a:lnTo>
                  <a:cubicBezTo>
                    <a:pt x="4740" y="2025"/>
                    <a:pt x="3978" y="1286"/>
                    <a:pt x="3025" y="1286"/>
                  </a:cubicBezTo>
                  <a:cubicBezTo>
                    <a:pt x="2144" y="1286"/>
                    <a:pt x="1406" y="1906"/>
                    <a:pt x="1263" y="2739"/>
                  </a:cubicBezTo>
                  <a:lnTo>
                    <a:pt x="953" y="2501"/>
                  </a:lnTo>
                  <a:cubicBezTo>
                    <a:pt x="918" y="2453"/>
                    <a:pt x="858" y="2429"/>
                    <a:pt x="792" y="2429"/>
                  </a:cubicBezTo>
                  <a:cubicBezTo>
                    <a:pt x="727" y="2429"/>
                    <a:pt x="656" y="2453"/>
                    <a:pt x="596" y="2501"/>
                  </a:cubicBezTo>
                  <a:lnTo>
                    <a:pt x="334" y="2715"/>
                  </a:lnTo>
                  <a:cubicBezTo>
                    <a:pt x="525" y="1382"/>
                    <a:pt x="1644" y="358"/>
                    <a:pt x="3025" y="358"/>
                  </a:cubicBezTo>
                  <a:close/>
                  <a:moveTo>
                    <a:pt x="8764" y="358"/>
                  </a:moveTo>
                  <a:cubicBezTo>
                    <a:pt x="10217" y="358"/>
                    <a:pt x="11408" y="1525"/>
                    <a:pt x="11479" y="2977"/>
                  </a:cubicBezTo>
                  <a:lnTo>
                    <a:pt x="11003" y="3311"/>
                  </a:lnTo>
                  <a:lnTo>
                    <a:pt x="10550" y="2977"/>
                  </a:lnTo>
                  <a:cubicBezTo>
                    <a:pt x="10479" y="2025"/>
                    <a:pt x="9717" y="1286"/>
                    <a:pt x="8764" y="1286"/>
                  </a:cubicBezTo>
                  <a:cubicBezTo>
                    <a:pt x="7907" y="1286"/>
                    <a:pt x="7145" y="1906"/>
                    <a:pt x="7002" y="2739"/>
                  </a:cubicBezTo>
                  <a:lnTo>
                    <a:pt x="6716" y="2501"/>
                  </a:lnTo>
                  <a:cubicBezTo>
                    <a:pt x="6669" y="2453"/>
                    <a:pt x="6609" y="2429"/>
                    <a:pt x="6547" y="2429"/>
                  </a:cubicBezTo>
                  <a:cubicBezTo>
                    <a:pt x="6484" y="2429"/>
                    <a:pt x="6419" y="2453"/>
                    <a:pt x="6359" y="2501"/>
                  </a:cubicBezTo>
                  <a:lnTo>
                    <a:pt x="6073" y="2715"/>
                  </a:lnTo>
                  <a:cubicBezTo>
                    <a:pt x="6264" y="1382"/>
                    <a:pt x="7431" y="358"/>
                    <a:pt x="8764" y="358"/>
                  </a:cubicBezTo>
                  <a:close/>
                  <a:moveTo>
                    <a:pt x="3025" y="1572"/>
                  </a:moveTo>
                  <a:cubicBezTo>
                    <a:pt x="3811" y="1572"/>
                    <a:pt x="4478" y="2263"/>
                    <a:pt x="4478" y="3049"/>
                  </a:cubicBezTo>
                  <a:cubicBezTo>
                    <a:pt x="4478" y="3834"/>
                    <a:pt x="3811" y="4501"/>
                    <a:pt x="3025" y="4501"/>
                  </a:cubicBezTo>
                  <a:cubicBezTo>
                    <a:pt x="2287" y="4501"/>
                    <a:pt x="1691" y="3954"/>
                    <a:pt x="1596" y="3263"/>
                  </a:cubicBezTo>
                  <a:cubicBezTo>
                    <a:pt x="1596" y="3215"/>
                    <a:pt x="1549" y="3120"/>
                    <a:pt x="1549" y="3049"/>
                  </a:cubicBezTo>
                  <a:cubicBezTo>
                    <a:pt x="1549" y="2239"/>
                    <a:pt x="2215" y="1572"/>
                    <a:pt x="3025" y="1572"/>
                  </a:cubicBezTo>
                  <a:close/>
                  <a:moveTo>
                    <a:pt x="8764" y="1572"/>
                  </a:moveTo>
                  <a:cubicBezTo>
                    <a:pt x="9574" y="1572"/>
                    <a:pt x="10217" y="2239"/>
                    <a:pt x="10217" y="3049"/>
                  </a:cubicBezTo>
                  <a:cubicBezTo>
                    <a:pt x="10217" y="3834"/>
                    <a:pt x="9574" y="4501"/>
                    <a:pt x="8764" y="4501"/>
                  </a:cubicBezTo>
                  <a:cubicBezTo>
                    <a:pt x="8455" y="4501"/>
                    <a:pt x="8169" y="4406"/>
                    <a:pt x="7931" y="4239"/>
                  </a:cubicBezTo>
                  <a:cubicBezTo>
                    <a:pt x="7550" y="3954"/>
                    <a:pt x="7312" y="3525"/>
                    <a:pt x="7312" y="3049"/>
                  </a:cubicBezTo>
                  <a:cubicBezTo>
                    <a:pt x="7312" y="2239"/>
                    <a:pt x="7955" y="1572"/>
                    <a:pt x="8764" y="1572"/>
                  </a:cubicBezTo>
                  <a:close/>
                  <a:moveTo>
                    <a:pt x="787" y="2834"/>
                  </a:moveTo>
                  <a:lnTo>
                    <a:pt x="1239" y="3168"/>
                  </a:lnTo>
                  <a:lnTo>
                    <a:pt x="1239" y="3239"/>
                  </a:lnTo>
                  <a:cubicBezTo>
                    <a:pt x="1263" y="3453"/>
                    <a:pt x="1310" y="3692"/>
                    <a:pt x="1406" y="3882"/>
                  </a:cubicBezTo>
                  <a:cubicBezTo>
                    <a:pt x="1501" y="4025"/>
                    <a:pt x="1572" y="4168"/>
                    <a:pt x="1691" y="4287"/>
                  </a:cubicBezTo>
                  <a:cubicBezTo>
                    <a:pt x="1977" y="4597"/>
                    <a:pt x="2334" y="4763"/>
                    <a:pt x="2715" y="4835"/>
                  </a:cubicBezTo>
                  <a:cubicBezTo>
                    <a:pt x="2811" y="4859"/>
                    <a:pt x="2930" y="4859"/>
                    <a:pt x="3025" y="4859"/>
                  </a:cubicBezTo>
                  <a:cubicBezTo>
                    <a:pt x="3882" y="4859"/>
                    <a:pt x="4621" y="4239"/>
                    <a:pt x="4764" y="3406"/>
                  </a:cubicBezTo>
                  <a:lnTo>
                    <a:pt x="5073" y="3644"/>
                  </a:lnTo>
                  <a:cubicBezTo>
                    <a:pt x="5121" y="3668"/>
                    <a:pt x="5192" y="3692"/>
                    <a:pt x="5240" y="3692"/>
                  </a:cubicBezTo>
                  <a:cubicBezTo>
                    <a:pt x="5311" y="3692"/>
                    <a:pt x="5359" y="3668"/>
                    <a:pt x="5430" y="3644"/>
                  </a:cubicBezTo>
                  <a:lnTo>
                    <a:pt x="5692" y="3430"/>
                  </a:lnTo>
                  <a:lnTo>
                    <a:pt x="5692" y="3430"/>
                  </a:lnTo>
                  <a:cubicBezTo>
                    <a:pt x="5526" y="4739"/>
                    <a:pt x="4383" y="5763"/>
                    <a:pt x="3025" y="5763"/>
                  </a:cubicBezTo>
                  <a:cubicBezTo>
                    <a:pt x="2787" y="5763"/>
                    <a:pt x="2573" y="5740"/>
                    <a:pt x="2334" y="5692"/>
                  </a:cubicBezTo>
                  <a:cubicBezTo>
                    <a:pt x="1977" y="5573"/>
                    <a:pt x="1620" y="5382"/>
                    <a:pt x="1310" y="5144"/>
                  </a:cubicBezTo>
                  <a:cubicBezTo>
                    <a:pt x="1025" y="4906"/>
                    <a:pt x="787" y="4620"/>
                    <a:pt x="596" y="4287"/>
                  </a:cubicBezTo>
                  <a:cubicBezTo>
                    <a:pt x="429" y="3930"/>
                    <a:pt x="310" y="3549"/>
                    <a:pt x="310" y="3168"/>
                  </a:cubicBezTo>
                  <a:lnTo>
                    <a:pt x="787" y="2834"/>
                  </a:lnTo>
                  <a:close/>
                  <a:moveTo>
                    <a:pt x="5907" y="4049"/>
                  </a:moveTo>
                  <a:cubicBezTo>
                    <a:pt x="6192" y="4954"/>
                    <a:pt x="6907" y="5621"/>
                    <a:pt x="7812" y="5930"/>
                  </a:cubicBezTo>
                  <a:cubicBezTo>
                    <a:pt x="6907" y="6216"/>
                    <a:pt x="6240" y="6930"/>
                    <a:pt x="5907" y="7811"/>
                  </a:cubicBezTo>
                  <a:cubicBezTo>
                    <a:pt x="5573" y="6930"/>
                    <a:pt x="4883" y="6216"/>
                    <a:pt x="4001" y="5930"/>
                  </a:cubicBezTo>
                  <a:cubicBezTo>
                    <a:pt x="4883" y="5621"/>
                    <a:pt x="5573" y="4906"/>
                    <a:pt x="5907" y="4049"/>
                  </a:cubicBezTo>
                  <a:close/>
                  <a:moveTo>
                    <a:pt x="8788" y="6144"/>
                  </a:moveTo>
                  <a:cubicBezTo>
                    <a:pt x="10241" y="6144"/>
                    <a:pt x="11432" y="7288"/>
                    <a:pt x="11503" y="8764"/>
                  </a:cubicBezTo>
                  <a:lnTo>
                    <a:pt x="11027" y="9074"/>
                  </a:lnTo>
                  <a:lnTo>
                    <a:pt x="10574" y="8764"/>
                  </a:lnTo>
                  <a:cubicBezTo>
                    <a:pt x="10527" y="7811"/>
                    <a:pt x="9741" y="7049"/>
                    <a:pt x="8788" y="7049"/>
                  </a:cubicBezTo>
                  <a:cubicBezTo>
                    <a:pt x="7931" y="7049"/>
                    <a:pt x="7193" y="7692"/>
                    <a:pt x="7026" y="8526"/>
                  </a:cubicBezTo>
                  <a:lnTo>
                    <a:pt x="6740" y="8288"/>
                  </a:lnTo>
                  <a:cubicBezTo>
                    <a:pt x="6693" y="8240"/>
                    <a:pt x="6633" y="8216"/>
                    <a:pt x="6570" y="8216"/>
                  </a:cubicBezTo>
                  <a:cubicBezTo>
                    <a:pt x="6508" y="8216"/>
                    <a:pt x="6442" y="8240"/>
                    <a:pt x="6383" y="8288"/>
                  </a:cubicBezTo>
                  <a:lnTo>
                    <a:pt x="6097" y="8478"/>
                  </a:lnTo>
                  <a:cubicBezTo>
                    <a:pt x="6288" y="7169"/>
                    <a:pt x="7431" y="6144"/>
                    <a:pt x="8788" y="6144"/>
                  </a:cubicBezTo>
                  <a:close/>
                  <a:moveTo>
                    <a:pt x="8788" y="7359"/>
                  </a:moveTo>
                  <a:cubicBezTo>
                    <a:pt x="9598" y="7359"/>
                    <a:pt x="10241" y="8002"/>
                    <a:pt x="10241" y="8812"/>
                  </a:cubicBezTo>
                  <a:cubicBezTo>
                    <a:pt x="10241" y="9621"/>
                    <a:pt x="9598" y="10264"/>
                    <a:pt x="8788" y="10264"/>
                  </a:cubicBezTo>
                  <a:cubicBezTo>
                    <a:pt x="7978" y="10264"/>
                    <a:pt x="7336" y="9621"/>
                    <a:pt x="7336" y="8812"/>
                  </a:cubicBezTo>
                  <a:cubicBezTo>
                    <a:pt x="7336" y="8002"/>
                    <a:pt x="7978" y="7359"/>
                    <a:pt x="8788" y="7359"/>
                  </a:cubicBezTo>
                  <a:close/>
                  <a:moveTo>
                    <a:pt x="3025" y="6144"/>
                  </a:moveTo>
                  <a:cubicBezTo>
                    <a:pt x="4478" y="6144"/>
                    <a:pt x="5668" y="7288"/>
                    <a:pt x="5716" y="8764"/>
                  </a:cubicBezTo>
                  <a:lnTo>
                    <a:pt x="5240" y="9074"/>
                  </a:lnTo>
                  <a:lnTo>
                    <a:pt x="4811" y="8764"/>
                  </a:lnTo>
                  <a:cubicBezTo>
                    <a:pt x="4740" y="7811"/>
                    <a:pt x="3978" y="7049"/>
                    <a:pt x="3025" y="7049"/>
                  </a:cubicBezTo>
                  <a:cubicBezTo>
                    <a:pt x="2811" y="7049"/>
                    <a:pt x="2596" y="7097"/>
                    <a:pt x="2382" y="7169"/>
                  </a:cubicBezTo>
                  <a:cubicBezTo>
                    <a:pt x="2311" y="7216"/>
                    <a:pt x="2239" y="7288"/>
                    <a:pt x="2311" y="7383"/>
                  </a:cubicBezTo>
                  <a:cubicBezTo>
                    <a:pt x="2328" y="7453"/>
                    <a:pt x="2384" y="7497"/>
                    <a:pt x="2440" y="7497"/>
                  </a:cubicBezTo>
                  <a:cubicBezTo>
                    <a:pt x="2461" y="7497"/>
                    <a:pt x="2482" y="7491"/>
                    <a:pt x="2501" y="7478"/>
                  </a:cubicBezTo>
                  <a:cubicBezTo>
                    <a:pt x="2668" y="7407"/>
                    <a:pt x="2835" y="7383"/>
                    <a:pt x="3025" y="7383"/>
                  </a:cubicBezTo>
                  <a:cubicBezTo>
                    <a:pt x="3811" y="7383"/>
                    <a:pt x="4478" y="8050"/>
                    <a:pt x="4478" y="8836"/>
                  </a:cubicBezTo>
                  <a:cubicBezTo>
                    <a:pt x="4478" y="9645"/>
                    <a:pt x="3811" y="10312"/>
                    <a:pt x="3025" y="10312"/>
                  </a:cubicBezTo>
                  <a:cubicBezTo>
                    <a:pt x="2215" y="10312"/>
                    <a:pt x="1549" y="9645"/>
                    <a:pt x="1549" y="8836"/>
                  </a:cubicBezTo>
                  <a:cubicBezTo>
                    <a:pt x="1549" y="8478"/>
                    <a:pt x="1668" y="8121"/>
                    <a:pt x="1953" y="7859"/>
                  </a:cubicBezTo>
                  <a:cubicBezTo>
                    <a:pt x="2001" y="7811"/>
                    <a:pt x="2001" y="7692"/>
                    <a:pt x="1953" y="7621"/>
                  </a:cubicBezTo>
                  <a:cubicBezTo>
                    <a:pt x="1918" y="7597"/>
                    <a:pt x="1870" y="7585"/>
                    <a:pt x="1825" y="7585"/>
                  </a:cubicBezTo>
                  <a:cubicBezTo>
                    <a:pt x="1781" y="7585"/>
                    <a:pt x="1739" y="7597"/>
                    <a:pt x="1715" y="7621"/>
                  </a:cubicBezTo>
                  <a:cubicBezTo>
                    <a:pt x="1477" y="7859"/>
                    <a:pt x="1310" y="8193"/>
                    <a:pt x="1263" y="8526"/>
                  </a:cubicBezTo>
                  <a:lnTo>
                    <a:pt x="953" y="8288"/>
                  </a:lnTo>
                  <a:cubicBezTo>
                    <a:pt x="918" y="8240"/>
                    <a:pt x="858" y="8216"/>
                    <a:pt x="792" y="8216"/>
                  </a:cubicBezTo>
                  <a:cubicBezTo>
                    <a:pt x="727" y="8216"/>
                    <a:pt x="656" y="8240"/>
                    <a:pt x="596" y="8288"/>
                  </a:cubicBezTo>
                  <a:lnTo>
                    <a:pt x="334" y="8478"/>
                  </a:lnTo>
                  <a:cubicBezTo>
                    <a:pt x="501" y="7169"/>
                    <a:pt x="1644" y="6144"/>
                    <a:pt x="3025" y="6144"/>
                  </a:cubicBezTo>
                  <a:close/>
                  <a:moveTo>
                    <a:pt x="787" y="8574"/>
                  </a:moveTo>
                  <a:lnTo>
                    <a:pt x="1239" y="8907"/>
                  </a:lnTo>
                  <a:cubicBezTo>
                    <a:pt x="1287" y="9860"/>
                    <a:pt x="2073" y="10598"/>
                    <a:pt x="3025" y="10598"/>
                  </a:cubicBezTo>
                  <a:cubicBezTo>
                    <a:pt x="3882" y="10598"/>
                    <a:pt x="4621" y="9979"/>
                    <a:pt x="4764" y="9145"/>
                  </a:cubicBezTo>
                  <a:lnTo>
                    <a:pt x="5073" y="9383"/>
                  </a:lnTo>
                  <a:cubicBezTo>
                    <a:pt x="5121" y="9407"/>
                    <a:pt x="5192" y="9431"/>
                    <a:pt x="5240" y="9431"/>
                  </a:cubicBezTo>
                  <a:cubicBezTo>
                    <a:pt x="5311" y="9431"/>
                    <a:pt x="5359" y="9407"/>
                    <a:pt x="5430" y="9383"/>
                  </a:cubicBezTo>
                  <a:lnTo>
                    <a:pt x="5692" y="9169"/>
                  </a:lnTo>
                  <a:lnTo>
                    <a:pt x="5692" y="9169"/>
                  </a:lnTo>
                  <a:cubicBezTo>
                    <a:pt x="5526" y="10503"/>
                    <a:pt x="4383" y="11527"/>
                    <a:pt x="3025" y="11527"/>
                  </a:cubicBezTo>
                  <a:cubicBezTo>
                    <a:pt x="1549" y="11527"/>
                    <a:pt x="358" y="10360"/>
                    <a:pt x="310" y="8907"/>
                  </a:cubicBezTo>
                  <a:lnTo>
                    <a:pt x="787" y="8574"/>
                  </a:lnTo>
                  <a:close/>
                  <a:moveTo>
                    <a:pt x="6526" y="8574"/>
                  </a:moveTo>
                  <a:lnTo>
                    <a:pt x="6978" y="8907"/>
                  </a:lnTo>
                  <a:cubicBezTo>
                    <a:pt x="7026" y="9860"/>
                    <a:pt x="7812" y="10598"/>
                    <a:pt x="8764" y="10598"/>
                  </a:cubicBezTo>
                  <a:cubicBezTo>
                    <a:pt x="9622" y="10598"/>
                    <a:pt x="10360" y="9979"/>
                    <a:pt x="10527" y="9145"/>
                  </a:cubicBezTo>
                  <a:lnTo>
                    <a:pt x="10812" y="9383"/>
                  </a:lnTo>
                  <a:cubicBezTo>
                    <a:pt x="10884" y="9407"/>
                    <a:pt x="10931" y="9431"/>
                    <a:pt x="11003" y="9431"/>
                  </a:cubicBezTo>
                  <a:cubicBezTo>
                    <a:pt x="11051" y="9431"/>
                    <a:pt x="11122" y="9407"/>
                    <a:pt x="11170" y="9383"/>
                  </a:cubicBezTo>
                  <a:lnTo>
                    <a:pt x="11432" y="9169"/>
                  </a:lnTo>
                  <a:lnTo>
                    <a:pt x="11432" y="9169"/>
                  </a:lnTo>
                  <a:cubicBezTo>
                    <a:pt x="11289" y="10503"/>
                    <a:pt x="10122" y="11527"/>
                    <a:pt x="8764" y="11527"/>
                  </a:cubicBezTo>
                  <a:cubicBezTo>
                    <a:pt x="7312" y="11527"/>
                    <a:pt x="6121" y="10360"/>
                    <a:pt x="6050" y="8907"/>
                  </a:cubicBezTo>
                  <a:lnTo>
                    <a:pt x="6526" y="8574"/>
                  </a:lnTo>
                  <a:close/>
                  <a:moveTo>
                    <a:pt x="3049" y="0"/>
                  </a:moveTo>
                  <a:cubicBezTo>
                    <a:pt x="1382" y="0"/>
                    <a:pt x="1" y="1358"/>
                    <a:pt x="1" y="3025"/>
                  </a:cubicBezTo>
                  <a:cubicBezTo>
                    <a:pt x="1" y="3144"/>
                    <a:pt x="1" y="3239"/>
                    <a:pt x="24" y="3358"/>
                  </a:cubicBezTo>
                  <a:cubicBezTo>
                    <a:pt x="72" y="3787"/>
                    <a:pt x="215" y="4192"/>
                    <a:pt x="429" y="4549"/>
                  </a:cubicBezTo>
                  <a:cubicBezTo>
                    <a:pt x="787" y="5144"/>
                    <a:pt x="1310" y="5621"/>
                    <a:pt x="1977" y="5859"/>
                  </a:cubicBezTo>
                  <a:cubicBezTo>
                    <a:pt x="2001" y="5859"/>
                    <a:pt x="2025" y="5883"/>
                    <a:pt x="2096" y="5883"/>
                  </a:cubicBezTo>
                  <a:cubicBezTo>
                    <a:pt x="906" y="6311"/>
                    <a:pt x="24" y="7430"/>
                    <a:pt x="24" y="8788"/>
                  </a:cubicBezTo>
                  <a:cubicBezTo>
                    <a:pt x="24" y="10455"/>
                    <a:pt x="1406" y="11812"/>
                    <a:pt x="3073" y="11812"/>
                  </a:cubicBezTo>
                  <a:cubicBezTo>
                    <a:pt x="4406" y="11812"/>
                    <a:pt x="5549" y="10955"/>
                    <a:pt x="5954" y="9764"/>
                  </a:cubicBezTo>
                  <a:cubicBezTo>
                    <a:pt x="6383" y="10955"/>
                    <a:pt x="7502" y="11812"/>
                    <a:pt x="8836" y="11812"/>
                  </a:cubicBezTo>
                  <a:cubicBezTo>
                    <a:pt x="10503" y="11812"/>
                    <a:pt x="11884" y="10455"/>
                    <a:pt x="11884" y="8788"/>
                  </a:cubicBezTo>
                  <a:cubicBezTo>
                    <a:pt x="11836" y="7478"/>
                    <a:pt x="10955" y="6335"/>
                    <a:pt x="9741" y="5930"/>
                  </a:cubicBezTo>
                  <a:cubicBezTo>
                    <a:pt x="10122" y="5787"/>
                    <a:pt x="10527" y="5573"/>
                    <a:pt x="10836" y="5263"/>
                  </a:cubicBezTo>
                  <a:cubicBezTo>
                    <a:pt x="10908" y="5216"/>
                    <a:pt x="10908" y="5097"/>
                    <a:pt x="10836" y="5025"/>
                  </a:cubicBezTo>
                  <a:cubicBezTo>
                    <a:pt x="10812" y="5001"/>
                    <a:pt x="10771" y="4989"/>
                    <a:pt x="10726" y="4989"/>
                  </a:cubicBezTo>
                  <a:cubicBezTo>
                    <a:pt x="10681" y="4989"/>
                    <a:pt x="10634" y="5001"/>
                    <a:pt x="10598" y="5025"/>
                  </a:cubicBezTo>
                  <a:cubicBezTo>
                    <a:pt x="10098" y="5502"/>
                    <a:pt x="9455" y="5740"/>
                    <a:pt x="8764" y="5740"/>
                  </a:cubicBezTo>
                  <a:cubicBezTo>
                    <a:pt x="7359" y="5740"/>
                    <a:pt x="6169" y="4644"/>
                    <a:pt x="6073" y="3287"/>
                  </a:cubicBezTo>
                  <a:lnTo>
                    <a:pt x="6073" y="3120"/>
                  </a:lnTo>
                  <a:lnTo>
                    <a:pt x="6550" y="2810"/>
                  </a:lnTo>
                  <a:lnTo>
                    <a:pt x="7002" y="3120"/>
                  </a:lnTo>
                  <a:lnTo>
                    <a:pt x="7002" y="3215"/>
                  </a:lnTo>
                  <a:cubicBezTo>
                    <a:pt x="7074" y="3834"/>
                    <a:pt x="7431" y="4382"/>
                    <a:pt x="7978" y="4644"/>
                  </a:cubicBezTo>
                  <a:cubicBezTo>
                    <a:pt x="8217" y="4763"/>
                    <a:pt x="8550" y="4835"/>
                    <a:pt x="8788" y="4835"/>
                  </a:cubicBezTo>
                  <a:cubicBezTo>
                    <a:pt x="9646" y="4835"/>
                    <a:pt x="10408" y="4192"/>
                    <a:pt x="10550" y="3358"/>
                  </a:cubicBezTo>
                  <a:lnTo>
                    <a:pt x="10836" y="3596"/>
                  </a:lnTo>
                  <a:cubicBezTo>
                    <a:pt x="10908" y="3644"/>
                    <a:pt x="10955" y="3668"/>
                    <a:pt x="11027" y="3668"/>
                  </a:cubicBezTo>
                  <a:cubicBezTo>
                    <a:pt x="11074" y="3668"/>
                    <a:pt x="11146" y="3644"/>
                    <a:pt x="11193" y="3596"/>
                  </a:cubicBezTo>
                  <a:lnTo>
                    <a:pt x="11479" y="3382"/>
                  </a:lnTo>
                  <a:lnTo>
                    <a:pt x="11479" y="3382"/>
                  </a:lnTo>
                  <a:cubicBezTo>
                    <a:pt x="11408" y="3763"/>
                    <a:pt x="11289" y="4096"/>
                    <a:pt x="11122" y="4430"/>
                  </a:cubicBezTo>
                  <a:cubicBezTo>
                    <a:pt x="11051" y="4525"/>
                    <a:pt x="11074" y="4620"/>
                    <a:pt x="11170" y="4668"/>
                  </a:cubicBezTo>
                  <a:cubicBezTo>
                    <a:pt x="11203" y="4693"/>
                    <a:pt x="11236" y="4703"/>
                    <a:pt x="11267" y="4703"/>
                  </a:cubicBezTo>
                  <a:cubicBezTo>
                    <a:pt x="11326" y="4703"/>
                    <a:pt x="11377" y="4667"/>
                    <a:pt x="11408" y="4620"/>
                  </a:cubicBezTo>
                  <a:cubicBezTo>
                    <a:pt x="11717" y="4144"/>
                    <a:pt x="11860" y="3596"/>
                    <a:pt x="11860" y="3025"/>
                  </a:cubicBezTo>
                  <a:cubicBezTo>
                    <a:pt x="11860" y="1358"/>
                    <a:pt x="10479" y="0"/>
                    <a:pt x="8812" y="0"/>
                  </a:cubicBezTo>
                  <a:cubicBezTo>
                    <a:pt x="7478" y="0"/>
                    <a:pt x="6359" y="858"/>
                    <a:pt x="5930" y="2048"/>
                  </a:cubicBezTo>
                  <a:cubicBezTo>
                    <a:pt x="5502" y="858"/>
                    <a:pt x="4383" y="0"/>
                    <a:pt x="304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0" name="Google Shape;3100;p65"/>
          <p:cNvGrpSpPr/>
          <p:nvPr/>
        </p:nvGrpSpPr>
        <p:grpSpPr>
          <a:xfrm>
            <a:off x="4757884" y="3572345"/>
            <a:ext cx="364280" cy="354083"/>
            <a:chOff x="4948372" y="3572345"/>
            <a:chExt cx="364280" cy="354083"/>
          </a:xfrm>
        </p:grpSpPr>
        <p:sp>
          <p:nvSpPr>
            <p:cNvPr id="3101" name="Google Shape;3101;p65"/>
            <p:cNvSpPr/>
            <p:nvPr/>
          </p:nvSpPr>
          <p:spPr>
            <a:xfrm>
              <a:off x="4963995" y="3578725"/>
              <a:ext cx="343678" cy="342276"/>
            </a:xfrm>
            <a:custGeom>
              <a:rect b="b" l="l" r="r" t="t"/>
              <a:pathLst>
                <a:path extrusionOk="0" h="11480" w="11527">
                  <a:moveTo>
                    <a:pt x="5764" y="1596"/>
                  </a:moveTo>
                  <a:cubicBezTo>
                    <a:pt x="8050" y="1596"/>
                    <a:pt x="9884" y="3454"/>
                    <a:pt x="9884" y="5740"/>
                  </a:cubicBezTo>
                  <a:cubicBezTo>
                    <a:pt x="9884" y="8026"/>
                    <a:pt x="8050" y="9884"/>
                    <a:pt x="5764" y="9884"/>
                  </a:cubicBezTo>
                  <a:cubicBezTo>
                    <a:pt x="3454" y="9884"/>
                    <a:pt x="1620" y="8026"/>
                    <a:pt x="1620" y="5740"/>
                  </a:cubicBezTo>
                  <a:cubicBezTo>
                    <a:pt x="1620" y="3454"/>
                    <a:pt x="3454" y="1596"/>
                    <a:pt x="5764" y="1596"/>
                  </a:cubicBezTo>
                  <a:close/>
                  <a:moveTo>
                    <a:pt x="5764" y="1"/>
                  </a:moveTo>
                  <a:cubicBezTo>
                    <a:pt x="2573" y="1"/>
                    <a:pt x="1" y="2573"/>
                    <a:pt x="1" y="5740"/>
                  </a:cubicBezTo>
                  <a:cubicBezTo>
                    <a:pt x="1" y="8931"/>
                    <a:pt x="2596" y="11479"/>
                    <a:pt x="5764" y="11479"/>
                  </a:cubicBezTo>
                  <a:cubicBezTo>
                    <a:pt x="8907" y="11479"/>
                    <a:pt x="11503" y="8884"/>
                    <a:pt x="11503" y="5740"/>
                  </a:cubicBezTo>
                  <a:cubicBezTo>
                    <a:pt x="11527" y="2573"/>
                    <a:pt x="8931" y="1"/>
                    <a:pt x="5764"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65"/>
            <p:cNvSpPr/>
            <p:nvPr/>
          </p:nvSpPr>
          <p:spPr>
            <a:xfrm>
              <a:off x="5055588" y="3591516"/>
              <a:ext cx="252086" cy="329486"/>
            </a:xfrm>
            <a:custGeom>
              <a:rect b="b" l="l" r="r" t="t"/>
              <a:pathLst>
                <a:path extrusionOk="0" h="11051" w="8455">
                  <a:moveTo>
                    <a:pt x="4907" y="1"/>
                  </a:moveTo>
                  <a:lnTo>
                    <a:pt x="4907" y="1"/>
                  </a:lnTo>
                  <a:cubicBezTo>
                    <a:pt x="6740" y="953"/>
                    <a:pt x="7979" y="2906"/>
                    <a:pt x="7979" y="5097"/>
                  </a:cubicBezTo>
                  <a:cubicBezTo>
                    <a:pt x="7979" y="8288"/>
                    <a:pt x="5383" y="10836"/>
                    <a:pt x="2239" y="10836"/>
                  </a:cubicBezTo>
                  <a:cubicBezTo>
                    <a:pt x="1430" y="10836"/>
                    <a:pt x="691" y="10693"/>
                    <a:pt x="1" y="10407"/>
                  </a:cubicBezTo>
                  <a:lnTo>
                    <a:pt x="1" y="10407"/>
                  </a:lnTo>
                  <a:cubicBezTo>
                    <a:pt x="810" y="10812"/>
                    <a:pt x="1739" y="11050"/>
                    <a:pt x="2692" y="11050"/>
                  </a:cubicBezTo>
                  <a:cubicBezTo>
                    <a:pt x="5859" y="11050"/>
                    <a:pt x="8431" y="8455"/>
                    <a:pt x="8431" y="5311"/>
                  </a:cubicBezTo>
                  <a:cubicBezTo>
                    <a:pt x="8455" y="2930"/>
                    <a:pt x="7002" y="882"/>
                    <a:pt x="4907"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65"/>
            <p:cNvSpPr/>
            <p:nvPr/>
          </p:nvSpPr>
          <p:spPr>
            <a:xfrm>
              <a:off x="5136536" y="3577324"/>
              <a:ext cx="171138" cy="328054"/>
            </a:xfrm>
            <a:custGeom>
              <a:rect b="b" l="l" r="r" t="t"/>
              <a:pathLst>
                <a:path extrusionOk="0" h="11003" w="5740">
                  <a:moveTo>
                    <a:pt x="1" y="0"/>
                  </a:moveTo>
                  <a:lnTo>
                    <a:pt x="1" y="1643"/>
                  </a:lnTo>
                  <a:cubicBezTo>
                    <a:pt x="2287" y="1643"/>
                    <a:pt x="4144" y="3501"/>
                    <a:pt x="4144" y="5787"/>
                  </a:cubicBezTo>
                  <a:cubicBezTo>
                    <a:pt x="4144" y="7502"/>
                    <a:pt x="3096" y="8978"/>
                    <a:pt x="1596" y="9597"/>
                  </a:cubicBezTo>
                  <a:lnTo>
                    <a:pt x="2334" y="11003"/>
                  </a:lnTo>
                  <a:cubicBezTo>
                    <a:pt x="4335" y="10098"/>
                    <a:pt x="5740" y="8097"/>
                    <a:pt x="5740" y="5763"/>
                  </a:cubicBezTo>
                  <a:cubicBezTo>
                    <a:pt x="5740" y="2596"/>
                    <a:pt x="3192" y="0"/>
                    <a:pt x="1"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65"/>
            <p:cNvSpPr/>
            <p:nvPr/>
          </p:nvSpPr>
          <p:spPr>
            <a:xfrm>
              <a:off x="5201146" y="3593663"/>
              <a:ext cx="107245" cy="315264"/>
            </a:xfrm>
            <a:custGeom>
              <a:rect b="b" l="l" r="r" t="t"/>
              <a:pathLst>
                <a:path extrusionOk="0" h="10574" w="3597">
                  <a:moveTo>
                    <a:pt x="72" y="0"/>
                  </a:moveTo>
                  <a:cubicBezTo>
                    <a:pt x="1882" y="953"/>
                    <a:pt x="3120" y="2882"/>
                    <a:pt x="3120" y="5096"/>
                  </a:cubicBezTo>
                  <a:cubicBezTo>
                    <a:pt x="3120" y="7311"/>
                    <a:pt x="1858" y="9264"/>
                    <a:pt x="1" y="10216"/>
                  </a:cubicBezTo>
                  <a:lnTo>
                    <a:pt x="191" y="10574"/>
                  </a:lnTo>
                  <a:cubicBezTo>
                    <a:pt x="215" y="10574"/>
                    <a:pt x="239" y="10526"/>
                    <a:pt x="263" y="10526"/>
                  </a:cubicBezTo>
                  <a:lnTo>
                    <a:pt x="810" y="10264"/>
                  </a:lnTo>
                  <a:cubicBezTo>
                    <a:pt x="1049" y="10121"/>
                    <a:pt x="1263" y="9978"/>
                    <a:pt x="1453" y="9812"/>
                  </a:cubicBezTo>
                  <a:cubicBezTo>
                    <a:pt x="1668" y="9645"/>
                    <a:pt x="1882" y="9454"/>
                    <a:pt x="2049" y="9288"/>
                  </a:cubicBezTo>
                  <a:cubicBezTo>
                    <a:pt x="2335" y="8978"/>
                    <a:pt x="2573" y="8692"/>
                    <a:pt x="2763" y="8359"/>
                  </a:cubicBezTo>
                  <a:cubicBezTo>
                    <a:pt x="2978" y="8025"/>
                    <a:pt x="3168" y="7668"/>
                    <a:pt x="3287" y="7287"/>
                  </a:cubicBezTo>
                  <a:cubicBezTo>
                    <a:pt x="3335" y="7073"/>
                    <a:pt x="3430" y="6882"/>
                    <a:pt x="3454" y="6668"/>
                  </a:cubicBezTo>
                  <a:cubicBezTo>
                    <a:pt x="3478" y="6525"/>
                    <a:pt x="3525" y="6335"/>
                    <a:pt x="3549" y="6192"/>
                  </a:cubicBezTo>
                  <a:cubicBezTo>
                    <a:pt x="3573" y="5930"/>
                    <a:pt x="3597" y="5644"/>
                    <a:pt x="3597" y="5382"/>
                  </a:cubicBezTo>
                  <a:cubicBezTo>
                    <a:pt x="3573" y="5215"/>
                    <a:pt x="3573" y="5144"/>
                    <a:pt x="3573" y="5096"/>
                  </a:cubicBezTo>
                  <a:cubicBezTo>
                    <a:pt x="3573" y="4644"/>
                    <a:pt x="3478" y="4168"/>
                    <a:pt x="3359" y="3739"/>
                  </a:cubicBezTo>
                  <a:lnTo>
                    <a:pt x="3192" y="3215"/>
                  </a:lnTo>
                  <a:cubicBezTo>
                    <a:pt x="3097" y="2953"/>
                    <a:pt x="2954" y="2667"/>
                    <a:pt x="2835" y="2429"/>
                  </a:cubicBezTo>
                  <a:cubicBezTo>
                    <a:pt x="2692" y="2167"/>
                    <a:pt x="2501" y="1929"/>
                    <a:pt x="2358" y="1715"/>
                  </a:cubicBezTo>
                  <a:cubicBezTo>
                    <a:pt x="2215" y="1548"/>
                    <a:pt x="2049" y="1357"/>
                    <a:pt x="1882" y="1215"/>
                  </a:cubicBezTo>
                  <a:lnTo>
                    <a:pt x="1572" y="929"/>
                  </a:lnTo>
                  <a:cubicBezTo>
                    <a:pt x="1406" y="762"/>
                    <a:pt x="1263" y="643"/>
                    <a:pt x="1072" y="524"/>
                  </a:cubicBezTo>
                  <a:cubicBezTo>
                    <a:pt x="906" y="405"/>
                    <a:pt x="739" y="333"/>
                    <a:pt x="548" y="214"/>
                  </a:cubicBezTo>
                  <a:cubicBezTo>
                    <a:pt x="453" y="143"/>
                    <a:pt x="358" y="119"/>
                    <a:pt x="263" y="48"/>
                  </a:cubicBezTo>
                  <a:lnTo>
                    <a:pt x="239" y="48"/>
                  </a:lnTo>
                  <a:cubicBezTo>
                    <a:pt x="215" y="48"/>
                    <a:pt x="191" y="24"/>
                    <a:pt x="144" y="24"/>
                  </a:cubicBezTo>
                  <a:cubicBezTo>
                    <a:pt x="120" y="24"/>
                    <a:pt x="96" y="0"/>
                    <a:pt x="72"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65"/>
            <p:cNvSpPr/>
            <p:nvPr/>
          </p:nvSpPr>
          <p:spPr>
            <a:xfrm>
              <a:off x="4948372" y="3572345"/>
              <a:ext cx="364280" cy="354083"/>
            </a:xfrm>
            <a:custGeom>
              <a:rect b="b" l="l" r="r" t="t"/>
              <a:pathLst>
                <a:path extrusionOk="0" h="11876" w="12218">
                  <a:moveTo>
                    <a:pt x="6097" y="382"/>
                  </a:moveTo>
                  <a:lnTo>
                    <a:pt x="6097" y="1668"/>
                  </a:lnTo>
                  <a:cubicBezTo>
                    <a:pt x="3811" y="1739"/>
                    <a:pt x="1954" y="3668"/>
                    <a:pt x="1954" y="5978"/>
                  </a:cubicBezTo>
                  <a:cubicBezTo>
                    <a:pt x="1954" y="6478"/>
                    <a:pt x="2049" y="6978"/>
                    <a:pt x="2239" y="7502"/>
                  </a:cubicBezTo>
                  <a:cubicBezTo>
                    <a:pt x="2256" y="7553"/>
                    <a:pt x="2309" y="7603"/>
                    <a:pt x="2380" y="7603"/>
                  </a:cubicBezTo>
                  <a:cubicBezTo>
                    <a:pt x="2410" y="7603"/>
                    <a:pt x="2443" y="7594"/>
                    <a:pt x="2477" y="7574"/>
                  </a:cubicBezTo>
                  <a:cubicBezTo>
                    <a:pt x="2549" y="7550"/>
                    <a:pt x="2620" y="7454"/>
                    <a:pt x="2549" y="7359"/>
                  </a:cubicBezTo>
                  <a:cubicBezTo>
                    <a:pt x="2406" y="6931"/>
                    <a:pt x="2311" y="6478"/>
                    <a:pt x="2311" y="6049"/>
                  </a:cubicBezTo>
                  <a:cubicBezTo>
                    <a:pt x="2287" y="3858"/>
                    <a:pt x="4049" y="2049"/>
                    <a:pt x="6216" y="2025"/>
                  </a:cubicBezTo>
                  <a:cubicBezTo>
                    <a:pt x="6231" y="2025"/>
                    <a:pt x="6246" y="2025"/>
                    <a:pt x="6260" y="2025"/>
                  </a:cubicBezTo>
                  <a:cubicBezTo>
                    <a:pt x="8455" y="2025"/>
                    <a:pt x="10241" y="3802"/>
                    <a:pt x="10241" y="5978"/>
                  </a:cubicBezTo>
                  <a:cubicBezTo>
                    <a:pt x="10241" y="8145"/>
                    <a:pt x="8455" y="9931"/>
                    <a:pt x="6288" y="9931"/>
                  </a:cubicBezTo>
                  <a:cubicBezTo>
                    <a:pt x="5597" y="9931"/>
                    <a:pt x="4907" y="9764"/>
                    <a:pt x="4311" y="9431"/>
                  </a:cubicBezTo>
                  <a:cubicBezTo>
                    <a:pt x="3740" y="9098"/>
                    <a:pt x="3240" y="8621"/>
                    <a:pt x="2906" y="8050"/>
                  </a:cubicBezTo>
                  <a:cubicBezTo>
                    <a:pt x="2875" y="8003"/>
                    <a:pt x="2824" y="7967"/>
                    <a:pt x="2766" y="7967"/>
                  </a:cubicBezTo>
                  <a:cubicBezTo>
                    <a:pt x="2734" y="7967"/>
                    <a:pt x="2701" y="7977"/>
                    <a:pt x="2668" y="8002"/>
                  </a:cubicBezTo>
                  <a:cubicBezTo>
                    <a:pt x="2597" y="8050"/>
                    <a:pt x="2549" y="8145"/>
                    <a:pt x="2620" y="8240"/>
                  </a:cubicBezTo>
                  <a:cubicBezTo>
                    <a:pt x="3001" y="8860"/>
                    <a:pt x="3549" y="9360"/>
                    <a:pt x="4168" y="9717"/>
                  </a:cubicBezTo>
                  <a:cubicBezTo>
                    <a:pt x="4811" y="10074"/>
                    <a:pt x="5526" y="10288"/>
                    <a:pt x="6312" y="10288"/>
                  </a:cubicBezTo>
                  <a:cubicBezTo>
                    <a:pt x="6836" y="10288"/>
                    <a:pt x="7383" y="10193"/>
                    <a:pt x="7860" y="10003"/>
                  </a:cubicBezTo>
                  <a:lnTo>
                    <a:pt x="8455" y="11122"/>
                  </a:lnTo>
                  <a:cubicBezTo>
                    <a:pt x="7740" y="11408"/>
                    <a:pt x="7026" y="11551"/>
                    <a:pt x="6288" y="11551"/>
                  </a:cubicBezTo>
                  <a:cubicBezTo>
                    <a:pt x="4787" y="11551"/>
                    <a:pt x="3382" y="10955"/>
                    <a:pt x="2311" y="9907"/>
                  </a:cubicBezTo>
                  <a:cubicBezTo>
                    <a:pt x="1001" y="8598"/>
                    <a:pt x="453" y="6788"/>
                    <a:pt x="763" y="4930"/>
                  </a:cubicBezTo>
                  <a:cubicBezTo>
                    <a:pt x="930" y="4192"/>
                    <a:pt x="1191" y="3477"/>
                    <a:pt x="1644" y="2858"/>
                  </a:cubicBezTo>
                  <a:cubicBezTo>
                    <a:pt x="2668" y="1334"/>
                    <a:pt x="4311" y="429"/>
                    <a:pt x="6097" y="382"/>
                  </a:cubicBezTo>
                  <a:close/>
                  <a:moveTo>
                    <a:pt x="6264" y="1"/>
                  </a:moveTo>
                  <a:cubicBezTo>
                    <a:pt x="4311" y="1"/>
                    <a:pt x="2454" y="953"/>
                    <a:pt x="1334" y="2644"/>
                  </a:cubicBezTo>
                  <a:cubicBezTo>
                    <a:pt x="906" y="3263"/>
                    <a:pt x="620" y="3978"/>
                    <a:pt x="477" y="4740"/>
                  </a:cubicBezTo>
                  <a:cubicBezTo>
                    <a:pt x="1" y="7145"/>
                    <a:pt x="977" y="9526"/>
                    <a:pt x="3025" y="10884"/>
                  </a:cubicBezTo>
                  <a:cubicBezTo>
                    <a:pt x="3644" y="11312"/>
                    <a:pt x="4359" y="11598"/>
                    <a:pt x="5121" y="11765"/>
                  </a:cubicBezTo>
                  <a:cubicBezTo>
                    <a:pt x="5516" y="11839"/>
                    <a:pt x="5908" y="11875"/>
                    <a:pt x="6293" y="11875"/>
                  </a:cubicBezTo>
                  <a:cubicBezTo>
                    <a:pt x="7886" y="11875"/>
                    <a:pt x="9372" y="11257"/>
                    <a:pt x="10503" y="10145"/>
                  </a:cubicBezTo>
                  <a:cubicBezTo>
                    <a:pt x="11622" y="9026"/>
                    <a:pt x="12218" y="7526"/>
                    <a:pt x="12218" y="5954"/>
                  </a:cubicBezTo>
                  <a:cubicBezTo>
                    <a:pt x="12194" y="5454"/>
                    <a:pt x="12146" y="4978"/>
                    <a:pt x="12027" y="4454"/>
                  </a:cubicBezTo>
                  <a:cubicBezTo>
                    <a:pt x="12006" y="4392"/>
                    <a:pt x="11932" y="4330"/>
                    <a:pt x="11851" y="4330"/>
                  </a:cubicBezTo>
                  <a:cubicBezTo>
                    <a:pt x="11838" y="4330"/>
                    <a:pt x="11826" y="4332"/>
                    <a:pt x="11813" y="4335"/>
                  </a:cubicBezTo>
                  <a:cubicBezTo>
                    <a:pt x="11718" y="4382"/>
                    <a:pt x="11670" y="4454"/>
                    <a:pt x="11694" y="4549"/>
                  </a:cubicBezTo>
                  <a:cubicBezTo>
                    <a:pt x="11813" y="5002"/>
                    <a:pt x="11860" y="5478"/>
                    <a:pt x="11860" y="5954"/>
                  </a:cubicBezTo>
                  <a:cubicBezTo>
                    <a:pt x="11860" y="7431"/>
                    <a:pt x="11265" y="8836"/>
                    <a:pt x="10241" y="9907"/>
                  </a:cubicBezTo>
                  <a:cubicBezTo>
                    <a:pt x="9789" y="10360"/>
                    <a:pt x="9288" y="10717"/>
                    <a:pt x="8717" y="10979"/>
                  </a:cubicBezTo>
                  <a:lnTo>
                    <a:pt x="8122" y="9860"/>
                  </a:lnTo>
                  <a:cubicBezTo>
                    <a:pt x="9574" y="9169"/>
                    <a:pt x="10551" y="7669"/>
                    <a:pt x="10551" y="5954"/>
                  </a:cubicBezTo>
                  <a:cubicBezTo>
                    <a:pt x="10551" y="3620"/>
                    <a:pt x="8717" y="1715"/>
                    <a:pt x="6431" y="1644"/>
                  </a:cubicBezTo>
                  <a:lnTo>
                    <a:pt x="6431" y="358"/>
                  </a:lnTo>
                  <a:cubicBezTo>
                    <a:pt x="7502" y="382"/>
                    <a:pt x="8503" y="715"/>
                    <a:pt x="9407" y="1310"/>
                  </a:cubicBezTo>
                  <a:cubicBezTo>
                    <a:pt x="10289" y="1930"/>
                    <a:pt x="11003" y="2763"/>
                    <a:pt x="11432" y="3787"/>
                  </a:cubicBezTo>
                  <a:cubicBezTo>
                    <a:pt x="11449" y="3839"/>
                    <a:pt x="11516" y="3878"/>
                    <a:pt x="11587" y="3878"/>
                  </a:cubicBezTo>
                  <a:cubicBezTo>
                    <a:pt x="11615" y="3878"/>
                    <a:pt x="11643" y="3872"/>
                    <a:pt x="11670" y="3858"/>
                  </a:cubicBezTo>
                  <a:cubicBezTo>
                    <a:pt x="11741" y="3835"/>
                    <a:pt x="11789" y="3716"/>
                    <a:pt x="11741" y="3620"/>
                  </a:cubicBezTo>
                  <a:cubicBezTo>
                    <a:pt x="11313" y="2549"/>
                    <a:pt x="10551" y="1644"/>
                    <a:pt x="9598" y="1001"/>
                  </a:cubicBezTo>
                  <a:cubicBezTo>
                    <a:pt x="8622" y="358"/>
                    <a:pt x="7455" y="1"/>
                    <a:pt x="626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6" name="Google Shape;3106;p65"/>
          <p:cNvGrpSpPr/>
          <p:nvPr/>
        </p:nvGrpSpPr>
        <p:grpSpPr>
          <a:xfrm>
            <a:off x="4023966" y="3573060"/>
            <a:ext cx="348657" cy="354321"/>
            <a:chOff x="4366853" y="3573060"/>
            <a:chExt cx="348657" cy="354321"/>
          </a:xfrm>
        </p:grpSpPr>
        <p:sp>
          <p:nvSpPr>
            <p:cNvPr id="3107" name="Google Shape;3107;p65"/>
            <p:cNvSpPr/>
            <p:nvPr/>
          </p:nvSpPr>
          <p:spPr>
            <a:xfrm>
              <a:off x="4373264" y="3795304"/>
              <a:ext cx="335150" cy="126237"/>
            </a:xfrm>
            <a:custGeom>
              <a:rect b="b" l="l" r="r" t="t"/>
              <a:pathLst>
                <a:path extrusionOk="0" h="4234" w="11241">
                  <a:moveTo>
                    <a:pt x="0" y="0"/>
                  </a:moveTo>
                  <a:lnTo>
                    <a:pt x="0" y="3525"/>
                  </a:lnTo>
                  <a:cubicBezTo>
                    <a:pt x="0" y="3596"/>
                    <a:pt x="24" y="3620"/>
                    <a:pt x="95" y="3620"/>
                  </a:cubicBezTo>
                  <a:lnTo>
                    <a:pt x="4930" y="3620"/>
                  </a:lnTo>
                  <a:lnTo>
                    <a:pt x="5573" y="4215"/>
                  </a:lnTo>
                  <a:cubicBezTo>
                    <a:pt x="5585" y="4227"/>
                    <a:pt x="5602" y="4233"/>
                    <a:pt x="5623" y="4233"/>
                  </a:cubicBezTo>
                  <a:cubicBezTo>
                    <a:pt x="5644" y="4233"/>
                    <a:pt x="5668" y="4227"/>
                    <a:pt x="5692" y="4215"/>
                  </a:cubicBezTo>
                  <a:lnTo>
                    <a:pt x="6311" y="3620"/>
                  </a:lnTo>
                  <a:lnTo>
                    <a:pt x="11169" y="3620"/>
                  </a:lnTo>
                  <a:cubicBezTo>
                    <a:pt x="11217" y="3620"/>
                    <a:pt x="11240" y="3596"/>
                    <a:pt x="11240" y="3525"/>
                  </a:cubicBezTo>
                  <a:lnTo>
                    <a:pt x="11240"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65"/>
            <p:cNvSpPr/>
            <p:nvPr/>
          </p:nvSpPr>
          <p:spPr>
            <a:xfrm>
              <a:off x="4693480" y="3795304"/>
              <a:ext cx="17054" cy="107960"/>
            </a:xfrm>
            <a:custGeom>
              <a:rect b="b" l="l" r="r" t="t"/>
              <a:pathLst>
                <a:path extrusionOk="0" h="3621" w="572">
                  <a:moveTo>
                    <a:pt x="96" y="0"/>
                  </a:moveTo>
                  <a:lnTo>
                    <a:pt x="96" y="3525"/>
                  </a:lnTo>
                  <a:cubicBezTo>
                    <a:pt x="96" y="3596"/>
                    <a:pt x="72" y="3620"/>
                    <a:pt x="0" y="3620"/>
                  </a:cubicBezTo>
                  <a:lnTo>
                    <a:pt x="477" y="3620"/>
                  </a:lnTo>
                  <a:cubicBezTo>
                    <a:pt x="548" y="3620"/>
                    <a:pt x="572" y="3596"/>
                    <a:pt x="572" y="3525"/>
                  </a:cubicBezTo>
                  <a:lnTo>
                    <a:pt x="572" y="0"/>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65"/>
            <p:cNvSpPr/>
            <p:nvPr/>
          </p:nvSpPr>
          <p:spPr>
            <a:xfrm>
              <a:off x="4373264" y="3686657"/>
              <a:ext cx="335150" cy="126952"/>
            </a:xfrm>
            <a:custGeom>
              <a:rect b="b" l="l" r="r" t="t"/>
              <a:pathLst>
                <a:path extrusionOk="0" h="4258" w="11241">
                  <a:moveTo>
                    <a:pt x="0" y="1"/>
                  </a:moveTo>
                  <a:lnTo>
                    <a:pt x="0" y="3644"/>
                  </a:lnTo>
                  <a:lnTo>
                    <a:pt x="4930" y="3644"/>
                  </a:lnTo>
                  <a:lnTo>
                    <a:pt x="5573" y="4240"/>
                  </a:lnTo>
                  <a:cubicBezTo>
                    <a:pt x="5585" y="4252"/>
                    <a:pt x="5602" y="4258"/>
                    <a:pt x="5623" y="4258"/>
                  </a:cubicBezTo>
                  <a:cubicBezTo>
                    <a:pt x="5644" y="4258"/>
                    <a:pt x="5668" y="4252"/>
                    <a:pt x="5692" y="4240"/>
                  </a:cubicBezTo>
                  <a:lnTo>
                    <a:pt x="6311" y="3644"/>
                  </a:lnTo>
                  <a:lnTo>
                    <a:pt x="11240" y="3644"/>
                  </a:lnTo>
                  <a:lnTo>
                    <a:pt x="11240"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65"/>
            <p:cNvSpPr/>
            <p:nvPr/>
          </p:nvSpPr>
          <p:spPr>
            <a:xfrm>
              <a:off x="4697029" y="3686657"/>
              <a:ext cx="14222" cy="108676"/>
            </a:xfrm>
            <a:custGeom>
              <a:rect b="b" l="l" r="r" t="t"/>
              <a:pathLst>
                <a:path extrusionOk="0" h="3645" w="477">
                  <a:moveTo>
                    <a:pt x="0" y="1"/>
                  </a:moveTo>
                  <a:lnTo>
                    <a:pt x="0" y="3644"/>
                  </a:lnTo>
                  <a:lnTo>
                    <a:pt x="477" y="3644"/>
                  </a:lnTo>
                  <a:lnTo>
                    <a:pt x="477"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65"/>
            <p:cNvSpPr/>
            <p:nvPr/>
          </p:nvSpPr>
          <p:spPr>
            <a:xfrm>
              <a:off x="4373264" y="3578725"/>
              <a:ext cx="335150" cy="126237"/>
            </a:xfrm>
            <a:custGeom>
              <a:rect b="b" l="l" r="r" t="t"/>
              <a:pathLst>
                <a:path extrusionOk="0" h="4234" w="11241">
                  <a:moveTo>
                    <a:pt x="24" y="1"/>
                  </a:moveTo>
                  <a:cubicBezTo>
                    <a:pt x="24" y="1"/>
                    <a:pt x="0" y="49"/>
                    <a:pt x="0" y="72"/>
                  </a:cubicBezTo>
                  <a:lnTo>
                    <a:pt x="0" y="3621"/>
                  </a:lnTo>
                  <a:lnTo>
                    <a:pt x="4930" y="3621"/>
                  </a:lnTo>
                  <a:lnTo>
                    <a:pt x="5573" y="4216"/>
                  </a:lnTo>
                  <a:cubicBezTo>
                    <a:pt x="5585" y="4228"/>
                    <a:pt x="5602" y="4234"/>
                    <a:pt x="5623" y="4234"/>
                  </a:cubicBezTo>
                  <a:cubicBezTo>
                    <a:pt x="5644" y="4234"/>
                    <a:pt x="5668" y="4228"/>
                    <a:pt x="5692" y="4216"/>
                  </a:cubicBezTo>
                  <a:lnTo>
                    <a:pt x="6311" y="3621"/>
                  </a:lnTo>
                  <a:lnTo>
                    <a:pt x="11240" y="3621"/>
                  </a:lnTo>
                  <a:lnTo>
                    <a:pt x="11240" y="72"/>
                  </a:lnTo>
                  <a:cubicBezTo>
                    <a:pt x="11240" y="25"/>
                    <a:pt x="11217" y="1"/>
                    <a:pt x="11169"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65"/>
            <p:cNvSpPr/>
            <p:nvPr/>
          </p:nvSpPr>
          <p:spPr>
            <a:xfrm>
              <a:off x="4693480" y="3578725"/>
              <a:ext cx="17054" cy="107960"/>
            </a:xfrm>
            <a:custGeom>
              <a:rect b="b" l="l" r="r" t="t"/>
              <a:pathLst>
                <a:path extrusionOk="0" h="3621" w="572">
                  <a:moveTo>
                    <a:pt x="0" y="1"/>
                  </a:moveTo>
                  <a:cubicBezTo>
                    <a:pt x="72" y="1"/>
                    <a:pt x="96" y="25"/>
                    <a:pt x="96" y="72"/>
                  </a:cubicBezTo>
                  <a:lnTo>
                    <a:pt x="96" y="3621"/>
                  </a:lnTo>
                  <a:lnTo>
                    <a:pt x="572" y="3621"/>
                  </a:lnTo>
                  <a:lnTo>
                    <a:pt x="572" y="72"/>
                  </a:lnTo>
                  <a:cubicBezTo>
                    <a:pt x="572" y="49"/>
                    <a:pt x="548" y="1"/>
                    <a:pt x="477"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65"/>
            <p:cNvSpPr/>
            <p:nvPr/>
          </p:nvSpPr>
          <p:spPr>
            <a:xfrm>
              <a:off x="4490408" y="3619214"/>
              <a:ext cx="196719" cy="10674"/>
            </a:xfrm>
            <a:custGeom>
              <a:rect b="b" l="l" r="r" t="t"/>
              <a:pathLst>
                <a:path extrusionOk="0" h="358" w="6598">
                  <a:moveTo>
                    <a:pt x="167" y="0"/>
                  </a:moveTo>
                  <a:cubicBezTo>
                    <a:pt x="96" y="0"/>
                    <a:pt x="0" y="72"/>
                    <a:pt x="0" y="143"/>
                  </a:cubicBezTo>
                  <a:cubicBezTo>
                    <a:pt x="0" y="262"/>
                    <a:pt x="96" y="358"/>
                    <a:pt x="167" y="358"/>
                  </a:cubicBezTo>
                  <a:lnTo>
                    <a:pt x="6430" y="358"/>
                  </a:lnTo>
                  <a:cubicBezTo>
                    <a:pt x="6526" y="358"/>
                    <a:pt x="6597" y="310"/>
                    <a:pt x="6597" y="215"/>
                  </a:cubicBezTo>
                  <a:cubicBezTo>
                    <a:pt x="6597" y="96"/>
                    <a:pt x="6549" y="0"/>
                    <a:pt x="6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65"/>
            <p:cNvSpPr/>
            <p:nvPr/>
          </p:nvSpPr>
          <p:spPr>
            <a:xfrm>
              <a:off x="4490408" y="3643365"/>
              <a:ext cx="143440" cy="10674"/>
            </a:xfrm>
            <a:custGeom>
              <a:rect b="b" l="l" r="r" t="t"/>
              <a:pathLst>
                <a:path extrusionOk="0" h="358" w="4811">
                  <a:moveTo>
                    <a:pt x="167" y="0"/>
                  </a:moveTo>
                  <a:cubicBezTo>
                    <a:pt x="96" y="0"/>
                    <a:pt x="0" y="48"/>
                    <a:pt x="0" y="143"/>
                  </a:cubicBezTo>
                  <a:cubicBezTo>
                    <a:pt x="0" y="262"/>
                    <a:pt x="96" y="357"/>
                    <a:pt x="167" y="357"/>
                  </a:cubicBezTo>
                  <a:lnTo>
                    <a:pt x="4644" y="357"/>
                  </a:lnTo>
                  <a:cubicBezTo>
                    <a:pt x="4740" y="357"/>
                    <a:pt x="4811" y="286"/>
                    <a:pt x="4811" y="214"/>
                  </a:cubicBezTo>
                  <a:cubicBezTo>
                    <a:pt x="4811" y="95"/>
                    <a:pt x="4763" y="0"/>
                    <a:pt x="464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65"/>
            <p:cNvSpPr/>
            <p:nvPr/>
          </p:nvSpPr>
          <p:spPr>
            <a:xfrm>
              <a:off x="4490408" y="3726430"/>
              <a:ext cx="196719" cy="10674"/>
            </a:xfrm>
            <a:custGeom>
              <a:rect b="b" l="l" r="r" t="t"/>
              <a:pathLst>
                <a:path extrusionOk="0" h="358" w="6598">
                  <a:moveTo>
                    <a:pt x="167" y="0"/>
                  </a:moveTo>
                  <a:cubicBezTo>
                    <a:pt x="96" y="0"/>
                    <a:pt x="0" y="72"/>
                    <a:pt x="0" y="167"/>
                  </a:cubicBezTo>
                  <a:cubicBezTo>
                    <a:pt x="0" y="286"/>
                    <a:pt x="96" y="358"/>
                    <a:pt x="167" y="358"/>
                  </a:cubicBezTo>
                  <a:lnTo>
                    <a:pt x="6430" y="358"/>
                  </a:lnTo>
                  <a:cubicBezTo>
                    <a:pt x="6526" y="358"/>
                    <a:pt x="6597" y="310"/>
                    <a:pt x="6597" y="215"/>
                  </a:cubicBezTo>
                  <a:cubicBezTo>
                    <a:pt x="6597" y="96"/>
                    <a:pt x="6549" y="0"/>
                    <a:pt x="6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65"/>
            <p:cNvSpPr/>
            <p:nvPr/>
          </p:nvSpPr>
          <p:spPr>
            <a:xfrm>
              <a:off x="4490408" y="3751266"/>
              <a:ext cx="143440" cy="10674"/>
            </a:xfrm>
            <a:custGeom>
              <a:rect b="b" l="l" r="r" t="t"/>
              <a:pathLst>
                <a:path extrusionOk="0" h="358" w="4811">
                  <a:moveTo>
                    <a:pt x="167" y="1"/>
                  </a:moveTo>
                  <a:cubicBezTo>
                    <a:pt x="96" y="1"/>
                    <a:pt x="0" y="72"/>
                    <a:pt x="0" y="167"/>
                  </a:cubicBezTo>
                  <a:cubicBezTo>
                    <a:pt x="0" y="287"/>
                    <a:pt x="96" y="358"/>
                    <a:pt x="167" y="358"/>
                  </a:cubicBezTo>
                  <a:lnTo>
                    <a:pt x="4644" y="358"/>
                  </a:lnTo>
                  <a:cubicBezTo>
                    <a:pt x="4740" y="358"/>
                    <a:pt x="4811" y="310"/>
                    <a:pt x="4811" y="215"/>
                  </a:cubicBezTo>
                  <a:cubicBezTo>
                    <a:pt x="4811" y="96"/>
                    <a:pt x="4763" y="1"/>
                    <a:pt x="464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65"/>
            <p:cNvSpPr/>
            <p:nvPr/>
          </p:nvSpPr>
          <p:spPr>
            <a:xfrm>
              <a:off x="4439990" y="3605022"/>
              <a:ext cx="22033" cy="57543"/>
            </a:xfrm>
            <a:custGeom>
              <a:rect b="b" l="l" r="r" t="t"/>
              <a:pathLst>
                <a:path extrusionOk="0" h="1930" w="739">
                  <a:moveTo>
                    <a:pt x="215" y="0"/>
                  </a:moveTo>
                  <a:cubicBezTo>
                    <a:pt x="167" y="0"/>
                    <a:pt x="96" y="24"/>
                    <a:pt x="72" y="95"/>
                  </a:cubicBezTo>
                  <a:cubicBezTo>
                    <a:pt x="1" y="191"/>
                    <a:pt x="72" y="333"/>
                    <a:pt x="191" y="333"/>
                  </a:cubicBezTo>
                  <a:lnTo>
                    <a:pt x="382" y="333"/>
                  </a:lnTo>
                  <a:lnTo>
                    <a:pt x="382" y="1762"/>
                  </a:lnTo>
                  <a:cubicBezTo>
                    <a:pt x="382" y="1810"/>
                    <a:pt x="405" y="1881"/>
                    <a:pt x="453" y="1905"/>
                  </a:cubicBezTo>
                  <a:cubicBezTo>
                    <a:pt x="487" y="1922"/>
                    <a:pt x="521" y="1930"/>
                    <a:pt x="553" y="1930"/>
                  </a:cubicBezTo>
                  <a:cubicBezTo>
                    <a:pt x="656" y="1930"/>
                    <a:pt x="739" y="1853"/>
                    <a:pt x="739" y="1762"/>
                  </a:cubicBezTo>
                  <a:lnTo>
                    <a:pt x="739" y="143"/>
                  </a:lnTo>
                  <a:cubicBezTo>
                    <a:pt x="739" y="71"/>
                    <a:pt x="667" y="0"/>
                    <a:pt x="59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65"/>
            <p:cNvSpPr/>
            <p:nvPr/>
          </p:nvSpPr>
          <p:spPr>
            <a:xfrm>
              <a:off x="4392435" y="3603800"/>
              <a:ext cx="38342" cy="60465"/>
            </a:xfrm>
            <a:custGeom>
              <a:rect b="b" l="l" r="r" t="t"/>
              <a:pathLst>
                <a:path extrusionOk="0" h="2028" w="1286">
                  <a:moveTo>
                    <a:pt x="624" y="332"/>
                  </a:moveTo>
                  <a:cubicBezTo>
                    <a:pt x="654" y="332"/>
                    <a:pt x="685" y="338"/>
                    <a:pt x="714" y="351"/>
                  </a:cubicBezTo>
                  <a:cubicBezTo>
                    <a:pt x="834" y="374"/>
                    <a:pt x="929" y="494"/>
                    <a:pt x="929" y="636"/>
                  </a:cubicBezTo>
                  <a:lnTo>
                    <a:pt x="929" y="1375"/>
                  </a:lnTo>
                  <a:cubicBezTo>
                    <a:pt x="929" y="1494"/>
                    <a:pt x="834" y="1613"/>
                    <a:pt x="714" y="1684"/>
                  </a:cubicBezTo>
                  <a:cubicBezTo>
                    <a:pt x="692" y="1691"/>
                    <a:pt x="670" y="1694"/>
                    <a:pt x="647" y="1694"/>
                  </a:cubicBezTo>
                  <a:cubicBezTo>
                    <a:pt x="501" y="1694"/>
                    <a:pt x="357" y="1567"/>
                    <a:pt x="357" y="1422"/>
                  </a:cubicBezTo>
                  <a:lnTo>
                    <a:pt x="357" y="613"/>
                  </a:lnTo>
                  <a:cubicBezTo>
                    <a:pt x="357" y="456"/>
                    <a:pt x="486" y="332"/>
                    <a:pt x="624" y="332"/>
                  </a:cubicBezTo>
                  <a:close/>
                  <a:moveTo>
                    <a:pt x="639" y="1"/>
                  </a:moveTo>
                  <a:cubicBezTo>
                    <a:pt x="278" y="1"/>
                    <a:pt x="0" y="300"/>
                    <a:pt x="0" y="636"/>
                  </a:cubicBezTo>
                  <a:lnTo>
                    <a:pt x="0" y="1375"/>
                  </a:lnTo>
                  <a:cubicBezTo>
                    <a:pt x="0" y="1740"/>
                    <a:pt x="291" y="2028"/>
                    <a:pt x="663" y="2028"/>
                  </a:cubicBezTo>
                  <a:cubicBezTo>
                    <a:pt x="703" y="2028"/>
                    <a:pt x="744" y="2025"/>
                    <a:pt x="786" y="2018"/>
                  </a:cubicBezTo>
                  <a:cubicBezTo>
                    <a:pt x="1072" y="1922"/>
                    <a:pt x="1286" y="1660"/>
                    <a:pt x="1286" y="1351"/>
                  </a:cubicBezTo>
                  <a:lnTo>
                    <a:pt x="1286" y="636"/>
                  </a:lnTo>
                  <a:cubicBezTo>
                    <a:pt x="1286" y="351"/>
                    <a:pt x="1072" y="65"/>
                    <a:pt x="786" y="17"/>
                  </a:cubicBezTo>
                  <a:cubicBezTo>
                    <a:pt x="736" y="6"/>
                    <a:pt x="686" y="1"/>
                    <a:pt x="6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65"/>
            <p:cNvSpPr/>
            <p:nvPr/>
          </p:nvSpPr>
          <p:spPr>
            <a:xfrm>
              <a:off x="4436442" y="3713639"/>
              <a:ext cx="34824" cy="56827"/>
            </a:xfrm>
            <a:custGeom>
              <a:rect b="b" l="l" r="r" t="t"/>
              <a:pathLst>
                <a:path extrusionOk="0" h="1906" w="1168">
                  <a:moveTo>
                    <a:pt x="548" y="1"/>
                  </a:moveTo>
                  <a:cubicBezTo>
                    <a:pt x="286" y="1"/>
                    <a:pt x="72" y="167"/>
                    <a:pt x="24" y="429"/>
                  </a:cubicBezTo>
                  <a:cubicBezTo>
                    <a:pt x="1" y="525"/>
                    <a:pt x="48" y="620"/>
                    <a:pt x="120" y="644"/>
                  </a:cubicBezTo>
                  <a:cubicBezTo>
                    <a:pt x="140" y="648"/>
                    <a:pt x="159" y="650"/>
                    <a:pt x="177" y="650"/>
                  </a:cubicBezTo>
                  <a:cubicBezTo>
                    <a:pt x="262" y="650"/>
                    <a:pt x="318" y="603"/>
                    <a:pt x="358" y="525"/>
                  </a:cubicBezTo>
                  <a:cubicBezTo>
                    <a:pt x="382" y="429"/>
                    <a:pt x="477" y="358"/>
                    <a:pt x="548" y="358"/>
                  </a:cubicBezTo>
                  <a:cubicBezTo>
                    <a:pt x="667" y="358"/>
                    <a:pt x="763" y="429"/>
                    <a:pt x="763" y="548"/>
                  </a:cubicBezTo>
                  <a:lnTo>
                    <a:pt x="763" y="596"/>
                  </a:lnTo>
                  <a:cubicBezTo>
                    <a:pt x="739" y="644"/>
                    <a:pt x="715" y="739"/>
                    <a:pt x="644" y="858"/>
                  </a:cubicBezTo>
                  <a:cubicBezTo>
                    <a:pt x="405" y="1191"/>
                    <a:pt x="262" y="1382"/>
                    <a:pt x="191" y="1477"/>
                  </a:cubicBezTo>
                  <a:cubicBezTo>
                    <a:pt x="120" y="1596"/>
                    <a:pt x="48" y="1668"/>
                    <a:pt x="72" y="1739"/>
                  </a:cubicBezTo>
                  <a:cubicBezTo>
                    <a:pt x="120" y="1811"/>
                    <a:pt x="143" y="1834"/>
                    <a:pt x="191" y="1858"/>
                  </a:cubicBezTo>
                  <a:cubicBezTo>
                    <a:pt x="239" y="1858"/>
                    <a:pt x="262" y="1906"/>
                    <a:pt x="524" y="1906"/>
                  </a:cubicBezTo>
                  <a:lnTo>
                    <a:pt x="1001" y="1906"/>
                  </a:lnTo>
                  <a:cubicBezTo>
                    <a:pt x="1096" y="1906"/>
                    <a:pt x="1167" y="1834"/>
                    <a:pt x="1167" y="1739"/>
                  </a:cubicBezTo>
                  <a:cubicBezTo>
                    <a:pt x="1167" y="1620"/>
                    <a:pt x="1120" y="1549"/>
                    <a:pt x="1001" y="1549"/>
                  </a:cubicBezTo>
                  <a:lnTo>
                    <a:pt x="548" y="1549"/>
                  </a:lnTo>
                  <a:cubicBezTo>
                    <a:pt x="644" y="1429"/>
                    <a:pt x="763" y="1263"/>
                    <a:pt x="905" y="1072"/>
                  </a:cubicBezTo>
                  <a:cubicBezTo>
                    <a:pt x="977" y="906"/>
                    <a:pt x="1072" y="763"/>
                    <a:pt x="1096" y="644"/>
                  </a:cubicBezTo>
                  <a:cubicBezTo>
                    <a:pt x="1120" y="548"/>
                    <a:pt x="1096" y="429"/>
                    <a:pt x="1072" y="358"/>
                  </a:cubicBezTo>
                  <a:cubicBezTo>
                    <a:pt x="1025" y="286"/>
                    <a:pt x="1001" y="239"/>
                    <a:pt x="953" y="167"/>
                  </a:cubicBezTo>
                  <a:cubicBezTo>
                    <a:pt x="858" y="48"/>
                    <a:pt x="715" y="1"/>
                    <a:pt x="54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65"/>
            <p:cNvSpPr/>
            <p:nvPr/>
          </p:nvSpPr>
          <p:spPr>
            <a:xfrm>
              <a:off x="4392435" y="3712238"/>
              <a:ext cx="36941" cy="56947"/>
            </a:xfrm>
            <a:custGeom>
              <a:rect b="b" l="l" r="r" t="t"/>
              <a:pathLst>
                <a:path extrusionOk="0" h="1910" w="1239">
                  <a:moveTo>
                    <a:pt x="595" y="357"/>
                  </a:moveTo>
                  <a:cubicBezTo>
                    <a:pt x="762" y="357"/>
                    <a:pt x="881" y="476"/>
                    <a:pt x="881" y="643"/>
                  </a:cubicBezTo>
                  <a:lnTo>
                    <a:pt x="881" y="1310"/>
                  </a:lnTo>
                  <a:cubicBezTo>
                    <a:pt x="881" y="1429"/>
                    <a:pt x="786" y="1548"/>
                    <a:pt x="643" y="1596"/>
                  </a:cubicBezTo>
                  <a:cubicBezTo>
                    <a:pt x="476" y="1596"/>
                    <a:pt x="357" y="1476"/>
                    <a:pt x="357" y="1310"/>
                  </a:cubicBezTo>
                  <a:lnTo>
                    <a:pt x="357" y="643"/>
                  </a:lnTo>
                  <a:cubicBezTo>
                    <a:pt x="357" y="524"/>
                    <a:pt x="453" y="405"/>
                    <a:pt x="595" y="357"/>
                  </a:cubicBezTo>
                  <a:close/>
                  <a:moveTo>
                    <a:pt x="643" y="0"/>
                  </a:moveTo>
                  <a:cubicBezTo>
                    <a:pt x="310" y="0"/>
                    <a:pt x="0" y="286"/>
                    <a:pt x="0" y="595"/>
                  </a:cubicBezTo>
                  <a:lnTo>
                    <a:pt x="0" y="1286"/>
                  </a:lnTo>
                  <a:cubicBezTo>
                    <a:pt x="0" y="1619"/>
                    <a:pt x="286" y="1881"/>
                    <a:pt x="595" y="1905"/>
                  </a:cubicBezTo>
                  <a:cubicBezTo>
                    <a:pt x="618" y="1908"/>
                    <a:pt x="641" y="1910"/>
                    <a:pt x="664" y="1910"/>
                  </a:cubicBezTo>
                  <a:cubicBezTo>
                    <a:pt x="970" y="1910"/>
                    <a:pt x="1238" y="1620"/>
                    <a:pt x="1238" y="1310"/>
                  </a:cubicBezTo>
                  <a:lnTo>
                    <a:pt x="1238" y="643"/>
                  </a:lnTo>
                  <a:cubicBezTo>
                    <a:pt x="1238" y="310"/>
                    <a:pt x="953" y="48"/>
                    <a:pt x="64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65"/>
            <p:cNvSpPr/>
            <p:nvPr/>
          </p:nvSpPr>
          <p:spPr>
            <a:xfrm>
              <a:off x="4437158" y="3821571"/>
              <a:ext cx="33393" cy="56112"/>
            </a:xfrm>
            <a:custGeom>
              <a:rect b="b" l="l" r="r" t="t"/>
              <a:pathLst>
                <a:path extrusionOk="0" h="1882" w="1120">
                  <a:moveTo>
                    <a:pt x="572" y="0"/>
                  </a:moveTo>
                  <a:cubicBezTo>
                    <a:pt x="286" y="0"/>
                    <a:pt x="48" y="191"/>
                    <a:pt x="24" y="453"/>
                  </a:cubicBezTo>
                  <a:cubicBezTo>
                    <a:pt x="0" y="548"/>
                    <a:pt x="48" y="620"/>
                    <a:pt x="167" y="667"/>
                  </a:cubicBezTo>
                  <a:cubicBezTo>
                    <a:pt x="179" y="670"/>
                    <a:pt x="192" y="672"/>
                    <a:pt x="204" y="672"/>
                  </a:cubicBezTo>
                  <a:cubicBezTo>
                    <a:pt x="286" y="672"/>
                    <a:pt x="361" y="604"/>
                    <a:pt x="381" y="501"/>
                  </a:cubicBezTo>
                  <a:cubicBezTo>
                    <a:pt x="405" y="429"/>
                    <a:pt x="500" y="334"/>
                    <a:pt x="596" y="334"/>
                  </a:cubicBezTo>
                  <a:cubicBezTo>
                    <a:pt x="715" y="334"/>
                    <a:pt x="810" y="429"/>
                    <a:pt x="810" y="548"/>
                  </a:cubicBezTo>
                  <a:cubicBezTo>
                    <a:pt x="810" y="667"/>
                    <a:pt x="715" y="739"/>
                    <a:pt x="596" y="739"/>
                  </a:cubicBezTo>
                  <a:cubicBezTo>
                    <a:pt x="500" y="739"/>
                    <a:pt x="405" y="834"/>
                    <a:pt x="405" y="929"/>
                  </a:cubicBezTo>
                  <a:cubicBezTo>
                    <a:pt x="405" y="1024"/>
                    <a:pt x="500" y="1096"/>
                    <a:pt x="596" y="1096"/>
                  </a:cubicBezTo>
                  <a:cubicBezTo>
                    <a:pt x="715" y="1096"/>
                    <a:pt x="810" y="1191"/>
                    <a:pt x="810" y="1310"/>
                  </a:cubicBezTo>
                  <a:cubicBezTo>
                    <a:pt x="810" y="1429"/>
                    <a:pt x="715" y="1525"/>
                    <a:pt x="596" y="1525"/>
                  </a:cubicBezTo>
                  <a:cubicBezTo>
                    <a:pt x="500" y="1525"/>
                    <a:pt x="405" y="1429"/>
                    <a:pt x="381" y="1334"/>
                  </a:cubicBezTo>
                  <a:lnTo>
                    <a:pt x="381" y="1310"/>
                  </a:lnTo>
                  <a:cubicBezTo>
                    <a:pt x="381" y="1215"/>
                    <a:pt x="286" y="1144"/>
                    <a:pt x="215" y="1144"/>
                  </a:cubicBezTo>
                  <a:cubicBezTo>
                    <a:pt x="119" y="1144"/>
                    <a:pt x="24" y="1215"/>
                    <a:pt x="24" y="1310"/>
                  </a:cubicBezTo>
                  <a:lnTo>
                    <a:pt x="24" y="1405"/>
                  </a:lnTo>
                  <a:cubicBezTo>
                    <a:pt x="48" y="1667"/>
                    <a:pt x="286" y="1882"/>
                    <a:pt x="572" y="1882"/>
                  </a:cubicBezTo>
                  <a:cubicBezTo>
                    <a:pt x="858" y="1882"/>
                    <a:pt x="1120" y="1644"/>
                    <a:pt x="1120" y="1310"/>
                  </a:cubicBezTo>
                  <a:cubicBezTo>
                    <a:pt x="1120" y="1167"/>
                    <a:pt x="1072" y="1048"/>
                    <a:pt x="977" y="929"/>
                  </a:cubicBezTo>
                  <a:cubicBezTo>
                    <a:pt x="1072" y="834"/>
                    <a:pt x="1120" y="691"/>
                    <a:pt x="1120" y="548"/>
                  </a:cubicBezTo>
                  <a:cubicBezTo>
                    <a:pt x="1120" y="239"/>
                    <a:pt x="858" y="0"/>
                    <a:pt x="57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65"/>
            <p:cNvSpPr/>
            <p:nvPr/>
          </p:nvSpPr>
          <p:spPr>
            <a:xfrm>
              <a:off x="4392435" y="3820855"/>
              <a:ext cx="36225" cy="56827"/>
            </a:xfrm>
            <a:custGeom>
              <a:rect b="b" l="l" r="r" t="t"/>
              <a:pathLst>
                <a:path extrusionOk="0" h="1906" w="1215">
                  <a:moveTo>
                    <a:pt x="595" y="334"/>
                  </a:moveTo>
                  <a:cubicBezTo>
                    <a:pt x="762" y="334"/>
                    <a:pt x="881" y="453"/>
                    <a:pt x="881" y="596"/>
                  </a:cubicBezTo>
                  <a:lnTo>
                    <a:pt x="881" y="1287"/>
                  </a:lnTo>
                  <a:cubicBezTo>
                    <a:pt x="881" y="1406"/>
                    <a:pt x="786" y="1501"/>
                    <a:pt x="643" y="1549"/>
                  </a:cubicBezTo>
                  <a:cubicBezTo>
                    <a:pt x="476" y="1549"/>
                    <a:pt x="357" y="1429"/>
                    <a:pt x="357" y="1287"/>
                  </a:cubicBezTo>
                  <a:lnTo>
                    <a:pt x="357" y="596"/>
                  </a:lnTo>
                  <a:cubicBezTo>
                    <a:pt x="357" y="477"/>
                    <a:pt x="453" y="358"/>
                    <a:pt x="595" y="334"/>
                  </a:cubicBezTo>
                  <a:close/>
                  <a:moveTo>
                    <a:pt x="619" y="1"/>
                  </a:moveTo>
                  <a:cubicBezTo>
                    <a:pt x="310" y="1"/>
                    <a:pt x="0" y="263"/>
                    <a:pt x="0" y="596"/>
                  </a:cubicBezTo>
                  <a:lnTo>
                    <a:pt x="0" y="1287"/>
                  </a:lnTo>
                  <a:cubicBezTo>
                    <a:pt x="0" y="1596"/>
                    <a:pt x="286" y="1882"/>
                    <a:pt x="595" y="1906"/>
                  </a:cubicBezTo>
                  <a:cubicBezTo>
                    <a:pt x="929" y="1906"/>
                    <a:pt x="1215" y="1644"/>
                    <a:pt x="1215" y="1310"/>
                  </a:cubicBezTo>
                  <a:lnTo>
                    <a:pt x="1215" y="620"/>
                  </a:lnTo>
                  <a:cubicBezTo>
                    <a:pt x="1215" y="286"/>
                    <a:pt x="953" y="24"/>
                    <a:pt x="61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65"/>
            <p:cNvSpPr/>
            <p:nvPr/>
          </p:nvSpPr>
          <p:spPr>
            <a:xfrm>
              <a:off x="4490408" y="3835048"/>
              <a:ext cx="196719" cy="10704"/>
            </a:xfrm>
            <a:custGeom>
              <a:rect b="b" l="l" r="r" t="t"/>
              <a:pathLst>
                <a:path extrusionOk="0" h="359" w="6598">
                  <a:moveTo>
                    <a:pt x="167" y="1"/>
                  </a:moveTo>
                  <a:cubicBezTo>
                    <a:pt x="96" y="1"/>
                    <a:pt x="0" y="49"/>
                    <a:pt x="0" y="144"/>
                  </a:cubicBezTo>
                  <a:cubicBezTo>
                    <a:pt x="0" y="263"/>
                    <a:pt x="96" y="358"/>
                    <a:pt x="167" y="358"/>
                  </a:cubicBezTo>
                  <a:lnTo>
                    <a:pt x="6430" y="358"/>
                  </a:lnTo>
                  <a:cubicBezTo>
                    <a:pt x="6526" y="358"/>
                    <a:pt x="6597" y="287"/>
                    <a:pt x="6597" y="215"/>
                  </a:cubicBezTo>
                  <a:cubicBezTo>
                    <a:pt x="6597" y="96"/>
                    <a:pt x="6549" y="1"/>
                    <a:pt x="64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65"/>
            <p:cNvSpPr/>
            <p:nvPr/>
          </p:nvSpPr>
          <p:spPr>
            <a:xfrm>
              <a:off x="4490408" y="3859914"/>
              <a:ext cx="143440" cy="10674"/>
            </a:xfrm>
            <a:custGeom>
              <a:rect b="b" l="l" r="r" t="t"/>
              <a:pathLst>
                <a:path extrusionOk="0" h="358" w="4811">
                  <a:moveTo>
                    <a:pt x="167" y="0"/>
                  </a:moveTo>
                  <a:cubicBezTo>
                    <a:pt x="96" y="0"/>
                    <a:pt x="0" y="48"/>
                    <a:pt x="0" y="143"/>
                  </a:cubicBezTo>
                  <a:cubicBezTo>
                    <a:pt x="0" y="262"/>
                    <a:pt x="96" y="358"/>
                    <a:pt x="167" y="358"/>
                  </a:cubicBezTo>
                  <a:lnTo>
                    <a:pt x="4644" y="358"/>
                  </a:lnTo>
                  <a:cubicBezTo>
                    <a:pt x="4740" y="358"/>
                    <a:pt x="4811" y="286"/>
                    <a:pt x="4811" y="215"/>
                  </a:cubicBezTo>
                  <a:cubicBezTo>
                    <a:pt x="4811" y="96"/>
                    <a:pt x="4763" y="0"/>
                    <a:pt x="464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65"/>
            <p:cNvSpPr/>
            <p:nvPr/>
          </p:nvSpPr>
          <p:spPr>
            <a:xfrm>
              <a:off x="4366853" y="3573060"/>
              <a:ext cx="348657" cy="354321"/>
            </a:xfrm>
            <a:custGeom>
              <a:rect b="b" l="l" r="r" t="t"/>
              <a:pathLst>
                <a:path extrusionOk="0" h="11884" w="11694">
                  <a:moveTo>
                    <a:pt x="11289" y="334"/>
                  </a:moveTo>
                  <a:lnTo>
                    <a:pt x="11336" y="3644"/>
                  </a:lnTo>
                  <a:lnTo>
                    <a:pt x="6550" y="3644"/>
                  </a:lnTo>
                  <a:cubicBezTo>
                    <a:pt x="6526" y="3644"/>
                    <a:pt x="6454" y="3668"/>
                    <a:pt x="6431" y="3692"/>
                  </a:cubicBezTo>
                  <a:lnTo>
                    <a:pt x="5835" y="4263"/>
                  </a:lnTo>
                  <a:lnTo>
                    <a:pt x="5240" y="3692"/>
                  </a:lnTo>
                  <a:cubicBezTo>
                    <a:pt x="5216" y="3668"/>
                    <a:pt x="5145" y="3644"/>
                    <a:pt x="5121" y="3644"/>
                  </a:cubicBezTo>
                  <a:lnTo>
                    <a:pt x="334" y="3644"/>
                  </a:lnTo>
                  <a:lnTo>
                    <a:pt x="334" y="334"/>
                  </a:lnTo>
                  <a:close/>
                  <a:moveTo>
                    <a:pt x="239" y="0"/>
                  </a:moveTo>
                  <a:cubicBezTo>
                    <a:pt x="144" y="0"/>
                    <a:pt x="72" y="96"/>
                    <a:pt x="72" y="191"/>
                  </a:cubicBezTo>
                  <a:lnTo>
                    <a:pt x="72" y="4620"/>
                  </a:lnTo>
                  <a:cubicBezTo>
                    <a:pt x="72" y="4644"/>
                    <a:pt x="96" y="4716"/>
                    <a:pt x="120" y="4716"/>
                  </a:cubicBezTo>
                  <a:cubicBezTo>
                    <a:pt x="159" y="4735"/>
                    <a:pt x="200" y="4744"/>
                    <a:pt x="239" y="4744"/>
                  </a:cubicBezTo>
                  <a:cubicBezTo>
                    <a:pt x="342" y="4744"/>
                    <a:pt x="429" y="4683"/>
                    <a:pt x="429" y="4597"/>
                  </a:cubicBezTo>
                  <a:lnTo>
                    <a:pt x="429" y="4001"/>
                  </a:lnTo>
                  <a:lnTo>
                    <a:pt x="5121" y="4001"/>
                  </a:lnTo>
                  <a:lnTo>
                    <a:pt x="5716" y="4549"/>
                  </a:lnTo>
                  <a:cubicBezTo>
                    <a:pt x="5788" y="4620"/>
                    <a:pt x="5835" y="4620"/>
                    <a:pt x="5907" y="4620"/>
                  </a:cubicBezTo>
                  <a:cubicBezTo>
                    <a:pt x="5954" y="4620"/>
                    <a:pt x="6026" y="4597"/>
                    <a:pt x="6073" y="4549"/>
                  </a:cubicBezTo>
                  <a:lnTo>
                    <a:pt x="6669" y="4001"/>
                  </a:lnTo>
                  <a:lnTo>
                    <a:pt x="11384" y="4001"/>
                  </a:lnTo>
                  <a:lnTo>
                    <a:pt x="11384" y="7264"/>
                  </a:lnTo>
                  <a:lnTo>
                    <a:pt x="6574" y="7264"/>
                  </a:lnTo>
                  <a:cubicBezTo>
                    <a:pt x="6526" y="7264"/>
                    <a:pt x="6502" y="7288"/>
                    <a:pt x="6454" y="7335"/>
                  </a:cubicBezTo>
                  <a:lnTo>
                    <a:pt x="5859" y="7883"/>
                  </a:lnTo>
                  <a:lnTo>
                    <a:pt x="5264" y="7335"/>
                  </a:lnTo>
                  <a:cubicBezTo>
                    <a:pt x="5240" y="7288"/>
                    <a:pt x="5192" y="7264"/>
                    <a:pt x="5145" y="7264"/>
                  </a:cubicBezTo>
                  <a:lnTo>
                    <a:pt x="358" y="7264"/>
                  </a:lnTo>
                  <a:lnTo>
                    <a:pt x="358" y="5430"/>
                  </a:lnTo>
                  <a:cubicBezTo>
                    <a:pt x="358" y="5335"/>
                    <a:pt x="286" y="5240"/>
                    <a:pt x="215" y="5240"/>
                  </a:cubicBezTo>
                  <a:cubicBezTo>
                    <a:pt x="96" y="5240"/>
                    <a:pt x="1" y="5311"/>
                    <a:pt x="1" y="5430"/>
                  </a:cubicBezTo>
                  <a:lnTo>
                    <a:pt x="1" y="10979"/>
                  </a:lnTo>
                  <a:cubicBezTo>
                    <a:pt x="1" y="11146"/>
                    <a:pt x="120" y="11265"/>
                    <a:pt x="263" y="11265"/>
                  </a:cubicBezTo>
                  <a:lnTo>
                    <a:pt x="5049" y="11265"/>
                  </a:lnTo>
                  <a:lnTo>
                    <a:pt x="5645" y="11812"/>
                  </a:lnTo>
                  <a:cubicBezTo>
                    <a:pt x="5716" y="11884"/>
                    <a:pt x="5788" y="11884"/>
                    <a:pt x="5835" y="11884"/>
                  </a:cubicBezTo>
                  <a:cubicBezTo>
                    <a:pt x="5883" y="11884"/>
                    <a:pt x="5954" y="11860"/>
                    <a:pt x="6002" y="11812"/>
                  </a:cubicBezTo>
                  <a:lnTo>
                    <a:pt x="6597" y="11265"/>
                  </a:lnTo>
                  <a:lnTo>
                    <a:pt x="7859" y="11265"/>
                  </a:lnTo>
                  <a:cubicBezTo>
                    <a:pt x="7955" y="11265"/>
                    <a:pt x="8026" y="11193"/>
                    <a:pt x="8026" y="11098"/>
                  </a:cubicBezTo>
                  <a:cubicBezTo>
                    <a:pt x="8026" y="10979"/>
                    <a:pt x="7979" y="10907"/>
                    <a:pt x="7859" y="10907"/>
                  </a:cubicBezTo>
                  <a:lnTo>
                    <a:pt x="6550" y="10907"/>
                  </a:lnTo>
                  <a:cubicBezTo>
                    <a:pt x="6526" y="10907"/>
                    <a:pt x="6454" y="10931"/>
                    <a:pt x="6431" y="10955"/>
                  </a:cubicBezTo>
                  <a:lnTo>
                    <a:pt x="5835" y="11527"/>
                  </a:lnTo>
                  <a:lnTo>
                    <a:pt x="5240" y="10955"/>
                  </a:lnTo>
                  <a:cubicBezTo>
                    <a:pt x="5216" y="10931"/>
                    <a:pt x="5145" y="10907"/>
                    <a:pt x="5121" y="10907"/>
                  </a:cubicBezTo>
                  <a:lnTo>
                    <a:pt x="334" y="10907"/>
                  </a:lnTo>
                  <a:lnTo>
                    <a:pt x="334" y="7597"/>
                  </a:lnTo>
                  <a:lnTo>
                    <a:pt x="5026" y="7597"/>
                  </a:lnTo>
                  <a:lnTo>
                    <a:pt x="5621" y="8145"/>
                  </a:lnTo>
                  <a:cubicBezTo>
                    <a:pt x="5692" y="8216"/>
                    <a:pt x="5740" y="8216"/>
                    <a:pt x="5811" y="8216"/>
                  </a:cubicBezTo>
                  <a:cubicBezTo>
                    <a:pt x="5859" y="8216"/>
                    <a:pt x="5931" y="8193"/>
                    <a:pt x="5978" y="8145"/>
                  </a:cubicBezTo>
                  <a:lnTo>
                    <a:pt x="6574" y="7597"/>
                  </a:lnTo>
                  <a:lnTo>
                    <a:pt x="11289" y="7597"/>
                  </a:lnTo>
                  <a:lnTo>
                    <a:pt x="11289" y="10907"/>
                  </a:lnTo>
                  <a:lnTo>
                    <a:pt x="8669" y="10907"/>
                  </a:lnTo>
                  <a:cubicBezTo>
                    <a:pt x="8574" y="10907"/>
                    <a:pt x="8479" y="10955"/>
                    <a:pt x="8479" y="11050"/>
                  </a:cubicBezTo>
                  <a:cubicBezTo>
                    <a:pt x="8479" y="11169"/>
                    <a:pt x="8550" y="11265"/>
                    <a:pt x="8669" y="11265"/>
                  </a:cubicBezTo>
                  <a:lnTo>
                    <a:pt x="11360" y="11265"/>
                  </a:lnTo>
                  <a:cubicBezTo>
                    <a:pt x="11527" y="11265"/>
                    <a:pt x="11646" y="11146"/>
                    <a:pt x="11646" y="10979"/>
                  </a:cubicBezTo>
                  <a:lnTo>
                    <a:pt x="11646" y="262"/>
                  </a:lnTo>
                  <a:cubicBezTo>
                    <a:pt x="11694" y="119"/>
                    <a:pt x="11575" y="0"/>
                    <a:pt x="1143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6" name="Google Shape;3126;p65"/>
          <p:cNvGrpSpPr/>
          <p:nvPr/>
        </p:nvGrpSpPr>
        <p:grpSpPr>
          <a:xfrm>
            <a:off x="3253852" y="3573060"/>
            <a:ext cx="354321" cy="355753"/>
            <a:chOff x="3672939" y="3573060"/>
            <a:chExt cx="354321" cy="355753"/>
          </a:xfrm>
        </p:grpSpPr>
        <p:sp>
          <p:nvSpPr>
            <p:cNvPr id="3127" name="Google Shape;3127;p65"/>
            <p:cNvSpPr/>
            <p:nvPr/>
          </p:nvSpPr>
          <p:spPr>
            <a:xfrm>
              <a:off x="3677888" y="3896825"/>
              <a:ext cx="343678" cy="24180"/>
            </a:xfrm>
            <a:custGeom>
              <a:rect b="b" l="l" r="r" t="t"/>
              <a:pathLst>
                <a:path extrusionOk="0" h="811" w="11527">
                  <a:moveTo>
                    <a:pt x="144" y="1"/>
                  </a:moveTo>
                  <a:cubicBezTo>
                    <a:pt x="72" y="1"/>
                    <a:pt x="1" y="72"/>
                    <a:pt x="1" y="120"/>
                  </a:cubicBezTo>
                  <a:lnTo>
                    <a:pt x="1" y="691"/>
                  </a:lnTo>
                  <a:cubicBezTo>
                    <a:pt x="1" y="739"/>
                    <a:pt x="72" y="810"/>
                    <a:pt x="144" y="810"/>
                  </a:cubicBezTo>
                  <a:lnTo>
                    <a:pt x="11408" y="810"/>
                  </a:lnTo>
                  <a:cubicBezTo>
                    <a:pt x="11479" y="810"/>
                    <a:pt x="11503" y="787"/>
                    <a:pt x="11527" y="691"/>
                  </a:cubicBezTo>
                  <a:lnTo>
                    <a:pt x="11527" y="120"/>
                  </a:lnTo>
                  <a:cubicBezTo>
                    <a:pt x="11527" y="72"/>
                    <a:pt x="11479" y="1"/>
                    <a:pt x="11408"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65"/>
            <p:cNvSpPr/>
            <p:nvPr/>
          </p:nvSpPr>
          <p:spPr>
            <a:xfrm>
              <a:off x="4003084" y="3896825"/>
              <a:ext cx="17800" cy="24180"/>
            </a:xfrm>
            <a:custGeom>
              <a:rect b="b" l="l" r="r" t="t"/>
              <a:pathLst>
                <a:path extrusionOk="0" h="811" w="597">
                  <a:moveTo>
                    <a:pt x="1" y="1"/>
                  </a:moveTo>
                  <a:cubicBezTo>
                    <a:pt x="72" y="1"/>
                    <a:pt x="120" y="72"/>
                    <a:pt x="120" y="120"/>
                  </a:cubicBezTo>
                  <a:lnTo>
                    <a:pt x="120" y="691"/>
                  </a:lnTo>
                  <a:cubicBezTo>
                    <a:pt x="120" y="739"/>
                    <a:pt x="72" y="810"/>
                    <a:pt x="1" y="810"/>
                  </a:cubicBezTo>
                  <a:lnTo>
                    <a:pt x="477" y="810"/>
                  </a:lnTo>
                  <a:cubicBezTo>
                    <a:pt x="549" y="810"/>
                    <a:pt x="596" y="763"/>
                    <a:pt x="596" y="691"/>
                  </a:cubicBezTo>
                  <a:lnTo>
                    <a:pt x="596" y="120"/>
                  </a:lnTo>
                  <a:cubicBezTo>
                    <a:pt x="596" y="72"/>
                    <a:pt x="572"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65"/>
            <p:cNvSpPr/>
            <p:nvPr/>
          </p:nvSpPr>
          <p:spPr>
            <a:xfrm>
              <a:off x="3943454" y="3681677"/>
              <a:ext cx="55396" cy="215175"/>
            </a:xfrm>
            <a:custGeom>
              <a:rect b="b" l="l" r="r" t="t"/>
              <a:pathLst>
                <a:path extrusionOk="0" h="7217" w="1858">
                  <a:moveTo>
                    <a:pt x="72" y="1"/>
                  </a:moveTo>
                  <a:cubicBezTo>
                    <a:pt x="24" y="1"/>
                    <a:pt x="0" y="25"/>
                    <a:pt x="0" y="49"/>
                  </a:cubicBezTo>
                  <a:lnTo>
                    <a:pt x="0" y="7217"/>
                  </a:lnTo>
                  <a:lnTo>
                    <a:pt x="1858" y="7217"/>
                  </a:lnTo>
                  <a:lnTo>
                    <a:pt x="1858" y="49"/>
                  </a:lnTo>
                  <a:cubicBezTo>
                    <a:pt x="1858" y="25"/>
                    <a:pt x="1810" y="1"/>
                    <a:pt x="1787"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65"/>
            <p:cNvSpPr/>
            <p:nvPr/>
          </p:nvSpPr>
          <p:spPr>
            <a:xfrm>
              <a:off x="3832689" y="3644050"/>
              <a:ext cx="55396" cy="252801"/>
            </a:xfrm>
            <a:custGeom>
              <a:rect b="b" l="l" r="r" t="t"/>
              <a:pathLst>
                <a:path extrusionOk="0" h="8479" w="1858">
                  <a:moveTo>
                    <a:pt x="0" y="1"/>
                  </a:moveTo>
                  <a:lnTo>
                    <a:pt x="0" y="8479"/>
                  </a:lnTo>
                  <a:lnTo>
                    <a:pt x="1858" y="8479"/>
                  </a:lnTo>
                  <a:lnTo>
                    <a:pt x="1858" y="72"/>
                  </a:lnTo>
                  <a:cubicBezTo>
                    <a:pt x="1858" y="25"/>
                    <a:pt x="1810" y="1"/>
                    <a:pt x="1786"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65"/>
            <p:cNvSpPr/>
            <p:nvPr/>
          </p:nvSpPr>
          <p:spPr>
            <a:xfrm>
              <a:off x="3871748" y="3644498"/>
              <a:ext cx="16339" cy="253785"/>
            </a:xfrm>
            <a:custGeom>
              <a:rect b="b" l="l" r="r" t="t"/>
              <a:pathLst>
                <a:path extrusionOk="0" h="8512" w="548">
                  <a:moveTo>
                    <a:pt x="498" y="1"/>
                  </a:moveTo>
                  <a:cubicBezTo>
                    <a:pt x="490" y="1"/>
                    <a:pt x="482" y="4"/>
                    <a:pt x="476" y="10"/>
                  </a:cubicBezTo>
                  <a:lnTo>
                    <a:pt x="0" y="10"/>
                  </a:lnTo>
                  <a:cubicBezTo>
                    <a:pt x="24" y="10"/>
                    <a:pt x="72" y="57"/>
                    <a:pt x="72" y="81"/>
                  </a:cubicBezTo>
                  <a:lnTo>
                    <a:pt x="72" y="8511"/>
                  </a:lnTo>
                  <a:lnTo>
                    <a:pt x="548" y="8511"/>
                  </a:lnTo>
                  <a:lnTo>
                    <a:pt x="548" y="81"/>
                  </a:lnTo>
                  <a:cubicBezTo>
                    <a:pt x="548" y="27"/>
                    <a:pt x="521" y="1"/>
                    <a:pt x="498"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65"/>
            <p:cNvSpPr/>
            <p:nvPr/>
          </p:nvSpPr>
          <p:spPr>
            <a:xfrm>
              <a:off x="3778008" y="3607139"/>
              <a:ext cx="54711" cy="289712"/>
            </a:xfrm>
            <a:custGeom>
              <a:rect b="b" l="l" r="r" t="t"/>
              <a:pathLst>
                <a:path extrusionOk="0" h="9717" w="1835">
                  <a:moveTo>
                    <a:pt x="48" y="0"/>
                  </a:moveTo>
                  <a:cubicBezTo>
                    <a:pt x="24" y="0"/>
                    <a:pt x="1" y="24"/>
                    <a:pt x="1" y="48"/>
                  </a:cubicBezTo>
                  <a:lnTo>
                    <a:pt x="1" y="9717"/>
                  </a:lnTo>
                  <a:lnTo>
                    <a:pt x="1834" y="9717"/>
                  </a:lnTo>
                  <a:lnTo>
                    <a:pt x="1834" y="48"/>
                  </a:lnTo>
                  <a:cubicBezTo>
                    <a:pt x="1834" y="24"/>
                    <a:pt x="1811" y="0"/>
                    <a:pt x="1787"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65"/>
            <p:cNvSpPr/>
            <p:nvPr/>
          </p:nvSpPr>
          <p:spPr>
            <a:xfrm>
              <a:off x="3817066" y="3607557"/>
              <a:ext cx="15653" cy="290726"/>
            </a:xfrm>
            <a:custGeom>
              <a:rect b="b" l="l" r="r" t="t"/>
              <a:pathLst>
                <a:path extrusionOk="0" h="9751" w="525">
                  <a:moveTo>
                    <a:pt x="495" y="1"/>
                  </a:moveTo>
                  <a:cubicBezTo>
                    <a:pt x="490" y="1"/>
                    <a:pt x="483" y="4"/>
                    <a:pt x="477" y="10"/>
                  </a:cubicBezTo>
                  <a:lnTo>
                    <a:pt x="0" y="10"/>
                  </a:lnTo>
                  <a:cubicBezTo>
                    <a:pt x="24" y="10"/>
                    <a:pt x="48" y="34"/>
                    <a:pt x="48" y="58"/>
                  </a:cubicBezTo>
                  <a:lnTo>
                    <a:pt x="48" y="9750"/>
                  </a:lnTo>
                  <a:lnTo>
                    <a:pt x="524" y="9750"/>
                  </a:lnTo>
                  <a:lnTo>
                    <a:pt x="524" y="58"/>
                  </a:lnTo>
                  <a:cubicBezTo>
                    <a:pt x="524" y="23"/>
                    <a:pt x="512" y="1"/>
                    <a:pt x="495"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65"/>
            <p:cNvSpPr/>
            <p:nvPr/>
          </p:nvSpPr>
          <p:spPr>
            <a:xfrm>
              <a:off x="3721926" y="3756961"/>
              <a:ext cx="54681" cy="139892"/>
            </a:xfrm>
            <a:custGeom>
              <a:rect b="b" l="l" r="r" t="t"/>
              <a:pathLst>
                <a:path extrusionOk="0" h="4692" w="1834">
                  <a:moveTo>
                    <a:pt x="48" y="0"/>
                  </a:moveTo>
                  <a:cubicBezTo>
                    <a:pt x="24" y="0"/>
                    <a:pt x="0" y="24"/>
                    <a:pt x="0" y="48"/>
                  </a:cubicBezTo>
                  <a:lnTo>
                    <a:pt x="0" y="4692"/>
                  </a:lnTo>
                  <a:lnTo>
                    <a:pt x="1834" y="4692"/>
                  </a:lnTo>
                  <a:lnTo>
                    <a:pt x="1834"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65"/>
            <p:cNvSpPr/>
            <p:nvPr/>
          </p:nvSpPr>
          <p:spPr>
            <a:xfrm>
              <a:off x="3763816" y="3756246"/>
              <a:ext cx="14222" cy="140608"/>
            </a:xfrm>
            <a:custGeom>
              <a:rect b="b" l="l" r="r" t="t"/>
              <a:pathLst>
                <a:path extrusionOk="0" h="4716" w="477">
                  <a:moveTo>
                    <a:pt x="0" y="0"/>
                  </a:moveTo>
                  <a:lnTo>
                    <a:pt x="0" y="4716"/>
                  </a:lnTo>
                  <a:lnTo>
                    <a:pt x="477" y="4716"/>
                  </a:lnTo>
                  <a:lnTo>
                    <a:pt x="477" y="0"/>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65"/>
            <p:cNvSpPr/>
            <p:nvPr/>
          </p:nvSpPr>
          <p:spPr>
            <a:xfrm>
              <a:off x="3888057" y="3830784"/>
              <a:ext cx="54711" cy="66070"/>
            </a:xfrm>
            <a:custGeom>
              <a:rect b="b" l="l" r="r" t="t"/>
              <a:pathLst>
                <a:path extrusionOk="0" h="2216" w="1835">
                  <a:moveTo>
                    <a:pt x="1" y="1"/>
                  </a:moveTo>
                  <a:lnTo>
                    <a:pt x="1" y="2216"/>
                  </a:lnTo>
                  <a:lnTo>
                    <a:pt x="1835" y="2216"/>
                  </a:lnTo>
                  <a:lnTo>
                    <a:pt x="1835"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65"/>
            <p:cNvSpPr/>
            <p:nvPr/>
          </p:nvSpPr>
          <p:spPr>
            <a:xfrm>
              <a:off x="3982512" y="3682125"/>
              <a:ext cx="16339" cy="216159"/>
            </a:xfrm>
            <a:custGeom>
              <a:rect b="b" l="l" r="r" t="t"/>
              <a:pathLst>
                <a:path extrusionOk="0" h="7250" w="548">
                  <a:moveTo>
                    <a:pt x="510" y="0"/>
                  </a:moveTo>
                  <a:cubicBezTo>
                    <a:pt x="500" y="0"/>
                    <a:pt x="489" y="3"/>
                    <a:pt x="477" y="10"/>
                  </a:cubicBezTo>
                  <a:lnTo>
                    <a:pt x="0" y="10"/>
                  </a:lnTo>
                  <a:cubicBezTo>
                    <a:pt x="48" y="10"/>
                    <a:pt x="72" y="34"/>
                    <a:pt x="72" y="57"/>
                  </a:cubicBezTo>
                  <a:lnTo>
                    <a:pt x="72" y="7249"/>
                  </a:lnTo>
                  <a:lnTo>
                    <a:pt x="548" y="7249"/>
                  </a:lnTo>
                  <a:lnTo>
                    <a:pt x="548" y="57"/>
                  </a:lnTo>
                  <a:cubicBezTo>
                    <a:pt x="548" y="23"/>
                    <a:pt x="535" y="0"/>
                    <a:pt x="510"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65"/>
            <p:cNvSpPr/>
            <p:nvPr/>
          </p:nvSpPr>
          <p:spPr>
            <a:xfrm>
              <a:off x="3929261" y="3830784"/>
              <a:ext cx="14222" cy="66070"/>
            </a:xfrm>
            <a:custGeom>
              <a:rect b="b" l="l" r="r" t="t"/>
              <a:pathLst>
                <a:path extrusionOk="0" h="2216" w="477">
                  <a:moveTo>
                    <a:pt x="0" y="1"/>
                  </a:moveTo>
                  <a:lnTo>
                    <a:pt x="0" y="2216"/>
                  </a:lnTo>
                  <a:lnTo>
                    <a:pt x="476" y="2216"/>
                  </a:lnTo>
                  <a:lnTo>
                    <a:pt x="476"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65"/>
            <p:cNvSpPr/>
            <p:nvPr/>
          </p:nvSpPr>
          <p:spPr>
            <a:xfrm>
              <a:off x="3672939" y="3573060"/>
              <a:ext cx="354321" cy="355753"/>
            </a:xfrm>
            <a:custGeom>
              <a:rect b="b" l="l" r="r" t="t"/>
              <a:pathLst>
                <a:path extrusionOk="0" h="11932" w="11884">
                  <a:moveTo>
                    <a:pt x="3310" y="6335"/>
                  </a:moveTo>
                  <a:lnTo>
                    <a:pt x="3310" y="10717"/>
                  </a:lnTo>
                  <a:lnTo>
                    <a:pt x="1786" y="10717"/>
                  </a:lnTo>
                  <a:lnTo>
                    <a:pt x="1786" y="6335"/>
                  </a:lnTo>
                  <a:close/>
                  <a:moveTo>
                    <a:pt x="5192" y="1310"/>
                  </a:moveTo>
                  <a:lnTo>
                    <a:pt x="5192" y="10717"/>
                  </a:lnTo>
                  <a:lnTo>
                    <a:pt x="3668" y="10717"/>
                  </a:lnTo>
                  <a:lnTo>
                    <a:pt x="3668" y="1310"/>
                  </a:lnTo>
                  <a:close/>
                  <a:moveTo>
                    <a:pt x="7025" y="2596"/>
                  </a:moveTo>
                  <a:lnTo>
                    <a:pt x="7025" y="10717"/>
                  </a:lnTo>
                  <a:lnTo>
                    <a:pt x="5501" y="10717"/>
                  </a:lnTo>
                  <a:lnTo>
                    <a:pt x="5501" y="2596"/>
                  </a:lnTo>
                  <a:close/>
                  <a:moveTo>
                    <a:pt x="8883" y="8836"/>
                  </a:moveTo>
                  <a:lnTo>
                    <a:pt x="8883" y="10717"/>
                  </a:lnTo>
                  <a:lnTo>
                    <a:pt x="7359" y="10717"/>
                  </a:lnTo>
                  <a:lnTo>
                    <a:pt x="7359" y="8836"/>
                  </a:lnTo>
                  <a:close/>
                  <a:moveTo>
                    <a:pt x="929" y="0"/>
                  </a:moveTo>
                  <a:cubicBezTo>
                    <a:pt x="810" y="0"/>
                    <a:pt x="715" y="72"/>
                    <a:pt x="715" y="191"/>
                  </a:cubicBezTo>
                  <a:lnTo>
                    <a:pt x="715" y="977"/>
                  </a:lnTo>
                  <a:lnTo>
                    <a:pt x="500" y="977"/>
                  </a:lnTo>
                  <a:cubicBezTo>
                    <a:pt x="429" y="977"/>
                    <a:pt x="334" y="1048"/>
                    <a:pt x="334" y="1143"/>
                  </a:cubicBezTo>
                  <a:cubicBezTo>
                    <a:pt x="334" y="1263"/>
                    <a:pt x="381" y="1334"/>
                    <a:pt x="500" y="1334"/>
                  </a:cubicBezTo>
                  <a:lnTo>
                    <a:pt x="715" y="1334"/>
                  </a:lnTo>
                  <a:lnTo>
                    <a:pt x="715" y="2239"/>
                  </a:lnTo>
                  <a:lnTo>
                    <a:pt x="500" y="2239"/>
                  </a:lnTo>
                  <a:cubicBezTo>
                    <a:pt x="429" y="2239"/>
                    <a:pt x="334" y="2287"/>
                    <a:pt x="334" y="2382"/>
                  </a:cubicBezTo>
                  <a:cubicBezTo>
                    <a:pt x="334" y="2501"/>
                    <a:pt x="381" y="2596"/>
                    <a:pt x="500" y="2596"/>
                  </a:cubicBezTo>
                  <a:lnTo>
                    <a:pt x="715" y="2596"/>
                  </a:lnTo>
                  <a:lnTo>
                    <a:pt x="715" y="3477"/>
                  </a:lnTo>
                  <a:lnTo>
                    <a:pt x="500" y="3477"/>
                  </a:lnTo>
                  <a:cubicBezTo>
                    <a:pt x="429" y="3477"/>
                    <a:pt x="334" y="3549"/>
                    <a:pt x="334" y="3644"/>
                  </a:cubicBezTo>
                  <a:cubicBezTo>
                    <a:pt x="334" y="3763"/>
                    <a:pt x="381" y="3834"/>
                    <a:pt x="500" y="3834"/>
                  </a:cubicBezTo>
                  <a:lnTo>
                    <a:pt x="715" y="3834"/>
                  </a:lnTo>
                  <a:lnTo>
                    <a:pt x="715" y="4739"/>
                  </a:lnTo>
                  <a:lnTo>
                    <a:pt x="500" y="4739"/>
                  </a:lnTo>
                  <a:cubicBezTo>
                    <a:pt x="429" y="4739"/>
                    <a:pt x="334" y="4787"/>
                    <a:pt x="334" y="4882"/>
                  </a:cubicBezTo>
                  <a:cubicBezTo>
                    <a:pt x="334" y="5001"/>
                    <a:pt x="381" y="5097"/>
                    <a:pt x="500" y="5097"/>
                  </a:cubicBezTo>
                  <a:lnTo>
                    <a:pt x="715" y="5097"/>
                  </a:lnTo>
                  <a:lnTo>
                    <a:pt x="715" y="5978"/>
                  </a:lnTo>
                  <a:lnTo>
                    <a:pt x="500" y="5978"/>
                  </a:lnTo>
                  <a:cubicBezTo>
                    <a:pt x="429" y="5978"/>
                    <a:pt x="334" y="6049"/>
                    <a:pt x="334" y="6144"/>
                  </a:cubicBezTo>
                  <a:cubicBezTo>
                    <a:pt x="334" y="6264"/>
                    <a:pt x="381" y="6335"/>
                    <a:pt x="500" y="6335"/>
                  </a:cubicBezTo>
                  <a:lnTo>
                    <a:pt x="715" y="6335"/>
                  </a:lnTo>
                  <a:lnTo>
                    <a:pt x="715" y="7240"/>
                  </a:lnTo>
                  <a:lnTo>
                    <a:pt x="500" y="7240"/>
                  </a:lnTo>
                  <a:cubicBezTo>
                    <a:pt x="429" y="7240"/>
                    <a:pt x="334" y="7288"/>
                    <a:pt x="334" y="7383"/>
                  </a:cubicBezTo>
                  <a:cubicBezTo>
                    <a:pt x="334" y="7502"/>
                    <a:pt x="381" y="7597"/>
                    <a:pt x="500" y="7597"/>
                  </a:cubicBezTo>
                  <a:lnTo>
                    <a:pt x="715" y="7597"/>
                  </a:lnTo>
                  <a:lnTo>
                    <a:pt x="715" y="8478"/>
                  </a:lnTo>
                  <a:lnTo>
                    <a:pt x="500" y="8478"/>
                  </a:lnTo>
                  <a:cubicBezTo>
                    <a:pt x="429" y="8478"/>
                    <a:pt x="334" y="8550"/>
                    <a:pt x="334" y="8645"/>
                  </a:cubicBezTo>
                  <a:cubicBezTo>
                    <a:pt x="334" y="8764"/>
                    <a:pt x="381" y="8836"/>
                    <a:pt x="500" y="8836"/>
                  </a:cubicBezTo>
                  <a:lnTo>
                    <a:pt x="715" y="8836"/>
                  </a:lnTo>
                  <a:lnTo>
                    <a:pt x="715" y="9740"/>
                  </a:lnTo>
                  <a:lnTo>
                    <a:pt x="500" y="9740"/>
                  </a:lnTo>
                  <a:cubicBezTo>
                    <a:pt x="429" y="9740"/>
                    <a:pt x="334" y="9788"/>
                    <a:pt x="334" y="9883"/>
                  </a:cubicBezTo>
                  <a:cubicBezTo>
                    <a:pt x="334" y="10002"/>
                    <a:pt x="381" y="10098"/>
                    <a:pt x="500" y="10098"/>
                  </a:cubicBezTo>
                  <a:lnTo>
                    <a:pt x="715" y="10098"/>
                  </a:lnTo>
                  <a:lnTo>
                    <a:pt x="715" y="10717"/>
                  </a:lnTo>
                  <a:lnTo>
                    <a:pt x="310" y="10717"/>
                  </a:lnTo>
                  <a:cubicBezTo>
                    <a:pt x="143" y="10717"/>
                    <a:pt x="0" y="10836"/>
                    <a:pt x="0" y="11026"/>
                  </a:cubicBezTo>
                  <a:lnTo>
                    <a:pt x="0" y="11741"/>
                  </a:lnTo>
                  <a:cubicBezTo>
                    <a:pt x="0" y="11812"/>
                    <a:pt x="95" y="11908"/>
                    <a:pt x="191" y="11908"/>
                  </a:cubicBezTo>
                  <a:lnTo>
                    <a:pt x="2691" y="11908"/>
                  </a:lnTo>
                  <a:cubicBezTo>
                    <a:pt x="2715" y="11908"/>
                    <a:pt x="2739" y="11908"/>
                    <a:pt x="2763" y="11884"/>
                  </a:cubicBezTo>
                  <a:cubicBezTo>
                    <a:pt x="2882" y="11741"/>
                    <a:pt x="2810" y="11574"/>
                    <a:pt x="2644" y="11574"/>
                  </a:cubicBezTo>
                  <a:lnTo>
                    <a:pt x="357" y="11574"/>
                  </a:lnTo>
                  <a:lnTo>
                    <a:pt x="357" y="11098"/>
                  </a:lnTo>
                  <a:lnTo>
                    <a:pt x="11526" y="11098"/>
                  </a:lnTo>
                  <a:lnTo>
                    <a:pt x="11526" y="11574"/>
                  </a:lnTo>
                  <a:lnTo>
                    <a:pt x="3453" y="11574"/>
                  </a:lnTo>
                  <a:cubicBezTo>
                    <a:pt x="3358" y="11574"/>
                    <a:pt x="3287" y="11646"/>
                    <a:pt x="3287" y="11741"/>
                  </a:cubicBezTo>
                  <a:cubicBezTo>
                    <a:pt x="3287" y="11860"/>
                    <a:pt x="3334" y="11931"/>
                    <a:pt x="3453" y="11931"/>
                  </a:cubicBezTo>
                  <a:lnTo>
                    <a:pt x="11574" y="11931"/>
                  </a:lnTo>
                  <a:cubicBezTo>
                    <a:pt x="11741" y="11931"/>
                    <a:pt x="11884" y="11812"/>
                    <a:pt x="11884" y="11646"/>
                  </a:cubicBezTo>
                  <a:lnTo>
                    <a:pt x="11884" y="11074"/>
                  </a:lnTo>
                  <a:cubicBezTo>
                    <a:pt x="11884" y="10836"/>
                    <a:pt x="11741" y="10717"/>
                    <a:pt x="11574" y="10717"/>
                  </a:cubicBezTo>
                  <a:lnTo>
                    <a:pt x="11098" y="10717"/>
                  </a:lnTo>
                  <a:lnTo>
                    <a:pt x="11098" y="3715"/>
                  </a:lnTo>
                  <a:cubicBezTo>
                    <a:pt x="11098" y="3573"/>
                    <a:pt x="10979" y="3477"/>
                    <a:pt x="10860" y="3477"/>
                  </a:cubicBezTo>
                  <a:lnTo>
                    <a:pt x="9073" y="3477"/>
                  </a:lnTo>
                  <a:cubicBezTo>
                    <a:pt x="9002" y="3477"/>
                    <a:pt x="8907" y="3573"/>
                    <a:pt x="8907" y="3668"/>
                  </a:cubicBezTo>
                  <a:lnTo>
                    <a:pt x="8907" y="4954"/>
                  </a:lnTo>
                  <a:cubicBezTo>
                    <a:pt x="8907" y="4978"/>
                    <a:pt x="8931" y="5025"/>
                    <a:pt x="8954" y="5073"/>
                  </a:cubicBezTo>
                  <a:cubicBezTo>
                    <a:pt x="8998" y="5092"/>
                    <a:pt x="9040" y="5100"/>
                    <a:pt x="9078" y="5100"/>
                  </a:cubicBezTo>
                  <a:cubicBezTo>
                    <a:pt x="9186" y="5100"/>
                    <a:pt x="9264" y="5029"/>
                    <a:pt x="9264" y="4906"/>
                  </a:cubicBezTo>
                  <a:lnTo>
                    <a:pt x="9264" y="3811"/>
                  </a:lnTo>
                  <a:lnTo>
                    <a:pt x="10788" y="3811"/>
                  </a:lnTo>
                  <a:lnTo>
                    <a:pt x="10788" y="10693"/>
                  </a:lnTo>
                  <a:lnTo>
                    <a:pt x="9264" y="10693"/>
                  </a:lnTo>
                  <a:lnTo>
                    <a:pt x="9264" y="5740"/>
                  </a:lnTo>
                  <a:cubicBezTo>
                    <a:pt x="9264" y="5668"/>
                    <a:pt x="9193" y="5573"/>
                    <a:pt x="9121" y="5573"/>
                  </a:cubicBezTo>
                  <a:cubicBezTo>
                    <a:pt x="9002" y="5573"/>
                    <a:pt x="8907" y="5621"/>
                    <a:pt x="8907" y="5740"/>
                  </a:cubicBezTo>
                  <a:lnTo>
                    <a:pt x="8907" y="8478"/>
                  </a:lnTo>
                  <a:lnTo>
                    <a:pt x="7383" y="8478"/>
                  </a:lnTo>
                  <a:lnTo>
                    <a:pt x="7383" y="2477"/>
                  </a:lnTo>
                  <a:cubicBezTo>
                    <a:pt x="7383" y="2334"/>
                    <a:pt x="7264" y="2239"/>
                    <a:pt x="7144" y="2239"/>
                  </a:cubicBezTo>
                  <a:lnTo>
                    <a:pt x="5549" y="2239"/>
                  </a:lnTo>
                  <a:lnTo>
                    <a:pt x="5549" y="1215"/>
                  </a:lnTo>
                  <a:cubicBezTo>
                    <a:pt x="5549" y="1072"/>
                    <a:pt x="5430" y="977"/>
                    <a:pt x="5311" y="977"/>
                  </a:cubicBezTo>
                  <a:lnTo>
                    <a:pt x="3572" y="977"/>
                  </a:lnTo>
                  <a:cubicBezTo>
                    <a:pt x="3429" y="977"/>
                    <a:pt x="3334" y="1096"/>
                    <a:pt x="3334" y="1215"/>
                  </a:cubicBezTo>
                  <a:lnTo>
                    <a:pt x="3334" y="5978"/>
                  </a:lnTo>
                  <a:lnTo>
                    <a:pt x="1739" y="5978"/>
                  </a:lnTo>
                  <a:cubicBezTo>
                    <a:pt x="1572" y="5978"/>
                    <a:pt x="1500" y="6097"/>
                    <a:pt x="1500" y="6216"/>
                  </a:cubicBezTo>
                  <a:lnTo>
                    <a:pt x="1500" y="10717"/>
                  </a:lnTo>
                  <a:lnTo>
                    <a:pt x="1072" y="10717"/>
                  </a:lnTo>
                  <a:lnTo>
                    <a:pt x="1072" y="191"/>
                  </a:lnTo>
                  <a:cubicBezTo>
                    <a:pt x="1072" y="96"/>
                    <a:pt x="1024"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0" name="Google Shape;3140;p65"/>
          <p:cNvGrpSpPr/>
          <p:nvPr/>
        </p:nvGrpSpPr>
        <p:grpSpPr>
          <a:xfrm>
            <a:off x="2548317" y="3573030"/>
            <a:ext cx="352922" cy="352952"/>
            <a:chOff x="3043605" y="3573030"/>
            <a:chExt cx="352922" cy="352952"/>
          </a:xfrm>
        </p:grpSpPr>
        <p:sp>
          <p:nvSpPr>
            <p:cNvPr id="3141" name="Google Shape;3141;p65"/>
            <p:cNvSpPr/>
            <p:nvPr/>
          </p:nvSpPr>
          <p:spPr>
            <a:xfrm>
              <a:off x="3070588" y="3600759"/>
              <a:ext cx="137775" cy="136344"/>
            </a:xfrm>
            <a:custGeom>
              <a:rect b="b" l="l" r="r" t="t"/>
              <a:pathLst>
                <a:path extrusionOk="0" h="4573" w="4621">
                  <a:moveTo>
                    <a:pt x="2287" y="0"/>
                  </a:moveTo>
                  <a:cubicBezTo>
                    <a:pt x="1072" y="24"/>
                    <a:pt x="48" y="1000"/>
                    <a:pt x="24" y="2263"/>
                  </a:cubicBezTo>
                  <a:cubicBezTo>
                    <a:pt x="1" y="3525"/>
                    <a:pt x="1048" y="4573"/>
                    <a:pt x="2311" y="4573"/>
                  </a:cubicBezTo>
                  <a:lnTo>
                    <a:pt x="4525" y="4573"/>
                  </a:lnTo>
                  <a:cubicBezTo>
                    <a:pt x="4549" y="4573"/>
                    <a:pt x="4573" y="4549"/>
                    <a:pt x="4573" y="4525"/>
                  </a:cubicBezTo>
                  <a:lnTo>
                    <a:pt x="4621" y="2286"/>
                  </a:lnTo>
                  <a:cubicBezTo>
                    <a:pt x="4621" y="1000"/>
                    <a:pt x="3573" y="0"/>
                    <a:pt x="2287"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65"/>
            <p:cNvSpPr/>
            <p:nvPr/>
          </p:nvSpPr>
          <p:spPr>
            <a:xfrm>
              <a:off x="3114625" y="3599327"/>
              <a:ext cx="93738" cy="137060"/>
            </a:xfrm>
            <a:custGeom>
              <a:rect b="b" l="l" r="r" t="t"/>
              <a:pathLst>
                <a:path extrusionOk="0" h="4597" w="3144">
                  <a:moveTo>
                    <a:pt x="857" y="1"/>
                  </a:moveTo>
                  <a:cubicBezTo>
                    <a:pt x="548" y="1"/>
                    <a:pt x="262" y="72"/>
                    <a:pt x="0" y="191"/>
                  </a:cubicBezTo>
                  <a:cubicBezTo>
                    <a:pt x="119" y="167"/>
                    <a:pt x="238" y="167"/>
                    <a:pt x="357" y="167"/>
                  </a:cubicBezTo>
                  <a:cubicBezTo>
                    <a:pt x="1643" y="167"/>
                    <a:pt x="2643" y="1167"/>
                    <a:pt x="2643" y="2453"/>
                  </a:cubicBezTo>
                  <a:lnTo>
                    <a:pt x="2643" y="4597"/>
                  </a:lnTo>
                  <a:lnTo>
                    <a:pt x="3072" y="4597"/>
                  </a:lnTo>
                  <a:cubicBezTo>
                    <a:pt x="3096" y="4597"/>
                    <a:pt x="3144" y="4573"/>
                    <a:pt x="3144" y="4549"/>
                  </a:cubicBezTo>
                  <a:lnTo>
                    <a:pt x="3144" y="2334"/>
                  </a:lnTo>
                  <a:cubicBezTo>
                    <a:pt x="3144" y="1048"/>
                    <a:pt x="2096" y="48"/>
                    <a:pt x="857"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65"/>
            <p:cNvSpPr/>
            <p:nvPr/>
          </p:nvSpPr>
          <p:spPr>
            <a:xfrm>
              <a:off x="3233886" y="3764057"/>
              <a:ext cx="137775" cy="136404"/>
            </a:xfrm>
            <a:custGeom>
              <a:rect b="b" l="l" r="r" t="t"/>
              <a:pathLst>
                <a:path extrusionOk="0" h="4575" w="4621">
                  <a:moveTo>
                    <a:pt x="2287" y="0"/>
                  </a:moveTo>
                  <a:lnTo>
                    <a:pt x="49" y="24"/>
                  </a:lnTo>
                  <a:cubicBezTo>
                    <a:pt x="25" y="24"/>
                    <a:pt x="1" y="48"/>
                    <a:pt x="1" y="96"/>
                  </a:cubicBezTo>
                  <a:lnTo>
                    <a:pt x="1" y="2287"/>
                  </a:lnTo>
                  <a:cubicBezTo>
                    <a:pt x="1" y="3544"/>
                    <a:pt x="1003" y="4574"/>
                    <a:pt x="2228" y="4574"/>
                  </a:cubicBezTo>
                  <a:cubicBezTo>
                    <a:pt x="2256" y="4574"/>
                    <a:pt x="2283" y="4574"/>
                    <a:pt x="2311" y="4573"/>
                  </a:cubicBezTo>
                  <a:cubicBezTo>
                    <a:pt x="3573" y="4549"/>
                    <a:pt x="4549" y="3549"/>
                    <a:pt x="4573" y="2310"/>
                  </a:cubicBezTo>
                  <a:cubicBezTo>
                    <a:pt x="4621" y="1048"/>
                    <a:pt x="3573" y="0"/>
                    <a:pt x="2287"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65"/>
            <p:cNvSpPr/>
            <p:nvPr/>
          </p:nvSpPr>
          <p:spPr>
            <a:xfrm>
              <a:off x="3259468" y="3769036"/>
              <a:ext cx="110077" cy="130649"/>
            </a:xfrm>
            <a:custGeom>
              <a:rect b="b" l="l" r="r" t="t"/>
              <a:pathLst>
                <a:path extrusionOk="0" h="4382" w="3692">
                  <a:moveTo>
                    <a:pt x="2382" y="0"/>
                  </a:moveTo>
                  <a:lnTo>
                    <a:pt x="2382" y="0"/>
                  </a:lnTo>
                  <a:cubicBezTo>
                    <a:pt x="2953" y="453"/>
                    <a:pt x="3287" y="1119"/>
                    <a:pt x="3287" y="1858"/>
                  </a:cubicBezTo>
                  <a:cubicBezTo>
                    <a:pt x="3239" y="3096"/>
                    <a:pt x="2239" y="4096"/>
                    <a:pt x="1024" y="4120"/>
                  </a:cubicBezTo>
                  <a:cubicBezTo>
                    <a:pt x="987" y="4122"/>
                    <a:pt x="951" y="4124"/>
                    <a:pt x="914" y="4124"/>
                  </a:cubicBezTo>
                  <a:cubicBezTo>
                    <a:pt x="594" y="4124"/>
                    <a:pt x="278" y="4034"/>
                    <a:pt x="0" y="3906"/>
                  </a:cubicBezTo>
                  <a:lnTo>
                    <a:pt x="0" y="3906"/>
                  </a:lnTo>
                  <a:cubicBezTo>
                    <a:pt x="381" y="4215"/>
                    <a:pt x="905" y="4382"/>
                    <a:pt x="1429" y="4382"/>
                  </a:cubicBezTo>
                  <a:cubicBezTo>
                    <a:pt x="2667" y="4358"/>
                    <a:pt x="3668" y="3334"/>
                    <a:pt x="3691" y="2120"/>
                  </a:cubicBezTo>
                  <a:cubicBezTo>
                    <a:pt x="3691" y="1191"/>
                    <a:pt x="3168" y="405"/>
                    <a:pt x="2382"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65"/>
            <p:cNvSpPr/>
            <p:nvPr/>
          </p:nvSpPr>
          <p:spPr>
            <a:xfrm>
              <a:off x="3233886" y="3579441"/>
              <a:ext cx="159808" cy="159093"/>
            </a:xfrm>
            <a:custGeom>
              <a:rect b="b" l="l" r="r" t="t"/>
              <a:pathLst>
                <a:path extrusionOk="0" h="5336" w="5360">
                  <a:moveTo>
                    <a:pt x="2672" y="0"/>
                  </a:moveTo>
                  <a:cubicBezTo>
                    <a:pt x="1192" y="0"/>
                    <a:pt x="1" y="1182"/>
                    <a:pt x="1" y="2644"/>
                  </a:cubicBezTo>
                  <a:lnTo>
                    <a:pt x="25" y="5264"/>
                  </a:lnTo>
                  <a:cubicBezTo>
                    <a:pt x="25" y="5288"/>
                    <a:pt x="49" y="5335"/>
                    <a:pt x="72" y="5335"/>
                  </a:cubicBezTo>
                  <a:lnTo>
                    <a:pt x="2668" y="5335"/>
                  </a:lnTo>
                  <a:cubicBezTo>
                    <a:pt x="4121" y="5335"/>
                    <a:pt x="5359" y="4097"/>
                    <a:pt x="5312" y="2620"/>
                  </a:cubicBezTo>
                  <a:cubicBezTo>
                    <a:pt x="5288" y="1191"/>
                    <a:pt x="4121" y="25"/>
                    <a:pt x="2716" y="1"/>
                  </a:cubicBezTo>
                  <a:cubicBezTo>
                    <a:pt x="2701" y="0"/>
                    <a:pt x="2686" y="0"/>
                    <a:pt x="267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65"/>
            <p:cNvSpPr/>
            <p:nvPr/>
          </p:nvSpPr>
          <p:spPr>
            <a:xfrm>
              <a:off x="3233886" y="3597896"/>
              <a:ext cx="158377" cy="139206"/>
            </a:xfrm>
            <a:custGeom>
              <a:rect b="b" l="l" r="r" t="t"/>
              <a:pathLst>
                <a:path extrusionOk="0" h="4669" w="5312">
                  <a:moveTo>
                    <a:pt x="4430" y="1"/>
                  </a:moveTo>
                  <a:cubicBezTo>
                    <a:pt x="4716" y="453"/>
                    <a:pt x="4931" y="977"/>
                    <a:pt x="4931" y="1549"/>
                  </a:cubicBezTo>
                  <a:cubicBezTo>
                    <a:pt x="4954" y="3049"/>
                    <a:pt x="3764" y="4264"/>
                    <a:pt x="2287" y="4264"/>
                  </a:cubicBezTo>
                  <a:lnTo>
                    <a:pt x="1" y="4264"/>
                  </a:lnTo>
                  <a:lnTo>
                    <a:pt x="1" y="4597"/>
                  </a:lnTo>
                  <a:cubicBezTo>
                    <a:pt x="1" y="4645"/>
                    <a:pt x="25" y="4669"/>
                    <a:pt x="49" y="4669"/>
                  </a:cubicBezTo>
                  <a:lnTo>
                    <a:pt x="2644" y="4669"/>
                  </a:lnTo>
                  <a:cubicBezTo>
                    <a:pt x="4097" y="4669"/>
                    <a:pt x="5312" y="3454"/>
                    <a:pt x="5312" y="1930"/>
                  </a:cubicBezTo>
                  <a:cubicBezTo>
                    <a:pt x="5312" y="1168"/>
                    <a:pt x="4954" y="477"/>
                    <a:pt x="443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65"/>
            <p:cNvSpPr/>
            <p:nvPr/>
          </p:nvSpPr>
          <p:spPr>
            <a:xfrm>
              <a:off x="3048584" y="3763342"/>
              <a:ext cx="159779" cy="158407"/>
            </a:xfrm>
            <a:custGeom>
              <a:rect b="b" l="l" r="r" t="t"/>
              <a:pathLst>
                <a:path extrusionOk="0" h="5313" w="5359">
                  <a:moveTo>
                    <a:pt x="2668" y="1"/>
                  </a:moveTo>
                  <a:cubicBezTo>
                    <a:pt x="1215" y="1"/>
                    <a:pt x="0" y="1215"/>
                    <a:pt x="24" y="2692"/>
                  </a:cubicBezTo>
                  <a:cubicBezTo>
                    <a:pt x="48" y="4121"/>
                    <a:pt x="1215" y="5287"/>
                    <a:pt x="2644" y="5311"/>
                  </a:cubicBezTo>
                  <a:cubicBezTo>
                    <a:pt x="2672" y="5312"/>
                    <a:pt x="2701" y="5313"/>
                    <a:pt x="2729" y="5313"/>
                  </a:cubicBezTo>
                  <a:cubicBezTo>
                    <a:pt x="4168" y="5313"/>
                    <a:pt x="5359" y="4139"/>
                    <a:pt x="5359" y="2668"/>
                  </a:cubicBezTo>
                  <a:lnTo>
                    <a:pt x="5311" y="2668"/>
                  </a:lnTo>
                  <a:lnTo>
                    <a:pt x="5311" y="48"/>
                  </a:lnTo>
                  <a:cubicBezTo>
                    <a:pt x="5311" y="24"/>
                    <a:pt x="5287" y="1"/>
                    <a:pt x="5263"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65"/>
            <p:cNvSpPr/>
            <p:nvPr/>
          </p:nvSpPr>
          <p:spPr>
            <a:xfrm>
              <a:off x="3099688" y="3763342"/>
              <a:ext cx="108676" cy="158407"/>
            </a:xfrm>
            <a:custGeom>
              <a:rect b="b" l="l" r="r" t="t"/>
              <a:pathLst>
                <a:path extrusionOk="0" h="5313" w="3645">
                  <a:moveTo>
                    <a:pt x="3121" y="1"/>
                  </a:moveTo>
                  <a:lnTo>
                    <a:pt x="3121" y="2525"/>
                  </a:lnTo>
                  <a:cubicBezTo>
                    <a:pt x="3121" y="3964"/>
                    <a:pt x="1929" y="5169"/>
                    <a:pt x="472" y="5169"/>
                  </a:cubicBezTo>
                  <a:cubicBezTo>
                    <a:pt x="458" y="5169"/>
                    <a:pt x="444" y="5169"/>
                    <a:pt x="430" y="5168"/>
                  </a:cubicBezTo>
                  <a:cubicBezTo>
                    <a:pt x="263" y="5168"/>
                    <a:pt x="144" y="5168"/>
                    <a:pt x="1" y="5145"/>
                  </a:cubicBezTo>
                  <a:lnTo>
                    <a:pt x="1" y="5145"/>
                  </a:lnTo>
                  <a:cubicBezTo>
                    <a:pt x="311" y="5264"/>
                    <a:pt x="596" y="5311"/>
                    <a:pt x="930" y="5311"/>
                  </a:cubicBezTo>
                  <a:cubicBezTo>
                    <a:pt x="958" y="5312"/>
                    <a:pt x="987" y="5313"/>
                    <a:pt x="1015" y="5313"/>
                  </a:cubicBezTo>
                  <a:cubicBezTo>
                    <a:pt x="2454" y="5313"/>
                    <a:pt x="3645" y="4139"/>
                    <a:pt x="3645" y="2668"/>
                  </a:cubicBezTo>
                  <a:lnTo>
                    <a:pt x="3645" y="72"/>
                  </a:lnTo>
                  <a:cubicBezTo>
                    <a:pt x="3645" y="24"/>
                    <a:pt x="3597" y="1"/>
                    <a:pt x="3549"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65"/>
            <p:cNvSpPr/>
            <p:nvPr/>
          </p:nvSpPr>
          <p:spPr>
            <a:xfrm>
              <a:off x="3067040" y="3595064"/>
              <a:ext cx="147018" cy="147018"/>
            </a:xfrm>
            <a:custGeom>
              <a:rect b="b" l="l" r="r" t="t"/>
              <a:pathLst>
                <a:path extrusionOk="0" h="4931" w="4931">
                  <a:moveTo>
                    <a:pt x="2406" y="1"/>
                  </a:moveTo>
                  <a:cubicBezTo>
                    <a:pt x="1763" y="1"/>
                    <a:pt x="1167" y="286"/>
                    <a:pt x="715" y="715"/>
                  </a:cubicBezTo>
                  <a:cubicBezTo>
                    <a:pt x="262" y="1168"/>
                    <a:pt x="1" y="1787"/>
                    <a:pt x="1" y="2430"/>
                  </a:cubicBezTo>
                  <a:cubicBezTo>
                    <a:pt x="1" y="3025"/>
                    <a:pt x="191" y="3620"/>
                    <a:pt x="596" y="4049"/>
                  </a:cubicBezTo>
                  <a:cubicBezTo>
                    <a:pt x="620" y="4097"/>
                    <a:pt x="667" y="4121"/>
                    <a:pt x="718" y="4121"/>
                  </a:cubicBezTo>
                  <a:cubicBezTo>
                    <a:pt x="769" y="4121"/>
                    <a:pt x="822" y="4097"/>
                    <a:pt x="858" y="4049"/>
                  </a:cubicBezTo>
                  <a:cubicBezTo>
                    <a:pt x="929" y="4001"/>
                    <a:pt x="882" y="3906"/>
                    <a:pt x="858" y="3859"/>
                  </a:cubicBezTo>
                  <a:cubicBezTo>
                    <a:pt x="524" y="3454"/>
                    <a:pt x="358" y="2954"/>
                    <a:pt x="358" y="2454"/>
                  </a:cubicBezTo>
                  <a:cubicBezTo>
                    <a:pt x="358" y="1906"/>
                    <a:pt x="596" y="1382"/>
                    <a:pt x="977" y="1001"/>
                  </a:cubicBezTo>
                  <a:cubicBezTo>
                    <a:pt x="1358" y="596"/>
                    <a:pt x="1906" y="358"/>
                    <a:pt x="2430" y="358"/>
                  </a:cubicBezTo>
                  <a:cubicBezTo>
                    <a:pt x="3001" y="358"/>
                    <a:pt x="3549" y="572"/>
                    <a:pt x="3954" y="953"/>
                  </a:cubicBezTo>
                  <a:cubicBezTo>
                    <a:pt x="4359" y="1334"/>
                    <a:pt x="4573" y="1882"/>
                    <a:pt x="4573" y="2477"/>
                  </a:cubicBezTo>
                  <a:lnTo>
                    <a:pt x="4573" y="4597"/>
                  </a:lnTo>
                  <a:lnTo>
                    <a:pt x="2453" y="4597"/>
                  </a:lnTo>
                  <a:cubicBezTo>
                    <a:pt x="2096" y="4597"/>
                    <a:pt x="1739" y="4502"/>
                    <a:pt x="1453" y="4335"/>
                  </a:cubicBezTo>
                  <a:cubicBezTo>
                    <a:pt x="1425" y="4314"/>
                    <a:pt x="1395" y="4305"/>
                    <a:pt x="1366" y="4305"/>
                  </a:cubicBezTo>
                  <a:cubicBezTo>
                    <a:pt x="1296" y="4305"/>
                    <a:pt x="1232" y="4356"/>
                    <a:pt x="1215" y="4406"/>
                  </a:cubicBezTo>
                  <a:cubicBezTo>
                    <a:pt x="1191" y="4502"/>
                    <a:pt x="1239" y="4597"/>
                    <a:pt x="1310" y="4621"/>
                  </a:cubicBezTo>
                  <a:cubicBezTo>
                    <a:pt x="1668" y="4835"/>
                    <a:pt x="2072" y="4930"/>
                    <a:pt x="2453" y="4930"/>
                  </a:cubicBezTo>
                  <a:lnTo>
                    <a:pt x="4692" y="4930"/>
                  </a:lnTo>
                  <a:cubicBezTo>
                    <a:pt x="4835" y="4930"/>
                    <a:pt x="4930" y="4811"/>
                    <a:pt x="4930" y="4692"/>
                  </a:cubicBezTo>
                  <a:lnTo>
                    <a:pt x="4930" y="2477"/>
                  </a:lnTo>
                  <a:cubicBezTo>
                    <a:pt x="4930" y="1858"/>
                    <a:pt x="4716" y="1263"/>
                    <a:pt x="4311" y="810"/>
                  </a:cubicBezTo>
                  <a:cubicBezTo>
                    <a:pt x="3763" y="286"/>
                    <a:pt x="3120" y="1"/>
                    <a:pt x="2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65"/>
            <p:cNvSpPr/>
            <p:nvPr/>
          </p:nvSpPr>
          <p:spPr>
            <a:xfrm>
              <a:off x="3228221" y="3757677"/>
              <a:ext cx="146988" cy="147704"/>
            </a:xfrm>
            <a:custGeom>
              <a:rect b="b" l="l" r="r" t="t"/>
              <a:pathLst>
                <a:path extrusionOk="0" h="4954" w="4930">
                  <a:moveTo>
                    <a:pt x="143" y="0"/>
                  </a:moveTo>
                  <a:cubicBezTo>
                    <a:pt x="72" y="0"/>
                    <a:pt x="0" y="72"/>
                    <a:pt x="0" y="143"/>
                  </a:cubicBezTo>
                  <a:lnTo>
                    <a:pt x="0" y="1810"/>
                  </a:lnTo>
                  <a:cubicBezTo>
                    <a:pt x="0" y="1858"/>
                    <a:pt x="24" y="1881"/>
                    <a:pt x="24" y="1905"/>
                  </a:cubicBezTo>
                  <a:cubicBezTo>
                    <a:pt x="73" y="1940"/>
                    <a:pt x="120" y="1955"/>
                    <a:pt x="162" y="1955"/>
                  </a:cubicBezTo>
                  <a:cubicBezTo>
                    <a:pt x="262" y="1955"/>
                    <a:pt x="334" y="1870"/>
                    <a:pt x="334" y="1786"/>
                  </a:cubicBezTo>
                  <a:lnTo>
                    <a:pt x="334" y="357"/>
                  </a:lnTo>
                  <a:lnTo>
                    <a:pt x="2620" y="357"/>
                  </a:lnTo>
                  <a:cubicBezTo>
                    <a:pt x="2811" y="357"/>
                    <a:pt x="2953" y="381"/>
                    <a:pt x="3120" y="453"/>
                  </a:cubicBezTo>
                  <a:cubicBezTo>
                    <a:pt x="4049" y="810"/>
                    <a:pt x="4597" y="1619"/>
                    <a:pt x="4597" y="2501"/>
                  </a:cubicBezTo>
                  <a:cubicBezTo>
                    <a:pt x="4597" y="3025"/>
                    <a:pt x="4358" y="3572"/>
                    <a:pt x="3977" y="3953"/>
                  </a:cubicBezTo>
                  <a:cubicBezTo>
                    <a:pt x="3573" y="4334"/>
                    <a:pt x="3049" y="4596"/>
                    <a:pt x="2501" y="4596"/>
                  </a:cubicBezTo>
                  <a:cubicBezTo>
                    <a:pt x="1929" y="4596"/>
                    <a:pt x="1429" y="4382"/>
                    <a:pt x="1024" y="4025"/>
                  </a:cubicBezTo>
                  <a:cubicBezTo>
                    <a:pt x="643" y="3644"/>
                    <a:pt x="405" y="3120"/>
                    <a:pt x="358" y="2596"/>
                  </a:cubicBezTo>
                  <a:cubicBezTo>
                    <a:pt x="358" y="2501"/>
                    <a:pt x="286" y="2405"/>
                    <a:pt x="191" y="2405"/>
                  </a:cubicBezTo>
                  <a:cubicBezTo>
                    <a:pt x="96" y="2405"/>
                    <a:pt x="0" y="2501"/>
                    <a:pt x="0" y="2596"/>
                  </a:cubicBezTo>
                  <a:cubicBezTo>
                    <a:pt x="48" y="3215"/>
                    <a:pt x="310" y="3810"/>
                    <a:pt x="786" y="4263"/>
                  </a:cubicBezTo>
                  <a:cubicBezTo>
                    <a:pt x="1239" y="4715"/>
                    <a:pt x="1858" y="4954"/>
                    <a:pt x="2477" y="4954"/>
                  </a:cubicBezTo>
                  <a:lnTo>
                    <a:pt x="2501" y="4954"/>
                  </a:lnTo>
                  <a:cubicBezTo>
                    <a:pt x="3168" y="4954"/>
                    <a:pt x="3763" y="4668"/>
                    <a:pt x="4216" y="4239"/>
                  </a:cubicBezTo>
                  <a:cubicBezTo>
                    <a:pt x="4644" y="3787"/>
                    <a:pt x="4930" y="3167"/>
                    <a:pt x="4930" y="2524"/>
                  </a:cubicBezTo>
                  <a:cubicBezTo>
                    <a:pt x="4930" y="1881"/>
                    <a:pt x="4692" y="1262"/>
                    <a:pt x="4216" y="786"/>
                  </a:cubicBezTo>
                  <a:cubicBezTo>
                    <a:pt x="3715" y="262"/>
                    <a:pt x="3096" y="0"/>
                    <a:pt x="24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65"/>
            <p:cNvSpPr/>
            <p:nvPr/>
          </p:nvSpPr>
          <p:spPr>
            <a:xfrm>
              <a:off x="3227506" y="3573030"/>
              <a:ext cx="169021" cy="169737"/>
            </a:xfrm>
            <a:custGeom>
              <a:rect b="b" l="l" r="r" t="t"/>
              <a:pathLst>
                <a:path extrusionOk="0" h="5693" w="5669">
                  <a:moveTo>
                    <a:pt x="2882" y="359"/>
                  </a:moveTo>
                  <a:cubicBezTo>
                    <a:pt x="3549" y="359"/>
                    <a:pt x="4144" y="621"/>
                    <a:pt x="4621" y="1097"/>
                  </a:cubicBezTo>
                  <a:cubicBezTo>
                    <a:pt x="5097" y="1573"/>
                    <a:pt x="5335" y="2168"/>
                    <a:pt x="5359" y="2835"/>
                  </a:cubicBezTo>
                  <a:cubicBezTo>
                    <a:pt x="5359" y="3526"/>
                    <a:pt x="5121" y="4145"/>
                    <a:pt x="4644" y="4621"/>
                  </a:cubicBezTo>
                  <a:cubicBezTo>
                    <a:pt x="4168" y="5098"/>
                    <a:pt x="3549" y="5360"/>
                    <a:pt x="2882" y="5360"/>
                  </a:cubicBezTo>
                  <a:lnTo>
                    <a:pt x="405" y="5360"/>
                  </a:lnTo>
                  <a:lnTo>
                    <a:pt x="405" y="2835"/>
                  </a:lnTo>
                  <a:lnTo>
                    <a:pt x="358" y="2835"/>
                  </a:lnTo>
                  <a:cubicBezTo>
                    <a:pt x="358" y="2145"/>
                    <a:pt x="620" y="1526"/>
                    <a:pt x="1096" y="1073"/>
                  </a:cubicBezTo>
                  <a:cubicBezTo>
                    <a:pt x="1572" y="597"/>
                    <a:pt x="2215" y="359"/>
                    <a:pt x="2882" y="359"/>
                  </a:cubicBezTo>
                  <a:close/>
                  <a:moveTo>
                    <a:pt x="2805" y="1"/>
                  </a:moveTo>
                  <a:cubicBezTo>
                    <a:pt x="1517" y="1"/>
                    <a:pt x="376" y="855"/>
                    <a:pt x="1" y="2288"/>
                  </a:cubicBezTo>
                  <a:lnTo>
                    <a:pt x="1" y="2359"/>
                  </a:lnTo>
                  <a:lnTo>
                    <a:pt x="1" y="5669"/>
                  </a:lnTo>
                  <a:cubicBezTo>
                    <a:pt x="1" y="5669"/>
                    <a:pt x="1" y="5693"/>
                    <a:pt x="24" y="5693"/>
                  </a:cubicBezTo>
                  <a:lnTo>
                    <a:pt x="239" y="5693"/>
                  </a:lnTo>
                  <a:lnTo>
                    <a:pt x="239" y="5669"/>
                  </a:lnTo>
                  <a:lnTo>
                    <a:pt x="3358" y="5669"/>
                  </a:lnTo>
                  <a:cubicBezTo>
                    <a:pt x="4835" y="5264"/>
                    <a:pt x="5668" y="4074"/>
                    <a:pt x="5668" y="2811"/>
                  </a:cubicBezTo>
                  <a:cubicBezTo>
                    <a:pt x="5668" y="2049"/>
                    <a:pt x="5359" y="1383"/>
                    <a:pt x="4835" y="835"/>
                  </a:cubicBezTo>
                  <a:cubicBezTo>
                    <a:pt x="4287" y="311"/>
                    <a:pt x="3597" y="1"/>
                    <a:pt x="2858" y="1"/>
                  </a:cubicBezTo>
                  <a:cubicBezTo>
                    <a:pt x="2841" y="1"/>
                    <a:pt x="2823" y="1"/>
                    <a:pt x="28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65"/>
            <p:cNvSpPr/>
            <p:nvPr/>
          </p:nvSpPr>
          <p:spPr>
            <a:xfrm>
              <a:off x="3043605" y="3757677"/>
              <a:ext cx="169737" cy="168306"/>
            </a:xfrm>
            <a:custGeom>
              <a:rect b="b" l="l" r="r" t="t"/>
              <a:pathLst>
                <a:path extrusionOk="0" h="5645" w="5693">
                  <a:moveTo>
                    <a:pt x="5287" y="310"/>
                  </a:moveTo>
                  <a:lnTo>
                    <a:pt x="5287" y="2834"/>
                  </a:lnTo>
                  <a:lnTo>
                    <a:pt x="5335" y="2834"/>
                  </a:lnTo>
                  <a:cubicBezTo>
                    <a:pt x="5335" y="3525"/>
                    <a:pt x="5073" y="4144"/>
                    <a:pt x="4597" y="4596"/>
                  </a:cubicBezTo>
                  <a:cubicBezTo>
                    <a:pt x="4121" y="5073"/>
                    <a:pt x="3501" y="5311"/>
                    <a:pt x="2835" y="5311"/>
                  </a:cubicBezTo>
                  <a:lnTo>
                    <a:pt x="2811" y="5311"/>
                  </a:lnTo>
                  <a:cubicBezTo>
                    <a:pt x="2144" y="5311"/>
                    <a:pt x="1549" y="5025"/>
                    <a:pt x="1072" y="4549"/>
                  </a:cubicBezTo>
                  <a:cubicBezTo>
                    <a:pt x="596" y="4072"/>
                    <a:pt x="358" y="3477"/>
                    <a:pt x="334" y="2834"/>
                  </a:cubicBezTo>
                  <a:cubicBezTo>
                    <a:pt x="334" y="2143"/>
                    <a:pt x="572" y="1524"/>
                    <a:pt x="1048" y="1048"/>
                  </a:cubicBezTo>
                  <a:cubicBezTo>
                    <a:pt x="1525" y="572"/>
                    <a:pt x="2144" y="310"/>
                    <a:pt x="2811" y="310"/>
                  </a:cubicBezTo>
                  <a:close/>
                  <a:moveTo>
                    <a:pt x="2858" y="0"/>
                  </a:moveTo>
                  <a:cubicBezTo>
                    <a:pt x="2096" y="0"/>
                    <a:pt x="1382" y="310"/>
                    <a:pt x="834" y="834"/>
                  </a:cubicBezTo>
                  <a:cubicBezTo>
                    <a:pt x="310" y="1358"/>
                    <a:pt x="1" y="2096"/>
                    <a:pt x="24" y="2858"/>
                  </a:cubicBezTo>
                  <a:cubicBezTo>
                    <a:pt x="24" y="3596"/>
                    <a:pt x="334" y="4287"/>
                    <a:pt x="858" y="4811"/>
                  </a:cubicBezTo>
                  <a:cubicBezTo>
                    <a:pt x="1406" y="5358"/>
                    <a:pt x="2096" y="5644"/>
                    <a:pt x="2835" y="5644"/>
                  </a:cubicBezTo>
                  <a:lnTo>
                    <a:pt x="2858" y="5644"/>
                  </a:lnTo>
                  <a:cubicBezTo>
                    <a:pt x="3597" y="5644"/>
                    <a:pt x="4311" y="5358"/>
                    <a:pt x="4859" y="4858"/>
                  </a:cubicBezTo>
                  <a:cubicBezTo>
                    <a:pt x="5383" y="4311"/>
                    <a:pt x="5692" y="3596"/>
                    <a:pt x="5692" y="2834"/>
                  </a:cubicBezTo>
                  <a:lnTo>
                    <a:pt x="5692" y="238"/>
                  </a:lnTo>
                  <a:cubicBezTo>
                    <a:pt x="5692" y="119"/>
                    <a:pt x="5573" y="0"/>
                    <a:pt x="5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65"/>
            <p:cNvSpPr/>
            <p:nvPr/>
          </p:nvSpPr>
          <p:spPr>
            <a:xfrm>
              <a:off x="3272944" y="3630574"/>
              <a:ext cx="79546" cy="10674"/>
            </a:xfrm>
            <a:custGeom>
              <a:rect b="b" l="l" r="r" t="t"/>
              <a:pathLst>
                <a:path extrusionOk="0" h="358" w="2668">
                  <a:moveTo>
                    <a:pt x="215" y="0"/>
                  </a:moveTo>
                  <a:cubicBezTo>
                    <a:pt x="120" y="0"/>
                    <a:pt x="48" y="72"/>
                    <a:pt x="25" y="143"/>
                  </a:cubicBezTo>
                  <a:cubicBezTo>
                    <a:pt x="1" y="238"/>
                    <a:pt x="96" y="358"/>
                    <a:pt x="215" y="358"/>
                  </a:cubicBezTo>
                  <a:lnTo>
                    <a:pt x="2454" y="358"/>
                  </a:lnTo>
                  <a:cubicBezTo>
                    <a:pt x="2549" y="358"/>
                    <a:pt x="2620" y="310"/>
                    <a:pt x="2644" y="215"/>
                  </a:cubicBezTo>
                  <a:cubicBezTo>
                    <a:pt x="2668" y="96"/>
                    <a:pt x="2573" y="0"/>
                    <a:pt x="2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65"/>
            <p:cNvSpPr/>
            <p:nvPr/>
          </p:nvSpPr>
          <p:spPr>
            <a:xfrm>
              <a:off x="3272944" y="3651862"/>
              <a:ext cx="79546" cy="10674"/>
            </a:xfrm>
            <a:custGeom>
              <a:rect b="b" l="l" r="r" t="t"/>
              <a:pathLst>
                <a:path extrusionOk="0" h="358" w="2668">
                  <a:moveTo>
                    <a:pt x="215" y="1"/>
                  </a:moveTo>
                  <a:cubicBezTo>
                    <a:pt x="120" y="1"/>
                    <a:pt x="48" y="72"/>
                    <a:pt x="25" y="167"/>
                  </a:cubicBezTo>
                  <a:cubicBezTo>
                    <a:pt x="1" y="287"/>
                    <a:pt x="96" y="358"/>
                    <a:pt x="215" y="358"/>
                  </a:cubicBezTo>
                  <a:lnTo>
                    <a:pt x="2477" y="358"/>
                  </a:lnTo>
                  <a:cubicBezTo>
                    <a:pt x="2596" y="358"/>
                    <a:pt x="2668" y="287"/>
                    <a:pt x="2644" y="167"/>
                  </a:cubicBezTo>
                  <a:cubicBezTo>
                    <a:pt x="2620" y="72"/>
                    <a:pt x="2525" y="1"/>
                    <a:pt x="24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65"/>
            <p:cNvSpPr/>
            <p:nvPr/>
          </p:nvSpPr>
          <p:spPr>
            <a:xfrm>
              <a:off x="3289999" y="3674581"/>
              <a:ext cx="46183" cy="10704"/>
            </a:xfrm>
            <a:custGeom>
              <a:rect b="b" l="l" r="r" t="t"/>
              <a:pathLst>
                <a:path extrusionOk="0" h="359" w="1549">
                  <a:moveTo>
                    <a:pt x="191" y="1"/>
                  </a:moveTo>
                  <a:cubicBezTo>
                    <a:pt x="119" y="1"/>
                    <a:pt x="48" y="48"/>
                    <a:pt x="24" y="144"/>
                  </a:cubicBezTo>
                  <a:cubicBezTo>
                    <a:pt x="0" y="263"/>
                    <a:pt x="72" y="358"/>
                    <a:pt x="191" y="358"/>
                  </a:cubicBezTo>
                  <a:lnTo>
                    <a:pt x="1334" y="358"/>
                  </a:lnTo>
                  <a:cubicBezTo>
                    <a:pt x="1453" y="358"/>
                    <a:pt x="1548" y="263"/>
                    <a:pt x="1501" y="144"/>
                  </a:cubicBezTo>
                  <a:cubicBezTo>
                    <a:pt x="1477" y="48"/>
                    <a:pt x="1381" y="1"/>
                    <a:pt x="13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65"/>
            <p:cNvSpPr/>
            <p:nvPr/>
          </p:nvSpPr>
          <p:spPr>
            <a:xfrm>
              <a:off x="3088328" y="3815191"/>
              <a:ext cx="79576" cy="10674"/>
            </a:xfrm>
            <a:custGeom>
              <a:rect b="b" l="l" r="r" t="t"/>
              <a:pathLst>
                <a:path extrusionOk="0" h="358" w="2669">
                  <a:moveTo>
                    <a:pt x="215" y="0"/>
                  </a:moveTo>
                  <a:cubicBezTo>
                    <a:pt x="72" y="0"/>
                    <a:pt x="1" y="95"/>
                    <a:pt x="25" y="214"/>
                  </a:cubicBezTo>
                  <a:cubicBezTo>
                    <a:pt x="49" y="333"/>
                    <a:pt x="144" y="357"/>
                    <a:pt x="215" y="357"/>
                  </a:cubicBezTo>
                  <a:lnTo>
                    <a:pt x="2454" y="357"/>
                  </a:lnTo>
                  <a:cubicBezTo>
                    <a:pt x="2549" y="357"/>
                    <a:pt x="2621" y="310"/>
                    <a:pt x="2644" y="214"/>
                  </a:cubicBezTo>
                  <a:cubicBezTo>
                    <a:pt x="2668" y="95"/>
                    <a:pt x="2573" y="0"/>
                    <a:pt x="2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65"/>
            <p:cNvSpPr/>
            <p:nvPr/>
          </p:nvSpPr>
          <p:spPr>
            <a:xfrm>
              <a:off x="3089043" y="3837910"/>
              <a:ext cx="78861" cy="10674"/>
            </a:xfrm>
            <a:custGeom>
              <a:rect b="b" l="l" r="r" t="t"/>
              <a:pathLst>
                <a:path extrusionOk="0" h="358" w="2645">
                  <a:moveTo>
                    <a:pt x="215" y="0"/>
                  </a:moveTo>
                  <a:cubicBezTo>
                    <a:pt x="120" y="0"/>
                    <a:pt x="72" y="48"/>
                    <a:pt x="25" y="143"/>
                  </a:cubicBezTo>
                  <a:cubicBezTo>
                    <a:pt x="1" y="262"/>
                    <a:pt x="96" y="357"/>
                    <a:pt x="215" y="357"/>
                  </a:cubicBezTo>
                  <a:lnTo>
                    <a:pt x="2477" y="357"/>
                  </a:lnTo>
                  <a:cubicBezTo>
                    <a:pt x="2573" y="357"/>
                    <a:pt x="2620" y="286"/>
                    <a:pt x="2644" y="191"/>
                  </a:cubicBezTo>
                  <a:cubicBezTo>
                    <a:pt x="2644" y="72"/>
                    <a:pt x="2573" y="0"/>
                    <a:pt x="247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65"/>
            <p:cNvSpPr/>
            <p:nvPr/>
          </p:nvSpPr>
          <p:spPr>
            <a:xfrm>
              <a:off x="3106098" y="3859198"/>
              <a:ext cx="45468" cy="10674"/>
            </a:xfrm>
            <a:custGeom>
              <a:rect b="b" l="l" r="r" t="t"/>
              <a:pathLst>
                <a:path extrusionOk="0" h="358" w="1525">
                  <a:moveTo>
                    <a:pt x="215" y="1"/>
                  </a:moveTo>
                  <a:cubicBezTo>
                    <a:pt x="119" y="1"/>
                    <a:pt x="48" y="48"/>
                    <a:pt x="24" y="143"/>
                  </a:cubicBezTo>
                  <a:cubicBezTo>
                    <a:pt x="0" y="263"/>
                    <a:pt x="96" y="358"/>
                    <a:pt x="215" y="358"/>
                  </a:cubicBezTo>
                  <a:lnTo>
                    <a:pt x="1334" y="358"/>
                  </a:lnTo>
                  <a:cubicBezTo>
                    <a:pt x="1429" y="358"/>
                    <a:pt x="1477" y="286"/>
                    <a:pt x="1501" y="191"/>
                  </a:cubicBezTo>
                  <a:cubicBezTo>
                    <a:pt x="1524" y="72"/>
                    <a:pt x="1429" y="1"/>
                    <a:pt x="13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9" name="Google Shape;3159;p65"/>
          <p:cNvGrpSpPr/>
          <p:nvPr/>
        </p:nvGrpSpPr>
        <p:grpSpPr>
          <a:xfrm>
            <a:off x="1785299" y="3582512"/>
            <a:ext cx="357154" cy="336912"/>
            <a:chOff x="2356787" y="3582512"/>
            <a:chExt cx="357154" cy="336912"/>
          </a:xfrm>
        </p:grpSpPr>
        <p:sp>
          <p:nvSpPr>
            <p:cNvPr id="3160" name="Google Shape;3160;p65"/>
            <p:cNvSpPr/>
            <p:nvPr/>
          </p:nvSpPr>
          <p:spPr>
            <a:xfrm>
              <a:off x="2410037" y="3832215"/>
              <a:ext cx="300356" cy="68187"/>
            </a:xfrm>
            <a:custGeom>
              <a:rect b="b" l="l" r="r" t="t"/>
              <a:pathLst>
                <a:path extrusionOk="0" h="2287" w="10074">
                  <a:moveTo>
                    <a:pt x="0" y="1"/>
                  </a:moveTo>
                  <a:lnTo>
                    <a:pt x="0" y="2287"/>
                  </a:lnTo>
                  <a:lnTo>
                    <a:pt x="9740" y="2287"/>
                  </a:lnTo>
                  <a:cubicBezTo>
                    <a:pt x="9955" y="2287"/>
                    <a:pt x="10074" y="2096"/>
                    <a:pt x="9955" y="1906"/>
                  </a:cubicBezTo>
                  <a:lnTo>
                    <a:pt x="8693" y="120"/>
                  </a:lnTo>
                  <a:cubicBezTo>
                    <a:pt x="8645" y="24"/>
                    <a:pt x="8573" y="1"/>
                    <a:pt x="850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65"/>
            <p:cNvSpPr/>
            <p:nvPr/>
          </p:nvSpPr>
          <p:spPr>
            <a:xfrm>
              <a:off x="2410752" y="3715071"/>
              <a:ext cx="242843" cy="68187"/>
            </a:xfrm>
            <a:custGeom>
              <a:rect b="b" l="l" r="r" t="t"/>
              <a:pathLst>
                <a:path extrusionOk="0" h="2287" w="8145">
                  <a:moveTo>
                    <a:pt x="0" y="0"/>
                  </a:moveTo>
                  <a:lnTo>
                    <a:pt x="0" y="2286"/>
                  </a:lnTo>
                  <a:lnTo>
                    <a:pt x="7811" y="2286"/>
                  </a:lnTo>
                  <a:cubicBezTo>
                    <a:pt x="8026" y="2286"/>
                    <a:pt x="8145" y="2096"/>
                    <a:pt x="8026" y="1905"/>
                  </a:cubicBezTo>
                  <a:lnTo>
                    <a:pt x="6763" y="119"/>
                  </a:lnTo>
                  <a:cubicBezTo>
                    <a:pt x="6716" y="24"/>
                    <a:pt x="6644" y="0"/>
                    <a:pt x="6549"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65"/>
            <p:cNvSpPr/>
            <p:nvPr/>
          </p:nvSpPr>
          <p:spPr>
            <a:xfrm>
              <a:off x="2410037" y="3600043"/>
              <a:ext cx="183929" cy="68187"/>
            </a:xfrm>
            <a:custGeom>
              <a:rect b="b" l="l" r="r" t="t"/>
              <a:pathLst>
                <a:path extrusionOk="0" h="2287" w="6169">
                  <a:moveTo>
                    <a:pt x="0" y="0"/>
                  </a:moveTo>
                  <a:lnTo>
                    <a:pt x="0" y="2287"/>
                  </a:lnTo>
                  <a:lnTo>
                    <a:pt x="5835" y="2287"/>
                  </a:lnTo>
                  <a:cubicBezTo>
                    <a:pt x="6049" y="2287"/>
                    <a:pt x="6168" y="2072"/>
                    <a:pt x="6049" y="1905"/>
                  </a:cubicBezTo>
                  <a:lnTo>
                    <a:pt x="4811" y="119"/>
                  </a:lnTo>
                  <a:cubicBezTo>
                    <a:pt x="4739" y="24"/>
                    <a:pt x="4692" y="0"/>
                    <a:pt x="4596"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65"/>
            <p:cNvSpPr/>
            <p:nvPr/>
          </p:nvSpPr>
          <p:spPr>
            <a:xfrm>
              <a:off x="2645757" y="3832215"/>
              <a:ext cx="64639" cy="68187"/>
            </a:xfrm>
            <a:custGeom>
              <a:rect b="b" l="l" r="r" t="t"/>
              <a:pathLst>
                <a:path extrusionOk="0" h="2287" w="2168">
                  <a:moveTo>
                    <a:pt x="1" y="1"/>
                  </a:moveTo>
                  <a:cubicBezTo>
                    <a:pt x="72" y="1"/>
                    <a:pt x="144" y="72"/>
                    <a:pt x="191" y="120"/>
                  </a:cubicBezTo>
                  <a:lnTo>
                    <a:pt x="1453" y="1906"/>
                  </a:lnTo>
                  <a:cubicBezTo>
                    <a:pt x="1572" y="2049"/>
                    <a:pt x="1453" y="2287"/>
                    <a:pt x="1239" y="2287"/>
                  </a:cubicBezTo>
                  <a:lnTo>
                    <a:pt x="1834" y="2287"/>
                  </a:lnTo>
                  <a:cubicBezTo>
                    <a:pt x="2049" y="2287"/>
                    <a:pt x="2168" y="2049"/>
                    <a:pt x="2049" y="1906"/>
                  </a:cubicBezTo>
                  <a:lnTo>
                    <a:pt x="787" y="120"/>
                  </a:lnTo>
                  <a:cubicBezTo>
                    <a:pt x="739" y="24"/>
                    <a:pt x="667" y="1"/>
                    <a:pt x="5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65"/>
            <p:cNvSpPr/>
            <p:nvPr/>
          </p:nvSpPr>
          <p:spPr>
            <a:xfrm>
              <a:off x="2587528" y="3715071"/>
              <a:ext cx="65354" cy="68187"/>
            </a:xfrm>
            <a:custGeom>
              <a:rect b="b" l="l" r="r" t="t"/>
              <a:pathLst>
                <a:path extrusionOk="0" h="2287" w="2192">
                  <a:moveTo>
                    <a:pt x="1" y="0"/>
                  </a:moveTo>
                  <a:cubicBezTo>
                    <a:pt x="96" y="0"/>
                    <a:pt x="168" y="72"/>
                    <a:pt x="215" y="119"/>
                  </a:cubicBezTo>
                  <a:lnTo>
                    <a:pt x="1477" y="1905"/>
                  </a:lnTo>
                  <a:cubicBezTo>
                    <a:pt x="1596" y="2048"/>
                    <a:pt x="1477" y="2286"/>
                    <a:pt x="1263" y="2286"/>
                  </a:cubicBezTo>
                  <a:lnTo>
                    <a:pt x="1858" y="2286"/>
                  </a:lnTo>
                  <a:cubicBezTo>
                    <a:pt x="2073" y="2286"/>
                    <a:pt x="2192" y="2096"/>
                    <a:pt x="2073" y="1905"/>
                  </a:cubicBezTo>
                  <a:lnTo>
                    <a:pt x="811" y="119"/>
                  </a:lnTo>
                  <a:cubicBezTo>
                    <a:pt x="763" y="24"/>
                    <a:pt x="691" y="0"/>
                    <a:pt x="596"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65"/>
            <p:cNvSpPr/>
            <p:nvPr/>
          </p:nvSpPr>
          <p:spPr>
            <a:xfrm>
              <a:off x="2529328" y="3600043"/>
              <a:ext cx="64639" cy="68187"/>
            </a:xfrm>
            <a:custGeom>
              <a:rect b="b" l="l" r="r" t="t"/>
              <a:pathLst>
                <a:path extrusionOk="0" h="2287" w="2168">
                  <a:moveTo>
                    <a:pt x="0" y="0"/>
                  </a:moveTo>
                  <a:cubicBezTo>
                    <a:pt x="72" y="0"/>
                    <a:pt x="143" y="48"/>
                    <a:pt x="191" y="119"/>
                  </a:cubicBezTo>
                  <a:lnTo>
                    <a:pt x="1453" y="1905"/>
                  </a:lnTo>
                  <a:cubicBezTo>
                    <a:pt x="1572" y="2048"/>
                    <a:pt x="1453" y="2287"/>
                    <a:pt x="1238" y="2287"/>
                  </a:cubicBezTo>
                  <a:lnTo>
                    <a:pt x="1834" y="2287"/>
                  </a:lnTo>
                  <a:cubicBezTo>
                    <a:pt x="2048" y="2287"/>
                    <a:pt x="2167" y="2048"/>
                    <a:pt x="2048" y="1905"/>
                  </a:cubicBezTo>
                  <a:lnTo>
                    <a:pt x="786" y="119"/>
                  </a:lnTo>
                  <a:cubicBezTo>
                    <a:pt x="738" y="24"/>
                    <a:pt x="667" y="0"/>
                    <a:pt x="595"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65"/>
            <p:cNvSpPr/>
            <p:nvPr/>
          </p:nvSpPr>
          <p:spPr>
            <a:xfrm>
              <a:off x="2363883" y="3587252"/>
              <a:ext cx="92337" cy="92337"/>
            </a:xfrm>
            <a:custGeom>
              <a:rect b="b" l="l" r="r" t="t"/>
              <a:pathLst>
                <a:path extrusionOk="0" h="3097" w="3097">
                  <a:moveTo>
                    <a:pt x="1548" y="1"/>
                  </a:moveTo>
                  <a:cubicBezTo>
                    <a:pt x="691" y="1"/>
                    <a:pt x="0" y="691"/>
                    <a:pt x="0" y="1549"/>
                  </a:cubicBezTo>
                  <a:cubicBezTo>
                    <a:pt x="0" y="2406"/>
                    <a:pt x="691" y="3097"/>
                    <a:pt x="1548" y="3097"/>
                  </a:cubicBezTo>
                  <a:cubicBezTo>
                    <a:pt x="2406" y="3097"/>
                    <a:pt x="3096" y="2406"/>
                    <a:pt x="3096" y="1549"/>
                  </a:cubicBezTo>
                  <a:cubicBezTo>
                    <a:pt x="3096" y="691"/>
                    <a:pt x="2406" y="1"/>
                    <a:pt x="1548"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65"/>
            <p:cNvSpPr/>
            <p:nvPr/>
          </p:nvSpPr>
          <p:spPr>
            <a:xfrm>
              <a:off x="2363883" y="3703711"/>
              <a:ext cx="92337" cy="92337"/>
            </a:xfrm>
            <a:custGeom>
              <a:rect b="b" l="l" r="r" t="t"/>
              <a:pathLst>
                <a:path extrusionOk="0" h="3097" w="3097">
                  <a:moveTo>
                    <a:pt x="1548" y="0"/>
                  </a:moveTo>
                  <a:cubicBezTo>
                    <a:pt x="691" y="0"/>
                    <a:pt x="0" y="691"/>
                    <a:pt x="0" y="1548"/>
                  </a:cubicBezTo>
                  <a:cubicBezTo>
                    <a:pt x="0" y="2405"/>
                    <a:pt x="691" y="3096"/>
                    <a:pt x="1548" y="3096"/>
                  </a:cubicBezTo>
                  <a:cubicBezTo>
                    <a:pt x="2406" y="3096"/>
                    <a:pt x="3096" y="2405"/>
                    <a:pt x="3096" y="1548"/>
                  </a:cubicBezTo>
                  <a:cubicBezTo>
                    <a:pt x="3096" y="691"/>
                    <a:pt x="2406" y="0"/>
                    <a:pt x="1548" y="0"/>
                  </a:cubicBezTo>
                  <a:close/>
                </a:path>
              </a:pathLst>
            </a:custGeom>
            <a:solidFill>
              <a:srgbClr val="E0E4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65"/>
            <p:cNvSpPr/>
            <p:nvPr/>
          </p:nvSpPr>
          <p:spPr>
            <a:xfrm>
              <a:off x="2363883" y="3820855"/>
              <a:ext cx="92337" cy="92337"/>
            </a:xfrm>
            <a:custGeom>
              <a:rect b="b" l="l" r="r" t="t"/>
              <a:pathLst>
                <a:path extrusionOk="0" h="3097" w="3097">
                  <a:moveTo>
                    <a:pt x="1548" y="1"/>
                  </a:moveTo>
                  <a:cubicBezTo>
                    <a:pt x="691" y="1"/>
                    <a:pt x="0" y="691"/>
                    <a:pt x="0" y="1549"/>
                  </a:cubicBezTo>
                  <a:cubicBezTo>
                    <a:pt x="0" y="2406"/>
                    <a:pt x="691" y="3096"/>
                    <a:pt x="1548" y="3096"/>
                  </a:cubicBezTo>
                  <a:cubicBezTo>
                    <a:pt x="2406" y="3096"/>
                    <a:pt x="3096" y="2406"/>
                    <a:pt x="3096" y="1549"/>
                  </a:cubicBezTo>
                  <a:cubicBezTo>
                    <a:pt x="3096" y="691"/>
                    <a:pt x="2406" y="1"/>
                    <a:pt x="1548" y="1"/>
                  </a:cubicBezTo>
                  <a:close/>
                </a:path>
              </a:pathLst>
            </a:custGeom>
            <a:solidFill>
              <a:srgbClr val="F0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65"/>
            <p:cNvSpPr/>
            <p:nvPr/>
          </p:nvSpPr>
          <p:spPr>
            <a:xfrm>
              <a:off x="2378075" y="3591516"/>
              <a:ext cx="78145" cy="88074"/>
            </a:xfrm>
            <a:custGeom>
              <a:rect b="b" l="l" r="r" t="t"/>
              <a:pathLst>
                <a:path extrusionOk="0" h="2954" w="2621">
                  <a:moveTo>
                    <a:pt x="1715" y="1"/>
                  </a:moveTo>
                  <a:lnTo>
                    <a:pt x="1715" y="1"/>
                  </a:lnTo>
                  <a:cubicBezTo>
                    <a:pt x="2001" y="286"/>
                    <a:pt x="2192" y="691"/>
                    <a:pt x="2192" y="1120"/>
                  </a:cubicBezTo>
                  <a:cubicBezTo>
                    <a:pt x="2192" y="1977"/>
                    <a:pt x="1501" y="2668"/>
                    <a:pt x="644" y="2668"/>
                  </a:cubicBezTo>
                  <a:cubicBezTo>
                    <a:pt x="429" y="2668"/>
                    <a:pt x="215" y="2596"/>
                    <a:pt x="1" y="2501"/>
                  </a:cubicBezTo>
                  <a:lnTo>
                    <a:pt x="1" y="2501"/>
                  </a:lnTo>
                  <a:cubicBezTo>
                    <a:pt x="286" y="2787"/>
                    <a:pt x="667" y="2954"/>
                    <a:pt x="1072" y="2954"/>
                  </a:cubicBezTo>
                  <a:cubicBezTo>
                    <a:pt x="1953" y="2954"/>
                    <a:pt x="2620" y="2263"/>
                    <a:pt x="2620" y="1406"/>
                  </a:cubicBezTo>
                  <a:cubicBezTo>
                    <a:pt x="2620" y="786"/>
                    <a:pt x="2263" y="239"/>
                    <a:pt x="17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65"/>
            <p:cNvSpPr/>
            <p:nvPr/>
          </p:nvSpPr>
          <p:spPr>
            <a:xfrm>
              <a:off x="2378075" y="3707975"/>
              <a:ext cx="78145" cy="88074"/>
            </a:xfrm>
            <a:custGeom>
              <a:rect b="b" l="l" r="r" t="t"/>
              <a:pathLst>
                <a:path extrusionOk="0" h="2954" w="2621">
                  <a:moveTo>
                    <a:pt x="1715" y="0"/>
                  </a:moveTo>
                  <a:lnTo>
                    <a:pt x="1715" y="0"/>
                  </a:lnTo>
                  <a:cubicBezTo>
                    <a:pt x="2001" y="262"/>
                    <a:pt x="2192" y="667"/>
                    <a:pt x="2192" y="1096"/>
                  </a:cubicBezTo>
                  <a:cubicBezTo>
                    <a:pt x="2192" y="1977"/>
                    <a:pt x="1501" y="2644"/>
                    <a:pt x="644" y="2644"/>
                  </a:cubicBezTo>
                  <a:cubicBezTo>
                    <a:pt x="429" y="2644"/>
                    <a:pt x="215" y="2596"/>
                    <a:pt x="1" y="2501"/>
                  </a:cubicBezTo>
                  <a:lnTo>
                    <a:pt x="1" y="2501"/>
                  </a:lnTo>
                  <a:cubicBezTo>
                    <a:pt x="286" y="2763"/>
                    <a:pt x="667" y="2953"/>
                    <a:pt x="1072" y="2953"/>
                  </a:cubicBezTo>
                  <a:cubicBezTo>
                    <a:pt x="1953" y="2953"/>
                    <a:pt x="2620" y="2262"/>
                    <a:pt x="2620" y="1405"/>
                  </a:cubicBezTo>
                  <a:cubicBezTo>
                    <a:pt x="2620" y="786"/>
                    <a:pt x="2263" y="238"/>
                    <a:pt x="17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65"/>
            <p:cNvSpPr/>
            <p:nvPr/>
          </p:nvSpPr>
          <p:spPr>
            <a:xfrm>
              <a:off x="2378075" y="3825119"/>
              <a:ext cx="78145" cy="88074"/>
            </a:xfrm>
            <a:custGeom>
              <a:rect b="b" l="l" r="r" t="t"/>
              <a:pathLst>
                <a:path extrusionOk="0" h="2954" w="2621">
                  <a:moveTo>
                    <a:pt x="1715" y="0"/>
                  </a:moveTo>
                  <a:lnTo>
                    <a:pt x="1715" y="0"/>
                  </a:lnTo>
                  <a:cubicBezTo>
                    <a:pt x="2001" y="262"/>
                    <a:pt x="2192" y="667"/>
                    <a:pt x="2192" y="1096"/>
                  </a:cubicBezTo>
                  <a:cubicBezTo>
                    <a:pt x="2192" y="1977"/>
                    <a:pt x="1501" y="2644"/>
                    <a:pt x="644" y="2644"/>
                  </a:cubicBezTo>
                  <a:cubicBezTo>
                    <a:pt x="429" y="2644"/>
                    <a:pt x="215" y="2596"/>
                    <a:pt x="1" y="2501"/>
                  </a:cubicBezTo>
                  <a:lnTo>
                    <a:pt x="1" y="2501"/>
                  </a:lnTo>
                  <a:cubicBezTo>
                    <a:pt x="286" y="2763"/>
                    <a:pt x="667" y="2953"/>
                    <a:pt x="1072" y="2953"/>
                  </a:cubicBezTo>
                  <a:cubicBezTo>
                    <a:pt x="1953" y="2953"/>
                    <a:pt x="2620" y="2263"/>
                    <a:pt x="2620" y="1406"/>
                  </a:cubicBezTo>
                  <a:cubicBezTo>
                    <a:pt x="2620" y="786"/>
                    <a:pt x="2263" y="239"/>
                    <a:pt x="17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65"/>
            <p:cNvSpPr/>
            <p:nvPr/>
          </p:nvSpPr>
          <p:spPr>
            <a:xfrm>
              <a:off x="2356787" y="3582512"/>
              <a:ext cx="241442" cy="102772"/>
            </a:xfrm>
            <a:custGeom>
              <a:rect b="b" l="l" r="r" t="t"/>
              <a:pathLst>
                <a:path extrusionOk="0" h="3447" w="8098">
                  <a:moveTo>
                    <a:pt x="6406" y="731"/>
                  </a:moveTo>
                  <a:cubicBezTo>
                    <a:pt x="6430" y="731"/>
                    <a:pt x="6478" y="731"/>
                    <a:pt x="6478" y="755"/>
                  </a:cubicBezTo>
                  <a:lnTo>
                    <a:pt x="7716" y="2541"/>
                  </a:lnTo>
                  <a:cubicBezTo>
                    <a:pt x="7740" y="2565"/>
                    <a:pt x="7716" y="2613"/>
                    <a:pt x="7716" y="2636"/>
                  </a:cubicBezTo>
                  <a:cubicBezTo>
                    <a:pt x="7716" y="2660"/>
                    <a:pt x="7692" y="2660"/>
                    <a:pt x="7668" y="2660"/>
                  </a:cubicBezTo>
                  <a:lnTo>
                    <a:pt x="3263" y="2660"/>
                  </a:lnTo>
                  <a:cubicBezTo>
                    <a:pt x="3429" y="2398"/>
                    <a:pt x="3549" y="2041"/>
                    <a:pt x="3549" y="1684"/>
                  </a:cubicBezTo>
                  <a:cubicBezTo>
                    <a:pt x="3525" y="1350"/>
                    <a:pt x="3406" y="993"/>
                    <a:pt x="3215" y="731"/>
                  </a:cubicBezTo>
                  <a:close/>
                  <a:moveTo>
                    <a:pt x="1786" y="350"/>
                  </a:moveTo>
                  <a:cubicBezTo>
                    <a:pt x="2548" y="350"/>
                    <a:pt x="3167" y="969"/>
                    <a:pt x="3167" y="1708"/>
                  </a:cubicBezTo>
                  <a:cubicBezTo>
                    <a:pt x="3167" y="2446"/>
                    <a:pt x="2548" y="3089"/>
                    <a:pt x="1786" y="3089"/>
                  </a:cubicBezTo>
                  <a:cubicBezTo>
                    <a:pt x="1048" y="3089"/>
                    <a:pt x="429" y="2446"/>
                    <a:pt x="429" y="1708"/>
                  </a:cubicBezTo>
                  <a:cubicBezTo>
                    <a:pt x="429" y="969"/>
                    <a:pt x="1048" y="350"/>
                    <a:pt x="1786" y="350"/>
                  </a:cubicBezTo>
                  <a:close/>
                  <a:moveTo>
                    <a:pt x="1842" y="0"/>
                  </a:moveTo>
                  <a:cubicBezTo>
                    <a:pt x="1768" y="0"/>
                    <a:pt x="1694" y="6"/>
                    <a:pt x="1620" y="17"/>
                  </a:cubicBezTo>
                  <a:cubicBezTo>
                    <a:pt x="810" y="112"/>
                    <a:pt x="167" y="755"/>
                    <a:pt x="95" y="1589"/>
                  </a:cubicBezTo>
                  <a:cubicBezTo>
                    <a:pt x="0" y="2565"/>
                    <a:pt x="810" y="3446"/>
                    <a:pt x="1786" y="3446"/>
                  </a:cubicBezTo>
                  <a:cubicBezTo>
                    <a:pt x="2215" y="3446"/>
                    <a:pt x="2596" y="3279"/>
                    <a:pt x="2906" y="3041"/>
                  </a:cubicBezTo>
                  <a:lnTo>
                    <a:pt x="7621" y="3041"/>
                  </a:lnTo>
                  <a:cubicBezTo>
                    <a:pt x="7740" y="3041"/>
                    <a:pt x="7907" y="2994"/>
                    <a:pt x="7978" y="2875"/>
                  </a:cubicBezTo>
                  <a:cubicBezTo>
                    <a:pt x="8097" y="2732"/>
                    <a:pt x="8097" y="2517"/>
                    <a:pt x="7978" y="2374"/>
                  </a:cubicBezTo>
                  <a:lnTo>
                    <a:pt x="6740" y="588"/>
                  </a:lnTo>
                  <a:cubicBezTo>
                    <a:pt x="6644" y="469"/>
                    <a:pt x="6525" y="398"/>
                    <a:pt x="6382" y="398"/>
                  </a:cubicBezTo>
                  <a:lnTo>
                    <a:pt x="2906" y="398"/>
                  </a:lnTo>
                  <a:cubicBezTo>
                    <a:pt x="2624" y="157"/>
                    <a:pt x="2241" y="0"/>
                    <a:pt x="184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65"/>
            <p:cNvSpPr/>
            <p:nvPr/>
          </p:nvSpPr>
          <p:spPr>
            <a:xfrm>
              <a:off x="2356787" y="3697748"/>
              <a:ext cx="300356" cy="103249"/>
            </a:xfrm>
            <a:custGeom>
              <a:rect b="b" l="l" r="r" t="t"/>
              <a:pathLst>
                <a:path extrusionOk="0" h="3463" w="10074">
                  <a:moveTo>
                    <a:pt x="1786" y="367"/>
                  </a:moveTo>
                  <a:cubicBezTo>
                    <a:pt x="2548" y="367"/>
                    <a:pt x="3167" y="1010"/>
                    <a:pt x="3167" y="1748"/>
                  </a:cubicBezTo>
                  <a:cubicBezTo>
                    <a:pt x="3167" y="2486"/>
                    <a:pt x="2548" y="3106"/>
                    <a:pt x="1786" y="3106"/>
                  </a:cubicBezTo>
                  <a:cubicBezTo>
                    <a:pt x="1048" y="3106"/>
                    <a:pt x="429" y="2486"/>
                    <a:pt x="429" y="1748"/>
                  </a:cubicBezTo>
                  <a:cubicBezTo>
                    <a:pt x="429" y="1010"/>
                    <a:pt x="1048" y="367"/>
                    <a:pt x="1786" y="367"/>
                  </a:cubicBezTo>
                  <a:close/>
                  <a:moveTo>
                    <a:pt x="1775" y="1"/>
                  </a:moveTo>
                  <a:cubicBezTo>
                    <a:pt x="1716" y="1"/>
                    <a:pt x="1656" y="4"/>
                    <a:pt x="1596" y="10"/>
                  </a:cubicBezTo>
                  <a:cubicBezTo>
                    <a:pt x="786" y="105"/>
                    <a:pt x="119" y="772"/>
                    <a:pt x="72" y="1605"/>
                  </a:cubicBezTo>
                  <a:cubicBezTo>
                    <a:pt x="0" y="2605"/>
                    <a:pt x="810" y="3463"/>
                    <a:pt x="1786" y="3463"/>
                  </a:cubicBezTo>
                  <a:cubicBezTo>
                    <a:pt x="2215" y="3463"/>
                    <a:pt x="2596" y="3320"/>
                    <a:pt x="2906" y="3082"/>
                  </a:cubicBezTo>
                  <a:lnTo>
                    <a:pt x="9597" y="3082"/>
                  </a:lnTo>
                  <a:cubicBezTo>
                    <a:pt x="9716" y="3082"/>
                    <a:pt x="9859" y="3034"/>
                    <a:pt x="9955" y="2915"/>
                  </a:cubicBezTo>
                  <a:cubicBezTo>
                    <a:pt x="10074" y="2748"/>
                    <a:pt x="10074" y="2558"/>
                    <a:pt x="9955" y="2391"/>
                  </a:cubicBezTo>
                  <a:lnTo>
                    <a:pt x="8692" y="605"/>
                  </a:lnTo>
                  <a:cubicBezTo>
                    <a:pt x="8621" y="486"/>
                    <a:pt x="8502" y="438"/>
                    <a:pt x="8335" y="438"/>
                  </a:cubicBezTo>
                  <a:lnTo>
                    <a:pt x="7073" y="438"/>
                  </a:lnTo>
                  <a:cubicBezTo>
                    <a:pt x="6978" y="438"/>
                    <a:pt x="6906" y="486"/>
                    <a:pt x="6883" y="581"/>
                  </a:cubicBezTo>
                  <a:cubicBezTo>
                    <a:pt x="6859" y="700"/>
                    <a:pt x="6954" y="796"/>
                    <a:pt x="7073" y="796"/>
                  </a:cubicBezTo>
                  <a:lnTo>
                    <a:pt x="8335" y="796"/>
                  </a:lnTo>
                  <a:cubicBezTo>
                    <a:pt x="8359" y="796"/>
                    <a:pt x="8407" y="796"/>
                    <a:pt x="8407" y="819"/>
                  </a:cubicBezTo>
                  <a:lnTo>
                    <a:pt x="9645" y="2605"/>
                  </a:lnTo>
                  <a:cubicBezTo>
                    <a:pt x="9693" y="2629"/>
                    <a:pt x="9645" y="2677"/>
                    <a:pt x="9645" y="2701"/>
                  </a:cubicBezTo>
                  <a:cubicBezTo>
                    <a:pt x="9645" y="2725"/>
                    <a:pt x="9621" y="2725"/>
                    <a:pt x="9597" y="2725"/>
                  </a:cubicBezTo>
                  <a:lnTo>
                    <a:pt x="3191" y="2725"/>
                  </a:lnTo>
                  <a:cubicBezTo>
                    <a:pt x="3382" y="2463"/>
                    <a:pt x="3501" y="2105"/>
                    <a:pt x="3501" y="1748"/>
                  </a:cubicBezTo>
                  <a:cubicBezTo>
                    <a:pt x="3501" y="1391"/>
                    <a:pt x="3382" y="1058"/>
                    <a:pt x="3191" y="772"/>
                  </a:cubicBezTo>
                  <a:lnTo>
                    <a:pt x="6240" y="772"/>
                  </a:lnTo>
                  <a:cubicBezTo>
                    <a:pt x="6311" y="772"/>
                    <a:pt x="6382" y="700"/>
                    <a:pt x="6406" y="605"/>
                  </a:cubicBezTo>
                  <a:cubicBezTo>
                    <a:pt x="6430" y="486"/>
                    <a:pt x="6359" y="415"/>
                    <a:pt x="6240" y="415"/>
                  </a:cubicBezTo>
                  <a:lnTo>
                    <a:pt x="2858" y="415"/>
                  </a:lnTo>
                  <a:cubicBezTo>
                    <a:pt x="2587" y="144"/>
                    <a:pt x="2189" y="1"/>
                    <a:pt x="177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65"/>
            <p:cNvSpPr/>
            <p:nvPr/>
          </p:nvSpPr>
          <p:spPr>
            <a:xfrm>
              <a:off x="2356787" y="3816592"/>
              <a:ext cx="357154" cy="102832"/>
            </a:xfrm>
            <a:custGeom>
              <a:rect b="b" l="l" r="r" t="t"/>
              <a:pathLst>
                <a:path extrusionOk="0" h="3449" w="11979">
                  <a:moveTo>
                    <a:pt x="1786" y="310"/>
                  </a:moveTo>
                  <a:cubicBezTo>
                    <a:pt x="2548" y="310"/>
                    <a:pt x="3167" y="953"/>
                    <a:pt x="3167" y="1692"/>
                  </a:cubicBezTo>
                  <a:cubicBezTo>
                    <a:pt x="3167" y="2430"/>
                    <a:pt x="2572" y="3049"/>
                    <a:pt x="1786" y="3049"/>
                  </a:cubicBezTo>
                  <a:cubicBezTo>
                    <a:pt x="1048" y="3049"/>
                    <a:pt x="429" y="2430"/>
                    <a:pt x="429" y="1692"/>
                  </a:cubicBezTo>
                  <a:cubicBezTo>
                    <a:pt x="429" y="953"/>
                    <a:pt x="1048" y="310"/>
                    <a:pt x="1786" y="310"/>
                  </a:cubicBezTo>
                  <a:close/>
                  <a:moveTo>
                    <a:pt x="1786" y="1"/>
                  </a:moveTo>
                  <a:cubicBezTo>
                    <a:pt x="810" y="1"/>
                    <a:pt x="0" y="858"/>
                    <a:pt x="72" y="1858"/>
                  </a:cubicBezTo>
                  <a:cubicBezTo>
                    <a:pt x="119" y="2668"/>
                    <a:pt x="786" y="3359"/>
                    <a:pt x="1596" y="3430"/>
                  </a:cubicBezTo>
                  <a:cubicBezTo>
                    <a:pt x="1673" y="3442"/>
                    <a:pt x="1751" y="3448"/>
                    <a:pt x="1829" y="3448"/>
                  </a:cubicBezTo>
                  <a:cubicBezTo>
                    <a:pt x="2213" y="3448"/>
                    <a:pt x="2601" y="3306"/>
                    <a:pt x="2858" y="3049"/>
                  </a:cubicBezTo>
                  <a:lnTo>
                    <a:pt x="3906" y="3049"/>
                  </a:lnTo>
                  <a:cubicBezTo>
                    <a:pt x="4001" y="3049"/>
                    <a:pt x="4049" y="3001"/>
                    <a:pt x="4072" y="2906"/>
                  </a:cubicBezTo>
                  <a:cubicBezTo>
                    <a:pt x="4120" y="2787"/>
                    <a:pt x="4025" y="2692"/>
                    <a:pt x="3906" y="2692"/>
                  </a:cubicBezTo>
                  <a:lnTo>
                    <a:pt x="3191" y="2692"/>
                  </a:lnTo>
                  <a:cubicBezTo>
                    <a:pt x="3358" y="2430"/>
                    <a:pt x="3477" y="2073"/>
                    <a:pt x="3477" y="1715"/>
                  </a:cubicBezTo>
                  <a:cubicBezTo>
                    <a:pt x="3477" y="1358"/>
                    <a:pt x="3358" y="1025"/>
                    <a:pt x="3191" y="739"/>
                  </a:cubicBezTo>
                  <a:lnTo>
                    <a:pt x="10264" y="739"/>
                  </a:lnTo>
                  <a:cubicBezTo>
                    <a:pt x="10312" y="739"/>
                    <a:pt x="10336" y="739"/>
                    <a:pt x="10336" y="763"/>
                  </a:cubicBezTo>
                  <a:lnTo>
                    <a:pt x="11574" y="2549"/>
                  </a:lnTo>
                  <a:cubicBezTo>
                    <a:pt x="11622" y="2573"/>
                    <a:pt x="11574" y="2620"/>
                    <a:pt x="11574" y="2644"/>
                  </a:cubicBezTo>
                  <a:cubicBezTo>
                    <a:pt x="11574" y="2668"/>
                    <a:pt x="11550" y="2668"/>
                    <a:pt x="11526" y="2668"/>
                  </a:cubicBezTo>
                  <a:lnTo>
                    <a:pt x="4739" y="2668"/>
                  </a:lnTo>
                  <a:cubicBezTo>
                    <a:pt x="4644" y="2668"/>
                    <a:pt x="4596" y="2739"/>
                    <a:pt x="4573" y="2811"/>
                  </a:cubicBezTo>
                  <a:cubicBezTo>
                    <a:pt x="4525" y="2930"/>
                    <a:pt x="4620" y="3025"/>
                    <a:pt x="4739" y="3025"/>
                  </a:cubicBezTo>
                  <a:lnTo>
                    <a:pt x="11526" y="3025"/>
                  </a:lnTo>
                  <a:cubicBezTo>
                    <a:pt x="11645" y="3025"/>
                    <a:pt x="11788" y="2978"/>
                    <a:pt x="11884" y="2858"/>
                  </a:cubicBezTo>
                  <a:cubicBezTo>
                    <a:pt x="11979" y="2692"/>
                    <a:pt x="11979" y="2501"/>
                    <a:pt x="11884" y="2335"/>
                  </a:cubicBezTo>
                  <a:lnTo>
                    <a:pt x="10645" y="548"/>
                  </a:lnTo>
                  <a:cubicBezTo>
                    <a:pt x="10550" y="429"/>
                    <a:pt x="10431" y="382"/>
                    <a:pt x="10288" y="382"/>
                  </a:cubicBezTo>
                  <a:lnTo>
                    <a:pt x="2906" y="382"/>
                  </a:lnTo>
                  <a:cubicBezTo>
                    <a:pt x="2596" y="144"/>
                    <a:pt x="2215" y="1"/>
                    <a:pt x="178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5" name="Google Shape;3175;p65"/>
          <p:cNvGrpSpPr/>
          <p:nvPr/>
        </p:nvGrpSpPr>
        <p:grpSpPr>
          <a:xfrm>
            <a:off x="1065573" y="4146767"/>
            <a:ext cx="354321" cy="355039"/>
            <a:chOff x="1713260" y="4146767"/>
            <a:chExt cx="354321" cy="355039"/>
          </a:xfrm>
        </p:grpSpPr>
        <p:sp>
          <p:nvSpPr>
            <p:cNvPr id="3176" name="Google Shape;3176;p65"/>
            <p:cNvSpPr/>
            <p:nvPr/>
          </p:nvSpPr>
          <p:spPr>
            <a:xfrm>
              <a:off x="1804137" y="4237644"/>
              <a:ext cx="171854" cy="172569"/>
            </a:xfrm>
            <a:custGeom>
              <a:rect b="b" l="l" r="r" t="t"/>
              <a:pathLst>
                <a:path extrusionOk="0" h="5788" w="5764">
                  <a:moveTo>
                    <a:pt x="2882" y="1"/>
                  </a:moveTo>
                  <a:cubicBezTo>
                    <a:pt x="1287" y="1"/>
                    <a:pt x="1" y="1310"/>
                    <a:pt x="1" y="2906"/>
                  </a:cubicBezTo>
                  <a:cubicBezTo>
                    <a:pt x="1" y="4478"/>
                    <a:pt x="1287" y="5788"/>
                    <a:pt x="2882" y="5788"/>
                  </a:cubicBezTo>
                  <a:cubicBezTo>
                    <a:pt x="4478" y="5788"/>
                    <a:pt x="5764" y="4478"/>
                    <a:pt x="5764" y="2906"/>
                  </a:cubicBezTo>
                  <a:cubicBezTo>
                    <a:pt x="5764" y="1310"/>
                    <a:pt x="4478" y="1"/>
                    <a:pt x="2882"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65"/>
            <p:cNvSpPr/>
            <p:nvPr/>
          </p:nvSpPr>
          <p:spPr>
            <a:xfrm>
              <a:off x="1836099" y="4248288"/>
              <a:ext cx="140608" cy="161925"/>
            </a:xfrm>
            <a:custGeom>
              <a:rect b="b" l="l" r="r" t="t"/>
              <a:pathLst>
                <a:path extrusionOk="0" h="5431" w="4716">
                  <a:moveTo>
                    <a:pt x="3215" y="1"/>
                  </a:moveTo>
                  <a:lnTo>
                    <a:pt x="3215" y="1"/>
                  </a:lnTo>
                  <a:cubicBezTo>
                    <a:pt x="3882" y="549"/>
                    <a:pt x="4287" y="1358"/>
                    <a:pt x="4287" y="2239"/>
                  </a:cubicBezTo>
                  <a:cubicBezTo>
                    <a:pt x="4287" y="3859"/>
                    <a:pt x="3001" y="5121"/>
                    <a:pt x="1405" y="5121"/>
                  </a:cubicBezTo>
                  <a:cubicBezTo>
                    <a:pt x="905" y="5121"/>
                    <a:pt x="429" y="5002"/>
                    <a:pt x="0" y="4764"/>
                  </a:cubicBezTo>
                  <a:lnTo>
                    <a:pt x="0" y="4764"/>
                  </a:lnTo>
                  <a:cubicBezTo>
                    <a:pt x="477" y="5192"/>
                    <a:pt x="1143" y="5431"/>
                    <a:pt x="1810" y="5431"/>
                  </a:cubicBezTo>
                  <a:cubicBezTo>
                    <a:pt x="3430" y="5431"/>
                    <a:pt x="4716" y="4145"/>
                    <a:pt x="4716" y="2549"/>
                  </a:cubicBezTo>
                  <a:cubicBezTo>
                    <a:pt x="4716" y="1477"/>
                    <a:pt x="4120" y="525"/>
                    <a:pt x="3215"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65"/>
            <p:cNvSpPr/>
            <p:nvPr/>
          </p:nvSpPr>
          <p:spPr>
            <a:xfrm>
              <a:off x="1718925" y="4336333"/>
              <a:ext cx="159093" cy="159093"/>
            </a:xfrm>
            <a:custGeom>
              <a:rect b="b" l="l" r="r" t="t"/>
              <a:pathLst>
                <a:path extrusionOk="0" h="5336" w="5336">
                  <a:moveTo>
                    <a:pt x="72" y="1"/>
                  </a:moveTo>
                  <a:cubicBezTo>
                    <a:pt x="25" y="1"/>
                    <a:pt x="1" y="72"/>
                    <a:pt x="1" y="96"/>
                  </a:cubicBezTo>
                  <a:cubicBezTo>
                    <a:pt x="239" y="2859"/>
                    <a:pt x="2478" y="5097"/>
                    <a:pt x="5240" y="5335"/>
                  </a:cubicBezTo>
                  <a:cubicBezTo>
                    <a:pt x="5312" y="5335"/>
                    <a:pt x="5335" y="5311"/>
                    <a:pt x="5335" y="5264"/>
                  </a:cubicBezTo>
                  <a:lnTo>
                    <a:pt x="5335" y="3787"/>
                  </a:lnTo>
                  <a:cubicBezTo>
                    <a:pt x="5335" y="3763"/>
                    <a:pt x="5312" y="3716"/>
                    <a:pt x="5240" y="3692"/>
                  </a:cubicBezTo>
                  <a:cubicBezTo>
                    <a:pt x="3335" y="3454"/>
                    <a:pt x="1858" y="1977"/>
                    <a:pt x="1620" y="72"/>
                  </a:cubicBezTo>
                  <a:cubicBezTo>
                    <a:pt x="1620" y="25"/>
                    <a:pt x="1573" y="1"/>
                    <a:pt x="1549"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65"/>
            <p:cNvSpPr/>
            <p:nvPr/>
          </p:nvSpPr>
          <p:spPr>
            <a:xfrm>
              <a:off x="1718925" y="4336333"/>
              <a:ext cx="159093" cy="159093"/>
            </a:xfrm>
            <a:custGeom>
              <a:rect b="b" l="l" r="r" t="t"/>
              <a:pathLst>
                <a:path extrusionOk="0" h="5336" w="5336">
                  <a:moveTo>
                    <a:pt x="72" y="1"/>
                  </a:moveTo>
                  <a:cubicBezTo>
                    <a:pt x="25" y="1"/>
                    <a:pt x="1" y="72"/>
                    <a:pt x="1" y="96"/>
                  </a:cubicBezTo>
                  <a:cubicBezTo>
                    <a:pt x="239" y="2859"/>
                    <a:pt x="2478" y="5097"/>
                    <a:pt x="5240" y="5335"/>
                  </a:cubicBezTo>
                  <a:cubicBezTo>
                    <a:pt x="5312" y="5335"/>
                    <a:pt x="5335" y="5311"/>
                    <a:pt x="5335" y="5264"/>
                  </a:cubicBezTo>
                  <a:lnTo>
                    <a:pt x="5335" y="3787"/>
                  </a:lnTo>
                  <a:cubicBezTo>
                    <a:pt x="5335" y="3763"/>
                    <a:pt x="5312" y="3716"/>
                    <a:pt x="5240" y="3692"/>
                  </a:cubicBezTo>
                  <a:cubicBezTo>
                    <a:pt x="3335" y="3454"/>
                    <a:pt x="1858" y="1977"/>
                    <a:pt x="1620" y="72"/>
                  </a:cubicBezTo>
                  <a:cubicBezTo>
                    <a:pt x="1620" y="25"/>
                    <a:pt x="1573" y="1"/>
                    <a:pt x="1549"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65"/>
            <p:cNvSpPr/>
            <p:nvPr/>
          </p:nvSpPr>
          <p:spPr>
            <a:xfrm>
              <a:off x="1718925" y="4151746"/>
              <a:ext cx="343707" cy="343678"/>
            </a:xfrm>
            <a:custGeom>
              <a:rect b="b" l="l" r="r" t="t"/>
              <a:pathLst>
                <a:path extrusionOk="0" h="11527" w="11528">
                  <a:moveTo>
                    <a:pt x="5740" y="0"/>
                  </a:moveTo>
                  <a:cubicBezTo>
                    <a:pt x="2740" y="0"/>
                    <a:pt x="263" y="2334"/>
                    <a:pt x="1" y="5263"/>
                  </a:cubicBezTo>
                  <a:cubicBezTo>
                    <a:pt x="1" y="5335"/>
                    <a:pt x="25" y="5358"/>
                    <a:pt x="72" y="5358"/>
                  </a:cubicBezTo>
                  <a:lnTo>
                    <a:pt x="1549" y="5358"/>
                  </a:lnTo>
                  <a:cubicBezTo>
                    <a:pt x="1573" y="5358"/>
                    <a:pt x="1620" y="5335"/>
                    <a:pt x="1620" y="5287"/>
                  </a:cubicBezTo>
                  <a:cubicBezTo>
                    <a:pt x="1867" y="3235"/>
                    <a:pt x="3598" y="1660"/>
                    <a:pt x="5718" y="1660"/>
                  </a:cubicBezTo>
                  <a:cubicBezTo>
                    <a:pt x="6058" y="1660"/>
                    <a:pt x="6409" y="1701"/>
                    <a:pt x="6764" y="1786"/>
                  </a:cubicBezTo>
                  <a:cubicBezTo>
                    <a:pt x="8074" y="2096"/>
                    <a:pt x="9408" y="3453"/>
                    <a:pt x="9741" y="4763"/>
                  </a:cubicBezTo>
                  <a:cubicBezTo>
                    <a:pt x="10360" y="7311"/>
                    <a:pt x="8598" y="9621"/>
                    <a:pt x="6216" y="9907"/>
                  </a:cubicBezTo>
                  <a:cubicBezTo>
                    <a:pt x="6193" y="9907"/>
                    <a:pt x="6169" y="9954"/>
                    <a:pt x="6169" y="9978"/>
                  </a:cubicBezTo>
                  <a:lnTo>
                    <a:pt x="6169" y="11455"/>
                  </a:lnTo>
                  <a:cubicBezTo>
                    <a:pt x="6169" y="11502"/>
                    <a:pt x="6216" y="11526"/>
                    <a:pt x="6264" y="11526"/>
                  </a:cubicBezTo>
                  <a:cubicBezTo>
                    <a:pt x="9193" y="11264"/>
                    <a:pt x="11527" y="8788"/>
                    <a:pt x="11527" y="5787"/>
                  </a:cubicBezTo>
                  <a:cubicBezTo>
                    <a:pt x="11527" y="2596"/>
                    <a:pt x="8931" y="0"/>
                    <a:pt x="5740"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65"/>
            <p:cNvSpPr/>
            <p:nvPr/>
          </p:nvSpPr>
          <p:spPr>
            <a:xfrm>
              <a:off x="1902826" y="4173750"/>
              <a:ext cx="159808" cy="321674"/>
            </a:xfrm>
            <a:custGeom>
              <a:rect b="b" l="l" r="r" t="t"/>
              <a:pathLst>
                <a:path extrusionOk="0" h="10789" w="5360">
                  <a:moveTo>
                    <a:pt x="2406" y="0"/>
                  </a:moveTo>
                  <a:cubicBezTo>
                    <a:pt x="3906" y="1048"/>
                    <a:pt x="4883" y="2763"/>
                    <a:pt x="4883" y="4739"/>
                  </a:cubicBezTo>
                  <a:cubicBezTo>
                    <a:pt x="4883" y="7621"/>
                    <a:pt x="2763" y="10050"/>
                    <a:pt x="1" y="10455"/>
                  </a:cubicBezTo>
                  <a:lnTo>
                    <a:pt x="1" y="10717"/>
                  </a:lnTo>
                  <a:cubicBezTo>
                    <a:pt x="1" y="10764"/>
                    <a:pt x="48" y="10788"/>
                    <a:pt x="96" y="10788"/>
                  </a:cubicBezTo>
                  <a:cubicBezTo>
                    <a:pt x="3025" y="10526"/>
                    <a:pt x="5359" y="8050"/>
                    <a:pt x="5359" y="5049"/>
                  </a:cubicBezTo>
                  <a:cubicBezTo>
                    <a:pt x="5359" y="2906"/>
                    <a:pt x="4192" y="1024"/>
                    <a:pt x="2406"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65"/>
            <p:cNvSpPr/>
            <p:nvPr/>
          </p:nvSpPr>
          <p:spPr>
            <a:xfrm>
              <a:off x="1713260" y="4146767"/>
              <a:ext cx="354321" cy="352920"/>
            </a:xfrm>
            <a:custGeom>
              <a:rect b="b" l="l" r="r" t="t"/>
              <a:pathLst>
                <a:path extrusionOk="0" h="11837" w="11884">
                  <a:moveTo>
                    <a:pt x="5930" y="0"/>
                  </a:moveTo>
                  <a:cubicBezTo>
                    <a:pt x="4454" y="0"/>
                    <a:pt x="3025" y="548"/>
                    <a:pt x="1929" y="1572"/>
                  </a:cubicBezTo>
                  <a:cubicBezTo>
                    <a:pt x="810" y="2572"/>
                    <a:pt x="167" y="3954"/>
                    <a:pt x="0" y="5406"/>
                  </a:cubicBezTo>
                  <a:cubicBezTo>
                    <a:pt x="0" y="5525"/>
                    <a:pt x="72" y="5644"/>
                    <a:pt x="191" y="5668"/>
                  </a:cubicBezTo>
                  <a:lnTo>
                    <a:pt x="1739" y="5668"/>
                  </a:lnTo>
                  <a:cubicBezTo>
                    <a:pt x="1858" y="5668"/>
                    <a:pt x="1977" y="5597"/>
                    <a:pt x="1977" y="5454"/>
                  </a:cubicBezTo>
                  <a:cubicBezTo>
                    <a:pt x="2215" y="3477"/>
                    <a:pt x="3906" y="1953"/>
                    <a:pt x="5930" y="1953"/>
                  </a:cubicBezTo>
                  <a:cubicBezTo>
                    <a:pt x="6597" y="1953"/>
                    <a:pt x="7240" y="2144"/>
                    <a:pt x="7812" y="2429"/>
                  </a:cubicBezTo>
                  <a:cubicBezTo>
                    <a:pt x="7838" y="2449"/>
                    <a:pt x="7866" y="2458"/>
                    <a:pt x="7893" y="2458"/>
                  </a:cubicBezTo>
                  <a:cubicBezTo>
                    <a:pt x="7965" y="2458"/>
                    <a:pt x="8032" y="2397"/>
                    <a:pt x="8050" y="2310"/>
                  </a:cubicBezTo>
                  <a:cubicBezTo>
                    <a:pt x="8074" y="2215"/>
                    <a:pt x="8026" y="2144"/>
                    <a:pt x="7954" y="2096"/>
                  </a:cubicBezTo>
                  <a:cubicBezTo>
                    <a:pt x="7335" y="1786"/>
                    <a:pt x="6621" y="1596"/>
                    <a:pt x="5930" y="1596"/>
                  </a:cubicBezTo>
                  <a:cubicBezTo>
                    <a:pt x="3787" y="1596"/>
                    <a:pt x="1953" y="3168"/>
                    <a:pt x="1644" y="5311"/>
                  </a:cubicBezTo>
                  <a:lnTo>
                    <a:pt x="358" y="5311"/>
                  </a:lnTo>
                  <a:cubicBezTo>
                    <a:pt x="524" y="3977"/>
                    <a:pt x="1143" y="2715"/>
                    <a:pt x="2144" y="1810"/>
                  </a:cubicBezTo>
                  <a:cubicBezTo>
                    <a:pt x="3192" y="858"/>
                    <a:pt x="4525" y="310"/>
                    <a:pt x="5930" y="310"/>
                  </a:cubicBezTo>
                  <a:cubicBezTo>
                    <a:pt x="7431" y="310"/>
                    <a:pt x="8812" y="905"/>
                    <a:pt x="9883" y="1953"/>
                  </a:cubicBezTo>
                  <a:cubicBezTo>
                    <a:pt x="10955" y="3025"/>
                    <a:pt x="11527" y="4430"/>
                    <a:pt x="11527" y="5906"/>
                  </a:cubicBezTo>
                  <a:cubicBezTo>
                    <a:pt x="11527" y="7311"/>
                    <a:pt x="11003" y="8669"/>
                    <a:pt x="10050" y="9693"/>
                  </a:cubicBezTo>
                  <a:cubicBezTo>
                    <a:pt x="9121" y="10717"/>
                    <a:pt x="7859" y="11336"/>
                    <a:pt x="6526" y="11479"/>
                  </a:cubicBezTo>
                  <a:lnTo>
                    <a:pt x="6526" y="10193"/>
                  </a:lnTo>
                  <a:cubicBezTo>
                    <a:pt x="8645" y="9907"/>
                    <a:pt x="10241" y="8097"/>
                    <a:pt x="10241" y="5906"/>
                  </a:cubicBezTo>
                  <a:cubicBezTo>
                    <a:pt x="10241" y="4644"/>
                    <a:pt x="9693" y="3406"/>
                    <a:pt x="8669" y="2572"/>
                  </a:cubicBezTo>
                  <a:cubicBezTo>
                    <a:pt x="8645" y="2549"/>
                    <a:pt x="8609" y="2537"/>
                    <a:pt x="8571" y="2537"/>
                  </a:cubicBezTo>
                  <a:cubicBezTo>
                    <a:pt x="8532" y="2537"/>
                    <a:pt x="8490" y="2549"/>
                    <a:pt x="8455" y="2572"/>
                  </a:cubicBezTo>
                  <a:cubicBezTo>
                    <a:pt x="8383" y="2644"/>
                    <a:pt x="8383" y="2787"/>
                    <a:pt x="8455" y="2858"/>
                  </a:cubicBezTo>
                  <a:cubicBezTo>
                    <a:pt x="9383" y="3620"/>
                    <a:pt x="9931" y="4716"/>
                    <a:pt x="9931" y="5906"/>
                  </a:cubicBezTo>
                  <a:cubicBezTo>
                    <a:pt x="9931" y="7931"/>
                    <a:pt x="8407" y="9621"/>
                    <a:pt x="6406" y="9860"/>
                  </a:cubicBezTo>
                  <a:cubicBezTo>
                    <a:pt x="6287" y="9860"/>
                    <a:pt x="6192" y="9979"/>
                    <a:pt x="6192" y="10098"/>
                  </a:cubicBezTo>
                  <a:lnTo>
                    <a:pt x="6192" y="11598"/>
                  </a:lnTo>
                  <a:lnTo>
                    <a:pt x="6192" y="11622"/>
                  </a:lnTo>
                  <a:cubicBezTo>
                    <a:pt x="6240" y="11741"/>
                    <a:pt x="6335" y="11836"/>
                    <a:pt x="6430" y="11836"/>
                  </a:cubicBezTo>
                  <a:lnTo>
                    <a:pt x="6478" y="11836"/>
                  </a:lnTo>
                  <a:cubicBezTo>
                    <a:pt x="7954" y="11717"/>
                    <a:pt x="9336" y="11026"/>
                    <a:pt x="10312" y="9931"/>
                  </a:cubicBezTo>
                  <a:cubicBezTo>
                    <a:pt x="11312" y="8836"/>
                    <a:pt x="11884" y="7407"/>
                    <a:pt x="11884" y="5906"/>
                  </a:cubicBezTo>
                  <a:cubicBezTo>
                    <a:pt x="11884" y="4358"/>
                    <a:pt x="11265" y="2882"/>
                    <a:pt x="10122" y="1739"/>
                  </a:cubicBezTo>
                  <a:cubicBezTo>
                    <a:pt x="9002" y="620"/>
                    <a:pt x="7526" y="0"/>
                    <a:pt x="59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65"/>
            <p:cNvSpPr/>
            <p:nvPr/>
          </p:nvSpPr>
          <p:spPr>
            <a:xfrm>
              <a:off x="1715377" y="4332785"/>
              <a:ext cx="169021" cy="169021"/>
            </a:xfrm>
            <a:custGeom>
              <a:rect b="b" l="l" r="r" t="t"/>
              <a:pathLst>
                <a:path extrusionOk="0" h="5669" w="5669">
                  <a:moveTo>
                    <a:pt x="215" y="1"/>
                  </a:moveTo>
                  <a:cubicBezTo>
                    <a:pt x="72" y="25"/>
                    <a:pt x="1" y="144"/>
                    <a:pt x="1" y="263"/>
                  </a:cubicBezTo>
                  <a:cubicBezTo>
                    <a:pt x="191" y="2454"/>
                    <a:pt x="1549" y="4311"/>
                    <a:pt x="3549" y="5216"/>
                  </a:cubicBezTo>
                  <a:cubicBezTo>
                    <a:pt x="3572" y="5222"/>
                    <a:pt x="3593" y="5225"/>
                    <a:pt x="3613" y="5225"/>
                  </a:cubicBezTo>
                  <a:cubicBezTo>
                    <a:pt x="3678" y="5225"/>
                    <a:pt x="3733" y="5194"/>
                    <a:pt x="3787" y="5121"/>
                  </a:cubicBezTo>
                  <a:cubicBezTo>
                    <a:pt x="3811" y="5026"/>
                    <a:pt x="3787" y="4954"/>
                    <a:pt x="3692" y="4883"/>
                  </a:cubicBezTo>
                  <a:cubicBezTo>
                    <a:pt x="1858" y="4073"/>
                    <a:pt x="596" y="2358"/>
                    <a:pt x="358" y="358"/>
                  </a:cubicBezTo>
                  <a:lnTo>
                    <a:pt x="1644" y="358"/>
                  </a:lnTo>
                  <a:cubicBezTo>
                    <a:pt x="1763" y="1287"/>
                    <a:pt x="2216" y="2144"/>
                    <a:pt x="2859" y="2811"/>
                  </a:cubicBezTo>
                  <a:cubicBezTo>
                    <a:pt x="3525" y="3454"/>
                    <a:pt x="4383" y="3906"/>
                    <a:pt x="5311" y="4025"/>
                  </a:cubicBezTo>
                  <a:lnTo>
                    <a:pt x="5311" y="5311"/>
                  </a:lnTo>
                  <a:cubicBezTo>
                    <a:pt x="5002" y="5264"/>
                    <a:pt x="4668" y="5216"/>
                    <a:pt x="4383" y="5121"/>
                  </a:cubicBezTo>
                  <a:cubicBezTo>
                    <a:pt x="4359" y="5121"/>
                    <a:pt x="4287" y="5121"/>
                    <a:pt x="4264" y="5145"/>
                  </a:cubicBezTo>
                  <a:cubicBezTo>
                    <a:pt x="4121" y="5264"/>
                    <a:pt x="4168" y="5430"/>
                    <a:pt x="4311" y="5478"/>
                  </a:cubicBezTo>
                  <a:cubicBezTo>
                    <a:pt x="4668" y="5573"/>
                    <a:pt x="5026" y="5621"/>
                    <a:pt x="5383" y="5669"/>
                  </a:cubicBezTo>
                  <a:lnTo>
                    <a:pt x="5431" y="5669"/>
                  </a:lnTo>
                  <a:cubicBezTo>
                    <a:pt x="5550" y="5669"/>
                    <a:pt x="5621" y="5573"/>
                    <a:pt x="5669" y="5454"/>
                  </a:cubicBezTo>
                  <a:lnTo>
                    <a:pt x="5669" y="5430"/>
                  </a:lnTo>
                  <a:lnTo>
                    <a:pt x="5669" y="3906"/>
                  </a:lnTo>
                  <a:cubicBezTo>
                    <a:pt x="5621" y="3787"/>
                    <a:pt x="5550" y="3668"/>
                    <a:pt x="5431" y="3668"/>
                  </a:cubicBezTo>
                  <a:cubicBezTo>
                    <a:pt x="4549" y="3549"/>
                    <a:pt x="3716" y="3168"/>
                    <a:pt x="3097" y="2525"/>
                  </a:cubicBezTo>
                  <a:cubicBezTo>
                    <a:pt x="2478" y="1906"/>
                    <a:pt x="2049" y="1072"/>
                    <a:pt x="1977" y="215"/>
                  </a:cubicBezTo>
                  <a:cubicBezTo>
                    <a:pt x="1977" y="96"/>
                    <a:pt x="1858" y="1"/>
                    <a:pt x="17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65"/>
            <p:cNvSpPr/>
            <p:nvPr/>
          </p:nvSpPr>
          <p:spPr>
            <a:xfrm>
              <a:off x="1799158" y="4232665"/>
              <a:ext cx="182527" cy="182527"/>
            </a:xfrm>
            <a:custGeom>
              <a:rect b="b" l="l" r="r" t="t"/>
              <a:pathLst>
                <a:path extrusionOk="0" h="6122" w="6122">
                  <a:moveTo>
                    <a:pt x="3049" y="382"/>
                  </a:moveTo>
                  <a:cubicBezTo>
                    <a:pt x="4550" y="382"/>
                    <a:pt x="5764" y="1596"/>
                    <a:pt x="5764" y="3097"/>
                  </a:cubicBezTo>
                  <a:cubicBezTo>
                    <a:pt x="5788" y="4573"/>
                    <a:pt x="4573" y="5812"/>
                    <a:pt x="3049" y="5812"/>
                  </a:cubicBezTo>
                  <a:cubicBezTo>
                    <a:pt x="1573" y="5812"/>
                    <a:pt x="358" y="4573"/>
                    <a:pt x="358" y="3097"/>
                  </a:cubicBezTo>
                  <a:cubicBezTo>
                    <a:pt x="358" y="1596"/>
                    <a:pt x="1573" y="382"/>
                    <a:pt x="3049" y="382"/>
                  </a:cubicBezTo>
                  <a:close/>
                  <a:moveTo>
                    <a:pt x="3049" y="1"/>
                  </a:moveTo>
                  <a:cubicBezTo>
                    <a:pt x="1358" y="1"/>
                    <a:pt x="1" y="1358"/>
                    <a:pt x="1" y="3073"/>
                  </a:cubicBezTo>
                  <a:cubicBezTo>
                    <a:pt x="1" y="4764"/>
                    <a:pt x="1358" y="6121"/>
                    <a:pt x="3049" y="6121"/>
                  </a:cubicBezTo>
                  <a:cubicBezTo>
                    <a:pt x="4764" y="6121"/>
                    <a:pt x="6121" y="4764"/>
                    <a:pt x="6121" y="3073"/>
                  </a:cubicBezTo>
                  <a:cubicBezTo>
                    <a:pt x="6121" y="1358"/>
                    <a:pt x="4764" y="1"/>
                    <a:pt x="304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65"/>
            <p:cNvSpPr/>
            <p:nvPr/>
          </p:nvSpPr>
          <p:spPr>
            <a:xfrm>
              <a:off x="1851007" y="4297305"/>
              <a:ext cx="79546" cy="10674"/>
            </a:xfrm>
            <a:custGeom>
              <a:rect b="b" l="l" r="r" t="t"/>
              <a:pathLst>
                <a:path extrusionOk="0" h="358" w="2668">
                  <a:moveTo>
                    <a:pt x="215" y="0"/>
                  </a:moveTo>
                  <a:cubicBezTo>
                    <a:pt x="119" y="0"/>
                    <a:pt x="72" y="71"/>
                    <a:pt x="48" y="143"/>
                  </a:cubicBezTo>
                  <a:cubicBezTo>
                    <a:pt x="0" y="262"/>
                    <a:pt x="96" y="357"/>
                    <a:pt x="215" y="357"/>
                  </a:cubicBezTo>
                  <a:lnTo>
                    <a:pt x="2477" y="357"/>
                  </a:lnTo>
                  <a:cubicBezTo>
                    <a:pt x="2572" y="357"/>
                    <a:pt x="2620" y="310"/>
                    <a:pt x="2668" y="214"/>
                  </a:cubicBezTo>
                  <a:cubicBezTo>
                    <a:pt x="2668" y="119"/>
                    <a:pt x="2572" y="0"/>
                    <a:pt x="247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65"/>
            <p:cNvSpPr/>
            <p:nvPr/>
          </p:nvSpPr>
          <p:spPr>
            <a:xfrm>
              <a:off x="1851007" y="4318593"/>
              <a:ext cx="79546" cy="10674"/>
            </a:xfrm>
            <a:custGeom>
              <a:rect b="b" l="l" r="r" t="t"/>
              <a:pathLst>
                <a:path extrusionOk="0" h="358" w="2668">
                  <a:moveTo>
                    <a:pt x="215" y="0"/>
                  </a:moveTo>
                  <a:cubicBezTo>
                    <a:pt x="119" y="0"/>
                    <a:pt x="72" y="72"/>
                    <a:pt x="48" y="143"/>
                  </a:cubicBezTo>
                  <a:cubicBezTo>
                    <a:pt x="0" y="262"/>
                    <a:pt x="96" y="358"/>
                    <a:pt x="215" y="358"/>
                  </a:cubicBezTo>
                  <a:lnTo>
                    <a:pt x="2477" y="358"/>
                  </a:lnTo>
                  <a:cubicBezTo>
                    <a:pt x="2572" y="358"/>
                    <a:pt x="2620" y="310"/>
                    <a:pt x="2668" y="215"/>
                  </a:cubicBezTo>
                  <a:cubicBezTo>
                    <a:pt x="2668" y="120"/>
                    <a:pt x="2572" y="0"/>
                    <a:pt x="247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65"/>
            <p:cNvSpPr/>
            <p:nvPr/>
          </p:nvSpPr>
          <p:spPr>
            <a:xfrm>
              <a:off x="1867346" y="4340596"/>
              <a:ext cx="46183" cy="10674"/>
            </a:xfrm>
            <a:custGeom>
              <a:rect b="b" l="l" r="r" t="t"/>
              <a:pathLst>
                <a:path extrusionOk="0" h="358" w="1549">
                  <a:moveTo>
                    <a:pt x="214" y="1"/>
                  </a:moveTo>
                  <a:cubicBezTo>
                    <a:pt x="119" y="1"/>
                    <a:pt x="48" y="72"/>
                    <a:pt x="24" y="167"/>
                  </a:cubicBezTo>
                  <a:cubicBezTo>
                    <a:pt x="0" y="286"/>
                    <a:pt x="95" y="358"/>
                    <a:pt x="214" y="358"/>
                  </a:cubicBezTo>
                  <a:lnTo>
                    <a:pt x="1334" y="358"/>
                  </a:lnTo>
                  <a:cubicBezTo>
                    <a:pt x="1429" y="358"/>
                    <a:pt x="1477" y="310"/>
                    <a:pt x="1524" y="215"/>
                  </a:cubicBezTo>
                  <a:cubicBezTo>
                    <a:pt x="1548" y="120"/>
                    <a:pt x="1453" y="1"/>
                    <a:pt x="13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8" name="Google Shape;3188;p65"/>
          <p:cNvGrpSpPr/>
          <p:nvPr/>
        </p:nvGrpSpPr>
        <p:grpSpPr>
          <a:xfrm>
            <a:off x="1787416" y="4147840"/>
            <a:ext cx="353638" cy="352535"/>
            <a:chOff x="2358904" y="4147840"/>
            <a:chExt cx="353638" cy="352535"/>
          </a:xfrm>
        </p:grpSpPr>
        <p:sp>
          <p:nvSpPr>
            <p:cNvPr id="3189" name="Google Shape;3189;p65"/>
            <p:cNvSpPr/>
            <p:nvPr/>
          </p:nvSpPr>
          <p:spPr>
            <a:xfrm>
              <a:off x="2456191" y="4152790"/>
              <a:ext cx="159779" cy="184108"/>
            </a:xfrm>
            <a:custGeom>
              <a:rect b="b" l="l" r="r" t="t"/>
              <a:pathLst>
                <a:path extrusionOk="0" h="6175" w="5359">
                  <a:moveTo>
                    <a:pt x="2688" y="1"/>
                  </a:moveTo>
                  <a:cubicBezTo>
                    <a:pt x="2667" y="1"/>
                    <a:pt x="2644" y="13"/>
                    <a:pt x="2620" y="37"/>
                  </a:cubicBezTo>
                  <a:lnTo>
                    <a:pt x="72" y="1513"/>
                  </a:lnTo>
                  <a:cubicBezTo>
                    <a:pt x="48" y="1537"/>
                    <a:pt x="0" y="1584"/>
                    <a:pt x="0" y="1608"/>
                  </a:cubicBezTo>
                  <a:lnTo>
                    <a:pt x="0" y="4585"/>
                  </a:lnTo>
                  <a:cubicBezTo>
                    <a:pt x="0" y="4609"/>
                    <a:pt x="48" y="4657"/>
                    <a:pt x="72" y="4657"/>
                  </a:cubicBezTo>
                  <a:lnTo>
                    <a:pt x="2620" y="6157"/>
                  </a:lnTo>
                  <a:cubicBezTo>
                    <a:pt x="2632" y="6169"/>
                    <a:pt x="2656" y="6175"/>
                    <a:pt x="2679" y="6175"/>
                  </a:cubicBezTo>
                  <a:cubicBezTo>
                    <a:pt x="2703" y="6175"/>
                    <a:pt x="2727" y="6169"/>
                    <a:pt x="2739" y="6157"/>
                  </a:cubicBezTo>
                  <a:lnTo>
                    <a:pt x="5311" y="4657"/>
                  </a:lnTo>
                  <a:cubicBezTo>
                    <a:pt x="5314" y="4660"/>
                    <a:pt x="5317" y="4661"/>
                    <a:pt x="5321" y="4661"/>
                  </a:cubicBezTo>
                  <a:cubicBezTo>
                    <a:pt x="5341" y="4661"/>
                    <a:pt x="5358" y="4606"/>
                    <a:pt x="5358" y="4585"/>
                  </a:cubicBezTo>
                  <a:lnTo>
                    <a:pt x="5358" y="1608"/>
                  </a:lnTo>
                  <a:cubicBezTo>
                    <a:pt x="5358" y="1584"/>
                    <a:pt x="5335" y="1513"/>
                    <a:pt x="5311" y="1513"/>
                  </a:cubicBezTo>
                  <a:lnTo>
                    <a:pt x="2739" y="37"/>
                  </a:lnTo>
                  <a:cubicBezTo>
                    <a:pt x="2727" y="13"/>
                    <a:pt x="2709" y="1"/>
                    <a:pt x="268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65"/>
            <p:cNvSpPr/>
            <p:nvPr/>
          </p:nvSpPr>
          <p:spPr>
            <a:xfrm>
              <a:off x="2365284" y="4310960"/>
              <a:ext cx="159808" cy="184287"/>
            </a:xfrm>
            <a:custGeom>
              <a:rect b="b" l="l" r="r" t="t"/>
              <a:pathLst>
                <a:path extrusionOk="0" h="6181" w="5360">
                  <a:moveTo>
                    <a:pt x="2671" y="0"/>
                  </a:moveTo>
                  <a:cubicBezTo>
                    <a:pt x="2650" y="0"/>
                    <a:pt x="2632" y="6"/>
                    <a:pt x="2621" y="18"/>
                  </a:cubicBezTo>
                  <a:lnTo>
                    <a:pt x="49" y="1519"/>
                  </a:lnTo>
                  <a:cubicBezTo>
                    <a:pt x="25" y="1542"/>
                    <a:pt x="1" y="1566"/>
                    <a:pt x="1" y="1590"/>
                  </a:cubicBezTo>
                  <a:lnTo>
                    <a:pt x="1" y="4567"/>
                  </a:lnTo>
                  <a:cubicBezTo>
                    <a:pt x="1" y="4614"/>
                    <a:pt x="25" y="4662"/>
                    <a:pt x="49" y="4662"/>
                  </a:cubicBezTo>
                  <a:lnTo>
                    <a:pt x="2621" y="6162"/>
                  </a:lnTo>
                  <a:cubicBezTo>
                    <a:pt x="2632" y="6174"/>
                    <a:pt x="2650" y="6180"/>
                    <a:pt x="2671" y="6180"/>
                  </a:cubicBezTo>
                  <a:cubicBezTo>
                    <a:pt x="2692" y="6180"/>
                    <a:pt x="2716" y="6174"/>
                    <a:pt x="2740" y="6162"/>
                  </a:cubicBezTo>
                  <a:lnTo>
                    <a:pt x="5288" y="4662"/>
                  </a:lnTo>
                  <a:cubicBezTo>
                    <a:pt x="5359" y="4662"/>
                    <a:pt x="5359" y="4638"/>
                    <a:pt x="5359" y="4567"/>
                  </a:cubicBezTo>
                  <a:lnTo>
                    <a:pt x="5359" y="1590"/>
                  </a:lnTo>
                  <a:cubicBezTo>
                    <a:pt x="5359" y="1566"/>
                    <a:pt x="5312" y="1519"/>
                    <a:pt x="5288" y="1519"/>
                  </a:cubicBezTo>
                  <a:lnTo>
                    <a:pt x="2740" y="18"/>
                  </a:lnTo>
                  <a:cubicBezTo>
                    <a:pt x="2716" y="6"/>
                    <a:pt x="2692" y="0"/>
                    <a:pt x="2671"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65"/>
            <p:cNvSpPr/>
            <p:nvPr/>
          </p:nvSpPr>
          <p:spPr>
            <a:xfrm>
              <a:off x="2547784" y="4310960"/>
              <a:ext cx="159779" cy="184287"/>
            </a:xfrm>
            <a:custGeom>
              <a:rect b="b" l="l" r="r" t="t"/>
              <a:pathLst>
                <a:path extrusionOk="0" h="6181" w="5359">
                  <a:moveTo>
                    <a:pt x="2679" y="0"/>
                  </a:moveTo>
                  <a:cubicBezTo>
                    <a:pt x="2656" y="0"/>
                    <a:pt x="2632" y="6"/>
                    <a:pt x="2620" y="18"/>
                  </a:cubicBezTo>
                  <a:lnTo>
                    <a:pt x="72" y="1519"/>
                  </a:lnTo>
                  <a:cubicBezTo>
                    <a:pt x="24" y="1542"/>
                    <a:pt x="0" y="1566"/>
                    <a:pt x="0" y="1590"/>
                  </a:cubicBezTo>
                  <a:lnTo>
                    <a:pt x="0" y="4567"/>
                  </a:lnTo>
                  <a:cubicBezTo>
                    <a:pt x="0" y="4614"/>
                    <a:pt x="24" y="4662"/>
                    <a:pt x="72" y="4662"/>
                  </a:cubicBezTo>
                  <a:lnTo>
                    <a:pt x="2620" y="6162"/>
                  </a:lnTo>
                  <a:cubicBezTo>
                    <a:pt x="2632" y="6174"/>
                    <a:pt x="2656" y="6180"/>
                    <a:pt x="2679" y="6180"/>
                  </a:cubicBezTo>
                  <a:cubicBezTo>
                    <a:pt x="2703" y="6180"/>
                    <a:pt x="2727" y="6174"/>
                    <a:pt x="2739" y="6162"/>
                  </a:cubicBezTo>
                  <a:lnTo>
                    <a:pt x="5311" y="4662"/>
                  </a:lnTo>
                  <a:cubicBezTo>
                    <a:pt x="5335" y="4662"/>
                    <a:pt x="5359" y="4638"/>
                    <a:pt x="5359" y="4567"/>
                  </a:cubicBezTo>
                  <a:lnTo>
                    <a:pt x="5359" y="1590"/>
                  </a:lnTo>
                  <a:cubicBezTo>
                    <a:pt x="5359" y="1566"/>
                    <a:pt x="5335" y="1519"/>
                    <a:pt x="5311" y="1519"/>
                  </a:cubicBezTo>
                  <a:lnTo>
                    <a:pt x="2739" y="18"/>
                  </a:lnTo>
                  <a:cubicBezTo>
                    <a:pt x="2727" y="6"/>
                    <a:pt x="2703" y="0"/>
                    <a:pt x="2679"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65"/>
            <p:cNvSpPr/>
            <p:nvPr/>
          </p:nvSpPr>
          <p:spPr>
            <a:xfrm>
              <a:off x="2520085" y="4190089"/>
              <a:ext cx="95885" cy="146809"/>
            </a:xfrm>
            <a:custGeom>
              <a:rect b="b" l="l" r="r" t="t"/>
              <a:pathLst>
                <a:path extrusionOk="0" h="4924" w="3216">
                  <a:moveTo>
                    <a:pt x="2668" y="0"/>
                  </a:moveTo>
                  <a:lnTo>
                    <a:pt x="2689" y="13"/>
                  </a:lnTo>
                  <a:lnTo>
                    <a:pt x="2689" y="13"/>
                  </a:lnTo>
                  <a:cubicBezTo>
                    <a:pt x="2683" y="5"/>
                    <a:pt x="2675" y="0"/>
                    <a:pt x="2668" y="0"/>
                  </a:cubicBezTo>
                  <a:close/>
                  <a:moveTo>
                    <a:pt x="2689" y="13"/>
                  </a:moveTo>
                  <a:cubicBezTo>
                    <a:pt x="2704" y="30"/>
                    <a:pt x="2715" y="63"/>
                    <a:pt x="2715" y="95"/>
                  </a:cubicBezTo>
                  <a:lnTo>
                    <a:pt x="2715" y="3072"/>
                  </a:lnTo>
                  <a:cubicBezTo>
                    <a:pt x="2715" y="3096"/>
                    <a:pt x="2692" y="3120"/>
                    <a:pt x="2668" y="3144"/>
                  </a:cubicBezTo>
                  <a:lnTo>
                    <a:pt x="96" y="4644"/>
                  </a:lnTo>
                  <a:lnTo>
                    <a:pt x="1" y="4644"/>
                  </a:lnTo>
                  <a:lnTo>
                    <a:pt x="477" y="4906"/>
                  </a:lnTo>
                  <a:cubicBezTo>
                    <a:pt x="501" y="4918"/>
                    <a:pt x="524" y="4924"/>
                    <a:pt x="545" y="4924"/>
                  </a:cubicBezTo>
                  <a:cubicBezTo>
                    <a:pt x="566" y="4924"/>
                    <a:pt x="584" y="4918"/>
                    <a:pt x="596" y="4906"/>
                  </a:cubicBezTo>
                  <a:lnTo>
                    <a:pt x="3168" y="3406"/>
                  </a:lnTo>
                  <a:cubicBezTo>
                    <a:pt x="3192" y="3406"/>
                    <a:pt x="3215" y="3358"/>
                    <a:pt x="3215" y="3334"/>
                  </a:cubicBezTo>
                  <a:lnTo>
                    <a:pt x="3215" y="357"/>
                  </a:lnTo>
                  <a:cubicBezTo>
                    <a:pt x="3215" y="333"/>
                    <a:pt x="3192" y="262"/>
                    <a:pt x="3120" y="262"/>
                  </a:cubicBezTo>
                  <a:lnTo>
                    <a:pt x="2689" y="13"/>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65"/>
            <p:cNvSpPr/>
            <p:nvPr/>
          </p:nvSpPr>
          <p:spPr>
            <a:xfrm>
              <a:off x="2429208" y="4349124"/>
              <a:ext cx="95885" cy="146839"/>
            </a:xfrm>
            <a:custGeom>
              <a:rect b="b" l="l" r="r" t="t"/>
              <a:pathLst>
                <a:path extrusionOk="0" h="4925" w="3216">
                  <a:moveTo>
                    <a:pt x="2644" y="0"/>
                  </a:moveTo>
                  <a:lnTo>
                    <a:pt x="2665" y="12"/>
                  </a:lnTo>
                  <a:lnTo>
                    <a:pt x="2665" y="12"/>
                  </a:lnTo>
                  <a:cubicBezTo>
                    <a:pt x="2659" y="5"/>
                    <a:pt x="2651" y="0"/>
                    <a:pt x="2644" y="0"/>
                  </a:cubicBezTo>
                  <a:close/>
                  <a:moveTo>
                    <a:pt x="2665" y="12"/>
                  </a:moveTo>
                  <a:lnTo>
                    <a:pt x="2665" y="12"/>
                  </a:lnTo>
                  <a:cubicBezTo>
                    <a:pt x="2680" y="28"/>
                    <a:pt x="2691" y="56"/>
                    <a:pt x="2691" y="72"/>
                  </a:cubicBezTo>
                  <a:lnTo>
                    <a:pt x="2691" y="3049"/>
                  </a:lnTo>
                  <a:cubicBezTo>
                    <a:pt x="2691" y="3096"/>
                    <a:pt x="2667" y="3120"/>
                    <a:pt x="2644" y="3144"/>
                  </a:cubicBezTo>
                  <a:lnTo>
                    <a:pt x="72" y="4644"/>
                  </a:lnTo>
                  <a:lnTo>
                    <a:pt x="0" y="4644"/>
                  </a:lnTo>
                  <a:lnTo>
                    <a:pt x="477" y="4906"/>
                  </a:lnTo>
                  <a:cubicBezTo>
                    <a:pt x="488" y="4918"/>
                    <a:pt x="506" y="4924"/>
                    <a:pt x="527" y="4924"/>
                  </a:cubicBezTo>
                  <a:cubicBezTo>
                    <a:pt x="548" y="4924"/>
                    <a:pt x="572" y="4918"/>
                    <a:pt x="596" y="4906"/>
                  </a:cubicBezTo>
                  <a:lnTo>
                    <a:pt x="3144" y="3406"/>
                  </a:lnTo>
                  <a:cubicBezTo>
                    <a:pt x="3168" y="3406"/>
                    <a:pt x="3215" y="3358"/>
                    <a:pt x="3215" y="3334"/>
                  </a:cubicBezTo>
                  <a:lnTo>
                    <a:pt x="3215" y="358"/>
                  </a:lnTo>
                  <a:cubicBezTo>
                    <a:pt x="3215" y="286"/>
                    <a:pt x="3215" y="262"/>
                    <a:pt x="3120" y="262"/>
                  </a:cubicBezTo>
                  <a:lnTo>
                    <a:pt x="2665" y="12"/>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65"/>
            <p:cNvSpPr/>
            <p:nvPr/>
          </p:nvSpPr>
          <p:spPr>
            <a:xfrm>
              <a:off x="2611678" y="4349124"/>
              <a:ext cx="95885" cy="146839"/>
            </a:xfrm>
            <a:custGeom>
              <a:rect b="b" l="l" r="r" t="t"/>
              <a:pathLst>
                <a:path extrusionOk="0" h="4925" w="3216">
                  <a:moveTo>
                    <a:pt x="2644" y="0"/>
                  </a:moveTo>
                  <a:lnTo>
                    <a:pt x="2701" y="32"/>
                  </a:lnTo>
                  <a:lnTo>
                    <a:pt x="2701" y="32"/>
                  </a:lnTo>
                  <a:cubicBezTo>
                    <a:pt x="2689" y="15"/>
                    <a:pt x="2670" y="0"/>
                    <a:pt x="2644" y="0"/>
                  </a:cubicBezTo>
                  <a:close/>
                  <a:moveTo>
                    <a:pt x="2701" y="32"/>
                  </a:moveTo>
                  <a:lnTo>
                    <a:pt x="2701" y="32"/>
                  </a:lnTo>
                  <a:cubicBezTo>
                    <a:pt x="2711" y="46"/>
                    <a:pt x="2715" y="61"/>
                    <a:pt x="2715" y="72"/>
                  </a:cubicBezTo>
                  <a:lnTo>
                    <a:pt x="2715" y="3049"/>
                  </a:lnTo>
                  <a:cubicBezTo>
                    <a:pt x="2715" y="3096"/>
                    <a:pt x="2668" y="3120"/>
                    <a:pt x="2644" y="3144"/>
                  </a:cubicBezTo>
                  <a:lnTo>
                    <a:pt x="96" y="4644"/>
                  </a:lnTo>
                  <a:lnTo>
                    <a:pt x="1" y="4644"/>
                  </a:lnTo>
                  <a:lnTo>
                    <a:pt x="477" y="4906"/>
                  </a:lnTo>
                  <a:cubicBezTo>
                    <a:pt x="489" y="4918"/>
                    <a:pt x="513" y="4924"/>
                    <a:pt x="536" y="4924"/>
                  </a:cubicBezTo>
                  <a:cubicBezTo>
                    <a:pt x="560" y="4924"/>
                    <a:pt x="584" y="4918"/>
                    <a:pt x="596" y="4906"/>
                  </a:cubicBezTo>
                  <a:lnTo>
                    <a:pt x="3168" y="3406"/>
                  </a:lnTo>
                  <a:cubicBezTo>
                    <a:pt x="3192" y="3406"/>
                    <a:pt x="3216" y="3358"/>
                    <a:pt x="3216" y="3334"/>
                  </a:cubicBezTo>
                  <a:lnTo>
                    <a:pt x="3216" y="358"/>
                  </a:lnTo>
                  <a:cubicBezTo>
                    <a:pt x="3216" y="286"/>
                    <a:pt x="3192" y="262"/>
                    <a:pt x="3120" y="262"/>
                  </a:cubicBezTo>
                  <a:lnTo>
                    <a:pt x="2701" y="32"/>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65"/>
            <p:cNvSpPr/>
            <p:nvPr/>
          </p:nvSpPr>
          <p:spPr>
            <a:xfrm>
              <a:off x="2451212" y="4147840"/>
              <a:ext cx="170423" cy="194215"/>
            </a:xfrm>
            <a:custGeom>
              <a:rect b="b" l="l" r="r" t="t"/>
              <a:pathLst>
                <a:path extrusionOk="0" h="6514" w="5716">
                  <a:moveTo>
                    <a:pt x="2882" y="345"/>
                  </a:moveTo>
                  <a:lnTo>
                    <a:pt x="5383" y="1798"/>
                  </a:lnTo>
                  <a:lnTo>
                    <a:pt x="5383" y="4727"/>
                  </a:lnTo>
                  <a:lnTo>
                    <a:pt x="2882" y="6180"/>
                  </a:lnTo>
                  <a:lnTo>
                    <a:pt x="382" y="4727"/>
                  </a:lnTo>
                  <a:lnTo>
                    <a:pt x="382" y="1798"/>
                  </a:lnTo>
                  <a:lnTo>
                    <a:pt x="2882" y="345"/>
                  </a:lnTo>
                  <a:close/>
                  <a:moveTo>
                    <a:pt x="2849" y="0"/>
                  </a:moveTo>
                  <a:cubicBezTo>
                    <a:pt x="2799" y="0"/>
                    <a:pt x="2751" y="12"/>
                    <a:pt x="2715" y="36"/>
                  </a:cubicBezTo>
                  <a:lnTo>
                    <a:pt x="143" y="1536"/>
                  </a:lnTo>
                  <a:cubicBezTo>
                    <a:pt x="48" y="1584"/>
                    <a:pt x="0" y="1679"/>
                    <a:pt x="0" y="1774"/>
                  </a:cubicBezTo>
                  <a:lnTo>
                    <a:pt x="0" y="4751"/>
                  </a:lnTo>
                  <a:cubicBezTo>
                    <a:pt x="0" y="4823"/>
                    <a:pt x="48" y="4965"/>
                    <a:pt x="143" y="4989"/>
                  </a:cubicBezTo>
                  <a:lnTo>
                    <a:pt x="2715" y="6466"/>
                  </a:lnTo>
                  <a:cubicBezTo>
                    <a:pt x="2739" y="6513"/>
                    <a:pt x="2787" y="6513"/>
                    <a:pt x="2858" y="6513"/>
                  </a:cubicBezTo>
                  <a:cubicBezTo>
                    <a:pt x="2906" y="6513"/>
                    <a:pt x="2953" y="6513"/>
                    <a:pt x="3001" y="6466"/>
                  </a:cubicBezTo>
                  <a:lnTo>
                    <a:pt x="5573" y="4989"/>
                  </a:lnTo>
                  <a:cubicBezTo>
                    <a:pt x="5645" y="4965"/>
                    <a:pt x="5716" y="4846"/>
                    <a:pt x="5716" y="4751"/>
                  </a:cubicBezTo>
                  <a:lnTo>
                    <a:pt x="5716" y="1774"/>
                  </a:lnTo>
                  <a:cubicBezTo>
                    <a:pt x="5716" y="1679"/>
                    <a:pt x="5645" y="1560"/>
                    <a:pt x="5573" y="1536"/>
                  </a:cubicBezTo>
                  <a:lnTo>
                    <a:pt x="3001" y="36"/>
                  </a:lnTo>
                  <a:cubicBezTo>
                    <a:pt x="2953" y="12"/>
                    <a:pt x="2900" y="0"/>
                    <a:pt x="284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65"/>
            <p:cNvSpPr/>
            <p:nvPr/>
          </p:nvSpPr>
          <p:spPr>
            <a:xfrm>
              <a:off x="2358904" y="4306875"/>
              <a:ext cx="171138" cy="193499"/>
            </a:xfrm>
            <a:custGeom>
              <a:rect b="b" l="l" r="r" t="t"/>
              <a:pathLst>
                <a:path extrusionOk="0" h="6490" w="5740">
                  <a:moveTo>
                    <a:pt x="2873" y="1"/>
                  </a:moveTo>
                  <a:cubicBezTo>
                    <a:pt x="2823" y="1"/>
                    <a:pt x="2775" y="12"/>
                    <a:pt x="2739" y="36"/>
                  </a:cubicBezTo>
                  <a:lnTo>
                    <a:pt x="144" y="1537"/>
                  </a:lnTo>
                  <a:cubicBezTo>
                    <a:pt x="48" y="1584"/>
                    <a:pt x="1" y="1679"/>
                    <a:pt x="1" y="1775"/>
                  </a:cubicBezTo>
                  <a:lnTo>
                    <a:pt x="1" y="4751"/>
                  </a:lnTo>
                  <a:cubicBezTo>
                    <a:pt x="1" y="4823"/>
                    <a:pt x="48" y="4942"/>
                    <a:pt x="144" y="4966"/>
                  </a:cubicBezTo>
                  <a:lnTo>
                    <a:pt x="2692" y="6466"/>
                  </a:lnTo>
                  <a:cubicBezTo>
                    <a:pt x="2739" y="6490"/>
                    <a:pt x="2787" y="6490"/>
                    <a:pt x="2858" y="6490"/>
                  </a:cubicBezTo>
                  <a:cubicBezTo>
                    <a:pt x="2906" y="6490"/>
                    <a:pt x="2930" y="6490"/>
                    <a:pt x="3001" y="6466"/>
                  </a:cubicBezTo>
                  <a:lnTo>
                    <a:pt x="5549" y="4966"/>
                  </a:lnTo>
                  <a:cubicBezTo>
                    <a:pt x="5645" y="4918"/>
                    <a:pt x="5716" y="4823"/>
                    <a:pt x="5716" y="4751"/>
                  </a:cubicBezTo>
                  <a:lnTo>
                    <a:pt x="5716" y="1775"/>
                  </a:lnTo>
                  <a:cubicBezTo>
                    <a:pt x="5740" y="1656"/>
                    <a:pt x="5692" y="1560"/>
                    <a:pt x="5597" y="1489"/>
                  </a:cubicBezTo>
                  <a:lnTo>
                    <a:pt x="4644" y="965"/>
                  </a:lnTo>
                  <a:cubicBezTo>
                    <a:pt x="4615" y="955"/>
                    <a:pt x="4577" y="949"/>
                    <a:pt x="4541" y="949"/>
                  </a:cubicBezTo>
                  <a:cubicBezTo>
                    <a:pt x="4491" y="949"/>
                    <a:pt x="4444" y="961"/>
                    <a:pt x="4430" y="989"/>
                  </a:cubicBezTo>
                  <a:cubicBezTo>
                    <a:pt x="4335" y="1084"/>
                    <a:pt x="4359" y="1203"/>
                    <a:pt x="4454" y="1251"/>
                  </a:cubicBezTo>
                  <a:lnTo>
                    <a:pt x="5383" y="1799"/>
                  </a:lnTo>
                  <a:lnTo>
                    <a:pt x="5383" y="4704"/>
                  </a:lnTo>
                  <a:lnTo>
                    <a:pt x="2882" y="6157"/>
                  </a:lnTo>
                  <a:lnTo>
                    <a:pt x="382" y="4704"/>
                  </a:lnTo>
                  <a:lnTo>
                    <a:pt x="382" y="1799"/>
                  </a:lnTo>
                  <a:lnTo>
                    <a:pt x="2906" y="346"/>
                  </a:lnTo>
                  <a:lnTo>
                    <a:pt x="3811" y="870"/>
                  </a:lnTo>
                  <a:cubicBezTo>
                    <a:pt x="3831" y="890"/>
                    <a:pt x="3855" y="899"/>
                    <a:pt x="3880" y="899"/>
                  </a:cubicBezTo>
                  <a:cubicBezTo>
                    <a:pt x="3944" y="899"/>
                    <a:pt x="4015" y="843"/>
                    <a:pt x="4049" y="774"/>
                  </a:cubicBezTo>
                  <a:cubicBezTo>
                    <a:pt x="4073" y="703"/>
                    <a:pt x="4049" y="608"/>
                    <a:pt x="3954" y="584"/>
                  </a:cubicBezTo>
                  <a:lnTo>
                    <a:pt x="3025" y="36"/>
                  </a:lnTo>
                  <a:cubicBezTo>
                    <a:pt x="2977" y="12"/>
                    <a:pt x="2924" y="1"/>
                    <a:pt x="287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65"/>
            <p:cNvSpPr/>
            <p:nvPr/>
          </p:nvSpPr>
          <p:spPr>
            <a:xfrm>
              <a:off x="2542804" y="4306875"/>
              <a:ext cx="169737" cy="193499"/>
            </a:xfrm>
            <a:custGeom>
              <a:rect b="b" l="l" r="r" t="t"/>
              <a:pathLst>
                <a:path extrusionOk="0" h="6490" w="5693">
                  <a:moveTo>
                    <a:pt x="2846" y="1"/>
                  </a:moveTo>
                  <a:cubicBezTo>
                    <a:pt x="2793" y="1"/>
                    <a:pt x="2739" y="12"/>
                    <a:pt x="2692" y="36"/>
                  </a:cubicBezTo>
                  <a:lnTo>
                    <a:pt x="143" y="1537"/>
                  </a:lnTo>
                  <a:cubicBezTo>
                    <a:pt x="48" y="1584"/>
                    <a:pt x="1" y="1679"/>
                    <a:pt x="1" y="1775"/>
                  </a:cubicBezTo>
                  <a:lnTo>
                    <a:pt x="1" y="4751"/>
                  </a:lnTo>
                  <a:cubicBezTo>
                    <a:pt x="1" y="4823"/>
                    <a:pt x="48" y="4942"/>
                    <a:pt x="143" y="4990"/>
                  </a:cubicBezTo>
                  <a:lnTo>
                    <a:pt x="2692" y="6466"/>
                  </a:lnTo>
                  <a:cubicBezTo>
                    <a:pt x="2715" y="6490"/>
                    <a:pt x="2787" y="6490"/>
                    <a:pt x="2858" y="6490"/>
                  </a:cubicBezTo>
                  <a:cubicBezTo>
                    <a:pt x="2906" y="6490"/>
                    <a:pt x="2930" y="6490"/>
                    <a:pt x="3001" y="6466"/>
                  </a:cubicBezTo>
                  <a:lnTo>
                    <a:pt x="5549" y="4990"/>
                  </a:lnTo>
                  <a:cubicBezTo>
                    <a:pt x="5645" y="4918"/>
                    <a:pt x="5692" y="4823"/>
                    <a:pt x="5692" y="4751"/>
                  </a:cubicBezTo>
                  <a:lnTo>
                    <a:pt x="5692" y="4323"/>
                  </a:lnTo>
                  <a:cubicBezTo>
                    <a:pt x="5692" y="4228"/>
                    <a:pt x="5645" y="4156"/>
                    <a:pt x="5549" y="4156"/>
                  </a:cubicBezTo>
                  <a:cubicBezTo>
                    <a:pt x="5430" y="4156"/>
                    <a:pt x="5335" y="4204"/>
                    <a:pt x="5335" y="4323"/>
                  </a:cubicBezTo>
                  <a:lnTo>
                    <a:pt x="5335" y="4704"/>
                  </a:lnTo>
                  <a:lnTo>
                    <a:pt x="2834" y="6180"/>
                  </a:lnTo>
                  <a:lnTo>
                    <a:pt x="334" y="4704"/>
                  </a:lnTo>
                  <a:lnTo>
                    <a:pt x="334" y="1799"/>
                  </a:lnTo>
                  <a:lnTo>
                    <a:pt x="2834" y="346"/>
                  </a:lnTo>
                  <a:lnTo>
                    <a:pt x="5335" y="1799"/>
                  </a:lnTo>
                  <a:lnTo>
                    <a:pt x="5335" y="3513"/>
                  </a:lnTo>
                  <a:cubicBezTo>
                    <a:pt x="5359" y="3608"/>
                    <a:pt x="5430" y="3680"/>
                    <a:pt x="5549" y="3680"/>
                  </a:cubicBezTo>
                  <a:cubicBezTo>
                    <a:pt x="5645" y="3680"/>
                    <a:pt x="5692" y="3585"/>
                    <a:pt x="5692" y="3489"/>
                  </a:cubicBezTo>
                  <a:lnTo>
                    <a:pt x="5692" y="1775"/>
                  </a:lnTo>
                  <a:cubicBezTo>
                    <a:pt x="5692" y="1679"/>
                    <a:pt x="5645" y="1560"/>
                    <a:pt x="5549" y="1537"/>
                  </a:cubicBezTo>
                  <a:lnTo>
                    <a:pt x="3001" y="36"/>
                  </a:lnTo>
                  <a:cubicBezTo>
                    <a:pt x="2954" y="12"/>
                    <a:pt x="2900" y="1"/>
                    <a:pt x="284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65"/>
            <p:cNvSpPr/>
            <p:nvPr/>
          </p:nvSpPr>
          <p:spPr>
            <a:xfrm>
              <a:off x="2491671" y="4217757"/>
              <a:ext cx="88074" cy="10704"/>
            </a:xfrm>
            <a:custGeom>
              <a:rect b="b" l="l" r="r" t="t"/>
              <a:pathLst>
                <a:path extrusionOk="0" h="359" w="2954">
                  <a:moveTo>
                    <a:pt x="191" y="1"/>
                  </a:moveTo>
                  <a:cubicBezTo>
                    <a:pt x="96" y="1"/>
                    <a:pt x="1" y="72"/>
                    <a:pt x="1" y="168"/>
                  </a:cubicBezTo>
                  <a:cubicBezTo>
                    <a:pt x="1" y="263"/>
                    <a:pt x="96" y="358"/>
                    <a:pt x="191" y="358"/>
                  </a:cubicBezTo>
                  <a:lnTo>
                    <a:pt x="2787" y="358"/>
                  </a:lnTo>
                  <a:cubicBezTo>
                    <a:pt x="2859" y="358"/>
                    <a:pt x="2954" y="287"/>
                    <a:pt x="2954" y="191"/>
                  </a:cubicBezTo>
                  <a:cubicBezTo>
                    <a:pt x="2954" y="72"/>
                    <a:pt x="2882" y="1"/>
                    <a:pt x="27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65"/>
            <p:cNvSpPr/>
            <p:nvPr/>
          </p:nvSpPr>
          <p:spPr>
            <a:xfrm>
              <a:off x="2491671" y="4239791"/>
              <a:ext cx="88789" cy="10674"/>
            </a:xfrm>
            <a:custGeom>
              <a:rect b="b" l="l" r="r" t="t"/>
              <a:pathLst>
                <a:path extrusionOk="0" h="358" w="2978">
                  <a:moveTo>
                    <a:pt x="191" y="0"/>
                  </a:moveTo>
                  <a:cubicBezTo>
                    <a:pt x="96" y="0"/>
                    <a:pt x="1" y="48"/>
                    <a:pt x="1" y="143"/>
                  </a:cubicBezTo>
                  <a:cubicBezTo>
                    <a:pt x="1" y="262"/>
                    <a:pt x="72" y="357"/>
                    <a:pt x="191" y="357"/>
                  </a:cubicBezTo>
                  <a:lnTo>
                    <a:pt x="2787" y="357"/>
                  </a:lnTo>
                  <a:cubicBezTo>
                    <a:pt x="2859" y="357"/>
                    <a:pt x="2954" y="286"/>
                    <a:pt x="2954" y="214"/>
                  </a:cubicBezTo>
                  <a:cubicBezTo>
                    <a:pt x="2978" y="95"/>
                    <a:pt x="2906" y="0"/>
                    <a:pt x="27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65"/>
            <p:cNvSpPr/>
            <p:nvPr/>
          </p:nvSpPr>
          <p:spPr>
            <a:xfrm>
              <a:off x="2512274" y="4261795"/>
              <a:ext cx="49016" cy="10674"/>
            </a:xfrm>
            <a:custGeom>
              <a:rect b="b" l="l" r="r" t="t"/>
              <a:pathLst>
                <a:path extrusionOk="0" h="358" w="1644">
                  <a:moveTo>
                    <a:pt x="191" y="0"/>
                  </a:moveTo>
                  <a:cubicBezTo>
                    <a:pt x="96" y="0"/>
                    <a:pt x="1" y="72"/>
                    <a:pt x="1" y="143"/>
                  </a:cubicBezTo>
                  <a:cubicBezTo>
                    <a:pt x="1" y="262"/>
                    <a:pt x="72" y="358"/>
                    <a:pt x="191" y="358"/>
                  </a:cubicBezTo>
                  <a:lnTo>
                    <a:pt x="1453" y="358"/>
                  </a:lnTo>
                  <a:cubicBezTo>
                    <a:pt x="1548" y="358"/>
                    <a:pt x="1644" y="310"/>
                    <a:pt x="1644" y="215"/>
                  </a:cubicBezTo>
                  <a:cubicBezTo>
                    <a:pt x="1644" y="96"/>
                    <a:pt x="1548" y="0"/>
                    <a:pt x="14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65"/>
            <p:cNvSpPr/>
            <p:nvPr/>
          </p:nvSpPr>
          <p:spPr>
            <a:xfrm>
              <a:off x="2583264" y="4376107"/>
              <a:ext cx="88789" cy="10674"/>
            </a:xfrm>
            <a:custGeom>
              <a:rect b="b" l="l" r="r" t="t"/>
              <a:pathLst>
                <a:path extrusionOk="0" h="358" w="2978">
                  <a:moveTo>
                    <a:pt x="168" y="0"/>
                  </a:moveTo>
                  <a:cubicBezTo>
                    <a:pt x="96" y="0"/>
                    <a:pt x="1" y="72"/>
                    <a:pt x="1" y="167"/>
                  </a:cubicBezTo>
                  <a:cubicBezTo>
                    <a:pt x="1" y="286"/>
                    <a:pt x="72" y="358"/>
                    <a:pt x="168" y="358"/>
                  </a:cubicBezTo>
                  <a:lnTo>
                    <a:pt x="2763" y="358"/>
                  </a:lnTo>
                  <a:cubicBezTo>
                    <a:pt x="2859" y="358"/>
                    <a:pt x="2954" y="310"/>
                    <a:pt x="2954" y="215"/>
                  </a:cubicBezTo>
                  <a:cubicBezTo>
                    <a:pt x="2978" y="96"/>
                    <a:pt x="2883" y="0"/>
                    <a:pt x="276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65"/>
            <p:cNvSpPr/>
            <p:nvPr/>
          </p:nvSpPr>
          <p:spPr>
            <a:xfrm>
              <a:off x="2583264" y="4398826"/>
              <a:ext cx="88074" cy="10674"/>
            </a:xfrm>
            <a:custGeom>
              <a:rect b="b" l="l" r="r" t="t"/>
              <a:pathLst>
                <a:path extrusionOk="0" h="358" w="2954">
                  <a:moveTo>
                    <a:pt x="168" y="0"/>
                  </a:moveTo>
                  <a:cubicBezTo>
                    <a:pt x="96" y="0"/>
                    <a:pt x="1" y="48"/>
                    <a:pt x="1" y="143"/>
                  </a:cubicBezTo>
                  <a:cubicBezTo>
                    <a:pt x="1" y="262"/>
                    <a:pt x="72" y="358"/>
                    <a:pt x="168" y="358"/>
                  </a:cubicBezTo>
                  <a:lnTo>
                    <a:pt x="2763" y="358"/>
                  </a:lnTo>
                  <a:cubicBezTo>
                    <a:pt x="2859" y="358"/>
                    <a:pt x="2954" y="262"/>
                    <a:pt x="2954" y="143"/>
                  </a:cubicBezTo>
                  <a:cubicBezTo>
                    <a:pt x="2954" y="48"/>
                    <a:pt x="2859" y="0"/>
                    <a:pt x="276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65"/>
            <p:cNvSpPr/>
            <p:nvPr/>
          </p:nvSpPr>
          <p:spPr>
            <a:xfrm>
              <a:off x="2603151" y="4420830"/>
              <a:ext cx="48330" cy="10674"/>
            </a:xfrm>
            <a:custGeom>
              <a:rect b="b" l="l" r="r" t="t"/>
              <a:pathLst>
                <a:path extrusionOk="0" h="358" w="1621">
                  <a:moveTo>
                    <a:pt x="167" y="1"/>
                  </a:moveTo>
                  <a:cubicBezTo>
                    <a:pt x="72" y="1"/>
                    <a:pt x="1" y="96"/>
                    <a:pt x="1" y="215"/>
                  </a:cubicBezTo>
                  <a:cubicBezTo>
                    <a:pt x="1" y="287"/>
                    <a:pt x="72" y="358"/>
                    <a:pt x="167" y="358"/>
                  </a:cubicBezTo>
                  <a:lnTo>
                    <a:pt x="1453" y="358"/>
                  </a:lnTo>
                  <a:cubicBezTo>
                    <a:pt x="1525" y="358"/>
                    <a:pt x="1620" y="287"/>
                    <a:pt x="1620" y="215"/>
                  </a:cubicBezTo>
                  <a:cubicBezTo>
                    <a:pt x="1620" y="96"/>
                    <a:pt x="1573" y="1"/>
                    <a:pt x="1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65"/>
            <p:cNvSpPr/>
            <p:nvPr/>
          </p:nvSpPr>
          <p:spPr>
            <a:xfrm>
              <a:off x="2400794" y="4376107"/>
              <a:ext cx="88789" cy="10674"/>
            </a:xfrm>
            <a:custGeom>
              <a:rect b="b" l="l" r="r" t="t"/>
              <a:pathLst>
                <a:path extrusionOk="0" h="358" w="2978">
                  <a:moveTo>
                    <a:pt x="167" y="0"/>
                  </a:moveTo>
                  <a:cubicBezTo>
                    <a:pt x="72" y="0"/>
                    <a:pt x="1" y="72"/>
                    <a:pt x="1" y="167"/>
                  </a:cubicBezTo>
                  <a:cubicBezTo>
                    <a:pt x="1" y="286"/>
                    <a:pt x="48" y="358"/>
                    <a:pt x="167" y="358"/>
                  </a:cubicBezTo>
                  <a:lnTo>
                    <a:pt x="2763" y="358"/>
                  </a:lnTo>
                  <a:cubicBezTo>
                    <a:pt x="2858" y="358"/>
                    <a:pt x="2906" y="310"/>
                    <a:pt x="2930" y="215"/>
                  </a:cubicBezTo>
                  <a:cubicBezTo>
                    <a:pt x="2977" y="96"/>
                    <a:pt x="2882" y="0"/>
                    <a:pt x="276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65"/>
            <p:cNvSpPr/>
            <p:nvPr/>
          </p:nvSpPr>
          <p:spPr>
            <a:xfrm>
              <a:off x="2400794" y="4398826"/>
              <a:ext cx="87358" cy="10674"/>
            </a:xfrm>
            <a:custGeom>
              <a:rect b="b" l="l" r="r" t="t"/>
              <a:pathLst>
                <a:path extrusionOk="0" h="358" w="2930">
                  <a:moveTo>
                    <a:pt x="167" y="0"/>
                  </a:moveTo>
                  <a:cubicBezTo>
                    <a:pt x="72" y="0"/>
                    <a:pt x="1" y="48"/>
                    <a:pt x="1" y="143"/>
                  </a:cubicBezTo>
                  <a:cubicBezTo>
                    <a:pt x="1" y="262"/>
                    <a:pt x="48" y="358"/>
                    <a:pt x="167" y="358"/>
                  </a:cubicBezTo>
                  <a:lnTo>
                    <a:pt x="2763" y="358"/>
                  </a:lnTo>
                  <a:cubicBezTo>
                    <a:pt x="2858" y="358"/>
                    <a:pt x="2930" y="262"/>
                    <a:pt x="2930" y="143"/>
                  </a:cubicBezTo>
                  <a:cubicBezTo>
                    <a:pt x="2930" y="48"/>
                    <a:pt x="2858" y="0"/>
                    <a:pt x="276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65"/>
            <p:cNvSpPr/>
            <p:nvPr/>
          </p:nvSpPr>
          <p:spPr>
            <a:xfrm>
              <a:off x="2419965" y="4420830"/>
              <a:ext cx="49016" cy="10674"/>
            </a:xfrm>
            <a:custGeom>
              <a:rect b="b" l="l" r="r" t="t"/>
              <a:pathLst>
                <a:path extrusionOk="0" h="358" w="1644">
                  <a:moveTo>
                    <a:pt x="191" y="1"/>
                  </a:moveTo>
                  <a:cubicBezTo>
                    <a:pt x="96" y="1"/>
                    <a:pt x="1" y="96"/>
                    <a:pt x="1" y="215"/>
                  </a:cubicBezTo>
                  <a:cubicBezTo>
                    <a:pt x="1" y="287"/>
                    <a:pt x="96" y="358"/>
                    <a:pt x="191" y="358"/>
                  </a:cubicBezTo>
                  <a:lnTo>
                    <a:pt x="1453" y="358"/>
                  </a:lnTo>
                  <a:cubicBezTo>
                    <a:pt x="1549" y="358"/>
                    <a:pt x="1644" y="287"/>
                    <a:pt x="1644" y="215"/>
                  </a:cubicBezTo>
                  <a:cubicBezTo>
                    <a:pt x="1644" y="96"/>
                    <a:pt x="1572" y="1"/>
                    <a:pt x="1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7" name="Google Shape;3207;p65"/>
          <p:cNvGrpSpPr/>
          <p:nvPr/>
        </p:nvGrpSpPr>
        <p:grpSpPr>
          <a:xfrm>
            <a:off x="2549748" y="4161555"/>
            <a:ext cx="355037" cy="324626"/>
            <a:chOff x="3045036" y="4161555"/>
            <a:chExt cx="355037" cy="324626"/>
          </a:xfrm>
        </p:grpSpPr>
        <p:sp>
          <p:nvSpPr>
            <p:cNvPr id="3208" name="Google Shape;3208;p65"/>
            <p:cNvSpPr/>
            <p:nvPr/>
          </p:nvSpPr>
          <p:spPr>
            <a:xfrm>
              <a:off x="3082663" y="4194323"/>
              <a:ext cx="273374" cy="247852"/>
            </a:xfrm>
            <a:custGeom>
              <a:rect b="b" l="l" r="r" t="t"/>
              <a:pathLst>
                <a:path extrusionOk="0" h="8313" w="9169">
                  <a:moveTo>
                    <a:pt x="4644" y="1573"/>
                  </a:moveTo>
                  <a:lnTo>
                    <a:pt x="7835" y="7241"/>
                  </a:lnTo>
                  <a:lnTo>
                    <a:pt x="1429" y="7241"/>
                  </a:lnTo>
                  <a:lnTo>
                    <a:pt x="4644" y="1573"/>
                  </a:lnTo>
                  <a:close/>
                  <a:moveTo>
                    <a:pt x="4597" y="1"/>
                  </a:moveTo>
                  <a:cubicBezTo>
                    <a:pt x="4406" y="1"/>
                    <a:pt x="4263" y="120"/>
                    <a:pt x="4168" y="263"/>
                  </a:cubicBezTo>
                  <a:lnTo>
                    <a:pt x="96" y="7502"/>
                  </a:lnTo>
                  <a:cubicBezTo>
                    <a:pt x="0" y="7645"/>
                    <a:pt x="0" y="7860"/>
                    <a:pt x="96" y="8050"/>
                  </a:cubicBezTo>
                  <a:cubicBezTo>
                    <a:pt x="191" y="8193"/>
                    <a:pt x="358" y="8312"/>
                    <a:pt x="548" y="8312"/>
                  </a:cubicBezTo>
                  <a:lnTo>
                    <a:pt x="8693" y="8312"/>
                  </a:lnTo>
                  <a:cubicBezTo>
                    <a:pt x="8883" y="8312"/>
                    <a:pt x="9050" y="8217"/>
                    <a:pt x="9098" y="8050"/>
                  </a:cubicBezTo>
                  <a:cubicBezTo>
                    <a:pt x="9169" y="7884"/>
                    <a:pt x="9169" y="7693"/>
                    <a:pt x="9098" y="7502"/>
                  </a:cubicBezTo>
                  <a:lnTo>
                    <a:pt x="5001" y="263"/>
                  </a:lnTo>
                  <a:cubicBezTo>
                    <a:pt x="4930" y="96"/>
                    <a:pt x="4763" y="1"/>
                    <a:pt x="4597"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65"/>
            <p:cNvSpPr/>
            <p:nvPr/>
          </p:nvSpPr>
          <p:spPr>
            <a:xfrm>
              <a:off x="3212598" y="4194323"/>
              <a:ext cx="145587" cy="247852"/>
            </a:xfrm>
            <a:custGeom>
              <a:rect b="b" l="l" r="r" t="t"/>
              <a:pathLst>
                <a:path extrusionOk="0" h="8313" w="4883">
                  <a:moveTo>
                    <a:pt x="262" y="1"/>
                  </a:moveTo>
                  <a:cubicBezTo>
                    <a:pt x="167" y="1"/>
                    <a:pt x="72" y="25"/>
                    <a:pt x="0" y="96"/>
                  </a:cubicBezTo>
                  <a:cubicBezTo>
                    <a:pt x="48" y="120"/>
                    <a:pt x="120" y="191"/>
                    <a:pt x="143" y="263"/>
                  </a:cubicBezTo>
                  <a:lnTo>
                    <a:pt x="4216" y="7502"/>
                  </a:lnTo>
                  <a:cubicBezTo>
                    <a:pt x="4311" y="7693"/>
                    <a:pt x="4311" y="7884"/>
                    <a:pt x="4216" y="8026"/>
                  </a:cubicBezTo>
                  <a:cubicBezTo>
                    <a:pt x="4120" y="8217"/>
                    <a:pt x="3954" y="8312"/>
                    <a:pt x="3763" y="8312"/>
                  </a:cubicBezTo>
                  <a:lnTo>
                    <a:pt x="4311" y="8312"/>
                  </a:lnTo>
                  <a:cubicBezTo>
                    <a:pt x="4478" y="8312"/>
                    <a:pt x="4668" y="8193"/>
                    <a:pt x="4763" y="8026"/>
                  </a:cubicBezTo>
                  <a:cubicBezTo>
                    <a:pt x="4882" y="7860"/>
                    <a:pt x="4882" y="7645"/>
                    <a:pt x="4763" y="7502"/>
                  </a:cubicBezTo>
                  <a:lnTo>
                    <a:pt x="667" y="263"/>
                  </a:lnTo>
                  <a:cubicBezTo>
                    <a:pt x="596" y="120"/>
                    <a:pt x="453" y="1"/>
                    <a:pt x="262"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65"/>
            <p:cNvSpPr/>
            <p:nvPr/>
          </p:nvSpPr>
          <p:spPr>
            <a:xfrm>
              <a:off x="3167160" y="4166654"/>
              <a:ext cx="106529" cy="106529"/>
            </a:xfrm>
            <a:custGeom>
              <a:rect b="b" l="l" r="r" t="t"/>
              <a:pathLst>
                <a:path extrusionOk="0" h="3573" w="3573">
                  <a:moveTo>
                    <a:pt x="1786" y="0"/>
                  </a:moveTo>
                  <a:cubicBezTo>
                    <a:pt x="810" y="0"/>
                    <a:pt x="0" y="810"/>
                    <a:pt x="0" y="1786"/>
                  </a:cubicBezTo>
                  <a:cubicBezTo>
                    <a:pt x="0" y="2786"/>
                    <a:pt x="810" y="3572"/>
                    <a:pt x="1786" y="3572"/>
                  </a:cubicBezTo>
                  <a:cubicBezTo>
                    <a:pt x="2763" y="3572"/>
                    <a:pt x="3573" y="2786"/>
                    <a:pt x="3573" y="1786"/>
                  </a:cubicBezTo>
                  <a:cubicBezTo>
                    <a:pt x="3573" y="810"/>
                    <a:pt x="2763" y="0"/>
                    <a:pt x="1786"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65"/>
            <p:cNvSpPr/>
            <p:nvPr/>
          </p:nvSpPr>
          <p:spPr>
            <a:xfrm>
              <a:off x="3048584" y="4374675"/>
              <a:ext cx="106529" cy="106529"/>
            </a:xfrm>
            <a:custGeom>
              <a:rect b="b" l="l" r="r" t="t"/>
              <a:pathLst>
                <a:path extrusionOk="0" h="3573" w="3573">
                  <a:moveTo>
                    <a:pt x="1786" y="1"/>
                  </a:moveTo>
                  <a:cubicBezTo>
                    <a:pt x="786" y="1"/>
                    <a:pt x="0" y="787"/>
                    <a:pt x="0" y="1787"/>
                  </a:cubicBezTo>
                  <a:cubicBezTo>
                    <a:pt x="0" y="2763"/>
                    <a:pt x="786" y="3573"/>
                    <a:pt x="1786" y="3573"/>
                  </a:cubicBezTo>
                  <a:cubicBezTo>
                    <a:pt x="2763" y="3573"/>
                    <a:pt x="3573" y="2763"/>
                    <a:pt x="3573" y="1787"/>
                  </a:cubicBezTo>
                  <a:cubicBezTo>
                    <a:pt x="3573" y="787"/>
                    <a:pt x="2763" y="1"/>
                    <a:pt x="1786"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65"/>
            <p:cNvSpPr/>
            <p:nvPr/>
          </p:nvSpPr>
          <p:spPr>
            <a:xfrm>
              <a:off x="3285735" y="4374675"/>
              <a:ext cx="106529" cy="106529"/>
            </a:xfrm>
            <a:custGeom>
              <a:rect b="b" l="l" r="r" t="t"/>
              <a:pathLst>
                <a:path extrusionOk="0" h="3573" w="3573">
                  <a:moveTo>
                    <a:pt x="1786" y="1"/>
                  </a:moveTo>
                  <a:cubicBezTo>
                    <a:pt x="810" y="1"/>
                    <a:pt x="0" y="787"/>
                    <a:pt x="0" y="1787"/>
                  </a:cubicBezTo>
                  <a:cubicBezTo>
                    <a:pt x="0" y="2763"/>
                    <a:pt x="810" y="3573"/>
                    <a:pt x="1786" y="3573"/>
                  </a:cubicBezTo>
                  <a:cubicBezTo>
                    <a:pt x="2787" y="3573"/>
                    <a:pt x="3573" y="2763"/>
                    <a:pt x="3573" y="1787"/>
                  </a:cubicBezTo>
                  <a:cubicBezTo>
                    <a:pt x="3573" y="787"/>
                    <a:pt x="2787" y="1"/>
                    <a:pt x="1786"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65"/>
            <p:cNvSpPr/>
            <p:nvPr/>
          </p:nvSpPr>
          <p:spPr>
            <a:xfrm>
              <a:off x="3194142" y="4168771"/>
              <a:ext cx="79546" cy="104412"/>
            </a:xfrm>
            <a:custGeom>
              <a:rect b="b" l="l" r="r" t="t"/>
              <a:pathLst>
                <a:path extrusionOk="0" h="3502" w="2668">
                  <a:moveTo>
                    <a:pt x="1334" y="1"/>
                  </a:moveTo>
                  <a:lnTo>
                    <a:pt x="1334" y="1"/>
                  </a:lnTo>
                  <a:cubicBezTo>
                    <a:pt x="1858" y="334"/>
                    <a:pt x="2215" y="882"/>
                    <a:pt x="2215" y="1549"/>
                  </a:cubicBezTo>
                  <a:cubicBezTo>
                    <a:pt x="2215" y="2525"/>
                    <a:pt x="1429" y="3335"/>
                    <a:pt x="429" y="3335"/>
                  </a:cubicBezTo>
                  <a:cubicBezTo>
                    <a:pt x="286" y="3335"/>
                    <a:pt x="143" y="3311"/>
                    <a:pt x="0" y="3263"/>
                  </a:cubicBezTo>
                  <a:lnTo>
                    <a:pt x="0" y="3263"/>
                  </a:lnTo>
                  <a:cubicBezTo>
                    <a:pt x="262" y="3430"/>
                    <a:pt x="548" y="3501"/>
                    <a:pt x="881" y="3501"/>
                  </a:cubicBezTo>
                  <a:cubicBezTo>
                    <a:pt x="1858" y="3501"/>
                    <a:pt x="2668" y="2715"/>
                    <a:pt x="2668" y="1715"/>
                  </a:cubicBezTo>
                  <a:cubicBezTo>
                    <a:pt x="2668" y="929"/>
                    <a:pt x="2072" y="215"/>
                    <a:pt x="1334"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65"/>
            <p:cNvSpPr/>
            <p:nvPr/>
          </p:nvSpPr>
          <p:spPr>
            <a:xfrm>
              <a:off x="3074851" y="4376107"/>
              <a:ext cx="80262" cy="105098"/>
            </a:xfrm>
            <a:custGeom>
              <a:rect b="b" l="l" r="r" t="t"/>
              <a:pathLst>
                <a:path extrusionOk="0" h="3525" w="2692">
                  <a:moveTo>
                    <a:pt x="1334" y="0"/>
                  </a:moveTo>
                  <a:cubicBezTo>
                    <a:pt x="1882" y="334"/>
                    <a:pt x="2239" y="905"/>
                    <a:pt x="2239" y="1548"/>
                  </a:cubicBezTo>
                  <a:cubicBezTo>
                    <a:pt x="2239" y="2549"/>
                    <a:pt x="1429" y="3334"/>
                    <a:pt x="453" y="3334"/>
                  </a:cubicBezTo>
                  <a:cubicBezTo>
                    <a:pt x="310" y="3334"/>
                    <a:pt x="143" y="3311"/>
                    <a:pt x="0" y="3287"/>
                  </a:cubicBezTo>
                  <a:lnTo>
                    <a:pt x="0" y="3287"/>
                  </a:lnTo>
                  <a:cubicBezTo>
                    <a:pt x="262" y="3430"/>
                    <a:pt x="572" y="3525"/>
                    <a:pt x="905" y="3525"/>
                  </a:cubicBezTo>
                  <a:cubicBezTo>
                    <a:pt x="1882" y="3525"/>
                    <a:pt x="2692" y="2715"/>
                    <a:pt x="2692" y="1739"/>
                  </a:cubicBezTo>
                  <a:cubicBezTo>
                    <a:pt x="2692" y="905"/>
                    <a:pt x="2120" y="191"/>
                    <a:pt x="1334"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65"/>
            <p:cNvSpPr/>
            <p:nvPr/>
          </p:nvSpPr>
          <p:spPr>
            <a:xfrm>
              <a:off x="3312718" y="4376107"/>
              <a:ext cx="79546" cy="105098"/>
            </a:xfrm>
            <a:custGeom>
              <a:rect b="b" l="l" r="r" t="t"/>
              <a:pathLst>
                <a:path extrusionOk="0" h="3525" w="2668">
                  <a:moveTo>
                    <a:pt x="1334" y="0"/>
                  </a:moveTo>
                  <a:lnTo>
                    <a:pt x="1334" y="0"/>
                  </a:lnTo>
                  <a:cubicBezTo>
                    <a:pt x="1882" y="334"/>
                    <a:pt x="2239" y="905"/>
                    <a:pt x="2239" y="1548"/>
                  </a:cubicBezTo>
                  <a:cubicBezTo>
                    <a:pt x="2239" y="2549"/>
                    <a:pt x="1429" y="3334"/>
                    <a:pt x="453" y="3334"/>
                  </a:cubicBezTo>
                  <a:cubicBezTo>
                    <a:pt x="286" y="3334"/>
                    <a:pt x="143" y="3311"/>
                    <a:pt x="0" y="3287"/>
                  </a:cubicBezTo>
                  <a:lnTo>
                    <a:pt x="0" y="3287"/>
                  </a:lnTo>
                  <a:cubicBezTo>
                    <a:pt x="262" y="3430"/>
                    <a:pt x="572" y="3525"/>
                    <a:pt x="881" y="3525"/>
                  </a:cubicBezTo>
                  <a:cubicBezTo>
                    <a:pt x="1882" y="3525"/>
                    <a:pt x="2668" y="2715"/>
                    <a:pt x="2668" y="1739"/>
                  </a:cubicBezTo>
                  <a:cubicBezTo>
                    <a:pt x="2668" y="905"/>
                    <a:pt x="2072" y="191"/>
                    <a:pt x="1334"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65"/>
            <p:cNvSpPr/>
            <p:nvPr/>
          </p:nvSpPr>
          <p:spPr>
            <a:xfrm>
              <a:off x="3045036" y="4161555"/>
              <a:ext cx="355037" cy="324626"/>
            </a:xfrm>
            <a:custGeom>
              <a:rect b="b" l="l" r="r" t="t"/>
              <a:pathLst>
                <a:path extrusionOk="0" h="10888" w="11908">
                  <a:moveTo>
                    <a:pt x="5882" y="362"/>
                  </a:moveTo>
                  <a:cubicBezTo>
                    <a:pt x="6787" y="362"/>
                    <a:pt x="7502" y="1076"/>
                    <a:pt x="7502" y="1957"/>
                  </a:cubicBezTo>
                  <a:cubicBezTo>
                    <a:pt x="7502" y="2862"/>
                    <a:pt x="6787" y="3577"/>
                    <a:pt x="5882" y="3577"/>
                  </a:cubicBezTo>
                  <a:cubicBezTo>
                    <a:pt x="5001" y="3577"/>
                    <a:pt x="4287" y="2862"/>
                    <a:pt x="4287" y="1957"/>
                  </a:cubicBezTo>
                  <a:cubicBezTo>
                    <a:pt x="4287" y="1076"/>
                    <a:pt x="5001" y="362"/>
                    <a:pt x="5882" y="362"/>
                  </a:cubicBezTo>
                  <a:close/>
                  <a:moveTo>
                    <a:pt x="4549" y="3386"/>
                  </a:moveTo>
                  <a:cubicBezTo>
                    <a:pt x="4692" y="3553"/>
                    <a:pt x="4906" y="3696"/>
                    <a:pt x="5120" y="3791"/>
                  </a:cubicBezTo>
                  <a:lnTo>
                    <a:pt x="3096" y="7387"/>
                  </a:lnTo>
                  <a:cubicBezTo>
                    <a:pt x="2882" y="7196"/>
                    <a:pt x="2667" y="7125"/>
                    <a:pt x="2453" y="7054"/>
                  </a:cubicBezTo>
                  <a:lnTo>
                    <a:pt x="4549" y="3386"/>
                  </a:lnTo>
                  <a:close/>
                  <a:moveTo>
                    <a:pt x="7264" y="3339"/>
                  </a:moveTo>
                  <a:lnTo>
                    <a:pt x="9336" y="7030"/>
                  </a:lnTo>
                  <a:cubicBezTo>
                    <a:pt x="9121" y="7077"/>
                    <a:pt x="8907" y="7196"/>
                    <a:pt x="8740" y="7315"/>
                  </a:cubicBezTo>
                  <a:lnTo>
                    <a:pt x="7621" y="5339"/>
                  </a:lnTo>
                  <a:cubicBezTo>
                    <a:pt x="7573" y="5275"/>
                    <a:pt x="7515" y="5244"/>
                    <a:pt x="7460" y="5244"/>
                  </a:cubicBezTo>
                  <a:cubicBezTo>
                    <a:pt x="7433" y="5244"/>
                    <a:pt x="7407" y="5252"/>
                    <a:pt x="7383" y="5267"/>
                  </a:cubicBezTo>
                  <a:cubicBezTo>
                    <a:pt x="7287" y="5339"/>
                    <a:pt x="7264" y="5410"/>
                    <a:pt x="7311" y="5506"/>
                  </a:cubicBezTo>
                  <a:lnTo>
                    <a:pt x="8478" y="7554"/>
                  </a:lnTo>
                  <a:cubicBezTo>
                    <a:pt x="8335" y="7744"/>
                    <a:pt x="8169" y="7911"/>
                    <a:pt x="8097" y="8149"/>
                  </a:cubicBezTo>
                  <a:lnTo>
                    <a:pt x="3715" y="8149"/>
                  </a:lnTo>
                  <a:cubicBezTo>
                    <a:pt x="3620" y="7935"/>
                    <a:pt x="3501" y="7744"/>
                    <a:pt x="3334" y="7554"/>
                  </a:cubicBezTo>
                  <a:lnTo>
                    <a:pt x="5406" y="3839"/>
                  </a:lnTo>
                  <a:cubicBezTo>
                    <a:pt x="5549" y="3862"/>
                    <a:pt x="5716" y="3910"/>
                    <a:pt x="5882" y="3910"/>
                  </a:cubicBezTo>
                  <a:cubicBezTo>
                    <a:pt x="6073" y="3910"/>
                    <a:pt x="6216" y="3862"/>
                    <a:pt x="6359" y="3839"/>
                  </a:cubicBezTo>
                  <a:lnTo>
                    <a:pt x="6883" y="4791"/>
                  </a:lnTo>
                  <a:cubicBezTo>
                    <a:pt x="6930" y="4855"/>
                    <a:pt x="6988" y="4886"/>
                    <a:pt x="7043" y="4886"/>
                  </a:cubicBezTo>
                  <a:cubicBezTo>
                    <a:pt x="7071" y="4886"/>
                    <a:pt x="7097" y="4878"/>
                    <a:pt x="7121" y="4863"/>
                  </a:cubicBezTo>
                  <a:cubicBezTo>
                    <a:pt x="7216" y="4791"/>
                    <a:pt x="7264" y="4696"/>
                    <a:pt x="7192" y="4624"/>
                  </a:cubicBezTo>
                  <a:lnTo>
                    <a:pt x="6692" y="3720"/>
                  </a:lnTo>
                  <a:cubicBezTo>
                    <a:pt x="6883" y="3624"/>
                    <a:pt x="7073" y="3481"/>
                    <a:pt x="7264" y="3339"/>
                  </a:cubicBezTo>
                  <a:close/>
                  <a:moveTo>
                    <a:pt x="8002" y="8506"/>
                  </a:moveTo>
                  <a:cubicBezTo>
                    <a:pt x="7978" y="8625"/>
                    <a:pt x="7978" y="8792"/>
                    <a:pt x="7978" y="8935"/>
                  </a:cubicBezTo>
                  <a:cubicBezTo>
                    <a:pt x="7930" y="9054"/>
                    <a:pt x="7930" y="9149"/>
                    <a:pt x="7978" y="9268"/>
                  </a:cubicBezTo>
                  <a:lnTo>
                    <a:pt x="3811" y="9268"/>
                  </a:lnTo>
                  <a:cubicBezTo>
                    <a:pt x="3834" y="9149"/>
                    <a:pt x="3834" y="9054"/>
                    <a:pt x="3834" y="8935"/>
                  </a:cubicBezTo>
                  <a:cubicBezTo>
                    <a:pt x="3834" y="8792"/>
                    <a:pt x="3811" y="8673"/>
                    <a:pt x="3811" y="8506"/>
                  </a:cubicBezTo>
                  <a:close/>
                  <a:moveTo>
                    <a:pt x="9859" y="7315"/>
                  </a:moveTo>
                  <a:cubicBezTo>
                    <a:pt x="10764" y="7315"/>
                    <a:pt x="11479" y="8030"/>
                    <a:pt x="11479" y="8935"/>
                  </a:cubicBezTo>
                  <a:cubicBezTo>
                    <a:pt x="11479" y="9816"/>
                    <a:pt x="10764" y="10530"/>
                    <a:pt x="9859" y="10530"/>
                  </a:cubicBezTo>
                  <a:cubicBezTo>
                    <a:pt x="8978" y="10530"/>
                    <a:pt x="8264" y="9816"/>
                    <a:pt x="8264" y="8935"/>
                  </a:cubicBezTo>
                  <a:cubicBezTo>
                    <a:pt x="8264" y="8030"/>
                    <a:pt x="8978" y="7315"/>
                    <a:pt x="9859" y="7315"/>
                  </a:cubicBezTo>
                  <a:close/>
                  <a:moveTo>
                    <a:pt x="5878" y="1"/>
                  </a:moveTo>
                  <a:cubicBezTo>
                    <a:pt x="4815" y="1"/>
                    <a:pt x="3953" y="879"/>
                    <a:pt x="3953" y="1933"/>
                  </a:cubicBezTo>
                  <a:cubicBezTo>
                    <a:pt x="3953" y="2362"/>
                    <a:pt x="4073" y="2743"/>
                    <a:pt x="4311" y="3077"/>
                  </a:cubicBezTo>
                  <a:lnTo>
                    <a:pt x="2096" y="6958"/>
                  </a:lnTo>
                  <a:lnTo>
                    <a:pt x="1929" y="6958"/>
                  </a:lnTo>
                  <a:cubicBezTo>
                    <a:pt x="1572" y="6958"/>
                    <a:pt x="1167" y="7077"/>
                    <a:pt x="881" y="7268"/>
                  </a:cubicBezTo>
                  <a:cubicBezTo>
                    <a:pt x="786" y="7315"/>
                    <a:pt x="762" y="7435"/>
                    <a:pt x="858" y="7530"/>
                  </a:cubicBezTo>
                  <a:cubicBezTo>
                    <a:pt x="885" y="7571"/>
                    <a:pt x="929" y="7597"/>
                    <a:pt x="980" y="7597"/>
                  </a:cubicBezTo>
                  <a:cubicBezTo>
                    <a:pt x="1016" y="7597"/>
                    <a:pt x="1056" y="7584"/>
                    <a:pt x="1096" y="7554"/>
                  </a:cubicBezTo>
                  <a:cubicBezTo>
                    <a:pt x="1358" y="7411"/>
                    <a:pt x="1620" y="7315"/>
                    <a:pt x="1953" y="7315"/>
                  </a:cubicBezTo>
                  <a:cubicBezTo>
                    <a:pt x="2882" y="7315"/>
                    <a:pt x="3596" y="8101"/>
                    <a:pt x="3572" y="9030"/>
                  </a:cubicBezTo>
                  <a:cubicBezTo>
                    <a:pt x="3525" y="9816"/>
                    <a:pt x="2858" y="10483"/>
                    <a:pt x="2048" y="10530"/>
                  </a:cubicBezTo>
                  <a:cubicBezTo>
                    <a:pt x="2007" y="10534"/>
                    <a:pt x="1965" y="10535"/>
                    <a:pt x="1924" y="10535"/>
                  </a:cubicBezTo>
                  <a:cubicBezTo>
                    <a:pt x="1053" y="10535"/>
                    <a:pt x="357" y="9822"/>
                    <a:pt x="357" y="8935"/>
                  </a:cubicBezTo>
                  <a:cubicBezTo>
                    <a:pt x="357" y="8625"/>
                    <a:pt x="429" y="8340"/>
                    <a:pt x="596" y="8101"/>
                  </a:cubicBezTo>
                  <a:cubicBezTo>
                    <a:pt x="643" y="8006"/>
                    <a:pt x="619" y="7911"/>
                    <a:pt x="548" y="7863"/>
                  </a:cubicBezTo>
                  <a:cubicBezTo>
                    <a:pt x="515" y="7830"/>
                    <a:pt x="471" y="7812"/>
                    <a:pt x="427" y="7812"/>
                  </a:cubicBezTo>
                  <a:cubicBezTo>
                    <a:pt x="376" y="7812"/>
                    <a:pt x="324" y="7836"/>
                    <a:pt x="286" y="7887"/>
                  </a:cubicBezTo>
                  <a:cubicBezTo>
                    <a:pt x="119" y="8197"/>
                    <a:pt x="0" y="8554"/>
                    <a:pt x="0" y="8935"/>
                  </a:cubicBezTo>
                  <a:cubicBezTo>
                    <a:pt x="0" y="10007"/>
                    <a:pt x="858" y="10888"/>
                    <a:pt x="1953" y="10888"/>
                  </a:cubicBezTo>
                  <a:cubicBezTo>
                    <a:pt x="2787" y="10888"/>
                    <a:pt x="3501" y="10364"/>
                    <a:pt x="3811" y="9625"/>
                  </a:cubicBezTo>
                  <a:lnTo>
                    <a:pt x="8121" y="9625"/>
                  </a:lnTo>
                  <a:cubicBezTo>
                    <a:pt x="8383" y="10364"/>
                    <a:pt x="9121" y="10888"/>
                    <a:pt x="9955" y="10888"/>
                  </a:cubicBezTo>
                  <a:cubicBezTo>
                    <a:pt x="10979" y="10888"/>
                    <a:pt x="11836" y="10054"/>
                    <a:pt x="11907" y="9054"/>
                  </a:cubicBezTo>
                  <a:cubicBezTo>
                    <a:pt x="11860" y="7911"/>
                    <a:pt x="10979" y="6958"/>
                    <a:pt x="9859" y="6958"/>
                  </a:cubicBezTo>
                  <a:lnTo>
                    <a:pt x="9693" y="6958"/>
                  </a:lnTo>
                  <a:lnTo>
                    <a:pt x="7478" y="3077"/>
                  </a:lnTo>
                  <a:cubicBezTo>
                    <a:pt x="7716" y="2743"/>
                    <a:pt x="7859" y="2314"/>
                    <a:pt x="7859" y="1886"/>
                  </a:cubicBezTo>
                  <a:cubicBezTo>
                    <a:pt x="7811" y="862"/>
                    <a:pt x="7026" y="52"/>
                    <a:pt x="6002" y="4"/>
                  </a:cubicBezTo>
                  <a:cubicBezTo>
                    <a:pt x="5960" y="2"/>
                    <a:pt x="5919" y="1"/>
                    <a:pt x="587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65"/>
            <p:cNvSpPr/>
            <p:nvPr/>
          </p:nvSpPr>
          <p:spPr>
            <a:xfrm>
              <a:off x="3343249" y="4403089"/>
              <a:ext cx="30560" cy="52564"/>
            </a:xfrm>
            <a:custGeom>
              <a:rect b="b" l="l" r="r" t="t"/>
              <a:pathLst>
                <a:path extrusionOk="0" h="1763" w="1025">
                  <a:moveTo>
                    <a:pt x="524" y="0"/>
                  </a:moveTo>
                  <a:cubicBezTo>
                    <a:pt x="286" y="0"/>
                    <a:pt x="72" y="167"/>
                    <a:pt x="24" y="405"/>
                  </a:cubicBezTo>
                  <a:cubicBezTo>
                    <a:pt x="0" y="500"/>
                    <a:pt x="48" y="596"/>
                    <a:pt x="167" y="620"/>
                  </a:cubicBezTo>
                  <a:cubicBezTo>
                    <a:pt x="183" y="624"/>
                    <a:pt x="198" y="626"/>
                    <a:pt x="213" y="626"/>
                  </a:cubicBezTo>
                  <a:cubicBezTo>
                    <a:pt x="285" y="626"/>
                    <a:pt x="342" y="576"/>
                    <a:pt x="381" y="477"/>
                  </a:cubicBezTo>
                  <a:cubicBezTo>
                    <a:pt x="405" y="381"/>
                    <a:pt x="453" y="358"/>
                    <a:pt x="524" y="358"/>
                  </a:cubicBezTo>
                  <a:cubicBezTo>
                    <a:pt x="620" y="358"/>
                    <a:pt x="691" y="405"/>
                    <a:pt x="691" y="524"/>
                  </a:cubicBezTo>
                  <a:cubicBezTo>
                    <a:pt x="691" y="620"/>
                    <a:pt x="643" y="715"/>
                    <a:pt x="524" y="715"/>
                  </a:cubicBezTo>
                  <a:cubicBezTo>
                    <a:pt x="429" y="715"/>
                    <a:pt x="358" y="810"/>
                    <a:pt x="358" y="882"/>
                  </a:cubicBezTo>
                  <a:cubicBezTo>
                    <a:pt x="358" y="977"/>
                    <a:pt x="429" y="1072"/>
                    <a:pt x="524" y="1072"/>
                  </a:cubicBezTo>
                  <a:cubicBezTo>
                    <a:pt x="620" y="1072"/>
                    <a:pt x="691" y="1120"/>
                    <a:pt x="691" y="1239"/>
                  </a:cubicBezTo>
                  <a:cubicBezTo>
                    <a:pt x="691" y="1334"/>
                    <a:pt x="643" y="1429"/>
                    <a:pt x="524" y="1429"/>
                  </a:cubicBezTo>
                  <a:cubicBezTo>
                    <a:pt x="429" y="1429"/>
                    <a:pt x="381" y="1358"/>
                    <a:pt x="381" y="1286"/>
                  </a:cubicBezTo>
                  <a:lnTo>
                    <a:pt x="381" y="1239"/>
                  </a:lnTo>
                  <a:cubicBezTo>
                    <a:pt x="381" y="1167"/>
                    <a:pt x="286" y="1072"/>
                    <a:pt x="191" y="1072"/>
                  </a:cubicBezTo>
                  <a:cubicBezTo>
                    <a:pt x="119" y="1072"/>
                    <a:pt x="24" y="1167"/>
                    <a:pt x="24" y="1239"/>
                  </a:cubicBezTo>
                  <a:lnTo>
                    <a:pt x="24" y="1310"/>
                  </a:lnTo>
                  <a:cubicBezTo>
                    <a:pt x="48" y="1548"/>
                    <a:pt x="262" y="1763"/>
                    <a:pt x="524" y="1763"/>
                  </a:cubicBezTo>
                  <a:cubicBezTo>
                    <a:pt x="786" y="1763"/>
                    <a:pt x="1024" y="1524"/>
                    <a:pt x="1024" y="1239"/>
                  </a:cubicBezTo>
                  <a:cubicBezTo>
                    <a:pt x="1024" y="1120"/>
                    <a:pt x="977" y="1001"/>
                    <a:pt x="905" y="929"/>
                  </a:cubicBezTo>
                  <a:cubicBezTo>
                    <a:pt x="977" y="739"/>
                    <a:pt x="1024" y="620"/>
                    <a:pt x="1024" y="500"/>
                  </a:cubicBezTo>
                  <a:cubicBezTo>
                    <a:pt x="1024" y="239"/>
                    <a:pt x="786" y="0"/>
                    <a:pt x="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65"/>
            <p:cNvSpPr/>
            <p:nvPr/>
          </p:nvSpPr>
          <p:spPr>
            <a:xfrm>
              <a:off x="3303475" y="4402762"/>
              <a:ext cx="33393" cy="51103"/>
            </a:xfrm>
            <a:custGeom>
              <a:rect b="b" l="l" r="r" t="t"/>
              <a:pathLst>
                <a:path extrusionOk="0" h="1714" w="1120">
                  <a:moveTo>
                    <a:pt x="603" y="334"/>
                  </a:moveTo>
                  <a:cubicBezTo>
                    <a:pt x="702" y="334"/>
                    <a:pt x="787" y="435"/>
                    <a:pt x="787" y="535"/>
                  </a:cubicBezTo>
                  <a:lnTo>
                    <a:pt x="787" y="1131"/>
                  </a:lnTo>
                  <a:cubicBezTo>
                    <a:pt x="787" y="1239"/>
                    <a:pt x="687" y="1348"/>
                    <a:pt x="580" y="1348"/>
                  </a:cubicBezTo>
                  <a:cubicBezTo>
                    <a:pt x="569" y="1348"/>
                    <a:pt x="559" y="1347"/>
                    <a:pt x="548" y="1345"/>
                  </a:cubicBezTo>
                  <a:cubicBezTo>
                    <a:pt x="453" y="1321"/>
                    <a:pt x="382" y="1226"/>
                    <a:pt x="382" y="1131"/>
                  </a:cubicBezTo>
                  <a:lnTo>
                    <a:pt x="382" y="535"/>
                  </a:lnTo>
                  <a:cubicBezTo>
                    <a:pt x="382" y="416"/>
                    <a:pt x="429" y="345"/>
                    <a:pt x="548" y="345"/>
                  </a:cubicBezTo>
                  <a:cubicBezTo>
                    <a:pt x="567" y="337"/>
                    <a:pt x="585" y="334"/>
                    <a:pt x="603" y="334"/>
                  </a:cubicBezTo>
                  <a:close/>
                  <a:moveTo>
                    <a:pt x="564" y="0"/>
                  </a:moveTo>
                  <a:cubicBezTo>
                    <a:pt x="528" y="0"/>
                    <a:pt x="491" y="4"/>
                    <a:pt x="453" y="11"/>
                  </a:cubicBezTo>
                  <a:cubicBezTo>
                    <a:pt x="215" y="35"/>
                    <a:pt x="1" y="273"/>
                    <a:pt x="1" y="535"/>
                  </a:cubicBezTo>
                  <a:lnTo>
                    <a:pt x="1" y="1131"/>
                  </a:lnTo>
                  <a:cubicBezTo>
                    <a:pt x="1" y="1416"/>
                    <a:pt x="215" y="1655"/>
                    <a:pt x="453" y="1702"/>
                  </a:cubicBezTo>
                  <a:cubicBezTo>
                    <a:pt x="491" y="1710"/>
                    <a:pt x="528" y="1713"/>
                    <a:pt x="564" y="1713"/>
                  </a:cubicBezTo>
                  <a:cubicBezTo>
                    <a:pt x="872" y="1713"/>
                    <a:pt x="1120" y="1455"/>
                    <a:pt x="1120" y="1178"/>
                  </a:cubicBezTo>
                  <a:lnTo>
                    <a:pt x="1120" y="535"/>
                  </a:lnTo>
                  <a:cubicBezTo>
                    <a:pt x="1120" y="258"/>
                    <a:pt x="872" y="0"/>
                    <a:pt x="56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65"/>
            <p:cNvSpPr/>
            <p:nvPr/>
          </p:nvSpPr>
          <p:spPr>
            <a:xfrm>
              <a:off x="3103951" y="4401658"/>
              <a:ext cx="32707" cy="49731"/>
            </a:xfrm>
            <a:custGeom>
              <a:rect b="b" l="l" r="r" t="t"/>
              <a:pathLst>
                <a:path extrusionOk="0" h="1668" w="1097">
                  <a:moveTo>
                    <a:pt x="549" y="1"/>
                  </a:moveTo>
                  <a:cubicBezTo>
                    <a:pt x="310" y="1"/>
                    <a:pt x="96" y="191"/>
                    <a:pt x="25" y="429"/>
                  </a:cubicBezTo>
                  <a:cubicBezTo>
                    <a:pt x="1" y="525"/>
                    <a:pt x="72" y="572"/>
                    <a:pt x="120" y="596"/>
                  </a:cubicBezTo>
                  <a:cubicBezTo>
                    <a:pt x="153" y="616"/>
                    <a:pt x="185" y="625"/>
                    <a:pt x="216" y="625"/>
                  </a:cubicBezTo>
                  <a:cubicBezTo>
                    <a:pt x="296" y="625"/>
                    <a:pt x="358" y="563"/>
                    <a:pt x="358" y="477"/>
                  </a:cubicBezTo>
                  <a:cubicBezTo>
                    <a:pt x="382" y="406"/>
                    <a:pt x="453" y="382"/>
                    <a:pt x="501" y="382"/>
                  </a:cubicBezTo>
                  <a:cubicBezTo>
                    <a:pt x="596" y="382"/>
                    <a:pt x="668" y="429"/>
                    <a:pt x="691" y="525"/>
                  </a:cubicBezTo>
                  <a:lnTo>
                    <a:pt x="691" y="548"/>
                  </a:lnTo>
                  <a:cubicBezTo>
                    <a:pt x="668" y="620"/>
                    <a:pt x="620" y="691"/>
                    <a:pt x="572" y="763"/>
                  </a:cubicBezTo>
                  <a:cubicBezTo>
                    <a:pt x="358" y="1049"/>
                    <a:pt x="239" y="1215"/>
                    <a:pt x="191" y="1287"/>
                  </a:cubicBezTo>
                  <a:cubicBezTo>
                    <a:pt x="96" y="1406"/>
                    <a:pt x="72" y="1477"/>
                    <a:pt x="96" y="1572"/>
                  </a:cubicBezTo>
                  <a:cubicBezTo>
                    <a:pt x="120" y="1620"/>
                    <a:pt x="144" y="1644"/>
                    <a:pt x="215" y="1668"/>
                  </a:cubicBezTo>
                  <a:lnTo>
                    <a:pt x="930" y="1668"/>
                  </a:lnTo>
                  <a:cubicBezTo>
                    <a:pt x="1025" y="1668"/>
                    <a:pt x="1096" y="1620"/>
                    <a:pt x="1096" y="1525"/>
                  </a:cubicBezTo>
                  <a:cubicBezTo>
                    <a:pt x="1096" y="1406"/>
                    <a:pt x="1049" y="1358"/>
                    <a:pt x="930" y="1358"/>
                  </a:cubicBezTo>
                  <a:lnTo>
                    <a:pt x="572" y="1358"/>
                  </a:lnTo>
                  <a:cubicBezTo>
                    <a:pt x="620" y="1263"/>
                    <a:pt x="739" y="1120"/>
                    <a:pt x="858" y="977"/>
                  </a:cubicBezTo>
                  <a:cubicBezTo>
                    <a:pt x="953" y="858"/>
                    <a:pt x="1025" y="739"/>
                    <a:pt x="1049" y="620"/>
                  </a:cubicBezTo>
                  <a:lnTo>
                    <a:pt x="1049" y="548"/>
                  </a:lnTo>
                  <a:lnTo>
                    <a:pt x="1049" y="525"/>
                  </a:lnTo>
                  <a:cubicBezTo>
                    <a:pt x="1049" y="263"/>
                    <a:pt x="811" y="1"/>
                    <a:pt x="54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65"/>
            <p:cNvSpPr/>
            <p:nvPr/>
          </p:nvSpPr>
          <p:spPr>
            <a:xfrm>
              <a:off x="3067040" y="4402016"/>
              <a:ext cx="32677" cy="50954"/>
            </a:xfrm>
            <a:custGeom>
              <a:rect b="b" l="l" r="r" t="t"/>
              <a:pathLst>
                <a:path extrusionOk="0" h="1709" w="1096">
                  <a:moveTo>
                    <a:pt x="517" y="359"/>
                  </a:moveTo>
                  <a:cubicBezTo>
                    <a:pt x="535" y="359"/>
                    <a:pt x="554" y="362"/>
                    <a:pt x="572" y="370"/>
                  </a:cubicBezTo>
                  <a:cubicBezTo>
                    <a:pt x="643" y="394"/>
                    <a:pt x="739" y="465"/>
                    <a:pt x="739" y="560"/>
                  </a:cubicBezTo>
                  <a:lnTo>
                    <a:pt x="739" y="1156"/>
                  </a:lnTo>
                  <a:cubicBezTo>
                    <a:pt x="739" y="1275"/>
                    <a:pt x="667" y="1370"/>
                    <a:pt x="572" y="1370"/>
                  </a:cubicBezTo>
                  <a:cubicBezTo>
                    <a:pt x="560" y="1372"/>
                    <a:pt x="548" y="1373"/>
                    <a:pt x="536" y="1373"/>
                  </a:cubicBezTo>
                  <a:cubicBezTo>
                    <a:pt x="413" y="1373"/>
                    <a:pt x="334" y="1264"/>
                    <a:pt x="334" y="1156"/>
                  </a:cubicBezTo>
                  <a:lnTo>
                    <a:pt x="334" y="560"/>
                  </a:lnTo>
                  <a:cubicBezTo>
                    <a:pt x="334" y="460"/>
                    <a:pt x="419" y="359"/>
                    <a:pt x="517" y="359"/>
                  </a:cubicBezTo>
                  <a:close/>
                  <a:moveTo>
                    <a:pt x="526" y="1"/>
                  </a:moveTo>
                  <a:cubicBezTo>
                    <a:pt x="226" y="1"/>
                    <a:pt x="1" y="240"/>
                    <a:pt x="1" y="536"/>
                  </a:cubicBezTo>
                  <a:lnTo>
                    <a:pt x="1" y="1156"/>
                  </a:lnTo>
                  <a:cubicBezTo>
                    <a:pt x="1" y="1463"/>
                    <a:pt x="243" y="1709"/>
                    <a:pt x="560" y="1709"/>
                  </a:cubicBezTo>
                  <a:cubicBezTo>
                    <a:pt x="587" y="1709"/>
                    <a:pt x="615" y="1707"/>
                    <a:pt x="643" y="1703"/>
                  </a:cubicBezTo>
                  <a:cubicBezTo>
                    <a:pt x="882" y="1680"/>
                    <a:pt x="1096" y="1394"/>
                    <a:pt x="1096" y="1156"/>
                  </a:cubicBezTo>
                  <a:lnTo>
                    <a:pt x="1096" y="560"/>
                  </a:lnTo>
                  <a:cubicBezTo>
                    <a:pt x="1096" y="298"/>
                    <a:pt x="882" y="60"/>
                    <a:pt x="643" y="13"/>
                  </a:cubicBezTo>
                  <a:cubicBezTo>
                    <a:pt x="603" y="5"/>
                    <a:pt x="564" y="1"/>
                    <a:pt x="52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65"/>
            <p:cNvSpPr/>
            <p:nvPr/>
          </p:nvSpPr>
          <p:spPr>
            <a:xfrm>
              <a:off x="3231054" y="4193637"/>
              <a:ext cx="20632" cy="52683"/>
            </a:xfrm>
            <a:custGeom>
              <a:rect b="b" l="l" r="r" t="t"/>
              <a:pathLst>
                <a:path extrusionOk="0" h="1767" w="692">
                  <a:moveTo>
                    <a:pt x="215" y="0"/>
                  </a:moveTo>
                  <a:cubicBezTo>
                    <a:pt x="96" y="0"/>
                    <a:pt x="1" y="95"/>
                    <a:pt x="24" y="214"/>
                  </a:cubicBezTo>
                  <a:cubicBezTo>
                    <a:pt x="24" y="334"/>
                    <a:pt x="120" y="357"/>
                    <a:pt x="215" y="357"/>
                  </a:cubicBezTo>
                  <a:lnTo>
                    <a:pt x="334" y="357"/>
                  </a:lnTo>
                  <a:lnTo>
                    <a:pt x="334" y="1572"/>
                  </a:lnTo>
                  <a:cubicBezTo>
                    <a:pt x="334" y="1667"/>
                    <a:pt x="382" y="1715"/>
                    <a:pt x="477" y="1762"/>
                  </a:cubicBezTo>
                  <a:cubicBezTo>
                    <a:pt x="489" y="1765"/>
                    <a:pt x="502" y="1766"/>
                    <a:pt x="513" y="1766"/>
                  </a:cubicBezTo>
                  <a:cubicBezTo>
                    <a:pt x="615" y="1766"/>
                    <a:pt x="691" y="1679"/>
                    <a:pt x="691" y="1572"/>
                  </a:cubicBezTo>
                  <a:lnTo>
                    <a:pt x="691" y="167"/>
                  </a:lnTo>
                  <a:cubicBezTo>
                    <a:pt x="691" y="95"/>
                    <a:pt x="596" y="0"/>
                    <a:pt x="50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65"/>
            <p:cNvSpPr/>
            <p:nvPr/>
          </p:nvSpPr>
          <p:spPr>
            <a:xfrm>
              <a:off x="3189163" y="4192772"/>
              <a:ext cx="34824" cy="53578"/>
            </a:xfrm>
            <a:custGeom>
              <a:rect b="b" l="l" r="r" t="t"/>
              <a:pathLst>
                <a:path extrusionOk="0" h="1797" w="1168">
                  <a:moveTo>
                    <a:pt x="596" y="386"/>
                  </a:moveTo>
                  <a:cubicBezTo>
                    <a:pt x="715" y="386"/>
                    <a:pt x="810" y="505"/>
                    <a:pt x="810" y="624"/>
                  </a:cubicBezTo>
                  <a:lnTo>
                    <a:pt x="810" y="1244"/>
                  </a:lnTo>
                  <a:cubicBezTo>
                    <a:pt x="810" y="1363"/>
                    <a:pt x="715" y="1482"/>
                    <a:pt x="596" y="1482"/>
                  </a:cubicBezTo>
                  <a:cubicBezTo>
                    <a:pt x="453" y="1482"/>
                    <a:pt x="358" y="1387"/>
                    <a:pt x="358" y="1244"/>
                  </a:cubicBezTo>
                  <a:lnTo>
                    <a:pt x="358" y="624"/>
                  </a:lnTo>
                  <a:cubicBezTo>
                    <a:pt x="358" y="505"/>
                    <a:pt x="477" y="386"/>
                    <a:pt x="596" y="386"/>
                  </a:cubicBezTo>
                  <a:close/>
                  <a:moveTo>
                    <a:pt x="589" y="0"/>
                  </a:moveTo>
                  <a:cubicBezTo>
                    <a:pt x="266" y="0"/>
                    <a:pt x="1" y="266"/>
                    <a:pt x="1" y="553"/>
                  </a:cubicBezTo>
                  <a:lnTo>
                    <a:pt x="1" y="1220"/>
                  </a:lnTo>
                  <a:cubicBezTo>
                    <a:pt x="1" y="1553"/>
                    <a:pt x="263" y="1791"/>
                    <a:pt x="572" y="1791"/>
                  </a:cubicBezTo>
                  <a:cubicBezTo>
                    <a:pt x="599" y="1795"/>
                    <a:pt x="625" y="1797"/>
                    <a:pt x="650" y="1797"/>
                  </a:cubicBezTo>
                  <a:cubicBezTo>
                    <a:pt x="945" y="1797"/>
                    <a:pt x="1168" y="1551"/>
                    <a:pt x="1168" y="1244"/>
                  </a:cubicBezTo>
                  <a:lnTo>
                    <a:pt x="1168" y="601"/>
                  </a:lnTo>
                  <a:cubicBezTo>
                    <a:pt x="1168" y="315"/>
                    <a:pt x="929" y="29"/>
                    <a:pt x="667" y="5"/>
                  </a:cubicBezTo>
                  <a:cubicBezTo>
                    <a:pt x="641" y="2"/>
                    <a:pt x="615" y="0"/>
                    <a:pt x="58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3" name="Google Shape;3223;p65"/>
          <p:cNvGrpSpPr/>
          <p:nvPr/>
        </p:nvGrpSpPr>
        <p:grpSpPr>
          <a:xfrm>
            <a:off x="3251705" y="4150315"/>
            <a:ext cx="356468" cy="353606"/>
            <a:chOff x="3670792" y="4150315"/>
            <a:chExt cx="356468" cy="353606"/>
          </a:xfrm>
        </p:grpSpPr>
        <p:sp>
          <p:nvSpPr>
            <p:cNvPr id="3224" name="Google Shape;3224;p65"/>
            <p:cNvSpPr/>
            <p:nvPr/>
          </p:nvSpPr>
          <p:spPr>
            <a:xfrm>
              <a:off x="3698491" y="4175867"/>
              <a:ext cx="120035" cy="46899"/>
            </a:xfrm>
            <a:custGeom>
              <a:rect b="b" l="l" r="r" t="t"/>
              <a:pathLst>
                <a:path extrusionOk="0" h="1573" w="4026">
                  <a:moveTo>
                    <a:pt x="0" y="1"/>
                  </a:moveTo>
                  <a:lnTo>
                    <a:pt x="0" y="1573"/>
                  </a:lnTo>
                  <a:lnTo>
                    <a:pt x="3930" y="1573"/>
                  </a:lnTo>
                  <a:cubicBezTo>
                    <a:pt x="4001" y="1573"/>
                    <a:pt x="4025" y="1549"/>
                    <a:pt x="4001" y="1477"/>
                  </a:cubicBezTo>
                  <a:lnTo>
                    <a:pt x="4001" y="48"/>
                  </a:lnTo>
                  <a:cubicBezTo>
                    <a:pt x="4001" y="25"/>
                    <a:pt x="3977" y="1"/>
                    <a:pt x="3930"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65"/>
            <p:cNvSpPr/>
            <p:nvPr/>
          </p:nvSpPr>
          <p:spPr>
            <a:xfrm>
              <a:off x="3763816" y="4175867"/>
              <a:ext cx="14222" cy="46899"/>
            </a:xfrm>
            <a:custGeom>
              <a:rect b="b" l="l" r="r" t="t"/>
              <a:pathLst>
                <a:path extrusionOk="0" h="1573" w="477">
                  <a:moveTo>
                    <a:pt x="0" y="1"/>
                  </a:moveTo>
                  <a:lnTo>
                    <a:pt x="0" y="1573"/>
                  </a:lnTo>
                  <a:lnTo>
                    <a:pt x="477" y="1573"/>
                  </a:lnTo>
                  <a:lnTo>
                    <a:pt x="477" y="1"/>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65"/>
            <p:cNvSpPr/>
            <p:nvPr/>
          </p:nvSpPr>
          <p:spPr>
            <a:xfrm>
              <a:off x="3699922" y="4251150"/>
              <a:ext cx="203070" cy="46869"/>
            </a:xfrm>
            <a:custGeom>
              <a:rect b="b" l="l" r="r" t="t"/>
              <a:pathLst>
                <a:path extrusionOk="0" h="1572" w="6811">
                  <a:moveTo>
                    <a:pt x="0" y="0"/>
                  </a:moveTo>
                  <a:lnTo>
                    <a:pt x="0" y="1572"/>
                  </a:lnTo>
                  <a:lnTo>
                    <a:pt x="6740" y="1572"/>
                  </a:lnTo>
                  <a:cubicBezTo>
                    <a:pt x="6787" y="1572"/>
                    <a:pt x="6811" y="1548"/>
                    <a:pt x="6811" y="1500"/>
                  </a:cubicBezTo>
                  <a:lnTo>
                    <a:pt x="6811" y="72"/>
                  </a:lnTo>
                  <a:cubicBezTo>
                    <a:pt x="6811" y="24"/>
                    <a:pt x="6787" y="0"/>
                    <a:pt x="6740"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65"/>
            <p:cNvSpPr/>
            <p:nvPr/>
          </p:nvSpPr>
          <p:spPr>
            <a:xfrm>
              <a:off x="3826309" y="4251150"/>
              <a:ext cx="14222" cy="46869"/>
            </a:xfrm>
            <a:custGeom>
              <a:rect b="b" l="l" r="r" t="t"/>
              <a:pathLst>
                <a:path extrusionOk="0" h="1572" w="477">
                  <a:moveTo>
                    <a:pt x="0" y="0"/>
                  </a:moveTo>
                  <a:lnTo>
                    <a:pt x="0" y="1572"/>
                  </a:lnTo>
                  <a:lnTo>
                    <a:pt x="476" y="1572"/>
                  </a:lnTo>
                  <a:lnTo>
                    <a:pt x="476"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65"/>
            <p:cNvSpPr/>
            <p:nvPr/>
          </p:nvSpPr>
          <p:spPr>
            <a:xfrm>
              <a:off x="3699922" y="4326404"/>
              <a:ext cx="156946" cy="47585"/>
            </a:xfrm>
            <a:custGeom>
              <a:rect b="b" l="l" r="r" t="t"/>
              <a:pathLst>
                <a:path extrusionOk="0" h="1596" w="5264">
                  <a:moveTo>
                    <a:pt x="0" y="0"/>
                  </a:moveTo>
                  <a:lnTo>
                    <a:pt x="0" y="1596"/>
                  </a:lnTo>
                  <a:lnTo>
                    <a:pt x="5192" y="1596"/>
                  </a:lnTo>
                  <a:cubicBezTo>
                    <a:pt x="5239" y="1596"/>
                    <a:pt x="5263" y="1548"/>
                    <a:pt x="5263" y="1501"/>
                  </a:cubicBezTo>
                  <a:lnTo>
                    <a:pt x="5263" y="72"/>
                  </a:lnTo>
                  <a:cubicBezTo>
                    <a:pt x="5263" y="48"/>
                    <a:pt x="5215" y="0"/>
                    <a:pt x="519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65"/>
            <p:cNvSpPr/>
            <p:nvPr/>
          </p:nvSpPr>
          <p:spPr>
            <a:xfrm>
              <a:off x="3786536" y="4326404"/>
              <a:ext cx="14222" cy="47585"/>
            </a:xfrm>
            <a:custGeom>
              <a:rect b="b" l="l" r="r" t="t"/>
              <a:pathLst>
                <a:path extrusionOk="0" h="1596" w="477">
                  <a:moveTo>
                    <a:pt x="0" y="0"/>
                  </a:moveTo>
                  <a:lnTo>
                    <a:pt x="0" y="1596"/>
                  </a:lnTo>
                  <a:lnTo>
                    <a:pt x="477" y="1596"/>
                  </a:lnTo>
                  <a:lnTo>
                    <a:pt x="477"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65"/>
            <p:cNvSpPr/>
            <p:nvPr/>
          </p:nvSpPr>
          <p:spPr>
            <a:xfrm>
              <a:off x="3699922" y="4400943"/>
              <a:ext cx="256349" cy="47615"/>
            </a:xfrm>
            <a:custGeom>
              <a:rect b="b" l="l" r="r" t="t"/>
              <a:pathLst>
                <a:path extrusionOk="0" h="1597" w="8598">
                  <a:moveTo>
                    <a:pt x="0" y="1"/>
                  </a:moveTo>
                  <a:lnTo>
                    <a:pt x="0" y="1596"/>
                  </a:lnTo>
                  <a:lnTo>
                    <a:pt x="8526" y="1596"/>
                  </a:lnTo>
                  <a:cubicBezTo>
                    <a:pt x="8573" y="1596"/>
                    <a:pt x="8597" y="1549"/>
                    <a:pt x="8597" y="1501"/>
                  </a:cubicBezTo>
                  <a:lnTo>
                    <a:pt x="8597" y="72"/>
                  </a:lnTo>
                  <a:cubicBezTo>
                    <a:pt x="8597" y="49"/>
                    <a:pt x="8573" y="1"/>
                    <a:pt x="8526"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65"/>
            <p:cNvSpPr/>
            <p:nvPr/>
          </p:nvSpPr>
          <p:spPr>
            <a:xfrm>
              <a:off x="3874580" y="4400943"/>
              <a:ext cx="14222" cy="47615"/>
            </a:xfrm>
            <a:custGeom>
              <a:rect b="b" l="l" r="r" t="t"/>
              <a:pathLst>
                <a:path extrusionOk="0" h="1597" w="477">
                  <a:moveTo>
                    <a:pt x="0" y="1"/>
                  </a:moveTo>
                  <a:lnTo>
                    <a:pt x="0" y="1596"/>
                  </a:lnTo>
                  <a:lnTo>
                    <a:pt x="477" y="1596"/>
                  </a:lnTo>
                  <a:lnTo>
                    <a:pt x="477" y="1"/>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65"/>
            <p:cNvSpPr/>
            <p:nvPr/>
          </p:nvSpPr>
          <p:spPr>
            <a:xfrm>
              <a:off x="3778008" y="4175867"/>
              <a:ext cx="40519" cy="46899"/>
            </a:xfrm>
            <a:custGeom>
              <a:rect b="b" l="l" r="r" t="t"/>
              <a:pathLst>
                <a:path extrusionOk="0" h="1573" w="1359">
                  <a:moveTo>
                    <a:pt x="1" y="1"/>
                  </a:moveTo>
                  <a:lnTo>
                    <a:pt x="1" y="1573"/>
                  </a:lnTo>
                  <a:lnTo>
                    <a:pt x="1263" y="1573"/>
                  </a:lnTo>
                  <a:cubicBezTo>
                    <a:pt x="1334" y="1573"/>
                    <a:pt x="1358" y="1549"/>
                    <a:pt x="1334" y="1477"/>
                  </a:cubicBezTo>
                  <a:lnTo>
                    <a:pt x="1334" y="48"/>
                  </a:lnTo>
                  <a:cubicBezTo>
                    <a:pt x="1334" y="25"/>
                    <a:pt x="1310" y="1"/>
                    <a:pt x="1263"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65"/>
            <p:cNvSpPr/>
            <p:nvPr/>
          </p:nvSpPr>
          <p:spPr>
            <a:xfrm>
              <a:off x="3802874" y="4176314"/>
              <a:ext cx="15653" cy="46452"/>
            </a:xfrm>
            <a:custGeom>
              <a:rect b="b" l="l" r="r" t="t"/>
              <a:pathLst>
                <a:path extrusionOk="0" h="1558" w="525">
                  <a:moveTo>
                    <a:pt x="494" y="1"/>
                  </a:moveTo>
                  <a:cubicBezTo>
                    <a:pt x="488" y="1"/>
                    <a:pt x="482" y="4"/>
                    <a:pt x="476" y="10"/>
                  </a:cubicBezTo>
                  <a:lnTo>
                    <a:pt x="0" y="10"/>
                  </a:lnTo>
                  <a:cubicBezTo>
                    <a:pt x="24" y="10"/>
                    <a:pt x="48" y="33"/>
                    <a:pt x="48" y="81"/>
                  </a:cubicBezTo>
                  <a:lnTo>
                    <a:pt x="48" y="1486"/>
                  </a:lnTo>
                  <a:cubicBezTo>
                    <a:pt x="48" y="1534"/>
                    <a:pt x="24" y="1558"/>
                    <a:pt x="0" y="1558"/>
                  </a:cubicBezTo>
                  <a:lnTo>
                    <a:pt x="476" y="1558"/>
                  </a:lnTo>
                  <a:cubicBezTo>
                    <a:pt x="500" y="1558"/>
                    <a:pt x="524" y="1534"/>
                    <a:pt x="524" y="1486"/>
                  </a:cubicBezTo>
                  <a:lnTo>
                    <a:pt x="524" y="81"/>
                  </a:lnTo>
                  <a:cubicBezTo>
                    <a:pt x="524" y="27"/>
                    <a:pt x="511" y="1"/>
                    <a:pt x="494"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65"/>
            <p:cNvSpPr/>
            <p:nvPr/>
          </p:nvSpPr>
          <p:spPr>
            <a:xfrm>
              <a:off x="3840501" y="4251150"/>
              <a:ext cx="62492" cy="46869"/>
            </a:xfrm>
            <a:custGeom>
              <a:rect b="b" l="l" r="r" t="t"/>
              <a:pathLst>
                <a:path extrusionOk="0" h="1572" w="2096">
                  <a:moveTo>
                    <a:pt x="0" y="0"/>
                  </a:moveTo>
                  <a:lnTo>
                    <a:pt x="0" y="1572"/>
                  </a:lnTo>
                  <a:lnTo>
                    <a:pt x="2025" y="1572"/>
                  </a:lnTo>
                  <a:cubicBezTo>
                    <a:pt x="2072" y="1572"/>
                    <a:pt x="2096" y="1548"/>
                    <a:pt x="2096" y="1500"/>
                  </a:cubicBezTo>
                  <a:lnTo>
                    <a:pt x="2096" y="72"/>
                  </a:lnTo>
                  <a:cubicBezTo>
                    <a:pt x="2096" y="24"/>
                    <a:pt x="2072" y="0"/>
                    <a:pt x="2025"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65"/>
            <p:cNvSpPr/>
            <p:nvPr/>
          </p:nvSpPr>
          <p:spPr>
            <a:xfrm>
              <a:off x="3886655" y="4251568"/>
              <a:ext cx="16339" cy="46452"/>
            </a:xfrm>
            <a:custGeom>
              <a:rect b="b" l="l" r="r" t="t"/>
              <a:pathLst>
                <a:path extrusionOk="0" h="1558" w="548">
                  <a:moveTo>
                    <a:pt x="508" y="1"/>
                  </a:moveTo>
                  <a:cubicBezTo>
                    <a:pt x="499" y="1"/>
                    <a:pt x="488" y="4"/>
                    <a:pt x="477" y="10"/>
                  </a:cubicBezTo>
                  <a:lnTo>
                    <a:pt x="0" y="10"/>
                  </a:lnTo>
                  <a:cubicBezTo>
                    <a:pt x="48" y="10"/>
                    <a:pt x="72" y="58"/>
                    <a:pt x="72" y="81"/>
                  </a:cubicBezTo>
                  <a:lnTo>
                    <a:pt x="72" y="1510"/>
                  </a:lnTo>
                  <a:cubicBezTo>
                    <a:pt x="72" y="1534"/>
                    <a:pt x="48" y="1558"/>
                    <a:pt x="0" y="1558"/>
                  </a:cubicBezTo>
                  <a:lnTo>
                    <a:pt x="477" y="1558"/>
                  </a:lnTo>
                  <a:cubicBezTo>
                    <a:pt x="524" y="1558"/>
                    <a:pt x="548" y="1534"/>
                    <a:pt x="548" y="1510"/>
                  </a:cubicBezTo>
                  <a:lnTo>
                    <a:pt x="548" y="81"/>
                  </a:lnTo>
                  <a:cubicBezTo>
                    <a:pt x="548" y="28"/>
                    <a:pt x="535" y="1"/>
                    <a:pt x="508"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65"/>
            <p:cNvSpPr/>
            <p:nvPr/>
          </p:nvSpPr>
          <p:spPr>
            <a:xfrm>
              <a:off x="3801443" y="4326404"/>
              <a:ext cx="55426" cy="47585"/>
            </a:xfrm>
            <a:custGeom>
              <a:rect b="b" l="l" r="r" t="t"/>
              <a:pathLst>
                <a:path extrusionOk="0" h="1596" w="1859">
                  <a:moveTo>
                    <a:pt x="1" y="0"/>
                  </a:moveTo>
                  <a:lnTo>
                    <a:pt x="1" y="1596"/>
                  </a:lnTo>
                  <a:lnTo>
                    <a:pt x="1787" y="1596"/>
                  </a:lnTo>
                  <a:cubicBezTo>
                    <a:pt x="1834" y="1596"/>
                    <a:pt x="1858" y="1548"/>
                    <a:pt x="1858" y="1501"/>
                  </a:cubicBezTo>
                  <a:lnTo>
                    <a:pt x="1858" y="72"/>
                  </a:lnTo>
                  <a:cubicBezTo>
                    <a:pt x="1858" y="48"/>
                    <a:pt x="1810" y="0"/>
                    <a:pt x="1787"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65"/>
            <p:cNvSpPr/>
            <p:nvPr/>
          </p:nvSpPr>
          <p:spPr>
            <a:xfrm>
              <a:off x="3840501" y="4326404"/>
              <a:ext cx="16368" cy="46183"/>
            </a:xfrm>
            <a:custGeom>
              <a:rect b="b" l="l" r="r" t="t"/>
              <a:pathLst>
                <a:path extrusionOk="0" h="1549" w="549">
                  <a:moveTo>
                    <a:pt x="0" y="0"/>
                  </a:moveTo>
                  <a:cubicBezTo>
                    <a:pt x="48" y="0"/>
                    <a:pt x="72" y="48"/>
                    <a:pt x="72" y="72"/>
                  </a:cubicBezTo>
                  <a:lnTo>
                    <a:pt x="72" y="1501"/>
                  </a:lnTo>
                  <a:cubicBezTo>
                    <a:pt x="72" y="1525"/>
                    <a:pt x="48" y="1548"/>
                    <a:pt x="0" y="1548"/>
                  </a:cubicBezTo>
                  <a:lnTo>
                    <a:pt x="477" y="1548"/>
                  </a:lnTo>
                  <a:cubicBezTo>
                    <a:pt x="524" y="1548"/>
                    <a:pt x="548" y="1525"/>
                    <a:pt x="548" y="1501"/>
                  </a:cubicBezTo>
                  <a:lnTo>
                    <a:pt x="548" y="72"/>
                  </a:lnTo>
                  <a:cubicBezTo>
                    <a:pt x="548" y="48"/>
                    <a:pt x="524" y="0"/>
                    <a:pt x="477"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65"/>
            <p:cNvSpPr/>
            <p:nvPr/>
          </p:nvSpPr>
          <p:spPr>
            <a:xfrm>
              <a:off x="3888772" y="4400943"/>
              <a:ext cx="67501" cy="47615"/>
            </a:xfrm>
            <a:custGeom>
              <a:rect b="b" l="l" r="r" t="t"/>
              <a:pathLst>
                <a:path extrusionOk="0" h="1597" w="2264">
                  <a:moveTo>
                    <a:pt x="1" y="1"/>
                  </a:moveTo>
                  <a:lnTo>
                    <a:pt x="1" y="1596"/>
                  </a:lnTo>
                  <a:lnTo>
                    <a:pt x="2192" y="1596"/>
                  </a:lnTo>
                  <a:cubicBezTo>
                    <a:pt x="2239" y="1596"/>
                    <a:pt x="2263" y="1549"/>
                    <a:pt x="2263" y="1501"/>
                  </a:cubicBezTo>
                  <a:lnTo>
                    <a:pt x="2263" y="72"/>
                  </a:lnTo>
                  <a:cubicBezTo>
                    <a:pt x="2263" y="49"/>
                    <a:pt x="2239" y="1"/>
                    <a:pt x="2192"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65"/>
            <p:cNvSpPr/>
            <p:nvPr/>
          </p:nvSpPr>
          <p:spPr>
            <a:xfrm>
              <a:off x="3939905" y="4400943"/>
              <a:ext cx="16368" cy="46183"/>
            </a:xfrm>
            <a:custGeom>
              <a:rect b="b" l="l" r="r" t="t"/>
              <a:pathLst>
                <a:path extrusionOk="0" h="1549" w="549">
                  <a:moveTo>
                    <a:pt x="0" y="1"/>
                  </a:moveTo>
                  <a:cubicBezTo>
                    <a:pt x="48" y="1"/>
                    <a:pt x="72" y="49"/>
                    <a:pt x="72" y="72"/>
                  </a:cubicBezTo>
                  <a:lnTo>
                    <a:pt x="72" y="1501"/>
                  </a:lnTo>
                  <a:cubicBezTo>
                    <a:pt x="72" y="1525"/>
                    <a:pt x="48" y="1549"/>
                    <a:pt x="0" y="1549"/>
                  </a:cubicBezTo>
                  <a:lnTo>
                    <a:pt x="477" y="1549"/>
                  </a:lnTo>
                  <a:cubicBezTo>
                    <a:pt x="524" y="1549"/>
                    <a:pt x="548" y="1525"/>
                    <a:pt x="548" y="1501"/>
                  </a:cubicBezTo>
                  <a:lnTo>
                    <a:pt x="548" y="72"/>
                  </a:lnTo>
                  <a:cubicBezTo>
                    <a:pt x="548" y="49"/>
                    <a:pt x="524" y="1"/>
                    <a:pt x="477"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65"/>
            <p:cNvSpPr/>
            <p:nvPr/>
          </p:nvSpPr>
          <p:spPr>
            <a:xfrm>
              <a:off x="3677888" y="4471963"/>
              <a:ext cx="343678" cy="24180"/>
            </a:xfrm>
            <a:custGeom>
              <a:rect b="b" l="l" r="r" t="t"/>
              <a:pathLst>
                <a:path extrusionOk="0" h="811" w="11527">
                  <a:moveTo>
                    <a:pt x="144" y="0"/>
                  </a:moveTo>
                  <a:cubicBezTo>
                    <a:pt x="72" y="0"/>
                    <a:pt x="1" y="72"/>
                    <a:pt x="1" y="119"/>
                  </a:cubicBezTo>
                  <a:lnTo>
                    <a:pt x="1" y="691"/>
                  </a:lnTo>
                  <a:cubicBezTo>
                    <a:pt x="1" y="762"/>
                    <a:pt x="72" y="810"/>
                    <a:pt x="144" y="810"/>
                  </a:cubicBezTo>
                  <a:lnTo>
                    <a:pt x="11408" y="810"/>
                  </a:lnTo>
                  <a:cubicBezTo>
                    <a:pt x="11479" y="810"/>
                    <a:pt x="11527" y="762"/>
                    <a:pt x="11527" y="691"/>
                  </a:cubicBezTo>
                  <a:lnTo>
                    <a:pt x="11527" y="119"/>
                  </a:lnTo>
                  <a:cubicBezTo>
                    <a:pt x="11527" y="72"/>
                    <a:pt x="11479"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65"/>
            <p:cNvSpPr/>
            <p:nvPr/>
          </p:nvSpPr>
          <p:spPr>
            <a:xfrm>
              <a:off x="4003800" y="4471247"/>
              <a:ext cx="17770" cy="24180"/>
            </a:xfrm>
            <a:custGeom>
              <a:rect b="b" l="l" r="r" t="t"/>
              <a:pathLst>
                <a:path extrusionOk="0" h="811" w="596">
                  <a:moveTo>
                    <a:pt x="1" y="1"/>
                  </a:moveTo>
                  <a:cubicBezTo>
                    <a:pt x="72" y="1"/>
                    <a:pt x="120" y="72"/>
                    <a:pt x="120" y="120"/>
                  </a:cubicBezTo>
                  <a:lnTo>
                    <a:pt x="120" y="691"/>
                  </a:lnTo>
                  <a:cubicBezTo>
                    <a:pt x="120" y="739"/>
                    <a:pt x="72" y="810"/>
                    <a:pt x="1" y="810"/>
                  </a:cubicBezTo>
                  <a:lnTo>
                    <a:pt x="477" y="810"/>
                  </a:lnTo>
                  <a:cubicBezTo>
                    <a:pt x="548" y="810"/>
                    <a:pt x="596" y="739"/>
                    <a:pt x="596" y="691"/>
                  </a:cubicBezTo>
                  <a:lnTo>
                    <a:pt x="596" y="120"/>
                  </a:lnTo>
                  <a:cubicBezTo>
                    <a:pt x="596" y="72"/>
                    <a:pt x="548"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65"/>
            <p:cNvSpPr/>
            <p:nvPr/>
          </p:nvSpPr>
          <p:spPr>
            <a:xfrm>
              <a:off x="3929261" y="4251150"/>
              <a:ext cx="34108" cy="46869"/>
            </a:xfrm>
            <a:custGeom>
              <a:rect b="b" l="l" r="r" t="t"/>
              <a:pathLst>
                <a:path extrusionOk="0" h="1572" w="1144">
                  <a:moveTo>
                    <a:pt x="548" y="334"/>
                  </a:moveTo>
                  <a:cubicBezTo>
                    <a:pt x="596" y="334"/>
                    <a:pt x="667" y="357"/>
                    <a:pt x="667" y="429"/>
                  </a:cubicBezTo>
                  <a:cubicBezTo>
                    <a:pt x="691" y="476"/>
                    <a:pt x="643" y="572"/>
                    <a:pt x="548" y="572"/>
                  </a:cubicBezTo>
                  <a:lnTo>
                    <a:pt x="357" y="572"/>
                  </a:lnTo>
                  <a:lnTo>
                    <a:pt x="357" y="334"/>
                  </a:lnTo>
                  <a:close/>
                  <a:moveTo>
                    <a:pt x="596" y="929"/>
                  </a:moveTo>
                  <a:cubicBezTo>
                    <a:pt x="691" y="929"/>
                    <a:pt x="762" y="976"/>
                    <a:pt x="786" y="1048"/>
                  </a:cubicBezTo>
                  <a:cubicBezTo>
                    <a:pt x="810" y="1167"/>
                    <a:pt x="715" y="1262"/>
                    <a:pt x="643" y="1262"/>
                  </a:cubicBezTo>
                  <a:lnTo>
                    <a:pt x="357" y="1262"/>
                  </a:lnTo>
                  <a:lnTo>
                    <a:pt x="357" y="929"/>
                  </a:lnTo>
                  <a:close/>
                  <a:moveTo>
                    <a:pt x="191" y="0"/>
                  </a:moveTo>
                  <a:cubicBezTo>
                    <a:pt x="95" y="0"/>
                    <a:pt x="0" y="95"/>
                    <a:pt x="0" y="191"/>
                  </a:cubicBezTo>
                  <a:lnTo>
                    <a:pt x="0" y="1429"/>
                  </a:lnTo>
                  <a:lnTo>
                    <a:pt x="0" y="1500"/>
                  </a:lnTo>
                  <a:cubicBezTo>
                    <a:pt x="72" y="1548"/>
                    <a:pt x="119" y="1572"/>
                    <a:pt x="214" y="1572"/>
                  </a:cubicBezTo>
                  <a:lnTo>
                    <a:pt x="643" y="1572"/>
                  </a:lnTo>
                  <a:cubicBezTo>
                    <a:pt x="905" y="1572"/>
                    <a:pt x="1143" y="1334"/>
                    <a:pt x="1143" y="1072"/>
                  </a:cubicBezTo>
                  <a:cubicBezTo>
                    <a:pt x="1143" y="929"/>
                    <a:pt x="1072" y="762"/>
                    <a:pt x="953" y="691"/>
                  </a:cubicBezTo>
                  <a:cubicBezTo>
                    <a:pt x="1024" y="595"/>
                    <a:pt x="1024" y="500"/>
                    <a:pt x="1024" y="429"/>
                  </a:cubicBezTo>
                  <a:cubicBezTo>
                    <a:pt x="1000" y="191"/>
                    <a:pt x="786" y="0"/>
                    <a:pt x="54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65"/>
            <p:cNvSpPr/>
            <p:nvPr/>
          </p:nvSpPr>
          <p:spPr>
            <a:xfrm>
              <a:off x="3843334" y="4173750"/>
              <a:ext cx="41920" cy="49016"/>
            </a:xfrm>
            <a:custGeom>
              <a:rect b="b" l="l" r="r" t="t"/>
              <a:pathLst>
                <a:path extrusionOk="0" h="1644" w="1406">
                  <a:moveTo>
                    <a:pt x="715" y="667"/>
                  </a:moveTo>
                  <a:lnTo>
                    <a:pt x="834" y="1001"/>
                  </a:lnTo>
                  <a:lnTo>
                    <a:pt x="572" y="1001"/>
                  </a:lnTo>
                  <a:lnTo>
                    <a:pt x="715" y="667"/>
                  </a:lnTo>
                  <a:close/>
                  <a:moveTo>
                    <a:pt x="691" y="0"/>
                  </a:moveTo>
                  <a:cubicBezTo>
                    <a:pt x="596" y="0"/>
                    <a:pt x="548" y="72"/>
                    <a:pt x="501" y="119"/>
                  </a:cubicBezTo>
                  <a:lnTo>
                    <a:pt x="1" y="1405"/>
                  </a:lnTo>
                  <a:cubicBezTo>
                    <a:pt x="1" y="1548"/>
                    <a:pt x="72" y="1644"/>
                    <a:pt x="143" y="1644"/>
                  </a:cubicBezTo>
                  <a:lnTo>
                    <a:pt x="215" y="1644"/>
                  </a:lnTo>
                  <a:cubicBezTo>
                    <a:pt x="263" y="1644"/>
                    <a:pt x="358" y="1620"/>
                    <a:pt x="358" y="1524"/>
                  </a:cubicBezTo>
                  <a:lnTo>
                    <a:pt x="453" y="1310"/>
                  </a:lnTo>
                  <a:lnTo>
                    <a:pt x="953" y="1310"/>
                  </a:lnTo>
                  <a:lnTo>
                    <a:pt x="1025" y="1524"/>
                  </a:lnTo>
                  <a:cubicBezTo>
                    <a:pt x="1042" y="1594"/>
                    <a:pt x="1111" y="1638"/>
                    <a:pt x="1183" y="1638"/>
                  </a:cubicBezTo>
                  <a:cubicBezTo>
                    <a:pt x="1210" y="1638"/>
                    <a:pt x="1237" y="1632"/>
                    <a:pt x="1263" y="1620"/>
                  </a:cubicBezTo>
                  <a:cubicBezTo>
                    <a:pt x="1334" y="1572"/>
                    <a:pt x="1406" y="1477"/>
                    <a:pt x="1334" y="1382"/>
                  </a:cubicBezTo>
                  <a:lnTo>
                    <a:pt x="858" y="119"/>
                  </a:lnTo>
                  <a:cubicBezTo>
                    <a:pt x="834" y="48"/>
                    <a:pt x="739"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65"/>
            <p:cNvSpPr/>
            <p:nvPr/>
          </p:nvSpPr>
          <p:spPr>
            <a:xfrm>
              <a:off x="3982512" y="4402374"/>
              <a:ext cx="36941" cy="46183"/>
            </a:xfrm>
            <a:custGeom>
              <a:rect b="b" l="l" r="r" t="t"/>
              <a:pathLst>
                <a:path extrusionOk="0" h="1549" w="1239">
                  <a:moveTo>
                    <a:pt x="548" y="310"/>
                  </a:moveTo>
                  <a:cubicBezTo>
                    <a:pt x="834" y="310"/>
                    <a:pt x="881" y="644"/>
                    <a:pt x="881" y="763"/>
                  </a:cubicBezTo>
                  <a:cubicBezTo>
                    <a:pt x="881" y="1072"/>
                    <a:pt x="715" y="1191"/>
                    <a:pt x="572" y="1215"/>
                  </a:cubicBezTo>
                  <a:lnTo>
                    <a:pt x="405" y="1215"/>
                  </a:lnTo>
                  <a:lnTo>
                    <a:pt x="405" y="763"/>
                  </a:lnTo>
                  <a:lnTo>
                    <a:pt x="405" y="310"/>
                  </a:lnTo>
                  <a:close/>
                  <a:moveTo>
                    <a:pt x="119" y="1"/>
                  </a:moveTo>
                  <a:cubicBezTo>
                    <a:pt x="48" y="24"/>
                    <a:pt x="0" y="72"/>
                    <a:pt x="0" y="167"/>
                  </a:cubicBezTo>
                  <a:lnTo>
                    <a:pt x="0" y="786"/>
                  </a:lnTo>
                  <a:cubicBezTo>
                    <a:pt x="48" y="906"/>
                    <a:pt x="48" y="1358"/>
                    <a:pt x="48" y="1358"/>
                  </a:cubicBezTo>
                  <a:cubicBezTo>
                    <a:pt x="48" y="1429"/>
                    <a:pt x="95" y="1501"/>
                    <a:pt x="167" y="1548"/>
                  </a:cubicBezTo>
                  <a:lnTo>
                    <a:pt x="572" y="1548"/>
                  </a:lnTo>
                  <a:cubicBezTo>
                    <a:pt x="953" y="1548"/>
                    <a:pt x="1239" y="1215"/>
                    <a:pt x="1239" y="763"/>
                  </a:cubicBezTo>
                  <a:cubicBezTo>
                    <a:pt x="1239" y="286"/>
                    <a:pt x="953" y="1"/>
                    <a:pt x="54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65"/>
            <p:cNvSpPr/>
            <p:nvPr/>
          </p:nvSpPr>
          <p:spPr>
            <a:xfrm>
              <a:off x="3883107" y="4326375"/>
              <a:ext cx="41204" cy="47615"/>
            </a:xfrm>
            <a:custGeom>
              <a:rect b="b" l="l" r="r" t="t"/>
              <a:pathLst>
                <a:path extrusionOk="0" h="1597" w="1382">
                  <a:moveTo>
                    <a:pt x="746" y="0"/>
                  </a:moveTo>
                  <a:cubicBezTo>
                    <a:pt x="335" y="0"/>
                    <a:pt x="0" y="349"/>
                    <a:pt x="0" y="787"/>
                  </a:cubicBezTo>
                  <a:cubicBezTo>
                    <a:pt x="0" y="1240"/>
                    <a:pt x="357" y="1597"/>
                    <a:pt x="810" y="1597"/>
                  </a:cubicBezTo>
                  <a:cubicBezTo>
                    <a:pt x="1000" y="1597"/>
                    <a:pt x="1143" y="1526"/>
                    <a:pt x="1262" y="1406"/>
                  </a:cubicBezTo>
                  <a:lnTo>
                    <a:pt x="1310" y="1359"/>
                  </a:lnTo>
                  <a:cubicBezTo>
                    <a:pt x="1381" y="1287"/>
                    <a:pt x="1381" y="1168"/>
                    <a:pt x="1286" y="1121"/>
                  </a:cubicBezTo>
                  <a:cubicBezTo>
                    <a:pt x="1264" y="1088"/>
                    <a:pt x="1227" y="1070"/>
                    <a:pt x="1186" y="1070"/>
                  </a:cubicBezTo>
                  <a:cubicBezTo>
                    <a:pt x="1138" y="1070"/>
                    <a:pt x="1086" y="1093"/>
                    <a:pt x="1048" y="1145"/>
                  </a:cubicBezTo>
                  <a:lnTo>
                    <a:pt x="1024" y="1168"/>
                  </a:lnTo>
                  <a:cubicBezTo>
                    <a:pt x="953" y="1240"/>
                    <a:pt x="881" y="1264"/>
                    <a:pt x="786" y="1264"/>
                  </a:cubicBezTo>
                  <a:cubicBezTo>
                    <a:pt x="548" y="1264"/>
                    <a:pt x="334" y="1049"/>
                    <a:pt x="334" y="811"/>
                  </a:cubicBezTo>
                  <a:cubicBezTo>
                    <a:pt x="334" y="573"/>
                    <a:pt x="548" y="359"/>
                    <a:pt x="786" y="359"/>
                  </a:cubicBezTo>
                  <a:cubicBezTo>
                    <a:pt x="881" y="359"/>
                    <a:pt x="953" y="406"/>
                    <a:pt x="1048" y="454"/>
                  </a:cubicBezTo>
                  <a:cubicBezTo>
                    <a:pt x="1081" y="479"/>
                    <a:pt x="1114" y="489"/>
                    <a:pt x="1146" y="489"/>
                  </a:cubicBezTo>
                  <a:cubicBezTo>
                    <a:pt x="1204" y="489"/>
                    <a:pt x="1255" y="453"/>
                    <a:pt x="1286" y="406"/>
                  </a:cubicBezTo>
                  <a:cubicBezTo>
                    <a:pt x="1358" y="311"/>
                    <a:pt x="1310" y="216"/>
                    <a:pt x="1239" y="168"/>
                  </a:cubicBezTo>
                  <a:cubicBezTo>
                    <a:pt x="1119" y="73"/>
                    <a:pt x="929" y="1"/>
                    <a:pt x="786" y="1"/>
                  </a:cubicBezTo>
                  <a:cubicBezTo>
                    <a:pt x="773" y="1"/>
                    <a:pt x="759" y="0"/>
                    <a:pt x="74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65"/>
            <p:cNvSpPr/>
            <p:nvPr/>
          </p:nvSpPr>
          <p:spPr>
            <a:xfrm>
              <a:off x="3670792" y="4150315"/>
              <a:ext cx="356468" cy="353606"/>
            </a:xfrm>
            <a:custGeom>
              <a:rect b="b" l="l" r="r" t="t"/>
              <a:pathLst>
                <a:path extrusionOk="0" h="11860" w="11956">
                  <a:moveTo>
                    <a:pt x="3430" y="1072"/>
                  </a:moveTo>
                  <a:lnTo>
                    <a:pt x="3430" y="2287"/>
                  </a:lnTo>
                  <a:lnTo>
                    <a:pt x="1120" y="2287"/>
                  </a:lnTo>
                  <a:lnTo>
                    <a:pt x="1120" y="1072"/>
                  </a:lnTo>
                  <a:close/>
                  <a:moveTo>
                    <a:pt x="4787" y="1072"/>
                  </a:moveTo>
                  <a:lnTo>
                    <a:pt x="4787" y="2287"/>
                  </a:lnTo>
                  <a:lnTo>
                    <a:pt x="3787" y="2287"/>
                  </a:lnTo>
                  <a:lnTo>
                    <a:pt x="3787" y="1072"/>
                  </a:lnTo>
                  <a:close/>
                  <a:moveTo>
                    <a:pt x="5526" y="3573"/>
                  </a:moveTo>
                  <a:lnTo>
                    <a:pt x="5526" y="4787"/>
                  </a:lnTo>
                  <a:lnTo>
                    <a:pt x="1120" y="4787"/>
                  </a:lnTo>
                  <a:lnTo>
                    <a:pt x="1120" y="3573"/>
                  </a:lnTo>
                  <a:close/>
                  <a:moveTo>
                    <a:pt x="4216" y="6073"/>
                  </a:moveTo>
                  <a:lnTo>
                    <a:pt x="4216" y="7288"/>
                  </a:lnTo>
                  <a:lnTo>
                    <a:pt x="1120" y="7288"/>
                  </a:lnTo>
                  <a:lnTo>
                    <a:pt x="1120" y="6073"/>
                  </a:lnTo>
                  <a:close/>
                  <a:moveTo>
                    <a:pt x="6050" y="6073"/>
                  </a:moveTo>
                  <a:lnTo>
                    <a:pt x="6050" y="7288"/>
                  </a:lnTo>
                  <a:lnTo>
                    <a:pt x="4549" y="7288"/>
                  </a:lnTo>
                  <a:lnTo>
                    <a:pt x="4549" y="6073"/>
                  </a:lnTo>
                  <a:close/>
                  <a:moveTo>
                    <a:pt x="9384" y="8597"/>
                  </a:moveTo>
                  <a:lnTo>
                    <a:pt x="9384" y="9812"/>
                  </a:lnTo>
                  <a:lnTo>
                    <a:pt x="7455" y="9812"/>
                  </a:lnTo>
                  <a:lnTo>
                    <a:pt x="7455" y="8597"/>
                  </a:lnTo>
                  <a:close/>
                  <a:moveTo>
                    <a:pt x="11598" y="10955"/>
                  </a:moveTo>
                  <a:lnTo>
                    <a:pt x="11598" y="11431"/>
                  </a:lnTo>
                  <a:lnTo>
                    <a:pt x="429" y="11431"/>
                  </a:lnTo>
                  <a:lnTo>
                    <a:pt x="429" y="10955"/>
                  </a:lnTo>
                  <a:close/>
                  <a:moveTo>
                    <a:pt x="929" y="0"/>
                  </a:moveTo>
                  <a:cubicBezTo>
                    <a:pt x="810" y="0"/>
                    <a:pt x="715" y="48"/>
                    <a:pt x="715" y="167"/>
                  </a:cubicBezTo>
                  <a:lnTo>
                    <a:pt x="715" y="1572"/>
                  </a:lnTo>
                  <a:lnTo>
                    <a:pt x="525" y="1572"/>
                  </a:lnTo>
                  <a:cubicBezTo>
                    <a:pt x="429" y="1572"/>
                    <a:pt x="334" y="1620"/>
                    <a:pt x="334" y="1715"/>
                  </a:cubicBezTo>
                  <a:cubicBezTo>
                    <a:pt x="334" y="1834"/>
                    <a:pt x="406" y="1929"/>
                    <a:pt x="525" y="1929"/>
                  </a:cubicBezTo>
                  <a:lnTo>
                    <a:pt x="715" y="1929"/>
                  </a:lnTo>
                  <a:lnTo>
                    <a:pt x="715" y="4073"/>
                  </a:lnTo>
                  <a:lnTo>
                    <a:pt x="525" y="4073"/>
                  </a:lnTo>
                  <a:cubicBezTo>
                    <a:pt x="429" y="4073"/>
                    <a:pt x="334" y="4120"/>
                    <a:pt x="334" y="4216"/>
                  </a:cubicBezTo>
                  <a:cubicBezTo>
                    <a:pt x="334" y="4335"/>
                    <a:pt x="406" y="4430"/>
                    <a:pt x="525" y="4430"/>
                  </a:cubicBezTo>
                  <a:lnTo>
                    <a:pt x="715" y="4430"/>
                  </a:lnTo>
                  <a:lnTo>
                    <a:pt x="715" y="6597"/>
                  </a:lnTo>
                  <a:lnTo>
                    <a:pt x="525" y="6597"/>
                  </a:lnTo>
                  <a:cubicBezTo>
                    <a:pt x="429" y="6597"/>
                    <a:pt x="334" y="6668"/>
                    <a:pt x="334" y="6740"/>
                  </a:cubicBezTo>
                  <a:cubicBezTo>
                    <a:pt x="334" y="6859"/>
                    <a:pt x="406" y="6954"/>
                    <a:pt x="525" y="6954"/>
                  </a:cubicBezTo>
                  <a:lnTo>
                    <a:pt x="715" y="6954"/>
                  </a:lnTo>
                  <a:lnTo>
                    <a:pt x="715" y="9121"/>
                  </a:lnTo>
                  <a:lnTo>
                    <a:pt x="525" y="9121"/>
                  </a:lnTo>
                  <a:cubicBezTo>
                    <a:pt x="429" y="9121"/>
                    <a:pt x="334" y="9193"/>
                    <a:pt x="334" y="9288"/>
                  </a:cubicBezTo>
                  <a:cubicBezTo>
                    <a:pt x="334" y="9407"/>
                    <a:pt x="406" y="9479"/>
                    <a:pt x="525" y="9479"/>
                  </a:cubicBezTo>
                  <a:lnTo>
                    <a:pt x="715" y="9479"/>
                  </a:lnTo>
                  <a:lnTo>
                    <a:pt x="715" y="10717"/>
                  </a:lnTo>
                  <a:lnTo>
                    <a:pt x="310" y="10717"/>
                  </a:lnTo>
                  <a:cubicBezTo>
                    <a:pt x="167" y="10717"/>
                    <a:pt x="1" y="10836"/>
                    <a:pt x="1" y="11003"/>
                  </a:cubicBezTo>
                  <a:lnTo>
                    <a:pt x="1" y="11574"/>
                  </a:lnTo>
                  <a:cubicBezTo>
                    <a:pt x="1" y="11717"/>
                    <a:pt x="120" y="11860"/>
                    <a:pt x="310" y="11860"/>
                  </a:cubicBezTo>
                  <a:lnTo>
                    <a:pt x="11598" y="11860"/>
                  </a:lnTo>
                  <a:cubicBezTo>
                    <a:pt x="11741" y="11860"/>
                    <a:pt x="11884" y="11741"/>
                    <a:pt x="11884" y="11574"/>
                  </a:cubicBezTo>
                  <a:lnTo>
                    <a:pt x="11884" y="11003"/>
                  </a:lnTo>
                  <a:cubicBezTo>
                    <a:pt x="11956" y="10741"/>
                    <a:pt x="11813" y="10598"/>
                    <a:pt x="11646" y="10598"/>
                  </a:cubicBezTo>
                  <a:lnTo>
                    <a:pt x="1120" y="10598"/>
                  </a:lnTo>
                  <a:lnTo>
                    <a:pt x="1120" y="10145"/>
                  </a:lnTo>
                  <a:lnTo>
                    <a:pt x="9479" y="10145"/>
                  </a:lnTo>
                  <a:cubicBezTo>
                    <a:pt x="9622" y="10145"/>
                    <a:pt x="9717" y="10026"/>
                    <a:pt x="9717" y="9907"/>
                  </a:cubicBezTo>
                  <a:lnTo>
                    <a:pt x="9717" y="8407"/>
                  </a:lnTo>
                  <a:cubicBezTo>
                    <a:pt x="9717" y="8335"/>
                    <a:pt x="9622" y="8240"/>
                    <a:pt x="9550" y="8240"/>
                  </a:cubicBezTo>
                  <a:lnTo>
                    <a:pt x="3144" y="8240"/>
                  </a:lnTo>
                  <a:cubicBezTo>
                    <a:pt x="3120" y="8240"/>
                    <a:pt x="3049" y="8264"/>
                    <a:pt x="3025" y="8288"/>
                  </a:cubicBezTo>
                  <a:cubicBezTo>
                    <a:pt x="2930" y="8455"/>
                    <a:pt x="3025" y="8597"/>
                    <a:pt x="3168" y="8597"/>
                  </a:cubicBezTo>
                  <a:lnTo>
                    <a:pt x="7121" y="8597"/>
                  </a:lnTo>
                  <a:lnTo>
                    <a:pt x="7121" y="9812"/>
                  </a:lnTo>
                  <a:lnTo>
                    <a:pt x="1120" y="9812"/>
                  </a:lnTo>
                  <a:lnTo>
                    <a:pt x="1120" y="8597"/>
                  </a:lnTo>
                  <a:lnTo>
                    <a:pt x="2334" y="8597"/>
                  </a:lnTo>
                  <a:cubicBezTo>
                    <a:pt x="2430" y="8597"/>
                    <a:pt x="2501" y="8526"/>
                    <a:pt x="2501" y="8455"/>
                  </a:cubicBezTo>
                  <a:cubicBezTo>
                    <a:pt x="2501" y="8335"/>
                    <a:pt x="2454" y="8240"/>
                    <a:pt x="2334" y="8240"/>
                  </a:cubicBezTo>
                  <a:lnTo>
                    <a:pt x="1072" y="8240"/>
                  </a:lnTo>
                  <a:lnTo>
                    <a:pt x="1072" y="7645"/>
                  </a:lnTo>
                  <a:lnTo>
                    <a:pt x="6121" y="7645"/>
                  </a:lnTo>
                  <a:cubicBezTo>
                    <a:pt x="6264" y="7645"/>
                    <a:pt x="6359" y="7526"/>
                    <a:pt x="6359" y="7407"/>
                  </a:cubicBezTo>
                  <a:lnTo>
                    <a:pt x="6359" y="5978"/>
                  </a:lnTo>
                  <a:cubicBezTo>
                    <a:pt x="6359" y="5835"/>
                    <a:pt x="6240" y="5740"/>
                    <a:pt x="6121" y="5740"/>
                  </a:cubicBezTo>
                  <a:lnTo>
                    <a:pt x="1072" y="5740"/>
                  </a:lnTo>
                  <a:lnTo>
                    <a:pt x="1072" y="5144"/>
                  </a:lnTo>
                  <a:lnTo>
                    <a:pt x="6312" y="5144"/>
                  </a:lnTo>
                  <a:cubicBezTo>
                    <a:pt x="6407" y="5144"/>
                    <a:pt x="6502" y="5073"/>
                    <a:pt x="6502" y="5001"/>
                  </a:cubicBezTo>
                  <a:cubicBezTo>
                    <a:pt x="6502" y="4882"/>
                    <a:pt x="6431" y="4787"/>
                    <a:pt x="6312" y="4787"/>
                  </a:cubicBezTo>
                  <a:lnTo>
                    <a:pt x="5811" y="4787"/>
                  </a:lnTo>
                  <a:lnTo>
                    <a:pt x="5811" y="3573"/>
                  </a:lnTo>
                  <a:lnTo>
                    <a:pt x="7550" y="3573"/>
                  </a:lnTo>
                  <a:lnTo>
                    <a:pt x="7550" y="4787"/>
                  </a:lnTo>
                  <a:lnTo>
                    <a:pt x="7097" y="4787"/>
                  </a:lnTo>
                  <a:cubicBezTo>
                    <a:pt x="7002" y="4787"/>
                    <a:pt x="6907" y="4835"/>
                    <a:pt x="6907" y="4930"/>
                  </a:cubicBezTo>
                  <a:cubicBezTo>
                    <a:pt x="6907" y="5049"/>
                    <a:pt x="6978" y="5144"/>
                    <a:pt x="7097" y="5144"/>
                  </a:cubicBezTo>
                  <a:lnTo>
                    <a:pt x="7669" y="5144"/>
                  </a:lnTo>
                  <a:cubicBezTo>
                    <a:pt x="7812" y="5144"/>
                    <a:pt x="7907" y="5025"/>
                    <a:pt x="7907" y="4906"/>
                  </a:cubicBezTo>
                  <a:lnTo>
                    <a:pt x="7907" y="3477"/>
                  </a:lnTo>
                  <a:cubicBezTo>
                    <a:pt x="7907" y="3334"/>
                    <a:pt x="7788" y="3239"/>
                    <a:pt x="7669" y="3239"/>
                  </a:cubicBezTo>
                  <a:lnTo>
                    <a:pt x="1072" y="3239"/>
                  </a:lnTo>
                  <a:lnTo>
                    <a:pt x="1072" y="2668"/>
                  </a:lnTo>
                  <a:lnTo>
                    <a:pt x="4835" y="2668"/>
                  </a:lnTo>
                  <a:cubicBezTo>
                    <a:pt x="4978" y="2668"/>
                    <a:pt x="5073" y="2549"/>
                    <a:pt x="5073" y="2430"/>
                  </a:cubicBezTo>
                  <a:lnTo>
                    <a:pt x="5073" y="1001"/>
                  </a:lnTo>
                  <a:cubicBezTo>
                    <a:pt x="5073" y="858"/>
                    <a:pt x="4954" y="763"/>
                    <a:pt x="4835" y="763"/>
                  </a:cubicBezTo>
                  <a:lnTo>
                    <a:pt x="1072" y="763"/>
                  </a:lnTo>
                  <a:lnTo>
                    <a:pt x="1072" y="167"/>
                  </a:lnTo>
                  <a:cubicBezTo>
                    <a:pt x="1072" y="72"/>
                    <a:pt x="1025"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7" name="Google Shape;3247;p65"/>
          <p:cNvGrpSpPr/>
          <p:nvPr/>
        </p:nvGrpSpPr>
        <p:grpSpPr>
          <a:xfrm>
            <a:off x="4030376" y="4147482"/>
            <a:ext cx="355755" cy="352205"/>
            <a:chOff x="4373264" y="4147482"/>
            <a:chExt cx="355755" cy="352205"/>
          </a:xfrm>
        </p:grpSpPr>
        <p:sp>
          <p:nvSpPr>
            <p:cNvPr id="3248" name="Google Shape;3248;p65"/>
            <p:cNvSpPr/>
            <p:nvPr/>
          </p:nvSpPr>
          <p:spPr>
            <a:xfrm>
              <a:off x="4576306" y="4151746"/>
              <a:ext cx="146302" cy="146869"/>
            </a:xfrm>
            <a:custGeom>
              <a:rect b="b" l="l" r="r" t="t"/>
              <a:pathLst>
                <a:path extrusionOk="0" h="4926" w="4907">
                  <a:moveTo>
                    <a:pt x="72" y="0"/>
                  </a:moveTo>
                  <a:cubicBezTo>
                    <a:pt x="25" y="0"/>
                    <a:pt x="1" y="24"/>
                    <a:pt x="1" y="72"/>
                  </a:cubicBezTo>
                  <a:lnTo>
                    <a:pt x="1" y="4906"/>
                  </a:lnTo>
                  <a:lnTo>
                    <a:pt x="4859" y="4906"/>
                  </a:lnTo>
                  <a:cubicBezTo>
                    <a:pt x="4866" y="4920"/>
                    <a:pt x="4873" y="4926"/>
                    <a:pt x="4879" y="4926"/>
                  </a:cubicBezTo>
                  <a:cubicBezTo>
                    <a:pt x="4895" y="4926"/>
                    <a:pt x="4907" y="4892"/>
                    <a:pt x="4907" y="4858"/>
                  </a:cubicBezTo>
                  <a:cubicBezTo>
                    <a:pt x="4883" y="2215"/>
                    <a:pt x="2740" y="72"/>
                    <a:pt x="72"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65"/>
            <p:cNvSpPr/>
            <p:nvPr/>
          </p:nvSpPr>
          <p:spPr>
            <a:xfrm>
              <a:off x="4604005" y="4154579"/>
              <a:ext cx="118604" cy="143440"/>
            </a:xfrm>
            <a:custGeom>
              <a:rect b="b" l="l" r="r" t="t"/>
              <a:pathLst>
                <a:path extrusionOk="0" h="4811" w="3978">
                  <a:moveTo>
                    <a:pt x="1" y="0"/>
                  </a:moveTo>
                  <a:lnTo>
                    <a:pt x="1" y="0"/>
                  </a:lnTo>
                  <a:cubicBezTo>
                    <a:pt x="1954" y="715"/>
                    <a:pt x="3430" y="2596"/>
                    <a:pt x="3454" y="4811"/>
                  </a:cubicBezTo>
                  <a:lnTo>
                    <a:pt x="3930" y="4811"/>
                  </a:lnTo>
                  <a:cubicBezTo>
                    <a:pt x="3954" y="4811"/>
                    <a:pt x="3978" y="4787"/>
                    <a:pt x="3978" y="4763"/>
                  </a:cubicBezTo>
                  <a:cubicBezTo>
                    <a:pt x="3954" y="2406"/>
                    <a:pt x="2239" y="453"/>
                    <a:pt x="1"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65"/>
            <p:cNvSpPr/>
            <p:nvPr/>
          </p:nvSpPr>
          <p:spPr>
            <a:xfrm>
              <a:off x="4380360" y="4158842"/>
              <a:ext cx="337297" cy="337297"/>
            </a:xfrm>
            <a:custGeom>
              <a:rect b="b" l="l" r="r" t="t"/>
              <a:pathLst>
                <a:path extrusionOk="0" h="11313" w="11313">
                  <a:moveTo>
                    <a:pt x="5573" y="0"/>
                  </a:moveTo>
                  <a:cubicBezTo>
                    <a:pt x="2477" y="24"/>
                    <a:pt x="0" y="2572"/>
                    <a:pt x="0" y="5668"/>
                  </a:cubicBezTo>
                  <a:cubicBezTo>
                    <a:pt x="0" y="8788"/>
                    <a:pt x="2525" y="11312"/>
                    <a:pt x="5644" y="11312"/>
                  </a:cubicBezTo>
                  <a:cubicBezTo>
                    <a:pt x="8740" y="11312"/>
                    <a:pt x="11288" y="8812"/>
                    <a:pt x="11312" y="5739"/>
                  </a:cubicBezTo>
                  <a:cubicBezTo>
                    <a:pt x="11312" y="5716"/>
                    <a:pt x="11288" y="5692"/>
                    <a:pt x="11241" y="5692"/>
                  </a:cubicBezTo>
                  <a:lnTo>
                    <a:pt x="5692" y="5692"/>
                  </a:lnTo>
                  <a:lnTo>
                    <a:pt x="5692" y="191"/>
                  </a:lnTo>
                  <a:cubicBezTo>
                    <a:pt x="5620" y="119"/>
                    <a:pt x="5597" y="72"/>
                    <a:pt x="5573"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65"/>
            <p:cNvSpPr/>
            <p:nvPr/>
          </p:nvSpPr>
          <p:spPr>
            <a:xfrm>
              <a:off x="4466258" y="4327836"/>
              <a:ext cx="250685" cy="168306"/>
            </a:xfrm>
            <a:custGeom>
              <a:rect b="b" l="l" r="r" t="t"/>
              <a:pathLst>
                <a:path extrusionOk="0" h="5645" w="8408">
                  <a:moveTo>
                    <a:pt x="7955" y="0"/>
                  </a:moveTo>
                  <a:cubicBezTo>
                    <a:pt x="7836" y="3001"/>
                    <a:pt x="5335" y="5406"/>
                    <a:pt x="2287" y="5406"/>
                  </a:cubicBezTo>
                  <a:cubicBezTo>
                    <a:pt x="1453" y="5406"/>
                    <a:pt x="691" y="5239"/>
                    <a:pt x="1" y="4930"/>
                  </a:cubicBezTo>
                  <a:lnTo>
                    <a:pt x="1" y="4930"/>
                  </a:lnTo>
                  <a:cubicBezTo>
                    <a:pt x="810" y="5382"/>
                    <a:pt x="1763" y="5644"/>
                    <a:pt x="2739" y="5644"/>
                  </a:cubicBezTo>
                  <a:cubicBezTo>
                    <a:pt x="5835" y="5644"/>
                    <a:pt x="8360" y="3167"/>
                    <a:pt x="8407" y="71"/>
                  </a:cubicBezTo>
                  <a:cubicBezTo>
                    <a:pt x="8407" y="24"/>
                    <a:pt x="8360" y="0"/>
                    <a:pt x="8360"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65"/>
            <p:cNvSpPr/>
            <p:nvPr/>
          </p:nvSpPr>
          <p:spPr>
            <a:xfrm>
              <a:off x="4373264" y="4152432"/>
              <a:ext cx="347941" cy="347255"/>
            </a:xfrm>
            <a:custGeom>
              <a:rect b="b" l="l" r="r" t="t"/>
              <a:pathLst>
                <a:path extrusionOk="0" h="11647" w="11670">
                  <a:moveTo>
                    <a:pt x="5763" y="1"/>
                  </a:moveTo>
                  <a:cubicBezTo>
                    <a:pt x="4215" y="49"/>
                    <a:pt x="2786" y="644"/>
                    <a:pt x="1691" y="1739"/>
                  </a:cubicBezTo>
                  <a:cubicBezTo>
                    <a:pt x="619" y="2835"/>
                    <a:pt x="0" y="4287"/>
                    <a:pt x="0" y="5835"/>
                  </a:cubicBezTo>
                  <a:cubicBezTo>
                    <a:pt x="0" y="6693"/>
                    <a:pt x="167" y="7574"/>
                    <a:pt x="572" y="8336"/>
                  </a:cubicBezTo>
                  <a:cubicBezTo>
                    <a:pt x="590" y="8409"/>
                    <a:pt x="664" y="8440"/>
                    <a:pt x="740" y="8440"/>
                  </a:cubicBezTo>
                  <a:cubicBezTo>
                    <a:pt x="763" y="8440"/>
                    <a:pt x="787" y="8437"/>
                    <a:pt x="810" y="8431"/>
                  </a:cubicBezTo>
                  <a:cubicBezTo>
                    <a:pt x="881" y="8407"/>
                    <a:pt x="929" y="8288"/>
                    <a:pt x="881" y="8193"/>
                  </a:cubicBezTo>
                  <a:cubicBezTo>
                    <a:pt x="524" y="7455"/>
                    <a:pt x="357" y="6669"/>
                    <a:pt x="357" y="5835"/>
                  </a:cubicBezTo>
                  <a:cubicBezTo>
                    <a:pt x="357" y="4383"/>
                    <a:pt x="929" y="3002"/>
                    <a:pt x="1929" y="2001"/>
                  </a:cubicBezTo>
                  <a:cubicBezTo>
                    <a:pt x="2905" y="1001"/>
                    <a:pt x="4239" y="430"/>
                    <a:pt x="5644" y="358"/>
                  </a:cubicBezTo>
                  <a:lnTo>
                    <a:pt x="5644" y="5835"/>
                  </a:lnTo>
                  <a:cubicBezTo>
                    <a:pt x="5644" y="5931"/>
                    <a:pt x="5739" y="6026"/>
                    <a:pt x="5835" y="6026"/>
                  </a:cubicBezTo>
                  <a:lnTo>
                    <a:pt x="11312" y="6026"/>
                  </a:lnTo>
                  <a:cubicBezTo>
                    <a:pt x="11288" y="7431"/>
                    <a:pt x="10693" y="8765"/>
                    <a:pt x="9669" y="9741"/>
                  </a:cubicBezTo>
                  <a:cubicBezTo>
                    <a:pt x="8621" y="10741"/>
                    <a:pt x="7263" y="11313"/>
                    <a:pt x="5835" y="11313"/>
                  </a:cubicBezTo>
                  <a:cubicBezTo>
                    <a:pt x="3977" y="11313"/>
                    <a:pt x="2286" y="10384"/>
                    <a:pt x="1262" y="8884"/>
                  </a:cubicBezTo>
                  <a:cubicBezTo>
                    <a:pt x="1230" y="8820"/>
                    <a:pt x="1178" y="8799"/>
                    <a:pt x="1125" y="8799"/>
                  </a:cubicBezTo>
                  <a:cubicBezTo>
                    <a:pt x="1098" y="8799"/>
                    <a:pt x="1072" y="8804"/>
                    <a:pt x="1048" y="8812"/>
                  </a:cubicBezTo>
                  <a:cubicBezTo>
                    <a:pt x="953" y="8884"/>
                    <a:pt x="953" y="8955"/>
                    <a:pt x="976" y="9050"/>
                  </a:cubicBezTo>
                  <a:cubicBezTo>
                    <a:pt x="2072" y="10694"/>
                    <a:pt x="3858" y="11646"/>
                    <a:pt x="5835" y="11646"/>
                  </a:cubicBezTo>
                  <a:cubicBezTo>
                    <a:pt x="7383" y="11646"/>
                    <a:pt x="8835" y="11051"/>
                    <a:pt x="9931" y="9955"/>
                  </a:cubicBezTo>
                  <a:cubicBezTo>
                    <a:pt x="11026" y="8884"/>
                    <a:pt x="11622" y="7407"/>
                    <a:pt x="11669" y="5859"/>
                  </a:cubicBezTo>
                  <a:cubicBezTo>
                    <a:pt x="11669" y="5812"/>
                    <a:pt x="11622" y="5740"/>
                    <a:pt x="11598" y="5693"/>
                  </a:cubicBezTo>
                  <a:cubicBezTo>
                    <a:pt x="11582" y="5700"/>
                    <a:pt x="11563" y="5703"/>
                    <a:pt x="11544" y="5703"/>
                  </a:cubicBezTo>
                  <a:cubicBezTo>
                    <a:pt x="11505" y="5703"/>
                    <a:pt x="11463" y="5693"/>
                    <a:pt x="11431" y="5693"/>
                  </a:cubicBezTo>
                  <a:lnTo>
                    <a:pt x="6001" y="5693"/>
                  </a:lnTo>
                  <a:lnTo>
                    <a:pt x="6001" y="287"/>
                  </a:lnTo>
                  <a:cubicBezTo>
                    <a:pt x="6001" y="215"/>
                    <a:pt x="6001" y="191"/>
                    <a:pt x="5977" y="120"/>
                  </a:cubicBezTo>
                  <a:cubicBezTo>
                    <a:pt x="5930" y="72"/>
                    <a:pt x="5858" y="1"/>
                    <a:pt x="576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65"/>
            <p:cNvSpPr/>
            <p:nvPr/>
          </p:nvSpPr>
          <p:spPr>
            <a:xfrm>
              <a:off x="4571357" y="4147482"/>
              <a:ext cx="157662" cy="156946"/>
            </a:xfrm>
            <a:custGeom>
              <a:rect b="b" l="l" r="r" t="t"/>
              <a:pathLst>
                <a:path extrusionOk="0" h="5264" w="5288">
                  <a:moveTo>
                    <a:pt x="238" y="0"/>
                  </a:moveTo>
                  <a:cubicBezTo>
                    <a:pt x="143" y="0"/>
                    <a:pt x="24" y="48"/>
                    <a:pt x="0" y="167"/>
                  </a:cubicBezTo>
                  <a:lnTo>
                    <a:pt x="0" y="238"/>
                  </a:lnTo>
                  <a:lnTo>
                    <a:pt x="0" y="3382"/>
                  </a:lnTo>
                  <a:cubicBezTo>
                    <a:pt x="0" y="3429"/>
                    <a:pt x="24" y="3477"/>
                    <a:pt x="48" y="3477"/>
                  </a:cubicBezTo>
                  <a:cubicBezTo>
                    <a:pt x="89" y="3504"/>
                    <a:pt x="132" y="3516"/>
                    <a:pt x="172" y="3516"/>
                  </a:cubicBezTo>
                  <a:cubicBezTo>
                    <a:pt x="272" y="3516"/>
                    <a:pt x="358" y="3443"/>
                    <a:pt x="358" y="3358"/>
                  </a:cubicBezTo>
                  <a:lnTo>
                    <a:pt x="358" y="357"/>
                  </a:lnTo>
                  <a:cubicBezTo>
                    <a:pt x="1548" y="381"/>
                    <a:pt x="2668" y="881"/>
                    <a:pt x="3525" y="1762"/>
                  </a:cubicBezTo>
                  <a:cubicBezTo>
                    <a:pt x="4406" y="2620"/>
                    <a:pt x="4882" y="3715"/>
                    <a:pt x="4930" y="4930"/>
                  </a:cubicBezTo>
                  <a:lnTo>
                    <a:pt x="381" y="4930"/>
                  </a:lnTo>
                  <a:lnTo>
                    <a:pt x="381" y="4144"/>
                  </a:lnTo>
                  <a:cubicBezTo>
                    <a:pt x="381" y="4096"/>
                    <a:pt x="358" y="4049"/>
                    <a:pt x="310" y="4049"/>
                  </a:cubicBezTo>
                  <a:cubicBezTo>
                    <a:pt x="269" y="4021"/>
                    <a:pt x="228" y="4010"/>
                    <a:pt x="191" y="4010"/>
                  </a:cubicBezTo>
                  <a:cubicBezTo>
                    <a:pt x="97" y="4010"/>
                    <a:pt x="24" y="4083"/>
                    <a:pt x="24" y="4168"/>
                  </a:cubicBezTo>
                  <a:lnTo>
                    <a:pt x="24" y="5144"/>
                  </a:lnTo>
                  <a:cubicBezTo>
                    <a:pt x="24" y="5216"/>
                    <a:pt x="72" y="5263"/>
                    <a:pt x="143" y="5263"/>
                  </a:cubicBezTo>
                  <a:lnTo>
                    <a:pt x="5120" y="5263"/>
                  </a:lnTo>
                  <a:cubicBezTo>
                    <a:pt x="5239" y="5239"/>
                    <a:pt x="5287" y="5144"/>
                    <a:pt x="5263" y="5025"/>
                  </a:cubicBezTo>
                  <a:cubicBezTo>
                    <a:pt x="5239" y="3691"/>
                    <a:pt x="4692" y="2429"/>
                    <a:pt x="3739" y="1477"/>
                  </a:cubicBezTo>
                  <a:cubicBezTo>
                    <a:pt x="2787" y="524"/>
                    <a:pt x="1548" y="24"/>
                    <a:pt x="23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4" name="Google Shape;3254;p65"/>
          <p:cNvGrpSpPr/>
          <p:nvPr/>
        </p:nvGrpSpPr>
        <p:grpSpPr>
          <a:xfrm>
            <a:off x="4767127" y="4147482"/>
            <a:ext cx="354321" cy="355037"/>
            <a:chOff x="4957614" y="4147482"/>
            <a:chExt cx="354321" cy="355037"/>
          </a:xfrm>
        </p:grpSpPr>
        <p:sp>
          <p:nvSpPr>
            <p:cNvPr id="3255" name="Google Shape;3255;p65"/>
            <p:cNvSpPr/>
            <p:nvPr/>
          </p:nvSpPr>
          <p:spPr>
            <a:xfrm>
              <a:off x="5049207" y="4280250"/>
              <a:ext cx="27012" cy="27012"/>
            </a:xfrm>
            <a:custGeom>
              <a:rect b="b" l="l" r="r" t="t"/>
              <a:pathLst>
                <a:path extrusionOk="0" h="906" w="906">
                  <a:moveTo>
                    <a:pt x="453" y="0"/>
                  </a:moveTo>
                  <a:cubicBezTo>
                    <a:pt x="215" y="0"/>
                    <a:pt x="0" y="215"/>
                    <a:pt x="0" y="453"/>
                  </a:cubicBezTo>
                  <a:cubicBezTo>
                    <a:pt x="0" y="691"/>
                    <a:pt x="215" y="905"/>
                    <a:pt x="453" y="905"/>
                  </a:cubicBezTo>
                  <a:cubicBezTo>
                    <a:pt x="691" y="905"/>
                    <a:pt x="905" y="691"/>
                    <a:pt x="905" y="453"/>
                  </a:cubicBezTo>
                  <a:cubicBezTo>
                    <a:pt x="905" y="215"/>
                    <a:pt x="691" y="0"/>
                    <a:pt x="45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65"/>
            <p:cNvSpPr/>
            <p:nvPr/>
          </p:nvSpPr>
          <p:spPr>
            <a:xfrm>
              <a:off x="5129440" y="4296589"/>
              <a:ext cx="26297" cy="26297"/>
            </a:xfrm>
            <a:custGeom>
              <a:rect b="b" l="l" r="r" t="t"/>
              <a:pathLst>
                <a:path extrusionOk="0" h="882" w="882">
                  <a:moveTo>
                    <a:pt x="429" y="0"/>
                  </a:moveTo>
                  <a:cubicBezTo>
                    <a:pt x="191" y="0"/>
                    <a:pt x="0" y="191"/>
                    <a:pt x="0" y="429"/>
                  </a:cubicBezTo>
                  <a:cubicBezTo>
                    <a:pt x="0" y="691"/>
                    <a:pt x="191" y="881"/>
                    <a:pt x="429" y="881"/>
                  </a:cubicBezTo>
                  <a:cubicBezTo>
                    <a:pt x="691" y="881"/>
                    <a:pt x="882" y="691"/>
                    <a:pt x="882" y="429"/>
                  </a:cubicBezTo>
                  <a:cubicBezTo>
                    <a:pt x="882" y="191"/>
                    <a:pt x="691" y="0"/>
                    <a:pt x="429"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65"/>
            <p:cNvSpPr/>
            <p:nvPr/>
          </p:nvSpPr>
          <p:spPr>
            <a:xfrm>
              <a:off x="5172046" y="4239791"/>
              <a:ext cx="26297" cy="26297"/>
            </a:xfrm>
            <a:custGeom>
              <a:rect b="b" l="l" r="r" t="t"/>
              <a:pathLst>
                <a:path extrusionOk="0" h="882" w="882">
                  <a:moveTo>
                    <a:pt x="453" y="0"/>
                  </a:moveTo>
                  <a:cubicBezTo>
                    <a:pt x="191" y="0"/>
                    <a:pt x="0" y="191"/>
                    <a:pt x="0" y="453"/>
                  </a:cubicBezTo>
                  <a:cubicBezTo>
                    <a:pt x="0" y="691"/>
                    <a:pt x="191" y="881"/>
                    <a:pt x="453" y="881"/>
                  </a:cubicBezTo>
                  <a:cubicBezTo>
                    <a:pt x="691" y="881"/>
                    <a:pt x="881" y="691"/>
                    <a:pt x="881" y="453"/>
                  </a:cubicBezTo>
                  <a:cubicBezTo>
                    <a:pt x="881" y="191"/>
                    <a:pt x="691" y="0"/>
                    <a:pt x="45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65"/>
            <p:cNvSpPr/>
            <p:nvPr/>
          </p:nvSpPr>
          <p:spPr>
            <a:xfrm>
              <a:off x="5208242" y="4190089"/>
              <a:ext cx="27012" cy="26297"/>
            </a:xfrm>
            <a:custGeom>
              <a:rect b="b" l="l" r="r" t="t"/>
              <a:pathLst>
                <a:path extrusionOk="0" h="882" w="906">
                  <a:moveTo>
                    <a:pt x="453" y="0"/>
                  </a:moveTo>
                  <a:cubicBezTo>
                    <a:pt x="191" y="0"/>
                    <a:pt x="1" y="191"/>
                    <a:pt x="1" y="429"/>
                  </a:cubicBezTo>
                  <a:cubicBezTo>
                    <a:pt x="1" y="691"/>
                    <a:pt x="191" y="881"/>
                    <a:pt x="453" y="881"/>
                  </a:cubicBezTo>
                  <a:cubicBezTo>
                    <a:pt x="691" y="881"/>
                    <a:pt x="906" y="691"/>
                    <a:pt x="906" y="429"/>
                  </a:cubicBezTo>
                  <a:cubicBezTo>
                    <a:pt x="906" y="191"/>
                    <a:pt x="691" y="0"/>
                    <a:pt x="45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65"/>
            <p:cNvSpPr/>
            <p:nvPr/>
          </p:nvSpPr>
          <p:spPr>
            <a:xfrm>
              <a:off x="5272852" y="4168771"/>
              <a:ext cx="27012" cy="26297"/>
            </a:xfrm>
            <a:custGeom>
              <a:rect b="b" l="l" r="r" t="t"/>
              <a:pathLst>
                <a:path extrusionOk="0" h="882" w="906">
                  <a:moveTo>
                    <a:pt x="453" y="1"/>
                  </a:moveTo>
                  <a:cubicBezTo>
                    <a:pt x="215" y="1"/>
                    <a:pt x="1" y="191"/>
                    <a:pt x="1" y="453"/>
                  </a:cubicBezTo>
                  <a:cubicBezTo>
                    <a:pt x="1" y="691"/>
                    <a:pt x="215" y="882"/>
                    <a:pt x="453" y="882"/>
                  </a:cubicBezTo>
                  <a:cubicBezTo>
                    <a:pt x="692" y="882"/>
                    <a:pt x="906" y="691"/>
                    <a:pt x="906" y="453"/>
                  </a:cubicBezTo>
                  <a:cubicBezTo>
                    <a:pt x="906" y="191"/>
                    <a:pt x="692" y="1"/>
                    <a:pt x="453"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65"/>
            <p:cNvSpPr/>
            <p:nvPr/>
          </p:nvSpPr>
          <p:spPr>
            <a:xfrm>
              <a:off x="5274999" y="4168771"/>
              <a:ext cx="24866" cy="26297"/>
            </a:xfrm>
            <a:custGeom>
              <a:rect b="b" l="l" r="r" t="t"/>
              <a:pathLst>
                <a:path extrusionOk="0" h="882" w="834">
                  <a:moveTo>
                    <a:pt x="381" y="1"/>
                  </a:moveTo>
                  <a:cubicBezTo>
                    <a:pt x="405" y="48"/>
                    <a:pt x="453" y="120"/>
                    <a:pt x="453" y="215"/>
                  </a:cubicBezTo>
                  <a:cubicBezTo>
                    <a:pt x="453" y="453"/>
                    <a:pt x="239" y="644"/>
                    <a:pt x="0" y="644"/>
                  </a:cubicBezTo>
                  <a:cubicBezTo>
                    <a:pt x="48" y="810"/>
                    <a:pt x="215" y="882"/>
                    <a:pt x="381" y="882"/>
                  </a:cubicBezTo>
                  <a:cubicBezTo>
                    <a:pt x="620" y="882"/>
                    <a:pt x="834" y="691"/>
                    <a:pt x="834" y="453"/>
                  </a:cubicBezTo>
                  <a:cubicBezTo>
                    <a:pt x="834" y="215"/>
                    <a:pt x="620" y="1"/>
                    <a:pt x="381"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65"/>
            <p:cNvSpPr/>
            <p:nvPr/>
          </p:nvSpPr>
          <p:spPr>
            <a:xfrm>
              <a:off x="5210389" y="4190089"/>
              <a:ext cx="24866" cy="26297"/>
            </a:xfrm>
            <a:custGeom>
              <a:rect b="b" l="l" r="r" t="t"/>
              <a:pathLst>
                <a:path extrusionOk="0" h="882" w="834">
                  <a:moveTo>
                    <a:pt x="381" y="0"/>
                  </a:moveTo>
                  <a:cubicBezTo>
                    <a:pt x="405" y="48"/>
                    <a:pt x="429" y="119"/>
                    <a:pt x="429" y="214"/>
                  </a:cubicBezTo>
                  <a:cubicBezTo>
                    <a:pt x="429" y="453"/>
                    <a:pt x="238" y="643"/>
                    <a:pt x="0" y="643"/>
                  </a:cubicBezTo>
                  <a:cubicBezTo>
                    <a:pt x="48" y="810"/>
                    <a:pt x="191" y="881"/>
                    <a:pt x="381" y="881"/>
                  </a:cubicBezTo>
                  <a:cubicBezTo>
                    <a:pt x="619" y="881"/>
                    <a:pt x="834" y="691"/>
                    <a:pt x="834" y="453"/>
                  </a:cubicBezTo>
                  <a:cubicBezTo>
                    <a:pt x="834" y="214"/>
                    <a:pt x="643" y="0"/>
                    <a:pt x="381"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65"/>
            <p:cNvSpPr/>
            <p:nvPr/>
          </p:nvSpPr>
          <p:spPr>
            <a:xfrm>
              <a:off x="5174879" y="4239791"/>
              <a:ext cx="24896" cy="26297"/>
            </a:xfrm>
            <a:custGeom>
              <a:rect b="b" l="l" r="r" t="t"/>
              <a:pathLst>
                <a:path extrusionOk="0" h="882" w="835">
                  <a:moveTo>
                    <a:pt x="382" y="0"/>
                  </a:moveTo>
                  <a:cubicBezTo>
                    <a:pt x="405" y="48"/>
                    <a:pt x="429" y="119"/>
                    <a:pt x="429" y="214"/>
                  </a:cubicBezTo>
                  <a:cubicBezTo>
                    <a:pt x="429" y="453"/>
                    <a:pt x="239" y="643"/>
                    <a:pt x="1" y="643"/>
                  </a:cubicBezTo>
                  <a:cubicBezTo>
                    <a:pt x="48" y="810"/>
                    <a:pt x="191" y="881"/>
                    <a:pt x="382" y="881"/>
                  </a:cubicBezTo>
                  <a:cubicBezTo>
                    <a:pt x="620" y="881"/>
                    <a:pt x="834" y="691"/>
                    <a:pt x="834" y="453"/>
                  </a:cubicBezTo>
                  <a:cubicBezTo>
                    <a:pt x="834" y="214"/>
                    <a:pt x="620" y="0"/>
                    <a:pt x="382"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65"/>
            <p:cNvSpPr/>
            <p:nvPr/>
          </p:nvSpPr>
          <p:spPr>
            <a:xfrm>
              <a:off x="5130871" y="4296589"/>
              <a:ext cx="24866" cy="26297"/>
            </a:xfrm>
            <a:custGeom>
              <a:rect b="b" l="l" r="r" t="t"/>
              <a:pathLst>
                <a:path extrusionOk="0" h="882" w="834">
                  <a:moveTo>
                    <a:pt x="405" y="0"/>
                  </a:moveTo>
                  <a:cubicBezTo>
                    <a:pt x="429" y="48"/>
                    <a:pt x="453" y="119"/>
                    <a:pt x="453" y="215"/>
                  </a:cubicBezTo>
                  <a:cubicBezTo>
                    <a:pt x="453" y="453"/>
                    <a:pt x="238" y="643"/>
                    <a:pt x="0" y="643"/>
                  </a:cubicBezTo>
                  <a:cubicBezTo>
                    <a:pt x="72" y="810"/>
                    <a:pt x="214" y="881"/>
                    <a:pt x="405" y="881"/>
                  </a:cubicBezTo>
                  <a:cubicBezTo>
                    <a:pt x="643" y="881"/>
                    <a:pt x="834" y="691"/>
                    <a:pt x="834" y="453"/>
                  </a:cubicBezTo>
                  <a:cubicBezTo>
                    <a:pt x="834" y="215"/>
                    <a:pt x="643" y="0"/>
                    <a:pt x="405"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65"/>
            <p:cNvSpPr/>
            <p:nvPr/>
          </p:nvSpPr>
          <p:spPr>
            <a:xfrm>
              <a:off x="5052040" y="4280250"/>
              <a:ext cx="24896" cy="27012"/>
            </a:xfrm>
            <a:custGeom>
              <a:rect b="b" l="l" r="r" t="t"/>
              <a:pathLst>
                <a:path extrusionOk="0" h="906" w="835">
                  <a:moveTo>
                    <a:pt x="382" y="0"/>
                  </a:moveTo>
                  <a:cubicBezTo>
                    <a:pt x="429" y="72"/>
                    <a:pt x="453" y="120"/>
                    <a:pt x="453" y="215"/>
                  </a:cubicBezTo>
                  <a:cubicBezTo>
                    <a:pt x="453" y="453"/>
                    <a:pt x="239" y="667"/>
                    <a:pt x="1" y="667"/>
                  </a:cubicBezTo>
                  <a:cubicBezTo>
                    <a:pt x="72" y="810"/>
                    <a:pt x="215" y="905"/>
                    <a:pt x="382" y="905"/>
                  </a:cubicBezTo>
                  <a:cubicBezTo>
                    <a:pt x="620" y="905"/>
                    <a:pt x="834" y="691"/>
                    <a:pt x="834" y="453"/>
                  </a:cubicBezTo>
                  <a:cubicBezTo>
                    <a:pt x="834" y="215"/>
                    <a:pt x="620" y="0"/>
                    <a:pt x="382"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65"/>
            <p:cNvSpPr/>
            <p:nvPr/>
          </p:nvSpPr>
          <p:spPr>
            <a:xfrm>
              <a:off x="5272852" y="4269606"/>
              <a:ext cx="27012" cy="27012"/>
            </a:xfrm>
            <a:custGeom>
              <a:rect b="b" l="l" r="r" t="t"/>
              <a:pathLst>
                <a:path extrusionOk="0" h="906" w="906">
                  <a:moveTo>
                    <a:pt x="453" y="0"/>
                  </a:moveTo>
                  <a:cubicBezTo>
                    <a:pt x="215" y="0"/>
                    <a:pt x="1" y="215"/>
                    <a:pt x="1" y="453"/>
                  </a:cubicBezTo>
                  <a:cubicBezTo>
                    <a:pt x="1" y="691"/>
                    <a:pt x="215" y="905"/>
                    <a:pt x="453" y="905"/>
                  </a:cubicBezTo>
                  <a:cubicBezTo>
                    <a:pt x="692" y="905"/>
                    <a:pt x="906" y="691"/>
                    <a:pt x="906" y="453"/>
                  </a:cubicBezTo>
                  <a:cubicBezTo>
                    <a:pt x="906" y="215"/>
                    <a:pt x="692" y="0"/>
                    <a:pt x="453"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65"/>
            <p:cNvSpPr/>
            <p:nvPr/>
          </p:nvSpPr>
          <p:spPr>
            <a:xfrm>
              <a:off x="5253711" y="4324973"/>
              <a:ext cx="26297" cy="26297"/>
            </a:xfrm>
            <a:custGeom>
              <a:rect b="b" l="l" r="r" t="t"/>
              <a:pathLst>
                <a:path extrusionOk="0" h="882" w="882">
                  <a:moveTo>
                    <a:pt x="429" y="1"/>
                  </a:moveTo>
                  <a:cubicBezTo>
                    <a:pt x="191" y="1"/>
                    <a:pt x="0" y="191"/>
                    <a:pt x="0" y="429"/>
                  </a:cubicBezTo>
                  <a:cubicBezTo>
                    <a:pt x="0" y="691"/>
                    <a:pt x="191" y="882"/>
                    <a:pt x="429" y="882"/>
                  </a:cubicBezTo>
                  <a:cubicBezTo>
                    <a:pt x="691" y="882"/>
                    <a:pt x="881" y="691"/>
                    <a:pt x="881" y="429"/>
                  </a:cubicBezTo>
                  <a:cubicBezTo>
                    <a:pt x="881" y="191"/>
                    <a:pt x="691" y="1"/>
                    <a:pt x="429"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65"/>
            <p:cNvSpPr/>
            <p:nvPr/>
          </p:nvSpPr>
          <p:spPr>
            <a:xfrm>
              <a:off x="5207557" y="4388182"/>
              <a:ext cx="26297" cy="26297"/>
            </a:xfrm>
            <a:custGeom>
              <a:rect b="b" l="l" r="r" t="t"/>
              <a:pathLst>
                <a:path extrusionOk="0" h="882" w="882">
                  <a:moveTo>
                    <a:pt x="453" y="0"/>
                  </a:moveTo>
                  <a:cubicBezTo>
                    <a:pt x="191" y="0"/>
                    <a:pt x="0" y="191"/>
                    <a:pt x="0" y="429"/>
                  </a:cubicBezTo>
                  <a:cubicBezTo>
                    <a:pt x="0" y="691"/>
                    <a:pt x="191" y="881"/>
                    <a:pt x="453" y="881"/>
                  </a:cubicBezTo>
                  <a:cubicBezTo>
                    <a:pt x="691" y="881"/>
                    <a:pt x="881" y="691"/>
                    <a:pt x="881" y="429"/>
                  </a:cubicBezTo>
                  <a:cubicBezTo>
                    <a:pt x="881" y="191"/>
                    <a:pt x="691" y="0"/>
                    <a:pt x="453"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65"/>
            <p:cNvSpPr/>
            <p:nvPr/>
          </p:nvSpPr>
          <p:spPr>
            <a:xfrm>
              <a:off x="5122344" y="4364031"/>
              <a:ext cx="26297" cy="26297"/>
            </a:xfrm>
            <a:custGeom>
              <a:rect b="b" l="l" r="r" t="t"/>
              <a:pathLst>
                <a:path extrusionOk="0" h="882" w="882">
                  <a:moveTo>
                    <a:pt x="453" y="1"/>
                  </a:moveTo>
                  <a:cubicBezTo>
                    <a:pt x="191" y="1"/>
                    <a:pt x="0" y="191"/>
                    <a:pt x="0" y="453"/>
                  </a:cubicBezTo>
                  <a:cubicBezTo>
                    <a:pt x="0" y="691"/>
                    <a:pt x="191" y="882"/>
                    <a:pt x="453" y="882"/>
                  </a:cubicBezTo>
                  <a:cubicBezTo>
                    <a:pt x="691" y="882"/>
                    <a:pt x="881" y="691"/>
                    <a:pt x="881" y="453"/>
                  </a:cubicBezTo>
                  <a:cubicBezTo>
                    <a:pt x="881" y="191"/>
                    <a:pt x="691" y="1"/>
                    <a:pt x="453"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65"/>
            <p:cNvSpPr/>
            <p:nvPr/>
          </p:nvSpPr>
          <p:spPr>
            <a:xfrm>
              <a:off x="5042111" y="4374675"/>
              <a:ext cx="27012" cy="26297"/>
            </a:xfrm>
            <a:custGeom>
              <a:rect b="b" l="l" r="r" t="t"/>
              <a:pathLst>
                <a:path extrusionOk="0" h="882" w="906">
                  <a:moveTo>
                    <a:pt x="453" y="1"/>
                  </a:moveTo>
                  <a:cubicBezTo>
                    <a:pt x="215" y="1"/>
                    <a:pt x="0" y="191"/>
                    <a:pt x="0" y="453"/>
                  </a:cubicBezTo>
                  <a:cubicBezTo>
                    <a:pt x="0" y="691"/>
                    <a:pt x="215" y="882"/>
                    <a:pt x="453" y="882"/>
                  </a:cubicBezTo>
                  <a:cubicBezTo>
                    <a:pt x="691" y="882"/>
                    <a:pt x="905" y="691"/>
                    <a:pt x="905" y="453"/>
                  </a:cubicBezTo>
                  <a:cubicBezTo>
                    <a:pt x="905" y="191"/>
                    <a:pt x="691" y="1"/>
                    <a:pt x="453"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65"/>
            <p:cNvSpPr/>
            <p:nvPr/>
          </p:nvSpPr>
          <p:spPr>
            <a:xfrm>
              <a:off x="5274999" y="4269606"/>
              <a:ext cx="24866" cy="27012"/>
            </a:xfrm>
            <a:custGeom>
              <a:rect b="b" l="l" r="r" t="t"/>
              <a:pathLst>
                <a:path extrusionOk="0" h="906" w="834">
                  <a:moveTo>
                    <a:pt x="381" y="0"/>
                  </a:moveTo>
                  <a:cubicBezTo>
                    <a:pt x="405" y="72"/>
                    <a:pt x="453" y="119"/>
                    <a:pt x="453" y="215"/>
                  </a:cubicBezTo>
                  <a:cubicBezTo>
                    <a:pt x="453" y="453"/>
                    <a:pt x="239" y="667"/>
                    <a:pt x="0" y="667"/>
                  </a:cubicBezTo>
                  <a:cubicBezTo>
                    <a:pt x="48" y="810"/>
                    <a:pt x="215" y="905"/>
                    <a:pt x="381" y="905"/>
                  </a:cubicBezTo>
                  <a:cubicBezTo>
                    <a:pt x="620" y="905"/>
                    <a:pt x="834" y="691"/>
                    <a:pt x="834" y="453"/>
                  </a:cubicBezTo>
                  <a:cubicBezTo>
                    <a:pt x="834" y="215"/>
                    <a:pt x="620" y="0"/>
                    <a:pt x="381"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65"/>
            <p:cNvSpPr/>
            <p:nvPr/>
          </p:nvSpPr>
          <p:spPr>
            <a:xfrm>
              <a:off x="5255112" y="4324973"/>
              <a:ext cx="24896" cy="26297"/>
            </a:xfrm>
            <a:custGeom>
              <a:rect b="b" l="l" r="r" t="t"/>
              <a:pathLst>
                <a:path extrusionOk="0" h="882" w="835">
                  <a:moveTo>
                    <a:pt x="405" y="1"/>
                  </a:moveTo>
                  <a:cubicBezTo>
                    <a:pt x="429" y="48"/>
                    <a:pt x="453" y="120"/>
                    <a:pt x="453" y="215"/>
                  </a:cubicBezTo>
                  <a:cubicBezTo>
                    <a:pt x="453" y="453"/>
                    <a:pt x="239" y="644"/>
                    <a:pt x="1" y="644"/>
                  </a:cubicBezTo>
                  <a:cubicBezTo>
                    <a:pt x="72" y="810"/>
                    <a:pt x="215" y="882"/>
                    <a:pt x="405" y="882"/>
                  </a:cubicBezTo>
                  <a:cubicBezTo>
                    <a:pt x="644" y="882"/>
                    <a:pt x="834" y="668"/>
                    <a:pt x="834" y="453"/>
                  </a:cubicBezTo>
                  <a:cubicBezTo>
                    <a:pt x="834" y="215"/>
                    <a:pt x="667" y="1"/>
                    <a:pt x="405"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65"/>
            <p:cNvSpPr/>
            <p:nvPr/>
          </p:nvSpPr>
          <p:spPr>
            <a:xfrm>
              <a:off x="5208958" y="4388182"/>
              <a:ext cx="24896" cy="26297"/>
            </a:xfrm>
            <a:custGeom>
              <a:rect b="b" l="l" r="r" t="t"/>
              <a:pathLst>
                <a:path extrusionOk="0" h="882" w="835">
                  <a:moveTo>
                    <a:pt x="406" y="0"/>
                  </a:moveTo>
                  <a:cubicBezTo>
                    <a:pt x="429" y="48"/>
                    <a:pt x="453" y="119"/>
                    <a:pt x="453" y="191"/>
                  </a:cubicBezTo>
                  <a:cubicBezTo>
                    <a:pt x="453" y="429"/>
                    <a:pt x="239" y="643"/>
                    <a:pt x="1" y="643"/>
                  </a:cubicBezTo>
                  <a:cubicBezTo>
                    <a:pt x="72" y="786"/>
                    <a:pt x="215" y="881"/>
                    <a:pt x="406" y="881"/>
                  </a:cubicBezTo>
                  <a:cubicBezTo>
                    <a:pt x="644" y="881"/>
                    <a:pt x="834" y="667"/>
                    <a:pt x="834" y="429"/>
                  </a:cubicBezTo>
                  <a:cubicBezTo>
                    <a:pt x="834" y="191"/>
                    <a:pt x="644" y="0"/>
                    <a:pt x="406"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65"/>
            <p:cNvSpPr/>
            <p:nvPr/>
          </p:nvSpPr>
          <p:spPr>
            <a:xfrm>
              <a:off x="5123746" y="4364031"/>
              <a:ext cx="24896" cy="26297"/>
            </a:xfrm>
            <a:custGeom>
              <a:rect b="b" l="l" r="r" t="t"/>
              <a:pathLst>
                <a:path extrusionOk="0" h="882" w="835">
                  <a:moveTo>
                    <a:pt x="406" y="1"/>
                  </a:moveTo>
                  <a:cubicBezTo>
                    <a:pt x="430" y="48"/>
                    <a:pt x="453" y="120"/>
                    <a:pt x="453" y="215"/>
                  </a:cubicBezTo>
                  <a:cubicBezTo>
                    <a:pt x="453" y="453"/>
                    <a:pt x="239" y="644"/>
                    <a:pt x="1" y="644"/>
                  </a:cubicBezTo>
                  <a:cubicBezTo>
                    <a:pt x="72" y="810"/>
                    <a:pt x="215" y="882"/>
                    <a:pt x="406" y="882"/>
                  </a:cubicBezTo>
                  <a:cubicBezTo>
                    <a:pt x="644" y="882"/>
                    <a:pt x="834" y="691"/>
                    <a:pt x="834" y="453"/>
                  </a:cubicBezTo>
                  <a:cubicBezTo>
                    <a:pt x="834" y="215"/>
                    <a:pt x="668" y="1"/>
                    <a:pt x="406"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65"/>
            <p:cNvSpPr/>
            <p:nvPr/>
          </p:nvSpPr>
          <p:spPr>
            <a:xfrm>
              <a:off x="5044228" y="4374675"/>
              <a:ext cx="24896" cy="26297"/>
            </a:xfrm>
            <a:custGeom>
              <a:rect b="b" l="l" r="r" t="t"/>
              <a:pathLst>
                <a:path extrusionOk="0" h="882" w="835">
                  <a:moveTo>
                    <a:pt x="382" y="1"/>
                  </a:moveTo>
                  <a:cubicBezTo>
                    <a:pt x="406" y="48"/>
                    <a:pt x="453" y="120"/>
                    <a:pt x="453" y="215"/>
                  </a:cubicBezTo>
                  <a:cubicBezTo>
                    <a:pt x="453" y="453"/>
                    <a:pt x="239" y="644"/>
                    <a:pt x="1" y="644"/>
                  </a:cubicBezTo>
                  <a:cubicBezTo>
                    <a:pt x="48" y="810"/>
                    <a:pt x="215" y="882"/>
                    <a:pt x="382" y="882"/>
                  </a:cubicBezTo>
                  <a:cubicBezTo>
                    <a:pt x="620" y="882"/>
                    <a:pt x="834" y="691"/>
                    <a:pt x="834" y="453"/>
                  </a:cubicBezTo>
                  <a:cubicBezTo>
                    <a:pt x="834" y="215"/>
                    <a:pt x="620" y="1"/>
                    <a:pt x="382"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65"/>
            <p:cNvSpPr/>
            <p:nvPr/>
          </p:nvSpPr>
          <p:spPr>
            <a:xfrm>
              <a:off x="4963279" y="4471963"/>
              <a:ext cx="343707" cy="24180"/>
            </a:xfrm>
            <a:custGeom>
              <a:rect b="b" l="l" r="r" t="t"/>
              <a:pathLst>
                <a:path extrusionOk="0" h="811" w="11528">
                  <a:moveTo>
                    <a:pt x="120" y="0"/>
                  </a:moveTo>
                  <a:cubicBezTo>
                    <a:pt x="72" y="0"/>
                    <a:pt x="1" y="72"/>
                    <a:pt x="1" y="119"/>
                  </a:cubicBezTo>
                  <a:lnTo>
                    <a:pt x="1" y="691"/>
                  </a:lnTo>
                  <a:cubicBezTo>
                    <a:pt x="1" y="762"/>
                    <a:pt x="72" y="810"/>
                    <a:pt x="120" y="810"/>
                  </a:cubicBezTo>
                  <a:lnTo>
                    <a:pt x="11408" y="810"/>
                  </a:lnTo>
                  <a:cubicBezTo>
                    <a:pt x="11456" y="810"/>
                    <a:pt x="11527" y="762"/>
                    <a:pt x="11527" y="691"/>
                  </a:cubicBezTo>
                  <a:lnTo>
                    <a:pt x="11527" y="119"/>
                  </a:lnTo>
                  <a:cubicBezTo>
                    <a:pt x="11527" y="72"/>
                    <a:pt x="11456"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65"/>
            <p:cNvSpPr/>
            <p:nvPr/>
          </p:nvSpPr>
          <p:spPr>
            <a:xfrm>
              <a:off x="5289191" y="4471963"/>
              <a:ext cx="17800" cy="24180"/>
            </a:xfrm>
            <a:custGeom>
              <a:rect b="b" l="l" r="r" t="t"/>
              <a:pathLst>
                <a:path extrusionOk="0" h="811" w="597">
                  <a:moveTo>
                    <a:pt x="1" y="0"/>
                  </a:moveTo>
                  <a:cubicBezTo>
                    <a:pt x="48" y="0"/>
                    <a:pt x="120" y="72"/>
                    <a:pt x="120" y="119"/>
                  </a:cubicBezTo>
                  <a:lnTo>
                    <a:pt x="120" y="691"/>
                  </a:lnTo>
                  <a:cubicBezTo>
                    <a:pt x="120" y="739"/>
                    <a:pt x="48" y="810"/>
                    <a:pt x="1" y="810"/>
                  </a:cubicBezTo>
                  <a:lnTo>
                    <a:pt x="477" y="810"/>
                  </a:lnTo>
                  <a:cubicBezTo>
                    <a:pt x="525" y="810"/>
                    <a:pt x="596" y="762"/>
                    <a:pt x="596" y="691"/>
                  </a:cubicBezTo>
                  <a:lnTo>
                    <a:pt x="596" y="119"/>
                  </a:lnTo>
                  <a:cubicBezTo>
                    <a:pt x="596" y="72"/>
                    <a:pt x="525" y="0"/>
                    <a:pt x="477"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65"/>
            <p:cNvSpPr/>
            <p:nvPr/>
          </p:nvSpPr>
          <p:spPr>
            <a:xfrm>
              <a:off x="5002338" y="4163106"/>
              <a:ext cx="303934" cy="211597"/>
            </a:xfrm>
            <a:custGeom>
              <a:rect b="b" l="l" r="r" t="t"/>
              <a:pathLst>
                <a:path extrusionOk="0" h="7097" w="10194">
                  <a:moveTo>
                    <a:pt x="9526" y="334"/>
                  </a:moveTo>
                  <a:cubicBezTo>
                    <a:pt x="9669" y="334"/>
                    <a:pt x="9788" y="453"/>
                    <a:pt x="9788" y="595"/>
                  </a:cubicBezTo>
                  <a:cubicBezTo>
                    <a:pt x="9788" y="762"/>
                    <a:pt x="9669" y="881"/>
                    <a:pt x="9526" y="881"/>
                  </a:cubicBezTo>
                  <a:cubicBezTo>
                    <a:pt x="9384" y="881"/>
                    <a:pt x="9265" y="762"/>
                    <a:pt x="9265" y="595"/>
                  </a:cubicBezTo>
                  <a:cubicBezTo>
                    <a:pt x="9241" y="476"/>
                    <a:pt x="9384" y="334"/>
                    <a:pt x="9526" y="334"/>
                  </a:cubicBezTo>
                  <a:close/>
                  <a:moveTo>
                    <a:pt x="7359" y="1072"/>
                  </a:moveTo>
                  <a:cubicBezTo>
                    <a:pt x="7502" y="1072"/>
                    <a:pt x="7621" y="1191"/>
                    <a:pt x="7621" y="1358"/>
                  </a:cubicBezTo>
                  <a:cubicBezTo>
                    <a:pt x="7621" y="1500"/>
                    <a:pt x="7502" y="1619"/>
                    <a:pt x="7359" y="1619"/>
                  </a:cubicBezTo>
                  <a:cubicBezTo>
                    <a:pt x="7216" y="1619"/>
                    <a:pt x="7097" y="1500"/>
                    <a:pt x="7097" y="1358"/>
                  </a:cubicBezTo>
                  <a:cubicBezTo>
                    <a:pt x="7097" y="1191"/>
                    <a:pt x="7216" y="1072"/>
                    <a:pt x="7359" y="1072"/>
                  </a:cubicBezTo>
                  <a:close/>
                  <a:moveTo>
                    <a:pt x="6145" y="2739"/>
                  </a:moveTo>
                  <a:cubicBezTo>
                    <a:pt x="6288" y="2739"/>
                    <a:pt x="6407" y="2858"/>
                    <a:pt x="6407" y="3025"/>
                  </a:cubicBezTo>
                  <a:cubicBezTo>
                    <a:pt x="6407" y="3167"/>
                    <a:pt x="6288" y="3287"/>
                    <a:pt x="6145" y="3287"/>
                  </a:cubicBezTo>
                  <a:cubicBezTo>
                    <a:pt x="5978" y="3287"/>
                    <a:pt x="5859" y="3167"/>
                    <a:pt x="5859" y="3025"/>
                  </a:cubicBezTo>
                  <a:cubicBezTo>
                    <a:pt x="5859" y="2858"/>
                    <a:pt x="5978" y="2739"/>
                    <a:pt x="6145" y="2739"/>
                  </a:cubicBezTo>
                  <a:close/>
                  <a:moveTo>
                    <a:pt x="2025" y="4096"/>
                  </a:moveTo>
                  <a:cubicBezTo>
                    <a:pt x="2168" y="4096"/>
                    <a:pt x="2287" y="4215"/>
                    <a:pt x="2287" y="4358"/>
                  </a:cubicBezTo>
                  <a:cubicBezTo>
                    <a:pt x="2287" y="4501"/>
                    <a:pt x="2168" y="4620"/>
                    <a:pt x="2025" y="4620"/>
                  </a:cubicBezTo>
                  <a:cubicBezTo>
                    <a:pt x="1882" y="4620"/>
                    <a:pt x="1763" y="4501"/>
                    <a:pt x="1763" y="4358"/>
                  </a:cubicBezTo>
                  <a:cubicBezTo>
                    <a:pt x="1763" y="4239"/>
                    <a:pt x="1882" y="4096"/>
                    <a:pt x="2025" y="4096"/>
                  </a:cubicBezTo>
                  <a:close/>
                  <a:moveTo>
                    <a:pt x="4716" y="4644"/>
                  </a:moveTo>
                  <a:cubicBezTo>
                    <a:pt x="4859" y="4644"/>
                    <a:pt x="4978" y="4763"/>
                    <a:pt x="4978" y="4930"/>
                  </a:cubicBezTo>
                  <a:cubicBezTo>
                    <a:pt x="4978" y="5073"/>
                    <a:pt x="4859" y="5192"/>
                    <a:pt x="4716" y="5192"/>
                  </a:cubicBezTo>
                  <a:cubicBezTo>
                    <a:pt x="4549" y="5192"/>
                    <a:pt x="4430" y="5073"/>
                    <a:pt x="4430" y="4930"/>
                  </a:cubicBezTo>
                  <a:cubicBezTo>
                    <a:pt x="4406" y="4763"/>
                    <a:pt x="4525" y="4644"/>
                    <a:pt x="4716" y="4644"/>
                  </a:cubicBezTo>
                  <a:close/>
                  <a:moveTo>
                    <a:pt x="9526" y="0"/>
                  </a:moveTo>
                  <a:cubicBezTo>
                    <a:pt x="9169" y="0"/>
                    <a:pt x="8907" y="286"/>
                    <a:pt x="8907" y="643"/>
                  </a:cubicBezTo>
                  <a:lnTo>
                    <a:pt x="8907" y="691"/>
                  </a:lnTo>
                  <a:lnTo>
                    <a:pt x="7883" y="1024"/>
                  </a:lnTo>
                  <a:cubicBezTo>
                    <a:pt x="7764" y="834"/>
                    <a:pt x="7574" y="715"/>
                    <a:pt x="7336" y="715"/>
                  </a:cubicBezTo>
                  <a:cubicBezTo>
                    <a:pt x="7026" y="762"/>
                    <a:pt x="6764" y="1000"/>
                    <a:pt x="6740" y="1286"/>
                  </a:cubicBezTo>
                  <a:cubicBezTo>
                    <a:pt x="6740" y="1477"/>
                    <a:pt x="6764" y="1619"/>
                    <a:pt x="6883" y="1739"/>
                  </a:cubicBezTo>
                  <a:lnTo>
                    <a:pt x="6407" y="2429"/>
                  </a:lnTo>
                  <a:cubicBezTo>
                    <a:pt x="6337" y="2394"/>
                    <a:pt x="6255" y="2372"/>
                    <a:pt x="6178" y="2372"/>
                  </a:cubicBezTo>
                  <a:cubicBezTo>
                    <a:pt x="6150" y="2372"/>
                    <a:pt x="6123" y="2375"/>
                    <a:pt x="6097" y="2382"/>
                  </a:cubicBezTo>
                  <a:cubicBezTo>
                    <a:pt x="5811" y="2429"/>
                    <a:pt x="5573" y="2667"/>
                    <a:pt x="5549" y="2953"/>
                  </a:cubicBezTo>
                  <a:cubicBezTo>
                    <a:pt x="5502" y="3144"/>
                    <a:pt x="5573" y="3310"/>
                    <a:pt x="5692" y="3429"/>
                  </a:cubicBezTo>
                  <a:lnTo>
                    <a:pt x="5002" y="4382"/>
                  </a:lnTo>
                  <a:cubicBezTo>
                    <a:pt x="4906" y="4334"/>
                    <a:pt x="4835" y="4334"/>
                    <a:pt x="4716" y="4334"/>
                  </a:cubicBezTo>
                  <a:cubicBezTo>
                    <a:pt x="4430" y="4334"/>
                    <a:pt x="4240" y="4477"/>
                    <a:pt x="4121" y="4715"/>
                  </a:cubicBezTo>
                  <a:lnTo>
                    <a:pt x="2692" y="4382"/>
                  </a:lnTo>
                  <a:cubicBezTo>
                    <a:pt x="2692" y="4051"/>
                    <a:pt x="2406" y="3781"/>
                    <a:pt x="2060" y="3781"/>
                  </a:cubicBezTo>
                  <a:cubicBezTo>
                    <a:pt x="2033" y="3781"/>
                    <a:pt x="2005" y="3783"/>
                    <a:pt x="1977" y="3787"/>
                  </a:cubicBezTo>
                  <a:cubicBezTo>
                    <a:pt x="1668" y="3810"/>
                    <a:pt x="1430" y="4049"/>
                    <a:pt x="1406" y="4358"/>
                  </a:cubicBezTo>
                  <a:cubicBezTo>
                    <a:pt x="1382" y="4501"/>
                    <a:pt x="1430" y="4644"/>
                    <a:pt x="1501" y="4763"/>
                  </a:cubicBezTo>
                  <a:lnTo>
                    <a:pt x="24" y="6882"/>
                  </a:lnTo>
                  <a:cubicBezTo>
                    <a:pt x="1" y="6906"/>
                    <a:pt x="1" y="7002"/>
                    <a:pt x="96" y="7073"/>
                  </a:cubicBezTo>
                  <a:cubicBezTo>
                    <a:pt x="120" y="7097"/>
                    <a:pt x="144" y="7097"/>
                    <a:pt x="191" y="7097"/>
                  </a:cubicBezTo>
                  <a:cubicBezTo>
                    <a:pt x="239" y="7097"/>
                    <a:pt x="310" y="7073"/>
                    <a:pt x="334" y="7025"/>
                  </a:cubicBezTo>
                  <a:lnTo>
                    <a:pt x="1787" y="4954"/>
                  </a:lnTo>
                  <a:cubicBezTo>
                    <a:pt x="1882" y="4977"/>
                    <a:pt x="1977" y="5001"/>
                    <a:pt x="2049" y="5001"/>
                  </a:cubicBezTo>
                  <a:cubicBezTo>
                    <a:pt x="2287" y="5001"/>
                    <a:pt x="2501" y="4882"/>
                    <a:pt x="2596" y="4715"/>
                  </a:cubicBezTo>
                  <a:lnTo>
                    <a:pt x="4073" y="5049"/>
                  </a:lnTo>
                  <a:cubicBezTo>
                    <a:pt x="4141" y="5344"/>
                    <a:pt x="4404" y="5574"/>
                    <a:pt x="4718" y="5574"/>
                  </a:cubicBezTo>
                  <a:cubicBezTo>
                    <a:pt x="4733" y="5574"/>
                    <a:pt x="4748" y="5574"/>
                    <a:pt x="4764" y="5573"/>
                  </a:cubicBezTo>
                  <a:cubicBezTo>
                    <a:pt x="5073" y="5549"/>
                    <a:pt x="5264" y="5311"/>
                    <a:pt x="5335" y="5049"/>
                  </a:cubicBezTo>
                  <a:cubicBezTo>
                    <a:pt x="5359" y="4882"/>
                    <a:pt x="5335" y="4763"/>
                    <a:pt x="5240" y="4644"/>
                  </a:cubicBezTo>
                  <a:lnTo>
                    <a:pt x="5954" y="3644"/>
                  </a:lnTo>
                  <a:cubicBezTo>
                    <a:pt x="6050" y="3668"/>
                    <a:pt x="6097" y="3668"/>
                    <a:pt x="6192" y="3668"/>
                  </a:cubicBezTo>
                  <a:cubicBezTo>
                    <a:pt x="6502" y="3644"/>
                    <a:pt x="6740" y="3406"/>
                    <a:pt x="6764" y="3096"/>
                  </a:cubicBezTo>
                  <a:cubicBezTo>
                    <a:pt x="6764" y="2953"/>
                    <a:pt x="6740" y="2810"/>
                    <a:pt x="6645" y="2691"/>
                  </a:cubicBezTo>
                  <a:lnTo>
                    <a:pt x="7145" y="2001"/>
                  </a:lnTo>
                  <a:cubicBezTo>
                    <a:pt x="7216" y="2024"/>
                    <a:pt x="7264" y="2024"/>
                    <a:pt x="7359" y="2024"/>
                  </a:cubicBezTo>
                  <a:cubicBezTo>
                    <a:pt x="7717" y="2024"/>
                    <a:pt x="7979" y="1762"/>
                    <a:pt x="7979" y="1405"/>
                  </a:cubicBezTo>
                  <a:lnTo>
                    <a:pt x="9026" y="1048"/>
                  </a:lnTo>
                  <a:cubicBezTo>
                    <a:pt x="9131" y="1215"/>
                    <a:pt x="9308" y="1291"/>
                    <a:pt x="9511" y="1291"/>
                  </a:cubicBezTo>
                  <a:cubicBezTo>
                    <a:pt x="9540" y="1291"/>
                    <a:pt x="9569" y="1289"/>
                    <a:pt x="9598" y="1286"/>
                  </a:cubicBezTo>
                  <a:cubicBezTo>
                    <a:pt x="9884" y="1262"/>
                    <a:pt x="10122" y="1024"/>
                    <a:pt x="10146" y="715"/>
                  </a:cubicBezTo>
                  <a:cubicBezTo>
                    <a:pt x="10193" y="334"/>
                    <a:pt x="9884" y="0"/>
                    <a:pt x="952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65"/>
            <p:cNvSpPr/>
            <p:nvPr/>
          </p:nvSpPr>
          <p:spPr>
            <a:xfrm>
              <a:off x="5002338" y="4264627"/>
              <a:ext cx="302503" cy="181812"/>
            </a:xfrm>
            <a:custGeom>
              <a:rect b="b" l="l" r="r" t="t"/>
              <a:pathLst>
                <a:path extrusionOk="0" h="6098" w="10146">
                  <a:moveTo>
                    <a:pt x="9503" y="358"/>
                  </a:moveTo>
                  <a:cubicBezTo>
                    <a:pt x="9646" y="358"/>
                    <a:pt x="9765" y="477"/>
                    <a:pt x="9765" y="620"/>
                  </a:cubicBezTo>
                  <a:cubicBezTo>
                    <a:pt x="9765" y="763"/>
                    <a:pt x="9646" y="882"/>
                    <a:pt x="9503" y="882"/>
                  </a:cubicBezTo>
                  <a:cubicBezTo>
                    <a:pt x="9360" y="882"/>
                    <a:pt x="9241" y="763"/>
                    <a:pt x="9241" y="620"/>
                  </a:cubicBezTo>
                  <a:cubicBezTo>
                    <a:pt x="9241" y="477"/>
                    <a:pt x="9360" y="358"/>
                    <a:pt x="9503" y="358"/>
                  </a:cubicBezTo>
                  <a:close/>
                  <a:moveTo>
                    <a:pt x="4478" y="3549"/>
                  </a:moveTo>
                  <a:cubicBezTo>
                    <a:pt x="4621" y="3549"/>
                    <a:pt x="4740" y="3668"/>
                    <a:pt x="4740" y="3811"/>
                  </a:cubicBezTo>
                  <a:cubicBezTo>
                    <a:pt x="4764" y="3930"/>
                    <a:pt x="4621" y="4073"/>
                    <a:pt x="4478" y="4073"/>
                  </a:cubicBezTo>
                  <a:cubicBezTo>
                    <a:pt x="4311" y="4073"/>
                    <a:pt x="4192" y="3954"/>
                    <a:pt x="4192" y="3811"/>
                  </a:cubicBezTo>
                  <a:cubicBezTo>
                    <a:pt x="4192" y="3668"/>
                    <a:pt x="4311" y="3549"/>
                    <a:pt x="4478" y="3549"/>
                  </a:cubicBezTo>
                  <a:close/>
                  <a:moveTo>
                    <a:pt x="1787" y="3906"/>
                  </a:moveTo>
                  <a:cubicBezTo>
                    <a:pt x="1930" y="3906"/>
                    <a:pt x="2049" y="4025"/>
                    <a:pt x="2049" y="4168"/>
                  </a:cubicBezTo>
                  <a:cubicBezTo>
                    <a:pt x="2049" y="4287"/>
                    <a:pt x="1930" y="4430"/>
                    <a:pt x="1787" y="4430"/>
                  </a:cubicBezTo>
                  <a:cubicBezTo>
                    <a:pt x="1644" y="4430"/>
                    <a:pt x="1525" y="4311"/>
                    <a:pt x="1525" y="4168"/>
                  </a:cubicBezTo>
                  <a:cubicBezTo>
                    <a:pt x="1525" y="4025"/>
                    <a:pt x="1644" y="3906"/>
                    <a:pt x="1787" y="3906"/>
                  </a:cubicBezTo>
                  <a:close/>
                  <a:moveTo>
                    <a:pt x="7336" y="4335"/>
                  </a:moveTo>
                  <a:cubicBezTo>
                    <a:pt x="7478" y="4335"/>
                    <a:pt x="7597" y="4454"/>
                    <a:pt x="7597" y="4621"/>
                  </a:cubicBezTo>
                  <a:cubicBezTo>
                    <a:pt x="7597" y="4763"/>
                    <a:pt x="7478" y="4883"/>
                    <a:pt x="7336" y="4883"/>
                  </a:cubicBezTo>
                  <a:cubicBezTo>
                    <a:pt x="7169" y="4883"/>
                    <a:pt x="7050" y="4763"/>
                    <a:pt x="7050" y="4621"/>
                  </a:cubicBezTo>
                  <a:cubicBezTo>
                    <a:pt x="7050" y="4454"/>
                    <a:pt x="7169" y="4335"/>
                    <a:pt x="7336" y="4335"/>
                  </a:cubicBezTo>
                  <a:close/>
                  <a:moveTo>
                    <a:pt x="9526" y="1"/>
                  </a:moveTo>
                  <a:cubicBezTo>
                    <a:pt x="9169" y="1"/>
                    <a:pt x="8907" y="263"/>
                    <a:pt x="8907" y="620"/>
                  </a:cubicBezTo>
                  <a:cubicBezTo>
                    <a:pt x="8907" y="858"/>
                    <a:pt x="9026" y="1072"/>
                    <a:pt x="9193" y="1167"/>
                  </a:cubicBezTo>
                  <a:lnTo>
                    <a:pt x="8955" y="1834"/>
                  </a:lnTo>
                  <a:lnTo>
                    <a:pt x="8883" y="1834"/>
                  </a:lnTo>
                  <a:cubicBezTo>
                    <a:pt x="8788" y="1834"/>
                    <a:pt x="8693" y="1930"/>
                    <a:pt x="8693" y="2025"/>
                  </a:cubicBezTo>
                  <a:cubicBezTo>
                    <a:pt x="8693" y="2096"/>
                    <a:pt x="8788" y="2191"/>
                    <a:pt x="8883" y="2191"/>
                  </a:cubicBezTo>
                  <a:cubicBezTo>
                    <a:pt x="9026" y="2191"/>
                    <a:pt x="9145" y="2311"/>
                    <a:pt x="9145" y="2477"/>
                  </a:cubicBezTo>
                  <a:cubicBezTo>
                    <a:pt x="9145" y="2620"/>
                    <a:pt x="9026" y="2739"/>
                    <a:pt x="8883" y="2739"/>
                  </a:cubicBezTo>
                  <a:cubicBezTo>
                    <a:pt x="8764" y="2739"/>
                    <a:pt x="8645" y="2644"/>
                    <a:pt x="8598" y="2525"/>
                  </a:cubicBezTo>
                  <a:cubicBezTo>
                    <a:pt x="8578" y="2446"/>
                    <a:pt x="8509" y="2400"/>
                    <a:pt x="8446" y="2400"/>
                  </a:cubicBezTo>
                  <a:cubicBezTo>
                    <a:pt x="8432" y="2400"/>
                    <a:pt x="8419" y="2402"/>
                    <a:pt x="8407" y="2406"/>
                  </a:cubicBezTo>
                  <a:cubicBezTo>
                    <a:pt x="8312" y="2430"/>
                    <a:pt x="8240" y="2525"/>
                    <a:pt x="8288" y="2620"/>
                  </a:cubicBezTo>
                  <a:cubicBezTo>
                    <a:pt x="8312" y="2739"/>
                    <a:pt x="8360" y="2834"/>
                    <a:pt x="8455" y="2906"/>
                  </a:cubicBezTo>
                  <a:lnTo>
                    <a:pt x="7621" y="4025"/>
                  </a:lnTo>
                  <a:cubicBezTo>
                    <a:pt x="7526" y="3954"/>
                    <a:pt x="7455" y="3930"/>
                    <a:pt x="7336" y="3930"/>
                  </a:cubicBezTo>
                  <a:cubicBezTo>
                    <a:pt x="7050" y="3930"/>
                    <a:pt x="6859" y="4073"/>
                    <a:pt x="6764" y="4311"/>
                  </a:cubicBezTo>
                  <a:lnTo>
                    <a:pt x="5121" y="3787"/>
                  </a:lnTo>
                  <a:lnTo>
                    <a:pt x="5121" y="3739"/>
                  </a:lnTo>
                  <a:cubicBezTo>
                    <a:pt x="5121" y="3382"/>
                    <a:pt x="4859" y="3120"/>
                    <a:pt x="4502" y="3120"/>
                  </a:cubicBezTo>
                  <a:cubicBezTo>
                    <a:pt x="4192" y="3120"/>
                    <a:pt x="3930" y="3358"/>
                    <a:pt x="3882" y="3620"/>
                  </a:cubicBezTo>
                  <a:lnTo>
                    <a:pt x="2358" y="3811"/>
                  </a:lnTo>
                  <a:cubicBezTo>
                    <a:pt x="2239" y="3597"/>
                    <a:pt x="2025" y="3477"/>
                    <a:pt x="1787" y="3477"/>
                  </a:cubicBezTo>
                  <a:cubicBezTo>
                    <a:pt x="1430" y="3477"/>
                    <a:pt x="1168" y="3739"/>
                    <a:pt x="1168" y="4097"/>
                  </a:cubicBezTo>
                  <a:cubicBezTo>
                    <a:pt x="1168" y="4216"/>
                    <a:pt x="1191" y="4335"/>
                    <a:pt x="1263" y="4430"/>
                  </a:cubicBezTo>
                  <a:lnTo>
                    <a:pt x="72" y="5835"/>
                  </a:lnTo>
                  <a:cubicBezTo>
                    <a:pt x="1" y="5883"/>
                    <a:pt x="1" y="6002"/>
                    <a:pt x="96" y="6073"/>
                  </a:cubicBezTo>
                  <a:cubicBezTo>
                    <a:pt x="120" y="6097"/>
                    <a:pt x="144" y="6097"/>
                    <a:pt x="215" y="6097"/>
                  </a:cubicBezTo>
                  <a:cubicBezTo>
                    <a:pt x="263" y="6097"/>
                    <a:pt x="310" y="6073"/>
                    <a:pt x="334" y="6049"/>
                  </a:cubicBezTo>
                  <a:lnTo>
                    <a:pt x="1525" y="4644"/>
                  </a:lnTo>
                  <a:cubicBezTo>
                    <a:pt x="1620" y="4668"/>
                    <a:pt x="1692" y="4692"/>
                    <a:pt x="1787" y="4692"/>
                  </a:cubicBezTo>
                  <a:cubicBezTo>
                    <a:pt x="2120" y="4692"/>
                    <a:pt x="2382" y="4430"/>
                    <a:pt x="2406" y="4097"/>
                  </a:cubicBezTo>
                  <a:lnTo>
                    <a:pt x="3906" y="3930"/>
                  </a:lnTo>
                  <a:cubicBezTo>
                    <a:pt x="4002" y="4168"/>
                    <a:pt x="4240" y="4311"/>
                    <a:pt x="4502" y="4311"/>
                  </a:cubicBezTo>
                  <a:cubicBezTo>
                    <a:pt x="4716" y="4311"/>
                    <a:pt x="4906" y="4192"/>
                    <a:pt x="5026" y="4049"/>
                  </a:cubicBezTo>
                  <a:lnTo>
                    <a:pt x="6740" y="4621"/>
                  </a:lnTo>
                  <a:cubicBezTo>
                    <a:pt x="6788" y="4906"/>
                    <a:pt x="7026" y="5121"/>
                    <a:pt x="7359" y="5121"/>
                  </a:cubicBezTo>
                  <a:cubicBezTo>
                    <a:pt x="7717" y="5121"/>
                    <a:pt x="7979" y="4859"/>
                    <a:pt x="7979" y="4501"/>
                  </a:cubicBezTo>
                  <a:cubicBezTo>
                    <a:pt x="7979" y="4382"/>
                    <a:pt x="7955" y="4287"/>
                    <a:pt x="7883" y="4192"/>
                  </a:cubicBezTo>
                  <a:lnTo>
                    <a:pt x="8788" y="3001"/>
                  </a:lnTo>
                  <a:lnTo>
                    <a:pt x="8907" y="3001"/>
                  </a:lnTo>
                  <a:cubicBezTo>
                    <a:pt x="9265" y="3001"/>
                    <a:pt x="9526" y="2739"/>
                    <a:pt x="9526" y="2382"/>
                  </a:cubicBezTo>
                  <a:cubicBezTo>
                    <a:pt x="9526" y="2168"/>
                    <a:pt x="9431" y="2025"/>
                    <a:pt x="9288" y="1906"/>
                  </a:cubicBezTo>
                  <a:lnTo>
                    <a:pt x="9550" y="1167"/>
                  </a:lnTo>
                  <a:cubicBezTo>
                    <a:pt x="9585" y="1175"/>
                    <a:pt x="9619" y="1179"/>
                    <a:pt x="9652" y="1179"/>
                  </a:cubicBezTo>
                  <a:cubicBezTo>
                    <a:pt x="9936" y="1179"/>
                    <a:pt x="10146" y="918"/>
                    <a:pt x="10146" y="620"/>
                  </a:cubicBezTo>
                  <a:cubicBezTo>
                    <a:pt x="10146" y="263"/>
                    <a:pt x="9884" y="1"/>
                    <a:pt x="952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65"/>
            <p:cNvSpPr/>
            <p:nvPr/>
          </p:nvSpPr>
          <p:spPr>
            <a:xfrm>
              <a:off x="4957614" y="4147482"/>
              <a:ext cx="354321" cy="355037"/>
            </a:xfrm>
            <a:custGeom>
              <a:rect b="b" l="l" r="r" t="t"/>
              <a:pathLst>
                <a:path extrusionOk="0" h="11908" w="11884">
                  <a:moveTo>
                    <a:pt x="929" y="0"/>
                  </a:moveTo>
                  <a:cubicBezTo>
                    <a:pt x="810" y="0"/>
                    <a:pt x="715" y="48"/>
                    <a:pt x="715" y="167"/>
                  </a:cubicBezTo>
                  <a:lnTo>
                    <a:pt x="715" y="977"/>
                  </a:lnTo>
                  <a:lnTo>
                    <a:pt x="524" y="977"/>
                  </a:lnTo>
                  <a:cubicBezTo>
                    <a:pt x="429" y="977"/>
                    <a:pt x="334" y="1048"/>
                    <a:pt x="334" y="1119"/>
                  </a:cubicBezTo>
                  <a:cubicBezTo>
                    <a:pt x="334" y="1239"/>
                    <a:pt x="405" y="1334"/>
                    <a:pt x="524" y="1334"/>
                  </a:cubicBezTo>
                  <a:lnTo>
                    <a:pt x="715" y="1334"/>
                  </a:lnTo>
                  <a:lnTo>
                    <a:pt x="715" y="2239"/>
                  </a:lnTo>
                  <a:lnTo>
                    <a:pt x="524" y="2239"/>
                  </a:lnTo>
                  <a:cubicBezTo>
                    <a:pt x="429" y="2239"/>
                    <a:pt x="334" y="2286"/>
                    <a:pt x="334" y="2382"/>
                  </a:cubicBezTo>
                  <a:cubicBezTo>
                    <a:pt x="334" y="2501"/>
                    <a:pt x="405" y="2596"/>
                    <a:pt x="524" y="2596"/>
                  </a:cubicBezTo>
                  <a:lnTo>
                    <a:pt x="715" y="2596"/>
                  </a:lnTo>
                  <a:lnTo>
                    <a:pt x="715" y="3477"/>
                  </a:lnTo>
                  <a:lnTo>
                    <a:pt x="524" y="3477"/>
                  </a:lnTo>
                  <a:cubicBezTo>
                    <a:pt x="429" y="3477"/>
                    <a:pt x="334" y="3549"/>
                    <a:pt x="334" y="3620"/>
                  </a:cubicBezTo>
                  <a:cubicBezTo>
                    <a:pt x="334" y="3739"/>
                    <a:pt x="405" y="3834"/>
                    <a:pt x="524" y="3834"/>
                  </a:cubicBezTo>
                  <a:lnTo>
                    <a:pt x="715" y="3834"/>
                  </a:lnTo>
                  <a:lnTo>
                    <a:pt x="715" y="4739"/>
                  </a:lnTo>
                  <a:lnTo>
                    <a:pt x="524" y="4739"/>
                  </a:lnTo>
                  <a:cubicBezTo>
                    <a:pt x="429" y="4739"/>
                    <a:pt x="334" y="4787"/>
                    <a:pt x="334" y="4882"/>
                  </a:cubicBezTo>
                  <a:cubicBezTo>
                    <a:pt x="334" y="5001"/>
                    <a:pt x="405" y="5096"/>
                    <a:pt x="524" y="5096"/>
                  </a:cubicBezTo>
                  <a:lnTo>
                    <a:pt x="715" y="5096"/>
                  </a:lnTo>
                  <a:lnTo>
                    <a:pt x="715" y="5978"/>
                  </a:lnTo>
                  <a:lnTo>
                    <a:pt x="524" y="5978"/>
                  </a:lnTo>
                  <a:cubicBezTo>
                    <a:pt x="429" y="5978"/>
                    <a:pt x="334" y="6049"/>
                    <a:pt x="334" y="6120"/>
                  </a:cubicBezTo>
                  <a:cubicBezTo>
                    <a:pt x="334" y="6240"/>
                    <a:pt x="405" y="6335"/>
                    <a:pt x="524" y="6335"/>
                  </a:cubicBezTo>
                  <a:lnTo>
                    <a:pt x="715" y="6335"/>
                  </a:lnTo>
                  <a:lnTo>
                    <a:pt x="715" y="7240"/>
                  </a:lnTo>
                  <a:lnTo>
                    <a:pt x="524" y="7240"/>
                  </a:lnTo>
                  <a:cubicBezTo>
                    <a:pt x="429" y="7240"/>
                    <a:pt x="334" y="7287"/>
                    <a:pt x="334" y="7383"/>
                  </a:cubicBezTo>
                  <a:cubicBezTo>
                    <a:pt x="334" y="7502"/>
                    <a:pt x="405" y="7597"/>
                    <a:pt x="524" y="7597"/>
                  </a:cubicBezTo>
                  <a:lnTo>
                    <a:pt x="715" y="7597"/>
                  </a:lnTo>
                  <a:lnTo>
                    <a:pt x="715" y="8478"/>
                  </a:lnTo>
                  <a:lnTo>
                    <a:pt x="524" y="8478"/>
                  </a:lnTo>
                  <a:cubicBezTo>
                    <a:pt x="429" y="8478"/>
                    <a:pt x="334" y="8550"/>
                    <a:pt x="334" y="8621"/>
                  </a:cubicBezTo>
                  <a:cubicBezTo>
                    <a:pt x="334" y="8740"/>
                    <a:pt x="405" y="8835"/>
                    <a:pt x="524" y="8835"/>
                  </a:cubicBezTo>
                  <a:lnTo>
                    <a:pt x="715" y="8835"/>
                  </a:lnTo>
                  <a:lnTo>
                    <a:pt x="715" y="9740"/>
                  </a:lnTo>
                  <a:lnTo>
                    <a:pt x="524" y="9740"/>
                  </a:lnTo>
                  <a:cubicBezTo>
                    <a:pt x="429" y="9740"/>
                    <a:pt x="334" y="9788"/>
                    <a:pt x="334" y="9883"/>
                  </a:cubicBezTo>
                  <a:cubicBezTo>
                    <a:pt x="334" y="10002"/>
                    <a:pt x="405" y="10097"/>
                    <a:pt x="524" y="10097"/>
                  </a:cubicBezTo>
                  <a:lnTo>
                    <a:pt x="715" y="10097"/>
                  </a:lnTo>
                  <a:lnTo>
                    <a:pt x="715" y="10717"/>
                  </a:lnTo>
                  <a:lnTo>
                    <a:pt x="310" y="10717"/>
                  </a:lnTo>
                  <a:cubicBezTo>
                    <a:pt x="167" y="10717"/>
                    <a:pt x="0" y="10836"/>
                    <a:pt x="0" y="11002"/>
                  </a:cubicBezTo>
                  <a:lnTo>
                    <a:pt x="0" y="11693"/>
                  </a:lnTo>
                  <a:cubicBezTo>
                    <a:pt x="0" y="11788"/>
                    <a:pt x="96" y="11884"/>
                    <a:pt x="191" y="11884"/>
                  </a:cubicBezTo>
                  <a:lnTo>
                    <a:pt x="1548" y="11884"/>
                  </a:lnTo>
                  <a:cubicBezTo>
                    <a:pt x="1596" y="11884"/>
                    <a:pt x="1620" y="11884"/>
                    <a:pt x="1644" y="11836"/>
                  </a:cubicBezTo>
                  <a:cubicBezTo>
                    <a:pt x="1763" y="11693"/>
                    <a:pt x="1667" y="11550"/>
                    <a:pt x="1524" y="11550"/>
                  </a:cubicBezTo>
                  <a:lnTo>
                    <a:pt x="334" y="11550"/>
                  </a:lnTo>
                  <a:lnTo>
                    <a:pt x="334" y="11074"/>
                  </a:lnTo>
                  <a:lnTo>
                    <a:pt x="11503" y="11074"/>
                  </a:lnTo>
                  <a:lnTo>
                    <a:pt x="11503" y="11550"/>
                  </a:lnTo>
                  <a:lnTo>
                    <a:pt x="2310" y="11550"/>
                  </a:lnTo>
                  <a:cubicBezTo>
                    <a:pt x="2215" y="11550"/>
                    <a:pt x="2120" y="11598"/>
                    <a:pt x="2120" y="11693"/>
                  </a:cubicBezTo>
                  <a:cubicBezTo>
                    <a:pt x="2120" y="11812"/>
                    <a:pt x="2191" y="11907"/>
                    <a:pt x="2310" y="11907"/>
                  </a:cubicBezTo>
                  <a:lnTo>
                    <a:pt x="11550" y="11907"/>
                  </a:lnTo>
                  <a:cubicBezTo>
                    <a:pt x="11717" y="11907"/>
                    <a:pt x="11860" y="11788"/>
                    <a:pt x="11860" y="11598"/>
                  </a:cubicBezTo>
                  <a:lnTo>
                    <a:pt x="11860" y="11050"/>
                  </a:lnTo>
                  <a:cubicBezTo>
                    <a:pt x="11884" y="10836"/>
                    <a:pt x="11765" y="10717"/>
                    <a:pt x="11622" y="10717"/>
                  </a:cubicBezTo>
                  <a:lnTo>
                    <a:pt x="1096" y="10717"/>
                  </a:lnTo>
                  <a:lnTo>
                    <a:pt x="1096" y="167"/>
                  </a:lnTo>
                  <a:cubicBezTo>
                    <a:pt x="1096" y="95"/>
                    <a:pt x="1024"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0" name="Google Shape;3280;p65"/>
          <p:cNvGrpSpPr/>
          <p:nvPr/>
        </p:nvGrpSpPr>
        <p:grpSpPr>
          <a:xfrm>
            <a:off x="5518786" y="4147482"/>
            <a:ext cx="355037" cy="352207"/>
            <a:chOff x="5556873" y="4147482"/>
            <a:chExt cx="355037" cy="352207"/>
          </a:xfrm>
        </p:grpSpPr>
        <p:sp>
          <p:nvSpPr>
            <p:cNvPr id="3281" name="Google Shape;3281;p65"/>
            <p:cNvSpPr/>
            <p:nvPr/>
          </p:nvSpPr>
          <p:spPr>
            <a:xfrm>
              <a:off x="5563283" y="4410901"/>
              <a:ext cx="343678" cy="83810"/>
            </a:xfrm>
            <a:custGeom>
              <a:rect b="b" l="l" r="r" t="t"/>
              <a:pathLst>
                <a:path extrusionOk="0" h="2811" w="11527">
                  <a:moveTo>
                    <a:pt x="191" y="0"/>
                  </a:moveTo>
                  <a:cubicBezTo>
                    <a:pt x="95" y="0"/>
                    <a:pt x="0" y="96"/>
                    <a:pt x="0" y="191"/>
                  </a:cubicBezTo>
                  <a:lnTo>
                    <a:pt x="0" y="1405"/>
                  </a:lnTo>
                  <a:lnTo>
                    <a:pt x="0" y="2620"/>
                  </a:lnTo>
                  <a:cubicBezTo>
                    <a:pt x="0" y="2715"/>
                    <a:pt x="95" y="2810"/>
                    <a:pt x="191" y="2810"/>
                  </a:cubicBezTo>
                  <a:lnTo>
                    <a:pt x="10455" y="2810"/>
                  </a:lnTo>
                  <a:cubicBezTo>
                    <a:pt x="10502" y="2810"/>
                    <a:pt x="10574" y="2763"/>
                    <a:pt x="10598" y="2715"/>
                  </a:cubicBezTo>
                  <a:lnTo>
                    <a:pt x="11503" y="1501"/>
                  </a:lnTo>
                  <a:cubicBezTo>
                    <a:pt x="11526" y="1453"/>
                    <a:pt x="11526" y="1382"/>
                    <a:pt x="11503" y="1310"/>
                  </a:cubicBezTo>
                  <a:lnTo>
                    <a:pt x="10598" y="96"/>
                  </a:lnTo>
                  <a:cubicBezTo>
                    <a:pt x="10574" y="24"/>
                    <a:pt x="10502" y="0"/>
                    <a:pt x="10455"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65"/>
            <p:cNvSpPr/>
            <p:nvPr/>
          </p:nvSpPr>
          <p:spPr>
            <a:xfrm>
              <a:off x="5563283" y="4289493"/>
              <a:ext cx="343678" cy="83094"/>
            </a:xfrm>
            <a:custGeom>
              <a:rect b="b" l="l" r="r" t="t"/>
              <a:pathLst>
                <a:path extrusionOk="0" h="2787" w="11527">
                  <a:moveTo>
                    <a:pt x="191" y="0"/>
                  </a:moveTo>
                  <a:cubicBezTo>
                    <a:pt x="95" y="0"/>
                    <a:pt x="0" y="95"/>
                    <a:pt x="0" y="167"/>
                  </a:cubicBezTo>
                  <a:lnTo>
                    <a:pt x="0" y="1405"/>
                  </a:lnTo>
                  <a:lnTo>
                    <a:pt x="0" y="2620"/>
                  </a:lnTo>
                  <a:cubicBezTo>
                    <a:pt x="0" y="2715"/>
                    <a:pt x="95" y="2786"/>
                    <a:pt x="191" y="2786"/>
                  </a:cubicBezTo>
                  <a:lnTo>
                    <a:pt x="10455" y="2786"/>
                  </a:lnTo>
                  <a:cubicBezTo>
                    <a:pt x="10502" y="2786"/>
                    <a:pt x="10574" y="2763"/>
                    <a:pt x="10598" y="2715"/>
                  </a:cubicBezTo>
                  <a:lnTo>
                    <a:pt x="11503" y="1477"/>
                  </a:lnTo>
                  <a:cubicBezTo>
                    <a:pt x="11526" y="1453"/>
                    <a:pt x="11526" y="1357"/>
                    <a:pt x="11503" y="1310"/>
                  </a:cubicBezTo>
                  <a:lnTo>
                    <a:pt x="10598" y="95"/>
                  </a:lnTo>
                  <a:cubicBezTo>
                    <a:pt x="10574" y="24"/>
                    <a:pt x="10502" y="0"/>
                    <a:pt x="1045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65"/>
            <p:cNvSpPr/>
            <p:nvPr/>
          </p:nvSpPr>
          <p:spPr>
            <a:xfrm>
              <a:off x="5563283" y="4166654"/>
              <a:ext cx="343678" cy="83810"/>
            </a:xfrm>
            <a:custGeom>
              <a:rect b="b" l="l" r="r" t="t"/>
              <a:pathLst>
                <a:path extrusionOk="0" h="2811" w="11527">
                  <a:moveTo>
                    <a:pt x="191" y="0"/>
                  </a:moveTo>
                  <a:cubicBezTo>
                    <a:pt x="95" y="0"/>
                    <a:pt x="0" y="95"/>
                    <a:pt x="0" y="191"/>
                  </a:cubicBezTo>
                  <a:lnTo>
                    <a:pt x="0" y="1405"/>
                  </a:lnTo>
                  <a:lnTo>
                    <a:pt x="0" y="2620"/>
                  </a:lnTo>
                  <a:cubicBezTo>
                    <a:pt x="0" y="2715"/>
                    <a:pt x="95" y="2810"/>
                    <a:pt x="191" y="2810"/>
                  </a:cubicBezTo>
                  <a:lnTo>
                    <a:pt x="10455" y="2810"/>
                  </a:lnTo>
                  <a:cubicBezTo>
                    <a:pt x="10502" y="2810"/>
                    <a:pt x="10574" y="2786"/>
                    <a:pt x="10598" y="2715"/>
                  </a:cubicBezTo>
                  <a:lnTo>
                    <a:pt x="11503" y="1500"/>
                  </a:lnTo>
                  <a:cubicBezTo>
                    <a:pt x="11526" y="1477"/>
                    <a:pt x="11526" y="1381"/>
                    <a:pt x="11503" y="1310"/>
                  </a:cubicBezTo>
                  <a:lnTo>
                    <a:pt x="10598" y="95"/>
                  </a:lnTo>
                  <a:cubicBezTo>
                    <a:pt x="10574" y="24"/>
                    <a:pt x="10502" y="0"/>
                    <a:pt x="10455"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65"/>
            <p:cNvSpPr/>
            <p:nvPr/>
          </p:nvSpPr>
          <p:spPr>
            <a:xfrm>
              <a:off x="5860065" y="4411617"/>
              <a:ext cx="46183" cy="84526"/>
            </a:xfrm>
            <a:custGeom>
              <a:rect b="b" l="l" r="r" t="t"/>
              <a:pathLst>
                <a:path extrusionOk="0" h="2835" w="1549">
                  <a:moveTo>
                    <a:pt x="1" y="0"/>
                  </a:moveTo>
                  <a:cubicBezTo>
                    <a:pt x="48" y="0"/>
                    <a:pt x="120" y="48"/>
                    <a:pt x="143" y="95"/>
                  </a:cubicBezTo>
                  <a:lnTo>
                    <a:pt x="1025" y="1310"/>
                  </a:lnTo>
                  <a:cubicBezTo>
                    <a:pt x="1096" y="1381"/>
                    <a:pt x="1096" y="1477"/>
                    <a:pt x="1025" y="1524"/>
                  </a:cubicBezTo>
                  <a:lnTo>
                    <a:pt x="143" y="2739"/>
                  </a:lnTo>
                  <a:cubicBezTo>
                    <a:pt x="120" y="2810"/>
                    <a:pt x="48" y="2834"/>
                    <a:pt x="1" y="2834"/>
                  </a:cubicBezTo>
                  <a:lnTo>
                    <a:pt x="477" y="2834"/>
                  </a:lnTo>
                  <a:cubicBezTo>
                    <a:pt x="524" y="2834"/>
                    <a:pt x="596" y="2810"/>
                    <a:pt x="620" y="2739"/>
                  </a:cubicBezTo>
                  <a:lnTo>
                    <a:pt x="1501" y="1524"/>
                  </a:lnTo>
                  <a:cubicBezTo>
                    <a:pt x="1549" y="1429"/>
                    <a:pt x="1549" y="1358"/>
                    <a:pt x="1501" y="1310"/>
                  </a:cubicBezTo>
                  <a:lnTo>
                    <a:pt x="620" y="95"/>
                  </a:lnTo>
                  <a:cubicBezTo>
                    <a:pt x="596" y="48"/>
                    <a:pt x="524" y="0"/>
                    <a:pt x="477"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65"/>
            <p:cNvSpPr/>
            <p:nvPr/>
          </p:nvSpPr>
          <p:spPr>
            <a:xfrm>
              <a:off x="5860065" y="4289493"/>
              <a:ext cx="46183" cy="84496"/>
            </a:xfrm>
            <a:custGeom>
              <a:rect b="b" l="l" r="r" t="t"/>
              <a:pathLst>
                <a:path extrusionOk="0" h="2834" w="1549">
                  <a:moveTo>
                    <a:pt x="1" y="0"/>
                  </a:moveTo>
                  <a:cubicBezTo>
                    <a:pt x="48" y="0"/>
                    <a:pt x="120" y="24"/>
                    <a:pt x="143" y="72"/>
                  </a:cubicBezTo>
                  <a:lnTo>
                    <a:pt x="1025" y="1310"/>
                  </a:lnTo>
                  <a:cubicBezTo>
                    <a:pt x="1096" y="1357"/>
                    <a:pt x="1096" y="1453"/>
                    <a:pt x="1025" y="1524"/>
                  </a:cubicBezTo>
                  <a:lnTo>
                    <a:pt x="143" y="2739"/>
                  </a:lnTo>
                  <a:cubicBezTo>
                    <a:pt x="120" y="2786"/>
                    <a:pt x="48" y="2834"/>
                    <a:pt x="1" y="2834"/>
                  </a:cubicBezTo>
                  <a:lnTo>
                    <a:pt x="477" y="2834"/>
                  </a:lnTo>
                  <a:cubicBezTo>
                    <a:pt x="524" y="2834"/>
                    <a:pt x="596" y="2786"/>
                    <a:pt x="620" y="2739"/>
                  </a:cubicBezTo>
                  <a:lnTo>
                    <a:pt x="1501" y="1524"/>
                  </a:lnTo>
                  <a:cubicBezTo>
                    <a:pt x="1549" y="1453"/>
                    <a:pt x="1549" y="1357"/>
                    <a:pt x="1501" y="1310"/>
                  </a:cubicBezTo>
                  <a:lnTo>
                    <a:pt x="620" y="72"/>
                  </a:lnTo>
                  <a:cubicBezTo>
                    <a:pt x="596" y="24"/>
                    <a:pt x="524" y="0"/>
                    <a:pt x="477"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65"/>
            <p:cNvSpPr/>
            <p:nvPr/>
          </p:nvSpPr>
          <p:spPr>
            <a:xfrm>
              <a:off x="5860065" y="4167370"/>
              <a:ext cx="46183" cy="83810"/>
            </a:xfrm>
            <a:custGeom>
              <a:rect b="b" l="l" r="r" t="t"/>
              <a:pathLst>
                <a:path extrusionOk="0" h="2811" w="1549">
                  <a:moveTo>
                    <a:pt x="1" y="0"/>
                  </a:moveTo>
                  <a:cubicBezTo>
                    <a:pt x="48" y="0"/>
                    <a:pt x="120" y="0"/>
                    <a:pt x="143" y="71"/>
                  </a:cubicBezTo>
                  <a:lnTo>
                    <a:pt x="1025" y="1286"/>
                  </a:lnTo>
                  <a:cubicBezTo>
                    <a:pt x="1096" y="1357"/>
                    <a:pt x="1096" y="1453"/>
                    <a:pt x="1025" y="1500"/>
                  </a:cubicBezTo>
                  <a:lnTo>
                    <a:pt x="143" y="2715"/>
                  </a:lnTo>
                  <a:cubicBezTo>
                    <a:pt x="120" y="2786"/>
                    <a:pt x="48" y="2810"/>
                    <a:pt x="1" y="2810"/>
                  </a:cubicBezTo>
                  <a:lnTo>
                    <a:pt x="477" y="2810"/>
                  </a:lnTo>
                  <a:cubicBezTo>
                    <a:pt x="524" y="2810"/>
                    <a:pt x="596" y="2786"/>
                    <a:pt x="620" y="2715"/>
                  </a:cubicBezTo>
                  <a:lnTo>
                    <a:pt x="1501" y="1500"/>
                  </a:lnTo>
                  <a:cubicBezTo>
                    <a:pt x="1549" y="1453"/>
                    <a:pt x="1549" y="1357"/>
                    <a:pt x="1501" y="1286"/>
                  </a:cubicBezTo>
                  <a:lnTo>
                    <a:pt x="620" y="71"/>
                  </a:lnTo>
                  <a:cubicBezTo>
                    <a:pt x="596" y="48"/>
                    <a:pt x="524" y="0"/>
                    <a:pt x="477"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65"/>
            <p:cNvSpPr/>
            <p:nvPr/>
          </p:nvSpPr>
          <p:spPr>
            <a:xfrm>
              <a:off x="5592383" y="4152432"/>
              <a:ext cx="55426" cy="64997"/>
            </a:xfrm>
            <a:custGeom>
              <a:rect b="b" l="l" r="r" t="t"/>
              <a:pathLst>
                <a:path extrusionOk="0" h="2180" w="1859">
                  <a:moveTo>
                    <a:pt x="191" y="1"/>
                  </a:moveTo>
                  <a:cubicBezTo>
                    <a:pt x="96" y="1"/>
                    <a:pt x="1" y="96"/>
                    <a:pt x="1" y="191"/>
                  </a:cubicBezTo>
                  <a:lnTo>
                    <a:pt x="1" y="1620"/>
                  </a:lnTo>
                  <a:cubicBezTo>
                    <a:pt x="1" y="1668"/>
                    <a:pt x="48" y="1763"/>
                    <a:pt x="120" y="1787"/>
                  </a:cubicBezTo>
                  <a:lnTo>
                    <a:pt x="882" y="2144"/>
                  </a:lnTo>
                  <a:cubicBezTo>
                    <a:pt x="882" y="2168"/>
                    <a:pt x="894" y="2180"/>
                    <a:pt x="914" y="2180"/>
                  </a:cubicBezTo>
                  <a:cubicBezTo>
                    <a:pt x="935" y="2180"/>
                    <a:pt x="965" y="2168"/>
                    <a:pt x="1001" y="2144"/>
                  </a:cubicBezTo>
                  <a:lnTo>
                    <a:pt x="1739" y="1787"/>
                  </a:lnTo>
                  <a:cubicBezTo>
                    <a:pt x="1787" y="1763"/>
                    <a:pt x="1858" y="1716"/>
                    <a:pt x="1858" y="1620"/>
                  </a:cubicBezTo>
                  <a:lnTo>
                    <a:pt x="1858" y="191"/>
                  </a:lnTo>
                  <a:cubicBezTo>
                    <a:pt x="1858" y="96"/>
                    <a:pt x="1763" y="1"/>
                    <a:pt x="1668"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65"/>
            <p:cNvSpPr/>
            <p:nvPr/>
          </p:nvSpPr>
          <p:spPr>
            <a:xfrm>
              <a:off x="5608722" y="4152432"/>
              <a:ext cx="38372" cy="64997"/>
            </a:xfrm>
            <a:custGeom>
              <a:rect b="b" l="l" r="r" t="t"/>
              <a:pathLst>
                <a:path extrusionOk="0" h="2180" w="1287">
                  <a:moveTo>
                    <a:pt x="762" y="1"/>
                  </a:moveTo>
                  <a:cubicBezTo>
                    <a:pt x="810" y="49"/>
                    <a:pt x="810" y="72"/>
                    <a:pt x="810" y="96"/>
                  </a:cubicBezTo>
                  <a:lnTo>
                    <a:pt x="810" y="1525"/>
                  </a:lnTo>
                  <a:cubicBezTo>
                    <a:pt x="810" y="1620"/>
                    <a:pt x="738" y="1668"/>
                    <a:pt x="691" y="1716"/>
                  </a:cubicBezTo>
                  <a:lnTo>
                    <a:pt x="0" y="2025"/>
                  </a:lnTo>
                  <a:lnTo>
                    <a:pt x="238" y="2144"/>
                  </a:lnTo>
                  <a:cubicBezTo>
                    <a:pt x="262" y="2168"/>
                    <a:pt x="292" y="2180"/>
                    <a:pt x="322" y="2180"/>
                  </a:cubicBezTo>
                  <a:cubicBezTo>
                    <a:pt x="352" y="2180"/>
                    <a:pt x="381" y="2168"/>
                    <a:pt x="405" y="2144"/>
                  </a:cubicBezTo>
                  <a:lnTo>
                    <a:pt x="1143" y="1787"/>
                  </a:lnTo>
                  <a:cubicBezTo>
                    <a:pt x="1239" y="1763"/>
                    <a:pt x="1286" y="1668"/>
                    <a:pt x="1286" y="1620"/>
                  </a:cubicBezTo>
                  <a:lnTo>
                    <a:pt x="1286" y="191"/>
                  </a:lnTo>
                  <a:cubicBezTo>
                    <a:pt x="1286" y="96"/>
                    <a:pt x="1191" y="1"/>
                    <a:pt x="1096" y="1"/>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65"/>
            <p:cNvSpPr/>
            <p:nvPr/>
          </p:nvSpPr>
          <p:spPr>
            <a:xfrm>
              <a:off x="5592383" y="4275271"/>
              <a:ext cx="55426" cy="64460"/>
            </a:xfrm>
            <a:custGeom>
              <a:rect b="b" l="l" r="r" t="t"/>
              <a:pathLst>
                <a:path extrusionOk="0" h="2162" w="1859">
                  <a:moveTo>
                    <a:pt x="191" y="1"/>
                  </a:moveTo>
                  <a:cubicBezTo>
                    <a:pt x="96" y="1"/>
                    <a:pt x="1" y="72"/>
                    <a:pt x="1" y="167"/>
                  </a:cubicBezTo>
                  <a:lnTo>
                    <a:pt x="1" y="1596"/>
                  </a:lnTo>
                  <a:cubicBezTo>
                    <a:pt x="1" y="1668"/>
                    <a:pt x="48" y="1739"/>
                    <a:pt x="120" y="1787"/>
                  </a:cubicBezTo>
                  <a:lnTo>
                    <a:pt x="882" y="2144"/>
                  </a:lnTo>
                  <a:cubicBezTo>
                    <a:pt x="882" y="2156"/>
                    <a:pt x="894" y="2162"/>
                    <a:pt x="914" y="2162"/>
                  </a:cubicBezTo>
                  <a:cubicBezTo>
                    <a:pt x="935" y="2162"/>
                    <a:pt x="965" y="2156"/>
                    <a:pt x="1001" y="2144"/>
                  </a:cubicBezTo>
                  <a:lnTo>
                    <a:pt x="1739" y="1787"/>
                  </a:lnTo>
                  <a:cubicBezTo>
                    <a:pt x="1787" y="1739"/>
                    <a:pt x="1858" y="1692"/>
                    <a:pt x="1858" y="1596"/>
                  </a:cubicBezTo>
                  <a:lnTo>
                    <a:pt x="1858" y="167"/>
                  </a:lnTo>
                  <a:cubicBezTo>
                    <a:pt x="1858" y="96"/>
                    <a:pt x="1763" y="1"/>
                    <a:pt x="1668" y="1"/>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65"/>
            <p:cNvSpPr/>
            <p:nvPr/>
          </p:nvSpPr>
          <p:spPr>
            <a:xfrm>
              <a:off x="5609438" y="4275152"/>
              <a:ext cx="38372" cy="64579"/>
            </a:xfrm>
            <a:custGeom>
              <a:rect b="b" l="l" r="r" t="t"/>
              <a:pathLst>
                <a:path extrusionOk="0" h="2166" w="1287">
                  <a:moveTo>
                    <a:pt x="1117" y="0"/>
                  </a:moveTo>
                  <a:cubicBezTo>
                    <a:pt x="1102" y="0"/>
                    <a:pt x="1087" y="2"/>
                    <a:pt x="1072" y="5"/>
                  </a:cubicBezTo>
                  <a:lnTo>
                    <a:pt x="786" y="5"/>
                  </a:lnTo>
                  <a:cubicBezTo>
                    <a:pt x="810" y="29"/>
                    <a:pt x="810" y="52"/>
                    <a:pt x="810" y="100"/>
                  </a:cubicBezTo>
                  <a:lnTo>
                    <a:pt x="810" y="1529"/>
                  </a:lnTo>
                  <a:cubicBezTo>
                    <a:pt x="810" y="1600"/>
                    <a:pt x="738" y="1672"/>
                    <a:pt x="691" y="1696"/>
                  </a:cubicBezTo>
                  <a:lnTo>
                    <a:pt x="0" y="2029"/>
                  </a:lnTo>
                  <a:lnTo>
                    <a:pt x="238" y="2148"/>
                  </a:lnTo>
                  <a:cubicBezTo>
                    <a:pt x="262" y="2160"/>
                    <a:pt x="292" y="2166"/>
                    <a:pt x="325" y="2166"/>
                  </a:cubicBezTo>
                  <a:cubicBezTo>
                    <a:pt x="357" y="2166"/>
                    <a:pt x="393" y="2160"/>
                    <a:pt x="429" y="2148"/>
                  </a:cubicBezTo>
                  <a:lnTo>
                    <a:pt x="1167" y="1791"/>
                  </a:lnTo>
                  <a:cubicBezTo>
                    <a:pt x="1262" y="1743"/>
                    <a:pt x="1286" y="1672"/>
                    <a:pt x="1286" y="1600"/>
                  </a:cubicBezTo>
                  <a:lnTo>
                    <a:pt x="1286" y="171"/>
                  </a:lnTo>
                  <a:cubicBezTo>
                    <a:pt x="1286" y="68"/>
                    <a:pt x="1214" y="0"/>
                    <a:pt x="1117" y="0"/>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65"/>
            <p:cNvSpPr/>
            <p:nvPr/>
          </p:nvSpPr>
          <p:spPr>
            <a:xfrm>
              <a:off x="5592383" y="4396709"/>
              <a:ext cx="55426" cy="64639"/>
            </a:xfrm>
            <a:custGeom>
              <a:rect b="b" l="l" r="r" t="t"/>
              <a:pathLst>
                <a:path extrusionOk="0" h="2168" w="1859">
                  <a:moveTo>
                    <a:pt x="191" y="0"/>
                  </a:moveTo>
                  <a:cubicBezTo>
                    <a:pt x="96" y="0"/>
                    <a:pt x="1" y="95"/>
                    <a:pt x="1" y="191"/>
                  </a:cubicBezTo>
                  <a:lnTo>
                    <a:pt x="1" y="1619"/>
                  </a:lnTo>
                  <a:cubicBezTo>
                    <a:pt x="1" y="1667"/>
                    <a:pt x="48" y="1762"/>
                    <a:pt x="120" y="1786"/>
                  </a:cubicBezTo>
                  <a:lnTo>
                    <a:pt x="882" y="2143"/>
                  </a:lnTo>
                  <a:cubicBezTo>
                    <a:pt x="882" y="2167"/>
                    <a:pt x="929" y="2167"/>
                    <a:pt x="1001" y="2167"/>
                  </a:cubicBezTo>
                  <a:lnTo>
                    <a:pt x="1739" y="1810"/>
                  </a:lnTo>
                  <a:cubicBezTo>
                    <a:pt x="1787" y="1786"/>
                    <a:pt x="1858" y="1738"/>
                    <a:pt x="1858" y="1643"/>
                  </a:cubicBezTo>
                  <a:lnTo>
                    <a:pt x="1858" y="191"/>
                  </a:lnTo>
                  <a:cubicBezTo>
                    <a:pt x="1858" y="95"/>
                    <a:pt x="1763" y="0"/>
                    <a:pt x="1668" y="0"/>
                  </a:cubicBezTo>
                  <a:close/>
                </a:path>
              </a:pathLst>
            </a:custGeom>
            <a:solidFill>
              <a:srgbClr val="E0E4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65"/>
            <p:cNvSpPr/>
            <p:nvPr/>
          </p:nvSpPr>
          <p:spPr>
            <a:xfrm>
              <a:off x="5609438" y="4396709"/>
              <a:ext cx="38372" cy="64460"/>
            </a:xfrm>
            <a:custGeom>
              <a:rect b="b" l="l" r="r" t="t"/>
              <a:pathLst>
                <a:path extrusionOk="0" h="2162" w="1287">
                  <a:moveTo>
                    <a:pt x="786" y="0"/>
                  </a:moveTo>
                  <a:cubicBezTo>
                    <a:pt x="810" y="24"/>
                    <a:pt x="810" y="71"/>
                    <a:pt x="810" y="95"/>
                  </a:cubicBezTo>
                  <a:lnTo>
                    <a:pt x="810" y="1524"/>
                  </a:lnTo>
                  <a:cubicBezTo>
                    <a:pt x="810" y="1619"/>
                    <a:pt x="738" y="1667"/>
                    <a:pt x="691" y="1691"/>
                  </a:cubicBezTo>
                  <a:lnTo>
                    <a:pt x="0" y="2024"/>
                  </a:lnTo>
                  <a:lnTo>
                    <a:pt x="238" y="2143"/>
                  </a:lnTo>
                  <a:cubicBezTo>
                    <a:pt x="262" y="2155"/>
                    <a:pt x="292" y="2161"/>
                    <a:pt x="325" y="2161"/>
                  </a:cubicBezTo>
                  <a:cubicBezTo>
                    <a:pt x="357" y="2161"/>
                    <a:pt x="393" y="2155"/>
                    <a:pt x="429" y="2143"/>
                  </a:cubicBezTo>
                  <a:lnTo>
                    <a:pt x="1167" y="1786"/>
                  </a:lnTo>
                  <a:cubicBezTo>
                    <a:pt x="1262" y="1762"/>
                    <a:pt x="1286" y="1667"/>
                    <a:pt x="1286" y="1619"/>
                  </a:cubicBezTo>
                  <a:lnTo>
                    <a:pt x="1286" y="191"/>
                  </a:lnTo>
                  <a:cubicBezTo>
                    <a:pt x="1286" y="95"/>
                    <a:pt x="1191" y="0"/>
                    <a:pt x="1072" y="0"/>
                  </a:cubicBezTo>
                  <a:close/>
                </a:path>
              </a:pathLst>
            </a:custGeom>
            <a:solidFill>
              <a:srgbClr val="C1C8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65"/>
            <p:cNvSpPr/>
            <p:nvPr/>
          </p:nvSpPr>
          <p:spPr>
            <a:xfrm>
              <a:off x="5558304" y="4147482"/>
              <a:ext cx="353606" cy="109361"/>
            </a:xfrm>
            <a:custGeom>
              <a:rect b="b" l="l" r="r" t="t"/>
              <a:pathLst>
                <a:path extrusionOk="0" h="3668" w="11860">
                  <a:moveTo>
                    <a:pt x="2787" y="357"/>
                  </a:moveTo>
                  <a:lnTo>
                    <a:pt x="2787" y="1786"/>
                  </a:lnTo>
                  <a:lnTo>
                    <a:pt x="2048" y="2143"/>
                  </a:lnTo>
                  <a:lnTo>
                    <a:pt x="1310" y="1786"/>
                  </a:lnTo>
                  <a:lnTo>
                    <a:pt x="1310" y="357"/>
                  </a:lnTo>
                  <a:close/>
                  <a:moveTo>
                    <a:pt x="1310" y="0"/>
                  </a:moveTo>
                  <a:cubicBezTo>
                    <a:pt x="1096" y="0"/>
                    <a:pt x="953" y="143"/>
                    <a:pt x="953" y="357"/>
                  </a:cubicBezTo>
                  <a:lnTo>
                    <a:pt x="953" y="476"/>
                  </a:lnTo>
                  <a:lnTo>
                    <a:pt x="358" y="476"/>
                  </a:lnTo>
                  <a:cubicBezTo>
                    <a:pt x="143" y="476"/>
                    <a:pt x="0" y="619"/>
                    <a:pt x="0" y="834"/>
                  </a:cubicBezTo>
                  <a:lnTo>
                    <a:pt x="0" y="3310"/>
                  </a:lnTo>
                  <a:cubicBezTo>
                    <a:pt x="0" y="3501"/>
                    <a:pt x="143" y="3668"/>
                    <a:pt x="358" y="3668"/>
                  </a:cubicBezTo>
                  <a:lnTo>
                    <a:pt x="10598" y="3668"/>
                  </a:lnTo>
                  <a:cubicBezTo>
                    <a:pt x="10717" y="3668"/>
                    <a:pt x="10788" y="3596"/>
                    <a:pt x="10884" y="3501"/>
                  </a:cubicBezTo>
                  <a:lnTo>
                    <a:pt x="11789" y="2286"/>
                  </a:lnTo>
                  <a:cubicBezTo>
                    <a:pt x="11860" y="2167"/>
                    <a:pt x="11860" y="2001"/>
                    <a:pt x="11789" y="1882"/>
                  </a:cubicBezTo>
                  <a:lnTo>
                    <a:pt x="10884" y="643"/>
                  </a:lnTo>
                  <a:cubicBezTo>
                    <a:pt x="10836" y="572"/>
                    <a:pt x="10598" y="500"/>
                    <a:pt x="10598" y="500"/>
                  </a:cubicBezTo>
                  <a:lnTo>
                    <a:pt x="9074" y="500"/>
                  </a:lnTo>
                  <a:cubicBezTo>
                    <a:pt x="8978" y="500"/>
                    <a:pt x="8931" y="572"/>
                    <a:pt x="8883" y="643"/>
                  </a:cubicBezTo>
                  <a:cubicBezTo>
                    <a:pt x="8859" y="762"/>
                    <a:pt x="8955" y="858"/>
                    <a:pt x="9074" y="858"/>
                  </a:cubicBezTo>
                  <a:lnTo>
                    <a:pt x="10622" y="858"/>
                  </a:lnTo>
                  <a:lnTo>
                    <a:pt x="11503" y="2072"/>
                  </a:lnTo>
                  <a:lnTo>
                    <a:pt x="10622" y="3310"/>
                  </a:lnTo>
                  <a:lnTo>
                    <a:pt x="358" y="3310"/>
                  </a:lnTo>
                  <a:lnTo>
                    <a:pt x="358" y="834"/>
                  </a:lnTo>
                  <a:lnTo>
                    <a:pt x="977" y="834"/>
                  </a:lnTo>
                  <a:lnTo>
                    <a:pt x="977" y="1786"/>
                  </a:lnTo>
                  <a:cubicBezTo>
                    <a:pt x="977" y="1929"/>
                    <a:pt x="1072" y="2048"/>
                    <a:pt x="1191" y="2120"/>
                  </a:cubicBezTo>
                  <a:lnTo>
                    <a:pt x="1929" y="2477"/>
                  </a:lnTo>
                  <a:cubicBezTo>
                    <a:pt x="1977" y="2501"/>
                    <a:pt x="2048" y="2501"/>
                    <a:pt x="2072" y="2501"/>
                  </a:cubicBezTo>
                  <a:cubicBezTo>
                    <a:pt x="2096" y="2501"/>
                    <a:pt x="2191" y="2501"/>
                    <a:pt x="2215" y="2477"/>
                  </a:cubicBezTo>
                  <a:lnTo>
                    <a:pt x="2977" y="2120"/>
                  </a:lnTo>
                  <a:cubicBezTo>
                    <a:pt x="3096" y="2048"/>
                    <a:pt x="3168" y="1929"/>
                    <a:pt x="3168" y="1786"/>
                  </a:cubicBezTo>
                  <a:lnTo>
                    <a:pt x="3168" y="834"/>
                  </a:lnTo>
                  <a:lnTo>
                    <a:pt x="8264" y="834"/>
                  </a:lnTo>
                  <a:cubicBezTo>
                    <a:pt x="8359" y="834"/>
                    <a:pt x="8407" y="762"/>
                    <a:pt x="8455" y="691"/>
                  </a:cubicBezTo>
                  <a:cubicBezTo>
                    <a:pt x="8478" y="572"/>
                    <a:pt x="8383" y="476"/>
                    <a:pt x="8264" y="476"/>
                  </a:cubicBezTo>
                  <a:lnTo>
                    <a:pt x="3144" y="476"/>
                  </a:lnTo>
                  <a:lnTo>
                    <a:pt x="3144" y="357"/>
                  </a:lnTo>
                  <a:cubicBezTo>
                    <a:pt x="3144" y="143"/>
                    <a:pt x="3001" y="0"/>
                    <a:pt x="27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65"/>
            <p:cNvSpPr/>
            <p:nvPr/>
          </p:nvSpPr>
          <p:spPr>
            <a:xfrm>
              <a:off x="5558304" y="4271007"/>
              <a:ext cx="353606" cy="107960"/>
            </a:xfrm>
            <a:custGeom>
              <a:rect b="b" l="l" r="r" t="t"/>
              <a:pathLst>
                <a:path extrusionOk="0" h="3621" w="11860">
                  <a:moveTo>
                    <a:pt x="2787" y="310"/>
                  </a:moveTo>
                  <a:lnTo>
                    <a:pt x="2787" y="1739"/>
                  </a:lnTo>
                  <a:lnTo>
                    <a:pt x="2048" y="2097"/>
                  </a:lnTo>
                  <a:lnTo>
                    <a:pt x="1310" y="1739"/>
                  </a:lnTo>
                  <a:lnTo>
                    <a:pt x="1310" y="310"/>
                  </a:lnTo>
                  <a:close/>
                  <a:moveTo>
                    <a:pt x="10598" y="787"/>
                  </a:moveTo>
                  <a:lnTo>
                    <a:pt x="11479" y="2025"/>
                  </a:lnTo>
                  <a:lnTo>
                    <a:pt x="10598" y="3240"/>
                  </a:lnTo>
                  <a:lnTo>
                    <a:pt x="310" y="3240"/>
                  </a:lnTo>
                  <a:lnTo>
                    <a:pt x="310" y="787"/>
                  </a:lnTo>
                  <a:lnTo>
                    <a:pt x="953" y="834"/>
                  </a:lnTo>
                  <a:lnTo>
                    <a:pt x="953" y="1787"/>
                  </a:lnTo>
                  <a:cubicBezTo>
                    <a:pt x="953" y="1930"/>
                    <a:pt x="1024" y="2049"/>
                    <a:pt x="1144" y="2097"/>
                  </a:cubicBezTo>
                  <a:lnTo>
                    <a:pt x="1906" y="2454"/>
                  </a:lnTo>
                  <a:cubicBezTo>
                    <a:pt x="1953" y="2501"/>
                    <a:pt x="2025" y="2501"/>
                    <a:pt x="2048" y="2501"/>
                  </a:cubicBezTo>
                  <a:cubicBezTo>
                    <a:pt x="2072" y="2501"/>
                    <a:pt x="2168" y="2501"/>
                    <a:pt x="2191" y="2454"/>
                  </a:cubicBezTo>
                  <a:lnTo>
                    <a:pt x="2930" y="2097"/>
                  </a:lnTo>
                  <a:cubicBezTo>
                    <a:pt x="3049" y="2049"/>
                    <a:pt x="3144" y="1930"/>
                    <a:pt x="3144" y="1787"/>
                  </a:cubicBezTo>
                  <a:lnTo>
                    <a:pt x="3144" y="787"/>
                  </a:lnTo>
                  <a:close/>
                  <a:moveTo>
                    <a:pt x="1310" y="1"/>
                  </a:moveTo>
                  <a:cubicBezTo>
                    <a:pt x="1096" y="1"/>
                    <a:pt x="953" y="144"/>
                    <a:pt x="953" y="358"/>
                  </a:cubicBezTo>
                  <a:lnTo>
                    <a:pt x="953" y="477"/>
                  </a:lnTo>
                  <a:lnTo>
                    <a:pt x="358" y="477"/>
                  </a:lnTo>
                  <a:cubicBezTo>
                    <a:pt x="143" y="477"/>
                    <a:pt x="0" y="620"/>
                    <a:pt x="0" y="834"/>
                  </a:cubicBezTo>
                  <a:lnTo>
                    <a:pt x="0" y="3287"/>
                  </a:lnTo>
                  <a:cubicBezTo>
                    <a:pt x="0" y="3454"/>
                    <a:pt x="143" y="3621"/>
                    <a:pt x="358" y="3621"/>
                  </a:cubicBezTo>
                  <a:lnTo>
                    <a:pt x="10598" y="3621"/>
                  </a:lnTo>
                  <a:cubicBezTo>
                    <a:pt x="10717" y="3621"/>
                    <a:pt x="10788" y="3573"/>
                    <a:pt x="10884" y="3478"/>
                  </a:cubicBezTo>
                  <a:lnTo>
                    <a:pt x="11789" y="2263"/>
                  </a:lnTo>
                  <a:cubicBezTo>
                    <a:pt x="11860" y="2144"/>
                    <a:pt x="11860" y="1954"/>
                    <a:pt x="11789" y="1835"/>
                  </a:cubicBezTo>
                  <a:lnTo>
                    <a:pt x="10884" y="620"/>
                  </a:lnTo>
                  <a:cubicBezTo>
                    <a:pt x="10836" y="525"/>
                    <a:pt x="10598" y="477"/>
                    <a:pt x="10598" y="477"/>
                  </a:cubicBezTo>
                  <a:lnTo>
                    <a:pt x="3144" y="477"/>
                  </a:lnTo>
                  <a:lnTo>
                    <a:pt x="3144" y="358"/>
                  </a:lnTo>
                  <a:cubicBezTo>
                    <a:pt x="3144" y="144"/>
                    <a:pt x="3001" y="1"/>
                    <a:pt x="27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65"/>
            <p:cNvSpPr/>
            <p:nvPr/>
          </p:nvSpPr>
          <p:spPr>
            <a:xfrm>
              <a:off x="5556873" y="4392445"/>
              <a:ext cx="355037" cy="107245"/>
            </a:xfrm>
            <a:custGeom>
              <a:rect b="b" l="l" r="r" t="t"/>
              <a:pathLst>
                <a:path extrusionOk="0" h="3597" w="11908">
                  <a:moveTo>
                    <a:pt x="2835" y="381"/>
                  </a:moveTo>
                  <a:lnTo>
                    <a:pt x="2835" y="1786"/>
                  </a:lnTo>
                  <a:lnTo>
                    <a:pt x="2096" y="2167"/>
                  </a:lnTo>
                  <a:lnTo>
                    <a:pt x="1358" y="1810"/>
                  </a:lnTo>
                  <a:lnTo>
                    <a:pt x="1358" y="381"/>
                  </a:lnTo>
                  <a:close/>
                  <a:moveTo>
                    <a:pt x="1358" y="0"/>
                  </a:moveTo>
                  <a:cubicBezTo>
                    <a:pt x="1144" y="0"/>
                    <a:pt x="1001" y="143"/>
                    <a:pt x="1001" y="357"/>
                  </a:cubicBezTo>
                  <a:lnTo>
                    <a:pt x="1001" y="476"/>
                  </a:lnTo>
                  <a:lnTo>
                    <a:pt x="191" y="476"/>
                  </a:lnTo>
                  <a:cubicBezTo>
                    <a:pt x="96" y="476"/>
                    <a:pt x="1" y="572"/>
                    <a:pt x="1" y="643"/>
                  </a:cubicBezTo>
                  <a:lnTo>
                    <a:pt x="1" y="1429"/>
                  </a:lnTo>
                  <a:cubicBezTo>
                    <a:pt x="1" y="1453"/>
                    <a:pt x="1" y="1477"/>
                    <a:pt x="48" y="1477"/>
                  </a:cubicBezTo>
                  <a:cubicBezTo>
                    <a:pt x="97" y="1517"/>
                    <a:pt x="149" y="1536"/>
                    <a:pt x="196" y="1536"/>
                  </a:cubicBezTo>
                  <a:cubicBezTo>
                    <a:pt x="286" y="1536"/>
                    <a:pt x="358" y="1467"/>
                    <a:pt x="358" y="1358"/>
                  </a:cubicBezTo>
                  <a:lnTo>
                    <a:pt x="358" y="810"/>
                  </a:lnTo>
                  <a:lnTo>
                    <a:pt x="977" y="810"/>
                  </a:lnTo>
                  <a:lnTo>
                    <a:pt x="977" y="1762"/>
                  </a:lnTo>
                  <a:cubicBezTo>
                    <a:pt x="977" y="1905"/>
                    <a:pt x="1072" y="2024"/>
                    <a:pt x="1192" y="2072"/>
                  </a:cubicBezTo>
                  <a:lnTo>
                    <a:pt x="1930" y="2429"/>
                  </a:lnTo>
                  <a:cubicBezTo>
                    <a:pt x="2001" y="2477"/>
                    <a:pt x="2049" y="2477"/>
                    <a:pt x="2096" y="2477"/>
                  </a:cubicBezTo>
                  <a:cubicBezTo>
                    <a:pt x="2120" y="2477"/>
                    <a:pt x="2216" y="2477"/>
                    <a:pt x="2239" y="2429"/>
                  </a:cubicBezTo>
                  <a:lnTo>
                    <a:pt x="2978" y="2072"/>
                  </a:lnTo>
                  <a:cubicBezTo>
                    <a:pt x="3097" y="2024"/>
                    <a:pt x="3192" y="1905"/>
                    <a:pt x="3192" y="1762"/>
                  </a:cubicBezTo>
                  <a:lnTo>
                    <a:pt x="3192" y="810"/>
                  </a:lnTo>
                  <a:lnTo>
                    <a:pt x="10622" y="810"/>
                  </a:lnTo>
                  <a:lnTo>
                    <a:pt x="11527" y="2024"/>
                  </a:lnTo>
                  <a:lnTo>
                    <a:pt x="10622" y="3239"/>
                  </a:lnTo>
                  <a:lnTo>
                    <a:pt x="358" y="3239"/>
                  </a:lnTo>
                  <a:lnTo>
                    <a:pt x="358" y="2143"/>
                  </a:lnTo>
                  <a:cubicBezTo>
                    <a:pt x="358" y="2048"/>
                    <a:pt x="310" y="2001"/>
                    <a:pt x="215" y="1953"/>
                  </a:cubicBezTo>
                  <a:cubicBezTo>
                    <a:pt x="203" y="1950"/>
                    <a:pt x="191" y="1949"/>
                    <a:pt x="179" y="1949"/>
                  </a:cubicBezTo>
                  <a:cubicBezTo>
                    <a:pt x="77" y="1949"/>
                    <a:pt x="1" y="2037"/>
                    <a:pt x="1" y="2143"/>
                  </a:cubicBezTo>
                  <a:lnTo>
                    <a:pt x="1" y="3239"/>
                  </a:lnTo>
                  <a:cubicBezTo>
                    <a:pt x="1" y="3453"/>
                    <a:pt x="144" y="3596"/>
                    <a:pt x="358" y="3596"/>
                  </a:cubicBezTo>
                  <a:lnTo>
                    <a:pt x="10622" y="3596"/>
                  </a:lnTo>
                  <a:cubicBezTo>
                    <a:pt x="10765" y="3596"/>
                    <a:pt x="10836" y="3548"/>
                    <a:pt x="10932" y="3453"/>
                  </a:cubicBezTo>
                  <a:lnTo>
                    <a:pt x="11813" y="2239"/>
                  </a:lnTo>
                  <a:cubicBezTo>
                    <a:pt x="11908" y="2120"/>
                    <a:pt x="11908" y="1929"/>
                    <a:pt x="11813" y="1810"/>
                  </a:cubicBezTo>
                  <a:lnTo>
                    <a:pt x="10932" y="619"/>
                  </a:lnTo>
                  <a:cubicBezTo>
                    <a:pt x="10884" y="524"/>
                    <a:pt x="10765" y="476"/>
                    <a:pt x="10646" y="476"/>
                  </a:cubicBezTo>
                  <a:lnTo>
                    <a:pt x="3192" y="476"/>
                  </a:lnTo>
                  <a:lnTo>
                    <a:pt x="3192" y="357"/>
                  </a:lnTo>
                  <a:cubicBezTo>
                    <a:pt x="3192" y="143"/>
                    <a:pt x="3049" y="0"/>
                    <a:pt x="283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6" name="Google Shape;3296;p65"/>
          <p:cNvGrpSpPr/>
          <p:nvPr/>
        </p:nvGrpSpPr>
        <p:grpSpPr>
          <a:xfrm>
            <a:off x="6273306" y="4147482"/>
            <a:ext cx="361447" cy="354083"/>
            <a:chOff x="6158994" y="4147482"/>
            <a:chExt cx="361447" cy="354083"/>
          </a:xfrm>
        </p:grpSpPr>
        <p:sp>
          <p:nvSpPr>
            <p:cNvPr id="3297" name="Google Shape;3297;p65"/>
            <p:cNvSpPr/>
            <p:nvPr/>
          </p:nvSpPr>
          <p:spPr>
            <a:xfrm>
              <a:off x="6163257" y="4152432"/>
              <a:ext cx="342962" cy="342992"/>
            </a:xfrm>
            <a:custGeom>
              <a:rect b="b" l="l" r="r" t="t"/>
              <a:pathLst>
                <a:path extrusionOk="0" h="11504" w="11503">
                  <a:moveTo>
                    <a:pt x="5740" y="1620"/>
                  </a:moveTo>
                  <a:cubicBezTo>
                    <a:pt x="8050" y="1620"/>
                    <a:pt x="9883" y="3454"/>
                    <a:pt x="9883" y="5764"/>
                  </a:cubicBezTo>
                  <a:cubicBezTo>
                    <a:pt x="9883" y="8050"/>
                    <a:pt x="8050" y="9884"/>
                    <a:pt x="5740" y="9884"/>
                  </a:cubicBezTo>
                  <a:cubicBezTo>
                    <a:pt x="3453" y="9884"/>
                    <a:pt x="1620" y="8050"/>
                    <a:pt x="1620" y="5764"/>
                  </a:cubicBezTo>
                  <a:cubicBezTo>
                    <a:pt x="1620" y="3454"/>
                    <a:pt x="3453" y="1620"/>
                    <a:pt x="5740" y="1620"/>
                  </a:cubicBezTo>
                  <a:close/>
                  <a:moveTo>
                    <a:pt x="5740" y="1"/>
                  </a:moveTo>
                  <a:cubicBezTo>
                    <a:pt x="2572" y="1"/>
                    <a:pt x="0" y="2597"/>
                    <a:pt x="0" y="5764"/>
                  </a:cubicBezTo>
                  <a:cubicBezTo>
                    <a:pt x="0" y="8907"/>
                    <a:pt x="2596" y="11503"/>
                    <a:pt x="5740" y="11503"/>
                  </a:cubicBezTo>
                  <a:cubicBezTo>
                    <a:pt x="8907" y="11503"/>
                    <a:pt x="11503" y="8907"/>
                    <a:pt x="11503" y="5764"/>
                  </a:cubicBezTo>
                  <a:cubicBezTo>
                    <a:pt x="11503" y="2597"/>
                    <a:pt x="8931" y="1"/>
                    <a:pt x="5740"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65"/>
            <p:cNvSpPr/>
            <p:nvPr/>
          </p:nvSpPr>
          <p:spPr>
            <a:xfrm>
              <a:off x="6254850" y="4165938"/>
              <a:ext cx="252086" cy="329486"/>
            </a:xfrm>
            <a:custGeom>
              <a:rect b="b" l="l" r="r" t="t"/>
              <a:pathLst>
                <a:path extrusionOk="0" h="11051" w="8455">
                  <a:moveTo>
                    <a:pt x="4906" y="0"/>
                  </a:moveTo>
                  <a:cubicBezTo>
                    <a:pt x="6716" y="953"/>
                    <a:pt x="7978" y="2882"/>
                    <a:pt x="7978" y="5097"/>
                  </a:cubicBezTo>
                  <a:cubicBezTo>
                    <a:pt x="7978" y="8288"/>
                    <a:pt x="5383" y="10836"/>
                    <a:pt x="2239" y="10836"/>
                  </a:cubicBezTo>
                  <a:cubicBezTo>
                    <a:pt x="1429" y="10836"/>
                    <a:pt x="691" y="10693"/>
                    <a:pt x="0" y="10383"/>
                  </a:cubicBezTo>
                  <a:lnTo>
                    <a:pt x="0" y="10383"/>
                  </a:lnTo>
                  <a:cubicBezTo>
                    <a:pt x="810" y="10812"/>
                    <a:pt x="1715" y="11050"/>
                    <a:pt x="2668" y="11050"/>
                  </a:cubicBezTo>
                  <a:cubicBezTo>
                    <a:pt x="5859" y="11050"/>
                    <a:pt x="8431" y="8454"/>
                    <a:pt x="8431" y="5311"/>
                  </a:cubicBezTo>
                  <a:cubicBezTo>
                    <a:pt x="8455" y="2930"/>
                    <a:pt x="7002" y="858"/>
                    <a:pt x="4906"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65"/>
            <p:cNvSpPr/>
            <p:nvPr/>
          </p:nvSpPr>
          <p:spPr>
            <a:xfrm>
              <a:off x="6163973" y="4324973"/>
              <a:ext cx="342962" cy="171168"/>
            </a:xfrm>
            <a:custGeom>
              <a:rect b="b" l="l" r="r" t="t"/>
              <a:pathLst>
                <a:path extrusionOk="0" h="5741" w="11503">
                  <a:moveTo>
                    <a:pt x="0" y="1"/>
                  </a:moveTo>
                  <a:cubicBezTo>
                    <a:pt x="0" y="3144"/>
                    <a:pt x="2596" y="5740"/>
                    <a:pt x="5763" y="5740"/>
                  </a:cubicBezTo>
                  <a:cubicBezTo>
                    <a:pt x="8907" y="5740"/>
                    <a:pt x="11503" y="3192"/>
                    <a:pt x="11503" y="1"/>
                  </a:cubicBezTo>
                  <a:lnTo>
                    <a:pt x="9859" y="1"/>
                  </a:lnTo>
                  <a:cubicBezTo>
                    <a:pt x="9859" y="2287"/>
                    <a:pt x="8026" y="4144"/>
                    <a:pt x="5716" y="4144"/>
                  </a:cubicBezTo>
                  <a:cubicBezTo>
                    <a:pt x="3429" y="4144"/>
                    <a:pt x="1596" y="2287"/>
                    <a:pt x="1596"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65"/>
            <p:cNvSpPr/>
            <p:nvPr/>
          </p:nvSpPr>
          <p:spPr>
            <a:xfrm>
              <a:off x="6254850" y="4324973"/>
              <a:ext cx="251370" cy="171168"/>
            </a:xfrm>
            <a:custGeom>
              <a:rect b="b" l="l" r="r" t="t"/>
              <a:pathLst>
                <a:path extrusionOk="0" h="5741" w="8431">
                  <a:moveTo>
                    <a:pt x="7978" y="1"/>
                  </a:moveTo>
                  <a:cubicBezTo>
                    <a:pt x="7859" y="3049"/>
                    <a:pt x="5335" y="5526"/>
                    <a:pt x="2239" y="5526"/>
                  </a:cubicBezTo>
                  <a:cubicBezTo>
                    <a:pt x="1429" y="5526"/>
                    <a:pt x="691" y="5383"/>
                    <a:pt x="0" y="5097"/>
                  </a:cubicBezTo>
                  <a:lnTo>
                    <a:pt x="0" y="5097"/>
                  </a:lnTo>
                  <a:cubicBezTo>
                    <a:pt x="810" y="5502"/>
                    <a:pt x="1715" y="5740"/>
                    <a:pt x="2668" y="5740"/>
                  </a:cubicBezTo>
                  <a:cubicBezTo>
                    <a:pt x="5859" y="5740"/>
                    <a:pt x="8431" y="3144"/>
                    <a:pt x="8431"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65"/>
            <p:cNvSpPr/>
            <p:nvPr/>
          </p:nvSpPr>
          <p:spPr>
            <a:xfrm>
              <a:off x="6158994" y="4147482"/>
              <a:ext cx="361447" cy="354083"/>
            </a:xfrm>
            <a:custGeom>
              <a:rect b="b" l="l" r="r" t="t"/>
              <a:pathLst>
                <a:path extrusionOk="0" h="11876" w="12123">
                  <a:moveTo>
                    <a:pt x="5899" y="1981"/>
                  </a:moveTo>
                  <a:cubicBezTo>
                    <a:pt x="8099" y="1981"/>
                    <a:pt x="9883" y="3767"/>
                    <a:pt x="9883" y="5954"/>
                  </a:cubicBezTo>
                  <a:cubicBezTo>
                    <a:pt x="9883" y="7740"/>
                    <a:pt x="8669" y="9312"/>
                    <a:pt x="6930" y="9788"/>
                  </a:cubicBezTo>
                  <a:cubicBezTo>
                    <a:pt x="6835" y="9812"/>
                    <a:pt x="6788" y="9907"/>
                    <a:pt x="6811" y="10002"/>
                  </a:cubicBezTo>
                  <a:cubicBezTo>
                    <a:pt x="6832" y="10064"/>
                    <a:pt x="6906" y="10126"/>
                    <a:pt x="6988" y="10126"/>
                  </a:cubicBezTo>
                  <a:cubicBezTo>
                    <a:pt x="7000" y="10126"/>
                    <a:pt x="7013" y="10124"/>
                    <a:pt x="7026" y="10121"/>
                  </a:cubicBezTo>
                  <a:cubicBezTo>
                    <a:pt x="8836" y="9645"/>
                    <a:pt x="10145" y="8002"/>
                    <a:pt x="10217" y="6120"/>
                  </a:cubicBezTo>
                  <a:lnTo>
                    <a:pt x="11479" y="6120"/>
                  </a:lnTo>
                  <a:cubicBezTo>
                    <a:pt x="11431" y="7526"/>
                    <a:pt x="10860" y="8859"/>
                    <a:pt x="9860" y="9883"/>
                  </a:cubicBezTo>
                  <a:cubicBezTo>
                    <a:pt x="8812" y="10931"/>
                    <a:pt x="7383" y="11526"/>
                    <a:pt x="5883" y="11526"/>
                  </a:cubicBezTo>
                  <a:cubicBezTo>
                    <a:pt x="4406" y="11526"/>
                    <a:pt x="3001" y="10931"/>
                    <a:pt x="1929" y="9883"/>
                  </a:cubicBezTo>
                  <a:cubicBezTo>
                    <a:pt x="929" y="8859"/>
                    <a:pt x="358" y="7526"/>
                    <a:pt x="286" y="6097"/>
                  </a:cubicBezTo>
                  <a:lnTo>
                    <a:pt x="1572" y="6097"/>
                  </a:lnTo>
                  <a:cubicBezTo>
                    <a:pt x="1667" y="8383"/>
                    <a:pt x="3573" y="10240"/>
                    <a:pt x="5883" y="10240"/>
                  </a:cubicBezTo>
                  <a:lnTo>
                    <a:pt x="6168" y="10240"/>
                  </a:lnTo>
                  <a:cubicBezTo>
                    <a:pt x="6240" y="10240"/>
                    <a:pt x="6335" y="10169"/>
                    <a:pt x="6335" y="10097"/>
                  </a:cubicBezTo>
                  <a:cubicBezTo>
                    <a:pt x="6335" y="9978"/>
                    <a:pt x="6240" y="9907"/>
                    <a:pt x="6168" y="9907"/>
                  </a:cubicBezTo>
                  <a:lnTo>
                    <a:pt x="5930" y="9907"/>
                  </a:lnTo>
                  <a:cubicBezTo>
                    <a:pt x="3430" y="9907"/>
                    <a:pt x="1453" y="7597"/>
                    <a:pt x="2072" y="4954"/>
                  </a:cubicBezTo>
                  <a:cubicBezTo>
                    <a:pt x="2382" y="3715"/>
                    <a:pt x="3692" y="2405"/>
                    <a:pt x="4930" y="2096"/>
                  </a:cubicBezTo>
                  <a:cubicBezTo>
                    <a:pt x="5259" y="2018"/>
                    <a:pt x="5583" y="1981"/>
                    <a:pt x="5899" y="1981"/>
                  </a:cubicBezTo>
                  <a:close/>
                  <a:moveTo>
                    <a:pt x="5930" y="0"/>
                  </a:moveTo>
                  <a:cubicBezTo>
                    <a:pt x="5002" y="0"/>
                    <a:pt x="4097" y="215"/>
                    <a:pt x="3311" y="619"/>
                  </a:cubicBezTo>
                  <a:cubicBezTo>
                    <a:pt x="3215" y="643"/>
                    <a:pt x="3192" y="762"/>
                    <a:pt x="3215" y="858"/>
                  </a:cubicBezTo>
                  <a:cubicBezTo>
                    <a:pt x="3234" y="930"/>
                    <a:pt x="3307" y="961"/>
                    <a:pt x="3384" y="961"/>
                  </a:cubicBezTo>
                  <a:cubicBezTo>
                    <a:pt x="3407" y="961"/>
                    <a:pt x="3431" y="958"/>
                    <a:pt x="3454" y="953"/>
                  </a:cubicBezTo>
                  <a:cubicBezTo>
                    <a:pt x="4216" y="572"/>
                    <a:pt x="5049" y="381"/>
                    <a:pt x="5930" y="381"/>
                  </a:cubicBezTo>
                  <a:cubicBezTo>
                    <a:pt x="7407" y="381"/>
                    <a:pt x="8812" y="977"/>
                    <a:pt x="9883" y="2024"/>
                  </a:cubicBezTo>
                  <a:cubicBezTo>
                    <a:pt x="10884" y="3025"/>
                    <a:pt x="11455" y="4382"/>
                    <a:pt x="11527" y="5811"/>
                  </a:cubicBezTo>
                  <a:lnTo>
                    <a:pt x="10241" y="5811"/>
                  </a:lnTo>
                  <a:cubicBezTo>
                    <a:pt x="10145" y="3501"/>
                    <a:pt x="8240" y="1667"/>
                    <a:pt x="5930" y="1667"/>
                  </a:cubicBezTo>
                  <a:cubicBezTo>
                    <a:pt x="3596" y="1667"/>
                    <a:pt x="1691" y="3501"/>
                    <a:pt x="1596" y="5811"/>
                  </a:cubicBezTo>
                  <a:lnTo>
                    <a:pt x="334" y="5811"/>
                  </a:lnTo>
                  <a:cubicBezTo>
                    <a:pt x="382" y="4049"/>
                    <a:pt x="1286" y="2382"/>
                    <a:pt x="2739" y="1358"/>
                  </a:cubicBezTo>
                  <a:lnTo>
                    <a:pt x="2763" y="1334"/>
                  </a:lnTo>
                  <a:cubicBezTo>
                    <a:pt x="2834" y="1286"/>
                    <a:pt x="2858" y="1191"/>
                    <a:pt x="2834" y="1096"/>
                  </a:cubicBezTo>
                  <a:cubicBezTo>
                    <a:pt x="2791" y="1038"/>
                    <a:pt x="2730" y="1006"/>
                    <a:pt x="2679" y="1006"/>
                  </a:cubicBezTo>
                  <a:cubicBezTo>
                    <a:pt x="2645" y="1006"/>
                    <a:pt x="2615" y="1020"/>
                    <a:pt x="2596" y="1048"/>
                  </a:cubicBezTo>
                  <a:lnTo>
                    <a:pt x="2549" y="1072"/>
                  </a:lnTo>
                  <a:cubicBezTo>
                    <a:pt x="953" y="2167"/>
                    <a:pt x="0" y="4025"/>
                    <a:pt x="0" y="5954"/>
                  </a:cubicBezTo>
                  <a:cubicBezTo>
                    <a:pt x="0" y="7907"/>
                    <a:pt x="953" y="9764"/>
                    <a:pt x="2644" y="10883"/>
                  </a:cubicBezTo>
                  <a:cubicBezTo>
                    <a:pt x="3263" y="11312"/>
                    <a:pt x="3977" y="11598"/>
                    <a:pt x="4740" y="11764"/>
                  </a:cubicBezTo>
                  <a:cubicBezTo>
                    <a:pt x="5134" y="11839"/>
                    <a:pt x="5526" y="11875"/>
                    <a:pt x="5912" y="11875"/>
                  </a:cubicBezTo>
                  <a:cubicBezTo>
                    <a:pt x="7505" y="11875"/>
                    <a:pt x="8991" y="11257"/>
                    <a:pt x="10122" y="10145"/>
                  </a:cubicBezTo>
                  <a:cubicBezTo>
                    <a:pt x="11479" y="8716"/>
                    <a:pt x="12122" y="6763"/>
                    <a:pt x="11717" y="4739"/>
                  </a:cubicBezTo>
                  <a:cubicBezTo>
                    <a:pt x="11574" y="3977"/>
                    <a:pt x="11289" y="3263"/>
                    <a:pt x="10860" y="2644"/>
                  </a:cubicBezTo>
                  <a:cubicBezTo>
                    <a:pt x="9693" y="953"/>
                    <a:pt x="7883" y="0"/>
                    <a:pt x="59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65"/>
            <p:cNvSpPr/>
            <p:nvPr/>
          </p:nvSpPr>
          <p:spPr>
            <a:xfrm>
              <a:off x="6376974" y="4286392"/>
              <a:ext cx="38372" cy="74836"/>
            </a:xfrm>
            <a:custGeom>
              <a:rect b="b" l="l" r="r" t="t"/>
              <a:pathLst>
                <a:path extrusionOk="0" h="2510" w="1287">
                  <a:moveTo>
                    <a:pt x="1104" y="0"/>
                  </a:moveTo>
                  <a:cubicBezTo>
                    <a:pt x="1038" y="0"/>
                    <a:pt x="984" y="31"/>
                    <a:pt x="929" y="104"/>
                  </a:cubicBezTo>
                  <a:lnTo>
                    <a:pt x="48" y="2247"/>
                  </a:lnTo>
                  <a:cubicBezTo>
                    <a:pt x="1" y="2366"/>
                    <a:pt x="72" y="2462"/>
                    <a:pt x="167" y="2509"/>
                  </a:cubicBezTo>
                  <a:lnTo>
                    <a:pt x="215" y="2509"/>
                  </a:lnTo>
                  <a:cubicBezTo>
                    <a:pt x="286" y="2509"/>
                    <a:pt x="334" y="2486"/>
                    <a:pt x="358" y="2390"/>
                  </a:cubicBezTo>
                  <a:lnTo>
                    <a:pt x="1263" y="247"/>
                  </a:lnTo>
                  <a:cubicBezTo>
                    <a:pt x="1287" y="152"/>
                    <a:pt x="1263" y="80"/>
                    <a:pt x="1167" y="9"/>
                  </a:cubicBezTo>
                  <a:cubicBezTo>
                    <a:pt x="1145" y="3"/>
                    <a:pt x="1124" y="0"/>
                    <a:pt x="110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65"/>
            <p:cNvSpPr/>
            <p:nvPr/>
          </p:nvSpPr>
          <p:spPr>
            <a:xfrm>
              <a:off x="6241344" y="4286631"/>
              <a:ext cx="50447" cy="78861"/>
            </a:xfrm>
            <a:custGeom>
              <a:rect b="b" l="l" r="r" t="t"/>
              <a:pathLst>
                <a:path extrusionOk="0" h="2645" w="1692">
                  <a:moveTo>
                    <a:pt x="596" y="1"/>
                  </a:moveTo>
                  <a:cubicBezTo>
                    <a:pt x="501" y="1"/>
                    <a:pt x="453" y="72"/>
                    <a:pt x="430" y="144"/>
                  </a:cubicBezTo>
                  <a:lnTo>
                    <a:pt x="239" y="1168"/>
                  </a:lnTo>
                  <a:cubicBezTo>
                    <a:pt x="239" y="1215"/>
                    <a:pt x="263" y="1287"/>
                    <a:pt x="311" y="1334"/>
                  </a:cubicBezTo>
                  <a:cubicBezTo>
                    <a:pt x="334" y="1358"/>
                    <a:pt x="364" y="1370"/>
                    <a:pt x="394" y="1370"/>
                  </a:cubicBezTo>
                  <a:cubicBezTo>
                    <a:pt x="424" y="1370"/>
                    <a:pt x="453" y="1358"/>
                    <a:pt x="477" y="1334"/>
                  </a:cubicBezTo>
                  <a:lnTo>
                    <a:pt x="501" y="1334"/>
                  </a:lnTo>
                  <a:cubicBezTo>
                    <a:pt x="596" y="1311"/>
                    <a:pt x="692" y="1287"/>
                    <a:pt x="858" y="1287"/>
                  </a:cubicBezTo>
                  <a:cubicBezTo>
                    <a:pt x="1025" y="1287"/>
                    <a:pt x="1144" y="1334"/>
                    <a:pt x="1215" y="1430"/>
                  </a:cubicBezTo>
                  <a:cubicBezTo>
                    <a:pt x="1311" y="1525"/>
                    <a:pt x="1382" y="1668"/>
                    <a:pt x="1382" y="1811"/>
                  </a:cubicBezTo>
                  <a:cubicBezTo>
                    <a:pt x="1382" y="2073"/>
                    <a:pt x="1144" y="2287"/>
                    <a:pt x="858" y="2287"/>
                  </a:cubicBezTo>
                  <a:cubicBezTo>
                    <a:pt x="596" y="2287"/>
                    <a:pt x="382" y="2120"/>
                    <a:pt x="358" y="1858"/>
                  </a:cubicBezTo>
                  <a:lnTo>
                    <a:pt x="358" y="1787"/>
                  </a:lnTo>
                  <a:cubicBezTo>
                    <a:pt x="358" y="1692"/>
                    <a:pt x="311" y="1644"/>
                    <a:pt x="215" y="1596"/>
                  </a:cubicBezTo>
                  <a:cubicBezTo>
                    <a:pt x="203" y="1594"/>
                    <a:pt x="191" y="1593"/>
                    <a:pt x="179" y="1593"/>
                  </a:cubicBezTo>
                  <a:cubicBezTo>
                    <a:pt x="77" y="1593"/>
                    <a:pt x="1" y="1680"/>
                    <a:pt x="1" y="1787"/>
                  </a:cubicBezTo>
                  <a:lnTo>
                    <a:pt x="1" y="1906"/>
                  </a:lnTo>
                  <a:cubicBezTo>
                    <a:pt x="72" y="2311"/>
                    <a:pt x="430" y="2644"/>
                    <a:pt x="834" y="2644"/>
                  </a:cubicBezTo>
                  <a:lnTo>
                    <a:pt x="858" y="2644"/>
                  </a:lnTo>
                  <a:cubicBezTo>
                    <a:pt x="1311" y="2644"/>
                    <a:pt x="1668" y="2287"/>
                    <a:pt x="1692" y="1835"/>
                  </a:cubicBezTo>
                  <a:cubicBezTo>
                    <a:pt x="1692" y="1596"/>
                    <a:pt x="1644" y="1358"/>
                    <a:pt x="1454" y="1215"/>
                  </a:cubicBezTo>
                  <a:cubicBezTo>
                    <a:pt x="1382" y="977"/>
                    <a:pt x="1144" y="906"/>
                    <a:pt x="906" y="906"/>
                  </a:cubicBezTo>
                  <a:cubicBezTo>
                    <a:pt x="811" y="906"/>
                    <a:pt x="715" y="906"/>
                    <a:pt x="668" y="930"/>
                  </a:cubicBezTo>
                  <a:lnTo>
                    <a:pt x="739" y="358"/>
                  </a:lnTo>
                  <a:lnTo>
                    <a:pt x="1430" y="358"/>
                  </a:lnTo>
                  <a:cubicBezTo>
                    <a:pt x="1525" y="358"/>
                    <a:pt x="1620" y="310"/>
                    <a:pt x="1620" y="215"/>
                  </a:cubicBezTo>
                  <a:cubicBezTo>
                    <a:pt x="1620" y="96"/>
                    <a:pt x="1549" y="1"/>
                    <a:pt x="14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65"/>
            <p:cNvSpPr/>
            <p:nvPr/>
          </p:nvSpPr>
          <p:spPr>
            <a:xfrm>
              <a:off x="6302406" y="4283798"/>
              <a:ext cx="49731" cy="80679"/>
            </a:xfrm>
            <a:custGeom>
              <a:rect b="b" l="l" r="r" t="t"/>
              <a:pathLst>
                <a:path extrusionOk="0" h="2706" w="1668">
                  <a:moveTo>
                    <a:pt x="862" y="313"/>
                  </a:moveTo>
                  <a:cubicBezTo>
                    <a:pt x="1122" y="313"/>
                    <a:pt x="1311" y="524"/>
                    <a:pt x="1311" y="786"/>
                  </a:cubicBezTo>
                  <a:lnTo>
                    <a:pt x="1311" y="1882"/>
                  </a:lnTo>
                  <a:cubicBezTo>
                    <a:pt x="1311" y="2144"/>
                    <a:pt x="1105" y="2356"/>
                    <a:pt x="854" y="2356"/>
                  </a:cubicBezTo>
                  <a:cubicBezTo>
                    <a:pt x="809" y="2356"/>
                    <a:pt x="762" y="2349"/>
                    <a:pt x="715" y="2334"/>
                  </a:cubicBezTo>
                  <a:cubicBezTo>
                    <a:pt x="525" y="2263"/>
                    <a:pt x="358" y="2096"/>
                    <a:pt x="358" y="1858"/>
                  </a:cubicBezTo>
                  <a:lnTo>
                    <a:pt x="358" y="810"/>
                  </a:lnTo>
                  <a:cubicBezTo>
                    <a:pt x="358" y="596"/>
                    <a:pt x="525" y="405"/>
                    <a:pt x="715" y="334"/>
                  </a:cubicBezTo>
                  <a:cubicBezTo>
                    <a:pt x="766" y="319"/>
                    <a:pt x="815" y="313"/>
                    <a:pt x="862" y="313"/>
                  </a:cubicBezTo>
                  <a:close/>
                  <a:moveTo>
                    <a:pt x="835" y="1"/>
                  </a:moveTo>
                  <a:cubicBezTo>
                    <a:pt x="406" y="1"/>
                    <a:pt x="1" y="358"/>
                    <a:pt x="1" y="834"/>
                  </a:cubicBezTo>
                  <a:lnTo>
                    <a:pt x="1" y="1882"/>
                  </a:lnTo>
                  <a:cubicBezTo>
                    <a:pt x="1" y="2263"/>
                    <a:pt x="287" y="2620"/>
                    <a:pt x="668" y="2692"/>
                  </a:cubicBezTo>
                  <a:cubicBezTo>
                    <a:pt x="720" y="2701"/>
                    <a:pt x="771" y="2706"/>
                    <a:pt x="821" y="2706"/>
                  </a:cubicBezTo>
                  <a:cubicBezTo>
                    <a:pt x="1277" y="2706"/>
                    <a:pt x="1644" y="2332"/>
                    <a:pt x="1644" y="1882"/>
                  </a:cubicBezTo>
                  <a:lnTo>
                    <a:pt x="1644" y="834"/>
                  </a:lnTo>
                  <a:cubicBezTo>
                    <a:pt x="1668" y="405"/>
                    <a:pt x="1311" y="1"/>
                    <a:pt x="83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65"/>
            <p:cNvSpPr/>
            <p:nvPr/>
          </p:nvSpPr>
          <p:spPr>
            <a:xfrm>
              <a:off x="6366330" y="4290179"/>
              <a:ext cx="17770" cy="17800"/>
            </a:xfrm>
            <a:custGeom>
              <a:rect b="b" l="l" r="r" t="t"/>
              <a:pathLst>
                <a:path extrusionOk="0" h="597" w="596">
                  <a:moveTo>
                    <a:pt x="310" y="1"/>
                  </a:moveTo>
                  <a:cubicBezTo>
                    <a:pt x="143" y="1"/>
                    <a:pt x="0" y="144"/>
                    <a:pt x="0" y="310"/>
                  </a:cubicBezTo>
                  <a:cubicBezTo>
                    <a:pt x="0" y="453"/>
                    <a:pt x="143" y="596"/>
                    <a:pt x="310" y="596"/>
                  </a:cubicBezTo>
                  <a:cubicBezTo>
                    <a:pt x="477" y="596"/>
                    <a:pt x="596" y="453"/>
                    <a:pt x="596" y="310"/>
                  </a:cubicBezTo>
                  <a:cubicBezTo>
                    <a:pt x="596" y="144"/>
                    <a:pt x="477" y="1"/>
                    <a:pt x="31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65"/>
            <p:cNvSpPr/>
            <p:nvPr/>
          </p:nvSpPr>
          <p:spPr>
            <a:xfrm>
              <a:off x="6410337" y="4340596"/>
              <a:ext cx="17800" cy="17800"/>
            </a:xfrm>
            <a:custGeom>
              <a:rect b="b" l="l" r="r" t="t"/>
              <a:pathLst>
                <a:path extrusionOk="0" h="597" w="597">
                  <a:moveTo>
                    <a:pt x="287" y="1"/>
                  </a:moveTo>
                  <a:cubicBezTo>
                    <a:pt x="120" y="1"/>
                    <a:pt x="1" y="120"/>
                    <a:pt x="1" y="310"/>
                  </a:cubicBezTo>
                  <a:cubicBezTo>
                    <a:pt x="1" y="453"/>
                    <a:pt x="120" y="596"/>
                    <a:pt x="287" y="596"/>
                  </a:cubicBezTo>
                  <a:cubicBezTo>
                    <a:pt x="477" y="596"/>
                    <a:pt x="596" y="477"/>
                    <a:pt x="596" y="310"/>
                  </a:cubicBezTo>
                  <a:cubicBezTo>
                    <a:pt x="596" y="120"/>
                    <a:pt x="477" y="1"/>
                    <a:pt x="2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7" name="Google Shape;3307;p65"/>
          <p:cNvGrpSpPr/>
          <p:nvPr/>
        </p:nvGrpSpPr>
        <p:grpSpPr>
          <a:xfrm>
            <a:off x="6999413" y="4148198"/>
            <a:ext cx="354321" cy="354321"/>
            <a:chOff x="6732701" y="4148198"/>
            <a:chExt cx="354321" cy="354321"/>
          </a:xfrm>
        </p:grpSpPr>
        <p:sp>
          <p:nvSpPr>
            <p:cNvPr id="3308" name="Google Shape;3308;p65"/>
            <p:cNvSpPr/>
            <p:nvPr/>
          </p:nvSpPr>
          <p:spPr>
            <a:xfrm>
              <a:off x="6780286" y="4184036"/>
              <a:ext cx="277637" cy="225461"/>
            </a:xfrm>
            <a:custGeom>
              <a:rect b="b" l="l" r="r" t="t"/>
              <a:pathLst>
                <a:path extrusionOk="0" h="7562" w="9312">
                  <a:moveTo>
                    <a:pt x="8570" y="1"/>
                  </a:moveTo>
                  <a:cubicBezTo>
                    <a:pt x="8550" y="1"/>
                    <a:pt x="8526" y="13"/>
                    <a:pt x="8502" y="36"/>
                  </a:cubicBezTo>
                  <a:lnTo>
                    <a:pt x="7549" y="1942"/>
                  </a:lnTo>
                  <a:cubicBezTo>
                    <a:pt x="7537" y="1977"/>
                    <a:pt x="7514" y="1995"/>
                    <a:pt x="7490" y="1995"/>
                  </a:cubicBezTo>
                  <a:cubicBezTo>
                    <a:pt x="7466" y="1995"/>
                    <a:pt x="7442" y="1977"/>
                    <a:pt x="7430" y="1942"/>
                  </a:cubicBezTo>
                  <a:lnTo>
                    <a:pt x="6906" y="1037"/>
                  </a:lnTo>
                  <a:cubicBezTo>
                    <a:pt x="6883" y="1001"/>
                    <a:pt x="6859" y="983"/>
                    <a:pt x="6838" y="983"/>
                  </a:cubicBezTo>
                  <a:cubicBezTo>
                    <a:pt x="6817" y="983"/>
                    <a:pt x="6799" y="1001"/>
                    <a:pt x="6787" y="1037"/>
                  </a:cubicBezTo>
                  <a:lnTo>
                    <a:pt x="5573" y="3466"/>
                  </a:lnTo>
                  <a:cubicBezTo>
                    <a:pt x="5525" y="3513"/>
                    <a:pt x="5501" y="3513"/>
                    <a:pt x="5477" y="3513"/>
                  </a:cubicBezTo>
                  <a:lnTo>
                    <a:pt x="4739" y="3204"/>
                  </a:lnTo>
                  <a:cubicBezTo>
                    <a:pt x="4725" y="3197"/>
                    <a:pt x="4713" y="3194"/>
                    <a:pt x="4703" y="3194"/>
                  </a:cubicBezTo>
                  <a:cubicBezTo>
                    <a:pt x="4678" y="3194"/>
                    <a:pt x="4661" y="3211"/>
                    <a:pt x="4644" y="3227"/>
                  </a:cubicBezTo>
                  <a:lnTo>
                    <a:pt x="3715" y="5180"/>
                  </a:lnTo>
                  <a:cubicBezTo>
                    <a:pt x="3715" y="5197"/>
                    <a:pt x="3691" y="5214"/>
                    <a:pt x="3661" y="5214"/>
                  </a:cubicBezTo>
                  <a:cubicBezTo>
                    <a:pt x="3648" y="5214"/>
                    <a:pt x="3634" y="5211"/>
                    <a:pt x="3620" y="5204"/>
                  </a:cubicBezTo>
                  <a:lnTo>
                    <a:pt x="2667" y="4728"/>
                  </a:lnTo>
                  <a:cubicBezTo>
                    <a:pt x="2644" y="4728"/>
                    <a:pt x="2620" y="4728"/>
                    <a:pt x="2596" y="4752"/>
                  </a:cubicBezTo>
                  <a:lnTo>
                    <a:pt x="1881" y="5776"/>
                  </a:lnTo>
                  <a:lnTo>
                    <a:pt x="596" y="4609"/>
                  </a:lnTo>
                  <a:cubicBezTo>
                    <a:pt x="589" y="4602"/>
                    <a:pt x="577" y="4599"/>
                    <a:pt x="565" y="4599"/>
                  </a:cubicBezTo>
                  <a:cubicBezTo>
                    <a:pt x="534" y="4599"/>
                    <a:pt x="493" y="4616"/>
                    <a:pt x="476" y="4633"/>
                  </a:cubicBezTo>
                  <a:lnTo>
                    <a:pt x="0" y="5657"/>
                  </a:lnTo>
                  <a:lnTo>
                    <a:pt x="0" y="5680"/>
                  </a:lnTo>
                  <a:lnTo>
                    <a:pt x="0" y="7562"/>
                  </a:lnTo>
                  <a:lnTo>
                    <a:pt x="9312" y="7562"/>
                  </a:lnTo>
                  <a:lnTo>
                    <a:pt x="9312" y="1441"/>
                  </a:lnTo>
                  <a:cubicBezTo>
                    <a:pt x="9312" y="1418"/>
                    <a:pt x="9312" y="1418"/>
                    <a:pt x="9288" y="1418"/>
                  </a:cubicBezTo>
                  <a:lnTo>
                    <a:pt x="8621" y="36"/>
                  </a:lnTo>
                  <a:cubicBezTo>
                    <a:pt x="8609" y="13"/>
                    <a:pt x="8591" y="1"/>
                    <a:pt x="8570"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65"/>
            <p:cNvSpPr/>
            <p:nvPr/>
          </p:nvSpPr>
          <p:spPr>
            <a:xfrm>
              <a:off x="6780286" y="4212629"/>
              <a:ext cx="277637" cy="196868"/>
            </a:xfrm>
            <a:custGeom>
              <a:rect b="b" l="l" r="r" t="t"/>
              <a:pathLst>
                <a:path extrusionOk="0" h="6603" w="9312">
                  <a:moveTo>
                    <a:pt x="8481" y="0"/>
                  </a:moveTo>
                  <a:cubicBezTo>
                    <a:pt x="8460" y="0"/>
                    <a:pt x="8442" y="18"/>
                    <a:pt x="8430" y="54"/>
                  </a:cubicBezTo>
                  <a:lnTo>
                    <a:pt x="7406" y="1983"/>
                  </a:lnTo>
                  <a:cubicBezTo>
                    <a:pt x="7395" y="2007"/>
                    <a:pt x="7371" y="2018"/>
                    <a:pt x="7347" y="2018"/>
                  </a:cubicBezTo>
                  <a:cubicBezTo>
                    <a:pt x="7323" y="2018"/>
                    <a:pt x="7299" y="2007"/>
                    <a:pt x="7287" y="1983"/>
                  </a:cubicBezTo>
                  <a:lnTo>
                    <a:pt x="6763" y="1173"/>
                  </a:lnTo>
                  <a:cubicBezTo>
                    <a:pt x="6740" y="1137"/>
                    <a:pt x="6716" y="1119"/>
                    <a:pt x="6695" y="1119"/>
                  </a:cubicBezTo>
                  <a:cubicBezTo>
                    <a:pt x="6674" y="1119"/>
                    <a:pt x="6656" y="1137"/>
                    <a:pt x="6644" y="1173"/>
                  </a:cubicBezTo>
                  <a:lnTo>
                    <a:pt x="5335" y="3840"/>
                  </a:lnTo>
                  <a:cubicBezTo>
                    <a:pt x="5287" y="3888"/>
                    <a:pt x="5263" y="3888"/>
                    <a:pt x="5239" y="3888"/>
                  </a:cubicBezTo>
                  <a:lnTo>
                    <a:pt x="4501" y="3578"/>
                  </a:lnTo>
                  <a:cubicBezTo>
                    <a:pt x="4488" y="3572"/>
                    <a:pt x="4477" y="3569"/>
                    <a:pt x="4467" y="3569"/>
                  </a:cubicBezTo>
                  <a:cubicBezTo>
                    <a:pt x="4441" y="3569"/>
                    <a:pt x="4423" y="3591"/>
                    <a:pt x="4406" y="3626"/>
                  </a:cubicBezTo>
                  <a:lnTo>
                    <a:pt x="3429" y="5460"/>
                  </a:lnTo>
                  <a:cubicBezTo>
                    <a:pt x="3429" y="5476"/>
                    <a:pt x="3395" y="5504"/>
                    <a:pt x="3367" y="5504"/>
                  </a:cubicBezTo>
                  <a:cubicBezTo>
                    <a:pt x="3354" y="5504"/>
                    <a:pt x="3342" y="5498"/>
                    <a:pt x="3334" y="5483"/>
                  </a:cubicBezTo>
                  <a:lnTo>
                    <a:pt x="2429" y="5055"/>
                  </a:lnTo>
                  <a:cubicBezTo>
                    <a:pt x="2429" y="5007"/>
                    <a:pt x="2405" y="5007"/>
                    <a:pt x="2382" y="5007"/>
                  </a:cubicBezTo>
                  <a:lnTo>
                    <a:pt x="2358" y="5055"/>
                  </a:lnTo>
                  <a:lnTo>
                    <a:pt x="1786" y="5769"/>
                  </a:lnTo>
                  <a:cubicBezTo>
                    <a:pt x="1786" y="5781"/>
                    <a:pt x="1768" y="5787"/>
                    <a:pt x="1748" y="5787"/>
                  </a:cubicBezTo>
                  <a:cubicBezTo>
                    <a:pt x="1727" y="5787"/>
                    <a:pt x="1703" y="5781"/>
                    <a:pt x="1691" y="5769"/>
                  </a:cubicBezTo>
                  <a:lnTo>
                    <a:pt x="572" y="4817"/>
                  </a:lnTo>
                  <a:cubicBezTo>
                    <a:pt x="557" y="4802"/>
                    <a:pt x="542" y="4796"/>
                    <a:pt x="528" y="4796"/>
                  </a:cubicBezTo>
                  <a:cubicBezTo>
                    <a:pt x="497" y="4796"/>
                    <a:pt x="469" y="4824"/>
                    <a:pt x="453" y="4840"/>
                  </a:cubicBezTo>
                  <a:lnTo>
                    <a:pt x="0" y="5602"/>
                  </a:lnTo>
                  <a:lnTo>
                    <a:pt x="0" y="6603"/>
                  </a:lnTo>
                  <a:lnTo>
                    <a:pt x="9312" y="6603"/>
                  </a:lnTo>
                  <a:lnTo>
                    <a:pt x="9312" y="1387"/>
                  </a:lnTo>
                  <a:lnTo>
                    <a:pt x="8550" y="54"/>
                  </a:lnTo>
                  <a:cubicBezTo>
                    <a:pt x="8526" y="18"/>
                    <a:pt x="8502" y="0"/>
                    <a:pt x="848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65"/>
            <p:cNvSpPr/>
            <p:nvPr/>
          </p:nvSpPr>
          <p:spPr>
            <a:xfrm>
              <a:off x="6780286" y="4238896"/>
              <a:ext cx="277637" cy="233094"/>
            </a:xfrm>
            <a:custGeom>
              <a:rect b="b" l="l" r="r" t="t"/>
              <a:pathLst>
                <a:path extrusionOk="0" h="7818" w="9312">
                  <a:moveTo>
                    <a:pt x="8538" y="0"/>
                  </a:moveTo>
                  <a:cubicBezTo>
                    <a:pt x="8514" y="0"/>
                    <a:pt x="8490" y="18"/>
                    <a:pt x="8478" y="54"/>
                  </a:cubicBezTo>
                  <a:lnTo>
                    <a:pt x="7526" y="1959"/>
                  </a:lnTo>
                  <a:cubicBezTo>
                    <a:pt x="7514" y="1995"/>
                    <a:pt x="7490" y="2013"/>
                    <a:pt x="7466" y="2013"/>
                  </a:cubicBezTo>
                  <a:cubicBezTo>
                    <a:pt x="7442" y="2013"/>
                    <a:pt x="7418" y="1995"/>
                    <a:pt x="7406" y="1959"/>
                  </a:cubicBezTo>
                  <a:lnTo>
                    <a:pt x="6859" y="1030"/>
                  </a:lnTo>
                  <a:cubicBezTo>
                    <a:pt x="6847" y="1006"/>
                    <a:pt x="6829" y="995"/>
                    <a:pt x="6808" y="995"/>
                  </a:cubicBezTo>
                  <a:cubicBezTo>
                    <a:pt x="6787" y="995"/>
                    <a:pt x="6763" y="1006"/>
                    <a:pt x="6740" y="1030"/>
                  </a:cubicBezTo>
                  <a:lnTo>
                    <a:pt x="5525" y="3483"/>
                  </a:lnTo>
                  <a:cubicBezTo>
                    <a:pt x="5501" y="3507"/>
                    <a:pt x="5477" y="3507"/>
                    <a:pt x="5454" y="3507"/>
                  </a:cubicBezTo>
                  <a:lnTo>
                    <a:pt x="4692" y="3221"/>
                  </a:lnTo>
                  <a:cubicBezTo>
                    <a:pt x="4684" y="3206"/>
                    <a:pt x="4677" y="3201"/>
                    <a:pt x="4669" y="3201"/>
                  </a:cubicBezTo>
                  <a:cubicBezTo>
                    <a:pt x="4653" y="3201"/>
                    <a:pt x="4637" y="3229"/>
                    <a:pt x="4620" y="3245"/>
                  </a:cubicBezTo>
                  <a:lnTo>
                    <a:pt x="3691" y="5174"/>
                  </a:lnTo>
                  <a:cubicBezTo>
                    <a:pt x="3691" y="5190"/>
                    <a:pt x="3657" y="5218"/>
                    <a:pt x="3628" y="5218"/>
                  </a:cubicBezTo>
                  <a:cubicBezTo>
                    <a:pt x="3615" y="5218"/>
                    <a:pt x="3604" y="5213"/>
                    <a:pt x="3596" y="5198"/>
                  </a:cubicBezTo>
                  <a:lnTo>
                    <a:pt x="2644" y="4721"/>
                  </a:lnTo>
                  <a:cubicBezTo>
                    <a:pt x="2620" y="4721"/>
                    <a:pt x="2596" y="4721"/>
                    <a:pt x="2548" y="4769"/>
                  </a:cubicBezTo>
                  <a:lnTo>
                    <a:pt x="1905" y="5722"/>
                  </a:lnTo>
                  <a:cubicBezTo>
                    <a:pt x="1905" y="5734"/>
                    <a:pt x="1887" y="5740"/>
                    <a:pt x="1867" y="5740"/>
                  </a:cubicBezTo>
                  <a:cubicBezTo>
                    <a:pt x="1846" y="5740"/>
                    <a:pt x="1822" y="5734"/>
                    <a:pt x="1810" y="5722"/>
                  </a:cubicBezTo>
                  <a:lnTo>
                    <a:pt x="596" y="4602"/>
                  </a:lnTo>
                  <a:cubicBezTo>
                    <a:pt x="589" y="4596"/>
                    <a:pt x="579" y="4593"/>
                    <a:pt x="568" y="4593"/>
                  </a:cubicBezTo>
                  <a:cubicBezTo>
                    <a:pt x="537" y="4593"/>
                    <a:pt x="494" y="4615"/>
                    <a:pt x="476" y="4650"/>
                  </a:cubicBezTo>
                  <a:lnTo>
                    <a:pt x="0" y="5650"/>
                  </a:lnTo>
                  <a:lnTo>
                    <a:pt x="0" y="7817"/>
                  </a:lnTo>
                  <a:lnTo>
                    <a:pt x="9312" y="7817"/>
                  </a:lnTo>
                  <a:lnTo>
                    <a:pt x="9312" y="1459"/>
                  </a:lnTo>
                  <a:lnTo>
                    <a:pt x="8597" y="54"/>
                  </a:lnTo>
                  <a:cubicBezTo>
                    <a:pt x="8585" y="18"/>
                    <a:pt x="8561" y="0"/>
                    <a:pt x="8538"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65"/>
            <p:cNvSpPr/>
            <p:nvPr/>
          </p:nvSpPr>
          <p:spPr>
            <a:xfrm>
              <a:off x="7028081" y="4240119"/>
              <a:ext cx="29129" cy="231871"/>
            </a:xfrm>
            <a:custGeom>
              <a:rect b="b" l="l" r="r" t="t"/>
              <a:pathLst>
                <a:path extrusionOk="0" h="7777" w="977">
                  <a:moveTo>
                    <a:pt x="227" y="1"/>
                  </a:moveTo>
                  <a:cubicBezTo>
                    <a:pt x="203" y="1"/>
                    <a:pt x="179" y="13"/>
                    <a:pt x="167" y="37"/>
                  </a:cubicBezTo>
                  <a:lnTo>
                    <a:pt x="0" y="394"/>
                  </a:lnTo>
                  <a:lnTo>
                    <a:pt x="477" y="1394"/>
                  </a:lnTo>
                  <a:cubicBezTo>
                    <a:pt x="501" y="1394"/>
                    <a:pt x="501" y="1418"/>
                    <a:pt x="501" y="1442"/>
                  </a:cubicBezTo>
                  <a:lnTo>
                    <a:pt x="501" y="7776"/>
                  </a:lnTo>
                  <a:lnTo>
                    <a:pt x="977" y="7776"/>
                  </a:lnTo>
                  <a:lnTo>
                    <a:pt x="977" y="1418"/>
                  </a:lnTo>
                  <a:lnTo>
                    <a:pt x="286" y="37"/>
                  </a:lnTo>
                  <a:cubicBezTo>
                    <a:pt x="274" y="13"/>
                    <a:pt x="250" y="1"/>
                    <a:pt x="22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65"/>
            <p:cNvSpPr/>
            <p:nvPr/>
          </p:nvSpPr>
          <p:spPr>
            <a:xfrm>
              <a:off x="6736248" y="4471963"/>
              <a:ext cx="343678" cy="24180"/>
            </a:xfrm>
            <a:custGeom>
              <a:rect b="b" l="l" r="r" t="t"/>
              <a:pathLst>
                <a:path extrusionOk="0" h="811" w="11527">
                  <a:moveTo>
                    <a:pt x="144" y="0"/>
                  </a:moveTo>
                  <a:cubicBezTo>
                    <a:pt x="72" y="0"/>
                    <a:pt x="1" y="72"/>
                    <a:pt x="1" y="119"/>
                  </a:cubicBezTo>
                  <a:lnTo>
                    <a:pt x="1" y="691"/>
                  </a:lnTo>
                  <a:cubicBezTo>
                    <a:pt x="1" y="762"/>
                    <a:pt x="72" y="810"/>
                    <a:pt x="144" y="810"/>
                  </a:cubicBezTo>
                  <a:lnTo>
                    <a:pt x="11408" y="810"/>
                  </a:lnTo>
                  <a:cubicBezTo>
                    <a:pt x="11479" y="810"/>
                    <a:pt x="11527" y="762"/>
                    <a:pt x="11527" y="691"/>
                  </a:cubicBezTo>
                  <a:lnTo>
                    <a:pt x="11527" y="119"/>
                  </a:lnTo>
                  <a:cubicBezTo>
                    <a:pt x="11527" y="72"/>
                    <a:pt x="11479"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65"/>
            <p:cNvSpPr/>
            <p:nvPr/>
          </p:nvSpPr>
          <p:spPr>
            <a:xfrm>
              <a:off x="7062160" y="4471963"/>
              <a:ext cx="17770" cy="24180"/>
            </a:xfrm>
            <a:custGeom>
              <a:rect b="b" l="l" r="r" t="t"/>
              <a:pathLst>
                <a:path extrusionOk="0" h="811" w="596">
                  <a:moveTo>
                    <a:pt x="0" y="0"/>
                  </a:moveTo>
                  <a:cubicBezTo>
                    <a:pt x="72" y="0"/>
                    <a:pt x="120" y="72"/>
                    <a:pt x="120" y="119"/>
                  </a:cubicBezTo>
                  <a:lnTo>
                    <a:pt x="120" y="691"/>
                  </a:lnTo>
                  <a:cubicBezTo>
                    <a:pt x="120" y="739"/>
                    <a:pt x="72" y="810"/>
                    <a:pt x="0" y="810"/>
                  </a:cubicBezTo>
                  <a:lnTo>
                    <a:pt x="477" y="810"/>
                  </a:lnTo>
                  <a:cubicBezTo>
                    <a:pt x="548" y="810"/>
                    <a:pt x="596" y="762"/>
                    <a:pt x="596" y="691"/>
                  </a:cubicBezTo>
                  <a:lnTo>
                    <a:pt x="596" y="119"/>
                  </a:lnTo>
                  <a:cubicBezTo>
                    <a:pt x="596" y="72"/>
                    <a:pt x="548" y="0"/>
                    <a:pt x="477"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65"/>
            <p:cNvSpPr/>
            <p:nvPr/>
          </p:nvSpPr>
          <p:spPr>
            <a:xfrm>
              <a:off x="6884640" y="4175867"/>
              <a:ext cx="17800" cy="10674"/>
            </a:xfrm>
            <a:custGeom>
              <a:rect b="b" l="l" r="r" t="t"/>
              <a:pathLst>
                <a:path extrusionOk="0" h="358" w="597">
                  <a:moveTo>
                    <a:pt x="191" y="1"/>
                  </a:moveTo>
                  <a:cubicBezTo>
                    <a:pt x="96" y="1"/>
                    <a:pt x="1" y="48"/>
                    <a:pt x="1" y="144"/>
                  </a:cubicBezTo>
                  <a:cubicBezTo>
                    <a:pt x="1" y="263"/>
                    <a:pt x="72" y="358"/>
                    <a:pt x="191" y="358"/>
                  </a:cubicBezTo>
                  <a:lnTo>
                    <a:pt x="430" y="358"/>
                  </a:lnTo>
                  <a:cubicBezTo>
                    <a:pt x="525" y="358"/>
                    <a:pt x="596" y="287"/>
                    <a:pt x="596" y="215"/>
                  </a:cubicBezTo>
                  <a:cubicBezTo>
                    <a:pt x="596" y="96"/>
                    <a:pt x="549" y="1"/>
                    <a:pt x="4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65"/>
            <p:cNvSpPr/>
            <p:nvPr/>
          </p:nvSpPr>
          <p:spPr>
            <a:xfrm>
              <a:off x="6856255" y="4175867"/>
              <a:ext cx="19201" cy="10674"/>
            </a:xfrm>
            <a:custGeom>
              <a:rect b="b" l="l" r="r" t="t"/>
              <a:pathLst>
                <a:path extrusionOk="0" h="358" w="644">
                  <a:moveTo>
                    <a:pt x="215" y="1"/>
                  </a:moveTo>
                  <a:cubicBezTo>
                    <a:pt x="119" y="1"/>
                    <a:pt x="48" y="48"/>
                    <a:pt x="48" y="144"/>
                  </a:cubicBezTo>
                  <a:cubicBezTo>
                    <a:pt x="0" y="263"/>
                    <a:pt x="96" y="358"/>
                    <a:pt x="215" y="358"/>
                  </a:cubicBezTo>
                  <a:lnTo>
                    <a:pt x="453" y="358"/>
                  </a:lnTo>
                  <a:cubicBezTo>
                    <a:pt x="548" y="358"/>
                    <a:pt x="643" y="287"/>
                    <a:pt x="643" y="215"/>
                  </a:cubicBezTo>
                  <a:cubicBezTo>
                    <a:pt x="643" y="96"/>
                    <a:pt x="572" y="1"/>
                    <a:pt x="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65"/>
            <p:cNvSpPr/>
            <p:nvPr/>
          </p:nvSpPr>
          <p:spPr>
            <a:xfrm>
              <a:off x="6994718" y="4175867"/>
              <a:ext cx="17770" cy="10674"/>
            </a:xfrm>
            <a:custGeom>
              <a:rect b="b" l="l" r="r" t="t"/>
              <a:pathLst>
                <a:path extrusionOk="0" h="358" w="596">
                  <a:moveTo>
                    <a:pt x="191" y="1"/>
                  </a:moveTo>
                  <a:cubicBezTo>
                    <a:pt x="95" y="1"/>
                    <a:pt x="0" y="48"/>
                    <a:pt x="0" y="144"/>
                  </a:cubicBezTo>
                  <a:cubicBezTo>
                    <a:pt x="0" y="263"/>
                    <a:pt x="95" y="358"/>
                    <a:pt x="191" y="358"/>
                  </a:cubicBezTo>
                  <a:lnTo>
                    <a:pt x="429" y="358"/>
                  </a:lnTo>
                  <a:cubicBezTo>
                    <a:pt x="524" y="358"/>
                    <a:pt x="595" y="287"/>
                    <a:pt x="595" y="215"/>
                  </a:cubicBezTo>
                  <a:cubicBezTo>
                    <a:pt x="595" y="96"/>
                    <a:pt x="548" y="1"/>
                    <a:pt x="4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65"/>
            <p:cNvSpPr/>
            <p:nvPr/>
          </p:nvSpPr>
          <p:spPr>
            <a:xfrm>
              <a:off x="6940037" y="4175867"/>
              <a:ext cx="17770" cy="10674"/>
            </a:xfrm>
            <a:custGeom>
              <a:rect b="b" l="l" r="r" t="t"/>
              <a:pathLst>
                <a:path extrusionOk="0" h="358" w="596">
                  <a:moveTo>
                    <a:pt x="167" y="1"/>
                  </a:moveTo>
                  <a:cubicBezTo>
                    <a:pt x="96" y="1"/>
                    <a:pt x="0" y="48"/>
                    <a:pt x="0" y="144"/>
                  </a:cubicBezTo>
                  <a:cubicBezTo>
                    <a:pt x="0" y="263"/>
                    <a:pt x="96" y="358"/>
                    <a:pt x="167" y="358"/>
                  </a:cubicBezTo>
                  <a:lnTo>
                    <a:pt x="405" y="358"/>
                  </a:lnTo>
                  <a:cubicBezTo>
                    <a:pt x="501" y="358"/>
                    <a:pt x="596" y="287"/>
                    <a:pt x="596" y="215"/>
                  </a:cubicBezTo>
                  <a:cubicBezTo>
                    <a:pt x="596" y="96"/>
                    <a:pt x="524"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65"/>
            <p:cNvSpPr/>
            <p:nvPr/>
          </p:nvSpPr>
          <p:spPr>
            <a:xfrm>
              <a:off x="6967735" y="4175867"/>
              <a:ext cx="17054" cy="10674"/>
            </a:xfrm>
            <a:custGeom>
              <a:rect b="b" l="l" r="r" t="t"/>
              <a:pathLst>
                <a:path extrusionOk="0" h="358" w="572">
                  <a:moveTo>
                    <a:pt x="167" y="1"/>
                  </a:moveTo>
                  <a:cubicBezTo>
                    <a:pt x="72" y="1"/>
                    <a:pt x="0" y="48"/>
                    <a:pt x="0" y="144"/>
                  </a:cubicBezTo>
                  <a:cubicBezTo>
                    <a:pt x="0" y="263"/>
                    <a:pt x="72" y="358"/>
                    <a:pt x="167" y="358"/>
                  </a:cubicBezTo>
                  <a:lnTo>
                    <a:pt x="405" y="358"/>
                  </a:lnTo>
                  <a:cubicBezTo>
                    <a:pt x="500" y="358"/>
                    <a:pt x="572" y="287"/>
                    <a:pt x="572" y="215"/>
                  </a:cubicBezTo>
                  <a:cubicBezTo>
                    <a:pt x="572" y="96"/>
                    <a:pt x="524"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65"/>
            <p:cNvSpPr/>
            <p:nvPr/>
          </p:nvSpPr>
          <p:spPr>
            <a:xfrm>
              <a:off x="6912338" y="4175867"/>
              <a:ext cx="17770" cy="10674"/>
            </a:xfrm>
            <a:custGeom>
              <a:rect b="b" l="l" r="r" t="t"/>
              <a:pathLst>
                <a:path extrusionOk="0" h="358" w="596">
                  <a:moveTo>
                    <a:pt x="191" y="1"/>
                  </a:moveTo>
                  <a:cubicBezTo>
                    <a:pt x="96" y="1"/>
                    <a:pt x="1" y="48"/>
                    <a:pt x="1" y="144"/>
                  </a:cubicBezTo>
                  <a:cubicBezTo>
                    <a:pt x="1" y="263"/>
                    <a:pt x="72" y="358"/>
                    <a:pt x="191" y="358"/>
                  </a:cubicBezTo>
                  <a:lnTo>
                    <a:pt x="429" y="358"/>
                  </a:lnTo>
                  <a:cubicBezTo>
                    <a:pt x="501" y="358"/>
                    <a:pt x="596" y="287"/>
                    <a:pt x="596" y="215"/>
                  </a:cubicBezTo>
                  <a:cubicBezTo>
                    <a:pt x="596" y="96"/>
                    <a:pt x="525" y="1"/>
                    <a:pt x="4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65"/>
            <p:cNvSpPr/>
            <p:nvPr/>
          </p:nvSpPr>
          <p:spPr>
            <a:xfrm>
              <a:off x="6774591" y="4175867"/>
              <a:ext cx="17084" cy="10674"/>
            </a:xfrm>
            <a:custGeom>
              <a:rect b="b" l="l" r="r" t="t"/>
              <a:pathLst>
                <a:path extrusionOk="0" h="358" w="573">
                  <a:moveTo>
                    <a:pt x="191" y="1"/>
                  </a:moveTo>
                  <a:cubicBezTo>
                    <a:pt x="96" y="1"/>
                    <a:pt x="1" y="48"/>
                    <a:pt x="1" y="144"/>
                  </a:cubicBezTo>
                  <a:cubicBezTo>
                    <a:pt x="1" y="263"/>
                    <a:pt x="96" y="358"/>
                    <a:pt x="191" y="358"/>
                  </a:cubicBezTo>
                  <a:lnTo>
                    <a:pt x="405" y="358"/>
                  </a:lnTo>
                  <a:cubicBezTo>
                    <a:pt x="477" y="358"/>
                    <a:pt x="572" y="287"/>
                    <a:pt x="572" y="215"/>
                  </a:cubicBezTo>
                  <a:cubicBezTo>
                    <a:pt x="572" y="96"/>
                    <a:pt x="501"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65"/>
            <p:cNvSpPr/>
            <p:nvPr/>
          </p:nvSpPr>
          <p:spPr>
            <a:xfrm>
              <a:off x="6801574" y="4175867"/>
              <a:ext cx="17770" cy="10674"/>
            </a:xfrm>
            <a:custGeom>
              <a:rect b="b" l="l" r="r" t="t"/>
              <a:pathLst>
                <a:path extrusionOk="0" h="358" w="596">
                  <a:moveTo>
                    <a:pt x="167" y="1"/>
                  </a:moveTo>
                  <a:cubicBezTo>
                    <a:pt x="96" y="1"/>
                    <a:pt x="1" y="48"/>
                    <a:pt x="1" y="144"/>
                  </a:cubicBezTo>
                  <a:cubicBezTo>
                    <a:pt x="1" y="263"/>
                    <a:pt x="96" y="358"/>
                    <a:pt x="167" y="358"/>
                  </a:cubicBezTo>
                  <a:lnTo>
                    <a:pt x="405" y="358"/>
                  </a:lnTo>
                  <a:cubicBezTo>
                    <a:pt x="501" y="358"/>
                    <a:pt x="596" y="287"/>
                    <a:pt x="596" y="215"/>
                  </a:cubicBezTo>
                  <a:cubicBezTo>
                    <a:pt x="596" y="96"/>
                    <a:pt x="524"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65"/>
            <p:cNvSpPr/>
            <p:nvPr/>
          </p:nvSpPr>
          <p:spPr>
            <a:xfrm>
              <a:off x="6829273" y="4175867"/>
              <a:ext cx="18485" cy="10674"/>
            </a:xfrm>
            <a:custGeom>
              <a:rect b="b" l="l" r="r" t="t"/>
              <a:pathLst>
                <a:path extrusionOk="0" h="358" w="620">
                  <a:moveTo>
                    <a:pt x="191" y="1"/>
                  </a:moveTo>
                  <a:cubicBezTo>
                    <a:pt x="119" y="1"/>
                    <a:pt x="24" y="48"/>
                    <a:pt x="24" y="144"/>
                  </a:cubicBezTo>
                  <a:cubicBezTo>
                    <a:pt x="0" y="263"/>
                    <a:pt x="72" y="358"/>
                    <a:pt x="191" y="358"/>
                  </a:cubicBezTo>
                  <a:lnTo>
                    <a:pt x="429" y="358"/>
                  </a:lnTo>
                  <a:cubicBezTo>
                    <a:pt x="524" y="358"/>
                    <a:pt x="620" y="287"/>
                    <a:pt x="620" y="215"/>
                  </a:cubicBezTo>
                  <a:cubicBezTo>
                    <a:pt x="620" y="96"/>
                    <a:pt x="548" y="1"/>
                    <a:pt x="4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65"/>
            <p:cNvSpPr/>
            <p:nvPr/>
          </p:nvSpPr>
          <p:spPr>
            <a:xfrm>
              <a:off x="6912338" y="4247602"/>
              <a:ext cx="17770" cy="10674"/>
            </a:xfrm>
            <a:custGeom>
              <a:rect b="b" l="l" r="r" t="t"/>
              <a:pathLst>
                <a:path extrusionOk="0" h="358" w="596">
                  <a:moveTo>
                    <a:pt x="191" y="0"/>
                  </a:moveTo>
                  <a:cubicBezTo>
                    <a:pt x="96" y="0"/>
                    <a:pt x="1" y="95"/>
                    <a:pt x="1" y="214"/>
                  </a:cubicBezTo>
                  <a:cubicBezTo>
                    <a:pt x="24" y="310"/>
                    <a:pt x="120" y="357"/>
                    <a:pt x="215" y="357"/>
                  </a:cubicBezTo>
                  <a:lnTo>
                    <a:pt x="429" y="357"/>
                  </a:lnTo>
                  <a:cubicBezTo>
                    <a:pt x="501" y="357"/>
                    <a:pt x="596" y="286"/>
                    <a:pt x="596" y="214"/>
                  </a:cubicBezTo>
                  <a:cubicBezTo>
                    <a:pt x="596" y="95"/>
                    <a:pt x="548" y="0"/>
                    <a:pt x="4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65"/>
            <p:cNvSpPr/>
            <p:nvPr/>
          </p:nvSpPr>
          <p:spPr>
            <a:xfrm>
              <a:off x="6773876" y="4247602"/>
              <a:ext cx="17800" cy="10674"/>
            </a:xfrm>
            <a:custGeom>
              <a:rect b="b" l="l" r="r" t="t"/>
              <a:pathLst>
                <a:path extrusionOk="0" h="358" w="597">
                  <a:moveTo>
                    <a:pt x="191" y="0"/>
                  </a:moveTo>
                  <a:cubicBezTo>
                    <a:pt x="96" y="0"/>
                    <a:pt x="1" y="95"/>
                    <a:pt x="1" y="214"/>
                  </a:cubicBezTo>
                  <a:cubicBezTo>
                    <a:pt x="72" y="310"/>
                    <a:pt x="120" y="357"/>
                    <a:pt x="215" y="357"/>
                  </a:cubicBezTo>
                  <a:lnTo>
                    <a:pt x="429" y="357"/>
                  </a:lnTo>
                  <a:cubicBezTo>
                    <a:pt x="501" y="357"/>
                    <a:pt x="596" y="286"/>
                    <a:pt x="596" y="214"/>
                  </a:cubicBezTo>
                  <a:cubicBezTo>
                    <a:pt x="596" y="95"/>
                    <a:pt x="525" y="0"/>
                    <a:pt x="4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65"/>
            <p:cNvSpPr/>
            <p:nvPr/>
          </p:nvSpPr>
          <p:spPr>
            <a:xfrm>
              <a:off x="6829988" y="4247602"/>
              <a:ext cx="17770" cy="10674"/>
            </a:xfrm>
            <a:custGeom>
              <a:rect b="b" l="l" r="r" t="t"/>
              <a:pathLst>
                <a:path extrusionOk="0" h="358" w="596">
                  <a:moveTo>
                    <a:pt x="167" y="0"/>
                  </a:moveTo>
                  <a:cubicBezTo>
                    <a:pt x="95" y="0"/>
                    <a:pt x="0" y="95"/>
                    <a:pt x="0" y="214"/>
                  </a:cubicBezTo>
                  <a:cubicBezTo>
                    <a:pt x="24" y="310"/>
                    <a:pt x="119" y="357"/>
                    <a:pt x="214" y="357"/>
                  </a:cubicBezTo>
                  <a:lnTo>
                    <a:pt x="405" y="357"/>
                  </a:lnTo>
                  <a:cubicBezTo>
                    <a:pt x="500" y="357"/>
                    <a:pt x="596" y="286"/>
                    <a:pt x="596" y="214"/>
                  </a:cubicBezTo>
                  <a:cubicBezTo>
                    <a:pt x="596" y="95"/>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65"/>
            <p:cNvSpPr/>
            <p:nvPr/>
          </p:nvSpPr>
          <p:spPr>
            <a:xfrm>
              <a:off x="6857657" y="4247602"/>
              <a:ext cx="17800" cy="10674"/>
            </a:xfrm>
            <a:custGeom>
              <a:rect b="b" l="l" r="r" t="t"/>
              <a:pathLst>
                <a:path extrusionOk="0" h="358" w="597">
                  <a:moveTo>
                    <a:pt x="168" y="0"/>
                  </a:moveTo>
                  <a:cubicBezTo>
                    <a:pt x="72" y="0"/>
                    <a:pt x="1" y="95"/>
                    <a:pt x="1" y="214"/>
                  </a:cubicBezTo>
                  <a:cubicBezTo>
                    <a:pt x="25" y="310"/>
                    <a:pt x="120" y="357"/>
                    <a:pt x="191" y="357"/>
                  </a:cubicBezTo>
                  <a:lnTo>
                    <a:pt x="406" y="357"/>
                  </a:lnTo>
                  <a:cubicBezTo>
                    <a:pt x="501" y="357"/>
                    <a:pt x="596" y="286"/>
                    <a:pt x="596" y="214"/>
                  </a:cubicBezTo>
                  <a:cubicBezTo>
                    <a:pt x="596" y="95"/>
                    <a:pt x="525" y="0"/>
                    <a:pt x="40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65"/>
            <p:cNvSpPr/>
            <p:nvPr/>
          </p:nvSpPr>
          <p:spPr>
            <a:xfrm>
              <a:off x="6801574" y="4247602"/>
              <a:ext cx="17770" cy="10674"/>
            </a:xfrm>
            <a:custGeom>
              <a:rect b="b" l="l" r="r" t="t"/>
              <a:pathLst>
                <a:path extrusionOk="0" h="358" w="596">
                  <a:moveTo>
                    <a:pt x="167" y="0"/>
                  </a:moveTo>
                  <a:cubicBezTo>
                    <a:pt x="96" y="0"/>
                    <a:pt x="1" y="95"/>
                    <a:pt x="1" y="214"/>
                  </a:cubicBezTo>
                  <a:cubicBezTo>
                    <a:pt x="48" y="310"/>
                    <a:pt x="120" y="357"/>
                    <a:pt x="215" y="357"/>
                  </a:cubicBezTo>
                  <a:lnTo>
                    <a:pt x="405" y="357"/>
                  </a:lnTo>
                  <a:cubicBezTo>
                    <a:pt x="501" y="357"/>
                    <a:pt x="596" y="286"/>
                    <a:pt x="596" y="214"/>
                  </a:cubicBezTo>
                  <a:cubicBezTo>
                    <a:pt x="596" y="95"/>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65"/>
            <p:cNvSpPr/>
            <p:nvPr/>
          </p:nvSpPr>
          <p:spPr>
            <a:xfrm>
              <a:off x="6884640" y="4247602"/>
              <a:ext cx="17800" cy="10674"/>
            </a:xfrm>
            <a:custGeom>
              <a:rect b="b" l="l" r="r" t="t"/>
              <a:pathLst>
                <a:path extrusionOk="0" h="358" w="597">
                  <a:moveTo>
                    <a:pt x="191" y="0"/>
                  </a:moveTo>
                  <a:cubicBezTo>
                    <a:pt x="96" y="0"/>
                    <a:pt x="1" y="95"/>
                    <a:pt x="1" y="214"/>
                  </a:cubicBezTo>
                  <a:cubicBezTo>
                    <a:pt x="49" y="310"/>
                    <a:pt x="120" y="357"/>
                    <a:pt x="215" y="357"/>
                  </a:cubicBezTo>
                  <a:lnTo>
                    <a:pt x="430" y="357"/>
                  </a:lnTo>
                  <a:cubicBezTo>
                    <a:pt x="525" y="357"/>
                    <a:pt x="596" y="286"/>
                    <a:pt x="596" y="214"/>
                  </a:cubicBezTo>
                  <a:cubicBezTo>
                    <a:pt x="596" y="95"/>
                    <a:pt x="549" y="0"/>
                    <a:pt x="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65"/>
            <p:cNvSpPr/>
            <p:nvPr/>
          </p:nvSpPr>
          <p:spPr>
            <a:xfrm>
              <a:off x="6732701" y="4148198"/>
              <a:ext cx="354321" cy="354321"/>
            </a:xfrm>
            <a:custGeom>
              <a:rect b="b" l="l" r="r" t="t"/>
              <a:pathLst>
                <a:path extrusionOk="0" h="11884" w="11884">
                  <a:moveTo>
                    <a:pt x="10169" y="1524"/>
                  </a:moveTo>
                  <a:lnTo>
                    <a:pt x="10741" y="2691"/>
                  </a:lnTo>
                  <a:lnTo>
                    <a:pt x="10741" y="3715"/>
                  </a:lnTo>
                  <a:lnTo>
                    <a:pt x="10384" y="3001"/>
                  </a:lnTo>
                  <a:cubicBezTo>
                    <a:pt x="10336" y="2929"/>
                    <a:pt x="10265" y="2858"/>
                    <a:pt x="10169" y="2858"/>
                  </a:cubicBezTo>
                  <a:cubicBezTo>
                    <a:pt x="10074" y="2858"/>
                    <a:pt x="9979" y="2929"/>
                    <a:pt x="9955" y="2977"/>
                  </a:cubicBezTo>
                  <a:lnTo>
                    <a:pt x="9074" y="4715"/>
                  </a:lnTo>
                  <a:lnTo>
                    <a:pt x="8621" y="3953"/>
                  </a:lnTo>
                  <a:cubicBezTo>
                    <a:pt x="8550" y="3882"/>
                    <a:pt x="8502" y="3834"/>
                    <a:pt x="8407" y="3834"/>
                  </a:cubicBezTo>
                  <a:cubicBezTo>
                    <a:pt x="8312" y="3834"/>
                    <a:pt x="8240" y="3906"/>
                    <a:pt x="8193" y="4001"/>
                  </a:cubicBezTo>
                  <a:lnTo>
                    <a:pt x="7050" y="6382"/>
                  </a:lnTo>
                  <a:lnTo>
                    <a:pt x="6383" y="6096"/>
                  </a:lnTo>
                  <a:cubicBezTo>
                    <a:pt x="6352" y="6084"/>
                    <a:pt x="6320" y="6078"/>
                    <a:pt x="6288" y="6078"/>
                  </a:cubicBezTo>
                  <a:cubicBezTo>
                    <a:pt x="6198" y="6078"/>
                    <a:pt x="6115" y="6127"/>
                    <a:pt x="6097" y="6216"/>
                  </a:cubicBezTo>
                  <a:lnTo>
                    <a:pt x="5216" y="8073"/>
                  </a:lnTo>
                  <a:lnTo>
                    <a:pt x="4359" y="7621"/>
                  </a:lnTo>
                  <a:cubicBezTo>
                    <a:pt x="4321" y="7606"/>
                    <a:pt x="4283" y="7598"/>
                    <a:pt x="4248" y="7598"/>
                  </a:cubicBezTo>
                  <a:cubicBezTo>
                    <a:pt x="4171" y="7598"/>
                    <a:pt x="4105" y="7635"/>
                    <a:pt x="4073" y="7716"/>
                  </a:cubicBezTo>
                  <a:lnTo>
                    <a:pt x="3477" y="8549"/>
                  </a:lnTo>
                  <a:lnTo>
                    <a:pt x="2334" y="7502"/>
                  </a:lnTo>
                  <a:cubicBezTo>
                    <a:pt x="2287" y="7430"/>
                    <a:pt x="2192" y="7430"/>
                    <a:pt x="2120" y="7430"/>
                  </a:cubicBezTo>
                  <a:cubicBezTo>
                    <a:pt x="2049" y="7430"/>
                    <a:pt x="1977" y="7502"/>
                    <a:pt x="1953" y="7597"/>
                  </a:cubicBezTo>
                  <a:lnTo>
                    <a:pt x="1810" y="7906"/>
                  </a:lnTo>
                  <a:lnTo>
                    <a:pt x="1763" y="6906"/>
                  </a:lnTo>
                  <a:lnTo>
                    <a:pt x="2192" y="6049"/>
                  </a:lnTo>
                  <a:lnTo>
                    <a:pt x="3382" y="7121"/>
                  </a:lnTo>
                  <a:cubicBezTo>
                    <a:pt x="3406" y="7144"/>
                    <a:pt x="3406" y="7144"/>
                    <a:pt x="3430" y="7144"/>
                  </a:cubicBezTo>
                  <a:cubicBezTo>
                    <a:pt x="3455" y="7151"/>
                    <a:pt x="3479" y="7154"/>
                    <a:pt x="3501" y="7154"/>
                  </a:cubicBezTo>
                  <a:cubicBezTo>
                    <a:pt x="3562" y="7154"/>
                    <a:pt x="3609" y="7132"/>
                    <a:pt x="3644" y="7097"/>
                  </a:cubicBezTo>
                  <a:lnTo>
                    <a:pt x="4311" y="6168"/>
                  </a:lnTo>
                  <a:lnTo>
                    <a:pt x="5168" y="6620"/>
                  </a:lnTo>
                  <a:cubicBezTo>
                    <a:pt x="5192" y="6632"/>
                    <a:pt x="5222" y="6638"/>
                    <a:pt x="5252" y="6638"/>
                  </a:cubicBezTo>
                  <a:cubicBezTo>
                    <a:pt x="5281" y="6638"/>
                    <a:pt x="5311" y="6632"/>
                    <a:pt x="5335" y="6620"/>
                  </a:cubicBezTo>
                  <a:cubicBezTo>
                    <a:pt x="5406" y="6573"/>
                    <a:pt x="5454" y="6549"/>
                    <a:pt x="5502" y="6501"/>
                  </a:cubicBezTo>
                  <a:lnTo>
                    <a:pt x="6359" y="4644"/>
                  </a:lnTo>
                  <a:lnTo>
                    <a:pt x="7002" y="4906"/>
                  </a:lnTo>
                  <a:cubicBezTo>
                    <a:pt x="7035" y="4925"/>
                    <a:pt x="7071" y="4934"/>
                    <a:pt x="7107" y="4934"/>
                  </a:cubicBezTo>
                  <a:cubicBezTo>
                    <a:pt x="7202" y="4934"/>
                    <a:pt x="7294" y="4873"/>
                    <a:pt x="7312" y="4787"/>
                  </a:cubicBezTo>
                  <a:lnTo>
                    <a:pt x="8431" y="2501"/>
                  </a:lnTo>
                  <a:lnTo>
                    <a:pt x="8883" y="3239"/>
                  </a:lnTo>
                  <a:cubicBezTo>
                    <a:pt x="8955" y="3334"/>
                    <a:pt x="9002" y="3358"/>
                    <a:pt x="9098" y="3358"/>
                  </a:cubicBezTo>
                  <a:cubicBezTo>
                    <a:pt x="9193" y="3358"/>
                    <a:pt x="9264" y="3310"/>
                    <a:pt x="9312" y="3239"/>
                  </a:cubicBezTo>
                  <a:lnTo>
                    <a:pt x="10169" y="1524"/>
                  </a:lnTo>
                  <a:close/>
                  <a:moveTo>
                    <a:pt x="10146" y="3334"/>
                  </a:moveTo>
                  <a:lnTo>
                    <a:pt x="10693" y="4501"/>
                  </a:lnTo>
                  <a:lnTo>
                    <a:pt x="10693" y="10669"/>
                  </a:lnTo>
                  <a:lnTo>
                    <a:pt x="1739" y="10669"/>
                  </a:lnTo>
                  <a:lnTo>
                    <a:pt x="1739" y="8716"/>
                  </a:lnTo>
                  <a:lnTo>
                    <a:pt x="1763" y="8716"/>
                  </a:lnTo>
                  <a:lnTo>
                    <a:pt x="2192" y="7859"/>
                  </a:lnTo>
                  <a:lnTo>
                    <a:pt x="3311" y="8883"/>
                  </a:lnTo>
                  <a:cubicBezTo>
                    <a:pt x="3382" y="8930"/>
                    <a:pt x="3430" y="8930"/>
                    <a:pt x="3501" y="8930"/>
                  </a:cubicBezTo>
                  <a:cubicBezTo>
                    <a:pt x="3549" y="8930"/>
                    <a:pt x="3620" y="8883"/>
                    <a:pt x="3668" y="8835"/>
                  </a:cubicBezTo>
                  <a:lnTo>
                    <a:pt x="4263" y="7978"/>
                  </a:lnTo>
                  <a:lnTo>
                    <a:pt x="5145" y="8430"/>
                  </a:lnTo>
                  <a:cubicBezTo>
                    <a:pt x="5168" y="8442"/>
                    <a:pt x="5198" y="8448"/>
                    <a:pt x="5228" y="8448"/>
                  </a:cubicBezTo>
                  <a:cubicBezTo>
                    <a:pt x="5258" y="8448"/>
                    <a:pt x="5287" y="8442"/>
                    <a:pt x="5311" y="8430"/>
                  </a:cubicBezTo>
                  <a:cubicBezTo>
                    <a:pt x="5383" y="8406"/>
                    <a:pt x="5430" y="8359"/>
                    <a:pt x="5454" y="8311"/>
                  </a:cubicBezTo>
                  <a:lnTo>
                    <a:pt x="6335" y="6454"/>
                  </a:lnTo>
                  <a:lnTo>
                    <a:pt x="6978" y="6739"/>
                  </a:lnTo>
                  <a:cubicBezTo>
                    <a:pt x="7009" y="6752"/>
                    <a:pt x="7041" y="6758"/>
                    <a:pt x="7073" y="6758"/>
                  </a:cubicBezTo>
                  <a:cubicBezTo>
                    <a:pt x="7165" y="6758"/>
                    <a:pt x="7252" y="6709"/>
                    <a:pt x="7288" y="6620"/>
                  </a:cubicBezTo>
                  <a:lnTo>
                    <a:pt x="8407" y="4310"/>
                  </a:lnTo>
                  <a:lnTo>
                    <a:pt x="8860" y="5072"/>
                  </a:lnTo>
                  <a:cubicBezTo>
                    <a:pt x="8907" y="5144"/>
                    <a:pt x="8979" y="5192"/>
                    <a:pt x="9074" y="5192"/>
                  </a:cubicBezTo>
                  <a:cubicBezTo>
                    <a:pt x="9145" y="5192"/>
                    <a:pt x="9241" y="5120"/>
                    <a:pt x="9264" y="5072"/>
                  </a:cubicBezTo>
                  <a:lnTo>
                    <a:pt x="10146" y="3334"/>
                  </a:lnTo>
                  <a:close/>
                  <a:moveTo>
                    <a:pt x="11479" y="11026"/>
                  </a:moveTo>
                  <a:lnTo>
                    <a:pt x="11479" y="11502"/>
                  </a:lnTo>
                  <a:lnTo>
                    <a:pt x="310" y="11502"/>
                  </a:lnTo>
                  <a:lnTo>
                    <a:pt x="310" y="11026"/>
                  </a:lnTo>
                  <a:close/>
                  <a:moveTo>
                    <a:pt x="929" y="0"/>
                  </a:moveTo>
                  <a:cubicBezTo>
                    <a:pt x="810" y="0"/>
                    <a:pt x="715" y="48"/>
                    <a:pt x="715" y="167"/>
                  </a:cubicBezTo>
                  <a:lnTo>
                    <a:pt x="715" y="976"/>
                  </a:lnTo>
                  <a:lnTo>
                    <a:pt x="524" y="976"/>
                  </a:lnTo>
                  <a:cubicBezTo>
                    <a:pt x="429" y="976"/>
                    <a:pt x="334" y="1048"/>
                    <a:pt x="334" y="1119"/>
                  </a:cubicBezTo>
                  <a:cubicBezTo>
                    <a:pt x="334" y="1238"/>
                    <a:pt x="405" y="1334"/>
                    <a:pt x="524" y="1334"/>
                  </a:cubicBezTo>
                  <a:lnTo>
                    <a:pt x="715" y="1334"/>
                  </a:lnTo>
                  <a:lnTo>
                    <a:pt x="715" y="2239"/>
                  </a:lnTo>
                  <a:lnTo>
                    <a:pt x="524" y="2239"/>
                  </a:lnTo>
                  <a:cubicBezTo>
                    <a:pt x="429" y="2239"/>
                    <a:pt x="334" y="2286"/>
                    <a:pt x="334" y="2381"/>
                  </a:cubicBezTo>
                  <a:cubicBezTo>
                    <a:pt x="334" y="2501"/>
                    <a:pt x="405" y="2596"/>
                    <a:pt x="524" y="2596"/>
                  </a:cubicBezTo>
                  <a:lnTo>
                    <a:pt x="715" y="2596"/>
                  </a:lnTo>
                  <a:lnTo>
                    <a:pt x="715" y="3477"/>
                  </a:lnTo>
                  <a:lnTo>
                    <a:pt x="524" y="3477"/>
                  </a:lnTo>
                  <a:cubicBezTo>
                    <a:pt x="429" y="3477"/>
                    <a:pt x="334" y="3548"/>
                    <a:pt x="334" y="3620"/>
                  </a:cubicBezTo>
                  <a:cubicBezTo>
                    <a:pt x="334" y="3739"/>
                    <a:pt x="405" y="3834"/>
                    <a:pt x="524" y="3834"/>
                  </a:cubicBezTo>
                  <a:lnTo>
                    <a:pt x="715" y="3834"/>
                  </a:lnTo>
                  <a:lnTo>
                    <a:pt x="715" y="4739"/>
                  </a:lnTo>
                  <a:lnTo>
                    <a:pt x="524" y="4739"/>
                  </a:lnTo>
                  <a:cubicBezTo>
                    <a:pt x="429" y="4739"/>
                    <a:pt x="334" y="4787"/>
                    <a:pt x="334" y="4882"/>
                  </a:cubicBezTo>
                  <a:cubicBezTo>
                    <a:pt x="334" y="5001"/>
                    <a:pt x="405" y="5096"/>
                    <a:pt x="524" y="5096"/>
                  </a:cubicBezTo>
                  <a:lnTo>
                    <a:pt x="715" y="5096"/>
                  </a:lnTo>
                  <a:lnTo>
                    <a:pt x="715" y="5977"/>
                  </a:lnTo>
                  <a:lnTo>
                    <a:pt x="524" y="5977"/>
                  </a:lnTo>
                  <a:cubicBezTo>
                    <a:pt x="429" y="5977"/>
                    <a:pt x="334" y="6049"/>
                    <a:pt x="334" y="6144"/>
                  </a:cubicBezTo>
                  <a:cubicBezTo>
                    <a:pt x="334" y="6263"/>
                    <a:pt x="405" y="6335"/>
                    <a:pt x="524" y="6335"/>
                  </a:cubicBezTo>
                  <a:lnTo>
                    <a:pt x="715" y="6335"/>
                  </a:lnTo>
                  <a:lnTo>
                    <a:pt x="715" y="7240"/>
                  </a:lnTo>
                  <a:lnTo>
                    <a:pt x="524" y="7240"/>
                  </a:lnTo>
                  <a:cubicBezTo>
                    <a:pt x="429" y="7240"/>
                    <a:pt x="334" y="7287"/>
                    <a:pt x="334" y="7382"/>
                  </a:cubicBezTo>
                  <a:cubicBezTo>
                    <a:pt x="334" y="7502"/>
                    <a:pt x="405" y="7597"/>
                    <a:pt x="524" y="7597"/>
                  </a:cubicBezTo>
                  <a:lnTo>
                    <a:pt x="715" y="7597"/>
                  </a:lnTo>
                  <a:lnTo>
                    <a:pt x="715" y="8478"/>
                  </a:lnTo>
                  <a:lnTo>
                    <a:pt x="524" y="8478"/>
                  </a:lnTo>
                  <a:cubicBezTo>
                    <a:pt x="429" y="8478"/>
                    <a:pt x="334" y="8549"/>
                    <a:pt x="334" y="8645"/>
                  </a:cubicBezTo>
                  <a:cubicBezTo>
                    <a:pt x="334" y="8764"/>
                    <a:pt x="405" y="8835"/>
                    <a:pt x="524" y="8835"/>
                  </a:cubicBezTo>
                  <a:lnTo>
                    <a:pt x="715" y="8835"/>
                  </a:lnTo>
                  <a:lnTo>
                    <a:pt x="715" y="9740"/>
                  </a:lnTo>
                  <a:lnTo>
                    <a:pt x="524" y="9740"/>
                  </a:lnTo>
                  <a:cubicBezTo>
                    <a:pt x="429" y="9740"/>
                    <a:pt x="334" y="9788"/>
                    <a:pt x="334" y="9883"/>
                  </a:cubicBezTo>
                  <a:cubicBezTo>
                    <a:pt x="334" y="10002"/>
                    <a:pt x="405" y="10097"/>
                    <a:pt x="524" y="10097"/>
                  </a:cubicBezTo>
                  <a:lnTo>
                    <a:pt x="715" y="10097"/>
                  </a:lnTo>
                  <a:lnTo>
                    <a:pt x="715" y="10716"/>
                  </a:lnTo>
                  <a:lnTo>
                    <a:pt x="310" y="10716"/>
                  </a:lnTo>
                  <a:cubicBezTo>
                    <a:pt x="167" y="10716"/>
                    <a:pt x="1" y="10836"/>
                    <a:pt x="1" y="11026"/>
                  </a:cubicBezTo>
                  <a:lnTo>
                    <a:pt x="1" y="11574"/>
                  </a:lnTo>
                  <a:cubicBezTo>
                    <a:pt x="1" y="11740"/>
                    <a:pt x="120" y="11883"/>
                    <a:pt x="310" y="11883"/>
                  </a:cubicBezTo>
                  <a:lnTo>
                    <a:pt x="11598" y="11883"/>
                  </a:lnTo>
                  <a:cubicBezTo>
                    <a:pt x="11741" y="11883"/>
                    <a:pt x="11884" y="11764"/>
                    <a:pt x="11884" y="11574"/>
                  </a:cubicBezTo>
                  <a:lnTo>
                    <a:pt x="11884" y="11026"/>
                  </a:lnTo>
                  <a:cubicBezTo>
                    <a:pt x="11836" y="10812"/>
                    <a:pt x="11717" y="10693"/>
                    <a:pt x="11527" y="10693"/>
                  </a:cubicBezTo>
                  <a:lnTo>
                    <a:pt x="11050" y="10693"/>
                  </a:lnTo>
                  <a:lnTo>
                    <a:pt x="11050" y="4501"/>
                  </a:lnTo>
                  <a:lnTo>
                    <a:pt x="11050" y="2691"/>
                  </a:lnTo>
                  <a:cubicBezTo>
                    <a:pt x="11050" y="2643"/>
                    <a:pt x="11050" y="2620"/>
                    <a:pt x="11027" y="2572"/>
                  </a:cubicBezTo>
                  <a:lnTo>
                    <a:pt x="10384" y="1191"/>
                  </a:lnTo>
                  <a:cubicBezTo>
                    <a:pt x="10336" y="1095"/>
                    <a:pt x="10265" y="1048"/>
                    <a:pt x="10169" y="1048"/>
                  </a:cubicBezTo>
                  <a:cubicBezTo>
                    <a:pt x="10169" y="1048"/>
                    <a:pt x="9979" y="1095"/>
                    <a:pt x="9955" y="1191"/>
                  </a:cubicBezTo>
                  <a:lnTo>
                    <a:pt x="9098" y="2929"/>
                  </a:lnTo>
                  <a:lnTo>
                    <a:pt x="8645" y="2167"/>
                  </a:lnTo>
                  <a:cubicBezTo>
                    <a:pt x="8598" y="2096"/>
                    <a:pt x="8526" y="2048"/>
                    <a:pt x="8431" y="2048"/>
                  </a:cubicBezTo>
                  <a:cubicBezTo>
                    <a:pt x="8359" y="2048"/>
                    <a:pt x="8264" y="2119"/>
                    <a:pt x="8240" y="2215"/>
                  </a:cubicBezTo>
                  <a:lnTo>
                    <a:pt x="7073" y="4596"/>
                  </a:lnTo>
                  <a:lnTo>
                    <a:pt x="6407" y="4310"/>
                  </a:lnTo>
                  <a:cubicBezTo>
                    <a:pt x="6376" y="4298"/>
                    <a:pt x="6344" y="4292"/>
                    <a:pt x="6312" y="4292"/>
                  </a:cubicBezTo>
                  <a:cubicBezTo>
                    <a:pt x="6222" y="4292"/>
                    <a:pt x="6139" y="4341"/>
                    <a:pt x="6121" y="4429"/>
                  </a:cubicBezTo>
                  <a:lnTo>
                    <a:pt x="5240" y="6287"/>
                  </a:lnTo>
                  <a:lnTo>
                    <a:pt x="4382" y="5835"/>
                  </a:lnTo>
                  <a:cubicBezTo>
                    <a:pt x="4345" y="5819"/>
                    <a:pt x="4307" y="5812"/>
                    <a:pt x="4272" y="5812"/>
                  </a:cubicBezTo>
                  <a:cubicBezTo>
                    <a:pt x="4195" y="5812"/>
                    <a:pt x="4129" y="5848"/>
                    <a:pt x="4097" y="5930"/>
                  </a:cubicBezTo>
                  <a:lnTo>
                    <a:pt x="3501" y="6763"/>
                  </a:lnTo>
                  <a:lnTo>
                    <a:pt x="2358" y="5715"/>
                  </a:lnTo>
                  <a:cubicBezTo>
                    <a:pt x="2311" y="5644"/>
                    <a:pt x="2215" y="5644"/>
                    <a:pt x="2144" y="5644"/>
                  </a:cubicBezTo>
                  <a:cubicBezTo>
                    <a:pt x="2072" y="5644"/>
                    <a:pt x="2001" y="5715"/>
                    <a:pt x="1977" y="5763"/>
                  </a:cubicBezTo>
                  <a:lnTo>
                    <a:pt x="1501" y="6787"/>
                  </a:lnTo>
                  <a:cubicBezTo>
                    <a:pt x="1477" y="6811"/>
                    <a:pt x="1477" y="6835"/>
                    <a:pt x="1501" y="6906"/>
                  </a:cubicBezTo>
                  <a:lnTo>
                    <a:pt x="1501" y="10716"/>
                  </a:lnTo>
                  <a:lnTo>
                    <a:pt x="1072" y="10716"/>
                  </a:lnTo>
                  <a:lnTo>
                    <a:pt x="1072" y="167"/>
                  </a:lnTo>
                  <a:cubicBezTo>
                    <a:pt x="1072" y="95"/>
                    <a:pt x="1025"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0" name="Google Shape;3330;p65"/>
          <p:cNvGrpSpPr/>
          <p:nvPr/>
        </p:nvGrpSpPr>
        <p:grpSpPr>
          <a:xfrm>
            <a:off x="7734048" y="4149600"/>
            <a:ext cx="357184" cy="352205"/>
            <a:chOff x="7391135" y="4149600"/>
            <a:chExt cx="357184" cy="352205"/>
          </a:xfrm>
        </p:grpSpPr>
        <p:sp>
          <p:nvSpPr>
            <p:cNvPr id="3331" name="Google Shape;3331;p65"/>
            <p:cNvSpPr/>
            <p:nvPr/>
          </p:nvSpPr>
          <p:spPr>
            <a:xfrm>
              <a:off x="7497635" y="4251836"/>
              <a:ext cx="144156" cy="144185"/>
            </a:xfrm>
            <a:custGeom>
              <a:rect b="b" l="l" r="r" t="t"/>
              <a:pathLst>
                <a:path extrusionOk="0" h="4836" w="4835">
                  <a:moveTo>
                    <a:pt x="2430" y="1"/>
                  </a:moveTo>
                  <a:cubicBezTo>
                    <a:pt x="1096" y="1"/>
                    <a:pt x="1" y="1096"/>
                    <a:pt x="1" y="2430"/>
                  </a:cubicBezTo>
                  <a:cubicBezTo>
                    <a:pt x="1" y="3740"/>
                    <a:pt x="1096" y="4835"/>
                    <a:pt x="2430" y="4835"/>
                  </a:cubicBezTo>
                  <a:cubicBezTo>
                    <a:pt x="3763" y="4835"/>
                    <a:pt x="4835" y="3740"/>
                    <a:pt x="4835" y="2430"/>
                  </a:cubicBezTo>
                  <a:cubicBezTo>
                    <a:pt x="4835" y="1096"/>
                    <a:pt x="3763" y="1"/>
                    <a:pt x="2430"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65"/>
            <p:cNvSpPr/>
            <p:nvPr/>
          </p:nvSpPr>
          <p:spPr>
            <a:xfrm>
              <a:off x="7533861" y="4256816"/>
              <a:ext cx="107930" cy="139206"/>
            </a:xfrm>
            <a:custGeom>
              <a:rect b="b" l="l" r="r" t="t"/>
              <a:pathLst>
                <a:path extrusionOk="0" h="4669" w="3620">
                  <a:moveTo>
                    <a:pt x="1977" y="1"/>
                  </a:moveTo>
                  <a:cubicBezTo>
                    <a:pt x="2667" y="405"/>
                    <a:pt x="3144" y="1191"/>
                    <a:pt x="3144" y="2049"/>
                  </a:cubicBezTo>
                  <a:cubicBezTo>
                    <a:pt x="3144" y="3382"/>
                    <a:pt x="2072" y="4454"/>
                    <a:pt x="738" y="4454"/>
                  </a:cubicBezTo>
                  <a:cubicBezTo>
                    <a:pt x="476" y="4454"/>
                    <a:pt x="238" y="4430"/>
                    <a:pt x="0" y="4335"/>
                  </a:cubicBezTo>
                  <a:lnTo>
                    <a:pt x="0" y="4335"/>
                  </a:lnTo>
                  <a:cubicBezTo>
                    <a:pt x="357" y="4549"/>
                    <a:pt x="762" y="4668"/>
                    <a:pt x="1215" y="4668"/>
                  </a:cubicBezTo>
                  <a:cubicBezTo>
                    <a:pt x="2548" y="4668"/>
                    <a:pt x="3620" y="3597"/>
                    <a:pt x="3620" y="2263"/>
                  </a:cubicBezTo>
                  <a:cubicBezTo>
                    <a:pt x="3620" y="1191"/>
                    <a:pt x="2929" y="286"/>
                    <a:pt x="1977"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65"/>
            <p:cNvSpPr/>
            <p:nvPr/>
          </p:nvSpPr>
          <p:spPr>
            <a:xfrm>
              <a:off x="7397516" y="4165938"/>
              <a:ext cx="172569" cy="200416"/>
            </a:xfrm>
            <a:custGeom>
              <a:rect b="b" l="l" r="r" t="t"/>
              <a:pathLst>
                <a:path extrusionOk="0" h="6722" w="5788">
                  <a:moveTo>
                    <a:pt x="5788" y="0"/>
                  </a:moveTo>
                  <a:cubicBezTo>
                    <a:pt x="3049" y="0"/>
                    <a:pt x="787" y="2120"/>
                    <a:pt x="596" y="4835"/>
                  </a:cubicBezTo>
                  <a:lnTo>
                    <a:pt x="191" y="4811"/>
                  </a:lnTo>
                  <a:cubicBezTo>
                    <a:pt x="72" y="4811"/>
                    <a:pt x="1" y="4954"/>
                    <a:pt x="72" y="5025"/>
                  </a:cubicBezTo>
                  <a:lnTo>
                    <a:pt x="1239" y="6668"/>
                  </a:lnTo>
                  <a:cubicBezTo>
                    <a:pt x="1263" y="6704"/>
                    <a:pt x="1299" y="6722"/>
                    <a:pt x="1334" y="6722"/>
                  </a:cubicBezTo>
                  <a:cubicBezTo>
                    <a:pt x="1370" y="6722"/>
                    <a:pt x="1406" y="6704"/>
                    <a:pt x="1430" y="6668"/>
                  </a:cubicBezTo>
                  <a:lnTo>
                    <a:pt x="2597" y="5025"/>
                  </a:lnTo>
                  <a:cubicBezTo>
                    <a:pt x="2668" y="4930"/>
                    <a:pt x="2597" y="4811"/>
                    <a:pt x="2478" y="4811"/>
                  </a:cubicBezTo>
                  <a:lnTo>
                    <a:pt x="2073" y="4811"/>
                  </a:lnTo>
                  <a:cubicBezTo>
                    <a:pt x="2239" y="2953"/>
                    <a:pt x="3859" y="1453"/>
                    <a:pt x="5788" y="1453"/>
                  </a:cubicBezTo>
                  <a:lnTo>
                    <a:pt x="5788" y="0"/>
                  </a:ln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65"/>
            <p:cNvSpPr/>
            <p:nvPr/>
          </p:nvSpPr>
          <p:spPr>
            <a:xfrm>
              <a:off x="7525334" y="4153714"/>
              <a:ext cx="200953" cy="171287"/>
            </a:xfrm>
            <a:custGeom>
              <a:rect b="b" l="l" r="r" t="t"/>
              <a:pathLst>
                <a:path extrusionOk="0" h="5745" w="6740">
                  <a:moveTo>
                    <a:pt x="1781" y="1"/>
                  </a:moveTo>
                  <a:cubicBezTo>
                    <a:pt x="1758" y="1"/>
                    <a:pt x="1735" y="10"/>
                    <a:pt x="1715" y="29"/>
                  </a:cubicBezTo>
                  <a:lnTo>
                    <a:pt x="72" y="1172"/>
                  </a:lnTo>
                  <a:cubicBezTo>
                    <a:pt x="0" y="1244"/>
                    <a:pt x="0" y="1339"/>
                    <a:pt x="72" y="1387"/>
                  </a:cubicBezTo>
                  <a:lnTo>
                    <a:pt x="1715" y="2554"/>
                  </a:lnTo>
                  <a:cubicBezTo>
                    <a:pt x="1735" y="2573"/>
                    <a:pt x="1758" y="2582"/>
                    <a:pt x="1781" y="2582"/>
                  </a:cubicBezTo>
                  <a:cubicBezTo>
                    <a:pt x="1843" y="2582"/>
                    <a:pt x="1906" y="2521"/>
                    <a:pt x="1906" y="2435"/>
                  </a:cubicBezTo>
                  <a:lnTo>
                    <a:pt x="1906" y="2030"/>
                  </a:lnTo>
                  <a:cubicBezTo>
                    <a:pt x="3787" y="2196"/>
                    <a:pt x="5287" y="3816"/>
                    <a:pt x="5287" y="5745"/>
                  </a:cubicBezTo>
                  <a:lnTo>
                    <a:pt x="6740" y="5745"/>
                  </a:lnTo>
                  <a:cubicBezTo>
                    <a:pt x="6740" y="3006"/>
                    <a:pt x="4620" y="744"/>
                    <a:pt x="1906" y="553"/>
                  </a:cubicBezTo>
                  <a:lnTo>
                    <a:pt x="1906" y="148"/>
                  </a:lnTo>
                  <a:cubicBezTo>
                    <a:pt x="1906" y="62"/>
                    <a:pt x="1843" y="1"/>
                    <a:pt x="178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65"/>
            <p:cNvSpPr/>
            <p:nvPr/>
          </p:nvSpPr>
          <p:spPr>
            <a:xfrm>
              <a:off x="7584279" y="4171603"/>
              <a:ext cx="142724" cy="146302"/>
            </a:xfrm>
            <a:custGeom>
              <a:rect b="b" l="l" r="r" t="t"/>
              <a:pathLst>
                <a:path extrusionOk="0" h="4907" w="4787">
                  <a:moveTo>
                    <a:pt x="0" y="1"/>
                  </a:moveTo>
                  <a:lnTo>
                    <a:pt x="0" y="191"/>
                  </a:lnTo>
                  <a:cubicBezTo>
                    <a:pt x="0" y="310"/>
                    <a:pt x="48" y="406"/>
                    <a:pt x="167" y="406"/>
                  </a:cubicBezTo>
                  <a:cubicBezTo>
                    <a:pt x="2572" y="668"/>
                    <a:pt x="4477" y="2525"/>
                    <a:pt x="4787" y="4907"/>
                  </a:cubicBezTo>
                  <a:cubicBezTo>
                    <a:pt x="4644" y="2287"/>
                    <a:pt x="2596" y="191"/>
                    <a:pt x="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65"/>
            <p:cNvSpPr/>
            <p:nvPr/>
          </p:nvSpPr>
          <p:spPr>
            <a:xfrm>
              <a:off x="7525334" y="4154728"/>
              <a:ext cx="56827" cy="45319"/>
            </a:xfrm>
            <a:custGeom>
              <a:rect b="b" l="l" r="r" t="t"/>
              <a:pathLst>
                <a:path extrusionOk="0" h="1520" w="1906">
                  <a:moveTo>
                    <a:pt x="1780" y="0"/>
                  </a:moveTo>
                  <a:cubicBezTo>
                    <a:pt x="1757" y="0"/>
                    <a:pt x="1734" y="6"/>
                    <a:pt x="1715" y="19"/>
                  </a:cubicBezTo>
                  <a:lnTo>
                    <a:pt x="72" y="1186"/>
                  </a:lnTo>
                  <a:cubicBezTo>
                    <a:pt x="0" y="1234"/>
                    <a:pt x="0" y="1329"/>
                    <a:pt x="72" y="1400"/>
                  </a:cubicBezTo>
                  <a:lnTo>
                    <a:pt x="215" y="1519"/>
                  </a:lnTo>
                  <a:lnTo>
                    <a:pt x="1739" y="448"/>
                  </a:lnTo>
                  <a:cubicBezTo>
                    <a:pt x="1760" y="416"/>
                    <a:pt x="1792" y="403"/>
                    <a:pt x="1822" y="403"/>
                  </a:cubicBezTo>
                  <a:cubicBezTo>
                    <a:pt x="1858" y="403"/>
                    <a:pt x="1892" y="422"/>
                    <a:pt x="1906" y="448"/>
                  </a:cubicBezTo>
                  <a:lnTo>
                    <a:pt x="1906" y="114"/>
                  </a:lnTo>
                  <a:cubicBezTo>
                    <a:pt x="1906" y="45"/>
                    <a:pt x="1842" y="0"/>
                    <a:pt x="178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65"/>
            <p:cNvSpPr/>
            <p:nvPr/>
          </p:nvSpPr>
          <p:spPr>
            <a:xfrm>
              <a:off x="7570772" y="4282039"/>
              <a:ext cx="172569" cy="199880"/>
            </a:xfrm>
            <a:custGeom>
              <a:rect b="b" l="l" r="r" t="t"/>
              <a:pathLst>
                <a:path extrusionOk="0" h="6704" w="5788">
                  <a:moveTo>
                    <a:pt x="4451" y="0"/>
                  </a:moveTo>
                  <a:cubicBezTo>
                    <a:pt x="4412" y="0"/>
                    <a:pt x="4370" y="12"/>
                    <a:pt x="4335" y="36"/>
                  </a:cubicBezTo>
                  <a:lnTo>
                    <a:pt x="3192" y="1679"/>
                  </a:lnTo>
                  <a:cubicBezTo>
                    <a:pt x="3120" y="1774"/>
                    <a:pt x="3192" y="1893"/>
                    <a:pt x="3311" y="1893"/>
                  </a:cubicBezTo>
                  <a:lnTo>
                    <a:pt x="3716" y="1893"/>
                  </a:lnTo>
                  <a:cubicBezTo>
                    <a:pt x="3549" y="3751"/>
                    <a:pt x="1930" y="5251"/>
                    <a:pt x="1" y="5251"/>
                  </a:cubicBezTo>
                  <a:lnTo>
                    <a:pt x="1" y="6704"/>
                  </a:lnTo>
                  <a:cubicBezTo>
                    <a:pt x="2739" y="6704"/>
                    <a:pt x="5002" y="4584"/>
                    <a:pt x="5192" y="1893"/>
                  </a:cubicBezTo>
                  <a:lnTo>
                    <a:pt x="5597" y="1893"/>
                  </a:lnTo>
                  <a:cubicBezTo>
                    <a:pt x="5716" y="1893"/>
                    <a:pt x="5787" y="1774"/>
                    <a:pt x="5716" y="1679"/>
                  </a:cubicBezTo>
                  <a:lnTo>
                    <a:pt x="4549" y="36"/>
                  </a:lnTo>
                  <a:cubicBezTo>
                    <a:pt x="4525" y="12"/>
                    <a:pt x="4490" y="0"/>
                    <a:pt x="4451"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65"/>
            <p:cNvSpPr/>
            <p:nvPr/>
          </p:nvSpPr>
          <p:spPr>
            <a:xfrm>
              <a:off x="7580015" y="4339195"/>
              <a:ext cx="146272" cy="142724"/>
            </a:xfrm>
            <a:custGeom>
              <a:rect b="b" l="l" r="r" t="t"/>
              <a:pathLst>
                <a:path extrusionOk="0" h="4787" w="4906">
                  <a:moveTo>
                    <a:pt x="4668" y="0"/>
                  </a:moveTo>
                  <a:cubicBezTo>
                    <a:pt x="4549" y="0"/>
                    <a:pt x="4453" y="95"/>
                    <a:pt x="4477" y="167"/>
                  </a:cubicBezTo>
                  <a:cubicBezTo>
                    <a:pt x="4215" y="2596"/>
                    <a:pt x="2382" y="4501"/>
                    <a:pt x="0" y="4787"/>
                  </a:cubicBezTo>
                  <a:cubicBezTo>
                    <a:pt x="2620" y="4644"/>
                    <a:pt x="4692" y="2596"/>
                    <a:pt x="490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65"/>
            <p:cNvSpPr/>
            <p:nvPr/>
          </p:nvSpPr>
          <p:spPr>
            <a:xfrm>
              <a:off x="7697159" y="4281503"/>
              <a:ext cx="46183" cy="57006"/>
            </a:xfrm>
            <a:custGeom>
              <a:rect b="b" l="l" r="r" t="t"/>
              <a:pathLst>
                <a:path extrusionOk="0" h="1912" w="1549">
                  <a:moveTo>
                    <a:pt x="215" y="0"/>
                  </a:moveTo>
                  <a:cubicBezTo>
                    <a:pt x="179" y="0"/>
                    <a:pt x="143" y="18"/>
                    <a:pt x="120" y="54"/>
                  </a:cubicBezTo>
                  <a:lnTo>
                    <a:pt x="1" y="197"/>
                  </a:lnTo>
                  <a:lnTo>
                    <a:pt x="1072" y="1721"/>
                  </a:lnTo>
                  <a:cubicBezTo>
                    <a:pt x="1120" y="1792"/>
                    <a:pt x="1096" y="1864"/>
                    <a:pt x="1072" y="1911"/>
                  </a:cubicBezTo>
                  <a:lnTo>
                    <a:pt x="1382" y="1911"/>
                  </a:lnTo>
                  <a:cubicBezTo>
                    <a:pt x="1477" y="1911"/>
                    <a:pt x="1548" y="1792"/>
                    <a:pt x="1477" y="1697"/>
                  </a:cubicBezTo>
                  <a:lnTo>
                    <a:pt x="310" y="54"/>
                  </a:lnTo>
                  <a:cubicBezTo>
                    <a:pt x="286" y="18"/>
                    <a:pt x="251" y="0"/>
                    <a:pt x="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65"/>
            <p:cNvSpPr/>
            <p:nvPr/>
          </p:nvSpPr>
          <p:spPr>
            <a:xfrm>
              <a:off x="7726259" y="4338480"/>
              <a:ext cx="2892" cy="1431"/>
            </a:xfrm>
            <a:custGeom>
              <a:rect b="b" l="l" r="r" t="t"/>
              <a:pathLst>
                <a:path extrusionOk="0" h="48" w="97">
                  <a:moveTo>
                    <a:pt x="1" y="0"/>
                  </a:moveTo>
                  <a:lnTo>
                    <a:pt x="1" y="48"/>
                  </a:lnTo>
                  <a:cubicBezTo>
                    <a:pt x="25" y="24"/>
                    <a:pt x="49" y="24"/>
                    <a:pt x="9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65"/>
            <p:cNvSpPr/>
            <p:nvPr/>
          </p:nvSpPr>
          <p:spPr>
            <a:xfrm>
              <a:off x="7414570" y="4322856"/>
              <a:ext cx="200953" cy="171287"/>
            </a:xfrm>
            <a:custGeom>
              <a:rect b="b" l="l" r="r" t="t"/>
              <a:pathLst>
                <a:path extrusionOk="0" h="5745" w="6740">
                  <a:moveTo>
                    <a:pt x="0" y="0"/>
                  </a:moveTo>
                  <a:cubicBezTo>
                    <a:pt x="0" y="2739"/>
                    <a:pt x="2120" y="5001"/>
                    <a:pt x="4835" y="5192"/>
                  </a:cubicBezTo>
                  <a:lnTo>
                    <a:pt x="4835" y="5597"/>
                  </a:lnTo>
                  <a:cubicBezTo>
                    <a:pt x="4835" y="5683"/>
                    <a:pt x="4897" y="5744"/>
                    <a:pt x="4959" y="5744"/>
                  </a:cubicBezTo>
                  <a:cubicBezTo>
                    <a:pt x="4982" y="5744"/>
                    <a:pt x="5006" y="5735"/>
                    <a:pt x="5025" y="5716"/>
                  </a:cubicBezTo>
                  <a:lnTo>
                    <a:pt x="6668" y="4573"/>
                  </a:lnTo>
                  <a:cubicBezTo>
                    <a:pt x="6740" y="4501"/>
                    <a:pt x="6740" y="4406"/>
                    <a:pt x="6668" y="4358"/>
                  </a:cubicBezTo>
                  <a:lnTo>
                    <a:pt x="5025" y="3191"/>
                  </a:lnTo>
                  <a:cubicBezTo>
                    <a:pt x="5007" y="3179"/>
                    <a:pt x="4985" y="3173"/>
                    <a:pt x="4963" y="3173"/>
                  </a:cubicBezTo>
                  <a:cubicBezTo>
                    <a:pt x="4900" y="3173"/>
                    <a:pt x="4835" y="3222"/>
                    <a:pt x="4835" y="3311"/>
                  </a:cubicBezTo>
                  <a:lnTo>
                    <a:pt x="4835" y="3739"/>
                  </a:lnTo>
                  <a:cubicBezTo>
                    <a:pt x="2953" y="3549"/>
                    <a:pt x="1453" y="1953"/>
                    <a:pt x="1453"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65"/>
            <p:cNvSpPr/>
            <p:nvPr/>
          </p:nvSpPr>
          <p:spPr>
            <a:xfrm>
              <a:off x="7397516" y="4255384"/>
              <a:ext cx="79546" cy="111687"/>
            </a:xfrm>
            <a:custGeom>
              <a:rect b="b" l="l" r="r" t="t"/>
              <a:pathLst>
                <a:path extrusionOk="0" h="3746" w="2668">
                  <a:moveTo>
                    <a:pt x="1072" y="1"/>
                  </a:moveTo>
                  <a:cubicBezTo>
                    <a:pt x="810" y="573"/>
                    <a:pt x="668" y="1192"/>
                    <a:pt x="596" y="1859"/>
                  </a:cubicBezTo>
                  <a:lnTo>
                    <a:pt x="191" y="1859"/>
                  </a:lnTo>
                  <a:cubicBezTo>
                    <a:pt x="72" y="1859"/>
                    <a:pt x="1" y="1978"/>
                    <a:pt x="72" y="2073"/>
                  </a:cubicBezTo>
                  <a:lnTo>
                    <a:pt x="1239" y="3692"/>
                  </a:lnTo>
                  <a:cubicBezTo>
                    <a:pt x="1263" y="3728"/>
                    <a:pt x="1299" y="3746"/>
                    <a:pt x="1334" y="3746"/>
                  </a:cubicBezTo>
                  <a:cubicBezTo>
                    <a:pt x="1370" y="3746"/>
                    <a:pt x="1406" y="3728"/>
                    <a:pt x="1430" y="3692"/>
                  </a:cubicBezTo>
                  <a:lnTo>
                    <a:pt x="2597" y="2073"/>
                  </a:lnTo>
                  <a:cubicBezTo>
                    <a:pt x="2668" y="1978"/>
                    <a:pt x="2597" y="1859"/>
                    <a:pt x="2478" y="1859"/>
                  </a:cubicBezTo>
                  <a:lnTo>
                    <a:pt x="2073" y="1859"/>
                  </a:lnTo>
                  <a:cubicBezTo>
                    <a:pt x="2096" y="1358"/>
                    <a:pt x="2239" y="882"/>
                    <a:pt x="2478" y="453"/>
                  </a:cubicBezTo>
                  <a:lnTo>
                    <a:pt x="1072" y="1"/>
                  </a:ln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65"/>
            <p:cNvSpPr/>
            <p:nvPr/>
          </p:nvSpPr>
          <p:spPr>
            <a:xfrm>
              <a:off x="7530313" y="4296589"/>
              <a:ext cx="80262" cy="10674"/>
            </a:xfrm>
            <a:custGeom>
              <a:rect b="b" l="l" r="r" t="t"/>
              <a:pathLst>
                <a:path extrusionOk="0" h="358" w="2692">
                  <a:moveTo>
                    <a:pt x="167" y="0"/>
                  </a:moveTo>
                  <a:cubicBezTo>
                    <a:pt x="72" y="0"/>
                    <a:pt x="0" y="48"/>
                    <a:pt x="0" y="143"/>
                  </a:cubicBezTo>
                  <a:cubicBezTo>
                    <a:pt x="0" y="262"/>
                    <a:pt x="48" y="357"/>
                    <a:pt x="167" y="357"/>
                  </a:cubicBezTo>
                  <a:lnTo>
                    <a:pt x="2524" y="357"/>
                  </a:lnTo>
                  <a:cubicBezTo>
                    <a:pt x="2620" y="357"/>
                    <a:pt x="2691" y="286"/>
                    <a:pt x="2691" y="215"/>
                  </a:cubicBezTo>
                  <a:cubicBezTo>
                    <a:pt x="2691" y="95"/>
                    <a:pt x="2620" y="0"/>
                    <a:pt x="2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65"/>
            <p:cNvSpPr/>
            <p:nvPr/>
          </p:nvSpPr>
          <p:spPr>
            <a:xfrm>
              <a:off x="7530313" y="4319308"/>
              <a:ext cx="80262" cy="10674"/>
            </a:xfrm>
            <a:custGeom>
              <a:rect b="b" l="l" r="r" t="t"/>
              <a:pathLst>
                <a:path extrusionOk="0" h="358" w="2692">
                  <a:moveTo>
                    <a:pt x="167" y="0"/>
                  </a:moveTo>
                  <a:cubicBezTo>
                    <a:pt x="72" y="0"/>
                    <a:pt x="0" y="72"/>
                    <a:pt x="0" y="167"/>
                  </a:cubicBezTo>
                  <a:cubicBezTo>
                    <a:pt x="0" y="286"/>
                    <a:pt x="48" y="357"/>
                    <a:pt x="167" y="357"/>
                  </a:cubicBezTo>
                  <a:lnTo>
                    <a:pt x="2524" y="357"/>
                  </a:lnTo>
                  <a:cubicBezTo>
                    <a:pt x="2620" y="357"/>
                    <a:pt x="2691" y="310"/>
                    <a:pt x="2691" y="215"/>
                  </a:cubicBezTo>
                  <a:cubicBezTo>
                    <a:pt x="2691" y="96"/>
                    <a:pt x="2620" y="0"/>
                    <a:pt x="2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65"/>
            <p:cNvSpPr/>
            <p:nvPr/>
          </p:nvSpPr>
          <p:spPr>
            <a:xfrm>
              <a:off x="7548053" y="4342028"/>
              <a:ext cx="44752" cy="10674"/>
            </a:xfrm>
            <a:custGeom>
              <a:rect b="b" l="l" r="r" t="t"/>
              <a:pathLst>
                <a:path extrusionOk="0" h="358" w="1501">
                  <a:moveTo>
                    <a:pt x="167" y="0"/>
                  </a:moveTo>
                  <a:cubicBezTo>
                    <a:pt x="72" y="0"/>
                    <a:pt x="0" y="48"/>
                    <a:pt x="0" y="143"/>
                  </a:cubicBezTo>
                  <a:cubicBezTo>
                    <a:pt x="0" y="262"/>
                    <a:pt x="48" y="358"/>
                    <a:pt x="167" y="358"/>
                  </a:cubicBezTo>
                  <a:lnTo>
                    <a:pt x="1334" y="358"/>
                  </a:lnTo>
                  <a:cubicBezTo>
                    <a:pt x="1429" y="358"/>
                    <a:pt x="1501" y="286"/>
                    <a:pt x="1501" y="191"/>
                  </a:cubicBezTo>
                  <a:cubicBezTo>
                    <a:pt x="1501" y="72"/>
                    <a:pt x="1453" y="0"/>
                    <a:pt x="13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65"/>
            <p:cNvSpPr/>
            <p:nvPr/>
          </p:nvSpPr>
          <p:spPr>
            <a:xfrm>
              <a:off x="7492656" y="4247602"/>
              <a:ext cx="154829" cy="154799"/>
            </a:xfrm>
            <a:custGeom>
              <a:rect b="b" l="l" r="r" t="t"/>
              <a:pathLst>
                <a:path extrusionOk="0" h="5192" w="5193">
                  <a:moveTo>
                    <a:pt x="2597" y="333"/>
                  </a:moveTo>
                  <a:cubicBezTo>
                    <a:pt x="3811" y="333"/>
                    <a:pt x="4835" y="1334"/>
                    <a:pt x="4835" y="2572"/>
                  </a:cubicBezTo>
                  <a:cubicBezTo>
                    <a:pt x="4835" y="3787"/>
                    <a:pt x="3835" y="4787"/>
                    <a:pt x="2597" y="4787"/>
                  </a:cubicBezTo>
                  <a:cubicBezTo>
                    <a:pt x="1382" y="4787"/>
                    <a:pt x="358" y="3787"/>
                    <a:pt x="358" y="2572"/>
                  </a:cubicBezTo>
                  <a:cubicBezTo>
                    <a:pt x="358" y="1334"/>
                    <a:pt x="1382" y="333"/>
                    <a:pt x="2597" y="333"/>
                  </a:cubicBezTo>
                  <a:close/>
                  <a:moveTo>
                    <a:pt x="2597" y="0"/>
                  </a:moveTo>
                  <a:cubicBezTo>
                    <a:pt x="1168" y="0"/>
                    <a:pt x="1" y="1167"/>
                    <a:pt x="1" y="2596"/>
                  </a:cubicBezTo>
                  <a:cubicBezTo>
                    <a:pt x="1" y="4025"/>
                    <a:pt x="1168" y="5192"/>
                    <a:pt x="2597" y="5192"/>
                  </a:cubicBezTo>
                  <a:cubicBezTo>
                    <a:pt x="4026" y="5192"/>
                    <a:pt x="5192" y="4025"/>
                    <a:pt x="5192" y="2596"/>
                  </a:cubicBezTo>
                  <a:cubicBezTo>
                    <a:pt x="5192" y="1167"/>
                    <a:pt x="4026" y="0"/>
                    <a:pt x="259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65"/>
            <p:cNvSpPr/>
            <p:nvPr/>
          </p:nvSpPr>
          <p:spPr>
            <a:xfrm>
              <a:off x="7391135" y="4149600"/>
              <a:ext cx="357184" cy="352205"/>
            </a:xfrm>
            <a:custGeom>
              <a:rect b="b" l="l" r="r" t="t"/>
              <a:pathLst>
                <a:path extrusionOk="0" h="11813" w="11980">
                  <a:moveTo>
                    <a:pt x="6287" y="382"/>
                  </a:moveTo>
                  <a:lnTo>
                    <a:pt x="6287" y="691"/>
                  </a:lnTo>
                  <a:cubicBezTo>
                    <a:pt x="6287" y="787"/>
                    <a:pt x="6359" y="882"/>
                    <a:pt x="6454" y="882"/>
                  </a:cubicBezTo>
                  <a:cubicBezTo>
                    <a:pt x="7716" y="977"/>
                    <a:pt x="8883" y="1525"/>
                    <a:pt x="9741" y="2454"/>
                  </a:cubicBezTo>
                  <a:cubicBezTo>
                    <a:pt x="10312" y="3073"/>
                    <a:pt x="10741" y="3835"/>
                    <a:pt x="10931" y="4621"/>
                  </a:cubicBezTo>
                  <a:lnTo>
                    <a:pt x="10765" y="4359"/>
                  </a:lnTo>
                  <a:cubicBezTo>
                    <a:pt x="10691" y="4266"/>
                    <a:pt x="10588" y="4231"/>
                    <a:pt x="10490" y="4231"/>
                  </a:cubicBezTo>
                  <a:cubicBezTo>
                    <a:pt x="10462" y="4231"/>
                    <a:pt x="10434" y="4234"/>
                    <a:pt x="10407" y="4240"/>
                  </a:cubicBezTo>
                  <a:cubicBezTo>
                    <a:pt x="10336" y="4263"/>
                    <a:pt x="10312" y="4311"/>
                    <a:pt x="10265" y="4359"/>
                  </a:cubicBezTo>
                  <a:lnTo>
                    <a:pt x="9860" y="4930"/>
                  </a:lnTo>
                  <a:cubicBezTo>
                    <a:pt x="9717" y="4311"/>
                    <a:pt x="9383" y="3740"/>
                    <a:pt x="8979" y="3263"/>
                  </a:cubicBezTo>
                  <a:cubicBezTo>
                    <a:pt x="8312" y="2549"/>
                    <a:pt x="7431" y="2096"/>
                    <a:pt x="6478" y="2001"/>
                  </a:cubicBezTo>
                  <a:cubicBezTo>
                    <a:pt x="6383" y="2001"/>
                    <a:pt x="6335" y="2049"/>
                    <a:pt x="6287" y="2120"/>
                  </a:cubicBezTo>
                  <a:lnTo>
                    <a:pt x="6287" y="2192"/>
                  </a:lnTo>
                  <a:lnTo>
                    <a:pt x="6287" y="2525"/>
                  </a:lnTo>
                  <a:lnTo>
                    <a:pt x="4787" y="1453"/>
                  </a:lnTo>
                  <a:lnTo>
                    <a:pt x="6287" y="382"/>
                  </a:lnTo>
                  <a:close/>
                  <a:moveTo>
                    <a:pt x="4954" y="882"/>
                  </a:moveTo>
                  <a:lnTo>
                    <a:pt x="4454" y="1239"/>
                  </a:lnTo>
                  <a:cubicBezTo>
                    <a:pt x="4430" y="1263"/>
                    <a:pt x="4359" y="1287"/>
                    <a:pt x="4359" y="1358"/>
                  </a:cubicBezTo>
                  <a:cubicBezTo>
                    <a:pt x="4311" y="1501"/>
                    <a:pt x="4335" y="1644"/>
                    <a:pt x="4454" y="1739"/>
                  </a:cubicBezTo>
                  <a:lnTo>
                    <a:pt x="4906" y="2025"/>
                  </a:lnTo>
                  <a:cubicBezTo>
                    <a:pt x="4430" y="2192"/>
                    <a:pt x="3977" y="2382"/>
                    <a:pt x="3596" y="2715"/>
                  </a:cubicBezTo>
                  <a:cubicBezTo>
                    <a:pt x="3501" y="2787"/>
                    <a:pt x="3501" y="2906"/>
                    <a:pt x="3549" y="2954"/>
                  </a:cubicBezTo>
                  <a:cubicBezTo>
                    <a:pt x="3590" y="2995"/>
                    <a:pt x="3648" y="3021"/>
                    <a:pt x="3698" y="3021"/>
                  </a:cubicBezTo>
                  <a:cubicBezTo>
                    <a:pt x="3735" y="3021"/>
                    <a:pt x="3767" y="3007"/>
                    <a:pt x="3787" y="2977"/>
                  </a:cubicBezTo>
                  <a:cubicBezTo>
                    <a:pt x="4239" y="2620"/>
                    <a:pt x="4740" y="2430"/>
                    <a:pt x="5287" y="2311"/>
                  </a:cubicBezTo>
                  <a:lnTo>
                    <a:pt x="6097" y="2858"/>
                  </a:lnTo>
                  <a:cubicBezTo>
                    <a:pt x="6151" y="2912"/>
                    <a:pt x="6218" y="2939"/>
                    <a:pt x="6288" y="2939"/>
                  </a:cubicBezTo>
                  <a:cubicBezTo>
                    <a:pt x="6311" y="2939"/>
                    <a:pt x="6335" y="2936"/>
                    <a:pt x="6359" y="2930"/>
                  </a:cubicBezTo>
                  <a:cubicBezTo>
                    <a:pt x="6478" y="2906"/>
                    <a:pt x="6573" y="2787"/>
                    <a:pt x="6573" y="2620"/>
                  </a:cubicBezTo>
                  <a:lnTo>
                    <a:pt x="6573" y="2430"/>
                  </a:lnTo>
                  <a:cubicBezTo>
                    <a:pt x="7359" y="2549"/>
                    <a:pt x="8121" y="2930"/>
                    <a:pt x="8645" y="3549"/>
                  </a:cubicBezTo>
                  <a:cubicBezTo>
                    <a:pt x="9121" y="4049"/>
                    <a:pt x="9431" y="4716"/>
                    <a:pt x="9550" y="5407"/>
                  </a:cubicBezTo>
                  <a:lnTo>
                    <a:pt x="9098" y="6026"/>
                  </a:lnTo>
                  <a:cubicBezTo>
                    <a:pt x="9002" y="6145"/>
                    <a:pt x="9002" y="6264"/>
                    <a:pt x="9098" y="6383"/>
                  </a:cubicBezTo>
                  <a:cubicBezTo>
                    <a:pt x="9145" y="6478"/>
                    <a:pt x="9240" y="6502"/>
                    <a:pt x="9360" y="6502"/>
                  </a:cubicBezTo>
                  <a:lnTo>
                    <a:pt x="9574" y="6502"/>
                  </a:lnTo>
                  <a:cubicBezTo>
                    <a:pt x="9455" y="7312"/>
                    <a:pt x="9074" y="8050"/>
                    <a:pt x="8431" y="8621"/>
                  </a:cubicBezTo>
                  <a:cubicBezTo>
                    <a:pt x="7955" y="9074"/>
                    <a:pt x="7359" y="9360"/>
                    <a:pt x="6740" y="9479"/>
                  </a:cubicBezTo>
                  <a:lnTo>
                    <a:pt x="5906" y="8883"/>
                  </a:lnTo>
                  <a:cubicBezTo>
                    <a:pt x="5850" y="8838"/>
                    <a:pt x="5789" y="8815"/>
                    <a:pt x="5727" y="8815"/>
                  </a:cubicBezTo>
                  <a:cubicBezTo>
                    <a:pt x="5658" y="8815"/>
                    <a:pt x="5588" y="8844"/>
                    <a:pt x="5525" y="8907"/>
                  </a:cubicBezTo>
                  <a:cubicBezTo>
                    <a:pt x="5454" y="8979"/>
                    <a:pt x="5406" y="9074"/>
                    <a:pt x="5406" y="9145"/>
                  </a:cubicBezTo>
                  <a:lnTo>
                    <a:pt x="5406" y="9336"/>
                  </a:lnTo>
                  <a:cubicBezTo>
                    <a:pt x="4597" y="9217"/>
                    <a:pt x="3858" y="8836"/>
                    <a:pt x="3311" y="8193"/>
                  </a:cubicBezTo>
                  <a:cubicBezTo>
                    <a:pt x="2834" y="7693"/>
                    <a:pt x="2549" y="7074"/>
                    <a:pt x="2430" y="6383"/>
                  </a:cubicBezTo>
                  <a:lnTo>
                    <a:pt x="2906" y="5692"/>
                  </a:lnTo>
                  <a:cubicBezTo>
                    <a:pt x="2953" y="5621"/>
                    <a:pt x="3001" y="5526"/>
                    <a:pt x="2953" y="5430"/>
                  </a:cubicBezTo>
                  <a:cubicBezTo>
                    <a:pt x="2930" y="5311"/>
                    <a:pt x="2811" y="5216"/>
                    <a:pt x="2668" y="5216"/>
                  </a:cubicBezTo>
                  <a:lnTo>
                    <a:pt x="2453" y="5216"/>
                  </a:lnTo>
                  <a:cubicBezTo>
                    <a:pt x="2453" y="5097"/>
                    <a:pt x="2692" y="4335"/>
                    <a:pt x="2953" y="3859"/>
                  </a:cubicBezTo>
                  <a:cubicBezTo>
                    <a:pt x="3025" y="3763"/>
                    <a:pt x="3049" y="3716"/>
                    <a:pt x="3120" y="3644"/>
                  </a:cubicBezTo>
                  <a:cubicBezTo>
                    <a:pt x="3144" y="3573"/>
                    <a:pt x="3192" y="3549"/>
                    <a:pt x="3239" y="3501"/>
                  </a:cubicBezTo>
                  <a:cubicBezTo>
                    <a:pt x="3287" y="3430"/>
                    <a:pt x="3287" y="3358"/>
                    <a:pt x="3239" y="3287"/>
                  </a:cubicBezTo>
                  <a:cubicBezTo>
                    <a:pt x="3204" y="3239"/>
                    <a:pt x="3150" y="3216"/>
                    <a:pt x="3096" y="3216"/>
                  </a:cubicBezTo>
                  <a:cubicBezTo>
                    <a:pt x="3043" y="3216"/>
                    <a:pt x="2989" y="3239"/>
                    <a:pt x="2953" y="3287"/>
                  </a:cubicBezTo>
                  <a:cubicBezTo>
                    <a:pt x="2549" y="3787"/>
                    <a:pt x="2287" y="4359"/>
                    <a:pt x="2120" y="4978"/>
                  </a:cubicBezTo>
                  <a:cubicBezTo>
                    <a:pt x="2120" y="5049"/>
                    <a:pt x="2072" y="5264"/>
                    <a:pt x="2072" y="5407"/>
                  </a:cubicBezTo>
                  <a:lnTo>
                    <a:pt x="2072" y="5430"/>
                  </a:lnTo>
                  <a:cubicBezTo>
                    <a:pt x="2072" y="5502"/>
                    <a:pt x="2096" y="5573"/>
                    <a:pt x="2191" y="5621"/>
                  </a:cubicBezTo>
                  <a:lnTo>
                    <a:pt x="2572" y="5621"/>
                  </a:lnTo>
                  <a:lnTo>
                    <a:pt x="1501" y="7121"/>
                  </a:lnTo>
                  <a:lnTo>
                    <a:pt x="429" y="5621"/>
                  </a:lnTo>
                  <a:lnTo>
                    <a:pt x="763" y="5621"/>
                  </a:lnTo>
                  <a:cubicBezTo>
                    <a:pt x="858" y="5621"/>
                    <a:pt x="929" y="5549"/>
                    <a:pt x="929" y="5454"/>
                  </a:cubicBezTo>
                  <a:cubicBezTo>
                    <a:pt x="929" y="5407"/>
                    <a:pt x="977" y="5025"/>
                    <a:pt x="1048" y="4692"/>
                  </a:cubicBezTo>
                  <a:cubicBezTo>
                    <a:pt x="1215" y="4025"/>
                    <a:pt x="1477" y="3406"/>
                    <a:pt x="1858" y="2882"/>
                  </a:cubicBezTo>
                  <a:cubicBezTo>
                    <a:pt x="2049" y="2596"/>
                    <a:pt x="2287" y="2358"/>
                    <a:pt x="2525" y="2120"/>
                  </a:cubicBezTo>
                  <a:cubicBezTo>
                    <a:pt x="3192" y="1477"/>
                    <a:pt x="4025" y="1048"/>
                    <a:pt x="4954" y="882"/>
                  </a:cubicBezTo>
                  <a:close/>
                  <a:moveTo>
                    <a:pt x="2215" y="6740"/>
                  </a:moveTo>
                  <a:cubicBezTo>
                    <a:pt x="2358" y="7359"/>
                    <a:pt x="2692" y="7931"/>
                    <a:pt x="3120" y="8407"/>
                  </a:cubicBezTo>
                  <a:cubicBezTo>
                    <a:pt x="3763" y="9122"/>
                    <a:pt x="4668" y="9574"/>
                    <a:pt x="5621" y="9669"/>
                  </a:cubicBezTo>
                  <a:cubicBezTo>
                    <a:pt x="5668" y="9669"/>
                    <a:pt x="5764" y="9622"/>
                    <a:pt x="5787" y="9550"/>
                  </a:cubicBezTo>
                  <a:lnTo>
                    <a:pt x="5787" y="9479"/>
                  </a:lnTo>
                  <a:lnTo>
                    <a:pt x="5787" y="9145"/>
                  </a:lnTo>
                  <a:lnTo>
                    <a:pt x="7312" y="10265"/>
                  </a:lnTo>
                  <a:lnTo>
                    <a:pt x="5787" y="11336"/>
                  </a:lnTo>
                  <a:lnTo>
                    <a:pt x="5787" y="11003"/>
                  </a:lnTo>
                  <a:cubicBezTo>
                    <a:pt x="5787" y="10908"/>
                    <a:pt x="5740" y="10812"/>
                    <a:pt x="5645" y="10812"/>
                  </a:cubicBezTo>
                  <a:cubicBezTo>
                    <a:pt x="4359" y="10741"/>
                    <a:pt x="3192" y="10169"/>
                    <a:pt x="2334" y="9241"/>
                  </a:cubicBezTo>
                  <a:cubicBezTo>
                    <a:pt x="1763" y="8621"/>
                    <a:pt x="1358" y="7883"/>
                    <a:pt x="1144" y="7074"/>
                  </a:cubicBezTo>
                  <a:lnTo>
                    <a:pt x="1144" y="7074"/>
                  </a:lnTo>
                  <a:lnTo>
                    <a:pt x="1334" y="7312"/>
                  </a:lnTo>
                  <a:cubicBezTo>
                    <a:pt x="1358" y="7359"/>
                    <a:pt x="1406" y="7407"/>
                    <a:pt x="1477" y="7431"/>
                  </a:cubicBezTo>
                  <a:cubicBezTo>
                    <a:pt x="1514" y="7443"/>
                    <a:pt x="1551" y="7449"/>
                    <a:pt x="1586" y="7449"/>
                  </a:cubicBezTo>
                  <a:cubicBezTo>
                    <a:pt x="1689" y="7449"/>
                    <a:pt x="1781" y="7400"/>
                    <a:pt x="1834" y="7312"/>
                  </a:cubicBezTo>
                  <a:lnTo>
                    <a:pt x="2215" y="6740"/>
                  </a:lnTo>
                  <a:close/>
                  <a:moveTo>
                    <a:pt x="6252" y="1"/>
                  </a:moveTo>
                  <a:cubicBezTo>
                    <a:pt x="6192" y="1"/>
                    <a:pt x="6133" y="24"/>
                    <a:pt x="6073" y="72"/>
                  </a:cubicBezTo>
                  <a:lnTo>
                    <a:pt x="5573" y="429"/>
                  </a:lnTo>
                  <a:cubicBezTo>
                    <a:pt x="4359" y="525"/>
                    <a:pt x="3192" y="1025"/>
                    <a:pt x="2310" y="1858"/>
                  </a:cubicBezTo>
                  <a:cubicBezTo>
                    <a:pt x="1477" y="2644"/>
                    <a:pt x="929" y="3620"/>
                    <a:pt x="691" y="4716"/>
                  </a:cubicBezTo>
                  <a:cubicBezTo>
                    <a:pt x="643" y="4954"/>
                    <a:pt x="596" y="5264"/>
                    <a:pt x="596" y="5264"/>
                  </a:cubicBezTo>
                  <a:lnTo>
                    <a:pt x="334" y="5264"/>
                  </a:lnTo>
                  <a:cubicBezTo>
                    <a:pt x="239" y="5264"/>
                    <a:pt x="167" y="5287"/>
                    <a:pt x="96" y="5383"/>
                  </a:cubicBezTo>
                  <a:cubicBezTo>
                    <a:pt x="0" y="5502"/>
                    <a:pt x="0" y="5645"/>
                    <a:pt x="72" y="5764"/>
                  </a:cubicBezTo>
                  <a:lnTo>
                    <a:pt x="572" y="6478"/>
                  </a:lnTo>
                  <a:cubicBezTo>
                    <a:pt x="691" y="7645"/>
                    <a:pt x="1191" y="8717"/>
                    <a:pt x="2001" y="9526"/>
                  </a:cubicBezTo>
                  <a:cubicBezTo>
                    <a:pt x="2906" y="10503"/>
                    <a:pt x="4097" y="11098"/>
                    <a:pt x="5406" y="11217"/>
                  </a:cubicBezTo>
                  <a:lnTo>
                    <a:pt x="5406" y="11479"/>
                  </a:lnTo>
                  <a:cubicBezTo>
                    <a:pt x="5406" y="11551"/>
                    <a:pt x="5454" y="11693"/>
                    <a:pt x="5525" y="11741"/>
                  </a:cubicBezTo>
                  <a:cubicBezTo>
                    <a:pt x="5573" y="11765"/>
                    <a:pt x="5645" y="11813"/>
                    <a:pt x="5692" y="11813"/>
                  </a:cubicBezTo>
                  <a:cubicBezTo>
                    <a:pt x="5764" y="11813"/>
                    <a:pt x="5811" y="11765"/>
                    <a:pt x="5883" y="11741"/>
                  </a:cubicBezTo>
                  <a:lnTo>
                    <a:pt x="6383" y="11384"/>
                  </a:lnTo>
                  <a:cubicBezTo>
                    <a:pt x="7264" y="11312"/>
                    <a:pt x="8169" y="11027"/>
                    <a:pt x="8907" y="10527"/>
                  </a:cubicBezTo>
                  <a:cubicBezTo>
                    <a:pt x="9741" y="9979"/>
                    <a:pt x="10431" y="9217"/>
                    <a:pt x="10836" y="8288"/>
                  </a:cubicBezTo>
                  <a:lnTo>
                    <a:pt x="10884" y="8264"/>
                  </a:lnTo>
                  <a:cubicBezTo>
                    <a:pt x="10908" y="8169"/>
                    <a:pt x="10908" y="8074"/>
                    <a:pt x="10812" y="8050"/>
                  </a:cubicBezTo>
                  <a:cubicBezTo>
                    <a:pt x="10779" y="8025"/>
                    <a:pt x="10743" y="8015"/>
                    <a:pt x="10708" y="8015"/>
                  </a:cubicBezTo>
                  <a:cubicBezTo>
                    <a:pt x="10643" y="8015"/>
                    <a:pt x="10581" y="8051"/>
                    <a:pt x="10550" y="8098"/>
                  </a:cubicBezTo>
                  <a:lnTo>
                    <a:pt x="10526" y="8169"/>
                  </a:lnTo>
                  <a:cubicBezTo>
                    <a:pt x="10122" y="9026"/>
                    <a:pt x="9479" y="9741"/>
                    <a:pt x="8693" y="10241"/>
                  </a:cubicBezTo>
                  <a:cubicBezTo>
                    <a:pt x="8169" y="10622"/>
                    <a:pt x="7597" y="10836"/>
                    <a:pt x="6978" y="10955"/>
                  </a:cubicBezTo>
                  <a:lnTo>
                    <a:pt x="7478" y="10598"/>
                  </a:lnTo>
                  <a:cubicBezTo>
                    <a:pt x="7550" y="10574"/>
                    <a:pt x="7573" y="10527"/>
                    <a:pt x="7597" y="10455"/>
                  </a:cubicBezTo>
                  <a:cubicBezTo>
                    <a:pt x="7669" y="10312"/>
                    <a:pt x="7597" y="10169"/>
                    <a:pt x="7478" y="10098"/>
                  </a:cubicBezTo>
                  <a:lnTo>
                    <a:pt x="7026" y="9812"/>
                  </a:lnTo>
                  <a:cubicBezTo>
                    <a:pt x="7597" y="9622"/>
                    <a:pt x="8145" y="9360"/>
                    <a:pt x="8574" y="8931"/>
                  </a:cubicBezTo>
                  <a:cubicBezTo>
                    <a:pt x="9312" y="8288"/>
                    <a:pt x="9741" y="7383"/>
                    <a:pt x="9836" y="6431"/>
                  </a:cubicBezTo>
                  <a:cubicBezTo>
                    <a:pt x="9836" y="6359"/>
                    <a:pt x="9812" y="6288"/>
                    <a:pt x="9717" y="6264"/>
                  </a:cubicBezTo>
                  <a:lnTo>
                    <a:pt x="9336" y="6264"/>
                  </a:lnTo>
                  <a:lnTo>
                    <a:pt x="10407" y="4740"/>
                  </a:lnTo>
                  <a:lnTo>
                    <a:pt x="11479" y="6264"/>
                  </a:lnTo>
                  <a:lnTo>
                    <a:pt x="11146" y="6264"/>
                  </a:lnTo>
                  <a:cubicBezTo>
                    <a:pt x="11050" y="6264"/>
                    <a:pt x="10955" y="6311"/>
                    <a:pt x="10955" y="6407"/>
                  </a:cubicBezTo>
                  <a:cubicBezTo>
                    <a:pt x="10931" y="6740"/>
                    <a:pt x="10884" y="7097"/>
                    <a:pt x="10788" y="7431"/>
                  </a:cubicBezTo>
                  <a:cubicBezTo>
                    <a:pt x="10765" y="7502"/>
                    <a:pt x="10812" y="7597"/>
                    <a:pt x="10908" y="7621"/>
                  </a:cubicBezTo>
                  <a:cubicBezTo>
                    <a:pt x="10928" y="7632"/>
                    <a:pt x="10949" y="7636"/>
                    <a:pt x="10969" y="7636"/>
                  </a:cubicBezTo>
                  <a:cubicBezTo>
                    <a:pt x="11041" y="7636"/>
                    <a:pt x="11103" y="7577"/>
                    <a:pt x="11122" y="7502"/>
                  </a:cubicBezTo>
                  <a:cubicBezTo>
                    <a:pt x="11217" y="7216"/>
                    <a:pt x="11265" y="6907"/>
                    <a:pt x="11289" y="6597"/>
                  </a:cubicBezTo>
                  <a:lnTo>
                    <a:pt x="11574" y="6597"/>
                  </a:lnTo>
                  <a:cubicBezTo>
                    <a:pt x="11693" y="6597"/>
                    <a:pt x="11765" y="6526"/>
                    <a:pt x="11836" y="6407"/>
                  </a:cubicBezTo>
                  <a:cubicBezTo>
                    <a:pt x="11979" y="6240"/>
                    <a:pt x="11979" y="6121"/>
                    <a:pt x="11884" y="6026"/>
                  </a:cubicBezTo>
                  <a:lnTo>
                    <a:pt x="11384" y="5311"/>
                  </a:lnTo>
                  <a:cubicBezTo>
                    <a:pt x="11265" y="4144"/>
                    <a:pt x="10765" y="3073"/>
                    <a:pt x="9955" y="2239"/>
                  </a:cubicBezTo>
                  <a:cubicBezTo>
                    <a:pt x="9074" y="1287"/>
                    <a:pt x="7883" y="691"/>
                    <a:pt x="6573" y="572"/>
                  </a:cubicBezTo>
                  <a:lnTo>
                    <a:pt x="6573" y="310"/>
                  </a:lnTo>
                  <a:cubicBezTo>
                    <a:pt x="6573" y="215"/>
                    <a:pt x="6526" y="96"/>
                    <a:pt x="6430" y="72"/>
                  </a:cubicBezTo>
                  <a:cubicBezTo>
                    <a:pt x="6371" y="24"/>
                    <a:pt x="6311" y="1"/>
                    <a:pt x="625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8" name="Google Shape;3348;p65"/>
          <p:cNvGrpSpPr/>
          <p:nvPr/>
        </p:nvGrpSpPr>
        <p:grpSpPr>
          <a:xfrm>
            <a:off x="1098221" y="3572345"/>
            <a:ext cx="291147" cy="355755"/>
            <a:chOff x="1745908" y="3572345"/>
            <a:chExt cx="291147" cy="355755"/>
          </a:xfrm>
        </p:grpSpPr>
        <p:sp>
          <p:nvSpPr>
            <p:cNvPr id="3349" name="Google Shape;3349;p65"/>
            <p:cNvSpPr/>
            <p:nvPr/>
          </p:nvSpPr>
          <p:spPr>
            <a:xfrm>
              <a:off x="1750172" y="3658272"/>
              <a:ext cx="118604" cy="265026"/>
            </a:xfrm>
            <a:custGeom>
              <a:rect b="b" l="l" r="r" t="t"/>
              <a:pathLst>
                <a:path extrusionOk="0" h="8889" w="3978">
                  <a:moveTo>
                    <a:pt x="1906" y="0"/>
                  </a:moveTo>
                  <a:cubicBezTo>
                    <a:pt x="1668" y="0"/>
                    <a:pt x="1" y="119"/>
                    <a:pt x="1" y="1905"/>
                  </a:cubicBezTo>
                  <a:lnTo>
                    <a:pt x="1" y="3763"/>
                  </a:lnTo>
                  <a:cubicBezTo>
                    <a:pt x="1" y="3787"/>
                    <a:pt x="1" y="3810"/>
                    <a:pt x="25" y="3810"/>
                  </a:cubicBezTo>
                  <a:cubicBezTo>
                    <a:pt x="150" y="3936"/>
                    <a:pt x="282" y="3988"/>
                    <a:pt x="400" y="3988"/>
                  </a:cubicBezTo>
                  <a:cubicBezTo>
                    <a:pt x="617" y="3988"/>
                    <a:pt x="787" y="3812"/>
                    <a:pt x="787" y="3596"/>
                  </a:cubicBezTo>
                  <a:lnTo>
                    <a:pt x="787" y="8526"/>
                  </a:lnTo>
                  <a:cubicBezTo>
                    <a:pt x="787" y="8549"/>
                    <a:pt x="834" y="8573"/>
                    <a:pt x="834" y="8597"/>
                  </a:cubicBezTo>
                  <a:cubicBezTo>
                    <a:pt x="1021" y="8792"/>
                    <a:pt x="1219" y="8872"/>
                    <a:pt x="1398" y="8872"/>
                  </a:cubicBezTo>
                  <a:cubicBezTo>
                    <a:pt x="1680" y="8872"/>
                    <a:pt x="1912" y="8671"/>
                    <a:pt x="1966" y="8405"/>
                  </a:cubicBezTo>
                  <a:lnTo>
                    <a:pt x="1966" y="8405"/>
                  </a:lnTo>
                  <a:cubicBezTo>
                    <a:pt x="2024" y="8680"/>
                    <a:pt x="2282" y="8888"/>
                    <a:pt x="2585" y="8888"/>
                  </a:cubicBezTo>
                  <a:cubicBezTo>
                    <a:pt x="2612" y="8888"/>
                    <a:pt x="2640" y="8886"/>
                    <a:pt x="2668" y="8883"/>
                  </a:cubicBezTo>
                  <a:cubicBezTo>
                    <a:pt x="2930" y="8811"/>
                    <a:pt x="3168" y="8549"/>
                    <a:pt x="3168" y="8288"/>
                  </a:cubicBezTo>
                  <a:lnTo>
                    <a:pt x="3168" y="3596"/>
                  </a:lnTo>
                  <a:cubicBezTo>
                    <a:pt x="3168" y="3809"/>
                    <a:pt x="3340" y="3984"/>
                    <a:pt x="3564" y="3984"/>
                  </a:cubicBezTo>
                  <a:cubicBezTo>
                    <a:pt x="3590" y="3984"/>
                    <a:pt x="3617" y="3982"/>
                    <a:pt x="3644" y="3977"/>
                  </a:cubicBezTo>
                  <a:cubicBezTo>
                    <a:pt x="3835" y="3953"/>
                    <a:pt x="3978" y="3787"/>
                    <a:pt x="3978" y="3596"/>
                  </a:cubicBezTo>
                  <a:lnTo>
                    <a:pt x="3978" y="2001"/>
                  </a:lnTo>
                  <a:cubicBezTo>
                    <a:pt x="3954" y="857"/>
                    <a:pt x="3073" y="0"/>
                    <a:pt x="1954"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65"/>
            <p:cNvSpPr/>
            <p:nvPr/>
          </p:nvSpPr>
          <p:spPr>
            <a:xfrm>
              <a:off x="1784251" y="3903921"/>
              <a:ext cx="17800" cy="17800"/>
            </a:xfrm>
            <a:custGeom>
              <a:rect b="b" l="l" r="r" t="t"/>
              <a:pathLst>
                <a:path extrusionOk="0" h="597" w="597">
                  <a:moveTo>
                    <a:pt x="358" y="1"/>
                  </a:moveTo>
                  <a:cubicBezTo>
                    <a:pt x="358" y="168"/>
                    <a:pt x="310" y="310"/>
                    <a:pt x="191" y="430"/>
                  </a:cubicBezTo>
                  <a:cubicBezTo>
                    <a:pt x="144" y="477"/>
                    <a:pt x="72" y="501"/>
                    <a:pt x="1" y="549"/>
                  </a:cubicBezTo>
                  <a:cubicBezTo>
                    <a:pt x="96" y="572"/>
                    <a:pt x="168" y="596"/>
                    <a:pt x="239" y="596"/>
                  </a:cubicBezTo>
                  <a:cubicBezTo>
                    <a:pt x="382" y="596"/>
                    <a:pt x="525" y="572"/>
                    <a:pt x="596" y="477"/>
                  </a:cubicBezTo>
                  <a:cubicBezTo>
                    <a:pt x="501" y="358"/>
                    <a:pt x="382" y="191"/>
                    <a:pt x="358"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65"/>
            <p:cNvSpPr/>
            <p:nvPr/>
          </p:nvSpPr>
          <p:spPr>
            <a:xfrm>
              <a:off x="1821192" y="3707975"/>
              <a:ext cx="24150" cy="213028"/>
            </a:xfrm>
            <a:custGeom>
              <a:rect b="b" l="l" r="r" t="t"/>
              <a:pathLst>
                <a:path extrusionOk="0" h="7145" w="810">
                  <a:moveTo>
                    <a:pt x="810" y="0"/>
                  </a:moveTo>
                  <a:cubicBezTo>
                    <a:pt x="548" y="0"/>
                    <a:pt x="357" y="214"/>
                    <a:pt x="357" y="453"/>
                  </a:cubicBezTo>
                  <a:lnTo>
                    <a:pt x="357" y="6549"/>
                  </a:lnTo>
                  <a:cubicBezTo>
                    <a:pt x="357" y="6787"/>
                    <a:pt x="215" y="7002"/>
                    <a:pt x="0" y="7073"/>
                  </a:cubicBezTo>
                  <a:cubicBezTo>
                    <a:pt x="48" y="7121"/>
                    <a:pt x="143" y="7144"/>
                    <a:pt x="238" y="7144"/>
                  </a:cubicBezTo>
                  <a:cubicBezTo>
                    <a:pt x="524" y="7144"/>
                    <a:pt x="810" y="6882"/>
                    <a:pt x="810" y="6549"/>
                  </a:cubicBezTo>
                  <a:lnTo>
                    <a:pt x="810"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65"/>
            <p:cNvSpPr/>
            <p:nvPr/>
          </p:nvSpPr>
          <p:spPr>
            <a:xfrm>
              <a:off x="1802021" y="3658272"/>
              <a:ext cx="66040" cy="117889"/>
            </a:xfrm>
            <a:custGeom>
              <a:rect b="b" l="l" r="r" t="t"/>
              <a:pathLst>
                <a:path extrusionOk="0" h="3954" w="2215">
                  <a:moveTo>
                    <a:pt x="0" y="0"/>
                  </a:moveTo>
                  <a:cubicBezTo>
                    <a:pt x="1000" y="119"/>
                    <a:pt x="1739" y="953"/>
                    <a:pt x="1739" y="1977"/>
                  </a:cubicBezTo>
                  <a:lnTo>
                    <a:pt x="1739" y="3572"/>
                  </a:lnTo>
                  <a:cubicBezTo>
                    <a:pt x="1739" y="3668"/>
                    <a:pt x="1667" y="3787"/>
                    <a:pt x="1620" y="3834"/>
                  </a:cubicBezTo>
                  <a:lnTo>
                    <a:pt x="1596" y="3882"/>
                  </a:lnTo>
                  <a:cubicBezTo>
                    <a:pt x="1643" y="3929"/>
                    <a:pt x="1739" y="3953"/>
                    <a:pt x="1834" y="3953"/>
                  </a:cubicBezTo>
                  <a:cubicBezTo>
                    <a:pt x="1929" y="3953"/>
                    <a:pt x="2024" y="3906"/>
                    <a:pt x="2096" y="3834"/>
                  </a:cubicBezTo>
                  <a:cubicBezTo>
                    <a:pt x="2191" y="3787"/>
                    <a:pt x="2215" y="3691"/>
                    <a:pt x="2215" y="3572"/>
                  </a:cubicBezTo>
                  <a:lnTo>
                    <a:pt x="2215" y="1977"/>
                  </a:lnTo>
                  <a:cubicBezTo>
                    <a:pt x="2215" y="857"/>
                    <a:pt x="1358" y="0"/>
                    <a:pt x="238"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65"/>
            <p:cNvSpPr/>
            <p:nvPr/>
          </p:nvSpPr>
          <p:spPr>
            <a:xfrm>
              <a:off x="1914901" y="3796019"/>
              <a:ext cx="113625" cy="124984"/>
            </a:xfrm>
            <a:custGeom>
              <a:rect b="b" l="l" r="r" t="t"/>
              <a:pathLst>
                <a:path extrusionOk="0" h="4192" w="3811">
                  <a:moveTo>
                    <a:pt x="72" y="0"/>
                  </a:moveTo>
                  <a:cubicBezTo>
                    <a:pt x="25" y="0"/>
                    <a:pt x="1" y="24"/>
                    <a:pt x="1" y="48"/>
                  </a:cubicBezTo>
                  <a:lnTo>
                    <a:pt x="1" y="4191"/>
                  </a:lnTo>
                  <a:lnTo>
                    <a:pt x="3811" y="4191"/>
                  </a:lnTo>
                  <a:lnTo>
                    <a:pt x="3811" y="48"/>
                  </a:lnTo>
                  <a:cubicBezTo>
                    <a:pt x="3811" y="24"/>
                    <a:pt x="3787" y="0"/>
                    <a:pt x="3763"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65"/>
            <p:cNvSpPr/>
            <p:nvPr/>
          </p:nvSpPr>
          <p:spPr>
            <a:xfrm>
              <a:off x="2012904" y="3796019"/>
              <a:ext cx="15623" cy="124984"/>
            </a:xfrm>
            <a:custGeom>
              <a:rect b="b" l="l" r="r" t="t"/>
              <a:pathLst>
                <a:path extrusionOk="0" h="4192" w="524">
                  <a:moveTo>
                    <a:pt x="0" y="0"/>
                  </a:moveTo>
                  <a:cubicBezTo>
                    <a:pt x="24" y="0"/>
                    <a:pt x="48" y="24"/>
                    <a:pt x="48" y="48"/>
                  </a:cubicBezTo>
                  <a:lnTo>
                    <a:pt x="48" y="4191"/>
                  </a:lnTo>
                  <a:lnTo>
                    <a:pt x="524" y="4191"/>
                  </a:lnTo>
                  <a:lnTo>
                    <a:pt x="524" y="48"/>
                  </a:lnTo>
                  <a:cubicBezTo>
                    <a:pt x="524" y="24"/>
                    <a:pt x="500" y="0"/>
                    <a:pt x="476"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65"/>
            <p:cNvSpPr/>
            <p:nvPr/>
          </p:nvSpPr>
          <p:spPr>
            <a:xfrm>
              <a:off x="1779987" y="3578725"/>
              <a:ext cx="58974" cy="58259"/>
            </a:xfrm>
            <a:custGeom>
              <a:rect b="b" l="l" r="r" t="t"/>
              <a:pathLst>
                <a:path extrusionOk="0" h="1954" w="1978">
                  <a:moveTo>
                    <a:pt x="1001" y="1"/>
                  </a:moveTo>
                  <a:cubicBezTo>
                    <a:pt x="453" y="1"/>
                    <a:pt x="1" y="430"/>
                    <a:pt x="1" y="977"/>
                  </a:cubicBezTo>
                  <a:cubicBezTo>
                    <a:pt x="1" y="1525"/>
                    <a:pt x="453" y="1954"/>
                    <a:pt x="1001" y="1954"/>
                  </a:cubicBezTo>
                  <a:cubicBezTo>
                    <a:pt x="1525" y="1954"/>
                    <a:pt x="1978" y="1525"/>
                    <a:pt x="1978" y="977"/>
                  </a:cubicBezTo>
                  <a:cubicBezTo>
                    <a:pt x="1978" y="430"/>
                    <a:pt x="1525" y="1"/>
                    <a:pt x="100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65"/>
            <p:cNvSpPr/>
            <p:nvPr/>
          </p:nvSpPr>
          <p:spPr>
            <a:xfrm>
              <a:off x="1789230" y="3579441"/>
              <a:ext cx="49731" cy="57543"/>
            </a:xfrm>
            <a:custGeom>
              <a:rect b="b" l="l" r="r" t="t"/>
              <a:pathLst>
                <a:path extrusionOk="0" h="1930" w="1668">
                  <a:moveTo>
                    <a:pt x="929" y="1"/>
                  </a:moveTo>
                  <a:cubicBezTo>
                    <a:pt x="1120" y="167"/>
                    <a:pt x="1239" y="406"/>
                    <a:pt x="1239" y="715"/>
                  </a:cubicBezTo>
                  <a:cubicBezTo>
                    <a:pt x="1239" y="1239"/>
                    <a:pt x="810" y="1692"/>
                    <a:pt x="263" y="1692"/>
                  </a:cubicBezTo>
                  <a:cubicBezTo>
                    <a:pt x="167" y="1692"/>
                    <a:pt x="96" y="1692"/>
                    <a:pt x="1" y="1668"/>
                  </a:cubicBezTo>
                  <a:lnTo>
                    <a:pt x="1" y="1668"/>
                  </a:lnTo>
                  <a:cubicBezTo>
                    <a:pt x="167" y="1834"/>
                    <a:pt x="405" y="1930"/>
                    <a:pt x="691" y="1930"/>
                  </a:cubicBezTo>
                  <a:cubicBezTo>
                    <a:pt x="1215" y="1930"/>
                    <a:pt x="1668" y="1477"/>
                    <a:pt x="1668" y="953"/>
                  </a:cubicBezTo>
                  <a:cubicBezTo>
                    <a:pt x="1668" y="501"/>
                    <a:pt x="1358" y="120"/>
                    <a:pt x="929"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65"/>
            <p:cNvSpPr/>
            <p:nvPr/>
          </p:nvSpPr>
          <p:spPr>
            <a:xfrm>
              <a:off x="1909952" y="3791756"/>
              <a:ext cx="124984" cy="136344"/>
            </a:xfrm>
            <a:custGeom>
              <a:rect b="b" l="l" r="r" t="t"/>
              <a:pathLst>
                <a:path extrusionOk="0" h="4573" w="4192">
                  <a:moveTo>
                    <a:pt x="238" y="0"/>
                  </a:moveTo>
                  <a:cubicBezTo>
                    <a:pt x="119" y="0"/>
                    <a:pt x="0" y="119"/>
                    <a:pt x="0" y="238"/>
                  </a:cubicBezTo>
                  <a:lnTo>
                    <a:pt x="0" y="4406"/>
                  </a:lnTo>
                  <a:cubicBezTo>
                    <a:pt x="0" y="4477"/>
                    <a:pt x="95" y="4573"/>
                    <a:pt x="167" y="4573"/>
                  </a:cubicBezTo>
                  <a:lnTo>
                    <a:pt x="762" y="4573"/>
                  </a:lnTo>
                  <a:cubicBezTo>
                    <a:pt x="857" y="4573"/>
                    <a:pt x="929" y="4525"/>
                    <a:pt x="953" y="4430"/>
                  </a:cubicBezTo>
                  <a:cubicBezTo>
                    <a:pt x="976" y="4311"/>
                    <a:pt x="881" y="4215"/>
                    <a:pt x="762" y="4215"/>
                  </a:cubicBezTo>
                  <a:lnTo>
                    <a:pt x="357" y="4215"/>
                  </a:lnTo>
                  <a:lnTo>
                    <a:pt x="357" y="357"/>
                  </a:lnTo>
                  <a:lnTo>
                    <a:pt x="3834" y="357"/>
                  </a:lnTo>
                  <a:lnTo>
                    <a:pt x="3834" y="4215"/>
                  </a:lnTo>
                  <a:lnTo>
                    <a:pt x="1572" y="4215"/>
                  </a:lnTo>
                  <a:cubicBezTo>
                    <a:pt x="1477" y="4215"/>
                    <a:pt x="1429" y="4287"/>
                    <a:pt x="1405" y="4358"/>
                  </a:cubicBezTo>
                  <a:cubicBezTo>
                    <a:pt x="1357" y="4477"/>
                    <a:pt x="1453" y="4573"/>
                    <a:pt x="1572" y="4573"/>
                  </a:cubicBezTo>
                  <a:lnTo>
                    <a:pt x="4025" y="4573"/>
                  </a:lnTo>
                  <a:cubicBezTo>
                    <a:pt x="4096" y="4573"/>
                    <a:pt x="4191" y="4477"/>
                    <a:pt x="4191" y="4406"/>
                  </a:cubicBezTo>
                  <a:lnTo>
                    <a:pt x="4191" y="238"/>
                  </a:lnTo>
                  <a:cubicBezTo>
                    <a:pt x="4168" y="72"/>
                    <a:pt x="4072" y="0"/>
                    <a:pt x="3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65"/>
            <p:cNvSpPr/>
            <p:nvPr/>
          </p:nvSpPr>
          <p:spPr>
            <a:xfrm>
              <a:off x="1946148" y="3714295"/>
              <a:ext cx="35539" cy="54770"/>
            </a:xfrm>
            <a:custGeom>
              <a:rect b="b" l="l" r="r" t="t"/>
              <a:pathLst>
                <a:path extrusionOk="0" h="1837" w="1192">
                  <a:moveTo>
                    <a:pt x="557" y="325"/>
                  </a:moveTo>
                  <a:cubicBezTo>
                    <a:pt x="577" y="325"/>
                    <a:pt x="598" y="329"/>
                    <a:pt x="620" y="336"/>
                  </a:cubicBezTo>
                  <a:cubicBezTo>
                    <a:pt x="739" y="336"/>
                    <a:pt x="834" y="455"/>
                    <a:pt x="834" y="574"/>
                  </a:cubicBezTo>
                  <a:lnTo>
                    <a:pt x="834" y="1217"/>
                  </a:lnTo>
                  <a:cubicBezTo>
                    <a:pt x="834" y="1336"/>
                    <a:pt x="739" y="1455"/>
                    <a:pt x="620" y="1455"/>
                  </a:cubicBezTo>
                  <a:cubicBezTo>
                    <a:pt x="477" y="1455"/>
                    <a:pt x="358" y="1360"/>
                    <a:pt x="358" y="1217"/>
                  </a:cubicBezTo>
                  <a:lnTo>
                    <a:pt x="358" y="574"/>
                  </a:lnTo>
                  <a:cubicBezTo>
                    <a:pt x="358" y="432"/>
                    <a:pt x="444" y="325"/>
                    <a:pt x="557" y="325"/>
                  </a:cubicBezTo>
                  <a:close/>
                  <a:moveTo>
                    <a:pt x="614" y="1"/>
                  </a:moveTo>
                  <a:cubicBezTo>
                    <a:pt x="600" y="1"/>
                    <a:pt x="586" y="1"/>
                    <a:pt x="572" y="2"/>
                  </a:cubicBezTo>
                  <a:cubicBezTo>
                    <a:pt x="263" y="26"/>
                    <a:pt x="1" y="264"/>
                    <a:pt x="1" y="598"/>
                  </a:cubicBezTo>
                  <a:lnTo>
                    <a:pt x="1" y="1241"/>
                  </a:lnTo>
                  <a:cubicBezTo>
                    <a:pt x="1" y="1550"/>
                    <a:pt x="239" y="1812"/>
                    <a:pt x="572" y="1836"/>
                  </a:cubicBezTo>
                  <a:cubicBezTo>
                    <a:pt x="905" y="1836"/>
                    <a:pt x="1191" y="1574"/>
                    <a:pt x="1191" y="1217"/>
                  </a:cubicBezTo>
                  <a:lnTo>
                    <a:pt x="1191" y="598"/>
                  </a:lnTo>
                  <a:cubicBezTo>
                    <a:pt x="1191" y="256"/>
                    <a:pt x="929" y="1"/>
                    <a:pt x="61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65"/>
            <p:cNvSpPr/>
            <p:nvPr/>
          </p:nvSpPr>
          <p:spPr>
            <a:xfrm>
              <a:off x="1902826" y="3714087"/>
              <a:ext cx="37686" cy="52832"/>
            </a:xfrm>
            <a:custGeom>
              <a:rect b="b" l="l" r="r" t="t"/>
              <a:pathLst>
                <a:path extrusionOk="0" h="1772" w="1264">
                  <a:moveTo>
                    <a:pt x="715" y="533"/>
                  </a:moveTo>
                  <a:lnTo>
                    <a:pt x="715" y="986"/>
                  </a:lnTo>
                  <a:lnTo>
                    <a:pt x="477" y="986"/>
                  </a:lnTo>
                  <a:cubicBezTo>
                    <a:pt x="572" y="843"/>
                    <a:pt x="644" y="652"/>
                    <a:pt x="715" y="533"/>
                  </a:cubicBezTo>
                  <a:close/>
                  <a:moveTo>
                    <a:pt x="811" y="1"/>
                  </a:moveTo>
                  <a:cubicBezTo>
                    <a:pt x="733" y="1"/>
                    <a:pt x="651" y="32"/>
                    <a:pt x="596" y="105"/>
                  </a:cubicBezTo>
                  <a:cubicBezTo>
                    <a:pt x="501" y="176"/>
                    <a:pt x="144" y="867"/>
                    <a:pt x="25" y="1081"/>
                  </a:cubicBezTo>
                  <a:cubicBezTo>
                    <a:pt x="1" y="1105"/>
                    <a:pt x="1" y="1129"/>
                    <a:pt x="1" y="1200"/>
                  </a:cubicBezTo>
                  <a:cubicBezTo>
                    <a:pt x="1" y="1272"/>
                    <a:pt x="72" y="1343"/>
                    <a:pt x="168" y="1343"/>
                  </a:cubicBezTo>
                  <a:lnTo>
                    <a:pt x="715" y="1343"/>
                  </a:lnTo>
                  <a:lnTo>
                    <a:pt x="715" y="1581"/>
                  </a:lnTo>
                  <a:cubicBezTo>
                    <a:pt x="715" y="1676"/>
                    <a:pt x="787" y="1772"/>
                    <a:pt x="882" y="1772"/>
                  </a:cubicBezTo>
                  <a:cubicBezTo>
                    <a:pt x="977" y="1772"/>
                    <a:pt x="1073" y="1676"/>
                    <a:pt x="1073" y="1581"/>
                  </a:cubicBezTo>
                  <a:lnTo>
                    <a:pt x="1073" y="1343"/>
                  </a:lnTo>
                  <a:cubicBezTo>
                    <a:pt x="1144" y="1343"/>
                    <a:pt x="1215" y="1295"/>
                    <a:pt x="1239" y="1200"/>
                  </a:cubicBezTo>
                  <a:cubicBezTo>
                    <a:pt x="1263" y="1081"/>
                    <a:pt x="1192" y="986"/>
                    <a:pt x="1073" y="986"/>
                  </a:cubicBezTo>
                  <a:lnTo>
                    <a:pt x="1073" y="248"/>
                  </a:lnTo>
                  <a:cubicBezTo>
                    <a:pt x="1073" y="129"/>
                    <a:pt x="977" y="33"/>
                    <a:pt x="882" y="9"/>
                  </a:cubicBezTo>
                  <a:cubicBezTo>
                    <a:pt x="860" y="4"/>
                    <a:pt x="836" y="1"/>
                    <a:pt x="81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65"/>
            <p:cNvSpPr/>
            <p:nvPr/>
          </p:nvSpPr>
          <p:spPr>
            <a:xfrm>
              <a:off x="2000114" y="3711970"/>
              <a:ext cx="29129" cy="55665"/>
            </a:xfrm>
            <a:custGeom>
              <a:rect b="b" l="l" r="r" t="t"/>
              <a:pathLst>
                <a:path extrusionOk="0" h="1867" w="977">
                  <a:moveTo>
                    <a:pt x="815" y="0"/>
                  </a:moveTo>
                  <a:cubicBezTo>
                    <a:pt x="744" y="0"/>
                    <a:pt x="680" y="31"/>
                    <a:pt x="643" y="104"/>
                  </a:cubicBezTo>
                  <a:lnTo>
                    <a:pt x="0" y="1605"/>
                  </a:lnTo>
                  <a:cubicBezTo>
                    <a:pt x="0" y="1747"/>
                    <a:pt x="48" y="1843"/>
                    <a:pt x="120" y="1867"/>
                  </a:cubicBezTo>
                  <a:lnTo>
                    <a:pt x="191" y="1867"/>
                  </a:lnTo>
                  <a:cubicBezTo>
                    <a:pt x="239" y="1867"/>
                    <a:pt x="310" y="1843"/>
                    <a:pt x="334" y="1747"/>
                  </a:cubicBezTo>
                  <a:lnTo>
                    <a:pt x="953" y="247"/>
                  </a:lnTo>
                  <a:cubicBezTo>
                    <a:pt x="977" y="176"/>
                    <a:pt x="953" y="80"/>
                    <a:pt x="882" y="9"/>
                  </a:cubicBezTo>
                  <a:cubicBezTo>
                    <a:pt x="859" y="3"/>
                    <a:pt x="837" y="0"/>
                    <a:pt x="81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65"/>
            <p:cNvSpPr/>
            <p:nvPr/>
          </p:nvSpPr>
          <p:spPr>
            <a:xfrm>
              <a:off x="1994419" y="3717903"/>
              <a:ext cx="12105" cy="12105"/>
            </a:xfrm>
            <a:custGeom>
              <a:rect b="b" l="l" r="r" t="t"/>
              <a:pathLst>
                <a:path extrusionOk="0" h="406" w="406">
                  <a:moveTo>
                    <a:pt x="191" y="1"/>
                  </a:moveTo>
                  <a:cubicBezTo>
                    <a:pt x="72" y="1"/>
                    <a:pt x="1" y="96"/>
                    <a:pt x="1" y="191"/>
                  </a:cubicBezTo>
                  <a:cubicBezTo>
                    <a:pt x="1" y="310"/>
                    <a:pt x="72" y="405"/>
                    <a:pt x="191" y="405"/>
                  </a:cubicBezTo>
                  <a:cubicBezTo>
                    <a:pt x="311" y="405"/>
                    <a:pt x="406" y="310"/>
                    <a:pt x="406" y="191"/>
                  </a:cubicBezTo>
                  <a:cubicBezTo>
                    <a:pt x="406" y="96"/>
                    <a:pt x="311"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65"/>
            <p:cNvSpPr/>
            <p:nvPr/>
          </p:nvSpPr>
          <p:spPr>
            <a:xfrm>
              <a:off x="2024264" y="3752698"/>
              <a:ext cx="12791" cy="12105"/>
            </a:xfrm>
            <a:custGeom>
              <a:rect b="b" l="l" r="r" t="t"/>
              <a:pathLst>
                <a:path extrusionOk="0" h="406" w="429">
                  <a:moveTo>
                    <a:pt x="214" y="0"/>
                  </a:moveTo>
                  <a:cubicBezTo>
                    <a:pt x="95" y="0"/>
                    <a:pt x="0" y="72"/>
                    <a:pt x="0" y="191"/>
                  </a:cubicBezTo>
                  <a:cubicBezTo>
                    <a:pt x="0" y="310"/>
                    <a:pt x="95" y="405"/>
                    <a:pt x="214" y="405"/>
                  </a:cubicBezTo>
                  <a:cubicBezTo>
                    <a:pt x="334" y="405"/>
                    <a:pt x="429" y="310"/>
                    <a:pt x="429" y="191"/>
                  </a:cubicBezTo>
                  <a:cubicBezTo>
                    <a:pt x="429" y="72"/>
                    <a:pt x="334" y="0"/>
                    <a:pt x="21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65"/>
            <p:cNvSpPr/>
            <p:nvPr/>
          </p:nvSpPr>
          <p:spPr>
            <a:xfrm>
              <a:off x="1745908" y="3653293"/>
              <a:ext cx="128562" cy="274417"/>
            </a:xfrm>
            <a:custGeom>
              <a:rect b="b" l="l" r="r" t="t"/>
              <a:pathLst>
                <a:path extrusionOk="0" h="9204" w="4312">
                  <a:moveTo>
                    <a:pt x="2073" y="0"/>
                  </a:moveTo>
                  <a:cubicBezTo>
                    <a:pt x="1358" y="0"/>
                    <a:pt x="25" y="429"/>
                    <a:pt x="25" y="2048"/>
                  </a:cubicBezTo>
                  <a:lnTo>
                    <a:pt x="25" y="3025"/>
                  </a:lnTo>
                  <a:lnTo>
                    <a:pt x="25" y="3501"/>
                  </a:lnTo>
                  <a:cubicBezTo>
                    <a:pt x="25" y="3620"/>
                    <a:pt x="1" y="3739"/>
                    <a:pt x="25" y="3858"/>
                  </a:cubicBezTo>
                  <a:cubicBezTo>
                    <a:pt x="43" y="4139"/>
                    <a:pt x="312" y="4332"/>
                    <a:pt x="577" y="4332"/>
                  </a:cubicBezTo>
                  <a:cubicBezTo>
                    <a:pt x="649" y="4332"/>
                    <a:pt x="721" y="4318"/>
                    <a:pt x="787" y="4287"/>
                  </a:cubicBezTo>
                  <a:lnTo>
                    <a:pt x="787" y="8407"/>
                  </a:lnTo>
                  <a:cubicBezTo>
                    <a:pt x="787" y="8812"/>
                    <a:pt x="1073" y="9121"/>
                    <a:pt x="1406" y="9193"/>
                  </a:cubicBezTo>
                  <a:cubicBezTo>
                    <a:pt x="1452" y="9200"/>
                    <a:pt x="1497" y="9203"/>
                    <a:pt x="1541" y="9203"/>
                  </a:cubicBezTo>
                  <a:cubicBezTo>
                    <a:pt x="1792" y="9203"/>
                    <a:pt x="2006" y="9093"/>
                    <a:pt x="2168" y="8931"/>
                  </a:cubicBezTo>
                  <a:cubicBezTo>
                    <a:pt x="2310" y="9093"/>
                    <a:pt x="2521" y="9203"/>
                    <a:pt x="2771" y="9203"/>
                  </a:cubicBezTo>
                  <a:cubicBezTo>
                    <a:pt x="2815" y="9203"/>
                    <a:pt x="2860" y="9200"/>
                    <a:pt x="2906" y="9193"/>
                  </a:cubicBezTo>
                  <a:cubicBezTo>
                    <a:pt x="3263" y="9121"/>
                    <a:pt x="3525" y="8812"/>
                    <a:pt x="3525" y="8407"/>
                  </a:cubicBezTo>
                  <a:lnTo>
                    <a:pt x="3525" y="5549"/>
                  </a:lnTo>
                  <a:cubicBezTo>
                    <a:pt x="3525" y="5478"/>
                    <a:pt x="3478" y="5406"/>
                    <a:pt x="3383" y="5382"/>
                  </a:cubicBezTo>
                  <a:cubicBezTo>
                    <a:pt x="3361" y="5374"/>
                    <a:pt x="3340" y="5370"/>
                    <a:pt x="3321" y="5370"/>
                  </a:cubicBezTo>
                  <a:cubicBezTo>
                    <a:pt x="3232" y="5370"/>
                    <a:pt x="3168" y="5452"/>
                    <a:pt x="3168" y="5549"/>
                  </a:cubicBezTo>
                  <a:lnTo>
                    <a:pt x="3168" y="8407"/>
                  </a:lnTo>
                  <a:cubicBezTo>
                    <a:pt x="3168" y="8645"/>
                    <a:pt x="3001" y="8836"/>
                    <a:pt x="2763" y="8836"/>
                  </a:cubicBezTo>
                  <a:cubicBezTo>
                    <a:pt x="2525" y="8836"/>
                    <a:pt x="2311" y="8645"/>
                    <a:pt x="2311" y="8407"/>
                  </a:cubicBezTo>
                  <a:lnTo>
                    <a:pt x="2311" y="3358"/>
                  </a:lnTo>
                  <a:cubicBezTo>
                    <a:pt x="2311" y="3263"/>
                    <a:pt x="2216" y="3168"/>
                    <a:pt x="2120" y="3168"/>
                  </a:cubicBezTo>
                  <a:cubicBezTo>
                    <a:pt x="2049" y="3168"/>
                    <a:pt x="1954" y="3263"/>
                    <a:pt x="1954" y="3358"/>
                  </a:cubicBezTo>
                  <a:lnTo>
                    <a:pt x="1954" y="8407"/>
                  </a:lnTo>
                  <a:cubicBezTo>
                    <a:pt x="1954" y="8645"/>
                    <a:pt x="1739" y="8836"/>
                    <a:pt x="1525" y="8836"/>
                  </a:cubicBezTo>
                  <a:cubicBezTo>
                    <a:pt x="1287" y="8836"/>
                    <a:pt x="1144" y="8621"/>
                    <a:pt x="1144" y="8407"/>
                  </a:cubicBezTo>
                  <a:lnTo>
                    <a:pt x="1144" y="2025"/>
                  </a:lnTo>
                  <a:cubicBezTo>
                    <a:pt x="1144" y="1929"/>
                    <a:pt x="1096" y="1858"/>
                    <a:pt x="1001" y="1834"/>
                  </a:cubicBezTo>
                  <a:cubicBezTo>
                    <a:pt x="989" y="1832"/>
                    <a:pt x="976" y="1830"/>
                    <a:pt x="965" y="1830"/>
                  </a:cubicBezTo>
                  <a:cubicBezTo>
                    <a:pt x="863" y="1830"/>
                    <a:pt x="787" y="1918"/>
                    <a:pt x="787" y="2025"/>
                  </a:cubicBezTo>
                  <a:lnTo>
                    <a:pt x="787" y="3739"/>
                  </a:lnTo>
                  <a:cubicBezTo>
                    <a:pt x="787" y="3835"/>
                    <a:pt x="739" y="3954"/>
                    <a:pt x="620" y="3954"/>
                  </a:cubicBezTo>
                  <a:cubicBezTo>
                    <a:pt x="603" y="3956"/>
                    <a:pt x="586" y="3957"/>
                    <a:pt x="570" y="3957"/>
                  </a:cubicBezTo>
                  <a:cubicBezTo>
                    <a:pt x="430" y="3957"/>
                    <a:pt x="334" y="3867"/>
                    <a:pt x="334" y="3739"/>
                  </a:cubicBezTo>
                  <a:lnTo>
                    <a:pt x="334" y="2144"/>
                  </a:lnTo>
                  <a:cubicBezTo>
                    <a:pt x="334" y="1143"/>
                    <a:pt x="1144" y="358"/>
                    <a:pt x="2120" y="358"/>
                  </a:cubicBezTo>
                  <a:lnTo>
                    <a:pt x="2216" y="358"/>
                  </a:lnTo>
                  <a:cubicBezTo>
                    <a:pt x="3716" y="358"/>
                    <a:pt x="3954" y="1667"/>
                    <a:pt x="3954" y="2072"/>
                  </a:cubicBezTo>
                  <a:lnTo>
                    <a:pt x="3954" y="3858"/>
                  </a:lnTo>
                  <a:lnTo>
                    <a:pt x="3954" y="3882"/>
                  </a:lnTo>
                  <a:cubicBezTo>
                    <a:pt x="3883" y="3962"/>
                    <a:pt x="3803" y="3995"/>
                    <a:pt x="3730" y="3995"/>
                  </a:cubicBezTo>
                  <a:cubicBezTo>
                    <a:pt x="3605" y="3995"/>
                    <a:pt x="3502" y="3898"/>
                    <a:pt x="3502" y="3763"/>
                  </a:cubicBezTo>
                  <a:lnTo>
                    <a:pt x="3502" y="2072"/>
                  </a:lnTo>
                  <a:cubicBezTo>
                    <a:pt x="3502" y="1977"/>
                    <a:pt x="3430" y="1882"/>
                    <a:pt x="3359" y="1882"/>
                  </a:cubicBezTo>
                  <a:cubicBezTo>
                    <a:pt x="3240" y="1882"/>
                    <a:pt x="3144" y="1953"/>
                    <a:pt x="3144" y="2072"/>
                  </a:cubicBezTo>
                  <a:lnTo>
                    <a:pt x="3144" y="4787"/>
                  </a:lnTo>
                  <a:cubicBezTo>
                    <a:pt x="3144" y="4859"/>
                    <a:pt x="3192" y="4954"/>
                    <a:pt x="3287" y="4954"/>
                  </a:cubicBezTo>
                  <a:cubicBezTo>
                    <a:pt x="3406" y="4954"/>
                    <a:pt x="3502" y="4906"/>
                    <a:pt x="3502" y="4787"/>
                  </a:cubicBezTo>
                  <a:lnTo>
                    <a:pt x="3502" y="4263"/>
                  </a:lnTo>
                  <a:cubicBezTo>
                    <a:pt x="3571" y="4298"/>
                    <a:pt x="3654" y="4320"/>
                    <a:pt x="3740" y="4320"/>
                  </a:cubicBezTo>
                  <a:cubicBezTo>
                    <a:pt x="3771" y="4320"/>
                    <a:pt x="3803" y="4317"/>
                    <a:pt x="3835" y="4311"/>
                  </a:cubicBezTo>
                  <a:cubicBezTo>
                    <a:pt x="4097" y="4239"/>
                    <a:pt x="4311" y="4001"/>
                    <a:pt x="4311" y="3739"/>
                  </a:cubicBezTo>
                  <a:lnTo>
                    <a:pt x="4311" y="2144"/>
                  </a:lnTo>
                  <a:cubicBezTo>
                    <a:pt x="4264" y="429"/>
                    <a:pt x="3335" y="0"/>
                    <a:pt x="214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65"/>
            <p:cNvSpPr/>
            <p:nvPr/>
          </p:nvSpPr>
          <p:spPr>
            <a:xfrm>
              <a:off x="1775038" y="3572345"/>
              <a:ext cx="68902" cy="68902"/>
            </a:xfrm>
            <a:custGeom>
              <a:rect b="b" l="l" r="r" t="t"/>
              <a:pathLst>
                <a:path extrusionOk="0" h="2311" w="2311">
                  <a:moveTo>
                    <a:pt x="1167" y="358"/>
                  </a:moveTo>
                  <a:cubicBezTo>
                    <a:pt x="1596" y="358"/>
                    <a:pt x="1953" y="715"/>
                    <a:pt x="1953" y="1167"/>
                  </a:cubicBezTo>
                  <a:cubicBezTo>
                    <a:pt x="1953" y="1596"/>
                    <a:pt x="1596" y="1953"/>
                    <a:pt x="1167" y="1953"/>
                  </a:cubicBezTo>
                  <a:cubicBezTo>
                    <a:pt x="715" y="1953"/>
                    <a:pt x="357" y="1596"/>
                    <a:pt x="357" y="1167"/>
                  </a:cubicBezTo>
                  <a:cubicBezTo>
                    <a:pt x="357" y="715"/>
                    <a:pt x="715" y="358"/>
                    <a:pt x="1167" y="358"/>
                  </a:cubicBezTo>
                  <a:close/>
                  <a:moveTo>
                    <a:pt x="1167" y="1"/>
                  </a:moveTo>
                  <a:cubicBezTo>
                    <a:pt x="524" y="1"/>
                    <a:pt x="0" y="501"/>
                    <a:pt x="0" y="1167"/>
                  </a:cubicBezTo>
                  <a:cubicBezTo>
                    <a:pt x="0" y="1810"/>
                    <a:pt x="524" y="2311"/>
                    <a:pt x="1167" y="2311"/>
                  </a:cubicBezTo>
                  <a:cubicBezTo>
                    <a:pt x="1786" y="2311"/>
                    <a:pt x="2310" y="1810"/>
                    <a:pt x="2310" y="1167"/>
                  </a:cubicBezTo>
                  <a:cubicBezTo>
                    <a:pt x="2310" y="524"/>
                    <a:pt x="1810" y="1"/>
                    <a:pt x="116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5" name="Google Shape;3365;p65"/>
          <p:cNvGrpSpPr/>
          <p:nvPr/>
        </p:nvGrpSpPr>
        <p:grpSpPr>
          <a:xfrm>
            <a:off x="4019702" y="1922930"/>
            <a:ext cx="356470" cy="353636"/>
            <a:chOff x="4362590" y="1922930"/>
            <a:chExt cx="356470" cy="353636"/>
          </a:xfrm>
        </p:grpSpPr>
        <p:sp>
          <p:nvSpPr>
            <p:cNvPr id="3366" name="Google Shape;3366;p65"/>
            <p:cNvSpPr/>
            <p:nvPr/>
          </p:nvSpPr>
          <p:spPr>
            <a:xfrm>
              <a:off x="4455614" y="2013121"/>
              <a:ext cx="172569" cy="171854"/>
            </a:xfrm>
            <a:custGeom>
              <a:rect b="b" l="l" r="r" t="t"/>
              <a:pathLst>
                <a:path extrusionOk="0" h="5764" w="5788">
                  <a:moveTo>
                    <a:pt x="2882" y="0"/>
                  </a:moveTo>
                  <a:cubicBezTo>
                    <a:pt x="1287" y="0"/>
                    <a:pt x="1" y="1286"/>
                    <a:pt x="1" y="2882"/>
                  </a:cubicBezTo>
                  <a:cubicBezTo>
                    <a:pt x="1" y="4477"/>
                    <a:pt x="1287" y="5763"/>
                    <a:pt x="2882" y="5763"/>
                  </a:cubicBezTo>
                  <a:cubicBezTo>
                    <a:pt x="4478" y="5763"/>
                    <a:pt x="5787" y="4477"/>
                    <a:pt x="5787" y="2882"/>
                  </a:cubicBezTo>
                  <a:cubicBezTo>
                    <a:pt x="5787" y="1286"/>
                    <a:pt x="4478" y="0"/>
                    <a:pt x="288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65"/>
            <p:cNvSpPr/>
            <p:nvPr/>
          </p:nvSpPr>
          <p:spPr>
            <a:xfrm>
              <a:off x="4501052" y="2018071"/>
              <a:ext cx="127131" cy="166904"/>
            </a:xfrm>
            <a:custGeom>
              <a:rect b="b" l="l" r="r" t="t"/>
              <a:pathLst>
                <a:path extrusionOk="0" h="5598" w="4264">
                  <a:moveTo>
                    <a:pt x="2287" y="1"/>
                  </a:moveTo>
                  <a:lnTo>
                    <a:pt x="2287" y="1"/>
                  </a:lnTo>
                  <a:cubicBezTo>
                    <a:pt x="3192" y="477"/>
                    <a:pt x="3811" y="1430"/>
                    <a:pt x="3811" y="2525"/>
                  </a:cubicBezTo>
                  <a:cubicBezTo>
                    <a:pt x="3811" y="4145"/>
                    <a:pt x="2501" y="5431"/>
                    <a:pt x="929" y="5431"/>
                  </a:cubicBezTo>
                  <a:cubicBezTo>
                    <a:pt x="596" y="5431"/>
                    <a:pt x="286" y="5359"/>
                    <a:pt x="1" y="5264"/>
                  </a:cubicBezTo>
                  <a:lnTo>
                    <a:pt x="1" y="5264"/>
                  </a:lnTo>
                  <a:cubicBezTo>
                    <a:pt x="405" y="5478"/>
                    <a:pt x="882" y="5597"/>
                    <a:pt x="1358" y="5597"/>
                  </a:cubicBezTo>
                  <a:cubicBezTo>
                    <a:pt x="2977" y="5597"/>
                    <a:pt x="4263" y="4288"/>
                    <a:pt x="4263" y="2716"/>
                  </a:cubicBezTo>
                  <a:cubicBezTo>
                    <a:pt x="4263" y="1454"/>
                    <a:pt x="3430" y="382"/>
                    <a:pt x="2287"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65"/>
            <p:cNvSpPr/>
            <p:nvPr/>
          </p:nvSpPr>
          <p:spPr>
            <a:xfrm>
              <a:off x="4555018" y="1929340"/>
              <a:ext cx="159063" cy="341531"/>
            </a:xfrm>
            <a:custGeom>
              <a:rect b="b" l="l" r="r" t="t"/>
              <a:pathLst>
                <a:path extrusionOk="0" h="11455" w="5335">
                  <a:moveTo>
                    <a:pt x="215" y="0"/>
                  </a:moveTo>
                  <a:cubicBezTo>
                    <a:pt x="143" y="0"/>
                    <a:pt x="120" y="24"/>
                    <a:pt x="120" y="72"/>
                  </a:cubicBezTo>
                  <a:lnTo>
                    <a:pt x="120" y="1596"/>
                  </a:lnTo>
                  <a:cubicBezTo>
                    <a:pt x="120" y="1643"/>
                    <a:pt x="143" y="1667"/>
                    <a:pt x="191" y="1667"/>
                  </a:cubicBezTo>
                  <a:cubicBezTo>
                    <a:pt x="2168" y="1953"/>
                    <a:pt x="3692" y="3668"/>
                    <a:pt x="3692" y="5739"/>
                  </a:cubicBezTo>
                  <a:cubicBezTo>
                    <a:pt x="3692" y="7859"/>
                    <a:pt x="2120" y="9621"/>
                    <a:pt x="72" y="9859"/>
                  </a:cubicBezTo>
                  <a:cubicBezTo>
                    <a:pt x="24" y="9859"/>
                    <a:pt x="1" y="9883"/>
                    <a:pt x="1" y="9907"/>
                  </a:cubicBezTo>
                  <a:lnTo>
                    <a:pt x="1" y="11407"/>
                  </a:lnTo>
                  <a:cubicBezTo>
                    <a:pt x="1" y="11431"/>
                    <a:pt x="72" y="11455"/>
                    <a:pt x="96" y="11455"/>
                  </a:cubicBezTo>
                  <a:cubicBezTo>
                    <a:pt x="3001" y="11193"/>
                    <a:pt x="5335" y="8716"/>
                    <a:pt x="5335" y="5716"/>
                  </a:cubicBezTo>
                  <a:cubicBezTo>
                    <a:pt x="5335" y="2763"/>
                    <a:pt x="3049" y="357"/>
                    <a:pt x="21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65"/>
            <p:cNvSpPr/>
            <p:nvPr/>
          </p:nvSpPr>
          <p:spPr>
            <a:xfrm>
              <a:off x="4554302" y="1954177"/>
              <a:ext cx="159093" cy="316009"/>
            </a:xfrm>
            <a:custGeom>
              <a:rect b="b" l="l" r="r" t="t"/>
              <a:pathLst>
                <a:path extrusionOk="0" h="10599" w="5336">
                  <a:moveTo>
                    <a:pt x="2525" y="1"/>
                  </a:moveTo>
                  <a:cubicBezTo>
                    <a:pt x="3954" y="1048"/>
                    <a:pt x="4883" y="2715"/>
                    <a:pt x="4883" y="4573"/>
                  </a:cubicBezTo>
                  <a:cubicBezTo>
                    <a:pt x="4883" y="7478"/>
                    <a:pt x="2763" y="9860"/>
                    <a:pt x="1" y="10265"/>
                  </a:cubicBezTo>
                  <a:lnTo>
                    <a:pt x="1" y="10527"/>
                  </a:lnTo>
                  <a:cubicBezTo>
                    <a:pt x="1" y="10574"/>
                    <a:pt x="48" y="10598"/>
                    <a:pt x="96" y="10598"/>
                  </a:cubicBezTo>
                  <a:cubicBezTo>
                    <a:pt x="3001" y="10336"/>
                    <a:pt x="5335" y="7859"/>
                    <a:pt x="5335" y="4859"/>
                  </a:cubicBezTo>
                  <a:cubicBezTo>
                    <a:pt x="5335" y="2811"/>
                    <a:pt x="4216" y="977"/>
                    <a:pt x="252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65"/>
            <p:cNvSpPr/>
            <p:nvPr/>
          </p:nvSpPr>
          <p:spPr>
            <a:xfrm>
              <a:off x="4369686" y="1929340"/>
              <a:ext cx="159093" cy="341531"/>
            </a:xfrm>
            <a:custGeom>
              <a:rect b="b" l="l" r="r" t="t"/>
              <a:pathLst>
                <a:path extrusionOk="0" h="11455" w="5336">
                  <a:moveTo>
                    <a:pt x="5121" y="0"/>
                  </a:moveTo>
                  <a:cubicBezTo>
                    <a:pt x="2287" y="357"/>
                    <a:pt x="1" y="2763"/>
                    <a:pt x="1" y="5716"/>
                  </a:cubicBezTo>
                  <a:cubicBezTo>
                    <a:pt x="1" y="8716"/>
                    <a:pt x="2311" y="11193"/>
                    <a:pt x="5240" y="11455"/>
                  </a:cubicBezTo>
                  <a:cubicBezTo>
                    <a:pt x="5264" y="11455"/>
                    <a:pt x="5335" y="11431"/>
                    <a:pt x="5335" y="11407"/>
                  </a:cubicBezTo>
                  <a:lnTo>
                    <a:pt x="5335" y="9907"/>
                  </a:lnTo>
                  <a:cubicBezTo>
                    <a:pt x="5335" y="9883"/>
                    <a:pt x="5288" y="9859"/>
                    <a:pt x="5264" y="9859"/>
                  </a:cubicBezTo>
                  <a:cubicBezTo>
                    <a:pt x="3216" y="9621"/>
                    <a:pt x="1620" y="7859"/>
                    <a:pt x="1620" y="5739"/>
                  </a:cubicBezTo>
                  <a:cubicBezTo>
                    <a:pt x="1620" y="3668"/>
                    <a:pt x="3144" y="1953"/>
                    <a:pt x="5145" y="1667"/>
                  </a:cubicBezTo>
                  <a:cubicBezTo>
                    <a:pt x="5169" y="1667"/>
                    <a:pt x="5193" y="1643"/>
                    <a:pt x="5193" y="1596"/>
                  </a:cubicBezTo>
                  <a:lnTo>
                    <a:pt x="5193" y="72"/>
                  </a:lnTo>
                  <a:lnTo>
                    <a:pt x="5216" y="72"/>
                  </a:lnTo>
                  <a:cubicBezTo>
                    <a:pt x="5216" y="24"/>
                    <a:pt x="5169" y="0"/>
                    <a:pt x="5121"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65"/>
            <p:cNvSpPr/>
            <p:nvPr/>
          </p:nvSpPr>
          <p:spPr>
            <a:xfrm>
              <a:off x="4548638" y="1922930"/>
              <a:ext cx="170423" cy="350803"/>
            </a:xfrm>
            <a:custGeom>
              <a:rect b="b" l="l" r="r" t="t"/>
              <a:pathLst>
                <a:path extrusionOk="0" h="11766" w="5716">
                  <a:moveTo>
                    <a:pt x="357" y="1"/>
                  </a:moveTo>
                  <a:cubicBezTo>
                    <a:pt x="310" y="1"/>
                    <a:pt x="215" y="1"/>
                    <a:pt x="191" y="72"/>
                  </a:cubicBezTo>
                  <a:cubicBezTo>
                    <a:pt x="119" y="120"/>
                    <a:pt x="119" y="239"/>
                    <a:pt x="119" y="239"/>
                  </a:cubicBezTo>
                  <a:lnTo>
                    <a:pt x="119" y="1739"/>
                  </a:lnTo>
                  <a:cubicBezTo>
                    <a:pt x="119" y="1739"/>
                    <a:pt x="191" y="1954"/>
                    <a:pt x="334" y="1977"/>
                  </a:cubicBezTo>
                  <a:cubicBezTo>
                    <a:pt x="1262" y="2120"/>
                    <a:pt x="2120" y="2597"/>
                    <a:pt x="2715" y="3287"/>
                  </a:cubicBezTo>
                  <a:cubicBezTo>
                    <a:pt x="3334" y="4002"/>
                    <a:pt x="3691" y="4907"/>
                    <a:pt x="3691" y="5883"/>
                  </a:cubicBezTo>
                  <a:cubicBezTo>
                    <a:pt x="3691" y="7860"/>
                    <a:pt x="2215" y="9550"/>
                    <a:pt x="215" y="9812"/>
                  </a:cubicBezTo>
                  <a:cubicBezTo>
                    <a:pt x="95" y="9812"/>
                    <a:pt x="0" y="10050"/>
                    <a:pt x="0" y="10050"/>
                  </a:cubicBezTo>
                  <a:lnTo>
                    <a:pt x="0" y="11527"/>
                  </a:lnTo>
                  <a:cubicBezTo>
                    <a:pt x="0" y="11527"/>
                    <a:pt x="48" y="11646"/>
                    <a:pt x="72" y="11717"/>
                  </a:cubicBezTo>
                  <a:cubicBezTo>
                    <a:pt x="119" y="11741"/>
                    <a:pt x="167" y="11765"/>
                    <a:pt x="238" y="11765"/>
                  </a:cubicBezTo>
                  <a:lnTo>
                    <a:pt x="286" y="11765"/>
                  </a:lnTo>
                  <a:cubicBezTo>
                    <a:pt x="1334" y="11670"/>
                    <a:pt x="2382" y="11289"/>
                    <a:pt x="3287" y="10646"/>
                  </a:cubicBezTo>
                  <a:cubicBezTo>
                    <a:pt x="3358" y="10574"/>
                    <a:pt x="3358" y="10455"/>
                    <a:pt x="3310" y="10408"/>
                  </a:cubicBezTo>
                  <a:cubicBezTo>
                    <a:pt x="3269" y="10352"/>
                    <a:pt x="3210" y="10329"/>
                    <a:pt x="3160" y="10329"/>
                  </a:cubicBezTo>
                  <a:cubicBezTo>
                    <a:pt x="3124" y="10329"/>
                    <a:pt x="3092" y="10340"/>
                    <a:pt x="3072" y="10360"/>
                  </a:cubicBezTo>
                  <a:cubicBezTo>
                    <a:pt x="2263" y="10955"/>
                    <a:pt x="357" y="11408"/>
                    <a:pt x="357" y="11408"/>
                  </a:cubicBezTo>
                  <a:lnTo>
                    <a:pt x="357" y="10122"/>
                  </a:lnTo>
                  <a:cubicBezTo>
                    <a:pt x="357" y="10122"/>
                    <a:pt x="4144" y="9860"/>
                    <a:pt x="4096" y="5883"/>
                  </a:cubicBezTo>
                  <a:cubicBezTo>
                    <a:pt x="4049" y="4835"/>
                    <a:pt x="3691" y="3811"/>
                    <a:pt x="3048" y="3049"/>
                  </a:cubicBezTo>
                  <a:cubicBezTo>
                    <a:pt x="2382" y="2311"/>
                    <a:pt x="524" y="1620"/>
                    <a:pt x="524" y="1620"/>
                  </a:cubicBezTo>
                  <a:lnTo>
                    <a:pt x="524" y="334"/>
                  </a:lnTo>
                  <a:cubicBezTo>
                    <a:pt x="524" y="334"/>
                    <a:pt x="2358" y="358"/>
                    <a:pt x="3906" y="2144"/>
                  </a:cubicBezTo>
                  <a:cubicBezTo>
                    <a:pt x="4835" y="3192"/>
                    <a:pt x="5358" y="4502"/>
                    <a:pt x="5358" y="5835"/>
                  </a:cubicBezTo>
                  <a:cubicBezTo>
                    <a:pt x="5358" y="7359"/>
                    <a:pt x="4763" y="8788"/>
                    <a:pt x="3691" y="9836"/>
                  </a:cubicBezTo>
                  <a:cubicBezTo>
                    <a:pt x="3644" y="9884"/>
                    <a:pt x="3644" y="10003"/>
                    <a:pt x="3691" y="10074"/>
                  </a:cubicBezTo>
                  <a:cubicBezTo>
                    <a:pt x="3727" y="10098"/>
                    <a:pt x="3775" y="10110"/>
                    <a:pt x="3819" y="10110"/>
                  </a:cubicBezTo>
                  <a:cubicBezTo>
                    <a:pt x="3864" y="10110"/>
                    <a:pt x="3906" y="10098"/>
                    <a:pt x="3930" y="10074"/>
                  </a:cubicBezTo>
                  <a:cubicBezTo>
                    <a:pt x="5097" y="8931"/>
                    <a:pt x="5716" y="7455"/>
                    <a:pt x="5716" y="5812"/>
                  </a:cubicBezTo>
                  <a:cubicBezTo>
                    <a:pt x="5597" y="4454"/>
                    <a:pt x="5073" y="3049"/>
                    <a:pt x="4096" y="1977"/>
                  </a:cubicBezTo>
                  <a:cubicBezTo>
                    <a:pt x="3096" y="906"/>
                    <a:pt x="1786" y="215"/>
                    <a:pt x="35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65"/>
            <p:cNvSpPr/>
            <p:nvPr/>
          </p:nvSpPr>
          <p:spPr>
            <a:xfrm>
              <a:off x="4362590" y="1923646"/>
              <a:ext cx="170452" cy="352920"/>
            </a:xfrm>
            <a:custGeom>
              <a:rect b="b" l="l" r="r" t="t"/>
              <a:pathLst>
                <a:path extrusionOk="0" h="11837" w="5717">
                  <a:moveTo>
                    <a:pt x="5145" y="382"/>
                  </a:moveTo>
                  <a:lnTo>
                    <a:pt x="5145" y="1644"/>
                  </a:lnTo>
                  <a:cubicBezTo>
                    <a:pt x="4168" y="1834"/>
                    <a:pt x="3311" y="2334"/>
                    <a:pt x="2644" y="3073"/>
                  </a:cubicBezTo>
                  <a:cubicBezTo>
                    <a:pt x="1954" y="3859"/>
                    <a:pt x="1596" y="4859"/>
                    <a:pt x="1596" y="5907"/>
                  </a:cubicBezTo>
                  <a:cubicBezTo>
                    <a:pt x="1596" y="8050"/>
                    <a:pt x="3192" y="9860"/>
                    <a:pt x="5288" y="10169"/>
                  </a:cubicBezTo>
                  <a:lnTo>
                    <a:pt x="5288" y="11455"/>
                  </a:lnTo>
                  <a:cubicBezTo>
                    <a:pt x="3954" y="11289"/>
                    <a:pt x="2716" y="10669"/>
                    <a:pt x="1787" y="9669"/>
                  </a:cubicBezTo>
                  <a:cubicBezTo>
                    <a:pt x="834" y="8621"/>
                    <a:pt x="287" y="7288"/>
                    <a:pt x="287" y="5883"/>
                  </a:cubicBezTo>
                  <a:cubicBezTo>
                    <a:pt x="287" y="4502"/>
                    <a:pt x="811" y="3192"/>
                    <a:pt x="1763" y="2192"/>
                  </a:cubicBezTo>
                  <a:cubicBezTo>
                    <a:pt x="2644" y="1215"/>
                    <a:pt x="3835" y="548"/>
                    <a:pt x="5145" y="382"/>
                  </a:cubicBezTo>
                  <a:close/>
                  <a:moveTo>
                    <a:pt x="5264" y="1"/>
                  </a:moveTo>
                  <a:cubicBezTo>
                    <a:pt x="3835" y="191"/>
                    <a:pt x="2525" y="882"/>
                    <a:pt x="1549" y="1977"/>
                  </a:cubicBezTo>
                  <a:cubicBezTo>
                    <a:pt x="572" y="3073"/>
                    <a:pt x="1" y="4478"/>
                    <a:pt x="1" y="5907"/>
                  </a:cubicBezTo>
                  <a:cubicBezTo>
                    <a:pt x="1" y="7407"/>
                    <a:pt x="572" y="8836"/>
                    <a:pt x="1573" y="9931"/>
                  </a:cubicBezTo>
                  <a:cubicBezTo>
                    <a:pt x="2597" y="11027"/>
                    <a:pt x="3954" y="11693"/>
                    <a:pt x="5407" y="11836"/>
                  </a:cubicBezTo>
                  <a:lnTo>
                    <a:pt x="5454" y="11836"/>
                  </a:lnTo>
                  <a:cubicBezTo>
                    <a:pt x="5502" y="11836"/>
                    <a:pt x="5573" y="11813"/>
                    <a:pt x="5621" y="11765"/>
                  </a:cubicBezTo>
                  <a:cubicBezTo>
                    <a:pt x="5692" y="11717"/>
                    <a:pt x="5716" y="11646"/>
                    <a:pt x="5716" y="11598"/>
                  </a:cubicBezTo>
                  <a:lnTo>
                    <a:pt x="5716" y="10098"/>
                  </a:lnTo>
                  <a:cubicBezTo>
                    <a:pt x="5645" y="9931"/>
                    <a:pt x="5573" y="9836"/>
                    <a:pt x="5454" y="9812"/>
                  </a:cubicBezTo>
                  <a:cubicBezTo>
                    <a:pt x="3454" y="9574"/>
                    <a:pt x="1954" y="7883"/>
                    <a:pt x="1954" y="5883"/>
                  </a:cubicBezTo>
                  <a:cubicBezTo>
                    <a:pt x="1954" y="4930"/>
                    <a:pt x="2311" y="4001"/>
                    <a:pt x="2954" y="3287"/>
                  </a:cubicBezTo>
                  <a:cubicBezTo>
                    <a:pt x="3573" y="2573"/>
                    <a:pt x="4407" y="2096"/>
                    <a:pt x="5335" y="1977"/>
                  </a:cubicBezTo>
                  <a:cubicBezTo>
                    <a:pt x="5454" y="1953"/>
                    <a:pt x="5526" y="1858"/>
                    <a:pt x="5526" y="1739"/>
                  </a:cubicBezTo>
                  <a:lnTo>
                    <a:pt x="5526" y="263"/>
                  </a:lnTo>
                  <a:cubicBezTo>
                    <a:pt x="5526" y="191"/>
                    <a:pt x="5502" y="96"/>
                    <a:pt x="5454" y="72"/>
                  </a:cubicBezTo>
                  <a:cubicBezTo>
                    <a:pt x="5383" y="1"/>
                    <a:pt x="5335" y="1"/>
                    <a:pt x="526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65"/>
            <p:cNvSpPr/>
            <p:nvPr/>
          </p:nvSpPr>
          <p:spPr>
            <a:xfrm>
              <a:off x="4448518" y="2007427"/>
              <a:ext cx="181782" cy="183929"/>
            </a:xfrm>
            <a:custGeom>
              <a:rect b="b" l="l" r="r" t="t"/>
              <a:pathLst>
                <a:path extrusionOk="0" h="6169" w="6097">
                  <a:moveTo>
                    <a:pt x="3049" y="1"/>
                  </a:moveTo>
                  <a:cubicBezTo>
                    <a:pt x="2453" y="1"/>
                    <a:pt x="1882" y="191"/>
                    <a:pt x="1405" y="477"/>
                  </a:cubicBezTo>
                  <a:lnTo>
                    <a:pt x="1382" y="477"/>
                  </a:lnTo>
                  <a:cubicBezTo>
                    <a:pt x="1286" y="548"/>
                    <a:pt x="1263" y="620"/>
                    <a:pt x="1310" y="715"/>
                  </a:cubicBezTo>
                  <a:cubicBezTo>
                    <a:pt x="1358" y="779"/>
                    <a:pt x="1405" y="810"/>
                    <a:pt x="1460" y="810"/>
                  </a:cubicBezTo>
                  <a:cubicBezTo>
                    <a:pt x="1487" y="810"/>
                    <a:pt x="1517" y="802"/>
                    <a:pt x="1548" y="787"/>
                  </a:cubicBezTo>
                  <a:lnTo>
                    <a:pt x="1572" y="787"/>
                  </a:lnTo>
                  <a:cubicBezTo>
                    <a:pt x="2025" y="501"/>
                    <a:pt x="2501" y="358"/>
                    <a:pt x="3049" y="358"/>
                  </a:cubicBezTo>
                  <a:cubicBezTo>
                    <a:pt x="4525" y="358"/>
                    <a:pt x="5740" y="1572"/>
                    <a:pt x="5740" y="3073"/>
                  </a:cubicBezTo>
                  <a:cubicBezTo>
                    <a:pt x="5740" y="4549"/>
                    <a:pt x="4525" y="5788"/>
                    <a:pt x="3049" y="5788"/>
                  </a:cubicBezTo>
                  <a:cubicBezTo>
                    <a:pt x="1548" y="5788"/>
                    <a:pt x="334" y="4549"/>
                    <a:pt x="334" y="3073"/>
                  </a:cubicBezTo>
                  <a:cubicBezTo>
                    <a:pt x="334" y="2406"/>
                    <a:pt x="572" y="1787"/>
                    <a:pt x="1024" y="1287"/>
                  </a:cubicBezTo>
                  <a:cubicBezTo>
                    <a:pt x="1072" y="1215"/>
                    <a:pt x="1072" y="1096"/>
                    <a:pt x="977" y="1049"/>
                  </a:cubicBezTo>
                  <a:cubicBezTo>
                    <a:pt x="955" y="1015"/>
                    <a:pt x="917" y="998"/>
                    <a:pt x="876" y="998"/>
                  </a:cubicBezTo>
                  <a:cubicBezTo>
                    <a:pt x="829" y="998"/>
                    <a:pt x="777" y="1021"/>
                    <a:pt x="739" y="1072"/>
                  </a:cubicBezTo>
                  <a:cubicBezTo>
                    <a:pt x="262" y="1644"/>
                    <a:pt x="0" y="2358"/>
                    <a:pt x="0" y="3097"/>
                  </a:cubicBezTo>
                  <a:cubicBezTo>
                    <a:pt x="0" y="4787"/>
                    <a:pt x="1382" y="6169"/>
                    <a:pt x="3072" y="6169"/>
                  </a:cubicBezTo>
                  <a:cubicBezTo>
                    <a:pt x="4716" y="6121"/>
                    <a:pt x="6097" y="4764"/>
                    <a:pt x="6097" y="3073"/>
                  </a:cubicBezTo>
                  <a:cubicBezTo>
                    <a:pt x="6097" y="1358"/>
                    <a:pt x="4739" y="1"/>
                    <a:pt x="304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65"/>
            <p:cNvSpPr/>
            <p:nvPr/>
          </p:nvSpPr>
          <p:spPr>
            <a:xfrm>
              <a:off x="4498935" y="2072037"/>
              <a:ext cx="80262" cy="10704"/>
            </a:xfrm>
            <a:custGeom>
              <a:rect b="b" l="l" r="r" t="t"/>
              <a:pathLst>
                <a:path extrusionOk="0" h="359" w="2692">
                  <a:moveTo>
                    <a:pt x="215" y="1"/>
                  </a:moveTo>
                  <a:cubicBezTo>
                    <a:pt x="119" y="1"/>
                    <a:pt x="72" y="72"/>
                    <a:pt x="48" y="168"/>
                  </a:cubicBezTo>
                  <a:cubicBezTo>
                    <a:pt x="0" y="239"/>
                    <a:pt x="95" y="358"/>
                    <a:pt x="215" y="358"/>
                  </a:cubicBezTo>
                  <a:lnTo>
                    <a:pt x="2477" y="358"/>
                  </a:lnTo>
                  <a:cubicBezTo>
                    <a:pt x="2572" y="358"/>
                    <a:pt x="2620" y="310"/>
                    <a:pt x="2644" y="215"/>
                  </a:cubicBezTo>
                  <a:cubicBezTo>
                    <a:pt x="2691" y="96"/>
                    <a:pt x="2596" y="1"/>
                    <a:pt x="24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65"/>
            <p:cNvSpPr/>
            <p:nvPr/>
          </p:nvSpPr>
          <p:spPr>
            <a:xfrm>
              <a:off x="4498935" y="2094756"/>
              <a:ext cx="80262" cy="10704"/>
            </a:xfrm>
            <a:custGeom>
              <a:rect b="b" l="l" r="r" t="t"/>
              <a:pathLst>
                <a:path extrusionOk="0" h="359" w="2692">
                  <a:moveTo>
                    <a:pt x="215" y="1"/>
                  </a:moveTo>
                  <a:cubicBezTo>
                    <a:pt x="119" y="1"/>
                    <a:pt x="72" y="49"/>
                    <a:pt x="48" y="144"/>
                  </a:cubicBezTo>
                  <a:cubicBezTo>
                    <a:pt x="0" y="215"/>
                    <a:pt x="95" y="358"/>
                    <a:pt x="215" y="358"/>
                  </a:cubicBezTo>
                  <a:lnTo>
                    <a:pt x="2477" y="358"/>
                  </a:lnTo>
                  <a:cubicBezTo>
                    <a:pt x="2572" y="358"/>
                    <a:pt x="2620" y="287"/>
                    <a:pt x="2644" y="191"/>
                  </a:cubicBezTo>
                  <a:cubicBezTo>
                    <a:pt x="2691" y="72"/>
                    <a:pt x="2596" y="1"/>
                    <a:pt x="24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65"/>
            <p:cNvSpPr/>
            <p:nvPr/>
          </p:nvSpPr>
          <p:spPr>
            <a:xfrm>
              <a:off x="4515960" y="2116074"/>
              <a:ext cx="46183" cy="10674"/>
            </a:xfrm>
            <a:custGeom>
              <a:rect b="b" l="l" r="r" t="t"/>
              <a:pathLst>
                <a:path extrusionOk="0" h="358" w="1549">
                  <a:moveTo>
                    <a:pt x="215" y="0"/>
                  </a:moveTo>
                  <a:cubicBezTo>
                    <a:pt x="96" y="0"/>
                    <a:pt x="1" y="72"/>
                    <a:pt x="25" y="191"/>
                  </a:cubicBezTo>
                  <a:cubicBezTo>
                    <a:pt x="72" y="286"/>
                    <a:pt x="120" y="358"/>
                    <a:pt x="215" y="358"/>
                  </a:cubicBezTo>
                  <a:lnTo>
                    <a:pt x="1334" y="358"/>
                  </a:lnTo>
                  <a:cubicBezTo>
                    <a:pt x="1430" y="358"/>
                    <a:pt x="1501" y="286"/>
                    <a:pt x="1525" y="191"/>
                  </a:cubicBezTo>
                  <a:cubicBezTo>
                    <a:pt x="1549" y="72"/>
                    <a:pt x="1453" y="0"/>
                    <a:pt x="13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3380" name="Shape 3380"/>
        <p:cNvGrpSpPr/>
        <p:nvPr/>
      </p:nvGrpSpPr>
      <p:grpSpPr>
        <a:xfrm>
          <a:off x="0" y="0"/>
          <a:ext cx="0" cy="0"/>
          <a:chOff x="0" y="0"/>
          <a:chExt cx="0" cy="0"/>
        </a:xfrm>
      </p:grpSpPr>
      <p:sp>
        <p:nvSpPr>
          <p:cNvPr id="3381" name="Google Shape;3381;p66"/>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Premium Icons</a:t>
            </a:r>
            <a:endParaRPr>
              <a:solidFill>
                <a:srgbClr val="FFFFFF"/>
              </a:solidFill>
              <a:latin typeface="Arial"/>
              <a:ea typeface="Arial"/>
              <a:cs typeface="Arial"/>
              <a:sym typeface="Arial"/>
            </a:endParaRPr>
          </a:p>
        </p:txBody>
      </p:sp>
      <p:grpSp>
        <p:nvGrpSpPr>
          <p:cNvPr id="3382" name="Google Shape;3382;p66"/>
          <p:cNvGrpSpPr/>
          <p:nvPr/>
        </p:nvGrpSpPr>
        <p:grpSpPr>
          <a:xfrm>
            <a:off x="1050309" y="1923560"/>
            <a:ext cx="343827" cy="342422"/>
            <a:chOff x="1393209" y="1923560"/>
            <a:chExt cx="343827" cy="342422"/>
          </a:xfrm>
        </p:grpSpPr>
        <p:sp>
          <p:nvSpPr>
            <p:cNvPr id="3383" name="Google Shape;3383;p66"/>
            <p:cNvSpPr/>
            <p:nvPr/>
          </p:nvSpPr>
          <p:spPr>
            <a:xfrm>
              <a:off x="1555513" y="2117876"/>
              <a:ext cx="20654" cy="55566"/>
            </a:xfrm>
            <a:custGeom>
              <a:rect b="b" l="l" r="r" t="t"/>
              <a:pathLst>
                <a:path extrusionOk="0" h="1859" w="691">
                  <a:moveTo>
                    <a:pt x="0" y="1"/>
                  </a:moveTo>
                  <a:lnTo>
                    <a:pt x="0" y="1858"/>
                  </a:lnTo>
                  <a:lnTo>
                    <a:pt x="691" y="185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66"/>
            <p:cNvSpPr/>
            <p:nvPr/>
          </p:nvSpPr>
          <p:spPr>
            <a:xfrm>
              <a:off x="1565466" y="2117876"/>
              <a:ext cx="9296" cy="55566"/>
            </a:xfrm>
            <a:custGeom>
              <a:rect b="b" l="l" r="r" t="t"/>
              <a:pathLst>
                <a:path extrusionOk="0" h="1859" w="311">
                  <a:moveTo>
                    <a:pt x="1" y="1"/>
                  </a:moveTo>
                  <a:lnTo>
                    <a:pt x="1" y="1858"/>
                  </a:lnTo>
                  <a:lnTo>
                    <a:pt x="310" y="1858"/>
                  </a:lnTo>
                  <a:lnTo>
                    <a:pt x="31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66"/>
            <p:cNvSpPr/>
            <p:nvPr/>
          </p:nvSpPr>
          <p:spPr>
            <a:xfrm>
              <a:off x="1642344" y="2016100"/>
              <a:ext cx="20684" cy="56253"/>
            </a:xfrm>
            <a:custGeom>
              <a:rect b="b" l="l" r="r" t="t"/>
              <a:pathLst>
                <a:path extrusionOk="0" h="1882" w="692">
                  <a:moveTo>
                    <a:pt x="1" y="0"/>
                  </a:moveTo>
                  <a:lnTo>
                    <a:pt x="1" y="1882"/>
                  </a:lnTo>
                  <a:lnTo>
                    <a:pt x="691" y="1882"/>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66"/>
            <p:cNvSpPr/>
            <p:nvPr/>
          </p:nvSpPr>
          <p:spPr>
            <a:xfrm>
              <a:off x="1467964" y="2016100"/>
              <a:ext cx="20654" cy="56253"/>
            </a:xfrm>
            <a:custGeom>
              <a:rect b="b" l="l" r="r" t="t"/>
              <a:pathLst>
                <a:path extrusionOk="0" h="1882" w="691">
                  <a:moveTo>
                    <a:pt x="0" y="0"/>
                  </a:moveTo>
                  <a:lnTo>
                    <a:pt x="0" y="1882"/>
                  </a:lnTo>
                  <a:lnTo>
                    <a:pt x="691" y="1882"/>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66"/>
            <p:cNvSpPr/>
            <p:nvPr/>
          </p:nvSpPr>
          <p:spPr>
            <a:xfrm>
              <a:off x="1393209" y="2084429"/>
              <a:ext cx="62679" cy="20684"/>
            </a:xfrm>
            <a:custGeom>
              <a:rect b="b" l="l" r="r" t="t"/>
              <a:pathLst>
                <a:path extrusionOk="0" h="692" w="2097">
                  <a:moveTo>
                    <a:pt x="1" y="1"/>
                  </a:moveTo>
                  <a:lnTo>
                    <a:pt x="1" y="691"/>
                  </a:lnTo>
                  <a:lnTo>
                    <a:pt x="2096" y="691"/>
                  </a:lnTo>
                  <a:lnTo>
                    <a:pt x="2096"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66"/>
            <p:cNvSpPr/>
            <p:nvPr/>
          </p:nvSpPr>
          <p:spPr>
            <a:xfrm>
              <a:off x="1673669" y="2084429"/>
              <a:ext cx="63367" cy="20684"/>
            </a:xfrm>
            <a:custGeom>
              <a:rect b="b" l="l" r="r" t="t"/>
              <a:pathLst>
                <a:path extrusionOk="0" h="692" w="2120">
                  <a:moveTo>
                    <a:pt x="0" y="1"/>
                  </a:moveTo>
                  <a:lnTo>
                    <a:pt x="0" y="691"/>
                  </a:lnTo>
                  <a:lnTo>
                    <a:pt x="2120" y="691"/>
                  </a:lnTo>
                  <a:lnTo>
                    <a:pt x="212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66"/>
            <p:cNvSpPr/>
            <p:nvPr/>
          </p:nvSpPr>
          <p:spPr>
            <a:xfrm>
              <a:off x="1586838" y="2084429"/>
              <a:ext cx="43430" cy="20684"/>
            </a:xfrm>
            <a:custGeom>
              <a:rect b="b" l="l" r="r" t="t"/>
              <a:pathLst>
                <a:path extrusionOk="0" h="692" w="1453">
                  <a:moveTo>
                    <a:pt x="0" y="1"/>
                  </a:moveTo>
                  <a:lnTo>
                    <a:pt x="0" y="691"/>
                  </a:lnTo>
                  <a:lnTo>
                    <a:pt x="1453" y="691"/>
                  </a:lnTo>
                  <a:lnTo>
                    <a:pt x="145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66"/>
            <p:cNvSpPr/>
            <p:nvPr/>
          </p:nvSpPr>
          <p:spPr>
            <a:xfrm>
              <a:off x="1499977" y="2084429"/>
              <a:ext cx="44177" cy="20684"/>
            </a:xfrm>
            <a:custGeom>
              <a:rect b="b" l="l" r="r" t="t"/>
              <a:pathLst>
                <a:path extrusionOk="0" h="692" w="1478">
                  <a:moveTo>
                    <a:pt x="1" y="1"/>
                  </a:moveTo>
                  <a:lnTo>
                    <a:pt x="1" y="691"/>
                  </a:lnTo>
                  <a:lnTo>
                    <a:pt x="1477" y="691"/>
                  </a:lnTo>
                  <a:lnTo>
                    <a:pt x="1477"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66"/>
            <p:cNvSpPr/>
            <p:nvPr/>
          </p:nvSpPr>
          <p:spPr>
            <a:xfrm>
              <a:off x="1534859" y="2064492"/>
              <a:ext cx="60527" cy="60557"/>
            </a:xfrm>
            <a:custGeom>
              <a:rect b="b" l="l" r="r" t="t"/>
              <a:pathLst>
                <a:path extrusionOk="0" h="2026" w="2025">
                  <a:moveTo>
                    <a:pt x="1025" y="1"/>
                  </a:moveTo>
                  <a:cubicBezTo>
                    <a:pt x="453" y="1"/>
                    <a:pt x="1" y="453"/>
                    <a:pt x="1" y="1001"/>
                  </a:cubicBezTo>
                  <a:cubicBezTo>
                    <a:pt x="1" y="1549"/>
                    <a:pt x="453" y="2025"/>
                    <a:pt x="1025" y="2025"/>
                  </a:cubicBezTo>
                  <a:cubicBezTo>
                    <a:pt x="1572" y="2025"/>
                    <a:pt x="2025" y="1549"/>
                    <a:pt x="2025" y="1001"/>
                  </a:cubicBezTo>
                  <a:cubicBezTo>
                    <a:pt x="2025" y="453"/>
                    <a:pt x="1572" y="1"/>
                    <a:pt x="1025"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66"/>
            <p:cNvSpPr/>
            <p:nvPr/>
          </p:nvSpPr>
          <p:spPr>
            <a:xfrm>
              <a:off x="1447310" y="2064492"/>
              <a:ext cx="60527" cy="60557"/>
            </a:xfrm>
            <a:custGeom>
              <a:rect b="b" l="l" r="r" t="t"/>
              <a:pathLst>
                <a:path extrusionOk="0" h="2026" w="2025">
                  <a:moveTo>
                    <a:pt x="1024" y="1"/>
                  </a:moveTo>
                  <a:cubicBezTo>
                    <a:pt x="477" y="1"/>
                    <a:pt x="0" y="453"/>
                    <a:pt x="0" y="1001"/>
                  </a:cubicBezTo>
                  <a:cubicBezTo>
                    <a:pt x="0" y="1549"/>
                    <a:pt x="477" y="2025"/>
                    <a:pt x="1024" y="2025"/>
                  </a:cubicBezTo>
                  <a:cubicBezTo>
                    <a:pt x="1572" y="2025"/>
                    <a:pt x="2025" y="1549"/>
                    <a:pt x="2025" y="1001"/>
                  </a:cubicBezTo>
                  <a:cubicBezTo>
                    <a:pt x="2025" y="453"/>
                    <a:pt x="1572" y="1"/>
                    <a:pt x="1024"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66"/>
            <p:cNvSpPr/>
            <p:nvPr/>
          </p:nvSpPr>
          <p:spPr>
            <a:xfrm>
              <a:off x="1622407" y="2064492"/>
              <a:ext cx="60557" cy="60557"/>
            </a:xfrm>
            <a:custGeom>
              <a:rect b="b" l="l" r="r" t="t"/>
              <a:pathLst>
                <a:path extrusionOk="0" h="2026" w="2026">
                  <a:moveTo>
                    <a:pt x="1001" y="1"/>
                  </a:moveTo>
                  <a:cubicBezTo>
                    <a:pt x="453" y="1"/>
                    <a:pt x="1" y="453"/>
                    <a:pt x="1" y="1001"/>
                  </a:cubicBezTo>
                  <a:cubicBezTo>
                    <a:pt x="1" y="1549"/>
                    <a:pt x="453" y="2025"/>
                    <a:pt x="1001" y="2025"/>
                  </a:cubicBezTo>
                  <a:cubicBezTo>
                    <a:pt x="1549" y="2025"/>
                    <a:pt x="2025" y="1549"/>
                    <a:pt x="2025" y="1001"/>
                  </a:cubicBezTo>
                  <a:cubicBezTo>
                    <a:pt x="2025" y="453"/>
                    <a:pt x="1549" y="1"/>
                    <a:pt x="1001"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66"/>
            <p:cNvSpPr/>
            <p:nvPr/>
          </p:nvSpPr>
          <p:spPr>
            <a:xfrm>
              <a:off x="1428808" y="1923560"/>
              <a:ext cx="98248" cy="98248"/>
            </a:xfrm>
            <a:custGeom>
              <a:rect b="b" l="l" r="r" t="t"/>
              <a:pathLst>
                <a:path extrusionOk="0" h="3287" w="3287">
                  <a:moveTo>
                    <a:pt x="1643" y="1"/>
                  </a:moveTo>
                  <a:cubicBezTo>
                    <a:pt x="739" y="1"/>
                    <a:pt x="0" y="739"/>
                    <a:pt x="0" y="1644"/>
                  </a:cubicBezTo>
                  <a:cubicBezTo>
                    <a:pt x="0" y="2549"/>
                    <a:pt x="739" y="3287"/>
                    <a:pt x="1643" y="3287"/>
                  </a:cubicBezTo>
                  <a:cubicBezTo>
                    <a:pt x="2548" y="3287"/>
                    <a:pt x="3287" y="2549"/>
                    <a:pt x="3287" y="1644"/>
                  </a:cubicBezTo>
                  <a:cubicBezTo>
                    <a:pt x="3287" y="739"/>
                    <a:pt x="2548" y="1"/>
                    <a:pt x="1643"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66"/>
            <p:cNvSpPr/>
            <p:nvPr/>
          </p:nvSpPr>
          <p:spPr>
            <a:xfrm>
              <a:off x="1603188" y="1923560"/>
              <a:ext cx="98278" cy="98248"/>
            </a:xfrm>
            <a:custGeom>
              <a:rect b="b" l="l" r="r" t="t"/>
              <a:pathLst>
                <a:path extrusionOk="0" h="3287"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66"/>
            <p:cNvSpPr/>
            <p:nvPr/>
          </p:nvSpPr>
          <p:spPr>
            <a:xfrm>
              <a:off x="1516357" y="2168421"/>
              <a:ext cx="97561" cy="97561"/>
            </a:xfrm>
            <a:custGeom>
              <a:rect b="b" l="l" r="r" t="t"/>
              <a:pathLst>
                <a:path extrusionOk="0" h="3264" w="3264">
                  <a:moveTo>
                    <a:pt x="1644" y="1"/>
                  </a:moveTo>
                  <a:cubicBezTo>
                    <a:pt x="739" y="1"/>
                    <a:pt x="0" y="739"/>
                    <a:pt x="0" y="1644"/>
                  </a:cubicBezTo>
                  <a:cubicBezTo>
                    <a:pt x="0" y="2525"/>
                    <a:pt x="739" y="3263"/>
                    <a:pt x="1644" y="3263"/>
                  </a:cubicBezTo>
                  <a:cubicBezTo>
                    <a:pt x="2525" y="3263"/>
                    <a:pt x="3263" y="2525"/>
                    <a:pt x="3263" y="1644"/>
                  </a:cubicBezTo>
                  <a:cubicBezTo>
                    <a:pt x="3263" y="739"/>
                    <a:pt x="2525" y="1"/>
                    <a:pt x="1644"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66"/>
            <p:cNvSpPr/>
            <p:nvPr/>
          </p:nvSpPr>
          <p:spPr>
            <a:xfrm>
              <a:off x="1565466" y="2063805"/>
              <a:ext cx="29920" cy="61245"/>
            </a:xfrm>
            <a:custGeom>
              <a:rect b="b" l="l" r="r" t="t"/>
              <a:pathLst>
                <a:path extrusionOk="0" h="2049" w="1001">
                  <a:moveTo>
                    <a:pt x="1" y="0"/>
                  </a:moveTo>
                  <a:lnTo>
                    <a:pt x="1" y="2048"/>
                  </a:lnTo>
                  <a:cubicBezTo>
                    <a:pt x="548" y="2048"/>
                    <a:pt x="1001" y="1596"/>
                    <a:pt x="1001" y="1024"/>
                  </a:cubicBezTo>
                  <a:cubicBezTo>
                    <a:pt x="1001" y="453"/>
                    <a:pt x="548" y="0"/>
                    <a:pt x="1"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66"/>
            <p:cNvSpPr/>
            <p:nvPr/>
          </p:nvSpPr>
          <p:spPr>
            <a:xfrm>
              <a:off x="1565466" y="2167703"/>
              <a:ext cx="48452" cy="98278"/>
            </a:xfrm>
            <a:custGeom>
              <a:rect b="b" l="l" r="r" t="t"/>
              <a:pathLst>
                <a:path extrusionOk="0" h="3288" w="1621">
                  <a:moveTo>
                    <a:pt x="1" y="1"/>
                  </a:moveTo>
                  <a:lnTo>
                    <a:pt x="1" y="3287"/>
                  </a:lnTo>
                  <a:cubicBezTo>
                    <a:pt x="882" y="3287"/>
                    <a:pt x="1620" y="2573"/>
                    <a:pt x="1620" y="1668"/>
                  </a:cubicBezTo>
                  <a:cubicBezTo>
                    <a:pt x="1620" y="739"/>
                    <a:pt x="906" y="25"/>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9" name="Google Shape;3399;p66"/>
          <p:cNvGrpSpPr/>
          <p:nvPr/>
        </p:nvGrpSpPr>
        <p:grpSpPr>
          <a:xfrm>
            <a:off x="1799229" y="1938505"/>
            <a:ext cx="343108" cy="312532"/>
            <a:chOff x="2065929" y="1938505"/>
            <a:chExt cx="343108" cy="312532"/>
          </a:xfrm>
        </p:grpSpPr>
        <p:sp>
          <p:nvSpPr>
            <p:cNvPr id="3400" name="Google Shape;3400;p66"/>
            <p:cNvSpPr/>
            <p:nvPr/>
          </p:nvSpPr>
          <p:spPr>
            <a:xfrm>
              <a:off x="2119313" y="2194754"/>
              <a:ext cx="64084" cy="20684"/>
            </a:xfrm>
            <a:custGeom>
              <a:rect b="b" l="l" r="r" t="t"/>
              <a:pathLst>
                <a:path extrusionOk="0" h="692" w="2144">
                  <a:moveTo>
                    <a:pt x="0" y="1"/>
                  </a:moveTo>
                  <a:lnTo>
                    <a:pt x="0" y="691"/>
                  </a:lnTo>
                  <a:lnTo>
                    <a:pt x="2143" y="691"/>
                  </a:lnTo>
                  <a:lnTo>
                    <a:pt x="214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66"/>
            <p:cNvSpPr/>
            <p:nvPr/>
          </p:nvSpPr>
          <p:spPr>
            <a:xfrm>
              <a:off x="2119313" y="2204737"/>
              <a:ext cx="64084" cy="9983"/>
            </a:xfrm>
            <a:custGeom>
              <a:rect b="b" l="l" r="r" t="t"/>
              <a:pathLst>
                <a:path extrusionOk="0" h="334" w="2144">
                  <a:moveTo>
                    <a:pt x="0" y="0"/>
                  </a:moveTo>
                  <a:lnTo>
                    <a:pt x="0" y="334"/>
                  </a:lnTo>
                  <a:lnTo>
                    <a:pt x="2143" y="334"/>
                  </a:lnTo>
                  <a:lnTo>
                    <a:pt x="2143"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66"/>
            <p:cNvSpPr/>
            <p:nvPr/>
          </p:nvSpPr>
          <p:spPr>
            <a:xfrm>
              <a:off x="2119313" y="1976944"/>
              <a:ext cx="64084" cy="20684"/>
            </a:xfrm>
            <a:custGeom>
              <a:rect b="b" l="l" r="r" t="t"/>
              <a:pathLst>
                <a:path extrusionOk="0" h="692" w="2144">
                  <a:moveTo>
                    <a:pt x="0" y="1"/>
                  </a:moveTo>
                  <a:lnTo>
                    <a:pt x="0" y="691"/>
                  </a:lnTo>
                  <a:lnTo>
                    <a:pt x="2143" y="691"/>
                  </a:lnTo>
                  <a:lnTo>
                    <a:pt x="214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66"/>
            <p:cNvSpPr/>
            <p:nvPr/>
          </p:nvSpPr>
          <p:spPr>
            <a:xfrm>
              <a:off x="2119313" y="1986927"/>
              <a:ext cx="64084" cy="9983"/>
            </a:xfrm>
            <a:custGeom>
              <a:rect b="b" l="l" r="r" t="t"/>
              <a:pathLst>
                <a:path extrusionOk="0" h="334" w="2144">
                  <a:moveTo>
                    <a:pt x="0" y="0"/>
                  </a:moveTo>
                  <a:lnTo>
                    <a:pt x="0" y="333"/>
                  </a:lnTo>
                  <a:lnTo>
                    <a:pt x="2143" y="333"/>
                  </a:lnTo>
                  <a:lnTo>
                    <a:pt x="2143"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66"/>
            <p:cNvSpPr/>
            <p:nvPr/>
          </p:nvSpPr>
          <p:spPr>
            <a:xfrm>
              <a:off x="2119313" y="2085864"/>
              <a:ext cx="64084" cy="19967"/>
            </a:xfrm>
            <a:custGeom>
              <a:rect b="b" l="l" r="r" t="t"/>
              <a:pathLst>
                <a:path extrusionOk="0" h="668" w="2144">
                  <a:moveTo>
                    <a:pt x="0" y="0"/>
                  </a:moveTo>
                  <a:lnTo>
                    <a:pt x="0" y="667"/>
                  </a:lnTo>
                  <a:lnTo>
                    <a:pt x="2143" y="667"/>
                  </a:lnTo>
                  <a:lnTo>
                    <a:pt x="2143"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66"/>
            <p:cNvSpPr/>
            <p:nvPr/>
          </p:nvSpPr>
          <p:spPr>
            <a:xfrm>
              <a:off x="2065929" y="1954885"/>
              <a:ext cx="64084" cy="64084"/>
            </a:xfrm>
            <a:custGeom>
              <a:rect b="b" l="l" r="r" t="t"/>
              <a:pathLst>
                <a:path extrusionOk="0" h="2144" w="2144">
                  <a:moveTo>
                    <a:pt x="1072" y="0"/>
                  </a:moveTo>
                  <a:cubicBezTo>
                    <a:pt x="476" y="0"/>
                    <a:pt x="0" y="477"/>
                    <a:pt x="0" y="1072"/>
                  </a:cubicBezTo>
                  <a:cubicBezTo>
                    <a:pt x="0" y="1667"/>
                    <a:pt x="476" y="2144"/>
                    <a:pt x="1072" y="2144"/>
                  </a:cubicBezTo>
                  <a:cubicBezTo>
                    <a:pt x="1667" y="2144"/>
                    <a:pt x="2143" y="1667"/>
                    <a:pt x="2143" y="1072"/>
                  </a:cubicBezTo>
                  <a:cubicBezTo>
                    <a:pt x="2143" y="477"/>
                    <a:pt x="1667"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66"/>
            <p:cNvSpPr/>
            <p:nvPr/>
          </p:nvSpPr>
          <p:spPr>
            <a:xfrm>
              <a:off x="2153477" y="1938505"/>
              <a:ext cx="150915" cy="96126"/>
            </a:xfrm>
            <a:custGeom>
              <a:rect b="b" l="l" r="r" t="t"/>
              <a:pathLst>
                <a:path extrusionOk="0" h="3216" w="5049">
                  <a:moveTo>
                    <a:pt x="2763" y="1"/>
                  </a:moveTo>
                  <a:lnTo>
                    <a:pt x="2763" y="810"/>
                  </a:lnTo>
                  <a:lnTo>
                    <a:pt x="0" y="810"/>
                  </a:lnTo>
                  <a:lnTo>
                    <a:pt x="0" y="2430"/>
                  </a:lnTo>
                  <a:lnTo>
                    <a:pt x="2763" y="2430"/>
                  </a:lnTo>
                  <a:lnTo>
                    <a:pt x="2763" y="3216"/>
                  </a:lnTo>
                  <a:lnTo>
                    <a:pt x="5049" y="1620"/>
                  </a:lnTo>
                  <a:lnTo>
                    <a:pt x="2763"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66"/>
            <p:cNvSpPr/>
            <p:nvPr/>
          </p:nvSpPr>
          <p:spPr>
            <a:xfrm>
              <a:off x="2065929" y="2064492"/>
              <a:ext cx="64084" cy="63397"/>
            </a:xfrm>
            <a:custGeom>
              <a:rect b="b" l="l" r="r" t="t"/>
              <a:pathLst>
                <a:path extrusionOk="0" h="2121" w="2144">
                  <a:moveTo>
                    <a:pt x="1072" y="1"/>
                  </a:moveTo>
                  <a:cubicBezTo>
                    <a:pt x="476" y="1"/>
                    <a:pt x="0" y="477"/>
                    <a:pt x="0" y="1072"/>
                  </a:cubicBezTo>
                  <a:cubicBezTo>
                    <a:pt x="0" y="1644"/>
                    <a:pt x="476" y="2120"/>
                    <a:pt x="1072" y="2120"/>
                  </a:cubicBezTo>
                  <a:cubicBezTo>
                    <a:pt x="1667" y="2120"/>
                    <a:pt x="2143" y="1644"/>
                    <a:pt x="2143" y="1072"/>
                  </a:cubicBezTo>
                  <a:cubicBezTo>
                    <a:pt x="2143" y="477"/>
                    <a:pt x="1667" y="1"/>
                    <a:pt x="1072"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66"/>
            <p:cNvSpPr/>
            <p:nvPr/>
          </p:nvSpPr>
          <p:spPr>
            <a:xfrm>
              <a:off x="2154882" y="2048830"/>
              <a:ext cx="202923" cy="94004"/>
            </a:xfrm>
            <a:custGeom>
              <a:rect b="b" l="l" r="r" t="t"/>
              <a:pathLst>
                <a:path extrusionOk="0" h="3145" w="6789">
                  <a:moveTo>
                    <a:pt x="4549" y="1"/>
                  </a:moveTo>
                  <a:lnTo>
                    <a:pt x="4549" y="787"/>
                  </a:lnTo>
                  <a:lnTo>
                    <a:pt x="1" y="787"/>
                  </a:lnTo>
                  <a:lnTo>
                    <a:pt x="1" y="2359"/>
                  </a:lnTo>
                  <a:lnTo>
                    <a:pt x="4549" y="2359"/>
                  </a:lnTo>
                  <a:lnTo>
                    <a:pt x="4549" y="3144"/>
                  </a:lnTo>
                  <a:lnTo>
                    <a:pt x="6788" y="1549"/>
                  </a:lnTo>
                  <a:lnTo>
                    <a:pt x="4549"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66"/>
            <p:cNvSpPr/>
            <p:nvPr/>
          </p:nvSpPr>
          <p:spPr>
            <a:xfrm>
              <a:off x="2065929" y="2172695"/>
              <a:ext cx="64084" cy="64084"/>
            </a:xfrm>
            <a:custGeom>
              <a:rect b="b" l="l" r="r" t="t"/>
              <a:pathLst>
                <a:path extrusionOk="0" h="2144" w="2144">
                  <a:moveTo>
                    <a:pt x="1072" y="1"/>
                  </a:moveTo>
                  <a:cubicBezTo>
                    <a:pt x="476" y="1"/>
                    <a:pt x="0" y="477"/>
                    <a:pt x="0" y="1072"/>
                  </a:cubicBezTo>
                  <a:cubicBezTo>
                    <a:pt x="0" y="1668"/>
                    <a:pt x="476" y="2144"/>
                    <a:pt x="1072" y="2144"/>
                  </a:cubicBezTo>
                  <a:cubicBezTo>
                    <a:pt x="1667" y="2144"/>
                    <a:pt x="2143" y="1668"/>
                    <a:pt x="2143" y="1072"/>
                  </a:cubicBezTo>
                  <a:cubicBezTo>
                    <a:pt x="2143" y="477"/>
                    <a:pt x="1667" y="1"/>
                    <a:pt x="1072"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66"/>
            <p:cNvSpPr/>
            <p:nvPr/>
          </p:nvSpPr>
          <p:spPr>
            <a:xfrm>
              <a:off x="2154882" y="2158467"/>
              <a:ext cx="254155" cy="92569"/>
            </a:xfrm>
            <a:custGeom>
              <a:rect b="b" l="l" r="r" t="t"/>
              <a:pathLst>
                <a:path extrusionOk="0" h="3097" w="8503">
                  <a:moveTo>
                    <a:pt x="6336" y="0"/>
                  </a:moveTo>
                  <a:lnTo>
                    <a:pt x="6336" y="786"/>
                  </a:lnTo>
                  <a:lnTo>
                    <a:pt x="1" y="786"/>
                  </a:lnTo>
                  <a:lnTo>
                    <a:pt x="1" y="2334"/>
                  </a:lnTo>
                  <a:lnTo>
                    <a:pt x="6336" y="2334"/>
                  </a:lnTo>
                  <a:lnTo>
                    <a:pt x="6336" y="3096"/>
                  </a:lnTo>
                  <a:lnTo>
                    <a:pt x="8503" y="1548"/>
                  </a:lnTo>
                  <a:lnTo>
                    <a:pt x="6336"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66"/>
            <p:cNvSpPr/>
            <p:nvPr/>
          </p:nvSpPr>
          <p:spPr>
            <a:xfrm>
              <a:off x="2065929" y="1986927"/>
              <a:ext cx="64084" cy="32042"/>
            </a:xfrm>
            <a:custGeom>
              <a:rect b="b" l="l" r="r" t="t"/>
              <a:pathLst>
                <a:path extrusionOk="0" h="1072" w="2144">
                  <a:moveTo>
                    <a:pt x="0" y="0"/>
                  </a:moveTo>
                  <a:cubicBezTo>
                    <a:pt x="0" y="595"/>
                    <a:pt x="476" y="1072"/>
                    <a:pt x="1072" y="1072"/>
                  </a:cubicBezTo>
                  <a:cubicBezTo>
                    <a:pt x="1667" y="1072"/>
                    <a:pt x="2143" y="595"/>
                    <a:pt x="2143"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66"/>
            <p:cNvSpPr/>
            <p:nvPr/>
          </p:nvSpPr>
          <p:spPr>
            <a:xfrm>
              <a:off x="2153477" y="1986927"/>
              <a:ext cx="150915" cy="47704"/>
            </a:xfrm>
            <a:custGeom>
              <a:rect b="b" l="l" r="r" t="t"/>
              <a:pathLst>
                <a:path extrusionOk="0" h="1596" w="5049">
                  <a:moveTo>
                    <a:pt x="0" y="0"/>
                  </a:moveTo>
                  <a:lnTo>
                    <a:pt x="0" y="810"/>
                  </a:lnTo>
                  <a:lnTo>
                    <a:pt x="2763" y="810"/>
                  </a:lnTo>
                  <a:lnTo>
                    <a:pt x="2763" y="1596"/>
                  </a:lnTo>
                  <a:lnTo>
                    <a:pt x="5049"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66"/>
            <p:cNvSpPr/>
            <p:nvPr/>
          </p:nvSpPr>
          <p:spPr>
            <a:xfrm>
              <a:off x="2119313" y="2095100"/>
              <a:ext cx="64084" cy="10013"/>
            </a:xfrm>
            <a:custGeom>
              <a:rect b="b" l="l" r="r" t="t"/>
              <a:pathLst>
                <a:path extrusionOk="0" h="335" w="2144">
                  <a:moveTo>
                    <a:pt x="0" y="1"/>
                  </a:moveTo>
                  <a:lnTo>
                    <a:pt x="0" y="334"/>
                  </a:lnTo>
                  <a:lnTo>
                    <a:pt x="2143" y="334"/>
                  </a:lnTo>
                  <a:lnTo>
                    <a:pt x="214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66"/>
            <p:cNvSpPr/>
            <p:nvPr/>
          </p:nvSpPr>
          <p:spPr>
            <a:xfrm>
              <a:off x="2065929" y="2095100"/>
              <a:ext cx="64084" cy="32072"/>
            </a:xfrm>
            <a:custGeom>
              <a:rect b="b" l="l" r="r" t="t"/>
              <a:pathLst>
                <a:path extrusionOk="0" h="1073" w="2144">
                  <a:moveTo>
                    <a:pt x="0" y="1"/>
                  </a:moveTo>
                  <a:cubicBezTo>
                    <a:pt x="0" y="596"/>
                    <a:pt x="476" y="1073"/>
                    <a:pt x="1072" y="1073"/>
                  </a:cubicBezTo>
                  <a:cubicBezTo>
                    <a:pt x="1667" y="1073"/>
                    <a:pt x="2143" y="596"/>
                    <a:pt x="2143"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66"/>
            <p:cNvSpPr/>
            <p:nvPr/>
          </p:nvSpPr>
          <p:spPr>
            <a:xfrm>
              <a:off x="2154882" y="2094703"/>
              <a:ext cx="202923" cy="46300"/>
            </a:xfrm>
            <a:custGeom>
              <a:rect b="b" l="l" r="r" t="t"/>
              <a:pathLst>
                <a:path extrusionOk="0" h="1549" w="6789">
                  <a:moveTo>
                    <a:pt x="1" y="0"/>
                  </a:moveTo>
                  <a:lnTo>
                    <a:pt x="1" y="763"/>
                  </a:lnTo>
                  <a:lnTo>
                    <a:pt x="4549" y="763"/>
                  </a:lnTo>
                  <a:lnTo>
                    <a:pt x="4549" y="1548"/>
                  </a:lnTo>
                  <a:lnTo>
                    <a:pt x="6788"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66"/>
            <p:cNvSpPr/>
            <p:nvPr/>
          </p:nvSpPr>
          <p:spPr>
            <a:xfrm>
              <a:off x="2065929" y="2204737"/>
              <a:ext cx="64084" cy="32042"/>
            </a:xfrm>
            <a:custGeom>
              <a:rect b="b" l="l" r="r" t="t"/>
              <a:pathLst>
                <a:path extrusionOk="0" h="1072" w="2144">
                  <a:moveTo>
                    <a:pt x="0" y="0"/>
                  </a:moveTo>
                  <a:cubicBezTo>
                    <a:pt x="0" y="596"/>
                    <a:pt x="476" y="1072"/>
                    <a:pt x="1072" y="1072"/>
                  </a:cubicBezTo>
                  <a:cubicBezTo>
                    <a:pt x="1667" y="1072"/>
                    <a:pt x="2143" y="596"/>
                    <a:pt x="2143"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66"/>
            <p:cNvSpPr/>
            <p:nvPr/>
          </p:nvSpPr>
          <p:spPr>
            <a:xfrm>
              <a:off x="2154882" y="2204737"/>
              <a:ext cx="254155" cy="45582"/>
            </a:xfrm>
            <a:custGeom>
              <a:rect b="b" l="l" r="r" t="t"/>
              <a:pathLst>
                <a:path extrusionOk="0" h="1525" w="8503">
                  <a:moveTo>
                    <a:pt x="1" y="0"/>
                  </a:moveTo>
                  <a:lnTo>
                    <a:pt x="1" y="786"/>
                  </a:lnTo>
                  <a:lnTo>
                    <a:pt x="6336" y="786"/>
                  </a:lnTo>
                  <a:lnTo>
                    <a:pt x="6336" y="1524"/>
                  </a:lnTo>
                  <a:lnTo>
                    <a:pt x="8503"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8" name="Google Shape;3418;p66"/>
          <p:cNvGrpSpPr/>
          <p:nvPr/>
        </p:nvGrpSpPr>
        <p:grpSpPr>
          <a:xfrm>
            <a:off x="2574452" y="1922842"/>
            <a:ext cx="308973" cy="344544"/>
            <a:chOff x="2764952" y="1922842"/>
            <a:chExt cx="308973" cy="344544"/>
          </a:xfrm>
        </p:grpSpPr>
        <p:sp>
          <p:nvSpPr>
            <p:cNvPr id="3419" name="Google Shape;3419;p66"/>
            <p:cNvSpPr/>
            <p:nvPr/>
          </p:nvSpPr>
          <p:spPr>
            <a:xfrm>
              <a:off x="2883825" y="1922842"/>
              <a:ext cx="69793" cy="90447"/>
            </a:xfrm>
            <a:custGeom>
              <a:rect b="b" l="l" r="r" t="t"/>
              <a:pathLst>
                <a:path extrusionOk="0" h="3026" w="2335">
                  <a:moveTo>
                    <a:pt x="1168" y="1"/>
                  </a:moveTo>
                  <a:lnTo>
                    <a:pt x="1" y="2597"/>
                  </a:lnTo>
                  <a:lnTo>
                    <a:pt x="1168" y="3025"/>
                  </a:lnTo>
                  <a:lnTo>
                    <a:pt x="2335" y="2597"/>
                  </a:lnTo>
                  <a:lnTo>
                    <a:pt x="1168"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66"/>
            <p:cNvSpPr/>
            <p:nvPr/>
          </p:nvSpPr>
          <p:spPr>
            <a:xfrm>
              <a:off x="2918707" y="1922842"/>
              <a:ext cx="34912" cy="90447"/>
            </a:xfrm>
            <a:custGeom>
              <a:rect b="b" l="l" r="r" t="t"/>
              <a:pathLst>
                <a:path extrusionOk="0" h="3026" w="1168">
                  <a:moveTo>
                    <a:pt x="1" y="1"/>
                  </a:moveTo>
                  <a:lnTo>
                    <a:pt x="1" y="3025"/>
                  </a:lnTo>
                  <a:lnTo>
                    <a:pt x="1168" y="2597"/>
                  </a:lnTo>
                  <a:lnTo>
                    <a:pt x="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66"/>
            <p:cNvSpPr/>
            <p:nvPr/>
          </p:nvSpPr>
          <p:spPr>
            <a:xfrm>
              <a:off x="2852500" y="2000438"/>
              <a:ext cx="132443" cy="82616"/>
            </a:xfrm>
            <a:custGeom>
              <a:rect b="b" l="l" r="r" t="t"/>
              <a:pathLst>
                <a:path extrusionOk="0" h="2764" w="4431">
                  <a:moveTo>
                    <a:pt x="1049" y="1"/>
                  </a:moveTo>
                  <a:lnTo>
                    <a:pt x="1" y="2311"/>
                  </a:lnTo>
                  <a:lnTo>
                    <a:pt x="2216" y="2763"/>
                  </a:lnTo>
                  <a:lnTo>
                    <a:pt x="4430" y="2311"/>
                  </a:lnTo>
                  <a:lnTo>
                    <a:pt x="338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66"/>
            <p:cNvSpPr/>
            <p:nvPr/>
          </p:nvSpPr>
          <p:spPr>
            <a:xfrm>
              <a:off x="2918707" y="2000438"/>
              <a:ext cx="66236" cy="82616"/>
            </a:xfrm>
            <a:custGeom>
              <a:rect b="b" l="l" r="r" t="t"/>
              <a:pathLst>
                <a:path extrusionOk="0" h="2764" w="2216">
                  <a:moveTo>
                    <a:pt x="1" y="1"/>
                  </a:moveTo>
                  <a:lnTo>
                    <a:pt x="1" y="2763"/>
                  </a:lnTo>
                  <a:lnTo>
                    <a:pt x="2215" y="2311"/>
                  </a:lnTo>
                  <a:lnTo>
                    <a:pt x="1168"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66"/>
            <p:cNvSpPr/>
            <p:nvPr/>
          </p:nvSpPr>
          <p:spPr>
            <a:xfrm>
              <a:off x="2821892" y="2069484"/>
              <a:ext cx="193657" cy="82616"/>
            </a:xfrm>
            <a:custGeom>
              <a:rect b="b" l="l" r="r" t="t"/>
              <a:pathLst>
                <a:path extrusionOk="0" h="2764" w="6479">
                  <a:moveTo>
                    <a:pt x="1025" y="1"/>
                  </a:moveTo>
                  <a:lnTo>
                    <a:pt x="1" y="2334"/>
                  </a:lnTo>
                  <a:lnTo>
                    <a:pt x="3240" y="2763"/>
                  </a:lnTo>
                  <a:lnTo>
                    <a:pt x="6478" y="2334"/>
                  </a:lnTo>
                  <a:lnTo>
                    <a:pt x="5431"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66"/>
            <p:cNvSpPr/>
            <p:nvPr/>
          </p:nvSpPr>
          <p:spPr>
            <a:xfrm>
              <a:off x="2918707" y="2069484"/>
              <a:ext cx="96844" cy="82616"/>
            </a:xfrm>
            <a:custGeom>
              <a:rect b="b" l="l" r="r" t="t"/>
              <a:pathLst>
                <a:path extrusionOk="0" h="2764" w="3240">
                  <a:moveTo>
                    <a:pt x="1" y="1"/>
                  </a:moveTo>
                  <a:lnTo>
                    <a:pt x="1" y="2763"/>
                  </a:lnTo>
                  <a:lnTo>
                    <a:pt x="3239" y="2334"/>
                  </a:lnTo>
                  <a:lnTo>
                    <a:pt x="2215"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66"/>
            <p:cNvSpPr/>
            <p:nvPr/>
          </p:nvSpPr>
          <p:spPr>
            <a:xfrm>
              <a:off x="2790597" y="2139248"/>
              <a:ext cx="256277" cy="82586"/>
            </a:xfrm>
            <a:custGeom>
              <a:rect b="b" l="l" r="r" t="t"/>
              <a:pathLst>
                <a:path extrusionOk="0" h="2763" w="8574">
                  <a:moveTo>
                    <a:pt x="1048" y="0"/>
                  </a:moveTo>
                  <a:lnTo>
                    <a:pt x="0" y="2310"/>
                  </a:lnTo>
                  <a:lnTo>
                    <a:pt x="4287" y="2763"/>
                  </a:lnTo>
                  <a:lnTo>
                    <a:pt x="8573" y="2310"/>
                  </a:lnTo>
                  <a:lnTo>
                    <a:pt x="7525"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66"/>
            <p:cNvSpPr/>
            <p:nvPr/>
          </p:nvSpPr>
          <p:spPr>
            <a:xfrm>
              <a:off x="2918707" y="2139248"/>
              <a:ext cx="128168" cy="82586"/>
            </a:xfrm>
            <a:custGeom>
              <a:rect b="b" l="l" r="r" t="t"/>
              <a:pathLst>
                <a:path extrusionOk="0" h="2763" w="4288">
                  <a:moveTo>
                    <a:pt x="1" y="0"/>
                  </a:moveTo>
                  <a:lnTo>
                    <a:pt x="1" y="2763"/>
                  </a:lnTo>
                  <a:lnTo>
                    <a:pt x="4287" y="2310"/>
                  </a:lnTo>
                  <a:lnTo>
                    <a:pt x="3239"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66"/>
            <p:cNvSpPr/>
            <p:nvPr/>
          </p:nvSpPr>
          <p:spPr>
            <a:xfrm>
              <a:off x="2764952" y="2208294"/>
              <a:ext cx="308973" cy="59093"/>
            </a:xfrm>
            <a:custGeom>
              <a:rect b="b" l="l" r="r" t="t"/>
              <a:pathLst>
                <a:path extrusionOk="0" h="1977" w="10337">
                  <a:moveTo>
                    <a:pt x="882" y="0"/>
                  </a:moveTo>
                  <a:lnTo>
                    <a:pt x="1" y="1977"/>
                  </a:lnTo>
                  <a:lnTo>
                    <a:pt x="10336" y="1977"/>
                  </a:lnTo>
                  <a:lnTo>
                    <a:pt x="9455"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66"/>
            <p:cNvSpPr/>
            <p:nvPr/>
          </p:nvSpPr>
          <p:spPr>
            <a:xfrm>
              <a:off x="2918707" y="2208294"/>
              <a:ext cx="153784" cy="59093"/>
            </a:xfrm>
            <a:custGeom>
              <a:rect b="b" l="l" r="r" t="t"/>
              <a:pathLst>
                <a:path extrusionOk="0" h="1977" w="5145">
                  <a:moveTo>
                    <a:pt x="1" y="0"/>
                  </a:moveTo>
                  <a:lnTo>
                    <a:pt x="1" y="1977"/>
                  </a:lnTo>
                  <a:lnTo>
                    <a:pt x="5145" y="1977"/>
                  </a:lnTo>
                  <a:lnTo>
                    <a:pt x="4287"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9" name="Google Shape;3429;p66"/>
          <p:cNvGrpSpPr/>
          <p:nvPr/>
        </p:nvGrpSpPr>
        <p:grpSpPr>
          <a:xfrm>
            <a:off x="3264996" y="1922842"/>
            <a:ext cx="343826" cy="344544"/>
            <a:chOff x="3379296" y="1922842"/>
            <a:chExt cx="343826" cy="344544"/>
          </a:xfrm>
        </p:grpSpPr>
        <p:sp>
          <p:nvSpPr>
            <p:cNvPr id="3430" name="Google Shape;3430;p66"/>
            <p:cNvSpPr/>
            <p:nvPr/>
          </p:nvSpPr>
          <p:spPr>
            <a:xfrm>
              <a:off x="3540165" y="1984058"/>
              <a:ext cx="20684" cy="55566"/>
            </a:xfrm>
            <a:custGeom>
              <a:rect b="b" l="l" r="r" t="t"/>
              <a:pathLst>
                <a:path extrusionOk="0" h="1859" w="692">
                  <a:moveTo>
                    <a:pt x="1" y="1"/>
                  </a:moveTo>
                  <a:lnTo>
                    <a:pt x="1" y="1858"/>
                  </a:lnTo>
                  <a:lnTo>
                    <a:pt x="691" y="185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66"/>
            <p:cNvSpPr/>
            <p:nvPr/>
          </p:nvSpPr>
          <p:spPr>
            <a:xfrm>
              <a:off x="3478232" y="2023931"/>
              <a:ext cx="145236" cy="53413"/>
            </a:xfrm>
            <a:custGeom>
              <a:rect b="b" l="l" r="r" t="t"/>
              <a:pathLst>
                <a:path extrusionOk="0" h="1787" w="4859">
                  <a:moveTo>
                    <a:pt x="1" y="0"/>
                  </a:moveTo>
                  <a:lnTo>
                    <a:pt x="1" y="1787"/>
                  </a:lnTo>
                  <a:lnTo>
                    <a:pt x="4859" y="1787"/>
                  </a:lnTo>
                  <a:lnTo>
                    <a:pt x="4859"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66"/>
            <p:cNvSpPr/>
            <p:nvPr/>
          </p:nvSpPr>
          <p:spPr>
            <a:xfrm>
              <a:off x="3550836" y="1984058"/>
              <a:ext cx="10013" cy="55566"/>
            </a:xfrm>
            <a:custGeom>
              <a:rect b="b" l="l" r="r" t="t"/>
              <a:pathLst>
                <a:path extrusionOk="0" h="1859" w="335">
                  <a:moveTo>
                    <a:pt x="1" y="1"/>
                  </a:moveTo>
                  <a:lnTo>
                    <a:pt x="1" y="1858"/>
                  </a:lnTo>
                  <a:lnTo>
                    <a:pt x="334" y="1858"/>
                  </a:lnTo>
                  <a:lnTo>
                    <a:pt x="334"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66"/>
            <p:cNvSpPr/>
            <p:nvPr/>
          </p:nvSpPr>
          <p:spPr>
            <a:xfrm>
              <a:off x="3550836" y="2023931"/>
              <a:ext cx="73350" cy="53413"/>
            </a:xfrm>
            <a:custGeom>
              <a:rect b="b" l="l" r="r" t="t"/>
              <a:pathLst>
                <a:path extrusionOk="0" h="1787" w="2454">
                  <a:moveTo>
                    <a:pt x="1" y="0"/>
                  </a:moveTo>
                  <a:lnTo>
                    <a:pt x="1" y="1787"/>
                  </a:lnTo>
                  <a:lnTo>
                    <a:pt x="2454" y="1787"/>
                  </a:lnTo>
                  <a:lnTo>
                    <a:pt x="2454"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66"/>
            <p:cNvSpPr/>
            <p:nvPr/>
          </p:nvSpPr>
          <p:spPr>
            <a:xfrm>
              <a:off x="3540165" y="1922842"/>
              <a:ext cx="104675" cy="63397"/>
            </a:xfrm>
            <a:custGeom>
              <a:rect b="b" l="l" r="r" t="t"/>
              <a:pathLst>
                <a:path extrusionOk="0" h="2121" w="3502">
                  <a:moveTo>
                    <a:pt x="1" y="1"/>
                  </a:moveTo>
                  <a:lnTo>
                    <a:pt x="1" y="2120"/>
                  </a:lnTo>
                  <a:lnTo>
                    <a:pt x="3501" y="2120"/>
                  </a:lnTo>
                  <a:lnTo>
                    <a:pt x="3501"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66"/>
            <p:cNvSpPr/>
            <p:nvPr/>
          </p:nvSpPr>
          <p:spPr>
            <a:xfrm>
              <a:off x="3452616" y="2073041"/>
              <a:ext cx="196497" cy="52009"/>
            </a:xfrm>
            <a:custGeom>
              <a:rect b="b" l="l" r="r" t="t"/>
              <a:pathLst>
                <a:path extrusionOk="0" h="1740" w="6574">
                  <a:moveTo>
                    <a:pt x="0" y="1"/>
                  </a:moveTo>
                  <a:lnTo>
                    <a:pt x="0" y="1739"/>
                  </a:lnTo>
                  <a:lnTo>
                    <a:pt x="6573" y="1739"/>
                  </a:lnTo>
                  <a:lnTo>
                    <a:pt x="657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66"/>
            <p:cNvSpPr/>
            <p:nvPr/>
          </p:nvSpPr>
          <p:spPr>
            <a:xfrm>
              <a:off x="3550836" y="2073041"/>
              <a:ext cx="98966" cy="52009"/>
            </a:xfrm>
            <a:custGeom>
              <a:rect b="b" l="l" r="r" t="t"/>
              <a:pathLst>
                <a:path extrusionOk="0" h="1740" w="3311">
                  <a:moveTo>
                    <a:pt x="1" y="1"/>
                  </a:moveTo>
                  <a:lnTo>
                    <a:pt x="1" y="1739"/>
                  </a:lnTo>
                  <a:lnTo>
                    <a:pt x="3311" y="1739"/>
                  </a:lnTo>
                  <a:lnTo>
                    <a:pt x="331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66"/>
            <p:cNvSpPr/>
            <p:nvPr/>
          </p:nvSpPr>
          <p:spPr>
            <a:xfrm>
              <a:off x="3427000" y="2121433"/>
              <a:ext cx="247011" cy="52009"/>
            </a:xfrm>
            <a:custGeom>
              <a:rect b="b" l="l" r="r" t="t"/>
              <a:pathLst>
                <a:path extrusionOk="0" h="1740" w="8264">
                  <a:moveTo>
                    <a:pt x="0" y="1"/>
                  </a:moveTo>
                  <a:lnTo>
                    <a:pt x="0" y="1739"/>
                  </a:lnTo>
                  <a:lnTo>
                    <a:pt x="8264" y="1739"/>
                  </a:lnTo>
                  <a:lnTo>
                    <a:pt x="8264"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66"/>
            <p:cNvSpPr/>
            <p:nvPr/>
          </p:nvSpPr>
          <p:spPr>
            <a:xfrm>
              <a:off x="3550118" y="2121433"/>
              <a:ext cx="123894" cy="52009"/>
            </a:xfrm>
            <a:custGeom>
              <a:rect b="b" l="l" r="r" t="t"/>
              <a:pathLst>
                <a:path extrusionOk="0" h="1740" w="4145">
                  <a:moveTo>
                    <a:pt x="1" y="1"/>
                  </a:moveTo>
                  <a:lnTo>
                    <a:pt x="1" y="1739"/>
                  </a:lnTo>
                  <a:lnTo>
                    <a:pt x="4145" y="1739"/>
                  </a:lnTo>
                  <a:lnTo>
                    <a:pt x="4145"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66"/>
            <p:cNvSpPr/>
            <p:nvPr/>
          </p:nvSpPr>
          <p:spPr>
            <a:xfrm>
              <a:off x="3404224" y="2169855"/>
              <a:ext cx="292563" cy="52696"/>
            </a:xfrm>
            <a:custGeom>
              <a:rect b="b" l="l" r="r" t="t"/>
              <a:pathLst>
                <a:path extrusionOk="0" h="1763" w="9788">
                  <a:moveTo>
                    <a:pt x="0" y="0"/>
                  </a:moveTo>
                  <a:lnTo>
                    <a:pt x="0" y="1763"/>
                  </a:lnTo>
                  <a:lnTo>
                    <a:pt x="9788" y="1763"/>
                  </a:lnTo>
                  <a:lnTo>
                    <a:pt x="9788"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66"/>
            <p:cNvSpPr/>
            <p:nvPr/>
          </p:nvSpPr>
          <p:spPr>
            <a:xfrm>
              <a:off x="3550836" y="2169855"/>
              <a:ext cx="147388" cy="52696"/>
            </a:xfrm>
            <a:custGeom>
              <a:rect b="b" l="l" r="r" t="t"/>
              <a:pathLst>
                <a:path extrusionOk="0" h="1763" w="4931">
                  <a:moveTo>
                    <a:pt x="1" y="0"/>
                  </a:moveTo>
                  <a:lnTo>
                    <a:pt x="1" y="1763"/>
                  </a:lnTo>
                  <a:lnTo>
                    <a:pt x="4930" y="1763"/>
                  </a:lnTo>
                  <a:lnTo>
                    <a:pt x="493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66"/>
            <p:cNvSpPr/>
            <p:nvPr/>
          </p:nvSpPr>
          <p:spPr>
            <a:xfrm>
              <a:off x="3379296" y="2218965"/>
              <a:ext cx="343825" cy="48422"/>
            </a:xfrm>
            <a:custGeom>
              <a:rect b="b" l="l" r="r" t="t"/>
              <a:pathLst>
                <a:path extrusionOk="0" h="1620" w="11503">
                  <a:moveTo>
                    <a:pt x="1" y="1"/>
                  </a:moveTo>
                  <a:lnTo>
                    <a:pt x="1" y="1620"/>
                  </a:lnTo>
                  <a:lnTo>
                    <a:pt x="11503" y="1620"/>
                  </a:lnTo>
                  <a:lnTo>
                    <a:pt x="1150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66"/>
            <p:cNvSpPr/>
            <p:nvPr/>
          </p:nvSpPr>
          <p:spPr>
            <a:xfrm>
              <a:off x="3550836" y="2218965"/>
              <a:ext cx="172286" cy="48422"/>
            </a:xfrm>
            <a:custGeom>
              <a:rect b="b" l="l" r="r" t="t"/>
              <a:pathLst>
                <a:path extrusionOk="0" h="1620" w="5764">
                  <a:moveTo>
                    <a:pt x="1" y="1"/>
                  </a:moveTo>
                  <a:lnTo>
                    <a:pt x="1" y="1620"/>
                  </a:lnTo>
                  <a:lnTo>
                    <a:pt x="5764" y="1620"/>
                  </a:lnTo>
                  <a:lnTo>
                    <a:pt x="5764"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3" name="Google Shape;3443;p66"/>
          <p:cNvGrpSpPr/>
          <p:nvPr/>
        </p:nvGrpSpPr>
        <p:grpSpPr>
          <a:xfrm>
            <a:off x="4038814" y="1922125"/>
            <a:ext cx="343826" cy="345261"/>
            <a:chOff x="4076914" y="1922125"/>
            <a:chExt cx="343826" cy="345261"/>
          </a:xfrm>
        </p:grpSpPr>
        <p:sp>
          <p:nvSpPr>
            <p:cNvPr id="3444" name="Google Shape;3444;p66"/>
            <p:cNvSpPr/>
            <p:nvPr/>
          </p:nvSpPr>
          <p:spPr>
            <a:xfrm>
              <a:off x="4076914" y="1922125"/>
              <a:ext cx="181552" cy="179430"/>
            </a:xfrm>
            <a:custGeom>
              <a:rect b="b" l="l" r="r" t="t"/>
              <a:pathLst>
                <a:path extrusionOk="0" h="6003" w="6074">
                  <a:moveTo>
                    <a:pt x="1" y="1"/>
                  </a:moveTo>
                  <a:lnTo>
                    <a:pt x="1" y="1858"/>
                  </a:lnTo>
                  <a:cubicBezTo>
                    <a:pt x="1" y="4049"/>
                    <a:pt x="1739" y="5764"/>
                    <a:pt x="3882" y="5764"/>
                  </a:cubicBezTo>
                  <a:lnTo>
                    <a:pt x="4335" y="5764"/>
                  </a:lnTo>
                  <a:lnTo>
                    <a:pt x="5121" y="6002"/>
                  </a:lnTo>
                  <a:lnTo>
                    <a:pt x="5764" y="5764"/>
                  </a:lnTo>
                  <a:lnTo>
                    <a:pt x="6073" y="5026"/>
                  </a:lnTo>
                  <a:lnTo>
                    <a:pt x="5764" y="4335"/>
                  </a:lnTo>
                  <a:lnTo>
                    <a:pt x="5764" y="3883"/>
                  </a:lnTo>
                  <a:cubicBezTo>
                    <a:pt x="5764" y="1716"/>
                    <a:pt x="4001" y="1"/>
                    <a:pt x="1858"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66"/>
            <p:cNvSpPr/>
            <p:nvPr/>
          </p:nvSpPr>
          <p:spPr>
            <a:xfrm>
              <a:off x="4235661" y="2085864"/>
              <a:ext cx="185079" cy="181522"/>
            </a:xfrm>
            <a:custGeom>
              <a:rect b="b" l="l" r="r" t="t"/>
              <a:pathLst>
                <a:path extrusionOk="0" h="6073" w="6192">
                  <a:moveTo>
                    <a:pt x="1167" y="0"/>
                  </a:moveTo>
                  <a:lnTo>
                    <a:pt x="429" y="286"/>
                  </a:lnTo>
                  <a:lnTo>
                    <a:pt x="0" y="1000"/>
                  </a:lnTo>
                  <a:lnTo>
                    <a:pt x="429" y="1691"/>
                  </a:lnTo>
                  <a:lnTo>
                    <a:pt x="429" y="2167"/>
                  </a:lnTo>
                  <a:cubicBezTo>
                    <a:pt x="429" y="4334"/>
                    <a:pt x="2191" y="6073"/>
                    <a:pt x="4334" y="6073"/>
                  </a:cubicBezTo>
                  <a:lnTo>
                    <a:pt x="6192" y="6073"/>
                  </a:lnTo>
                  <a:lnTo>
                    <a:pt x="6192" y="4192"/>
                  </a:lnTo>
                  <a:cubicBezTo>
                    <a:pt x="6192" y="2048"/>
                    <a:pt x="4454" y="286"/>
                    <a:pt x="2310" y="286"/>
                  </a:cubicBezTo>
                  <a:lnTo>
                    <a:pt x="1834" y="286"/>
                  </a:lnTo>
                  <a:lnTo>
                    <a:pt x="1167"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66"/>
            <p:cNvSpPr/>
            <p:nvPr/>
          </p:nvSpPr>
          <p:spPr>
            <a:xfrm>
              <a:off x="4249171" y="2086581"/>
              <a:ext cx="171569" cy="180805"/>
            </a:xfrm>
            <a:custGeom>
              <a:rect b="b" l="l" r="r" t="t"/>
              <a:pathLst>
                <a:path extrusionOk="0" h="6049" w="5740">
                  <a:moveTo>
                    <a:pt x="739" y="0"/>
                  </a:moveTo>
                  <a:lnTo>
                    <a:pt x="1" y="286"/>
                  </a:lnTo>
                  <a:lnTo>
                    <a:pt x="5740" y="6049"/>
                  </a:lnTo>
                  <a:lnTo>
                    <a:pt x="5740" y="4168"/>
                  </a:lnTo>
                  <a:cubicBezTo>
                    <a:pt x="5740" y="2039"/>
                    <a:pt x="4025" y="286"/>
                    <a:pt x="1924" y="286"/>
                  </a:cubicBezTo>
                  <a:cubicBezTo>
                    <a:pt x="1910" y="286"/>
                    <a:pt x="1896" y="286"/>
                    <a:pt x="1882" y="286"/>
                  </a:cubicBezTo>
                  <a:lnTo>
                    <a:pt x="1406" y="286"/>
                  </a:lnTo>
                  <a:lnTo>
                    <a:pt x="739"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66"/>
            <p:cNvSpPr/>
            <p:nvPr/>
          </p:nvSpPr>
          <p:spPr>
            <a:xfrm>
              <a:off x="4077631" y="1922842"/>
              <a:ext cx="180835" cy="171598"/>
            </a:xfrm>
            <a:custGeom>
              <a:rect b="b" l="l" r="r" t="t"/>
              <a:pathLst>
                <a:path extrusionOk="0" h="5741" w="6050">
                  <a:moveTo>
                    <a:pt x="0" y="1"/>
                  </a:moveTo>
                  <a:lnTo>
                    <a:pt x="5740" y="5740"/>
                  </a:lnTo>
                  <a:lnTo>
                    <a:pt x="6049" y="5002"/>
                  </a:lnTo>
                  <a:lnTo>
                    <a:pt x="5763" y="4335"/>
                  </a:lnTo>
                  <a:lnTo>
                    <a:pt x="5763" y="3906"/>
                  </a:lnTo>
                  <a:cubicBezTo>
                    <a:pt x="5763" y="1715"/>
                    <a:pt x="4025" y="1"/>
                    <a:pt x="1882"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66"/>
            <p:cNvSpPr/>
            <p:nvPr/>
          </p:nvSpPr>
          <p:spPr>
            <a:xfrm>
              <a:off x="4248454" y="1961281"/>
              <a:ext cx="134565" cy="133847"/>
            </a:xfrm>
            <a:custGeom>
              <a:rect b="b" l="l" r="r" t="t"/>
              <a:pathLst>
                <a:path extrusionOk="0" h="4478" w="4502">
                  <a:moveTo>
                    <a:pt x="3097" y="1"/>
                  </a:moveTo>
                  <a:cubicBezTo>
                    <a:pt x="1358" y="1"/>
                    <a:pt x="1" y="1382"/>
                    <a:pt x="1" y="3097"/>
                  </a:cubicBezTo>
                  <a:lnTo>
                    <a:pt x="1" y="4478"/>
                  </a:lnTo>
                  <a:lnTo>
                    <a:pt x="1406" y="4478"/>
                  </a:lnTo>
                  <a:cubicBezTo>
                    <a:pt x="3121" y="4478"/>
                    <a:pt x="4502" y="3097"/>
                    <a:pt x="4502" y="1382"/>
                  </a:cubicBezTo>
                  <a:lnTo>
                    <a:pt x="4502"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66"/>
            <p:cNvSpPr/>
            <p:nvPr/>
          </p:nvSpPr>
          <p:spPr>
            <a:xfrm>
              <a:off x="4114635" y="2094412"/>
              <a:ext cx="134565" cy="134535"/>
            </a:xfrm>
            <a:custGeom>
              <a:rect b="b" l="l" r="r" t="t"/>
              <a:pathLst>
                <a:path extrusionOk="0" h="4501" w="4502">
                  <a:moveTo>
                    <a:pt x="3097" y="0"/>
                  </a:moveTo>
                  <a:cubicBezTo>
                    <a:pt x="1382" y="0"/>
                    <a:pt x="1" y="1405"/>
                    <a:pt x="1" y="3096"/>
                  </a:cubicBezTo>
                  <a:lnTo>
                    <a:pt x="1" y="4501"/>
                  </a:lnTo>
                  <a:lnTo>
                    <a:pt x="1406" y="4501"/>
                  </a:lnTo>
                  <a:cubicBezTo>
                    <a:pt x="3144" y="4501"/>
                    <a:pt x="4502" y="3096"/>
                    <a:pt x="4502" y="1405"/>
                  </a:cubicBezTo>
                  <a:lnTo>
                    <a:pt x="4502"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66"/>
            <p:cNvSpPr/>
            <p:nvPr/>
          </p:nvSpPr>
          <p:spPr>
            <a:xfrm>
              <a:off x="4139564" y="1979096"/>
              <a:ext cx="52696" cy="19937"/>
            </a:xfrm>
            <a:custGeom>
              <a:rect b="b" l="l" r="r" t="t"/>
              <a:pathLst>
                <a:path extrusionOk="0" h="667" w="1763">
                  <a:moveTo>
                    <a:pt x="0" y="0"/>
                  </a:moveTo>
                  <a:lnTo>
                    <a:pt x="0" y="667"/>
                  </a:lnTo>
                  <a:lnTo>
                    <a:pt x="1763" y="667"/>
                  </a:lnTo>
                  <a:lnTo>
                    <a:pt x="17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66"/>
            <p:cNvSpPr/>
            <p:nvPr/>
          </p:nvSpPr>
          <p:spPr>
            <a:xfrm>
              <a:off x="4139564" y="2021779"/>
              <a:ext cx="52696" cy="19967"/>
            </a:xfrm>
            <a:custGeom>
              <a:rect b="b" l="l" r="r" t="t"/>
              <a:pathLst>
                <a:path extrusionOk="0" h="668" w="1763">
                  <a:moveTo>
                    <a:pt x="0" y="1"/>
                  </a:moveTo>
                  <a:lnTo>
                    <a:pt x="0" y="668"/>
                  </a:lnTo>
                  <a:lnTo>
                    <a:pt x="1763" y="668"/>
                  </a:lnTo>
                  <a:lnTo>
                    <a:pt x="17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66"/>
            <p:cNvSpPr/>
            <p:nvPr/>
          </p:nvSpPr>
          <p:spPr>
            <a:xfrm>
              <a:off x="4304707" y="2147079"/>
              <a:ext cx="51979" cy="20654"/>
            </a:xfrm>
            <a:custGeom>
              <a:rect b="b" l="l" r="r" t="t"/>
              <a:pathLst>
                <a:path extrusionOk="0" h="691" w="1739">
                  <a:moveTo>
                    <a:pt x="0" y="0"/>
                  </a:moveTo>
                  <a:lnTo>
                    <a:pt x="0" y="691"/>
                  </a:lnTo>
                  <a:lnTo>
                    <a:pt x="1739" y="691"/>
                  </a:lnTo>
                  <a:lnTo>
                    <a:pt x="173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66"/>
            <p:cNvSpPr/>
            <p:nvPr/>
          </p:nvSpPr>
          <p:spPr>
            <a:xfrm>
              <a:off x="4304707" y="2190480"/>
              <a:ext cx="51979" cy="20684"/>
            </a:xfrm>
            <a:custGeom>
              <a:rect b="b" l="l" r="r" t="t"/>
              <a:pathLst>
                <a:path extrusionOk="0" h="692" w="1739">
                  <a:moveTo>
                    <a:pt x="0" y="1"/>
                  </a:moveTo>
                  <a:lnTo>
                    <a:pt x="0" y="692"/>
                  </a:lnTo>
                  <a:lnTo>
                    <a:pt x="1739" y="692"/>
                  </a:lnTo>
                  <a:lnTo>
                    <a:pt x="173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66"/>
            <p:cNvSpPr/>
            <p:nvPr/>
          </p:nvSpPr>
          <p:spPr>
            <a:xfrm>
              <a:off x="4114635" y="2094412"/>
              <a:ext cx="134565" cy="134535"/>
            </a:xfrm>
            <a:custGeom>
              <a:rect b="b" l="l" r="r" t="t"/>
              <a:pathLst>
                <a:path extrusionOk="0" h="4501" w="4502">
                  <a:moveTo>
                    <a:pt x="4502" y="0"/>
                  </a:moveTo>
                  <a:lnTo>
                    <a:pt x="1" y="4501"/>
                  </a:lnTo>
                  <a:lnTo>
                    <a:pt x="1406" y="4501"/>
                  </a:lnTo>
                  <a:cubicBezTo>
                    <a:pt x="3144" y="4501"/>
                    <a:pt x="4502" y="3096"/>
                    <a:pt x="4502" y="1405"/>
                  </a:cubicBezTo>
                  <a:lnTo>
                    <a:pt x="450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66"/>
            <p:cNvSpPr/>
            <p:nvPr/>
          </p:nvSpPr>
          <p:spPr>
            <a:xfrm>
              <a:off x="4248454" y="1961281"/>
              <a:ext cx="134565" cy="133847"/>
            </a:xfrm>
            <a:custGeom>
              <a:rect b="b" l="l" r="r" t="t"/>
              <a:pathLst>
                <a:path extrusionOk="0" h="4478" w="4502">
                  <a:moveTo>
                    <a:pt x="4502" y="1"/>
                  </a:moveTo>
                  <a:lnTo>
                    <a:pt x="1" y="4478"/>
                  </a:lnTo>
                  <a:lnTo>
                    <a:pt x="1406" y="4478"/>
                  </a:lnTo>
                  <a:cubicBezTo>
                    <a:pt x="3121" y="4478"/>
                    <a:pt x="4502" y="3097"/>
                    <a:pt x="4502" y="1382"/>
                  </a:cubicBezTo>
                  <a:lnTo>
                    <a:pt x="4502"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66"/>
            <p:cNvSpPr/>
            <p:nvPr/>
          </p:nvSpPr>
          <p:spPr>
            <a:xfrm>
              <a:off x="4139564" y="1979096"/>
              <a:ext cx="52696" cy="19937"/>
            </a:xfrm>
            <a:custGeom>
              <a:rect b="b" l="l" r="r" t="t"/>
              <a:pathLst>
                <a:path extrusionOk="0" h="667" w="1763">
                  <a:moveTo>
                    <a:pt x="0" y="0"/>
                  </a:moveTo>
                  <a:lnTo>
                    <a:pt x="0" y="262"/>
                  </a:lnTo>
                  <a:lnTo>
                    <a:pt x="429" y="667"/>
                  </a:lnTo>
                  <a:lnTo>
                    <a:pt x="1763" y="667"/>
                  </a:lnTo>
                  <a:lnTo>
                    <a:pt x="1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66"/>
            <p:cNvSpPr/>
            <p:nvPr/>
          </p:nvSpPr>
          <p:spPr>
            <a:xfrm>
              <a:off x="4175133" y="2021779"/>
              <a:ext cx="17127" cy="16410"/>
            </a:xfrm>
            <a:custGeom>
              <a:rect b="b" l="l" r="r" t="t"/>
              <a:pathLst>
                <a:path extrusionOk="0" h="549" w="573">
                  <a:moveTo>
                    <a:pt x="1" y="1"/>
                  </a:moveTo>
                  <a:lnTo>
                    <a:pt x="573" y="549"/>
                  </a:lnTo>
                  <a:lnTo>
                    <a:pt x="57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66"/>
            <p:cNvSpPr/>
            <p:nvPr/>
          </p:nvSpPr>
          <p:spPr>
            <a:xfrm>
              <a:off x="4304707" y="2147079"/>
              <a:ext cx="51979" cy="20654"/>
            </a:xfrm>
            <a:custGeom>
              <a:rect b="b" l="l" r="r" t="t"/>
              <a:pathLst>
                <a:path extrusionOk="0" h="691" w="1739">
                  <a:moveTo>
                    <a:pt x="0" y="0"/>
                  </a:moveTo>
                  <a:lnTo>
                    <a:pt x="0" y="119"/>
                  </a:lnTo>
                  <a:lnTo>
                    <a:pt x="548" y="691"/>
                  </a:lnTo>
                  <a:lnTo>
                    <a:pt x="1739" y="691"/>
                  </a:lnTo>
                  <a:lnTo>
                    <a:pt x="173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66"/>
            <p:cNvSpPr/>
            <p:nvPr/>
          </p:nvSpPr>
          <p:spPr>
            <a:xfrm>
              <a:off x="4343834" y="2190480"/>
              <a:ext cx="12853" cy="13570"/>
            </a:xfrm>
            <a:custGeom>
              <a:rect b="b" l="l" r="r" t="t"/>
              <a:pathLst>
                <a:path extrusionOk="0" h="454" w="430">
                  <a:moveTo>
                    <a:pt x="1" y="1"/>
                  </a:moveTo>
                  <a:lnTo>
                    <a:pt x="430" y="453"/>
                  </a:lnTo>
                  <a:lnTo>
                    <a:pt x="43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0" name="Google Shape;3460;p66"/>
          <p:cNvGrpSpPr/>
          <p:nvPr/>
        </p:nvGrpSpPr>
        <p:grpSpPr>
          <a:xfrm>
            <a:off x="4782742" y="1922842"/>
            <a:ext cx="343827" cy="344544"/>
            <a:chOff x="4744642" y="1922842"/>
            <a:chExt cx="343827" cy="344544"/>
          </a:xfrm>
        </p:grpSpPr>
        <p:sp>
          <p:nvSpPr>
            <p:cNvPr id="3461" name="Google Shape;3461;p66"/>
            <p:cNvSpPr/>
            <p:nvPr/>
          </p:nvSpPr>
          <p:spPr>
            <a:xfrm>
              <a:off x="4798743" y="1984775"/>
              <a:ext cx="237775" cy="220708"/>
            </a:xfrm>
            <a:custGeom>
              <a:rect b="b" l="l" r="r" t="t"/>
              <a:pathLst>
                <a:path extrusionOk="0" h="7384" w="7955">
                  <a:moveTo>
                    <a:pt x="6668" y="1"/>
                  </a:moveTo>
                  <a:cubicBezTo>
                    <a:pt x="5978" y="1"/>
                    <a:pt x="5359" y="405"/>
                    <a:pt x="5025" y="1001"/>
                  </a:cubicBezTo>
                  <a:lnTo>
                    <a:pt x="4001" y="2930"/>
                  </a:lnTo>
                  <a:lnTo>
                    <a:pt x="2286" y="6073"/>
                  </a:lnTo>
                  <a:cubicBezTo>
                    <a:pt x="2096" y="6478"/>
                    <a:pt x="1691" y="6716"/>
                    <a:pt x="1262" y="6716"/>
                  </a:cubicBezTo>
                  <a:lnTo>
                    <a:pt x="0" y="6716"/>
                  </a:lnTo>
                  <a:lnTo>
                    <a:pt x="0" y="7383"/>
                  </a:lnTo>
                  <a:lnTo>
                    <a:pt x="1262" y="7383"/>
                  </a:lnTo>
                  <a:cubicBezTo>
                    <a:pt x="1929" y="7383"/>
                    <a:pt x="2572" y="7002"/>
                    <a:pt x="2882" y="6407"/>
                  </a:cubicBezTo>
                  <a:lnTo>
                    <a:pt x="4001" y="4359"/>
                  </a:lnTo>
                  <a:lnTo>
                    <a:pt x="5621" y="1287"/>
                  </a:lnTo>
                  <a:cubicBezTo>
                    <a:pt x="5835" y="906"/>
                    <a:pt x="6216" y="667"/>
                    <a:pt x="6668" y="667"/>
                  </a:cubicBezTo>
                  <a:lnTo>
                    <a:pt x="7954" y="667"/>
                  </a:lnTo>
                  <a:lnTo>
                    <a:pt x="7954"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66"/>
            <p:cNvSpPr/>
            <p:nvPr/>
          </p:nvSpPr>
          <p:spPr>
            <a:xfrm>
              <a:off x="4918334" y="1984775"/>
              <a:ext cx="118185" cy="130291"/>
            </a:xfrm>
            <a:custGeom>
              <a:rect b="b" l="l" r="r" t="t"/>
              <a:pathLst>
                <a:path extrusionOk="0" h="4359" w="3954">
                  <a:moveTo>
                    <a:pt x="2667" y="1"/>
                  </a:moveTo>
                  <a:cubicBezTo>
                    <a:pt x="1977" y="1"/>
                    <a:pt x="1358" y="405"/>
                    <a:pt x="1024" y="1001"/>
                  </a:cubicBezTo>
                  <a:lnTo>
                    <a:pt x="0" y="2930"/>
                  </a:lnTo>
                  <a:lnTo>
                    <a:pt x="0" y="4359"/>
                  </a:lnTo>
                  <a:lnTo>
                    <a:pt x="1620" y="1287"/>
                  </a:lnTo>
                  <a:cubicBezTo>
                    <a:pt x="1834" y="906"/>
                    <a:pt x="2215" y="667"/>
                    <a:pt x="2667" y="667"/>
                  </a:cubicBezTo>
                  <a:lnTo>
                    <a:pt x="3953" y="667"/>
                  </a:lnTo>
                  <a:lnTo>
                    <a:pt x="395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66"/>
            <p:cNvSpPr/>
            <p:nvPr/>
          </p:nvSpPr>
          <p:spPr>
            <a:xfrm>
              <a:off x="4766701" y="2116471"/>
              <a:ext cx="20684" cy="56970"/>
            </a:xfrm>
            <a:custGeom>
              <a:rect b="b" l="l" r="r" t="t"/>
              <a:pathLst>
                <a:path extrusionOk="0" h="1906" w="692">
                  <a:moveTo>
                    <a:pt x="1" y="0"/>
                  </a:moveTo>
                  <a:lnTo>
                    <a:pt x="1" y="1905"/>
                  </a:lnTo>
                  <a:lnTo>
                    <a:pt x="691" y="1905"/>
                  </a:lnTo>
                  <a:lnTo>
                    <a:pt x="691"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66"/>
            <p:cNvSpPr/>
            <p:nvPr/>
          </p:nvSpPr>
          <p:spPr>
            <a:xfrm>
              <a:off x="4766701" y="1922842"/>
              <a:ext cx="20684" cy="49857"/>
            </a:xfrm>
            <a:custGeom>
              <a:rect b="b" l="l" r="r" t="t"/>
              <a:pathLst>
                <a:path extrusionOk="0" h="1668" w="692">
                  <a:moveTo>
                    <a:pt x="1" y="1"/>
                  </a:moveTo>
                  <a:lnTo>
                    <a:pt x="1" y="1668"/>
                  </a:lnTo>
                  <a:lnTo>
                    <a:pt x="691" y="1668"/>
                  </a:lnTo>
                  <a:lnTo>
                    <a:pt x="691"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66"/>
            <p:cNvSpPr/>
            <p:nvPr/>
          </p:nvSpPr>
          <p:spPr>
            <a:xfrm>
              <a:off x="4766701" y="2016100"/>
              <a:ext cx="20684" cy="56970"/>
            </a:xfrm>
            <a:custGeom>
              <a:rect b="b" l="l" r="r" t="t"/>
              <a:pathLst>
                <a:path extrusionOk="0" h="1906" w="692">
                  <a:moveTo>
                    <a:pt x="1" y="0"/>
                  </a:moveTo>
                  <a:lnTo>
                    <a:pt x="1" y="1906"/>
                  </a:lnTo>
                  <a:lnTo>
                    <a:pt x="691" y="1906"/>
                  </a:lnTo>
                  <a:lnTo>
                    <a:pt x="691"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66"/>
            <p:cNvSpPr/>
            <p:nvPr/>
          </p:nvSpPr>
          <p:spPr>
            <a:xfrm>
              <a:off x="4766701" y="2217530"/>
              <a:ext cx="20684" cy="49857"/>
            </a:xfrm>
            <a:custGeom>
              <a:rect b="b" l="l" r="r" t="t"/>
              <a:pathLst>
                <a:path extrusionOk="0" h="1668" w="692">
                  <a:moveTo>
                    <a:pt x="1" y="1"/>
                  </a:moveTo>
                  <a:lnTo>
                    <a:pt x="1" y="1668"/>
                  </a:lnTo>
                  <a:lnTo>
                    <a:pt x="691" y="1668"/>
                  </a:lnTo>
                  <a:lnTo>
                    <a:pt x="691"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66"/>
            <p:cNvSpPr/>
            <p:nvPr/>
          </p:nvSpPr>
          <p:spPr>
            <a:xfrm>
              <a:off x="5046444" y="2116471"/>
              <a:ext cx="19967" cy="56970"/>
            </a:xfrm>
            <a:custGeom>
              <a:rect b="b" l="l" r="r" t="t"/>
              <a:pathLst>
                <a:path extrusionOk="0" h="1906" w="668">
                  <a:moveTo>
                    <a:pt x="1" y="0"/>
                  </a:moveTo>
                  <a:lnTo>
                    <a:pt x="1" y="1905"/>
                  </a:lnTo>
                  <a:lnTo>
                    <a:pt x="668" y="1905"/>
                  </a:lnTo>
                  <a:lnTo>
                    <a:pt x="668"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66"/>
            <p:cNvSpPr/>
            <p:nvPr/>
          </p:nvSpPr>
          <p:spPr>
            <a:xfrm>
              <a:off x="5046444" y="1922842"/>
              <a:ext cx="19967" cy="49857"/>
            </a:xfrm>
            <a:custGeom>
              <a:rect b="b" l="l" r="r" t="t"/>
              <a:pathLst>
                <a:path extrusionOk="0" h="1668" w="668">
                  <a:moveTo>
                    <a:pt x="1" y="1"/>
                  </a:moveTo>
                  <a:lnTo>
                    <a:pt x="1" y="1668"/>
                  </a:lnTo>
                  <a:lnTo>
                    <a:pt x="668" y="1668"/>
                  </a:lnTo>
                  <a:lnTo>
                    <a:pt x="668"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66"/>
            <p:cNvSpPr/>
            <p:nvPr/>
          </p:nvSpPr>
          <p:spPr>
            <a:xfrm>
              <a:off x="5046444" y="2016100"/>
              <a:ext cx="19967" cy="56970"/>
            </a:xfrm>
            <a:custGeom>
              <a:rect b="b" l="l" r="r" t="t"/>
              <a:pathLst>
                <a:path extrusionOk="0" h="1906" w="668">
                  <a:moveTo>
                    <a:pt x="1" y="0"/>
                  </a:moveTo>
                  <a:lnTo>
                    <a:pt x="1" y="1906"/>
                  </a:lnTo>
                  <a:lnTo>
                    <a:pt x="668" y="1906"/>
                  </a:lnTo>
                  <a:lnTo>
                    <a:pt x="668"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66"/>
            <p:cNvSpPr/>
            <p:nvPr/>
          </p:nvSpPr>
          <p:spPr>
            <a:xfrm>
              <a:off x="5046444" y="2217530"/>
              <a:ext cx="19967" cy="49857"/>
            </a:xfrm>
            <a:custGeom>
              <a:rect b="b" l="l" r="r" t="t"/>
              <a:pathLst>
                <a:path extrusionOk="0" h="1668" w="668">
                  <a:moveTo>
                    <a:pt x="1" y="1"/>
                  </a:moveTo>
                  <a:lnTo>
                    <a:pt x="1" y="1668"/>
                  </a:lnTo>
                  <a:lnTo>
                    <a:pt x="668" y="1668"/>
                  </a:lnTo>
                  <a:lnTo>
                    <a:pt x="668"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66"/>
            <p:cNvSpPr/>
            <p:nvPr/>
          </p:nvSpPr>
          <p:spPr>
            <a:xfrm>
              <a:off x="4799461" y="1983370"/>
              <a:ext cx="236340" cy="121742"/>
            </a:xfrm>
            <a:custGeom>
              <a:rect b="b" l="l" r="r" t="t"/>
              <a:pathLst>
                <a:path extrusionOk="0" h="4073" w="7907">
                  <a:moveTo>
                    <a:pt x="0" y="0"/>
                  </a:moveTo>
                  <a:lnTo>
                    <a:pt x="0" y="667"/>
                  </a:lnTo>
                  <a:lnTo>
                    <a:pt x="1477" y="667"/>
                  </a:lnTo>
                  <a:cubicBezTo>
                    <a:pt x="1834" y="667"/>
                    <a:pt x="2143" y="834"/>
                    <a:pt x="2429" y="1072"/>
                  </a:cubicBezTo>
                  <a:lnTo>
                    <a:pt x="3977" y="2524"/>
                  </a:lnTo>
                  <a:lnTo>
                    <a:pt x="5001" y="3501"/>
                  </a:lnTo>
                  <a:cubicBezTo>
                    <a:pt x="5406" y="3858"/>
                    <a:pt x="5906" y="4072"/>
                    <a:pt x="6430" y="4072"/>
                  </a:cubicBezTo>
                  <a:lnTo>
                    <a:pt x="7907" y="4072"/>
                  </a:lnTo>
                  <a:lnTo>
                    <a:pt x="7907" y="3382"/>
                  </a:lnTo>
                  <a:lnTo>
                    <a:pt x="6430" y="3358"/>
                  </a:lnTo>
                  <a:cubicBezTo>
                    <a:pt x="6073" y="3358"/>
                    <a:pt x="5763" y="3215"/>
                    <a:pt x="5477" y="2977"/>
                  </a:cubicBezTo>
                  <a:lnTo>
                    <a:pt x="4001" y="1572"/>
                  </a:lnTo>
                  <a:lnTo>
                    <a:pt x="2905" y="548"/>
                  </a:lnTo>
                  <a:cubicBezTo>
                    <a:pt x="2501" y="191"/>
                    <a:pt x="2001" y="0"/>
                    <a:pt x="1477" y="0"/>
                  </a:cubicBezTo>
                  <a:close/>
                </a:path>
              </a:pathLst>
            </a:custGeom>
            <a:solidFill>
              <a:srgbClr val="DB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66"/>
            <p:cNvSpPr/>
            <p:nvPr/>
          </p:nvSpPr>
          <p:spPr>
            <a:xfrm>
              <a:off x="4802300" y="2083712"/>
              <a:ext cx="233501" cy="121772"/>
            </a:xfrm>
            <a:custGeom>
              <a:rect b="b" l="l" r="r" t="t"/>
              <a:pathLst>
                <a:path extrusionOk="0" h="4074" w="7812">
                  <a:moveTo>
                    <a:pt x="0" y="1"/>
                  </a:moveTo>
                  <a:lnTo>
                    <a:pt x="0" y="691"/>
                  </a:lnTo>
                  <a:lnTo>
                    <a:pt x="1334" y="691"/>
                  </a:lnTo>
                  <a:cubicBezTo>
                    <a:pt x="1739" y="691"/>
                    <a:pt x="2048" y="834"/>
                    <a:pt x="2334" y="1072"/>
                  </a:cubicBezTo>
                  <a:lnTo>
                    <a:pt x="3882" y="2525"/>
                  </a:lnTo>
                  <a:lnTo>
                    <a:pt x="4906" y="3525"/>
                  </a:lnTo>
                  <a:cubicBezTo>
                    <a:pt x="5311" y="3883"/>
                    <a:pt x="5811" y="4073"/>
                    <a:pt x="6335" y="4073"/>
                  </a:cubicBezTo>
                  <a:lnTo>
                    <a:pt x="7812" y="4073"/>
                  </a:lnTo>
                  <a:lnTo>
                    <a:pt x="7812" y="3406"/>
                  </a:lnTo>
                  <a:lnTo>
                    <a:pt x="7812" y="3359"/>
                  </a:lnTo>
                  <a:lnTo>
                    <a:pt x="6335" y="3359"/>
                  </a:lnTo>
                  <a:cubicBezTo>
                    <a:pt x="5954" y="3359"/>
                    <a:pt x="5621" y="3216"/>
                    <a:pt x="5359" y="2978"/>
                  </a:cubicBezTo>
                  <a:lnTo>
                    <a:pt x="3882" y="1573"/>
                  </a:lnTo>
                  <a:lnTo>
                    <a:pt x="2763" y="572"/>
                  </a:lnTo>
                  <a:cubicBezTo>
                    <a:pt x="2382" y="215"/>
                    <a:pt x="1882" y="1"/>
                    <a:pt x="1334" y="1"/>
                  </a:cubicBezTo>
                  <a:close/>
                </a:path>
              </a:pathLst>
            </a:custGeom>
            <a:solidFill>
              <a:srgbClr val="9BA7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66"/>
            <p:cNvSpPr/>
            <p:nvPr/>
          </p:nvSpPr>
          <p:spPr>
            <a:xfrm>
              <a:off x="4744642" y="1961999"/>
              <a:ext cx="64084" cy="64084"/>
            </a:xfrm>
            <a:custGeom>
              <a:rect b="b" l="l" r="r" t="t"/>
              <a:pathLst>
                <a:path extrusionOk="0" h="2144" w="2144">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66"/>
            <p:cNvSpPr/>
            <p:nvPr/>
          </p:nvSpPr>
          <p:spPr>
            <a:xfrm>
              <a:off x="4744642" y="2062370"/>
              <a:ext cx="64084" cy="64084"/>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66"/>
            <p:cNvSpPr/>
            <p:nvPr/>
          </p:nvSpPr>
          <p:spPr>
            <a:xfrm>
              <a:off x="4744642" y="2163459"/>
              <a:ext cx="64084" cy="64084"/>
            </a:xfrm>
            <a:custGeom>
              <a:rect b="b" l="l" r="r" t="t"/>
              <a:pathLst>
                <a:path extrusionOk="0" h="2144" w="2144">
                  <a:moveTo>
                    <a:pt x="1072" y="0"/>
                  </a:moveTo>
                  <a:cubicBezTo>
                    <a:pt x="477" y="0"/>
                    <a:pt x="0" y="500"/>
                    <a:pt x="0" y="1072"/>
                  </a:cubicBezTo>
                  <a:cubicBezTo>
                    <a:pt x="0" y="1667"/>
                    <a:pt x="477" y="2143"/>
                    <a:pt x="1072" y="2143"/>
                  </a:cubicBezTo>
                  <a:cubicBezTo>
                    <a:pt x="1667" y="2143"/>
                    <a:pt x="2144" y="1667"/>
                    <a:pt x="2144" y="1072"/>
                  </a:cubicBezTo>
                  <a:cubicBezTo>
                    <a:pt x="2144" y="500"/>
                    <a:pt x="1667" y="0"/>
                    <a:pt x="1072"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66"/>
            <p:cNvSpPr/>
            <p:nvPr/>
          </p:nvSpPr>
          <p:spPr>
            <a:xfrm>
              <a:off x="5024385" y="1961999"/>
              <a:ext cx="64084" cy="64084"/>
            </a:xfrm>
            <a:custGeom>
              <a:rect b="b" l="l" r="r" t="t"/>
              <a:pathLst>
                <a:path extrusionOk="0" h="2144" w="2144">
                  <a:moveTo>
                    <a:pt x="1072" y="1"/>
                  </a:moveTo>
                  <a:cubicBezTo>
                    <a:pt x="501" y="1"/>
                    <a:pt x="0" y="477"/>
                    <a:pt x="0" y="1072"/>
                  </a:cubicBezTo>
                  <a:cubicBezTo>
                    <a:pt x="0" y="1668"/>
                    <a:pt x="501" y="2144"/>
                    <a:pt x="1072" y="2144"/>
                  </a:cubicBezTo>
                  <a:cubicBezTo>
                    <a:pt x="1668" y="2144"/>
                    <a:pt x="2144" y="1668"/>
                    <a:pt x="2144" y="1072"/>
                  </a:cubicBezTo>
                  <a:cubicBezTo>
                    <a:pt x="2144" y="477"/>
                    <a:pt x="1668" y="1"/>
                    <a:pt x="1072"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66"/>
            <p:cNvSpPr/>
            <p:nvPr/>
          </p:nvSpPr>
          <p:spPr>
            <a:xfrm>
              <a:off x="4918334" y="2031045"/>
              <a:ext cx="117468" cy="74067"/>
            </a:xfrm>
            <a:custGeom>
              <a:rect b="b" l="l" r="r" t="t"/>
              <a:pathLst>
                <a:path extrusionOk="0" h="2478" w="3930">
                  <a:moveTo>
                    <a:pt x="0" y="1"/>
                  </a:moveTo>
                  <a:lnTo>
                    <a:pt x="0" y="929"/>
                  </a:lnTo>
                  <a:lnTo>
                    <a:pt x="1024" y="1906"/>
                  </a:lnTo>
                  <a:cubicBezTo>
                    <a:pt x="1429" y="2263"/>
                    <a:pt x="1929" y="2477"/>
                    <a:pt x="2453" y="2477"/>
                  </a:cubicBezTo>
                  <a:lnTo>
                    <a:pt x="3930" y="2477"/>
                  </a:lnTo>
                  <a:lnTo>
                    <a:pt x="3930" y="1787"/>
                  </a:lnTo>
                  <a:lnTo>
                    <a:pt x="2453" y="1787"/>
                  </a:lnTo>
                  <a:cubicBezTo>
                    <a:pt x="2072" y="1787"/>
                    <a:pt x="1739" y="1644"/>
                    <a:pt x="1477" y="1406"/>
                  </a:cubicBezTo>
                  <a:lnTo>
                    <a:pt x="0" y="1"/>
                  </a:lnTo>
                  <a:close/>
                </a:path>
              </a:pathLst>
            </a:custGeom>
            <a:solidFill>
              <a:srgbClr val="CBD2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66"/>
            <p:cNvSpPr/>
            <p:nvPr/>
          </p:nvSpPr>
          <p:spPr>
            <a:xfrm>
              <a:off x="4916899" y="2132134"/>
              <a:ext cx="117468" cy="73350"/>
            </a:xfrm>
            <a:custGeom>
              <a:rect b="b" l="l" r="r" t="t"/>
              <a:pathLst>
                <a:path extrusionOk="0" h="2454" w="3930">
                  <a:moveTo>
                    <a:pt x="1" y="0"/>
                  </a:moveTo>
                  <a:lnTo>
                    <a:pt x="1" y="905"/>
                  </a:lnTo>
                  <a:lnTo>
                    <a:pt x="1048" y="1905"/>
                  </a:lnTo>
                  <a:cubicBezTo>
                    <a:pt x="1429" y="2263"/>
                    <a:pt x="1953" y="2453"/>
                    <a:pt x="2477" y="2453"/>
                  </a:cubicBezTo>
                  <a:lnTo>
                    <a:pt x="3930" y="2453"/>
                  </a:lnTo>
                  <a:lnTo>
                    <a:pt x="3930" y="1786"/>
                  </a:lnTo>
                  <a:lnTo>
                    <a:pt x="2477" y="1786"/>
                  </a:lnTo>
                  <a:cubicBezTo>
                    <a:pt x="2120" y="1786"/>
                    <a:pt x="1787" y="1667"/>
                    <a:pt x="1501" y="1381"/>
                  </a:cubicBezTo>
                  <a:lnTo>
                    <a:pt x="1" y="0"/>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66"/>
            <p:cNvSpPr/>
            <p:nvPr/>
          </p:nvSpPr>
          <p:spPr>
            <a:xfrm>
              <a:off x="5024385" y="2062370"/>
              <a:ext cx="64084" cy="64084"/>
            </a:xfrm>
            <a:custGeom>
              <a:rect b="b" l="l" r="r" t="t"/>
              <a:pathLst>
                <a:path extrusionOk="0" h="2144" w="2144">
                  <a:moveTo>
                    <a:pt x="1072" y="0"/>
                  </a:moveTo>
                  <a:cubicBezTo>
                    <a:pt x="501" y="0"/>
                    <a:pt x="0" y="477"/>
                    <a:pt x="0" y="1072"/>
                  </a:cubicBezTo>
                  <a:cubicBezTo>
                    <a:pt x="0" y="1667"/>
                    <a:pt x="501" y="2144"/>
                    <a:pt x="1072" y="2144"/>
                  </a:cubicBezTo>
                  <a:cubicBezTo>
                    <a:pt x="1668" y="2144"/>
                    <a:pt x="2144" y="1667"/>
                    <a:pt x="2144" y="1072"/>
                  </a:cubicBezTo>
                  <a:cubicBezTo>
                    <a:pt x="2144" y="477"/>
                    <a:pt x="1668" y="0"/>
                    <a:pt x="1072"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66"/>
            <p:cNvSpPr/>
            <p:nvPr/>
          </p:nvSpPr>
          <p:spPr>
            <a:xfrm>
              <a:off x="5024385" y="2163459"/>
              <a:ext cx="64084" cy="64084"/>
            </a:xfrm>
            <a:custGeom>
              <a:rect b="b" l="l" r="r" t="t"/>
              <a:pathLst>
                <a:path extrusionOk="0" h="2144" w="2144">
                  <a:moveTo>
                    <a:pt x="1072" y="0"/>
                  </a:moveTo>
                  <a:cubicBezTo>
                    <a:pt x="501" y="0"/>
                    <a:pt x="0" y="500"/>
                    <a:pt x="0" y="1072"/>
                  </a:cubicBezTo>
                  <a:cubicBezTo>
                    <a:pt x="0" y="1667"/>
                    <a:pt x="501" y="2143"/>
                    <a:pt x="1072" y="2143"/>
                  </a:cubicBezTo>
                  <a:cubicBezTo>
                    <a:pt x="1668" y="2143"/>
                    <a:pt x="2144" y="1667"/>
                    <a:pt x="2144" y="1072"/>
                  </a:cubicBezTo>
                  <a:cubicBezTo>
                    <a:pt x="2144" y="500"/>
                    <a:pt x="1668" y="0"/>
                    <a:pt x="1072"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1" name="Google Shape;3481;p66"/>
          <p:cNvGrpSpPr/>
          <p:nvPr/>
        </p:nvGrpSpPr>
        <p:grpSpPr>
          <a:xfrm>
            <a:off x="5523800" y="1922842"/>
            <a:ext cx="343856" cy="344545"/>
            <a:chOff x="5409500" y="1922842"/>
            <a:chExt cx="343856" cy="344545"/>
          </a:xfrm>
        </p:grpSpPr>
        <p:sp>
          <p:nvSpPr>
            <p:cNvPr id="3482" name="Google Shape;3482;p66"/>
            <p:cNvSpPr/>
            <p:nvPr/>
          </p:nvSpPr>
          <p:spPr>
            <a:xfrm>
              <a:off x="5441543" y="2066644"/>
              <a:ext cx="56253" cy="190071"/>
            </a:xfrm>
            <a:custGeom>
              <a:rect b="b" l="l" r="r" t="t"/>
              <a:pathLst>
                <a:path extrusionOk="0" h="6359" w="1882">
                  <a:moveTo>
                    <a:pt x="1" y="0"/>
                  </a:moveTo>
                  <a:lnTo>
                    <a:pt x="1" y="6359"/>
                  </a:lnTo>
                  <a:lnTo>
                    <a:pt x="1882" y="6359"/>
                  </a:lnTo>
                  <a:lnTo>
                    <a:pt x="1882"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66"/>
            <p:cNvSpPr/>
            <p:nvPr/>
          </p:nvSpPr>
          <p:spPr>
            <a:xfrm>
              <a:off x="5469311" y="2066644"/>
              <a:ext cx="28485" cy="190071"/>
            </a:xfrm>
            <a:custGeom>
              <a:rect b="b" l="l" r="r" t="t"/>
              <a:pathLst>
                <a:path extrusionOk="0" h="6359" w="953">
                  <a:moveTo>
                    <a:pt x="0" y="0"/>
                  </a:moveTo>
                  <a:lnTo>
                    <a:pt x="0" y="6359"/>
                  </a:lnTo>
                  <a:lnTo>
                    <a:pt x="953" y="6359"/>
                  </a:lnTo>
                  <a:lnTo>
                    <a:pt x="953"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66"/>
            <p:cNvSpPr/>
            <p:nvPr/>
          </p:nvSpPr>
          <p:spPr>
            <a:xfrm>
              <a:off x="5553302" y="2022496"/>
              <a:ext cx="55566" cy="234218"/>
            </a:xfrm>
            <a:custGeom>
              <a:rect b="b" l="l" r="r" t="t"/>
              <a:pathLst>
                <a:path extrusionOk="0" h="7836" w="1859">
                  <a:moveTo>
                    <a:pt x="1" y="1"/>
                  </a:moveTo>
                  <a:lnTo>
                    <a:pt x="1" y="7836"/>
                  </a:lnTo>
                  <a:lnTo>
                    <a:pt x="1858" y="7836"/>
                  </a:lnTo>
                  <a:lnTo>
                    <a:pt x="1858"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66"/>
            <p:cNvSpPr/>
            <p:nvPr/>
          </p:nvSpPr>
          <p:spPr>
            <a:xfrm>
              <a:off x="5580353" y="2022496"/>
              <a:ext cx="28515" cy="234218"/>
            </a:xfrm>
            <a:custGeom>
              <a:rect b="b" l="l" r="r" t="t"/>
              <a:pathLst>
                <a:path extrusionOk="0" h="7836" w="954">
                  <a:moveTo>
                    <a:pt x="0" y="1"/>
                  </a:moveTo>
                  <a:lnTo>
                    <a:pt x="0" y="7836"/>
                  </a:lnTo>
                  <a:lnTo>
                    <a:pt x="953" y="7836"/>
                  </a:lnTo>
                  <a:lnTo>
                    <a:pt x="953"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66"/>
            <p:cNvSpPr/>
            <p:nvPr/>
          </p:nvSpPr>
          <p:spPr>
            <a:xfrm>
              <a:off x="5665062" y="1976944"/>
              <a:ext cx="56253" cy="279770"/>
            </a:xfrm>
            <a:custGeom>
              <a:rect b="b" l="l" r="r" t="t"/>
              <a:pathLst>
                <a:path extrusionOk="0" h="9360" w="1882">
                  <a:moveTo>
                    <a:pt x="0" y="1"/>
                  </a:moveTo>
                  <a:lnTo>
                    <a:pt x="0" y="9360"/>
                  </a:lnTo>
                  <a:lnTo>
                    <a:pt x="1882" y="9360"/>
                  </a:lnTo>
                  <a:lnTo>
                    <a:pt x="1882"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66"/>
            <p:cNvSpPr/>
            <p:nvPr/>
          </p:nvSpPr>
          <p:spPr>
            <a:xfrm>
              <a:off x="5692830" y="1976944"/>
              <a:ext cx="28485" cy="279770"/>
            </a:xfrm>
            <a:custGeom>
              <a:rect b="b" l="l" r="r" t="t"/>
              <a:pathLst>
                <a:path extrusionOk="0" h="9360" w="953">
                  <a:moveTo>
                    <a:pt x="0" y="1"/>
                  </a:moveTo>
                  <a:lnTo>
                    <a:pt x="0" y="9360"/>
                  </a:lnTo>
                  <a:lnTo>
                    <a:pt x="953" y="9360"/>
                  </a:lnTo>
                  <a:lnTo>
                    <a:pt x="95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66"/>
            <p:cNvSpPr/>
            <p:nvPr/>
          </p:nvSpPr>
          <p:spPr>
            <a:xfrm>
              <a:off x="5497766" y="1976944"/>
              <a:ext cx="56283" cy="279770"/>
            </a:xfrm>
            <a:custGeom>
              <a:rect b="b" l="l" r="r" t="t"/>
              <a:pathLst>
                <a:path extrusionOk="0" h="9360" w="1883">
                  <a:moveTo>
                    <a:pt x="1" y="1"/>
                  </a:moveTo>
                  <a:lnTo>
                    <a:pt x="1" y="9360"/>
                  </a:lnTo>
                  <a:lnTo>
                    <a:pt x="1882" y="9360"/>
                  </a:lnTo>
                  <a:lnTo>
                    <a:pt x="1882"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66"/>
            <p:cNvSpPr/>
            <p:nvPr/>
          </p:nvSpPr>
          <p:spPr>
            <a:xfrm>
              <a:off x="5525534" y="1976944"/>
              <a:ext cx="28515" cy="279770"/>
            </a:xfrm>
            <a:custGeom>
              <a:rect b="b" l="l" r="r" t="t"/>
              <a:pathLst>
                <a:path extrusionOk="0" h="9360" w="954">
                  <a:moveTo>
                    <a:pt x="1" y="1"/>
                  </a:moveTo>
                  <a:lnTo>
                    <a:pt x="1" y="9360"/>
                  </a:lnTo>
                  <a:lnTo>
                    <a:pt x="953" y="9360"/>
                  </a:lnTo>
                  <a:lnTo>
                    <a:pt x="95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66"/>
            <p:cNvSpPr/>
            <p:nvPr/>
          </p:nvSpPr>
          <p:spPr>
            <a:xfrm>
              <a:off x="5608838" y="1922842"/>
              <a:ext cx="56253" cy="333871"/>
            </a:xfrm>
            <a:custGeom>
              <a:rect b="b" l="l" r="r" t="t"/>
              <a:pathLst>
                <a:path extrusionOk="0" h="11170" w="1882">
                  <a:moveTo>
                    <a:pt x="0" y="1"/>
                  </a:moveTo>
                  <a:lnTo>
                    <a:pt x="0" y="11170"/>
                  </a:lnTo>
                  <a:lnTo>
                    <a:pt x="1881" y="11170"/>
                  </a:lnTo>
                  <a:lnTo>
                    <a:pt x="1881"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66"/>
            <p:cNvSpPr/>
            <p:nvPr/>
          </p:nvSpPr>
          <p:spPr>
            <a:xfrm>
              <a:off x="5637294" y="1922842"/>
              <a:ext cx="28515" cy="333871"/>
            </a:xfrm>
            <a:custGeom>
              <a:rect b="b" l="l" r="r" t="t"/>
              <a:pathLst>
                <a:path extrusionOk="0" h="11170" w="954">
                  <a:moveTo>
                    <a:pt x="1" y="1"/>
                  </a:moveTo>
                  <a:lnTo>
                    <a:pt x="1" y="11170"/>
                  </a:lnTo>
                  <a:lnTo>
                    <a:pt x="953" y="11170"/>
                  </a:lnTo>
                  <a:lnTo>
                    <a:pt x="953"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66"/>
            <p:cNvSpPr/>
            <p:nvPr/>
          </p:nvSpPr>
          <p:spPr>
            <a:xfrm>
              <a:off x="5409500" y="2246733"/>
              <a:ext cx="343855" cy="20654"/>
            </a:xfrm>
            <a:custGeom>
              <a:rect b="b" l="l" r="r" t="t"/>
              <a:pathLst>
                <a:path extrusionOk="0" h="691" w="11504">
                  <a:moveTo>
                    <a:pt x="1" y="0"/>
                  </a:moveTo>
                  <a:lnTo>
                    <a:pt x="1" y="691"/>
                  </a:lnTo>
                  <a:lnTo>
                    <a:pt x="11503" y="691"/>
                  </a:lnTo>
                  <a:lnTo>
                    <a:pt x="11503"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66"/>
            <p:cNvSpPr/>
            <p:nvPr/>
          </p:nvSpPr>
          <p:spPr>
            <a:xfrm>
              <a:off x="5581788" y="2246733"/>
              <a:ext cx="171569" cy="20654"/>
            </a:xfrm>
            <a:custGeom>
              <a:rect b="b" l="l" r="r" t="t"/>
              <a:pathLst>
                <a:path extrusionOk="0" h="691" w="5740">
                  <a:moveTo>
                    <a:pt x="0" y="0"/>
                  </a:moveTo>
                  <a:lnTo>
                    <a:pt x="0" y="691"/>
                  </a:lnTo>
                  <a:lnTo>
                    <a:pt x="5739" y="691"/>
                  </a:lnTo>
                  <a:lnTo>
                    <a:pt x="5739"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4" name="Google Shape;3494;p66"/>
          <p:cNvGrpSpPr/>
          <p:nvPr/>
        </p:nvGrpSpPr>
        <p:grpSpPr>
          <a:xfrm>
            <a:off x="6272720" y="1934948"/>
            <a:ext cx="344544" cy="319646"/>
            <a:chOff x="6082220" y="1934948"/>
            <a:chExt cx="344544" cy="319646"/>
          </a:xfrm>
        </p:grpSpPr>
        <p:sp>
          <p:nvSpPr>
            <p:cNvPr id="3495" name="Google Shape;3495;p66"/>
            <p:cNvSpPr/>
            <p:nvPr/>
          </p:nvSpPr>
          <p:spPr>
            <a:xfrm>
              <a:off x="6211047" y="2190480"/>
              <a:ext cx="215716" cy="64114"/>
            </a:xfrm>
            <a:custGeom>
              <a:rect b="b" l="l" r="r" t="t"/>
              <a:pathLst>
                <a:path extrusionOk="0" h="2145" w="7217">
                  <a:moveTo>
                    <a:pt x="1" y="1"/>
                  </a:moveTo>
                  <a:lnTo>
                    <a:pt x="1" y="2144"/>
                  </a:lnTo>
                  <a:lnTo>
                    <a:pt x="7217" y="2144"/>
                  </a:lnTo>
                  <a:lnTo>
                    <a:pt x="7217"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66"/>
            <p:cNvSpPr/>
            <p:nvPr/>
          </p:nvSpPr>
          <p:spPr>
            <a:xfrm>
              <a:off x="6211047" y="2222522"/>
              <a:ext cx="215716" cy="32072"/>
            </a:xfrm>
            <a:custGeom>
              <a:rect b="b" l="l" r="r" t="t"/>
              <a:pathLst>
                <a:path extrusionOk="0" h="1073" w="7217">
                  <a:moveTo>
                    <a:pt x="1" y="1"/>
                  </a:moveTo>
                  <a:lnTo>
                    <a:pt x="1" y="1072"/>
                  </a:lnTo>
                  <a:lnTo>
                    <a:pt x="7217" y="1072"/>
                  </a:lnTo>
                  <a:lnTo>
                    <a:pt x="7217"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66"/>
            <p:cNvSpPr/>
            <p:nvPr/>
          </p:nvSpPr>
          <p:spPr>
            <a:xfrm>
              <a:off x="6267300" y="2102244"/>
              <a:ext cx="159463" cy="64084"/>
            </a:xfrm>
            <a:custGeom>
              <a:rect b="b" l="l" r="r" t="t"/>
              <a:pathLst>
                <a:path extrusionOk="0" h="2144" w="5335">
                  <a:moveTo>
                    <a:pt x="0" y="0"/>
                  </a:moveTo>
                  <a:lnTo>
                    <a:pt x="0" y="2143"/>
                  </a:lnTo>
                  <a:lnTo>
                    <a:pt x="5335" y="2143"/>
                  </a:lnTo>
                  <a:lnTo>
                    <a:pt x="5335"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66"/>
            <p:cNvSpPr/>
            <p:nvPr/>
          </p:nvSpPr>
          <p:spPr>
            <a:xfrm>
              <a:off x="6267300" y="2135691"/>
              <a:ext cx="159463" cy="32042"/>
            </a:xfrm>
            <a:custGeom>
              <a:rect b="b" l="l" r="r" t="t"/>
              <a:pathLst>
                <a:path extrusionOk="0" h="1072" w="5335">
                  <a:moveTo>
                    <a:pt x="0" y="0"/>
                  </a:moveTo>
                  <a:lnTo>
                    <a:pt x="0" y="1072"/>
                  </a:lnTo>
                  <a:lnTo>
                    <a:pt x="5335" y="1072"/>
                  </a:lnTo>
                  <a:lnTo>
                    <a:pt x="5335"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66"/>
            <p:cNvSpPr/>
            <p:nvPr/>
          </p:nvSpPr>
          <p:spPr>
            <a:xfrm>
              <a:off x="6320684" y="2015383"/>
              <a:ext cx="106080" cy="64084"/>
            </a:xfrm>
            <a:custGeom>
              <a:rect b="b" l="l" r="r" t="t"/>
              <a:pathLst>
                <a:path extrusionOk="0" h="2144" w="3549">
                  <a:moveTo>
                    <a:pt x="0" y="1"/>
                  </a:moveTo>
                  <a:lnTo>
                    <a:pt x="0" y="2144"/>
                  </a:lnTo>
                  <a:lnTo>
                    <a:pt x="3549" y="2144"/>
                  </a:lnTo>
                  <a:lnTo>
                    <a:pt x="3549"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66"/>
            <p:cNvSpPr/>
            <p:nvPr/>
          </p:nvSpPr>
          <p:spPr>
            <a:xfrm>
              <a:off x="6320684" y="2048142"/>
              <a:ext cx="106080" cy="32042"/>
            </a:xfrm>
            <a:custGeom>
              <a:rect b="b" l="l" r="r" t="t"/>
              <a:pathLst>
                <a:path extrusionOk="0" h="1072" w="3549">
                  <a:moveTo>
                    <a:pt x="0" y="0"/>
                  </a:moveTo>
                  <a:lnTo>
                    <a:pt x="0" y="1072"/>
                  </a:lnTo>
                  <a:lnTo>
                    <a:pt x="3549" y="1072"/>
                  </a:lnTo>
                  <a:lnTo>
                    <a:pt x="3549"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66"/>
            <p:cNvSpPr/>
            <p:nvPr/>
          </p:nvSpPr>
          <p:spPr>
            <a:xfrm>
              <a:off x="6082220" y="2015383"/>
              <a:ext cx="270505" cy="64084"/>
            </a:xfrm>
            <a:custGeom>
              <a:rect b="b" l="l" r="r" t="t"/>
              <a:pathLst>
                <a:path extrusionOk="0" h="2144" w="9050">
                  <a:moveTo>
                    <a:pt x="1" y="1"/>
                  </a:moveTo>
                  <a:lnTo>
                    <a:pt x="1" y="2144"/>
                  </a:lnTo>
                  <a:lnTo>
                    <a:pt x="7978" y="2144"/>
                  </a:lnTo>
                  <a:lnTo>
                    <a:pt x="9050" y="1072"/>
                  </a:lnTo>
                  <a:lnTo>
                    <a:pt x="7978"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66"/>
            <p:cNvSpPr/>
            <p:nvPr/>
          </p:nvSpPr>
          <p:spPr>
            <a:xfrm>
              <a:off x="6082938" y="2102244"/>
              <a:ext cx="219273" cy="64084"/>
            </a:xfrm>
            <a:custGeom>
              <a:rect b="b" l="l" r="r" t="t"/>
              <a:pathLst>
                <a:path extrusionOk="0" h="2144" w="7336">
                  <a:moveTo>
                    <a:pt x="0" y="0"/>
                  </a:moveTo>
                  <a:lnTo>
                    <a:pt x="0" y="2143"/>
                  </a:lnTo>
                  <a:lnTo>
                    <a:pt x="6264" y="2143"/>
                  </a:lnTo>
                  <a:lnTo>
                    <a:pt x="7335" y="1072"/>
                  </a:lnTo>
                  <a:lnTo>
                    <a:pt x="6264"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66"/>
            <p:cNvSpPr/>
            <p:nvPr/>
          </p:nvSpPr>
          <p:spPr>
            <a:xfrm>
              <a:off x="6082220" y="2189792"/>
              <a:ext cx="160898" cy="64084"/>
            </a:xfrm>
            <a:custGeom>
              <a:rect b="b" l="l" r="r" t="t"/>
              <a:pathLst>
                <a:path extrusionOk="0" h="2144" w="5383">
                  <a:moveTo>
                    <a:pt x="1" y="0"/>
                  </a:moveTo>
                  <a:lnTo>
                    <a:pt x="1" y="2143"/>
                  </a:lnTo>
                  <a:lnTo>
                    <a:pt x="4311" y="2143"/>
                  </a:lnTo>
                  <a:lnTo>
                    <a:pt x="5383" y="1072"/>
                  </a:lnTo>
                  <a:lnTo>
                    <a:pt x="4311"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66"/>
            <p:cNvSpPr/>
            <p:nvPr/>
          </p:nvSpPr>
          <p:spPr>
            <a:xfrm>
              <a:off x="6364802" y="1974104"/>
              <a:ext cx="61962" cy="20684"/>
            </a:xfrm>
            <a:custGeom>
              <a:rect b="b" l="l" r="r" t="t"/>
              <a:pathLst>
                <a:path extrusionOk="0" h="692" w="2073">
                  <a:moveTo>
                    <a:pt x="1" y="0"/>
                  </a:moveTo>
                  <a:lnTo>
                    <a:pt x="1" y="691"/>
                  </a:lnTo>
                  <a:lnTo>
                    <a:pt x="2073" y="691"/>
                  </a:lnTo>
                  <a:lnTo>
                    <a:pt x="2073"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66"/>
            <p:cNvSpPr/>
            <p:nvPr/>
          </p:nvSpPr>
          <p:spPr>
            <a:xfrm>
              <a:off x="6364802" y="1934948"/>
              <a:ext cx="61962" cy="20684"/>
            </a:xfrm>
            <a:custGeom>
              <a:rect b="b" l="l" r="r" t="t"/>
              <a:pathLst>
                <a:path extrusionOk="0" h="692" w="2073">
                  <a:moveTo>
                    <a:pt x="1" y="1"/>
                  </a:moveTo>
                  <a:lnTo>
                    <a:pt x="1" y="691"/>
                  </a:lnTo>
                  <a:lnTo>
                    <a:pt x="2073" y="691"/>
                  </a:lnTo>
                  <a:lnTo>
                    <a:pt x="207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66"/>
            <p:cNvSpPr/>
            <p:nvPr/>
          </p:nvSpPr>
          <p:spPr>
            <a:xfrm>
              <a:off x="6324241" y="1974104"/>
              <a:ext cx="20684" cy="20684"/>
            </a:xfrm>
            <a:custGeom>
              <a:rect b="b" l="l" r="r" t="t"/>
              <a:pathLst>
                <a:path extrusionOk="0" h="692" w="692">
                  <a:moveTo>
                    <a:pt x="0" y="0"/>
                  </a:moveTo>
                  <a:lnTo>
                    <a:pt x="0" y="691"/>
                  </a:lnTo>
                  <a:lnTo>
                    <a:pt x="691" y="691"/>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66"/>
            <p:cNvSpPr/>
            <p:nvPr/>
          </p:nvSpPr>
          <p:spPr>
            <a:xfrm>
              <a:off x="6324241" y="1934948"/>
              <a:ext cx="20684" cy="20684"/>
            </a:xfrm>
            <a:custGeom>
              <a:rect b="b" l="l" r="r" t="t"/>
              <a:pathLst>
                <a:path extrusionOk="0" h="692" w="692">
                  <a:moveTo>
                    <a:pt x="0" y="1"/>
                  </a:moveTo>
                  <a:lnTo>
                    <a:pt x="0" y="691"/>
                  </a:lnTo>
                  <a:lnTo>
                    <a:pt x="691" y="691"/>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66"/>
            <p:cNvSpPr/>
            <p:nvPr/>
          </p:nvSpPr>
          <p:spPr>
            <a:xfrm>
              <a:off x="6082220" y="2048142"/>
              <a:ext cx="270505" cy="32042"/>
            </a:xfrm>
            <a:custGeom>
              <a:rect b="b" l="l" r="r" t="t"/>
              <a:pathLst>
                <a:path extrusionOk="0" h="1072" w="9050">
                  <a:moveTo>
                    <a:pt x="1" y="0"/>
                  </a:moveTo>
                  <a:lnTo>
                    <a:pt x="1" y="1072"/>
                  </a:lnTo>
                  <a:lnTo>
                    <a:pt x="7978" y="1072"/>
                  </a:lnTo>
                  <a:lnTo>
                    <a:pt x="905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66"/>
            <p:cNvSpPr/>
            <p:nvPr/>
          </p:nvSpPr>
          <p:spPr>
            <a:xfrm>
              <a:off x="6082938" y="2135691"/>
              <a:ext cx="219273" cy="32042"/>
            </a:xfrm>
            <a:custGeom>
              <a:rect b="b" l="l" r="r" t="t"/>
              <a:pathLst>
                <a:path extrusionOk="0" h="1072" w="7336">
                  <a:moveTo>
                    <a:pt x="0" y="0"/>
                  </a:moveTo>
                  <a:lnTo>
                    <a:pt x="0" y="1072"/>
                  </a:lnTo>
                  <a:lnTo>
                    <a:pt x="6264" y="1072"/>
                  </a:lnTo>
                  <a:lnTo>
                    <a:pt x="7335"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66"/>
            <p:cNvSpPr/>
            <p:nvPr/>
          </p:nvSpPr>
          <p:spPr>
            <a:xfrm>
              <a:off x="6082938" y="2222522"/>
              <a:ext cx="162333" cy="32072"/>
            </a:xfrm>
            <a:custGeom>
              <a:rect b="b" l="l" r="r" t="t"/>
              <a:pathLst>
                <a:path extrusionOk="0" h="1073" w="5431">
                  <a:moveTo>
                    <a:pt x="0" y="1"/>
                  </a:moveTo>
                  <a:lnTo>
                    <a:pt x="0" y="1072"/>
                  </a:lnTo>
                  <a:lnTo>
                    <a:pt x="4358" y="1072"/>
                  </a:lnTo>
                  <a:lnTo>
                    <a:pt x="5430"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1" name="Google Shape;3511;p66"/>
          <p:cNvGrpSpPr/>
          <p:nvPr/>
        </p:nvGrpSpPr>
        <p:grpSpPr>
          <a:xfrm>
            <a:off x="7008816" y="1922842"/>
            <a:ext cx="343109" cy="344544"/>
            <a:chOff x="6742116" y="1922842"/>
            <a:chExt cx="343109" cy="344544"/>
          </a:xfrm>
        </p:grpSpPr>
        <p:sp>
          <p:nvSpPr>
            <p:cNvPr id="3512" name="Google Shape;3512;p66"/>
            <p:cNvSpPr/>
            <p:nvPr/>
          </p:nvSpPr>
          <p:spPr>
            <a:xfrm>
              <a:off x="6770572" y="2078750"/>
              <a:ext cx="20684" cy="125299"/>
            </a:xfrm>
            <a:custGeom>
              <a:rect b="b" l="l" r="r" t="t"/>
              <a:pathLst>
                <a:path extrusionOk="0" h="4192" w="692">
                  <a:moveTo>
                    <a:pt x="1" y="0"/>
                  </a:moveTo>
                  <a:lnTo>
                    <a:pt x="1" y="4191"/>
                  </a:lnTo>
                  <a:lnTo>
                    <a:pt x="692" y="4191"/>
                  </a:lnTo>
                  <a:lnTo>
                    <a:pt x="692"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66"/>
            <p:cNvSpPr/>
            <p:nvPr/>
          </p:nvSpPr>
          <p:spPr>
            <a:xfrm>
              <a:off x="6859555" y="1991171"/>
              <a:ext cx="20684" cy="217868"/>
            </a:xfrm>
            <a:custGeom>
              <a:rect b="b" l="l" r="r" t="t"/>
              <a:pathLst>
                <a:path extrusionOk="0" h="7289" w="692">
                  <a:moveTo>
                    <a:pt x="1" y="1"/>
                  </a:moveTo>
                  <a:lnTo>
                    <a:pt x="1" y="7288"/>
                  </a:lnTo>
                  <a:lnTo>
                    <a:pt x="691" y="728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66"/>
            <p:cNvSpPr/>
            <p:nvPr/>
          </p:nvSpPr>
          <p:spPr>
            <a:xfrm>
              <a:off x="6947821" y="2101526"/>
              <a:ext cx="19967" cy="102523"/>
            </a:xfrm>
            <a:custGeom>
              <a:rect b="b" l="l" r="r" t="t"/>
              <a:pathLst>
                <a:path extrusionOk="0" h="3430" w="668">
                  <a:moveTo>
                    <a:pt x="1" y="0"/>
                  </a:moveTo>
                  <a:lnTo>
                    <a:pt x="1" y="3429"/>
                  </a:lnTo>
                  <a:lnTo>
                    <a:pt x="668" y="3429"/>
                  </a:lnTo>
                  <a:lnTo>
                    <a:pt x="668"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66"/>
            <p:cNvSpPr/>
            <p:nvPr/>
          </p:nvSpPr>
          <p:spPr>
            <a:xfrm>
              <a:off x="7036805" y="2019657"/>
              <a:ext cx="19967" cy="188666"/>
            </a:xfrm>
            <a:custGeom>
              <a:rect b="b" l="l" r="r" t="t"/>
              <a:pathLst>
                <a:path extrusionOk="0" h="6312" w="668">
                  <a:moveTo>
                    <a:pt x="1" y="1"/>
                  </a:moveTo>
                  <a:lnTo>
                    <a:pt x="1" y="6311"/>
                  </a:lnTo>
                  <a:lnTo>
                    <a:pt x="667" y="6311"/>
                  </a:lnTo>
                  <a:lnTo>
                    <a:pt x="667"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66"/>
            <p:cNvSpPr/>
            <p:nvPr/>
          </p:nvSpPr>
          <p:spPr>
            <a:xfrm>
              <a:off x="6742116" y="2009704"/>
              <a:ext cx="78312" cy="78312"/>
            </a:xfrm>
            <a:custGeom>
              <a:rect b="b" l="l" r="r" t="t"/>
              <a:pathLst>
                <a:path extrusionOk="0" h="2620" w="2620">
                  <a:moveTo>
                    <a:pt x="1310" y="0"/>
                  </a:moveTo>
                  <a:cubicBezTo>
                    <a:pt x="572" y="0"/>
                    <a:pt x="0" y="595"/>
                    <a:pt x="0" y="1310"/>
                  </a:cubicBezTo>
                  <a:cubicBezTo>
                    <a:pt x="0" y="2048"/>
                    <a:pt x="572" y="2620"/>
                    <a:pt x="1310" y="2620"/>
                  </a:cubicBezTo>
                  <a:cubicBezTo>
                    <a:pt x="2025" y="2620"/>
                    <a:pt x="2620" y="2048"/>
                    <a:pt x="2620" y="1310"/>
                  </a:cubicBezTo>
                  <a:cubicBezTo>
                    <a:pt x="2620" y="595"/>
                    <a:pt x="2025" y="0"/>
                    <a:pt x="1310"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66"/>
            <p:cNvSpPr/>
            <p:nvPr/>
          </p:nvSpPr>
          <p:spPr>
            <a:xfrm>
              <a:off x="6829666" y="1922842"/>
              <a:ext cx="78342" cy="78342"/>
            </a:xfrm>
            <a:custGeom>
              <a:rect b="b" l="l" r="r" t="t"/>
              <a:pathLst>
                <a:path extrusionOk="0" h="2621" w="2621">
                  <a:moveTo>
                    <a:pt x="1310" y="1"/>
                  </a:moveTo>
                  <a:cubicBezTo>
                    <a:pt x="596" y="1"/>
                    <a:pt x="1" y="572"/>
                    <a:pt x="1" y="1311"/>
                  </a:cubicBezTo>
                  <a:cubicBezTo>
                    <a:pt x="1" y="2025"/>
                    <a:pt x="596" y="2620"/>
                    <a:pt x="1310" y="2620"/>
                  </a:cubicBezTo>
                  <a:cubicBezTo>
                    <a:pt x="2049" y="2620"/>
                    <a:pt x="2620" y="2025"/>
                    <a:pt x="2620" y="1311"/>
                  </a:cubicBezTo>
                  <a:cubicBezTo>
                    <a:pt x="2620" y="572"/>
                    <a:pt x="2049" y="1"/>
                    <a:pt x="1310"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66"/>
            <p:cNvSpPr/>
            <p:nvPr/>
          </p:nvSpPr>
          <p:spPr>
            <a:xfrm>
              <a:off x="6918648" y="2033885"/>
              <a:ext cx="78312" cy="78342"/>
            </a:xfrm>
            <a:custGeom>
              <a:rect b="b" l="l" r="r" t="t"/>
              <a:pathLst>
                <a:path extrusionOk="0" h="2621" w="2620">
                  <a:moveTo>
                    <a:pt x="1310" y="1"/>
                  </a:moveTo>
                  <a:cubicBezTo>
                    <a:pt x="596" y="1"/>
                    <a:pt x="0" y="596"/>
                    <a:pt x="0" y="1311"/>
                  </a:cubicBezTo>
                  <a:cubicBezTo>
                    <a:pt x="0" y="2025"/>
                    <a:pt x="596" y="2620"/>
                    <a:pt x="1310" y="2620"/>
                  </a:cubicBezTo>
                  <a:cubicBezTo>
                    <a:pt x="2048" y="2620"/>
                    <a:pt x="2620" y="2025"/>
                    <a:pt x="2620" y="1311"/>
                  </a:cubicBezTo>
                  <a:cubicBezTo>
                    <a:pt x="2620" y="596"/>
                    <a:pt x="2048" y="1"/>
                    <a:pt x="131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66"/>
            <p:cNvSpPr/>
            <p:nvPr/>
          </p:nvSpPr>
          <p:spPr>
            <a:xfrm>
              <a:off x="7006914" y="1951328"/>
              <a:ext cx="78312" cy="78312"/>
            </a:xfrm>
            <a:custGeom>
              <a:rect b="b" l="l" r="r" t="t"/>
              <a:pathLst>
                <a:path extrusionOk="0" h="2620" w="2620">
                  <a:moveTo>
                    <a:pt x="1310" y="0"/>
                  </a:moveTo>
                  <a:cubicBezTo>
                    <a:pt x="596" y="0"/>
                    <a:pt x="0" y="572"/>
                    <a:pt x="0" y="1310"/>
                  </a:cubicBezTo>
                  <a:cubicBezTo>
                    <a:pt x="0" y="2025"/>
                    <a:pt x="596" y="2620"/>
                    <a:pt x="1310" y="2620"/>
                  </a:cubicBezTo>
                  <a:cubicBezTo>
                    <a:pt x="2048" y="2620"/>
                    <a:pt x="2620" y="2025"/>
                    <a:pt x="2620" y="1310"/>
                  </a:cubicBezTo>
                  <a:cubicBezTo>
                    <a:pt x="2620" y="572"/>
                    <a:pt x="2048" y="0"/>
                    <a:pt x="131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66"/>
            <p:cNvSpPr/>
            <p:nvPr/>
          </p:nvSpPr>
          <p:spPr>
            <a:xfrm>
              <a:off x="6742116" y="2204020"/>
              <a:ext cx="99683" cy="63367"/>
            </a:xfrm>
            <a:custGeom>
              <a:rect b="b" l="l" r="r" t="t"/>
              <a:pathLst>
                <a:path extrusionOk="0" h="2120" w="3335">
                  <a:moveTo>
                    <a:pt x="0" y="0"/>
                  </a:moveTo>
                  <a:lnTo>
                    <a:pt x="0" y="2120"/>
                  </a:lnTo>
                  <a:lnTo>
                    <a:pt x="2882" y="2120"/>
                  </a:lnTo>
                  <a:lnTo>
                    <a:pt x="3334" y="1048"/>
                  </a:lnTo>
                  <a:lnTo>
                    <a:pt x="2882"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66"/>
            <p:cNvSpPr/>
            <p:nvPr/>
          </p:nvSpPr>
          <p:spPr>
            <a:xfrm>
              <a:off x="6827543" y="2204020"/>
              <a:ext cx="99683" cy="63367"/>
            </a:xfrm>
            <a:custGeom>
              <a:rect b="b" l="l" r="r" t="t"/>
              <a:pathLst>
                <a:path extrusionOk="0" h="2120" w="3335">
                  <a:moveTo>
                    <a:pt x="0" y="0"/>
                  </a:moveTo>
                  <a:lnTo>
                    <a:pt x="0" y="2120"/>
                  </a:lnTo>
                  <a:lnTo>
                    <a:pt x="2882" y="2120"/>
                  </a:lnTo>
                  <a:lnTo>
                    <a:pt x="3334" y="1048"/>
                  </a:lnTo>
                  <a:lnTo>
                    <a:pt x="2882"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66"/>
            <p:cNvSpPr/>
            <p:nvPr/>
          </p:nvSpPr>
          <p:spPr>
            <a:xfrm>
              <a:off x="6913657" y="2204020"/>
              <a:ext cx="99683" cy="63367"/>
            </a:xfrm>
            <a:custGeom>
              <a:rect b="b" l="l" r="r" t="t"/>
              <a:pathLst>
                <a:path extrusionOk="0" h="2120" w="3335">
                  <a:moveTo>
                    <a:pt x="1" y="0"/>
                  </a:moveTo>
                  <a:lnTo>
                    <a:pt x="1" y="2120"/>
                  </a:lnTo>
                  <a:lnTo>
                    <a:pt x="2882" y="2120"/>
                  </a:lnTo>
                  <a:lnTo>
                    <a:pt x="3335" y="1048"/>
                  </a:lnTo>
                  <a:lnTo>
                    <a:pt x="288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66"/>
            <p:cNvSpPr/>
            <p:nvPr/>
          </p:nvSpPr>
          <p:spPr>
            <a:xfrm>
              <a:off x="6999083" y="2204020"/>
              <a:ext cx="86143" cy="63367"/>
            </a:xfrm>
            <a:custGeom>
              <a:rect b="b" l="l" r="r" t="t"/>
              <a:pathLst>
                <a:path extrusionOk="0" h="2120" w="2882">
                  <a:moveTo>
                    <a:pt x="0" y="0"/>
                  </a:moveTo>
                  <a:lnTo>
                    <a:pt x="0" y="2120"/>
                  </a:lnTo>
                  <a:lnTo>
                    <a:pt x="2882" y="2120"/>
                  </a:lnTo>
                  <a:lnTo>
                    <a:pt x="2882"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4" name="Google Shape;3524;p66"/>
          <p:cNvGrpSpPr/>
          <p:nvPr/>
        </p:nvGrpSpPr>
        <p:grpSpPr>
          <a:xfrm>
            <a:off x="7749875" y="1922842"/>
            <a:ext cx="344573" cy="344543"/>
            <a:chOff x="7406975" y="1922842"/>
            <a:chExt cx="344573" cy="344543"/>
          </a:xfrm>
        </p:grpSpPr>
        <p:sp>
          <p:nvSpPr>
            <p:cNvPr id="3525" name="Google Shape;3525;p66"/>
            <p:cNvSpPr/>
            <p:nvPr/>
          </p:nvSpPr>
          <p:spPr>
            <a:xfrm>
              <a:off x="7406975" y="1923739"/>
              <a:ext cx="344572" cy="177816"/>
            </a:xfrm>
            <a:custGeom>
              <a:rect b="b" l="l" r="r" t="t"/>
              <a:pathLst>
                <a:path extrusionOk="0" h="5949" w="11528">
                  <a:moveTo>
                    <a:pt x="5748" y="1"/>
                  </a:moveTo>
                  <a:cubicBezTo>
                    <a:pt x="4217" y="1"/>
                    <a:pt x="2783" y="599"/>
                    <a:pt x="1716" y="1685"/>
                  </a:cubicBezTo>
                  <a:cubicBezTo>
                    <a:pt x="644" y="2757"/>
                    <a:pt x="1" y="4234"/>
                    <a:pt x="1" y="5781"/>
                  </a:cubicBezTo>
                  <a:lnTo>
                    <a:pt x="1" y="5948"/>
                  </a:lnTo>
                  <a:lnTo>
                    <a:pt x="11527" y="5948"/>
                  </a:lnTo>
                  <a:lnTo>
                    <a:pt x="11527" y="5924"/>
                  </a:lnTo>
                  <a:lnTo>
                    <a:pt x="11527" y="5734"/>
                  </a:lnTo>
                  <a:cubicBezTo>
                    <a:pt x="11527" y="3829"/>
                    <a:pt x="10598" y="2043"/>
                    <a:pt x="8931" y="947"/>
                  </a:cubicBezTo>
                  <a:cubicBezTo>
                    <a:pt x="8336" y="542"/>
                    <a:pt x="7669" y="257"/>
                    <a:pt x="6907" y="114"/>
                  </a:cubicBezTo>
                  <a:cubicBezTo>
                    <a:pt x="6518" y="38"/>
                    <a:pt x="6130" y="1"/>
                    <a:pt x="5748"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66"/>
            <p:cNvSpPr/>
            <p:nvPr/>
          </p:nvSpPr>
          <p:spPr>
            <a:xfrm>
              <a:off x="7579263" y="1922842"/>
              <a:ext cx="172286" cy="177278"/>
            </a:xfrm>
            <a:custGeom>
              <a:rect b="b" l="l" r="r" t="t"/>
              <a:pathLst>
                <a:path extrusionOk="0" h="5931" w="5764">
                  <a:moveTo>
                    <a:pt x="0" y="1"/>
                  </a:moveTo>
                  <a:lnTo>
                    <a:pt x="0" y="5931"/>
                  </a:lnTo>
                  <a:lnTo>
                    <a:pt x="5763" y="5931"/>
                  </a:lnTo>
                  <a:lnTo>
                    <a:pt x="5763" y="5764"/>
                  </a:lnTo>
                  <a:cubicBezTo>
                    <a:pt x="5763" y="4216"/>
                    <a:pt x="5168" y="2787"/>
                    <a:pt x="4072" y="1692"/>
                  </a:cubicBezTo>
                  <a:cubicBezTo>
                    <a:pt x="2977" y="596"/>
                    <a:pt x="1548" y="1"/>
                    <a:pt x="0"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66"/>
            <p:cNvSpPr/>
            <p:nvPr/>
          </p:nvSpPr>
          <p:spPr>
            <a:xfrm>
              <a:off x="7406975" y="2093695"/>
              <a:ext cx="344572" cy="172435"/>
            </a:xfrm>
            <a:custGeom>
              <a:rect b="b" l="l" r="r" t="t"/>
              <a:pathLst>
                <a:path extrusionOk="0" h="5769" w="11528">
                  <a:moveTo>
                    <a:pt x="1" y="0"/>
                  </a:moveTo>
                  <a:cubicBezTo>
                    <a:pt x="1" y="1548"/>
                    <a:pt x="644" y="3001"/>
                    <a:pt x="1716" y="4072"/>
                  </a:cubicBezTo>
                  <a:cubicBezTo>
                    <a:pt x="2773" y="5168"/>
                    <a:pt x="4190" y="5769"/>
                    <a:pt x="5705" y="5769"/>
                  </a:cubicBezTo>
                  <a:cubicBezTo>
                    <a:pt x="6101" y="5769"/>
                    <a:pt x="6503" y="5728"/>
                    <a:pt x="6907" y="5644"/>
                  </a:cubicBezTo>
                  <a:cubicBezTo>
                    <a:pt x="7669" y="5501"/>
                    <a:pt x="8336" y="5239"/>
                    <a:pt x="8931" y="4811"/>
                  </a:cubicBezTo>
                  <a:cubicBezTo>
                    <a:pt x="10598" y="3715"/>
                    <a:pt x="11527" y="1929"/>
                    <a:pt x="11527" y="24"/>
                  </a:cubicBezTo>
                  <a:lnTo>
                    <a:pt x="11527"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66"/>
            <p:cNvSpPr/>
            <p:nvPr/>
          </p:nvSpPr>
          <p:spPr>
            <a:xfrm>
              <a:off x="7579263" y="2094412"/>
              <a:ext cx="172286" cy="172973"/>
            </a:xfrm>
            <a:custGeom>
              <a:rect b="b" l="l" r="r" t="t"/>
              <a:pathLst>
                <a:path extrusionOk="0" h="5787" w="5764">
                  <a:moveTo>
                    <a:pt x="5763" y="0"/>
                  </a:moveTo>
                  <a:cubicBezTo>
                    <a:pt x="5763" y="8"/>
                    <a:pt x="5763" y="16"/>
                    <a:pt x="5763" y="24"/>
                  </a:cubicBezTo>
                  <a:lnTo>
                    <a:pt x="5763" y="24"/>
                  </a:lnTo>
                  <a:lnTo>
                    <a:pt x="5763" y="0"/>
                  </a:lnTo>
                  <a:close/>
                  <a:moveTo>
                    <a:pt x="0" y="24"/>
                  </a:moveTo>
                  <a:lnTo>
                    <a:pt x="0" y="5787"/>
                  </a:lnTo>
                  <a:cubicBezTo>
                    <a:pt x="1548" y="5787"/>
                    <a:pt x="2977" y="5192"/>
                    <a:pt x="4072" y="4072"/>
                  </a:cubicBezTo>
                  <a:cubicBezTo>
                    <a:pt x="5162" y="2982"/>
                    <a:pt x="5757" y="1563"/>
                    <a:pt x="5763" y="24"/>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66"/>
            <p:cNvSpPr/>
            <p:nvPr/>
          </p:nvSpPr>
          <p:spPr>
            <a:xfrm>
              <a:off x="7455398" y="1969830"/>
              <a:ext cx="131725" cy="249163"/>
            </a:xfrm>
            <a:custGeom>
              <a:rect b="b" l="l" r="r" t="t"/>
              <a:pathLst>
                <a:path extrusionOk="0" h="8336" w="4407">
                  <a:moveTo>
                    <a:pt x="4168" y="1"/>
                  </a:moveTo>
                  <a:cubicBezTo>
                    <a:pt x="1882" y="1"/>
                    <a:pt x="0" y="1882"/>
                    <a:pt x="0" y="4168"/>
                  </a:cubicBezTo>
                  <a:cubicBezTo>
                    <a:pt x="0" y="6454"/>
                    <a:pt x="1882" y="8336"/>
                    <a:pt x="4168" y="8336"/>
                  </a:cubicBezTo>
                  <a:cubicBezTo>
                    <a:pt x="4263" y="8336"/>
                    <a:pt x="4335" y="8097"/>
                    <a:pt x="4406" y="8097"/>
                  </a:cubicBezTo>
                  <a:lnTo>
                    <a:pt x="4406" y="239"/>
                  </a:lnTo>
                  <a:cubicBezTo>
                    <a:pt x="4311" y="239"/>
                    <a:pt x="4216" y="1"/>
                    <a:pt x="4168"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66"/>
            <p:cNvSpPr/>
            <p:nvPr/>
          </p:nvSpPr>
          <p:spPr>
            <a:xfrm>
              <a:off x="7579950" y="1969113"/>
              <a:ext cx="124611" cy="249880"/>
            </a:xfrm>
            <a:custGeom>
              <a:rect b="b" l="l" r="r" t="t"/>
              <a:pathLst>
                <a:path extrusionOk="0" h="8360" w="4169">
                  <a:moveTo>
                    <a:pt x="1" y="1"/>
                  </a:moveTo>
                  <a:lnTo>
                    <a:pt x="1" y="8360"/>
                  </a:lnTo>
                  <a:cubicBezTo>
                    <a:pt x="2287" y="8360"/>
                    <a:pt x="4168" y="6478"/>
                    <a:pt x="4168" y="4192"/>
                  </a:cubicBezTo>
                  <a:cubicBezTo>
                    <a:pt x="4168" y="1906"/>
                    <a:pt x="2287" y="25"/>
                    <a:pt x="1"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66"/>
            <p:cNvSpPr/>
            <p:nvPr/>
          </p:nvSpPr>
          <p:spPr>
            <a:xfrm>
              <a:off x="7500950" y="2015383"/>
              <a:ext cx="158058" cy="158058"/>
            </a:xfrm>
            <a:custGeom>
              <a:rect b="b" l="l" r="r" t="t"/>
              <a:pathLst>
                <a:path extrusionOk="0" h="5288" w="5288">
                  <a:moveTo>
                    <a:pt x="2644" y="1"/>
                  </a:moveTo>
                  <a:cubicBezTo>
                    <a:pt x="1167" y="1"/>
                    <a:pt x="0" y="1191"/>
                    <a:pt x="0" y="2644"/>
                  </a:cubicBezTo>
                  <a:cubicBezTo>
                    <a:pt x="0" y="4097"/>
                    <a:pt x="1167" y="5287"/>
                    <a:pt x="2644" y="5287"/>
                  </a:cubicBezTo>
                  <a:cubicBezTo>
                    <a:pt x="4097" y="5287"/>
                    <a:pt x="5287" y="4097"/>
                    <a:pt x="5287" y="2644"/>
                  </a:cubicBezTo>
                  <a:cubicBezTo>
                    <a:pt x="5287" y="1191"/>
                    <a:pt x="4097" y="1"/>
                    <a:pt x="264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66"/>
            <p:cNvSpPr/>
            <p:nvPr/>
          </p:nvSpPr>
          <p:spPr>
            <a:xfrm>
              <a:off x="7579850" y="2015475"/>
              <a:ext cx="79750" cy="158802"/>
            </a:xfrm>
            <a:custGeom>
              <a:rect b="b" l="l" r="r" t="t"/>
              <a:pathLst>
                <a:path extrusionOk="0" h="5264" w="2644">
                  <a:moveTo>
                    <a:pt x="0" y="0"/>
                  </a:moveTo>
                  <a:lnTo>
                    <a:pt x="0" y="5263"/>
                  </a:lnTo>
                  <a:cubicBezTo>
                    <a:pt x="1453" y="5263"/>
                    <a:pt x="2643" y="4073"/>
                    <a:pt x="2643" y="2620"/>
                  </a:cubicBezTo>
                  <a:cubicBezTo>
                    <a:pt x="2643" y="1167"/>
                    <a:pt x="1477" y="0"/>
                    <a:pt x="0" y="0"/>
                  </a:cubicBez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66"/>
            <p:cNvSpPr/>
            <p:nvPr/>
          </p:nvSpPr>
          <p:spPr>
            <a:xfrm>
              <a:off x="7554334" y="2062370"/>
              <a:ext cx="50574" cy="20684"/>
            </a:xfrm>
            <a:custGeom>
              <a:rect b="b" l="l" r="r" t="t"/>
              <a:pathLst>
                <a:path extrusionOk="0" h="692" w="1692">
                  <a:moveTo>
                    <a:pt x="1" y="0"/>
                  </a:moveTo>
                  <a:lnTo>
                    <a:pt x="1" y="691"/>
                  </a:lnTo>
                  <a:lnTo>
                    <a:pt x="1691" y="691"/>
                  </a:lnTo>
                  <a:lnTo>
                    <a:pt x="1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66"/>
            <p:cNvSpPr/>
            <p:nvPr/>
          </p:nvSpPr>
          <p:spPr>
            <a:xfrm>
              <a:off x="7554334" y="2105801"/>
              <a:ext cx="50574" cy="20654"/>
            </a:xfrm>
            <a:custGeom>
              <a:rect b="b" l="l" r="r" t="t"/>
              <a:pathLst>
                <a:path extrusionOk="0" h="691" w="1692">
                  <a:moveTo>
                    <a:pt x="1" y="0"/>
                  </a:moveTo>
                  <a:lnTo>
                    <a:pt x="1" y="691"/>
                  </a:lnTo>
                  <a:lnTo>
                    <a:pt x="1691" y="691"/>
                  </a:lnTo>
                  <a:lnTo>
                    <a:pt x="1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66"/>
            <p:cNvSpPr/>
            <p:nvPr/>
          </p:nvSpPr>
          <p:spPr>
            <a:xfrm>
              <a:off x="7579950" y="2062370"/>
              <a:ext cx="25676" cy="20684"/>
            </a:xfrm>
            <a:custGeom>
              <a:rect b="b" l="l" r="r" t="t"/>
              <a:pathLst>
                <a:path extrusionOk="0" h="692" w="859">
                  <a:moveTo>
                    <a:pt x="1" y="0"/>
                  </a:moveTo>
                  <a:lnTo>
                    <a:pt x="1" y="691"/>
                  </a:lnTo>
                  <a:lnTo>
                    <a:pt x="858" y="691"/>
                  </a:lnTo>
                  <a:lnTo>
                    <a:pt x="858"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66"/>
            <p:cNvSpPr/>
            <p:nvPr/>
          </p:nvSpPr>
          <p:spPr>
            <a:xfrm>
              <a:off x="7579950" y="2105801"/>
              <a:ext cx="25676" cy="20654"/>
            </a:xfrm>
            <a:custGeom>
              <a:rect b="b" l="l" r="r" t="t"/>
              <a:pathLst>
                <a:path extrusionOk="0" h="691" w="859">
                  <a:moveTo>
                    <a:pt x="1" y="0"/>
                  </a:moveTo>
                  <a:lnTo>
                    <a:pt x="1" y="691"/>
                  </a:lnTo>
                  <a:lnTo>
                    <a:pt x="858" y="691"/>
                  </a:lnTo>
                  <a:lnTo>
                    <a:pt x="858"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7" name="Google Shape;3537;p66"/>
          <p:cNvGrpSpPr/>
          <p:nvPr/>
        </p:nvGrpSpPr>
        <p:grpSpPr>
          <a:xfrm>
            <a:off x="7749875" y="2453872"/>
            <a:ext cx="344573" cy="344545"/>
            <a:chOff x="7406975" y="2453872"/>
            <a:chExt cx="344573" cy="344545"/>
          </a:xfrm>
        </p:grpSpPr>
        <p:sp>
          <p:nvSpPr>
            <p:cNvPr id="3538" name="Google Shape;3538;p66"/>
            <p:cNvSpPr/>
            <p:nvPr/>
          </p:nvSpPr>
          <p:spPr>
            <a:xfrm>
              <a:off x="7547938" y="2497273"/>
              <a:ext cx="64084" cy="133160"/>
            </a:xfrm>
            <a:custGeom>
              <a:rect b="b" l="l" r="r" t="t"/>
              <a:pathLst>
                <a:path extrusionOk="0" h="4455" w="2144">
                  <a:moveTo>
                    <a:pt x="0" y="1"/>
                  </a:moveTo>
                  <a:lnTo>
                    <a:pt x="0" y="4454"/>
                  </a:lnTo>
                  <a:lnTo>
                    <a:pt x="2144" y="4454"/>
                  </a:lnTo>
                  <a:lnTo>
                    <a:pt x="2144"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66"/>
            <p:cNvSpPr/>
            <p:nvPr/>
          </p:nvSpPr>
          <p:spPr>
            <a:xfrm>
              <a:off x="7579950" y="2497273"/>
              <a:ext cx="32072" cy="133160"/>
            </a:xfrm>
            <a:custGeom>
              <a:rect b="b" l="l" r="r" t="t"/>
              <a:pathLst>
                <a:path extrusionOk="0" h="4455" w="1073">
                  <a:moveTo>
                    <a:pt x="1" y="1"/>
                  </a:moveTo>
                  <a:lnTo>
                    <a:pt x="1" y="4454"/>
                  </a:lnTo>
                  <a:lnTo>
                    <a:pt x="1073" y="4454"/>
                  </a:lnTo>
                  <a:lnTo>
                    <a:pt x="1073"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66"/>
            <p:cNvSpPr/>
            <p:nvPr/>
          </p:nvSpPr>
          <p:spPr>
            <a:xfrm>
              <a:off x="7634769" y="2453872"/>
              <a:ext cx="64084" cy="134565"/>
            </a:xfrm>
            <a:custGeom>
              <a:rect b="b" l="l" r="r" t="t"/>
              <a:pathLst>
                <a:path extrusionOk="0" h="4502" w="2144">
                  <a:moveTo>
                    <a:pt x="1" y="0"/>
                  </a:moveTo>
                  <a:lnTo>
                    <a:pt x="1" y="4501"/>
                  </a:lnTo>
                  <a:lnTo>
                    <a:pt x="2144" y="4501"/>
                  </a:lnTo>
                  <a:lnTo>
                    <a:pt x="214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66"/>
            <p:cNvSpPr/>
            <p:nvPr/>
          </p:nvSpPr>
          <p:spPr>
            <a:xfrm>
              <a:off x="7665377" y="2453872"/>
              <a:ext cx="33477" cy="134565"/>
            </a:xfrm>
            <a:custGeom>
              <a:rect b="b" l="l" r="r" t="t"/>
              <a:pathLst>
                <a:path extrusionOk="0" h="4502" w="1120">
                  <a:moveTo>
                    <a:pt x="1" y="0"/>
                  </a:moveTo>
                  <a:lnTo>
                    <a:pt x="1" y="4501"/>
                  </a:lnTo>
                  <a:lnTo>
                    <a:pt x="1120" y="4501"/>
                  </a:lnTo>
                  <a:lnTo>
                    <a:pt x="112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66"/>
            <p:cNvSpPr/>
            <p:nvPr/>
          </p:nvSpPr>
          <p:spPr>
            <a:xfrm>
              <a:off x="7459794" y="2541421"/>
              <a:ext cx="64084" cy="133847"/>
            </a:xfrm>
            <a:custGeom>
              <a:rect b="b" l="l" r="r" t="t"/>
              <a:pathLst>
                <a:path extrusionOk="0" h="4478" w="2144">
                  <a:moveTo>
                    <a:pt x="0" y="0"/>
                  </a:moveTo>
                  <a:lnTo>
                    <a:pt x="0" y="4478"/>
                  </a:lnTo>
                  <a:lnTo>
                    <a:pt x="2143" y="4478"/>
                  </a:lnTo>
                  <a:lnTo>
                    <a:pt x="2143"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66"/>
            <p:cNvSpPr/>
            <p:nvPr/>
          </p:nvSpPr>
          <p:spPr>
            <a:xfrm>
              <a:off x="7492280" y="2541421"/>
              <a:ext cx="32072" cy="133847"/>
            </a:xfrm>
            <a:custGeom>
              <a:rect b="b" l="l" r="r" t="t"/>
              <a:pathLst>
                <a:path extrusionOk="0" h="4478" w="1073">
                  <a:moveTo>
                    <a:pt x="1" y="0"/>
                  </a:moveTo>
                  <a:lnTo>
                    <a:pt x="1" y="4478"/>
                  </a:lnTo>
                  <a:lnTo>
                    <a:pt x="1073" y="4478"/>
                  </a:lnTo>
                  <a:lnTo>
                    <a:pt x="1073"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66"/>
            <p:cNvSpPr/>
            <p:nvPr/>
          </p:nvSpPr>
          <p:spPr>
            <a:xfrm>
              <a:off x="7547938" y="2628252"/>
              <a:ext cx="64084" cy="116780"/>
            </a:xfrm>
            <a:custGeom>
              <a:rect b="b" l="l" r="r" t="t"/>
              <a:pathLst>
                <a:path extrusionOk="0" h="3907" w="2144">
                  <a:moveTo>
                    <a:pt x="0" y="1"/>
                  </a:moveTo>
                  <a:lnTo>
                    <a:pt x="0" y="3906"/>
                  </a:lnTo>
                  <a:lnTo>
                    <a:pt x="2144" y="3906"/>
                  </a:lnTo>
                  <a:lnTo>
                    <a:pt x="2144"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66"/>
            <p:cNvSpPr/>
            <p:nvPr/>
          </p:nvSpPr>
          <p:spPr>
            <a:xfrm>
              <a:off x="7634769" y="2584852"/>
              <a:ext cx="64084" cy="160181"/>
            </a:xfrm>
            <a:custGeom>
              <a:rect b="b" l="l" r="r" t="t"/>
              <a:pathLst>
                <a:path extrusionOk="0" h="5359" w="2144">
                  <a:moveTo>
                    <a:pt x="1" y="0"/>
                  </a:moveTo>
                  <a:lnTo>
                    <a:pt x="1" y="5358"/>
                  </a:lnTo>
                  <a:lnTo>
                    <a:pt x="2144" y="5358"/>
                  </a:lnTo>
                  <a:lnTo>
                    <a:pt x="2144"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66"/>
            <p:cNvSpPr/>
            <p:nvPr/>
          </p:nvSpPr>
          <p:spPr>
            <a:xfrm>
              <a:off x="7579950" y="2628252"/>
              <a:ext cx="32072" cy="116780"/>
            </a:xfrm>
            <a:custGeom>
              <a:rect b="b" l="l" r="r" t="t"/>
              <a:pathLst>
                <a:path extrusionOk="0" h="3907" w="1073">
                  <a:moveTo>
                    <a:pt x="1" y="1"/>
                  </a:moveTo>
                  <a:lnTo>
                    <a:pt x="1" y="3906"/>
                  </a:lnTo>
                  <a:lnTo>
                    <a:pt x="1073" y="3906"/>
                  </a:lnTo>
                  <a:lnTo>
                    <a:pt x="107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66"/>
            <p:cNvSpPr/>
            <p:nvPr/>
          </p:nvSpPr>
          <p:spPr>
            <a:xfrm>
              <a:off x="7665377" y="2584852"/>
              <a:ext cx="33477" cy="160181"/>
            </a:xfrm>
            <a:custGeom>
              <a:rect b="b" l="l" r="r" t="t"/>
              <a:pathLst>
                <a:path extrusionOk="0" h="5359" w="1120">
                  <a:moveTo>
                    <a:pt x="1" y="0"/>
                  </a:moveTo>
                  <a:lnTo>
                    <a:pt x="1" y="5358"/>
                  </a:lnTo>
                  <a:lnTo>
                    <a:pt x="1120" y="5358"/>
                  </a:lnTo>
                  <a:lnTo>
                    <a:pt x="112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66"/>
            <p:cNvSpPr/>
            <p:nvPr/>
          </p:nvSpPr>
          <p:spPr>
            <a:xfrm>
              <a:off x="7459794" y="2671683"/>
              <a:ext cx="64084" cy="73350"/>
            </a:xfrm>
            <a:custGeom>
              <a:rect b="b" l="l" r="r" t="t"/>
              <a:pathLst>
                <a:path extrusionOk="0" h="2454" w="2144">
                  <a:moveTo>
                    <a:pt x="0" y="0"/>
                  </a:moveTo>
                  <a:lnTo>
                    <a:pt x="0" y="2453"/>
                  </a:lnTo>
                  <a:lnTo>
                    <a:pt x="2143" y="2453"/>
                  </a:lnTo>
                  <a:lnTo>
                    <a:pt x="2143"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66"/>
            <p:cNvSpPr/>
            <p:nvPr/>
          </p:nvSpPr>
          <p:spPr>
            <a:xfrm>
              <a:off x="7492280" y="2671683"/>
              <a:ext cx="32072" cy="73350"/>
            </a:xfrm>
            <a:custGeom>
              <a:rect b="b" l="l" r="r" t="t"/>
              <a:pathLst>
                <a:path extrusionOk="0" h="2454" w="1073">
                  <a:moveTo>
                    <a:pt x="1" y="0"/>
                  </a:moveTo>
                  <a:lnTo>
                    <a:pt x="1" y="2453"/>
                  </a:lnTo>
                  <a:lnTo>
                    <a:pt x="1073" y="2453"/>
                  </a:lnTo>
                  <a:lnTo>
                    <a:pt x="1073"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66"/>
            <p:cNvSpPr/>
            <p:nvPr/>
          </p:nvSpPr>
          <p:spPr>
            <a:xfrm>
              <a:off x="7470342" y="2777733"/>
              <a:ext cx="43460" cy="20684"/>
            </a:xfrm>
            <a:custGeom>
              <a:rect b="b" l="l" r="r" t="t"/>
              <a:pathLst>
                <a:path extrusionOk="0" h="692" w="1454">
                  <a:moveTo>
                    <a:pt x="0" y="1"/>
                  </a:moveTo>
                  <a:lnTo>
                    <a:pt x="0" y="691"/>
                  </a:lnTo>
                  <a:lnTo>
                    <a:pt x="1453" y="691"/>
                  </a:lnTo>
                  <a:lnTo>
                    <a:pt x="1453"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66"/>
            <p:cNvSpPr/>
            <p:nvPr/>
          </p:nvSpPr>
          <p:spPr>
            <a:xfrm>
              <a:off x="7557891" y="2777733"/>
              <a:ext cx="43460" cy="20684"/>
            </a:xfrm>
            <a:custGeom>
              <a:rect b="b" l="l" r="r" t="t"/>
              <a:pathLst>
                <a:path extrusionOk="0" h="692" w="1454">
                  <a:moveTo>
                    <a:pt x="1" y="1"/>
                  </a:moveTo>
                  <a:lnTo>
                    <a:pt x="1" y="691"/>
                  </a:lnTo>
                  <a:lnTo>
                    <a:pt x="1453" y="691"/>
                  </a:lnTo>
                  <a:lnTo>
                    <a:pt x="145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66"/>
            <p:cNvSpPr/>
            <p:nvPr/>
          </p:nvSpPr>
          <p:spPr>
            <a:xfrm>
              <a:off x="7645440" y="2777733"/>
              <a:ext cx="44177" cy="20684"/>
            </a:xfrm>
            <a:custGeom>
              <a:rect b="b" l="l" r="r" t="t"/>
              <a:pathLst>
                <a:path extrusionOk="0" h="692" w="1478">
                  <a:moveTo>
                    <a:pt x="1" y="1"/>
                  </a:moveTo>
                  <a:lnTo>
                    <a:pt x="1" y="691"/>
                  </a:lnTo>
                  <a:lnTo>
                    <a:pt x="1477" y="691"/>
                  </a:lnTo>
                  <a:lnTo>
                    <a:pt x="1477"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66"/>
            <p:cNvSpPr/>
            <p:nvPr/>
          </p:nvSpPr>
          <p:spPr>
            <a:xfrm>
              <a:off x="7491684" y="2777733"/>
              <a:ext cx="22119" cy="20684"/>
            </a:xfrm>
            <a:custGeom>
              <a:rect b="b" l="l" r="r" t="t"/>
              <a:pathLst>
                <a:path extrusionOk="0" h="692" w="740">
                  <a:moveTo>
                    <a:pt x="1" y="1"/>
                  </a:moveTo>
                  <a:lnTo>
                    <a:pt x="1" y="691"/>
                  </a:lnTo>
                  <a:lnTo>
                    <a:pt x="739" y="691"/>
                  </a:lnTo>
                  <a:lnTo>
                    <a:pt x="739"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66"/>
            <p:cNvSpPr/>
            <p:nvPr/>
          </p:nvSpPr>
          <p:spPr>
            <a:xfrm>
              <a:off x="7579950" y="2777733"/>
              <a:ext cx="22119" cy="20684"/>
            </a:xfrm>
            <a:custGeom>
              <a:rect b="b" l="l" r="r" t="t"/>
              <a:pathLst>
                <a:path extrusionOk="0" h="692" w="740">
                  <a:moveTo>
                    <a:pt x="1" y="1"/>
                  </a:moveTo>
                  <a:lnTo>
                    <a:pt x="1" y="691"/>
                  </a:lnTo>
                  <a:lnTo>
                    <a:pt x="739" y="691"/>
                  </a:lnTo>
                  <a:lnTo>
                    <a:pt x="739"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66"/>
            <p:cNvSpPr/>
            <p:nvPr/>
          </p:nvSpPr>
          <p:spPr>
            <a:xfrm>
              <a:off x="7406975" y="2731463"/>
              <a:ext cx="343855" cy="20684"/>
            </a:xfrm>
            <a:custGeom>
              <a:rect b="b" l="l" r="r" t="t"/>
              <a:pathLst>
                <a:path extrusionOk="0" h="692" w="11504">
                  <a:moveTo>
                    <a:pt x="1" y="1"/>
                  </a:moveTo>
                  <a:lnTo>
                    <a:pt x="1" y="692"/>
                  </a:lnTo>
                  <a:lnTo>
                    <a:pt x="11503" y="692"/>
                  </a:lnTo>
                  <a:lnTo>
                    <a:pt x="1150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66"/>
            <p:cNvSpPr/>
            <p:nvPr/>
          </p:nvSpPr>
          <p:spPr>
            <a:xfrm>
              <a:off x="7579950" y="2731463"/>
              <a:ext cx="171598" cy="20684"/>
            </a:xfrm>
            <a:custGeom>
              <a:rect b="b" l="l" r="r" t="t"/>
              <a:pathLst>
                <a:path extrusionOk="0" h="692" w="5741">
                  <a:moveTo>
                    <a:pt x="1" y="1"/>
                  </a:moveTo>
                  <a:lnTo>
                    <a:pt x="1" y="692"/>
                  </a:lnTo>
                  <a:lnTo>
                    <a:pt x="5740" y="692"/>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66"/>
            <p:cNvSpPr/>
            <p:nvPr/>
          </p:nvSpPr>
          <p:spPr>
            <a:xfrm>
              <a:off x="7665377" y="2777733"/>
              <a:ext cx="22806" cy="20684"/>
            </a:xfrm>
            <a:custGeom>
              <a:rect b="b" l="l" r="r" t="t"/>
              <a:pathLst>
                <a:path extrusionOk="0" h="692" w="763">
                  <a:moveTo>
                    <a:pt x="1" y="1"/>
                  </a:moveTo>
                  <a:lnTo>
                    <a:pt x="1" y="691"/>
                  </a:lnTo>
                  <a:lnTo>
                    <a:pt x="763" y="691"/>
                  </a:lnTo>
                  <a:lnTo>
                    <a:pt x="763"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8" name="Google Shape;3558;p66"/>
          <p:cNvGrpSpPr/>
          <p:nvPr/>
        </p:nvGrpSpPr>
        <p:grpSpPr>
          <a:xfrm>
            <a:off x="7008816" y="2443889"/>
            <a:ext cx="343109" cy="343856"/>
            <a:chOff x="6742116" y="2443889"/>
            <a:chExt cx="343109" cy="343856"/>
          </a:xfrm>
        </p:grpSpPr>
        <p:sp>
          <p:nvSpPr>
            <p:cNvPr id="3559" name="Google Shape;3559;p66"/>
            <p:cNvSpPr/>
            <p:nvPr/>
          </p:nvSpPr>
          <p:spPr>
            <a:xfrm>
              <a:off x="6764893" y="2467383"/>
              <a:ext cx="297555" cy="296867"/>
            </a:xfrm>
            <a:custGeom>
              <a:rect b="b" l="l" r="r" t="t"/>
              <a:pathLst>
                <a:path extrusionOk="0" h="9932" w="9955">
                  <a:moveTo>
                    <a:pt x="4978" y="1"/>
                  </a:moveTo>
                  <a:cubicBezTo>
                    <a:pt x="2239" y="1"/>
                    <a:pt x="0" y="2216"/>
                    <a:pt x="0" y="4954"/>
                  </a:cubicBezTo>
                  <a:cubicBezTo>
                    <a:pt x="0" y="7717"/>
                    <a:pt x="2239" y="9931"/>
                    <a:pt x="4978" y="9931"/>
                  </a:cubicBezTo>
                  <a:cubicBezTo>
                    <a:pt x="7716" y="9931"/>
                    <a:pt x="9955" y="7717"/>
                    <a:pt x="9955" y="4954"/>
                  </a:cubicBezTo>
                  <a:cubicBezTo>
                    <a:pt x="9955" y="2216"/>
                    <a:pt x="7716" y="1"/>
                    <a:pt x="4978"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66"/>
            <p:cNvSpPr/>
            <p:nvPr/>
          </p:nvSpPr>
          <p:spPr>
            <a:xfrm>
              <a:off x="6742116" y="2615459"/>
              <a:ext cx="171569" cy="172286"/>
            </a:xfrm>
            <a:custGeom>
              <a:rect b="b" l="l" r="r" t="t"/>
              <a:pathLst>
                <a:path extrusionOk="0" h="5764" w="5740">
                  <a:moveTo>
                    <a:pt x="0" y="0"/>
                  </a:moveTo>
                  <a:cubicBezTo>
                    <a:pt x="0" y="3191"/>
                    <a:pt x="2596" y="5763"/>
                    <a:pt x="5740" y="5763"/>
                  </a:cubicBezTo>
                  <a:lnTo>
                    <a:pt x="5740"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61" name="Google Shape;3561;p66"/>
            <p:cNvGrpSpPr/>
            <p:nvPr/>
          </p:nvGrpSpPr>
          <p:grpSpPr>
            <a:xfrm>
              <a:off x="6823986" y="2443889"/>
              <a:ext cx="261240" cy="320362"/>
              <a:chOff x="6823986" y="2443889"/>
              <a:chExt cx="261240" cy="320362"/>
            </a:xfrm>
          </p:grpSpPr>
          <p:sp>
            <p:nvSpPr>
              <p:cNvPr id="3562" name="Google Shape;3562;p66"/>
              <p:cNvSpPr/>
              <p:nvPr/>
            </p:nvSpPr>
            <p:spPr>
              <a:xfrm>
                <a:off x="6913657" y="2579352"/>
                <a:ext cx="148792" cy="184900"/>
              </a:xfrm>
              <a:custGeom>
                <a:rect b="b" l="l" r="r" t="t"/>
                <a:pathLst>
                  <a:path extrusionOk="0" h="6186" w="4978">
                    <a:moveTo>
                      <a:pt x="4294" y="1"/>
                    </a:moveTo>
                    <a:cubicBezTo>
                      <a:pt x="3433" y="1"/>
                      <a:pt x="1846" y="1184"/>
                      <a:pt x="37" y="1184"/>
                    </a:cubicBezTo>
                    <a:cubicBezTo>
                      <a:pt x="25" y="1184"/>
                      <a:pt x="13" y="1184"/>
                      <a:pt x="1" y="1184"/>
                    </a:cubicBezTo>
                    <a:lnTo>
                      <a:pt x="1" y="6185"/>
                    </a:lnTo>
                    <a:cubicBezTo>
                      <a:pt x="2739" y="6185"/>
                      <a:pt x="4978" y="3947"/>
                      <a:pt x="4978" y="1208"/>
                    </a:cubicBezTo>
                    <a:cubicBezTo>
                      <a:pt x="4978" y="302"/>
                      <a:pt x="4728" y="1"/>
                      <a:pt x="4294"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66"/>
              <p:cNvSpPr/>
              <p:nvPr/>
            </p:nvSpPr>
            <p:spPr>
              <a:xfrm>
                <a:off x="6913657" y="2443889"/>
                <a:ext cx="171569" cy="171598"/>
              </a:xfrm>
              <a:custGeom>
                <a:rect b="b" l="l" r="r" t="t"/>
                <a:pathLst>
                  <a:path extrusionOk="0" h="5741" w="5740">
                    <a:moveTo>
                      <a:pt x="1" y="1"/>
                    </a:moveTo>
                    <a:lnTo>
                      <a:pt x="1" y="5740"/>
                    </a:lnTo>
                    <a:lnTo>
                      <a:pt x="5740" y="5740"/>
                    </a:lnTo>
                    <a:cubicBezTo>
                      <a:pt x="5740" y="2597"/>
                      <a:pt x="3192" y="1"/>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66"/>
              <p:cNvSpPr/>
              <p:nvPr/>
            </p:nvSpPr>
            <p:spPr>
              <a:xfrm>
                <a:off x="6823986" y="2653181"/>
                <a:ext cx="51261" cy="20654"/>
              </a:xfrm>
              <a:custGeom>
                <a:rect b="b" l="l" r="r" t="t"/>
                <a:pathLst>
                  <a:path extrusionOk="0" h="691" w="1715">
                    <a:moveTo>
                      <a:pt x="0" y="0"/>
                    </a:moveTo>
                    <a:lnTo>
                      <a:pt x="0" y="691"/>
                    </a:lnTo>
                    <a:lnTo>
                      <a:pt x="1715" y="691"/>
                    </a:lnTo>
                    <a:lnTo>
                      <a:pt x="1715"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66"/>
              <p:cNvSpPr/>
              <p:nvPr/>
            </p:nvSpPr>
            <p:spPr>
              <a:xfrm>
                <a:off x="6823986" y="2698016"/>
                <a:ext cx="51261" cy="19967"/>
              </a:xfrm>
              <a:custGeom>
                <a:rect b="b" l="l" r="r" t="t"/>
                <a:pathLst>
                  <a:path extrusionOk="0" h="668" w="1715">
                    <a:moveTo>
                      <a:pt x="0" y="1"/>
                    </a:moveTo>
                    <a:lnTo>
                      <a:pt x="0" y="667"/>
                    </a:lnTo>
                    <a:lnTo>
                      <a:pt x="1715" y="667"/>
                    </a:lnTo>
                    <a:lnTo>
                      <a:pt x="1715"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66"/>
              <p:cNvSpPr/>
              <p:nvPr/>
            </p:nvSpPr>
            <p:spPr>
              <a:xfrm>
                <a:off x="6951378" y="2514370"/>
                <a:ext cx="51291" cy="20684"/>
              </a:xfrm>
              <a:custGeom>
                <a:rect b="b" l="l" r="r" t="t"/>
                <a:pathLst>
                  <a:path extrusionOk="0" h="692" w="1716">
                    <a:moveTo>
                      <a:pt x="1" y="1"/>
                    </a:moveTo>
                    <a:lnTo>
                      <a:pt x="1" y="691"/>
                    </a:lnTo>
                    <a:lnTo>
                      <a:pt x="1715" y="691"/>
                    </a:lnTo>
                    <a:lnTo>
                      <a:pt x="1715"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66"/>
              <p:cNvSpPr/>
              <p:nvPr/>
            </p:nvSpPr>
            <p:spPr>
              <a:xfrm>
                <a:off x="6951378" y="2559206"/>
                <a:ext cx="51291" cy="19967"/>
              </a:xfrm>
              <a:custGeom>
                <a:rect b="b" l="l" r="r" t="t"/>
                <a:pathLst>
                  <a:path extrusionOk="0" h="668" w="1716">
                    <a:moveTo>
                      <a:pt x="1" y="1"/>
                    </a:moveTo>
                    <a:lnTo>
                      <a:pt x="1" y="668"/>
                    </a:lnTo>
                    <a:lnTo>
                      <a:pt x="1715" y="668"/>
                    </a:lnTo>
                    <a:lnTo>
                      <a:pt x="1715"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568" name="Google Shape;3568;p66"/>
          <p:cNvGrpSpPr/>
          <p:nvPr/>
        </p:nvGrpSpPr>
        <p:grpSpPr>
          <a:xfrm>
            <a:off x="6273438" y="2473809"/>
            <a:ext cx="343827" cy="288290"/>
            <a:chOff x="6082938" y="2473809"/>
            <a:chExt cx="343827" cy="288290"/>
          </a:xfrm>
        </p:grpSpPr>
        <p:sp>
          <p:nvSpPr>
            <p:cNvPr id="3569" name="Google Shape;3569;p66"/>
            <p:cNvSpPr/>
            <p:nvPr/>
          </p:nvSpPr>
          <p:spPr>
            <a:xfrm>
              <a:off x="6271575" y="2550687"/>
              <a:ext cx="155189" cy="211412"/>
            </a:xfrm>
            <a:custGeom>
              <a:rect b="b" l="l" r="r" t="t"/>
              <a:pathLst>
                <a:path extrusionOk="0" h="7073" w="5192">
                  <a:moveTo>
                    <a:pt x="2596" y="0"/>
                  </a:moveTo>
                  <a:lnTo>
                    <a:pt x="0" y="7073"/>
                  </a:lnTo>
                  <a:lnTo>
                    <a:pt x="5192" y="7073"/>
                  </a:lnTo>
                  <a:lnTo>
                    <a:pt x="2596"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66"/>
            <p:cNvSpPr/>
            <p:nvPr/>
          </p:nvSpPr>
          <p:spPr>
            <a:xfrm>
              <a:off x="6349140" y="2550687"/>
              <a:ext cx="77624" cy="211412"/>
            </a:xfrm>
            <a:custGeom>
              <a:rect b="b" l="l" r="r" t="t"/>
              <a:pathLst>
                <a:path extrusionOk="0" h="7073" w="2597">
                  <a:moveTo>
                    <a:pt x="1" y="0"/>
                  </a:moveTo>
                  <a:lnTo>
                    <a:pt x="1" y="7073"/>
                  </a:lnTo>
                  <a:lnTo>
                    <a:pt x="2597" y="7073"/>
                  </a:lnTo>
                  <a:lnTo>
                    <a:pt x="1"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66"/>
            <p:cNvSpPr/>
            <p:nvPr/>
          </p:nvSpPr>
          <p:spPr>
            <a:xfrm>
              <a:off x="6082938" y="2588409"/>
              <a:ext cx="157341" cy="173691"/>
            </a:xfrm>
            <a:custGeom>
              <a:rect b="b" l="l" r="r" t="t"/>
              <a:pathLst>
                <a:path extrusionOk="0" h="5811" w="5264">
                  <a:moveTo>
                    <a:pt x="2620" y="0"/>
                  </a:moveTo>
                  <a:lnTo>
                    <a:pt x="0" y="5811"/>
                  </a:lnTo>
                  <a:lnTo>
                    <a:pt x="5263" y="5811"/>
                  </a:lnTo>
                  <a:lnTo>
                    <a:pt x="2620"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66"/>
            <p:cNvSpPr/>
            <p:nvPr/>
          </p:nvSpPr>
          <p:spPr>
            <a:xfrm>
              <a:off x="6161220" y="2588409"/>
              <a:ext cx="78342" cy="173691"/>
            </a:xfrm>
            <a:custGeom>
              <a:rect b="b" l="l" r="r" t="t"/>
              <a:pathLst>
                <a:path extrusionOk="0" h="5811" w="2621">
                  <a:moveTo>
                    <a:pt x="1" y="0"/>
                  </a:moveTo>
                  <a:lnTo>
                    <a:pt x="1" y="5811"/>
                  </a:lnTo>
                  <a:lnTo>
                    <a:pt x="2621" y="5811"/>
                  </a:lnTo>
                  <a:lnTo>
                    <a:pt x="1"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66"/>
            <p:cNvSpPr/>
            <p:nvPr/>
          </p:nvSpPr>
          <p:spPr>
            <a:xfrm>
              <a:off x="6178317" y="2486602"/>
              <a:ext cx="153067" cy="275496"/>
            </a:xfrm>
            <a:custGeom>
              <a:rect b="b" l="l" r="r" t="t"/>
              <a:pathLst>
                <a:path extrusionOk="0" h="9217" w="5121">
                  <a:moveTo>
                    <a:pt x="2549" y="1"/>
                  </a:moveTo>
                  <a:lnTo>
                    <a:pt x="0" y="9217"/>
                  </a:lnTo>
                  <a:lnTo>
                    <a:pt x="5121" y="9217"/>
                  </a:lnTo>
                  <a:lnTo>
                    <a:pt x="2549"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66"/>
            <p:cNvSpPr/>
            <p:nvPr/>
          </p:nvSpPr>
          <p:spPr>
            <a:xfrm>
              <a:off x="6170486" y="2507256"/>
              <a:ext cx="69793" cy="74755"/>
            </a:xfrm>
            <a:custGeom>
              <a:rect b="b" l="l" r="r" t="t"/>
              <a:pathLst>
                <a:path extrusionOk="0" h="2501" w="2335">
                  <a:moveTo>
                    <a:pt x="1834" y="0"/>
                  </a:moveTo>
                  <a:lnTo>
                    <a:pt x="1" y="2048"/>
                  </a:lnTo>
                  <a:lnTo>
                    <a:pt x="501" y="2501"/>
                  </a:lnTo>
                  <a:lnTo>
                    <a:pt x="2334" y="453"/>
                  </a:lnTo>
                  <a:lnTo>
                    <a:pt x="1834"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66"/>
            <p:cNvSpPr/>
            <p:nvPr/>
          </p:nvSpPr>
          <p:spPr>
            <a:xfrm>
              <a:off x="6272262" y="2504417"/>
              <a:ext cx="58405" cy="49139"/>
            </a:xfrm>
            <a:custGeom>
              <a:rect b="b" l="l" r="r" t="t"/>
              <a:pathLst>
                <a:path extrusionOk="0" h="1644" w="1954">
                  <a:moveTo>
                    <a:pt x="406" y="0"/>
                  </a:moveTo>
                  <a:lnTo>
                    <a:pt x="1" y="572"/>
                  </a:lnTo>
                  <a:lnTo>
                    <a:pt x="1549" y="1643"/>
                  </a:lnTo>
                  <a:lnTo>
                    <a:pt x="1954" y="1072"/>
                  </a:lnTo>
                  <a:lnTo>
                    <a:pt x="406"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66"/>
            <p:cNvSpPr/>
            <p:nvPr/>
          </p:nvSpPr>
          <p:spPr>
            <a:xfrm>
              <a:off x="6127055" y="2557084"/>
              <a:ext cx="67671" cy="67641"/>
            </a:xfrm>
            <a:custGeom>
              <a:rect b="b" l="l" r="r" t="t"/>
              <a:pathLst>
                <a:path extrusionOk="0" h="2263" w="2264">
                  <a:moveTo>
                    <a:pt x="1144" y="0"/>
                  </a:moveTo>
                  <a:cubicBezTo>
                    <a:pt x="525" y="0"/>
                    <a:pt x="1" y="500"/>
                    <a:pt x="1" y="1143"/>
                  </a:cubicBezTo>
                  <a:cubicBezTo>
                    <a:pt x="1" y="1763"/>
                    <a:pt x="525" y="2263"/>
                    <a:pt x="1144" y="2263"/>
                  </a:cubicBezTo>
                  <a:cubicBezTo>
                    <a:pt x="1763" y="2263"/>
                    <a:pt x="2263" y="1763"/>
                    <a:pt x="2263" y="1143"/>
                  </a:cubicBezTo>
                  <a:cubicBezTo>
                    <a:pt x="2263" y="500"/>
                    <a:pt x="1763" y="0"/>
                    <a:pt x="114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66"/>
            <p:cNvSpPr/>
            <p:nvPr/>
          </p:nvSpPr>
          <p:spPr>
            <a:xfrm>
              <a:off x="6314975" y="2522202"/>
              <a:ext cx="67671" cy="67641"/>
            </a:xfrm>
            <a:custGeom>
              <a:rect b="b" l="l" r="r" t="t"/>
              <a:pathLst>
                <a:path extrusionOk="0" h="2263" w="2264">
                  <a:moveTo>
                    <a:pt x="1144" y="0"/>
                  </a:moveTo>
                  <a:cubicBezTo>
                    <a:pt x="525" y="0"/>
                    <a:pt x="1" y="524"/>
                    <a:pt x="1" y="1144"/>
                  </a:cubicBezTo>
                  <a:cubicBezTo>
                    <a:pt x="1" y="1763"/>
                    <a:pt x="525" y="2263"/>
                    <a:pt x="1144" y="2263"/>
                  </a:cubicBezTo>
                  <a:cubicBezTo>
                    <a:pt x="1763" y="2263"/>
                    <a:pt x="2263" y="1763"/>
                    <a:pt x="2263" y="1144"/>
                  </a:cubicBezTo>
                  <a:cubicBezTo>
                    <a:pt x="2263" y="524"/>
                    <a:pt x="1763" y="0"/>
                    <a:pt x="114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66"/>
            <p:cNvSpPr/>
            <p:nvPr/>
          </p:nvSpPr>
          <p:spPr>
            <a:xfrm>
              <a:off x="6254477" y="2486602"/>
              <a:ext cx="76907" cy="275496"/>
            </a:xfrm>
            <a:custGeom>
              <a:rect b="b" l="l" r="r" t="t"/>
              <a:pathLst>
                <a:path extrusionOk="0" h="9217" w="2573">
                  <a:moveTo>
                    <a:pt x="1" y="1"/>
                  </a:moveTo>
                  <a:lnTo>
                    <a:pt x="1" y="9217"/>
                  </a:lnTo>
                  <a:lnTo>
                    <a:pt x="2573" y="9217"/>
                  </a:lnTo>
                  <a:lnTo>
                    <a:pt x="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66"/>
            <p:cNvSpPr/>
            <p:nvPr/>
          </p:nvSpPr>
          <p:spPr>
            <a:xfrm>
              <a:off x="6349857" y="2521484"/>
              <a:ext cx="34194" cy="68358"/>
            </a:xfrm>
            <a:custGeom>
              <a:rect b="b" l="l" r="r" t="t"/>
              <a:pathLst>
                <a:path extrusionOk="0" h="2287" w="1144">
                  <a:moveTo>
                    <a:pt x="1" y="1"/>
                  </a:moveTo>
                  <a:lnTo>
                    <a:pt x="1" y="2287"/>
                  </a:lnTo>
                  <a:cubicBezTo>
                    <a:pt x="620" y="2287"/>
                    <a:pt x="1144" y="1787"/>
                    <a:pt x="1144" y="1168"/>
                  </a:cubicBezTo>
                  <a:cubicBezTo>
                    <a:pt x="1144" y="548"/>
                    <a:pt x="596" y="24"/>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66"/>
            <p:cNvSpPr/>
            <p:nvPr/>
          </p:nvSpPr>
          <p:spPr>
            <a:xfrm>
              <a:off x="6161220" y="2556366"/>
              <a:ext cx="34194" cy="68358"/>
            </a:xfrm>
            <a:custGeom>
              <a:rect b="b" l="l" r="r" t="t"/>
              <a:pathLst>
                <a:path extrusionOk="0" h="2287" w="1144">
                  <a:moveTo>
                    <a:pt x="1" y="1"/>
                  </a:moveTo>
                  <a:lnTo>
                    <a:pt x="1" y="2287"/>
                  </a:lnTo>
                  <a:cubicBezTo>
                    <a:pt x="620" y="2287"/>
                    <a:pt x="1144" y="1787"/>
                    <a:pt x="1144" y="1167"/>
                  </a:cubicBezTo>
                  <a:cubicBezTo>
                    <a:pt x="1144" y="524"/>
                    <a:pt x="620"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66"/>
            <p:cNvSpPr/>
            <p:nvPr/>
          </p:nvSpPr>
          <p:spPr>
            <a:xfrm>
              <a:off x="6221030" y="2474497"/>
              <a:ext cx="67641" cy="67671"/>
            </a:xfrm>
            <a:custGeom>
              <a:rect b="b" l="l" r="r" t="t"/>
              <a:pathLst>
                <a:path extrusionOk="0" h="2264" w="2263">
                  <a:moveTo>
                    <a:pt x="1120" y="1"/>
                  </a:moveTo>
                  <a:cubicBezTo>
                    <a:pt x="500" y="1"/>
                    <a:pt x="0" y="501"/>
                    <a:pt x="0" y="1120"/>
                  </a:cubicBezTo>
                  <a:cubicBezTo>
                    <a:pt x="0" y="1739"/>
                    <a:pt x="500" y="2263"/>
                    <a:pt x="1120" y="2263"/>
                  </a:cubicBezTo>
                  <a:cubicBezTo>
                    <a:pt x="1739" y="2263"/>
                    <a:pt x="2263" y="1739"/>
                    <a:pt x="2263" y="1120"/>
                  </a:cubicBezTo>
                  <a:cubicBezTo>
                    <a:pt x="2263" y="501"/>
                    <a:pt x="1739" y="1"/>
                    <a:pt x="112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66"/>
            <p:cNvSpPr/>
            <p:nvPr/>
          </p:nvSpPr>
          <p:spPr>
            <a:xfrm>
              <a:off x="6254477" y="2473809"/>
              <a:ext cx="34194" cy="68358"/>
            </a:xfrm>
            <a:custGeom>
              <a:rect b="b" l="l" r="r" t="t"/>
              <a:pathLst>
                <a:path extrusionOk="0" h="2287" w="1144">
                  <a:moveTo>
                    <a:pt x="1" y="0"/>
                  </a:moveTo>
                  <a:lnTo>
                    <a:pt x="1" y="2286"/>
                  </a:lnTo>
                  <a:cubicBezTo>
                    <a:pt x="644" y="2286"/>
                    <a:pt x="1144" y="1786"/>
                    <a:pt x="1144" y="1143"/>
                  </a:cubicBezTo>
                  <a:cubicBezTo>
                    <a:pt x="1144" y="524"/>
                    <a:pt x="644" y="24"/>
                    <a:pt x="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3" name="Google Shape;3583;p66"/>
          <p:cNvGrpSpPr/>
          <p:nvPr/>
        </p:nvGrpSpPr>
        <p:grpSpPr>
          <a:xfrm>
            <a:off x="5523800" y="2453872"/>
            <a:ext cx="343856" cy="343827"/>
            <a:chOff x="5409500" y="2453872"/>
            <a:chExt cx="343856" cy="343827"/>
          </a:xfrm>
        </p:grpSpPr>
        <p:sp>
          <p:nvSpPr>
            <p:cNvPr id="3584" name="Google Shape;3584;p66"/>
            <p:cNvSpPr/>
            <p:nvPr/>
          </p:nvSpPr>
          <p:spPr>
            <a:xfrm>
              <a:off x="5571804" y="2516493"/>
              <a:ext cx="20684" cy="41338"/>
            </a:xfrm>
            <a:custGeom>
              <a:rect b="b" l="l" r="r" t="t"/>
              <a:pathLst>
                <a:path extrusionOk="0" h="1383" w="692">
                  <a:moveTo>
                    <a:pt x="1" y="1"/>
                  </a:moveTo>
                  <a:lnTo>
                    <a:pt x="1" y="1382"/>
                  </a:lnTo>
                  <a:lnTo>
                    <a:pt x="691" y="1382"/>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66"/>
            <p:cNvSpPr/>
            <p:nvPr/>
          </p:nvSpPr>
          <p:spPr>
            <a:xfrm>
              <a:off x="5489965" y="2566320"/>
              <a:ext cx="56253" cy="19967"/>
            </a:xfrm>
            <a:custGeom>
              <a:rect b="b" l="l" r="r" t="t"/>
              <a:pathLst>
                <a:path extrusionOk="0" h="668" w="1882">
                  <a:moveTo>
                    <a:pt x="0" y="1"/>
                  </a:moveTo>
                  <a:lnTo>
                    <a:pt x="0" y="668"/>
                  </a:lnTo>
                  <a:lnTo>
                    <a:pt x="1881" y="668"/>
                  </a:lnTo>
                  <a:lnTo>
                    <a:pt x="188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66"/>
            <p:cNvSpPr/>
            <p:nvPr/>
          </p:nvSpPr>
          <p:spPr>
            <a:xfrm>
              <a:off x="5621631" y="2566320"/>
              <a:ext cx="56283" cy="19967"/>
            </a:xfrm>
            <a:custGeom>
              <a:rect b="b" l="l" r="r" t="t"/>
              <a:pathLst>
                <a:path extrusionOk="0" h="668" w="1883">
                  <a:moveTo>
                    <a:pt x="1" y="1"/>
                  </a:moveTo>
                  <a:lnTo>
                    <a:pt x="1" y="668"/>
                  </a:lnTo>
                  <a:lnTo>
                    <a:pt x="1882" y="668"/>
                  </a:lnTo>
                  <a:lnTo>
                    <a:pt x="1882"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66"/>
            <p:cNvSpPr/>
            <p:nvPr/>
          </p:nvSpPr>
          <p:spPr>
            <a:xfrm>
              <a:off x="5571804" y="2604071"/>
              <a:ext cx="20684" cy="42713"/>
            </a:xfrm>
            <a:custGeom>
              <a:rect b="b" l="l" r="r" t="t"/>
              <a:pathLst>
                <a:path extrusionOk="0" h="1429" w="692">
                  <a:moveTo>
                    <a:pt x="1" y="0"/>
                  </a:moveTo>
                  <a:lnTo>
                    <a:pt x="1" y="1429"/>
                  </a:lnTo>
                  <a:lnTo>
                    <a:pt x="691" y="1429"/>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66"/>
            <p:cNvSpPr/>
            <p:nvPr/>
          </p:nvSpPr>
          <p:spPr>
            <a:xfrm>
              <a:off x="5697792" y="2604071"/>
              <a:ext cx="20684" cy="42713"/>
            </a:xfrm>
            <a:custGeom>
              <a:rect b="b" l="l" r="r" t="t"/>
              <a:pathLst>
                <a:path extrusionOk="0" h="1429" w="692">
                  <a:moveTo>
                    <a:pt x="1" y="0"/>
                  </a:moveTo>
                  <a:lnTo>
                    <a:pt x="1" y="1429"/>
                  </a:lnTo>
                  <a:lnTo>
                    <a:pt x="691" y="1429"/>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66"/>
            <p:cNvSpPr/>
            <p:nvPr/>
          </p:nvSpPr>
          <p:spPr>
            <a:xfrm>
              <a:off x="5697792" y="2690902"/>
              <a:ext cx="20684" cy="42743"/>
            </a:xfrm>
            <a:custGeom>
              <a:rect b="b" l="l" r="r" t="t"/>
              <a:pathLst>
                <a:path extrusionOk="0" h="1430" w="692">
                  <a:moveTo>
                    <a:pt x="1" y="0"/>
                  </a:moveTo>
                  <a:lnTo>
                    <a:pt x="1" y="1429"/>
                  </a:lnTo>
                  <a:lnTo>
                    <a:pt x="691" y="1429"/>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66"/>
            <p:cNvSpPr/>
            <p:nvPr/>
          </p:nvSpPr>
          <p:spPr>
            <a:xfrm>
              <a:off x="5571804" y="2690902"/>
              <a:ext cx="20684" cy="42743"/>
            </a:xfrm>
            <a:custGeom>
              <a:rect b="b" l="l" r="r" t="t"/>
              <a:pathLst>
                <a:path extrusionOk="0" h="1430" w="692">
                  <a:moveTo>
                    <a:pt x="1" y="0"/>
                  </a:moveTo>
                  <a:lnTo>
                    <a:pt x="1" y="1429"/>
                  </a:lnTo>
                  <a:lnTo>
                    <a:pt x="691" y="1429"/>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66"/>
            <p:cNvSpPr/>
            <p:nvPr/>
          </p:nvSpPr>
          <p:spPr>
            <a:xfrm>
              <a:off x="5445100" y="2604071"/>
              <a:ext cx="20684" cy="42713"/>
            </a:xfrm>
            <a:custGeom>
              <a:rect b="b" l="l" r="r" t="t"/>
              <a:pathLst>
                <a:path extrusionOk="0" h="1429" w="692">
                  <a:moveTo>
                    <a:pt x="1" y="0"/>
                  </a:moveTo>
                  <a:lnTo>
                    <a:pt x="1" y="1429"/>
                  </a:lnTo>
                  <a:lnTo>
                    <a:pt x="691" y="1429"/>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66"/>
            <p:cNvSpPr/>
            <p:nvPr/>
          </p:nvSpPr>
          <p:spPr>
            <a:xfrm>
              <a:off x="5445100" y="2691620"/>
              <a:ext cx="20684" cy="42743"/>
            </a:xfrm>
            <a:custGeom>
              <a:rect b="b" l="l" r="r" t="t"/>
              <a:pathLst>
                <a:path extrusionOk="0" h="1430" w="692">
                  <a:moveTo>
                    <a:pt x="1" y="0"/>
                  </a:moveTo>
                  <a:lnTo>
                    <a:pt x="1" y="1429"/>
                  </a:lnTo>
                  <a:lnTo>
                    <a:pt x="691" y="1429"/>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66"/>
            <p:cNvSpPr/>
            <p:nvPr/>
          </p:nvSpPr>
          <p:spPr>
            <a:xfrm>
              <a:off x="5662222" y="2549970"/>
              <a:ext cx="91135" cy="64084"/>
            </a:xfrm>
            <a:custGeom>
              <a:rect b="b" l="l" r="r" t="t"/>
              <a:pathLst>
                <a:path extrusionOk="0" h="2144" w="3049">
                  <a:moveTo>
                    <a:pt x="0" y="0"/>
                  </a:moveTo>
                  <a:lnTo>
                    <a:pt x="0" y="2144"/>
                  </a:lnTo>
                  <a:lnTo>
                    <a:pt x="3048" y="2144"/>
                  </a:lnTo>
                  <a:lnTo>
                    <a:pt x="3048"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66"/>
            <p:cNvSpPr/>
            <p:nvPr/>
          </p:nvSpPr>
          <p:spPr>
            <a:xfrm>
              <a:off x="5662222" y="2637518"/>
              <a:ext cx="91135" cy="64084"/>
            </a:xfrm>
            <a:custGeom>
              <a:rect b="b" l="l" r="r" t="t"/>
              <a:pathLst>
                <a:path extrusionOk="0" h="2144" w="3049">
                  <a:moveTo>
                    <a:pt x="0" y="0"/>
                  </a:moveTo>
                  <a:lnTo>
                    <a:pt x="0" y="2144"/>
                  </a:lnTo>
                  <a:lnTo>
                    <a:pt x="3048" y="2144"/>
                  </a:lnTo>
                  <a:lnTo>
                    <a:pt x="3048"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66"/>
            <p:cNvSpPr/>
            <p:nvPr/>
          </p:nvSpPr>
          <p:spPr>
            <a:xfrm>
              <a:off x="5409500" y="2549970"/>
              <a:ext cx="91165" cy="64084"/>
            </a:xfrm>
            <a:custGeom>
              <a:rect b="b" l="l" r="r" t="t"/>
              <a:pathLst>
                <a:path extrusionOk="0" h="2144" w="3050">
                  <a:moveTo>
                    <a:pt x="1" y="0"/>
                  </a:moveTo>
                  <a:lnTo>
                    <a:pt x="1" y="2144"/>
                  </a:lnTo>
                  <a:lnTo>
                    <a:pt x="3049" y="2144"/>
                  </a:lnTo>
                  <a:lnTo>
                    <a:pt x="3049"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66"/>
            <p:cNvSpPr/>
            <p:nvPr/>
          </p:nvSpPr>
          <p:spPr>
            <a:xfrm>
              <a:off x="5409500" y="2637518"/>
              <a:ext cx="91165" cy="64084"/>
            </a:xfrm>
            <a:custGeom>
              <a:rect b="b" l="l" r="r" t="t"/>
              <a:pathLst>
                <a:path extrusionOk="0" h="2144" w="3050">
                  <a:moveTo>
                    <a:pt x="1" y="0"/>
                  </a:moveTo>
                  <a:lnTo>
                    <a:pt x="1" y="2144"/>
                  </a:lnTo>
                  <a:lnTo>
                    <a:pt x="3049" y="2144"/>
                  </a:lnTo>
                  <a:lnTo>
                    <a:pt x="3049"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66"/>
            <p:cNvSpPr/>
            <p:nvPr/>
          </p:nvSpPr>
          <p:spPr>
            <a:xfrm>
              <a:off x="5671459" y="2724349"/>
              <a:ext cx="72633" cy="73350"/>
            </a:xfrm>
            <a:custGeom>
              <a:rect b="b" l="l" r="r" t="t"/>
              <a:pathLst>
                <a:path extrusionOk="0" h="2454" w="2430">
                  <a:moveTo>
                    <a:pt x="1215" y="1"/>
                  </a:moveTo>
                  <a:cubicBezTo>
                    <a:pt x="548" y="1"/>
                    <a:pt x="1" y="548"/>
                    <a:pt x="1" y="1215"/>
                  </a:cubicBezTo>
                  <a:cubicBezTo>
                    <a:pt x="1" y="1906"/>
                    <a:pt x="548" y="2454"/>
                    <a:pt x="1215" y="2454"/>
                  </a:cubicBezTo>
                  <a:cubicBezTo>
                    <a:pt x="1882" y="2454"/>
                    <a:pt x="2430" y="1906"/>
                    <a:pt x="2430" y="1215"/>
                  </a:cubicBezTo>
                  <a:cubicBezTo>
                    <a:pt x="2430" y="548"/>
                    <a:pt x="1882" y="1"/>
                    <a:pt x="12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66"/>
            <p:cNvSpPr/>
            <p:nvPr/>
          </p:nvSpPr>
          <p:spPr>
            <a:xfrm>
              <a:off x="5418766" y="2724349"/>
              <a:ext cx="72633" cy="73350"/>
            </a:xfrm>
            <a:custGeom>
              <a:rect b="b" l="l" r="r" t="t"/>
              <a:pathLst>
                <a:path extrusionOk="0" h="2454" w="2430">
                  <a:moveTo>
                    <a:pt x="1215" y="1"/>
                  </a:moveTo>
                  <a:cubicBezTo>
                    <a:pt x="548" y="1"/>
                    <a:pt x="1" y="548"/>
                    <a:pt x="1" y="1215"/>
                  </a:cubicBezTo>
                  <a:cubicBezTo>
                    <a:pt x="1" y="1906"/>
                    <a:pt x="548" y="2454"/>
                    <a:pt x="1215" y="2454"/>
                  </a:cubicBezTo>
                  <a:cubicBezTo>
                    <a:pt x="1882" y="2454"/>
                    <a:pt x="2430" y="1906"/>
                    <a:pt x="2430" y="1215"/>
                  </a:cubicBezTo>
                  <a:cubicBezTo>
                    <a:pt x="2430" y="548"/>
                    <a:pt x="1882" y="1"/>
                    <a:pt x="1215"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66"/>
            <p:cNvSpPr/>
            <p:nvPr/>
          </p:nvSpPr>
          <p:spPr>
            <a:xfrm>
              <a:off x="5581788" y="2516493"/>
              <a:ext cx="9266" cy="41338"/>
            </a:xfrm>
            <a:custGeom>
              <a:rect b="b" l="l" r="r" t="t"/>
              <a:pathLst>
                <a:path extrusionOk="0" h="1383" w="310">
                  <a:moveTo>
                    <a:pt x="0" y="1"/>
                  </a:moveTo>
                  <a:lnTo>
                    <a:pt x="0" y="1382"/>
                  </a:lnTo>
                  <a:lnTo>
                    <a:pt x="310" y="1382"/>
                  </a:lnTo>
                  <a:lnTo>
                    <a:pt x="31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66"/>
            <p:cNvSpPr/>
            <p:nvPr/>
          </p:nvSpPr>
          <p:spPr>
            <a:xfrm>
              <a:off x="5581788" y="2604071"/>
              <a:ext cx="9266" cy="42713"/>
            </a:xfrm>
            <a:custGeom>
              <a:rect b="b" l="l" r="r" t="t"/>
              <a:pathLst>
                <a:path extrusionOk="0" h="1429" w="310">
                  <a:moveTo>
                    <a:pt x="0" y="0"/>
                  </a:moveTo>
                  <a:lnTo>
                    <a:pt x="0" y="1429"/>
                  </a:lnTo>
                  <a:lnTo>
                    <a:pt x="310" y="1429"/>
                  </a:lnTo>
                  <a:lnTo>
                    <a:pt x="31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66"/>
            <p:cNvSpPr/>
            <p:nvPr/>
          </p:nvSpPr>
          <p:spPr>
            <a:xfrm>
              <a:off x="5581788" y="2690902"/>
              <a:ext cx="9266" cy="42743"/>
            </a:xfrm>
            <a:custGeom>
              <a:rect b="b" l="l" r="r" t="t"/>
              <a:pathLst>
                <a:path extrusionOk="0" h="1430" w="310">
                  <a:moveTo>
                    <a:pt x="0" y="0"/>
                  </a:moveTo>
                  <a:lnTo>
                    <a:pt x="0" y="1429"/>
                  </a:lnTo>
                  <a:lnTo>
                    <a:pt x="310" y="1429"/>
                  </a:lnTo>
                  <a:lnTo>
                    <a:pt x="31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66"/>
            <p:cNvSpPr/>
            <p:nvPr/>
          </p:nvSpPr>
          <p:spPr>
            <a:xfrm>
              <a:off x="5536205" y="2549970"/>
              <a:ext cx="90447" cy="64084"/>
            </a:xfrm>
            <a:custGeom>
              <a:rect b="b" l="l" r="r" t="t"/>
              <a:pathLst>
                <a:path extrusionOk="0" h="2144" w="3026">
                  <a:moveTo>
                    <a:pt x="1" y="0"/>
                  </a:moveTo>
                  <a:lnTo>
                    <a:pt x="1" y="2144"/>
                  </a:lnTo>
                  <a:lnTo>
                    <a:pt x="3025" y="2144"/>
                  </a:lnTo>
                  <a:lnTo>
                    <a:pt x="3025" y="0"/>
                  </a:lnTo>
                  <a:close/>
                </a:path>
              </a:pathLst>
            </a:custGeom>
            <a:solidFill>
              <a:srgbClr val="9BAB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66"/>
            <p:cNvSpPr/>
            <p:nvPr/>
          </p:nvSpPr>
          <p:spPr>
            <a:xfrm>
              <a:off x="5536205" y="2637518"/>
              <a:ext cx="90447" cy="64084"/>
            </a:xfrm>
            <a:custGeom>
              <a:rect b="b" l="l" r="r" t="t"/>
              <a:pathLst>
                <a:path extrusionOk="0" h="2144" w="3026">
                  <a:moveTo>
                    <a:pt x="1" y="0"/>
                  </a:moveTo>
                  <a:lnTo>
                    <a:pt x="1" y="2144"/>
                  </a:lnTo>
                  <a:lnTo>
                    <a:pt x="3025" y="2144"/>
                  </a:lnTo>
                  <a:lnTo>
                    <a:pt x="3025"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66"/>
            <p:cNvSpPr/>
            <p:nvPr/>
          </p:nvSpPr>
          <p:spPr>
            <a:xfrm>
              <a:off x="5544754" y="2724349"/>
              <a:ext cx="73350" cy="73350"/>
            </a:xfrm>
            <a:custGeom>
              <a:rect b="b" l="l" r="r" t="t"/>
              <a:pathLst>
                <a:path extrusionOk="0" h="2454" w="2454">
                  <a:moveTo>
                    <a:pt x="1239" y="1"/>
                  </a:moveTo>
                  <a:cubicBezTo>
                    <a:pt x="548" y="1"/>
                    <a:pt x="1" y="548"/>
                    <a:pt x="1" y="1215"/>
                  </a:cubicBezTo>
                  <a:cubicBezTo>
                    <a:pt x="1" y="1906"/>
                    <a:pt x="548" y="2454"/>
                    <a:pt x="1239" y="2454"/>
                  </a:cubicBezTo>
                  <a:cubicBezTo>
                    <a:pt x="1906" y="2454"/>
                    <a:pt x="2454" y="1906"/>
                    <a:pt x="2454" y="1215"/>
                  </a:cubicBezTo>
                  <a:cubicBezTo>
                    <a:pt x="2454" y="548"/>
                    <a:pt x="1906" y="1"/>
                    <a:pt x="1239"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66"/>
            <p:cNvSpPr/>
            <p:nvPr/>
          </p:nvSpPr>
          <p:spPr>
            <a:xfrm>
              <a:off x="5528374" y="2453872"/>
              <a:ext cx="107514" cy="72633"/>
            </a:xfrm>
            <a:custGeom>
              <a:rect b="b" l="l" r="r" t="t"/>
              <a:pathLst>
                <a:path extrusionOk="0" h="2430" w="3597">
                  <a:moveTo>
                    <a:pt x="1" y="0"/>
                  </a:moveTo>
                  <a:lnTo>
                    <a:pt x="1" y="2429"/>
                  </a:lnTo>
                  <a:lnTo>
                    <a:pt x="3597" y="2429"/>
                  </a:lnTo>
                  <a:lnTo>
                    <a:pt x="3597"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66"/>
            <p:cNvSpPr/>
            <p:nvPr/>
          </p:nvSpPr>
          <p:spPr>
            <a:xfrm>
              <a:off x="5581788" y="2724349"/>
              <a:ext cx="36316" cy="73350"/>
            </a:xfrm>
            <a:custGeom>
              <a:rect b="b" l="l" r="r" t="t"/>
              <a:pathLst>
                <a:path extrusionOk="0" h="2454" w="1215">
                  <a:moveTo>
                    <a:pt x="0" y="1"/>
                  </a:moveTo>
                  <a:lnTo>
                    <a:pt x="0" y="2454"/>
                  </a:lnTo>
                  <a:cubicBezTo>
                    <a:pt x="667" y="2454"/>
                    <a:pt x="1215" y="1906"/>
                    <a:pt x="1215" y="1215"/>
                  </a:cubicBezTo>
                  <a:cubicBezTo>
                    <a:pt x="1215" y="572"/>
                    <a:pt x="667" y="1"/>
                    <a:pt x="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66"/>
            <p:cNvSpPr/>
            <p:nvPr/>
          </p:nvSpPr>
          <p:spPr>
            <a:xfrm>
              <a:off x="5581788" y="2549970"/>
              <a:ext cx="44865" cy="64084"/>
            </a:xfrm>
            <a:custGeom>
              <a:rect b="b" l="l" r="r" t="t"/>
              <a:pathLst>
                <a:path extrusionOk="0" h="2144" w="1501">
                  <a:moveTo>
                    <a:pt x="0" y="0"/>
                  </a:moveTo>
                  <a:lnTo>
                    <a:pt x="0" y="2144"/>
                  </a:lnTo>
                  <a:lnTo>
                    <a:pt x="1500" y="2144"/>
                  </a:lnTo>
                  <a:lnTo>
                    <a:pt x="1500" y="0"/>
                  </a:lnTo>
                  <a:close/>
                </a:path>
              </a:pathLst>
            </a:custGeom>
            <a:solidFill>
              <a:srgbClr val="9EAA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66"/>
            <p:cNvSpPr/>
            <p:nvPr/>
          </p:nvSpPr>
          <p:spPr>
            <a:xfrm>
              <a:off x="5581788" y="2637518"/>
              <a:ext cx="44865" cy="64084"/>
            </a:xfrm>
            <a:custGeom>
              <a:rect b="b" l="l" r="r" t="t"/>
              <a:pathLst>
                <a:path extrusionOk="0" h="2144" w="1501">
                  <a:moveTo>
                    <a:pt x="0" y="0"/>
                  </a:moveTo>
                  <a:lnTo>
                    <a:pt x="0" y="2144"/>
                  </a:lnTo>
                  <a:lnTo>
                    <a:pt x="1500" y="2144"/>
                  </a:lnTo>
                  <a:lnTo>
                    <a:pt x="150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66"/>
            <p:cNvSpPr/>
            <p:nvPr/>
          </p:nvSpPr>
          <p:spPr>
            <a:xfrm>
              <a:off x="5581788" y="2453872"/>
              <a:ext cx="53413" cy="72633"/>
            </a:xfrm>
            <a:custGeom>
              <a:rect b="b" l="l" r="r" t="t"/>
              <a:pathLst>
                <a:path extrusionOk="0" h="2430" w="1787">
                  <a:moveTo>
                    <a:pt x="0" y="0"/>
                  </a:moveTo>
                  <a:lnTo>
                    <a:pt x="0" y="2429"/>
                  </a:lnTo>
                  <a:lnTo>
                    <a:pt x="1786" y="2429"/>
                  </a:lnTo>
                  <a:lnTo>
                    <a:pt x="1786"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10" name="Google Shape;3610;p66"/>
          <p:cNvGrpSpPr/>
          <p:nvPr/>
        </p:nvGrpSpPr>
        <p:grpSpPr>
          <a:xfrm>
            <a:off x="4782742" y="2458147"/>
            <a:ext cx="344544" cy="340270"/>
            <a:chOff x="4744642" y="2458147"/>
            <a:chExt cx="344544" cy="340270"/>
          </a:xfrm>
        </p:grpSpPr>
        <p:sp>
          <p:nvSpPr>
            <p:cNvPr id="3611" name="Google Shape;3611;p66"/>
            <p:cNvSpPr/>
            <p:nvPr/>
          </p:nvSpPr>
          <p:spPr>
            <a:xfrm>
              <a:off x="4877743" y="2458147"/>
              <a:ext cx="76907" cy="76907"/>
            </a:xfrm>
            <a:custGeom>
              <a:rect b="b" l="l" r="r" t="t"/>
              <a:pathLst>
                <a:path extrusionOk="0" h="2573" w="2573">
                  <a:moveTo>
                    <a:pt x="1287" y="0"/>
                  </a:moveTo>
                  <a:cubicBezTo>
                    <a:pt x="572" y="0"/>
                    <a:pt x="1" y="572"/>
                    <a:pt x="1" y="1286"/>
                  </a:cubicBezTo>
                  <a:cubicBezTo>
                    <a:pt x="1" y="2001"/>
                    <a:pt x="572" y="2572"/>
                    <a:pt x="1287" y="2572"/>
                  </a:cubicBezTo>
                  <a:cubicBezTo>
                    <a:pt x="2001" y="2572"/>
                    <a:pt x="2573" y="2001"/>
                    <a:pt x="2573" y="1286"/>
                  </a:cubicBezTo>
                  <a:cubicBezTo>
                    <a:pt x="2573" y="572"/>
                    <a:pt x="2001" y="0"/>
                    <a:pt x="1287"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66"/>
            <p:cNvSpPr/>
            <p:nvPr/>
          </p:nvSpPr>
          <p:spPr>
            <a:xfrm>
              <a:off x="4966009" y="2490159"/>
              <a:ext cx="76190" cy="76907"/>
            </a:xfrm>
            <a:custGeom>
              <a:rect b="b" l="l" r="r" t="t"/>
              <a:pathLst>
                <a:path extrusionOk="0" h="2573" w="2549">
                  <a:moveTo>
                    <a:pt x="1287" y="1"/>
                  </a:moveTo>
                  <a:cubicBezTo>
                    <a:pt x="572" y="1"/>
                    <a:pt x="1" y="572"/>
                    <a:pt x="1" y="1287"/>
                  </a:cubicBezTo>
                  <a:cubicBezTo>
                    <a:pt x="1" y="2001"/>
                    <a:pt x="572" y="2573"/>
                    <a:pt x="1287" y="2573"/>
                  </a:cubicBezTo>
                  <a:cubicBezTo>
                    <a:pt x="1977" y="2573"/>
                    <a:pt x="2549" y="2001"/>
                    <a:pt x="2549" y="1287"/>
                  </a:cubicBezTo>
                  <a:cubicBezTo>
                    <a:pt x="2549" y="572"/>
                    <a:pt x="1977" y="1"/>
                    <a:pt x="1287"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66"/>
            <p:cNvSpPr/>
            <p:nvPr/>
          </p:nvSpPr>
          <p:spPr>
            <a:xfrm>
              <a:off x="5012279" y="2570594"/>
              <a:ext cx="76907" cy="76190"/>
            </a:xfrm>
            <a:custGeom>
              <a:rect b="b" l="l" r="r" t="t"/>
              <a:pathLst>
                <a:path extrusionOk="0" h="2549" w="2573">
                  <a:moveTo>
                    <a:pt x="1287" y="1"/>
                  </a:moveTo>
                  <a:cubicBezTo>
                    <a:pt x="572" y="1"/>
                    <a:pt x="1" y="572"/>
                    <a:pt x="1" y="1287"/>
                  </a:cubicBezTo>
                  <a:cubicBezTo>
                    <a:pt x="1" y="1977"/>
                    <a:pt x="572" y="2549"/>
                    <a:pt x="1287" y="2549"/>
                  </a:cubicBezTo>
                  <a:cubicBezTo>
                    <a:pt x="1977" y="2549"/>
                    <a:pt x="2573" y="1977"/>
                    <a:pt x="2573" y="1287"/>
                  </a:cubicBezTo>
                  <a:cubicBezTo>
                    <a:pt x="2573" y="572"/>
                    <a:pt x="1977" y="1"/>
                    <a:pt x="128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66"/>
            <p:cNvSpPr/>
            <p:nvPr/>
          </p:nvSpPr>
          <p:spPr>
            <a:xfrm>
              <a:off x="4995899" y="2661729"/>
              <a:ext cx="76907" cy="76907"/>
            </a:xfrm>
            <a:custGeom>
              <a:rect b="b" l="l" r="r" t="t"/>
              <a:pathLst>
                <a:path extrusionOk="0" h="2573" w="2573">
                  <a:moveTo>
                    <a:pt x="1287" y="0"/>
                  </a:moveTo>
                  <a:cubicBezTo>
                    <a:pt x="596" y="0"/>
                    <a:pt x="1" y="595"/>
                    <a:pt x="1" y="1286"/>
                  </a:cubicBezTo>
                  <a:cubicBezTo>
                    <a:pt x="1" y="2000"/>
                    <a:pt x="596" y="2572"/>
                    <a:pt x="1287" y="2572"/>
                  </a:cubicBezTo>
                  <a:cubicBezTo>
                    <a:pt x="2001" y="2572"/>
                    <a:pt x="2573" y="2000"/>
                    <a:pt x="2573" y="1286"/>
                  </a:cubicBezTo>
                  <a:cubicBezTo>
                    <a:pt x="2573" y="595"/>
                    <a:pt x="2001" y="0"/>
                    <a:pt x="1287"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66"/>
            <p:cNvSpPr/>
            <p:nvPr/>
          </p:nvSpPr>
          <p:spPr>
            <a:xfrm>
              <a:off x="4924730" y="2721510"/>
              <a:ext cx="76907" cy="76907"/>
            </a:xfrm>
            <a:custGeom>
              <a:rect b="b" l="l" r="r" t="t"/>
              <a:pathLst>
                <a:path extrusionOk="0" h="2573" w="2573">
                  <a:moveTo>
                    <a:pt x="1286" y="0"/>
                  </a:moveTo>
                  <a:cubicBezTo>
                    <a:pt x="596" y="0"/>
                    <a:pt x="0" y="572"/>
                    <a:pt x="0" y="1286"/>
                  </a:cubicBezTo>
                  <a:cubicBezTo>
                    <a:pt x="0" y="2001"/>
                    <a:pt x="596" y="2572"/>
                    <a:pt x="1286" y="2572"/>
                  </a:cubicBezTo>
                  <a:cubicBezTo>
                    <a:pt x="2001" y="2572"/>
                    <a:pt x="2572" y="2001"/>
                    <a:pt x="2572" y="1286"/>
                  </a:cubicBezTo>
                  <a:cubicBezTo>
                    <a:pt x="2572" y="572"/>
                    <a:pt x="2001" y="0"/>
                    <a:pt x="128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66"/>
            <p:cNvSpPr/>
            <p:nvPr/>
          </p:nvSpPr>
          <p:spPr>
            <a:xfrm>
              <a:off x="4831473" y="2721510"/>
              <a:ext cx="76907" cy="76907"/>
            </a:xfrm>
            <a:custGeom>
              <a:rect b="b" l="l" r="r" t="t"/>
              <a:pathLst>
                <a:path extrusionOk="0" h="2573" w="2573">
                  <a:moveTo>
                    <a:pt x="1287" y="0"/>
                  </a:moveTo>
                  <a:cubicBezTo>
                    <a:pt x="572" y="0"/>
                    <a:pt x="1" y="572"/>
                    <a:pt x="1" y="1286"/>
                  </a:cubicBezTo>
                  <a:cubicBezTo>
                    <a:pt x="1" y="2001"/>
                    <a:pt x="572" y="2572"/>
                    <a:pt x="1287" y="2572"/>
                  </a:cubicBezTo>
                  <a:cubicBezTo>
                    <a:pt x="2001" y="2572"/>
                    <a:pt x="2573" y="2001"/>
                    <a:pt x="2573" y="1286"/>
                  </a:cubicBezTo>
                  <a:cubicBezTo>
                    <a:pt x="2573" y="572"/>
                    <a:pt x="2001" y="0"/>
                    <a:pt x="1287" y="0"/>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66"/>
            <p:cNvSpPr/>
            <p:nvPr/>
          </p:nvSpPr>
          <p:spPr>
            <a:xfrm>
              <a:off x="4760304" y="2661729"/>
              <a:ext cx="76907" cy="76907"/>
            </a:xfrm>
            <a:custGeom>
              <a:rect b="b" l="l" r="r" t="t"/>
              <a:pathLst>
                <a:path extrusionOk="0" h="2573" w="2573">
                  <a:moveTo>
                    <a:pt x="1286" y="0"/>
                  </a:moveTo>
                  <a:cubicBezTo>
                    <a:pt x="572" y="0"/>
                    <a:pt x="0" y="595"/>
                    <a:pt x="0" y="1286"/>
                  </a:cubicBezTo>
                  <a:cubicBezTo>
                    <a:pt x="0" y="2000"/>
                    <a:pt x="572" y="2572"/>
                    <a:pt x="1286" y="2572"/>
                  </a:cubicBezTo>
                  <a:cubicBezTo>
                    <a:pt x="2001" y="2572"/>
                    <a:pt x="2572" y="2000"/>
                    <a:pt x="2572" y="1286"/>
                  </a:cubicBezTo>
                  <a:cubicBezTo>
                    <a:pt x="2572" y="595"/>
                    <a:pt x="2001" y="0"/>
                    <a:pt x="1286"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66"/>
            <p:cNvSpPr/>
            <p:nvPr/>
          </p:nvSpPr>
          <p:spPr>
            <a:xfrm>
              <a:off x="4744642" y="2570594"/>
              <a:ext cx="76190" cy="76190"/>
            </a:xfrm>
            <a:custGeom>
              <a:rect b="b" l="l" r="r" t="t"/>
              <a:pathLst>
                <a:path extrusionOk="0" h="2549" w="2549">
                  <a:moveTo>
                    <a:pt x="1286" y="1"/>
                  </a:moveTo>
                  <a:cubicBezTo>
                    <a:pt x="572" y="1"/>
                    <a:pt x="0" y="572"/>
                    <a:pt x="0" y="1287"/>
                  </a:cubicBezTo>
                  <a:cubicBezTo>
                    <a:pt x="0" y="1977"/>
                    <a:pt x="572" y="2549"/>
                    <a:pt x="1286" y="2549"/>
                  </a:cubicBezTo>
                  <a:cubicBezTo>
                    <a:pt x="1977" y="2549"/>
                    <a:pt x="2549" y="1977"/>
                    <a:pt x="2549" y="1287"/>
                  </a:cubicBezTo>
                  <a:cubicBezTo>
                    <a:pt x="2549" y="572"/>
                    <a:pt x="1977" y="1"/>
                    <a:pt x="1286"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66"/>
            <p:cNvSpPr/>
            <p:nvPr/>
          </p:nvSpPr>
          <p:spPr>
            <a:xfrm>
              <a:off x="4790912" y="2490159"/>
              <a:ext cx="76190" cy="76907"/>
            </a:xfrm>
            <a:custGeom>
              <a:rect b="b" l="l" r="r" t="t"/>
              <a:pathLst>
                <a:path extrusionOk="0" h="2573" w="2549">
                  <a:moveTo>
                    <a:pt x="1286" y="1"/>
                  </a:moveTo>
                  <a:cubicBezTo>
                    <a:pt x="572" y="1"/>
                    <a:pt x="0" y="572"/>
                    <a:pt x="0" y="1287"/>
                  </a:cubicBezTo>
                  <a:cubicBezTo>
                    <a:pt x="0" y="2001"/>
                    <a:pt x="572" y="2573"/>
                    <a:pt x="1286" y="2573"/>
                  </a:cubicBezTo>
                  <a:cubicBezTo>
                    <a:pt x="1977" y="2573"/>
                    <a:pt x="2548" y="2001"/>
                    <a:pt x="2548" y="1287"/>
                  </a:cubicBezTo>
                  <a:cubicBezTo>
                    <a:pt x="2548" y="572"/>
                    <a:pt x="1977" y="1"/>
                    <a:pt x="1286"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66"/>
            <p:cNvSpPr/>
            <p:nvPr/>
          </p:nvSpPr>
          <p:spPr>
            <a:xfrm>
              <a:off x="4893405" y="2638236"/>
              <a:ext cx="89730" cy="20654"/>
            </a:xfrm>
            <a:custGeom>
              <a:rect b="b" l="l" r="r" t="t"/>
              <a:pathLst>
                <a:path extrusionOk="0" h="691" w="3002">
                  <a:moveTo>
                    <a:pt x="1" y="0"/>
                  </a:moveTo>
                  <a:lnTo>
                    <a:pt x="1" y="691"/>
                  </a:lnTo>
                  <a:lnTo>
                    <a:pt x="3001" y="691"/>
                  </a:lnTo>
                  <a:lnTo>
                    <a:pt x="300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66"/>
            <p:cNvSpPr/>
            <p:nvPr/>
          </p:nvSpPr>
          <p:spPr>
            <a:xfrm>
              <a:off x="4893405" y="2596927"/>
              <a:ext cx="89730" cy="20684"/>
            </a:xfrm>
            <a:custGeom>
              <a:rect b="b" l="l" r="r" t="t"/>
              <a:pathLst>
                <a:path extrusionOk="0" h="692" w="3002">
                  <a:moveTo>
                    <a:pt x="1" y="1"/>
                  </a:moveTo>
                  <a:lnTo>
                    <a:pt x="1" y="692"/>
                  </a:lnTo>
                  <a:lnTo>
                    <a:pt x="3001" y="692"/>
                  </a:lnTo>
                  <a:lnTo>
                    <a:pt x="300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66"/>
            <p:cNvSpPr/>
            <p:nvPr/>
          </p:nvSpPr>
          <p:spPr>
            <a:xfrm>
              <a:off x="4851410" y="2638236"/>
              <a:ext cx="20684" cy="20654"/>
            </a:xfrm>
            <a:custGeom>
              <a:rect b="b" l="l" r="r" t="t"/>
              <a:pathLst>
                <a:path extrusionOk="0" h="691" w="692">
                  <a:moveTo>
                    <a:pt x="1" y="0"/>
                  </a:moveTo>
                  <a:lnTo>
                    <a:pt x="1" y="691"/>
                  </a:lnTo>
                  <a:lnTo>
                    <a:pt x="691" y="691"/>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66"/>
            <p:cNvSpPr/>
            <p:nvPr/>
          </p:nvSpPr>
          <p:spPr>
            <a:xfrm>
              <a:off x="4851410" y="2596927"/>
              <a:ext cx="20684" cy="20684"/>
            </a:xfrm>
            <a:custGeom>
              <a:rect b="b" l="l" r="r" t="t"/>
              <a:pathLst>
                <a:path extrusionOk="0" h="692" w="692">
                  <a:moveTo>
                    <a:pt x="1" y="1"/>
                  </a:moveTo>
                  <a:lnTo>
                    <a:pt x="1" y="692"/>
                  </a:lnTo>
                  <a:lnTo>
                    <a:pt x="691" y="692"/>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66"/>
            <p:cNvSpPr/>
            <p:nvPr/>
          </p:nvSpPr>
          <p:spPr>
            <a:xfrm>
              <a:off x="4916899" y="2458147"/>
              <a:ext cx="38468" cy="76907"/>
            </a:xfrm>
            <a:custGeom>
              <a:rect b="b" l="l" r="r" t="t"/>
              <a:pathLst>
                <a:path extrusionOk="0" h="2573" w="1287">
                  <a:moveTo>
                    <a:pt x="1" y="0"/>
                  </a:moveTo>
                  <a:lnTo>
                    <a:pt x="1" y="2572"/>
                  </a:lnTo>
                  <a:cubicBezTo>
                    <a:pt x="691" y="2572"/>
                    <a:pt x="1286" y="2001"/>
                    <a:pt x="1286" y="1286"/>
                  </a:cubicBezTo>
                  <a:cubicBezTo>
                    <a:pt x="1286" y="572"/>
                    <a:pt x="715" y="0"/>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66"/>
            <p:cNvSpPr/>
            <p:nvPr/>
          </p:nvSpPr>
          <p:spPr>
            <a:xfrm>
              <a:off x="4916899" y="2596927"/>
              <a:ext cx="66236" cy="20684"/>
            </a:xfrm>
            <a:custGeom>
              <a:rect b="b" l="l" r="r" t="t"/>
              <a:pathLst>
                <a:path extrusionOk="0" h="692" w="2216">
                  <a:moveTo>
                    <a:pt x="1" y="1"/>
                  </a:moveTo>
                  <a:lnTo>
                    <a:pt x="1" y="692"/>
                  </a:lnTo>
                  <a:lnTo>
                    <a:pt x="2215" y="692"/>
                  </a:lnTo>
                  <a:lnTo>
                    <a:pt x="2215"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66"/>
            <p:cNvSpPr/>
            <p:nvPr/>
          </p:nvSpPr>
          <p:spPr>
            <a:xfrm>
              <a:off x="4916899" y="2638236"/>
              <a:ext cx="66236" cy="20654"/>
            </a:xfrm>
            <a:custGeom>
              <a:rect b="b" l="l" r="r" t="t"/>
              <a:pathLst>
                <a:path extrusionOk="0" h="691" w="2216">
                  <a:moveTo>
                    <a:pt x="1" y="0"/>
                  </a:moveTo>
                  <a:lnTo>
                    <a:pt x="1" y="691"/>
                  </a:lnTo>
                  <a:lnTo>
                    <a:pt x="2215" y="691"/>
                  </a:lnTo>
                  <a:lnTo>
                    <a:pt x="2215"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7" name="Google Shape;3627;p66"/>
          <p:cNvGrpSpPr/>
          <p:nvPr/>
        </p:nvGrpSpPr>
        <p:grpSpPr>
          <a:xfrm>
            <a:off x="4037379" y="2467383"/>
            <a:ext cx="346697" cy="323203"/>
            <a:chOff x="4075479" y="2467383"/>
            <a:chExt cx="346697" cy="323203"/>
          </a:xfrm>
        </p:grpSpPr>
        <p:sp>
          <p:nvSpPr>
            <p:cNvPr id="3628" name="Google Shape;3628;p66"/>
            <p:cNvSpPr/>
            <p:nvPr/>
          </p:nvSpPr>
          <p:spPr>
            <a:xfrm>
              <a:off x="4163057" y="2489472"/>
              <a:ext cx="192910" cy="53413"/>
            </a:xfrm>
            <a:custGeom>
              <a:rect b="b" l="l" r="r" t="t"/>
              <a:pathLst>
                <a:path extrusionOk="0" h="1787" w="6454">
                  <a:moveTo>
                    <a:pt x="0" y="0"/>
                  </a:moveTo>
                  <a:lnTo>
                    <a:pt x="0" y="1786"/>
                  </a:lnTo>
                  <a:lnTo>
                    <a:pt x="6454" y="1786"/>
                  </a:lnTo>
                  <a:lnTo>
                    <a:pt x="6454"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66"/>
            <p:cNvSpPr/>
            <p:nvPr/>
          </p:nvSpPr>
          <p:spPr>
            <a:xfrm>
              <a:off x="4163057" y="2516493"/>
              <a:ext cx="192910" cy="25676"/>
            </a:xfrm>
            <a:custGeom>
              <a:rect b="b" l="l" r="r" t="t"/>
              <a:pathLst>
                <a:path extrusionOk="0" h="859" w="6454">
                  <a:moveTo>
                    <a:pt x="0" y="1"/>
                  </a:moveTo>
                  <a:lnTo>
                    <a:pt x="0" y="858"/>
                  </a:lnTo>
                  <a:lnTo>
                    <a:pt x="6454" y="858"/>
                  </a:lnTo>
                  <a:lnTo>
                    <a:pt x="6454"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66"/>
            <p:cNvSpPr/>
            <p:nvPr/>
          </p:nvSpPr>
          <p:spPr>
            <a:xfrm>
              <a:off x="4076914" y="2467383"/>
              <a:ext cx="97561" cy="97561"/>
            </a:xfrm>
            <a:custGeom>
              <a:rect b="b" l="l" r="r" t="t"/>
              <a:pathLst>
                <a:path extrusionOk="0" h="3264" w="3264">
                  <a:moveTo>
                    <a:pt x="1620" y="1"/>
                  </a:moveTo>
                  <a:cubicBezTo>
                    <a:pt x="715" y="1"/>
                    <a:pt x="1" y="739"/>
                    <a:pt x="1" y="1620"/>
                  </a:cubicBezTo>
                  <a:cubicBezTo>
                    <a:pt x="1" y="2525"/>
                    <a:pt x="715" y="3263"/>
                    <a:pt x="1620" y="3263"/>
                  </a:cubicBezTo>
                  <a:cubicBezTo>
                    <a:pt x="2525" y="3263"/>
                    <a:pt x="3263" y="2525"/>
                    <a:pt x="3263" y="1620"/>
                  </a:cubicBezTo>
                  <a:cubicBezTo>
                    <a:pt x="3263" y="739"/>
                    <a:pt x="2525" y="1"/>
                    <a:pt x="1620" y="1"/>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66"/>
            <p:cNvSpPr/>
            <p:nvPr/>
          </p:nvSpPr>
          <p:spPr>
            <a:xfrm>
              <a:off x="4076914" y="2516493"/>
              <a:ext cx="97561" cy="48452"/>
            </a:xfrm>
            <a:custGeom>
              <a:rect b="b" l="l" r="r" t="t"/>
              <a:pathLst>
                <a:path extrusionOk="0" h="1621" w="3264">
                  <a:moveTo>
                    <a:pt x="1" y="1"/>
                  </a:moveTo>
                  <a:cubicBezTo>
                    <a:pt x="1" y="882"/>
                    <a:pt x="739" y="1620"/>
                    <a:pt x="1620" y="1620"/>
                  </a:cubicBezTo>
                  <a:cubicBezTo>
                    <a:pt x="2525" y="1620"/>
                    <a:pt x="3263" y="882"/>
                    <a:pt x="3263"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66"/>
            <p:cNvSpPr/>
            <p:nvPr/>
          </p:nvSpPr>
          <p:spPr>
            <a:xfrm>
              <a:off x="4354534" y="2489472"/>
              <a:ext cx="67641" cy="53413"/>
            </a:xfrm>
            <a:custGeom>
              <a:rect b="b" l="l" r="r" t="t"/>
              <a:pathLst>
                <a:path extrusionOk="0" h="1787" w="2263">
                  <a:moveTo>
                    <a:pt x="0" y="0"/>
                  </a:moveTo>
                  <a:lnTo>
                    <a:pt x="0" y="1786"/>
                  </a:lnTo>
                  <a:lnTo>
                    <a:pt x="1358" y="1786"/>
                  </a:lnTo>
                  <a:cubicBezTo>
                    <a:pt x="1596" y="1786"/>
                    <a:pt x="1834" y="1667"/>
                    <a:pt x="1977" y="1524"/>
                  </a:cubicBezTo>
                  <a:cubicBezTo>
                    <a:pt x="2167" y="1334"/>
                    <a:pt x="2263" y="1072"/>
                    <a:pt x="2215" y="786"/>
                  </a:cubicBezTo>
                  <a:cubicBezTo>
                    <a:pt x="2167" y="333"/>
                    <a:pt x="1739" y="0"/>
                    <a:pt x="133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66"/>
            <p:cNvSpPr/>
            <p:nvPr/>
          </p:nvSpPr>
          <p:spPr>
            <a:xfrm>
              <a:off x="4354886" y="2516493"/>
              <a:ext cx="66954" cy="26393"/>
            </a:xfrm>
            <a:custGeom>
              <a:rect b="b" l="l" r="r" t="t"/>
              <a:pathLst>
                <a:path extrusionOk="0" h="883" w="2240">
                  <a:moveTo>
                    <a:pt x="2239" y="1"/>
                  </a:moveTo>
                  <a:cubicBezTo>
                    <a:pt x="2239" y="9"/>
                    <a:pt x="2239" y="17"/>
                    <a:pt x="2239" y="25"/>
                  </a:cubicBezTo>
                  <a:lnTo>
                    <a:pt x="2239" y="25"/>
                  </a:lnTo>
                  <a:lnTo>
                    <a:pt x="2239" y="1"/>
                  </a:lnTo>
                  <a:close/>
                  <a:moveTo>
                    <a:pt x="1" y="25"/>
                  </a:moveTo>
                  <a:lnTo>
                    <a:pt x="1" y="882"/>
                  </a:lnTo>
                  <a:lnTo>
                    <a:pt x="1358" y="882"/>
                  </a:lnTo>
                  <a:cubicBezTo>
                    <a:pt x="1596" y="882"/>
                    <a:pt x="1810" y="763"/>
                    <a:pt x="1977" y="620"/>
                  </a:cubicBezTo>
                  <a:cubicBezTo>
                    <a:pt x="2138" y="436"/>
                    <a:pt x="2233" y="252"/>
                    <a:pt x="2239" y="25"/>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66"/>
            <p:cNvSpPr/>
            <p:nvPr/>
          </p:nvSpPr>
          <p:spPr>
            <a:xfrm>
              <a:off x="4163057" y="2714396"/>
              <a:ext cx="192910" cy="53413"/>
            </a:xfrm>
            <a:custGeom>
              <a:rect b="b" l="l" r="r" t="t"/>
              <a:pathLst>
                <a:path extrusionOk="0" h="1787" w="6454">
                  <a:moveTo>
                    <a:pt x="0" y="0"/>
                  </a:moveTo>
                  <a:lnTo>
                    <a:pt x="0" y="1786"/>
                  </a:lnTo>
                  <a:lnTo>
                    <a:pt x="6454" y="1786"/>
                  </a:lnTo>
                  <a:lnTo>
                    <a:pt x="6454"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66"/>
            <p:cNvSpPr/>
            <p:nvPr/>
          </p:nvSpPr>
          <p:spPr>
            <a:xfrm>
              <a:off x="4163057" y="2741446"/>
              <a:ext cx="192910" cy="25646"/>
            </a:xfrm>
            <a:custGeom>
              <a:rect b="b" l="l" r="r" t="t"/>
              <a:pathLst>
                <a:path extrusionOk="0" h="858" w="6454">
                  <a:moveTo>
                    <a:pt x="0" y="0"/>
                  </a:moveTo>
                  <a:lnTo>
                    <a:pt x="0" y="858"/>
                  </a:lnTo>
                  <a:lnTo>
                    <a:pt x="6454" y="858"/>
                  </a:lnTo>
                  <a:lnTo>
                    <a:pt x="6454"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66"/>
            <p:cNvSpPr/>
            <p:nvPr/>
          </p:nvSpPr>
          <p:spPr>
            <a:xfrm>
              <a:off x="4076914" y="2692337"/>
              <a:ext cx="97561" cy="98248"/>
            </a:xfrm>
            <a:custGeom>
              <a:rect b="b" l="l" r="r" t="t"/>
              <a:pathLst>
                <a:path extrusionOk="0" h="3287" w="3264">
                  <a:moveTo>
                    <a:pt x="1620" y="0"/>
                  </a:moveTo>
                  <a:cubicBezTo>
                    <a:pt x="715" y="0"/>
                    <a:pt x="1" y="738"/>
                    <a:pt x="1" y="1643"/>
                  </a:cubicBezTo>
                  <a:cubicBezTo>
                    <a:pt x="1" y="2548"/>
                    <a:pt x="715" y="3286"/>
                    <a:pt x="1620" y="3286"/>
                  </a:cubicBezTo>
                  <a:cubicBezTo>
                    <a:pt x="2525" y="3286"/>
                    <a:pt x="3263" y="2548"/>
                    <a:pt x="3263" y="1643"/>
                  </a:cubicBezTo>
                  <a:cubicBezTo>
                    <a:pt x="3263" y="738"/>
                    <a:pt x="2525" y="0"/>
                    <a:pt x="1620"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66"/>
            <p:cNvSpPr/>
            <p:nvPr/>
          </p:nvSpPr>
          <p:spPr>
            <a:xfrm>
              <a:off x="4076914" y="2741446"/>
              <a:ext cx="97561" cy="49139"/>
            </a:xfrm>
            <a:custGeom>
              <a:rect b="b" l="l" r="r" t="t"/>
              <a:pathLst>
                <a:path extrusionOk="0" h="1644" w="3264">
                  <a:moveTo>
                    <a:pt x="1" y="0"/>
                  </a:moveTo>
                  <a:cubicBezTo>
                    <a:pt x="1" y="929"/>
                    <a:pt x="739" y="1643"/>
                    <a:pt x="1620" y="1643"/>
                  </a:cubicBezTo>
                  <a:cubicBezTo>
                    <a:pt x="2525" y="1643"/>
                    <a:pt x="3263" y="881"/>
                    <a:pt x="3263"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66"/>
            <p:cNvSpPr/>
            <p:nvPr/>
          </p:nvSpPr>
          <p:spPr>
            <a:xfrm>
              <a:off x="4354534" y="2714396"/>
              <a:ext cx="67641" cy="53413"/>
            </a:xfrm>
            <a:custGeom>
              <a:rect b="b" l="l" r="r" t="t"/>
              <a:pathLst>
                <a:path extrusionOk="0" h="1787" w="2263">
                  <a:moveTo>
                    <a:pt x="0" y="0"/>
                  </a:moveTo>
                  <a:lnTo>
                    <a:pt x="0" y="1786"/>
                  </a:lnTo>
                  <a:lnTo>
                    <a:pt x="1358" y="1786"/>
                  </a:lnTo>
                  <a:cubicBezTo>
                    <a:pt x="1596" y="1786"/>
                    <a:pt x="1834" y="1667"/>
                    <a:pt x="1977" y="1524"/>
                  </a:cubicBezTo>
                  <a:cubicBezTo>
                    <a:pt x="2167" y="1358"/>
                    <a:pt x="2263" y="1072"/>
                    <a:pt x="2215" y="786"/>
                  </a:cubicBezTo>
                  <a:cubicBezTo>
                    <a:pt x="2167" y="334"/>
                    <a:pt x="1739" y="0"/>
                    <a:pt x="133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66"/>
            <p:cNvSpPr/>
            <p:nvPr/>
          </p:nvSpPr>
          <p:spPr>
            <a:xfrm>
              <a:off x="4354886" y="2741446"/>
              <a:ext cx="66954" cy="26363"/>
            </a:xfrm>
            <a:custGeom>
              <a:rect b="b" l="l" r="r" t="t"/>
              <a:pathLst>
                <a:path extrusionOk="0" h="882" w="2240">
                  <a:moveTo>
                    <a:pt x="2239" y="0"/>
                  </a:moveTo>
                  <a:cubicBezTo>
                    <a:pt x="2239" y="8"/>
                    <a:pt x="2239" y="16"/>
                    <a:pt x="2239" y="24"/>
                  </a:cubicBezTo>
                  <a:lnTo>
                    <a:pt x="2239" y="24"/>
                  </a:lnTo>
                  <a:lnTo>
                    <a:pt x="2239" y="0"/>
                  </a:lnTo>
                  <a:close/>
                  <a:moveTo>
                    <a:pt x="1" y="24"/>
                  </a:moveTo>
                  <a:lnTo>
                    <a:pt x="1" y="881"/>
                  </a:lnTo>
                  <a:lnTo>
                    <a:pt x="1358" y="881"/>
                  </a:lnTo>
                  <a:cubicBezTo>
                    <a:pt x="1596" y="881"/>
                    <a:pt x="1810" y="762"/>
                    <a:pt x="1977" y="619"/>
                  </a:cubicBezTo>
                  <a:cubicBezTo>
                    <a:pt x="2138" y="458"/>
                    <a:pt x="2233" y="253"/>
                    <a:pt x="2239" y="24"/>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66"/>
            <p:cNvSpPr/>
            <p:nvPr/>
          </p:nvSpPr>
          <p:spPr>
            <a:xfrm>
              <a:off x="4142403" y="2601919"/>
              <a:ext cx="192940" cy="53413"/>
            </a:xfrm>
            <a:custGeom>
              <a:rect b="b" l="l" r="r" t="t"/>
              <a:pathLst>
                <a:path extrusionOk="0" h="1787" w="6455">
                  <a:moveTo>
                    <a:pt x="0" y="1"/>
                  </a:moveTo>
                  <a:lnTo>
                    <a:pt x="0" y="1787"/>
                  </a:lnTo>
                  <a:lnTo>
                    <a:pt x="6454" y="1787"/>
                  </a:lnTo>
                  <a:lnTo>
                    <a:pt x="6454"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66"/>
            <p:cNvSpPr/>
            <p:nvPr/>
          </p:nvSpPr>
          <p:spPr>
            <a:xfrm>
              <a:off x="4142403" y="2628252"/>
              <a:ext cx="192940" cy="25676"/>
            </a:xfrm>
            <a:custGeom>
              <a:rect b="b" l="l" r="r" t="t"/>
              <a:pathLst>
                <a:path extrusionOk="0" h="859" w="6455">
                  <a:moveTo>
                    <a:pt x="0" y="1"/>
                  </a:moveTo>
                  <a:lnTo>
                    <a:pt x="0" y="858"/>
                  </a:lnTo>
                  <a:lnTo>
                    <a:pt x="6454" y="858"/>
                  </a:lnTo>
                  <a:lnTo>
                    <a:pt x="6454"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66"/>
            <p:cNvSpPr/>
            <p:nvPr/>
          </p:nvSpPr>
          <p:spPr>
            <a:xfrm>
              <a:off x="4323209" y="2579143"/>
              <a:ext cx="97531" cy="98248"/>
            </a:xfrm>
            <a:custGeom>
              <a:rect b="b" l="l" r="r" t="t"/>
              <a:pathLst>
                <a:path extrusionOk="0" h="3287" w="3263">
                  <a:moveTo>
                    <a:pt x="1620" y="1"/>
                  </a:moveTo>
                  <a:cubicBezTo>
                    <a:pt x="739" y="1"/>
                    <a:pt x="0" y="739"/>
                    <a:pt x="0" y="1644"/>
                  </a:cubicBezTo>
                  <a:cubicBezTo>
                    <a:pt x="0" y="2549"/>
                    <a:pt x="739" y="3287"/>
                    <a:pt x="1620" y="3287"/>
                  </a:cubicBezTo>
                  <a:cubicBezTo>
                    <a:pt x="2525" y="3287"/>
                    <a:pt x="3263" y="2549"/>
                    <a:pt x="3263" y="1644"/>
                  </a:cubicBezTo>
                  <a:cubicBezTo>
                    <a:pt x="3263" y="739"/>
                    <a:pt x="2525" y="1"/>
                    <a:pt x="1620" y="1"/>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66"/>
            <p:cNvSpPr/>
            <p:nvPr/>
          </p:nvSpPr>
          <p:spPr>
            <a:xfrm>
              <a:off x="4323209" y="2628252"/>
              <a:ext cx="97531" cy="49139"/>
            </a:xfrm>
            <a:custGeom>
              <a:rect b="b" l="l" r="r" t="t"/>
              <a:pathLst>
                <a:path extrusionOk="0" h="1644" w="3263">
                  <a:moveTo>
                    <a:pt x="0" y="1"/>
                  </a:moveTo>
                  <a:cubicBezTo>
                    <a:pt x="0" y="906"/>
                    <a:pt x="739" y="1644"/>
                    <a:pt x="1644" y="1644"/>
                  </a:cubicBezTo>
                  <a:cubicBezTo>
                    <a:pt x="2525" y="1644"/>
                    <a:pt x="3263" y="930"/>
                    <a:pt x="3263"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66"/>
            <p:cNvSpPr/>
            <p:nvPr/>
          </p:nvSpPr>
          <p:spPr>
            <a:xfrm>
              <a:off x="4075479" y="2601919"/>
              <a:ext cx="67671" cy="53413"/>
            </a:xfrm>
            <a:custGeom>
              <a:rect b="b" l="l" r="r" t="t"/>
              <a:pathLst>
                <a:path extrusionOk="0" h="1787" w="2264">
                  <a:moveTo>
                    <a:pt x="930" y="1"/>
                  </a:moveTo>
                  <a:cubicBezTo>
                    <a:pt x="525" y="1"/>
                    <a:pt x="96" y="310"/>
                    <a:pt x="49" y="763"/>
                  </a:cubicBezTo>
                  <a:cubicBezTo>
                    <a:pt x="1" y="1072"/>
                    <a:pt x="96" y="1334"/>
                    <a:pt x="287" y="1501"/>
                  </a:cubicBezTo>
                  <a:cubicBezTo>
                    <a:pt x="430" y="1668"/>
                    <a:pt x="668" y="1787"/>
                    <a:pt x="906" y="1787"/>
                  </a:cubicBezTo>
                  <a:lnTo>
                    <a:pt x="2263" y="1787"/>
                  </a:lnTo>
                  <a:lnTo>
                    <a:pt x="2263"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66"/>
            <p:cNvSpPr/>
            <p:nvPr/>
          </p:nvSpPr>
          <p:spPr>
            <a:xfrm>
              <a:off x="4075845" y="2628252"/>
              <a:ext cx="66924" cy="27080"/>
            </a:xfrm>
            <a:custGeom>
              <a:rect b="b" l="l" r="r" t="t"/>
              <a:pathLst>
                <a:path extrusionOk="0" h="906" w="2239">
                  <a:moveTo>
                    <a:pt x="0" y="1"/>
                  </a:moveTo>
                  <a:lnTo>
                    <a:pt x="0" y="25"/>
                  </a:lnTo>
                  <a:lnTo>
                    <a:pt x="1" y="25"/>
                  </a:lnTo>
                  <a:cubicBezTo>
                    <a:pt x="0" y="17"/>
                    <a:pt x="0" y="9"/>
                    <a:pt x="0" y="1"/>
                  </a:cubicBezTo>
                  <a:close/>
                  <a:moveTo>
                    <a:pt x="1" y="25"/>
                  </a:moveTo>
                  <a:cubicBezTo>
                    <a:pt x="7" y="253"/>
                    <a:pt x="101" y="459"/>
                    <a:pt x="262" y="620"/>
                  </a:cubicBezTo>
                  <a:cubicBezTo>
                    <a:pt x="405" y="787"/>
                    <a:pt x="643" y="906"/>
                    <a:pt x="882" y="906"/>
                  </a:cubicBezTo>
                  <a:lnTo>
                    <a:pt x="2239" y="906"/>
                  </a:lnTo>
                  <a:lnTo>
                    <a:pt x="2239" y="25"/>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6" name="Google Shape;3646;p66"/>
          <p:cNvGrpSpPr/>
          <p:nvPr/>
        </p:nvGrpSpPr>
        <p:grpSpPr>
          <a:xfrm>
            <a:off x="3264278" y="2464543"/>
            <a:ext cx="344544" cy="298274"/>
            <a:chOff x="3378578" y="2464543"/>
            <a:chExt cx="344544" cy="298274"/>
          </a:xfrm>
        </p:grpSpPr>
        <p:sp>
          <p:nvSpPr>
            <p:cNvPr id="3647" name="Google Shape;3647;p66"/>
            <p:cNvSpPr/>
            <p:nvPr/>
          </p:nvSpPr>
          <p:spPr>
            <a:xfrm>
              <a:off x="3436954" y="2515088"/>
              <a:ext cx="227104" cy="195780"/>
            </a:xfrm>
            <a:custGeom>
              <a:rect b="b" l="l" r="r" t="t"/>
              <a:pathLst>
                <a:path extrusionOk="0" h="6550" w="7598">
                  <a:moveTo>
                    <a:pt x="1906" y="0"/>
                  </a:moveTo>
                  <a:lnTo>
                    <a:pt x="0" y="3287"/>
                  </a:lnTo>
                  <a:lnTo>
                    <a:pt x="1906" y="6549"/>
                  </a:lnTo>
                  <a:lnTo>
                    <a:pt x="5692" y="6549"/>
                  </a:lnTo>
                  <a:lnTo>
                    <a:pt x="7597" y="3287"/>
                  </a:lnTo>
                  <a:lnTo>
                    <a:pt x="5692"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66"/>
            <p:cNvSpPr/>
            <p:nvPr/>
          </p:nvSpPr>
          <p:spPr>
            <a:xfrm>
              <a:off x="3550118" y="2515088"/>
              <a:ext cx="113941" cy="195780"/>
            </a:xfrm>
            <a:custGeom>
              <a:rect b="b" l="l" r="r" t="t"/>
              <a:pathLst>
                <a:path extrusionOk="0" h="6550" w="3812">
                  <a:moveTo>
                    <a:pt x="1" y="0"/>
                  </a:moveTo>
                  <a:lnTo>
                    <a:pt x="1" y="6549"/>
                  </a:lnTo>
                  <a:lnTo>
                    <a:pt x="1906" y="6549"/>
                  </a:lnTo>
                  <a:lnTo>
                    <a:pt x="3811" y="3287"/>
                  </a:lnTo>
                  <a:lnTo>
                    <a:pt x="1906"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66"/>
            <p:cNvSpPr/>
            <p:nvPr/>
          </p:nvSpPr>
          <p:spPr>
            <a:xfrm>
              <a:off x="3464722" y="2706565"/>
              <a:ext cx="173003" cy="56253"/>
            </a:xfrm>
            <a:custGeom>
              <a:rect b="b" l="l" r="r" t="t"/>
              <a:pathLst>
                <a:path extrusionOk="0" h="1882" w="5788">
                  <a:moveTo>
                    <a:pt x="1096" y="0"/>
                  </a:moveTo>
                  <a:lnTo>
                    <a:pt x="334" y="715"/>
                  </a:lnTo>
                  <a:lnTo>
                    <a:pt x="0" y="1882"/>
                  </a:lnTo>
                  <a:lnTo>
                    <a:pt x="5787" y="1882"/>
                  </a:lnTo>
                  <a:lnTo>
                    <a:pt x="5501" y="715"/>
                  </a:lnTo>
                  <a:lnTo>
                    <a:pt x="4739"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66"/>
            <p:cNvSpPr/>
            <p:nvPr/>
          </p:nvSpPr>
          <p:spPr>
            <a:xfrm>
              <a:off x="3463287" y="2464543"/>
              <a:ext cx="174438" cy="56253"/>
            </a:xfrm>
            <a:custGeom>
              <a:rect b="b" l="l" r="r" t="t"/>
              <a:pathLst>
                <a:path extrusionOk="0" h="1882" w="5836">
                  <a:moveTo>
                    <a:pt x="1" y="1"/>
                  </a:moveTo>
                  <a:lnTo>
                    <a:pt x="310" y="1167"/>
                  </a:lnTo>
                  <a:lnTo>
                    <a:pt x="1096" y="1882"/>
                  </a:lnTo>
                  <a:lnTo>
                    <a:pt x="4716" y="1882"/>
                  </a:lnTo>
                  <a:lnTo>
                    <a:pt x="5502" y="1167"/>
                  </a:lnTo>
                  <a:lnTo>
                    <a:pt x="5835"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66"/>
            <p:cNvSpPr/>
            <p:nvPr/>
          </p:nvSpPr>
          <p:spPr>
            <a:xfrm>
              <a:off x="3379296" y="2606193"/>
              <a:ext cx="118185" cy="155906"/>
            </a:xfrm>
            <a:custGeom>
              <a:rect b="b" l="l" r="r" t="t"/>
              <a:pathLst>
                <a:path extrusionOk="0" h="5216" w="3954">
                  <a:moveTo>
                    <a:pt x="1144" y="1"/>
                  </a:moveTo>
                  <a:lnTo>
                    <a:pt x="1" y="239"/>
                  </a:lnTo>
                  <a:lnTo>
                    <a:pt x="2882" y="5216"/>
                  </a:lnTo>
                  <a:lnTo>
                    <a:pt x="3954" y="3358"/>
                  </a:lnTo>
                  <a:lnTo>
                    <a:pt x="2144" y="239"/>
                  </a:lnTo>
                  <a:lnTo>
                    <a:pt x="1144"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66"/>
            <p:cNvSpPr/>
            <p:nvPr/>
          </p:nvSpPr>
          <p:spPr>
            <a:xfrm>
              <a:off x="3535173" y="2626847"/>
              <a:ext cx="74785" cy="19937"/>
            </a:xfrm>
            <a:custGeom>
              <a:rect b="b" l="l" r="r" t="t"/>
              <a:pathLst>
                <a:path extrusionOk="0" h="667" w="2502">
                  <a:moveTo>
                    <a:pt x="1" y="0"/>
                  </a:moveTo>
                  <a:lnTo>
                    <a:pt x="1" y="667"/>
                  </a:lnTo>
                  <a:lnTo>
                    <a:pt x="2501" y="667"/>
                  </a:lnTo>
                  <a:lnTo>
                    <a:pt x="25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66"/>
            <p:cNvSpPr/>
            <p:nvPr/>
          </p:nvSpPr>
          <p:spPr>
            <a:xfrm>
              <a:off x="3535173" y="2580577"/>
              <a:ext cx="74785" cy="19967"/>
            </a:xfrm>
            <a:custGeom>
              <a:rect b="b" l="l" r="r" t="t"/>
              <a:pathLst>
                <a:path extrusionOk="0" h="668" w="2502">
                  <a:moveTo>
                    <a:pt x="1" y="0"/>
                  </a:moveTo>
                  <a:lnTo>
                    <a:pt x="1" y="667"/>
                  </a:lnTo>
                  <a:lnTo>
                    <a:pt x="2501" y="667"/>
                  </a:lnTo>
                  <a:lnTo>
                    <a:pt x="25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66"/>
            <p:cNvSpPr/>
            <p:nvPr/>
          </p:nvSpPr>
          <p:spPr>
            <a:xfrm>
              <a:off x="3492490" y="2626847"/>
              <a:ext cx="21371" cy="19937"/>
            </a:xfrm>
            <a:custGeom>
              <a:rect b="b" l="l" r="r" t="t"/>
              <a:pathLst>
                <a:path extrusionOk="0" h="667" w="715">
                  <a:moveTo>
                    <a:pt x="0" y="0"/>
                  </a:moveTo>
                  <a:lnTo>
                    <a:pt x="0" y="667"/>
                  </a:lnTo>
                  <a:lnTo>
                    <a:pt x="714" y="667"/>
                  </a:lnTo>
                  <a:lnTo>
                    <a:pt x="7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66"/>
            <p:cNvSpPr/>
            <p:nvPr/>
          </p:nvSpPr>
          <p:spPr>
            <a:xfrm>
              <a:off x="3492490" y="2580577"/>
              <a:ext cx="21371" cy="19967"/>
            </a:xfrm>
            <a:custGeom>
              <a:rect b="b" l="l" r="r" t="t"/>
              <a:pathLst>
                <a:path extrusionOk="0" h="668" w="715">
                  <a:moveTo>
                    <a:pt x="0" y="0"/>
                  </a:moveTo>
                  <a:lnTo>
                    <a:pt x="0" y="667"/>
                  </a:lnTo>
                  <a:lnTo>
                    <a:pt x="714" y="667"/>
                  </a:lnTo>
                  <a:lnTo>
                    <a:pt x="7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66"/>
            <p:cNvSpPr/>
            <p:nvPr/>
          </p:nvSpPr>
          <p:spPr>
            <a:xfrm>
              <a:off x="3378578" y="2465261"/>
              <a:ext cx="118185" cy="148792"/>
            </a:xfrm>
            <a:custGeom>
              <a:rect b="b" l="l" r="r" t="t"/>
              <a:pathLst>
                <a:path extrusionOk="0" h="4978" w="3954">
                  <a:moveTo>
                    <a:pt x="2882" y="0"/>
                  </a:moveTo>
                  <a:lnTo>
                    <a:pt x="1" y="4978"/>
                  </a:lnTo>
                  <a:lnTo>
                    <a:pt x="2144" y="4978"/>
                  </a:lnTo>
                  <a:lnTo>
                    <a:pt x="3954" y="1858"/>
                  </a:lnTo>
                  <a:lnTo>
                    <a:pt x="2882"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66"/>
            <p:cNvSpPr/>
            <p:nvPr/>
          </p:nvSpPr>
          <p:spPr>
            <a:xfrm>
              <a:off x="3550836" y="2580577"/>
              <a:ext cx="59122" cy="19967"/>
            </a:xfrm>
            <a:custGeom>
              <a:rect b="b" l="l" r="r" t="t"/>
              <a:pathLst>
                <a:path extrusionOk="0" h="668" w="1978">
                  <a:moveTo>
                    <a:pt x="1" y="0"/>
                  </a:moveTo>
                  <a:lnTo>
                    <a:pt x="1" y="667"/>
                  </a:lnTo>
                  <a:lnTo>
                    <a:pt x="1977" y="667"/>
                  </a:lnTo>
                  <a:lnTo>
                    <a:pt x="1977"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66"/>
            <p:cNvSpPr/>
            <p:nvPr/>
          </p:nvSpPr>
          <p:spPr>
            <a:xfrm>
              <a:off x="3550836" y="2626847"/>
              <a:ext cx="59122" cy="19937"/>
            </a:xfrm>
            <a:custGeom>
              <a:rect b="b" l="l" r="r" t="t"/>
              <a:pathLst>
                <a:path extrusionOk="0" h="667" w="1978">
                  <a:moveTo>
                    <a:pt x="1" y="0"/>
                  </a:moveTo>
                  <a:lnTo>
                    <a:pt x="1" y="667"/>
                  </a:lnTo>
                  <a:lnTo>
                    <a:pt x="1977" y="667"/>
                  </a:lnTo>
                  <a:lnTo>
                    <a:pt x="1977"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66"/>
            <p:cNvSpPr/>
            <p:nvPr/>
          </p:nvSpPr>
          <p:spPr>
            <a:xfrm>
              <a:off x="3550836" y="2706565"/>
              <a:ext cx="86173" cy="56253"/>
            </a:xfrm>
            <a:custGeom>
              <a:rect b="b" l="l" r="r" t="t"/>
              <a:pathLst>
                <a:path extrusionOk="0" h="1882" w="2883">
                  <a:moveTo>
                    <a:pt x="1" y="0"/>
                  </a:moveTo>
                  <a:lnTo>
                    <a:pt x="1" y="1882"/>
                  </a:lnTo>
                  <a:lnTo>
                    <a:pt x="2882" y="1882"/>
                  </a:lnTo>
                  <a:lnTo>
                    <a:pt x="2573" y="715"/>
                  </a:lnTo>
                  <a:lnTo>
                    <a:pt x="181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66"/>
            <p:cNvSpPr/>
            <p:nvPr/>
          </p:nvSpPr>
          <p:spPr>
            <a:xfrm>
              <a:off x="3550118" y="2464543"/>
              <a:ext cx="86173" cy="56253"/>
            </a:xfrm>
            <a:custGeom>
              <a:rect b="b" l="l" r="r" t="t"/>
              <a:pathLst>
                <a:path extrusionOk="0" h="1882" w="2883">
                  <a:moveTo>
                    <a:pt x="1" y="1"/>
                  </a:moveTo>
                  <a:lnTo>
                    <a:pt x="1" y="1882"/>
                  </a:lnTo>
                  <a:lnTo>
                    <a:pt x="1811" y="1882"/>
                  </a:lnTo>
                  <a:lnTo>
                    <a:pt x="2573" y="1167"/>
                  </a:lnTo>
                  <a:lnTo>
                    <a:pt x="2883"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66"/>
            <p:cNvSpPr/>
            <p:nvPr/>
          </p:nvSpPr>
          <p:spPr>
            <a:xfrm>
              <a:off x="3604220" y="2606193"/>
              <a:ext cx="118902" cy="155906"/>
            </a:xfrm>
            <a:custGeom>
              <a:rect b="b" l="l" r="r" t="t"/>
              <a:pathLst>
                <a:path extrusionOk="0" h="5216" w="3978">
                  <a:moveTo>
                    <a:pt x="2906" y="1"/>
                  </a:moveTo>
                  <a:lnTo>
                    <a:pt x="1835" y="239"/>
                  </a:lnTo>
                  <a:lnTo>
                    <a:pt x="1" y="3358"/>
                  </a:lnTo>
                  <a:lnTo>
                    <a:pt x="1073" y="5216"/>
                  </a:lnTo>
                  <a:lnTo>
                    <a:pt x="3978" y="239"/>
                  </a:lnTo>
                  <a:lnTo>
                    <a:pt x="2906"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66"/>
            <p:cNvSpPr/>
            <p:nvPr/>
          </p:nvSpPr>
          <p:spPr>
            <a:xfrm>
              <a:off x="3604220" y="2464543"/>
              <a:ext cx="118902" cy="148792"/>
            </a:xfrm>
            <a:custGeom>
              <a:rect b="b" l="l" r="r" t="t"/>
              <a:pathLst>
                <a:path extrusionOk="0" h="4978" w="3978">
                  <a:moveTo>
                    <a:pt x="1073" y="1"/>
                  </a:moveTo>
                  <a:lnTo>
                    <a:pt x="1" y="1858"/>
                  </a:lnTo>
                  <a:lnTo>
                    <a:pt x="1835" y="4978"/>
                  </a:lnTo>
                  <a:lnTo>
                    <a:pt x="3978" y="4978"/>
                  </a:lnTo>
                  <a:lnTo>
                    <a:pt x="1073"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3" name="Google Shape;3663;p66"/>
          <p:cNvGrpSpPr/>
          <p:nvPr/>
        </p:nvGrpSpPr>
        <p:grpSpPr>
          <a:xfrm>
            <a:off x="2556667" y="2520767"/>
            <a:ext cx="343109" cy="197305"/>
            <a:chOff x="2747167" y="2520767"/>
            <a:chExt cx="343109" cy="197305"/>
          </a:xfrm>
        </p:grpSpPr>
        <p:sp>
          <p:nvSpPr>
            <p:cNvPr id="3664" name="Google Shape;3664;p66"/>
            <p:cNvSpPr/>
            <p:nvPr/>
          </p:nvSpPr>
          <p:spPr>
            <a:xfrm>
              <a:off x="2908036" y="2619733"/>
              <a:ext cx="174408" cy="98338"/>
            </a:xfrm>
            <a:custGeom>
              <a:rect b="b" l="l" r="r" t="t"/>
              <a:pathLst>
                <a:path extrusionOk="0" h="3290" w="5835">
                  <a:moveTo>
                    <a:pt x="0" y="0"/>
                  </a:moveTo>
                  <a:lnTo>
                    <a:pt x="929" y="2024"/>
                  </a:lnTo>
                  <a:cubicBezTo>
                    <a:pt x="1239" y="2691"/>
                    <a:pt x="1882" y="3167"/>
                    <a:pt x="2596" y="3286"/>
                  </a:cubicBezTo>
                  <a:cubicBezTo>
                    <a:pt x="2602" y="3289"/>
                    <a:pt x="2608" y="3290"/>
                    <a:pt x="2614" y="3290"/>
                  </a:cubicBezTo>
                  <a:cubicBezTo>
                    <a:pt x="2723" y="3290"/>
                    <a:pt x="2793" y="2882"/>
                    <a:pt x="2906" y="2882"/>
                  </a:cubicBezTo>
                  <a:cubicBezTo>
                    <a:pt x="3019" y="2882"/>
                    <a:pt x="3132" y="3290"/>
                    <a:pt x="3225" y="3290"/>
                  </a:cubicBezTo>
                  <a:cubicBezTo>
                    <a:pt x="3230" y="3290"/>
                    <a:pt x="3234" y="3289"/>
                    <a:pt x="3239" y="3286"/>
                  </a:cubicBezTo>
                  <a:cubicBezTo>
                    <a:pt x="3978" y="3167"/>
                    <a:pt x="4620" y="2739"/>
                    <a:pt x="4906" y="2024"/>
                  </a:cubicBezTo>
                  <a:lnTo>
                    <a:pt x="5835"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66"/>
            <p:cNvSpPr/>
            <p:nvPr/>
          </p:nvSpPr>
          <p:spPr>
            <a:xfrm>
              <a:off x="2994867" y="2618299"/>
              <a:ext cx="87578" cy="98996"/>
            </a:xfrm>
            <a:custGeom>
              <a:rect b="b" l="l" r="r" t="t"/>
              <a:pathLst>
                <a:path extrusionOk="0" h="3312" w="2930">
                  <a:moveTo>
                    <a:pt x="1" y="0"/>
                  </a:moveTo>
                  <a:lnTo>
                    <a:pt x="1" y="48"/>
                  </a:lnTo>
                  <a:lnTo>
                    <a:pt x="1" y="2906"/>
                  </a:lnTo>
                  <a:cubicBezTo>
                    <a:pt x="140" y="2906"/>
                    <a:pt x="234" y="3312"/>
                    <a:pt x="327" y="3312"/>
                  </a:cubicBezTo>
                  <a:cubicBezTo>
                    <a:pt x="329" y="3312"/>
                    <a:pt x="332" y="3311"/>
                    <a:pt x="334" y="3311"/>
                  </a:cubicBezTo>
                  <a:cubicBezTo>
                    <a:pt x="1073" y="3192"/>
                    <a:pt x="1715" y="2739"/>
                    <a:pt x="2001" y="2025"/>
                  </a:cubicBezTo>
                  <a:lnTo>
                    <a:pt x="2930"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66"/>
            <p:cNvSpPr/>
            <p:nvPr/>
          </p:nvSpPr>
          <p:spPr>
            <a:xfrm>
              <a:off x="2757120" y="2521454"/>
              <a:ext cx="172286" cy="96873"/>
            </a:xfrm>
            <a:custGeom>
              <a:rect b="b" l="l" r="r" t="t"/>
              <a:pathLst>
                <a:path extrusionOk="0" h="3241" w="5764">
                  <a:moveTo>
                    <a:pt x="3206" y="1"/>
                  </a:moveTo>
                  <a:cubicBezTo>
                    <a:pt x="3091" y="1"/>
                    <a:pt x="2998" y="384"/>
                    <a:pt x="2882" y="430"/>
                  </a:cubicBezTo>
                  <a:cubicBezTo>
                    <a:pt x="2766" y="430"/>
                    <a:pt x="2650" y="1"/>
                    <a:pt x="2556" y="1"/>
                  </a:cubicBezTo>
                  <a:cubicBezTo>
                    <a:pt x="2554" y="1"/>
                    <a:pt x="2551" y="1"/>
                    <a:pt x="2549" y="2"/>
                  </a:cubicBezTo>
                  <a:cubicBezTo>
                    <a:pt x="1811" y="121"/>
                    <a:pt x="1192" y="573"/>
                    <a:pt x="882" y="1288"/>
                  </a:cubicBezTo>
                  <a:lnTo>
                    <a:pt x="1" y="3240"/>
                  </a:lnTo>
                  <a:lnTo>
                    <a:pt x="5764" y="3240"/>
                  </a:lnTo>
                  <a:lnTo>
                    <a:pt x="4883" y="1288"/>
                  </a:lnTo>
                  <a:cubicBezTo>
                    <a:pt x="4549" y="597"/>
                    <a:pt x="3954" y="121"/>
                    <a:pt x="3216" y="2"/>
                  </a:cubicBezTo>
                  <a:cubicBezTo>
                    <a:pt x="3212" y="1"/>
                    <a:pt x="3209" y="1"/>
                    <a:pt x="3206"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66"/>
            <p:cNvSpPr/>
            <p:nvPr/>
          </p:nvSpPr>
          <p:spPr>
            <a:xfrm>
              <a:off x="2843981" y="2521454"/>
              <a:ext cx="86143" cy="96873"/>
            </a:xfrm>
            <a:custGeom>
              <a:rect b="b" l="l" r="r" t="t"/>
              <a:pathLst>
                <a:path extrusionOk="0" h="3241" w="2882">
                  <a:moveTo>
                    <a:pt x="323" y="1"/>
                  </a:moveTo>
                  <a:cubicBezTo>
                    <a:pt x="209" y="1"/>
                    <a:pt x="116" y="384"/>
                    <a:pt x="0" y="430"/>
                  </a:cubicBezTo>
                  <a:lnTo>
                    <a:pt x="0" y="3240"/>
                  </a:lnTo>
                  <a:lnTo>
                    <a:pt x="2882" y="3240"/>
                  </a:lnTo>
                  <a:lnTo>
                    <a:pt x="2001" y="1288"/>
                  </a:lnTo>
                  <a:cubicBezTo>
                    <a:pt x="1667" y="597"/>
                    <a:pt x="1072" y="121"/>
                    <a:pt x="334" y="2"/>
                  </a:cubicBezTo>
                  <a:cubicBezTo>
                    <a:pt x="330" y="1"/>
                    <a:pt x="327" y="1"/>
                    <a:pt x="323"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66"/>
            <p:cNvSpPr/>
            <p:nvPr/>
          </p:nvSpPr>
          <p:spPr>
            <a:xfrm>
              <a:off x="2833281" y="2520767"/>
              <a:ext cx="19249" cy="97561"/>
            </a:xfrm>
            <a:custGeom>
              <a:rect b="b" l="l" r="r" t="t"/>
              <a:pathLst>
                <a:path extrusionOk="0" h="3264" w="644">
                  <a:moveTo>
                    <a:pt x="334" y="1"/>
                  </a:moveTo>
                  <a:cubicBezTo>
                    <a:pt x="215" y="1"/>
                    <a:pt x="96" y="1"/>
                    <a:pt x="1" y="25"/>
                  </a:cubicBezTo>
                  <a:lnTo>
                    <a:pt x="1" y="3263"/>
                  </a:lnTo>
                  <a:lnTo>
                    <a:pt x="644" y="3263"/>
                  </a:lnTo>
                  <a:lnTo>
                    <a:pt x="644" y="25"/>
                  </a:lnTo>
                  <a:cubicBezTo>
                    <a:pt x="525" y="1"/>
                    <a:pt x="453" y="1"/>
                    <a:pt x="334" y="1"/>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66"/>
            <p:cNvSpPr/>
            <p:nvPr/>
          </p:nvSpPr>
          <p:spPr>
            <a:xfrm>
              <a:off x="2985631" y="2619733"/>
              <a:ext cx="19249" cy="98248"/>
            </a:xfrm>
            <a:custGeom>
              <a:rect b="b" l="l" r="r" t="t"/>
              <a:pathLst>
                <a:path extrusionOk="0" h="3287" w="644">
                  <a:moveTo>
                    <a:pt x="0" y="0"/>
                  </a:moveTo>
                  <a:lnTo>
                    <a:pt x="0" y="3263"/>
                  </a:lnTo>
                  <a:cubicBezTo>
                    <a:pt x="96" y="3286"/>
                    <a:pt x="215" y="3286"/>
                    <a:pt x="334" y="3286"/>
                  </a:cubicBezTo>
                  <a:cubicBezTo>
                    <a:pt x="453" y="3286"/>
                    <a:pt x="524" y="3286"/>
                    <a:pt x="643" y="3263"/>
                  </a:cubicBezTo>
                  <a:lnTo>
                    <a:pt x="643"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66"/>
            <p:cNvSpPr/>
            <p:nvPr/>
          </p:nvSpPr>
          <p:spPr>
            <a:xfrm>
              <a:off x="2833281" y="2643197"/>
              <a:ext cx="20684" cy="20684"/>
            </a:xfrm>
            <a:custGeom>
              <a:rect b="b" l="l" r="r" t="t"/>
              <a:pathLst>
                <a:path extrusionOk="0" h="692" w="692">
                  <a:moveTo>
                    <a:pt x="1" y="1"/>
                  </a:moveTo>
                  <a:lnTo>
                    <a:pt x="1" y="692"/>
                  </a:lnTo>
                  <a:lnTo>
                    <a:pt x="692" y="692"/>
                  </a:lnTo>
                  <a:lnTo>
                    <a:pt x="692"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66"/>
            <p:cNvSpPr/>
            <p:nvPr/>
          </p:nvSpPr>
          <p:spPr>
            <a:xfrm>
              <a:off x="2833281" y="2678079"/>
              <a:ext cx="20684" cy="20684"/>
            </a:xfrm>
            <a:custGeom>
              <a:rect b="b" l="l" r="r" t="t"/>
              <a:pathLst>
                <a:path extrusionOk="0" h="692" w="692">
                  <a:moveTo>
                    <a:pt x="1" y="1"/>
                  </a:moveTo>
                  <a:lnTo>
                    <a:pt x="1" y="691"/>
                  </a:lnTo>
                  <a:lnTo>
                    <a:pt x="692" y="691"/>
                  </a:lnTo>
                  <a:lnTo>
                    <a:pt x="692"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66"/>
            <p:cNvSpPr/>
            <p:nvPr/>
          </p:nvSpPr>
          <p:spPr>
            <a:xfrm>
              <a:off x="2985631" y="2542138"/>
              <a:ext cx="20654" cy="20654"/>
            </a:xfrm>
            <a:custGeom>
              <a:rect b="b" l="l" r="r" t="t"/>
              <a:pathLst>
                <a:path extrusionOk="0" h="691" w="691">
                  <a:moveTo>
                    <a:pt x="0" y="0"/>
                  </a:moveTo>
                  <a:lnTo>
                    <a:pt x="0" y="691"/>
                  </a:lnTo>
                  <a:lnTo>
                    <a:pt x="691" y="691"/>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66"/>
            <p:cNvSpPr/>
            <p:nvPr/>
          </p:nvSpPr>
          <p:spPr>
            <a:xfrm>
              <a:off x="2985631" y="2575586"/>
              <a:ext cx="20654" cy="20684"/>
            </a:xfrm>
            <a:custGeom>
              <a:rect b="b" l="l" r="r" t="t"/>
              <a:pathLst>
                <a:path extrusionOk="0" h="692" w="691">
                  <a:moveTo>
                    <a:pt x="0" y="1"/>
                  </a:moveTo>
                  <a:lnTo>
                    <a:pt x="0" y="691"/>
                  </a:lnTo>
                  <a:lnTo>
                    <a:pt x="691" y="691"/>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66"/>
            <p:cNvSpPr/>
            <p:nvPr/>
          </p:nvSpPr>
          <p:spPr>
            <a:xfrm>
              <a:off x="2843981" y="2520767"/>
              <a:ext cx="9983" cy="97561"/>
            </a:xfrm>
            <a:custGeom>
              <a:rect b="b" l="l" r="r" t="t"/>
              <a:pathLst>
                <a:path extrusionOk="0" h="3264" w="334">
                  <a:moveTo>
                    <a:pt x="0" y="1"/>
                  </a:moveTo>
                  <a:lnTo>
                    <a:pt x="0" y="3263"/>
                  </a:lnTo>
                  <a:lnTo>
                    <a:pt x="334" y="3263"/>
                  </a:lnTo>
                  <a:lnTo>
                    <a:pt x="334" y="25"/>
                  </a:lnTo>
                  <a:cubicBezTo>
                    <a:pt x="215" y="1"/>
                    <a:pt x="119" y="1"/>
                    <a:pt x="0"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66"/>
            <p:cNvSpPr/>
            <p:nvPr/>
          </p:nvSpPr>
          <p:spPr>
            <a:xfrm>
              <a:off x="2843264" y="2643197"/>
              <a:ext cx="9266" cy="20684"/>
            </a:xfrm>
            <a:custGeom>
              <a:rect b="b" l="l" r="r" t="t"/>
              <a:pathLst>
                <a:path extrusionOk="0" h="692" w="310">
                  <a:moveTo>
                    <a:pt x="0" y="1"/>
                  </a:moveTo>
                  <a:lnTo>
                    <a:pt x="0" y="692"/>
                  </a:lnTo>
                  <a:lnTo>
                    <a:pt x="310" y="692"/>
                  </a:lnTo>
                  <a:lnTo>
                    <a:pt x="31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66"/>
            <p:cNvSpPr/>
            <p:nvPr/>
          </p:nvSpPr>
          <p:spPr>
            <a:xfrm>
              <a:off x="2843264" y="2678079"/>
              <a:ext cx="9266" cy="20684"/>
            </a:xfrm>
            <a:custGeom>
              <a:rect b="b" l="l" r="r" t="t"/>
              <a:pathLst>
                <a:path extrusionOk="0" h="692" w="310">
                  <a:moveTo>
                    <a:pt x="0" y="1"/>
                  </a:moveTo>
                  <a:lnTo>
                    <a:pt x="0" y="691"/>
                  </a:lnTo>
                  <a:lnTo>
                    <a:pt x="310" y="691"/>
                  </a:lnTo>
                  <a:lnTo>
                    <a:pt x="31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66"/>
            <p:cNvSpPr/>
            <p:nvPr/>
          </p:nvSpPr>
          <p:spPr>
            <a:xfrm>
              <a:off x="2994867" y="2542138"/>
              <a:ext cx="10013" cy="20654"/>
            </a:xfrm>
            <a:custGeom>
              <a:rect b="b" l="l" r="r" t="t"/>
              <a:pathLst>
                <a:path extrusionOk="0" h="691" w="335">
                  <a:moveTo>
                    <a:pt x="1" y="0"/>
                  </a:moveTo>
                  <a:lnTo>
                    <a:pt x="1" y="691"/>
                  </a:lnTo>
                  <a:lnTo>
                    <a:pt x="334" y="691"/>
                  </a:lnTo>
                  <a:lnTo>
                    <a:pt x="334"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66"/>
            <p:cNvSpPr/>
            <p:nvPr/>
          </p:nvSpPr>
          <p:spPr>
            <a:xfrm>
              <a:off x="2994867" y="2575586"/>
              <a:ext cx="10013" cy="20684"/>
            </a:xfrm>
            <a:custGeom>
              <a:rect b="b" l="l" r="r" t="t"/>
              <a:pathLst>
                <a:path extrusionOk="0" h="692" w="335">
                  <a:moveTo>
                    <a:pt x="1" y="1"/>
                  </a:moveTo>
                  <a:lnTo>
                    <a:pt x="1" y="691"/>
                  </a:lnTo>
                  <a:lnTo>
                    <a:pt x="334" y="691"/>
                  </a:lnTo>
                  <a:lnTo>
                    <a:pt x="334"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66"/>
            <p:cNvSpPr/>
            <p:nvPr/>
          </p:nvSpPr>
          <p:spPr>
            <a:xfrm>
              <a:off x="2994867" y="2619733"/>
              <a:ext cx="10013" cy="98248"/>
            </a:xfrm>
            <a:custGeom>
              <a:rect b="b" l="l" r="r" t="t"/>
              <a:pathLst>
                <a:path extrusionOk="0" h="3287" w="335">
                  <a:moveTo>
                    <a:pt x="1" y="0"/>
                  </a:moveTo>
                  <a:lnTo>
                    <a:pt x="1" y="3286"/>
                  </a:lnTo>
                  <a:cubicBezTo>
                    <a:pt x="120" y="3286"/>
                    <a:pt x="215" y="3286"/>
                    <a:pt x="334" y="3263"/>
                  </a:cubicBezTo>
                  <a:lnTo>
                    <a:pt x="334"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66"/>
            <p:cNvSpPr/>
            <p:nvPr/>
          </p:nvSpPr>
          <p:spPr>
            <a:xfrm>
              <a:off x="2747167" y="2609750"/>
              <a:ext cx="343107" cy="20684"/>
            </a:xfrm>
            <a:custGeom>
              <a:rect b="b" l="l" r="r" t="t"/>
              <a:pathLst>
                <a:path extrusionOk="0" h="692" w="11479">
                  <a:moveTo>
                    <a:pt x="0" y="1"/>
                  </a:moveTo>
                  <a:lnTo>
                    <a:pt x="0" y="691"/>
                  </a:lnTo>
                  <a:lnTo>
                    <a:pt x="11479" y="691"/>
                  </a:lnTo>
                  <a:lnTo>
                    <a:pt x="11479" y="1"/>
                  </a:lnTo>
                  <a:close/>
                </a:path>
              </a:pathLst>
            </a:custGeom>
            <a:solidFill>
              <a:srgbClr val="9AA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66"/>
            <p:cNvSpPr/>
            <p:nvPr/>
          </p:nvSpPr>
          <p:spPr>
            <a:xfrm>
              <a:off x="2918707" y="2609750"/>
              <a:ext cx="171569" cy="20684"/>
            </a:xfrm>
            <a:custGeom>
              <a:rect b="b" l="l" r="r" t="t"/>
              <a:pathLst>
                <a:path extrusionOk="0" h="692" w="5740">
                  <a:moveTo>
                    <a:pt x="1" y="1"/>
                  </a:moveTo>
                  <a:lnTo>
                    <a:pt x="1" y="691"/>
                  </a:lnTo>
                  <a:lnTo>
                    <a:pt x="5740" y="691"/>
                  </a:lnTo>
                  <a:lnTo>
                    <a:pt x="5740"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2" name="Google Shape;3682;p66"/>
          <p:cNvGrpSpPr/>
          <p:nvPr/>
        </p:nvGrpSpPr>
        <p:grpSpPr>
          <a:xfrm>
            <a:off x="1799229" y="2440332"/>
            <a:ext cx="343110" cy="344542"/>
            <a:chOff x="2065929" y="2440332"/>
            <a:chExt cx="343110" cy="344542"/>
          </a:xfrm>
        </p:grpSpPr>
        <p:sp>
          <p:nvSpPr>
            <p:cNvPr id="3683" name="Google Shape;3683;p66"/>
            <p:cNvSpPr/>
            <p:nvPr/>
          </p:nvSpPr>
          <p:spPr>
            <a:xfrm>
              <a:off x="2166987" y="2480923"/>
              <a:ext cx="141679" cy="303951"/>
            </a:xfrm>
            <a:custGeom>
              <a:rect b="b" l="l" r="r" t="t"/>
              <a:pathLst>
                <a:path extrusionOk="0" h="10169" w="4740">
                  <a:moveTo>
                    <a:pt x="453" y="0"/>
                  </a:moveTo>
                  <a:lnTo>
                    <a:pt x="1" y="5073"/>
                  </a:lnTo>
                  <a:lnTo>
                    <a:pt x="453" y="10169"/>
                  </a:lnTo>
                  <a:lnTo>
                    <a:pt x="4287" y="10169"/>
                  </a:lnTo>
                  <a:lnTo>
                    <a:pt x="4740" y="5073"/>
                  </a:lnTo>
                  <a:lnTo>
                    <a:pt x="4287"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66"/>
            <p:cNvSpPr/>
            <p:nvPr/>
          </p:nvSpPr>
          <p:spPr>
            <a:xfrm>
              <a:off x="2065929" y="2481641"/>
              <a:ext cx="114628" cy="303234"/>
            </a:xfrm>
            <a:custGeom>
              <a:rect b="b" l="l" r="r" t="t"/>
              <a:pathLst>
                <a:path extrusionOk="0" h="10145" w="3835">
                  <a:moveTo>
                    <a:pt x="0" y="0"/>
                  </a:moveTo>
                  <a:lnTo>
                    <a:pt x="0" y="10145"/>
                  </a:lnTo>
                  <a:lnTo>
                    <a:pt x="3834" y="10145"/>
                  </a:lnTo>
                  <a:lnTo>
                    <a:pt x="3834"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66"/>
            <p:cNvSpPr/>
            <p:nvPr/>
          </p:nvSpPr>
          <p:spPr>
            <a:xfrm>
              <a:off x="2123587" y="2481641"/>
              <a:ext cx="56970" cy="303234"/>
            </a:xfrm>
            <a:custGeom>
              <a:rect b="b" l="l" r="r" t="t"/>
              <a:pathLst>
                <a:path extrusionOk="0" h="10145" w="1906">
                  <a:moveTo>
                    <a:pt x="0" y="0"/>
                  </a:moveTo>
                  <a:lnTo>
                    <a:pt x="0" y="10145"/>
                  </a:lnTo>
                  <a:lnTo>
                    <a:pt x="1905" y="10145"/>
                  </a:lnTo>
                  <a:lnTo>
                    <a:pt x="1905"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66"/>
            <p:cNvSpPr/>
            <p:nvPr/>
          </p:nvSpPr>
          <p:spPr>
            <a:xfrm>
              <a:off x="2238186" y="2481641"/>
              <a:ext cx="70481" cy="303234"/>
            </a:xfrm>
            <a:custGeom>
              <a:rect b="b" l="l" r="r" t="t"/>
              <a:pathLst>
                <a:path extrusionOk="0" h="10145" w="2358">
                  <a:moveTo>
                    <a:pt x="0" y="0"/>
                  </a:moveTo>
                  <a:lnTo>
                    <a:pt x="0" y="10145"/>
                  </a:lnTo>
                  <a:lnTo>
                    <a:pt x="1905" y="10145"/>
                  </a:lnTo>
                  <a:lnTo>
                    <a:pt x="2358" y="5049"/>
                  </a:lnTo>
                  <a:lnTo>
                    <a:pt x="1905"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66"/>
            <p:cNvSpPr/>
            <p:nvPr/>
          </p:nvSpPr>
          <p:spPr>
            <a:xfrm>
              <a:off x="2294410" y="2481641"/>
              <a:ext cx="114628" cy="303234"/>
            </a:xfrm>
            <a:custGeom>
              <a:rect b="b" l="l" r="r" t="t"/>
              <a:pathLst>
                <a:path extrusionOk="0" h="10145" w="3835">
                  <a:moveTo>
                    <a:pt x="1" y="0"/>
                  </a:moveTo>
                  <a:lnTo>
                    <a:pt x="1" y="10145"/>
                  </a:lnTo>
                  <a:lnTo>
                    <a:pt x="3835" y="10145"/>
                  </a:lnTo>
                  <a:lnTo>
                    <a:pt x="3835"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66"/>
            <p:cNvSpPr/>
            <p:nvPr/>
          </p:nvSpPr>
          <p:spPr>
            <a:xfrm>
              <a:off x="2352068" y="2481641"/>
              <a:ext cx="56970" cy="303234"/>
            </a:xfrm>
            <a:custGeom>
              <a:rect b="b" l="l" r="r" t="t"/>
              <a:pathLst>
                <a:path extrusionOk="0" h="10145" w="1906">
                  <a:moveTo>
                    <a:pt x="1" y="0"/>
                  </a:moveTo>
                  <a:lnTo>
                    <a:pt x="1" y="10145"/>
                  </a:lnTo>
                  <a:lnTo>
                    <a:pt x="1906" y="10145"/>
                  </a:lnTo>
                  <a:lnTo>
                    <a:pt x="1906"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66"/>
            <p:cNvSpPr/>
            <p:nvPr/>
          </p:nvSpPr>
          <p:spPr>
            <a:xfrm>
              <a:off x="2087270" y="2441767"/>
              <a:ext cx="71198" cy="71198"/>
            </a:xfrm>
            <a:custGeom>
              <a:rect b="b" l="l" r="r" t="t"/>
              <a:pathLst>
                <a:path extrusionOk="0" h="2382" w="2382">
                  <a:moveTo>
                    <a:pt x="1191" y="0"/>
                  </a:moveTo>
                  <a:cubicBezTo>
                    <a:pt x="524" y="0"/>
                    <a:pt x="1" y="524"/>
                    <a:pt x="1" y="1191"/>
                  </a:cubicBezTo>
                  <a:cubicBezTo>
                    <a:pt x="1" y="1834"/>
                    <a:pt x="524" y="2382"/>
                    <a:pt x="1191" y="2382"/>
                  </a:cubicBezTo>
                  <a:cubicBezTo>
                    <a:pt x="1834" y="2382"/>
                    <a:pt x="2382" y="1834"/>
                    <a:pt x="2382" y="1191"/>
                  </a:cubicBezTo>
                  <a:cubicBezTo>
                    <a:pt x="2382" y="524"/>
                    <a:pt x="1834" y="0"/>
                    <a:pt x="1191"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66"/>
            <p:cNvSpPr/>
            <p:nvPr/>
          </p:nvSpPr>
          <p:spPr>
            <a:xfrm>
              <a:off x="2201869" y="2441677"/>
              <a:ext cx="71228" cy="71288"/>
            </a:xfrm>
            <a:custGeom>
              <a:rect b="b" l="l" r="r" t="t"/>
              <a:pathLst>
                <a:path extrusionOk="0" h="2385" w="2383">
                  <a:moveTo>
                    <a:pt x="1269" y="1"/>
                  </a:moveTo>
                  <a:cubicBezTo>
                    <a:pt x="1243" y="1"/>
                    <a:pt x="1217" y="2"/>
                    <a:pt x="1191" y="3"/>
                  </a:cubicBezTo>
                  <a:cubicBezTo>
                    <a:pt x="548" y="3"/>
                    <a:pt x="1" y="527"/>
                    <a:pt x="1" y="1194"/>
                  </a:cubicBezTo>
                  <a:cubicBezTo>
                    <a:pt x="1" y="1837"/>
                    <a:pt x="548" y="2385"/>
                    <a:pt x="1191" y="2385"/>
                  </a:cubicBezTo>
                  <a:cubicBezTo>
                    <a:pt x="1858" y="2385"/>
                    <a:pt x="2382" y="1837"/>
                    <a:pt x="2382" y="1194"/>
                  </a:cubicBezTo>
                  <a:cubicBezTo>
                    <a:pt x="2382" y="553"/>
                    <a:pt x="1898" y="1"/>
                    <a:pt x="1269" y="1"/>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66"/>
            <p:cNvSpPr/>
            <p:nvPr/>
          </p:nvSpPr>
          <p:spPr>
            <a:xfrm>
              <a:off x="2216097" y="2544978"/>
              <a:ext cx="43460" cy="19967"/>
            </a:xfrm>
            <a:custGeom>
              <a:rect b="b" l="l" r="r" t="t"/>
              <a:pathLst>
                <a:path extrusionOk="0" h="668" w="1454">
                  <a:moveTo>
                    <a:pt x="1" y="1"/>
                  </a:moveTo>
                  <a:lnTo>
                    <a:pt x="1" y="667"/>
                  </a:lnTo>
                  <a:lnTo>
                    <a:pt x="1454" y="667"/>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66"/>
            <p:cNvSpPr/>
            <p:nvPr/>
          </p:nvSpPr>
          <p:spPr>
            <a:xfrm>
              <a:off x="2216097" y="2588409"/>
              <a:ext cx="43460" cy="20654"/>
            </a:xfrm>
            <a:custGeom>
              <a:rect b="b" l="l" r="r" t="t"/>
              <a:pathLst>
                <a:path extrusionOk="0" h="691" w="1454">
                  <a:moveTo>
                    <a:pt x="1" y="0"/>
                  </a:moveTo>
                  <a:lnTo>
                    <a:pt x="1" y="691"/>
                  </a:lnTo>
                  <a:lnTo>
                    <a:pt x="1454" y="691"/>
                  </a:lnTo>
                  <a:lnTo>
                    <a:pt x="1454"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66"/>
            <p:cNvSpPr/>
            <p:nvPr/>
          </p:nvSpPr>
          <p:spPr>
            <a:xfrm>
              <a:off x="2216097" y="2631809"/>
              <a:ext cx="43460" cy="20684"/>
            </a:xfrm>
            <a:custGeom>
              <a:rect b="b" l="l" r="r" t="t"/>
              <a:pathLst>
                <a:path extrusionOk="0" h="692" w="1454">
                  <a:moveTo>
                    <a:pt x="1" y="1"/>
                  </a:moveTo>
                  <a:lnTo>
                    <a:pt x="1" y="692"/>
                  </a:lnTo>
                  <a:lnTo>
                    <a:pt x="1454" y="692"/>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66"/>
            <p:cNvSpPr/>
            <p:nvPr/>
          </p:nvSpPr>
          <p:spPr>
            <a:xfrm>
              <a:off x="2216097" y="2675240"/>
              <a:ext cx="43460" cy="20684"/>
            </a:xfrm>
            <a:custGeom>
              <a:rect b="b" l="l" r="r" t="t"/>
              <a:pathLst>
                <a:path extrusionOk="0" h="692" w="1454">
                  <a:moveTo>
                    <a:pt x="1" y="1"/>
                  </a:moveTo>
                  <a:lnTo>
                    <a:pt x="1" y="691"/>
                  </a:lnTo>
                  <a:lnTo>
                    <a:pt x="1454" y="691"/>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66"/>
            <p:cNvSpPr/>
            <p:nvPr/>
          </p:nvSpPr>
          <p:spPr>
            <a:xfrm>
              <a:off x="2101498" y="2544978"/>
              <a:ext cx="43460" cy="19967"/>
            </a:xfrm>
            <a:custGeom>
              <a:rect b="b" l="l" r="r" t="t"/>
              <a:pathLst>
                <a:path extrusionOk="0" h="668" w="1454">
                  <a:moveTo>
                    <a:pt x="1" y="1"/>
                  </a:moveTo>
                  <a:lnTo>
                    <a:pt x="1" y="667"/>
                  </a:lnTo>
                  <a:lnTo>
                    <a:pt x="1454" y="667"/>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66"/>
            <p:cNvSpPr/>
            <p:nvPr/>
          </p:nvSpPr>
          <p:spPr>
            <a:xfrm>
              <a:off x="2101498" y="2588409"/>
              <a:ext cx="43460" cy="20654"/>
            </a:xfrm>
            <a:custGeom>
              <a:rect b="b" l="l" r="r" t="t"/>
              <a:pathLst>
                <a:path extrusionOk="0" h="691" w="1454">
                  <a:moveTo>
                    <a:pt x="1" y="0"/>
                  </a:moveTo>
                  <a:lnTo>
                    <a:pt x="1" y="691"/>
                  </a:lnTo>
                  <a:lnTo>
                    <a:pt x="1454" y="691"/>
                  </a:lnTo>
                  <a:lnTo>
                    <a:pt x="1454"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66"/>
            <p:cNvSpPr/>
            <p:nvPr/>
          </p:nvSpPr>
          <p:spPr>
            <a:xfrm>
              <a:off x="2101498" y="2631809"/>
              <a:ext cx="43460" cy="20684"/>
            </a:xfrm>
            <a:custGeom>
              <a:rect b="b" l="l" r="r" t="t"/>
              <a:pathLst>
                <a:path extrusionOk="0" h="692" w="1454">
                  <a:moveTo>
                    <a:pt x="1" y="1"/>
                  </a:moveTo>
                  <a:lnTo>
                    <a:pt x="1" y="692"/>
                  </a:lnTo>
                  <a:lnTo>
                    <a:pt x="1454" y="692"/>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66"/>
            <p:cNvSpPr/>
            <p:nvPr/>
          </p:nvSpPr>
          <p:spPr>
            <a:xfrm>
              <a:off x="2101498" y="2675240"/>
              <a:ext cx="43460" cy="20684"/>
            </a:xfrm>
            <a:custGeom>
              <a:rect b="b" l="l" r="r" t="t"/>
              <a:pathLst>
                <a:path extrusionOk="0" h="692" w="1454">
                  <a:moveTo>
                    <a:pt x="1" y="1"/>
                  </a:moveTo>
                  <a:lnTo>
                    <a:pt x="1" y="691"/>
                  </a:lnTo>
                  <a:lnTo>
                    <a:pt x="1454" y="691"/>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66"/>
            <p:cNvSpPr/>
            <p:nvPr/>
          </p:nvSpPr>
          <p:spPr>
            <a:xfrm>
              <a:off x="2330009" y="2544978"/>
              <a:ext cx="43430" cy="19967"/>
            </a:xfrm>
            <a:custGeom>
              <a:rect b="b" l="l" r="r" t="t"/>
              <a:pathLst>
                <a:path extrusionOk="0" h="668" w="1453">
                  <a:moveTo>
                    <a:pt x="0" y="1"/>
                  </a:moveTo>
                  <a:lnTo>
                    <a:pt x="0" y="667"/>
                  </a:lnTo>
                  <a:lnTo>
                    <a:pt x="1453" y="667"/>
                  </a:lnTo>
                  <a:lnTo>
                    <a:pt x="145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66"/>
            <p:cNvSpPr/>
            <p:nvPr/>
          </p:nvSpPr>
          <p:spPr>
            <a:xfrm>
              <a:off x="2330009" y="2588409"/>
              <a:ext cx="43430" cy="20654"/>
            </a:xfrm>
            <a:custGeom>
              <a:rect b="b" l="l" r="r" t="t"/>
              <a:pathLst>
                <a:path extrusionOk="0" h="691" w="1453">
                  <a:moveTo>
                    <a:pt x="0" y="0"/>
                  </a:moveTo>
                  <a:lnTo>
                    <a:pt x="0" y="691"/>
                  </a:lnTo>
                  <a:lnTo>
                    <a:pt x="1453" y="691"/>
                  </a:lnTo>
                  <a:lnTo>
                    <a:pt x="1453"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66"/>
            <p:cNvSpPr/>
            <p:nvPr/>
          </p:nvSpPr>
          <p:spPr>
            <a:xfrm>
              <a:off x="2330009" y="2631809"/>
              <a:ext cx="43430" cy="20684"/>
            </a:xfrm>
            <a:custGeom>
              <a:rect b="b" l="l" r="r" t="t"/>
              <a:pathLst>
                <a:path extrusionOk="0" h="692" w="1453">
                  <a:moveTo>
                    <a:pt x="0" y="1"/>
                  </a:moveTo>
                  <a:lnTo>
                    <a:pt x="0" y="692"/>
                  </a:lnTo>
                  <a:lnTo>
                    <a:pt x="1453" y="692"/>
                  </a:lnTo>
                  <a:lnTo>
                    <a:pt x="145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66"/>
            <p:cNvSpPr/>
            <p:nvPr/>
          </p:nvSpPr>
          <p:spPr>
            <a:xfrm>
              <a:off x="2330009" y="2675240"/>
              <a:ext cx="43430" cy="20684"/>
            </a:xfrm>
            <a:custGeom>
              <a:rect b="b" l="l" r="r" t="t"/>
              <a:pathLst>
                <a:path extrusionOk="0" h="692" w="1453">
                  <a:moveTo>
                    <a:pt x="0" y="1"/>
                  </a:moveTo>
                  <a:lnTo>
                    <a:pt x="0" y="691"/>
                  </a:lnTo>
                  <a:lnTo>
                    <a:pt x="1453" y="691"/>
                  </a:lnTo>
                  <a:lnTo>
                    <a:pt x="145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66"/>
            <p:cNvSpPr/>
            <p:nvPr/>
          </p:nvSpPr>
          <p:spPr>
            <a:xfrm>
              <a:off x="2316469" y="2441767"/>
              <a:ext cx="71228" cy="71198"/>
            </a:xfrm>
            <a:custGeom>
              <a:rect b="b" l="l" r="r" t="t"/>
              <a:pathLst>
                <a:path extrusionOk="0" h="2382" w="2383">
                  <a:moveTo>
                    <a:pt x="1192" y="0"/>
                  </a:moveTo>
                  <a:cubicBezTo>
                    <a:pt x="549" y="0"/>
                    <a:pt x="1" y="524"/>
                    <a:pt x="1" y="1191"/>
                  </a:cubicBezTo>
                  <a:cubicBezTo>
                    <a:pt x="1" y="1834"/>
                    <a:pt x="549" y="2382"/>
                    <a:pt x="1192" y="2382"/>
                  </a:cubicBezTo>
                  <a:cubicBezTo>
                    <a:pt x="1858" y="2382"/>
                    <a:pt x="2382" y="1834"/>
                    <a:pt x="2382" y="1191"/>
                  </a:cubicBezTo>
                  <a:cubicBezTo>
                    <a:pt x="2382" y="524"/>
                    <a:pt x="1858" y="0"/>
                    <a:pt x="1192"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66"/>
            <p:cNvSpPr/>
            <p:nvPr/>
          </p:nvSpPr>
          <p:spPr>
            <a:xfrm>
              <a:off x="2237469" y="2544978"/>
              <a:ext cx="22089" cy="19967"/>
            </a:xfrm>
            <a:custGeom>
              <a:rect b="b" l="l" r="r" t="t"/>
              <a:pathLst>
                <a:path extrusionOk="0" h="668" w="739">
                  <a:moveTo>
                    <a:pt x="0" y="1"/>
                  </a:moveTo>
                  <a:lnTo>
                    <a:pt x="0" y="667"/>
                  </a:lnTo>
                  <a:lnTo>
                    <a:pt x="739" y="667"/>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66"/>
            <p:cNvSpPr/>
            <p:nvPr/>
          </p:nvSpPr>
          <p:spPr>
            <a:xfrm>
              <a:off x="2237469" y="2588409"/>
              <a:ext cx="22089" cy="20654"/>
            </a:xfrm>
            <a:custGeom>
              <a:rect b="b" l="l" r="r" t="t"/>
              <a:pathLst>
                <a:path extrusionOk="0" h="691" w="739">
                  <a:moveTo>
                    <a:pt x="0" y="0"/>
                  </a:moveTo>
                  <a:lnTo>
                    <a:pt x="0" y="691"/>
                  </a:lnTo>
                  <a:lnTo>
                    <a:pt x="739" y="691"/>
                  </a:lnTo>
                  <a:lnTo>
                    <a:pt x="739"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66"/>
            <p:cNvSpPr/>
            <p:nvPr/>
          </p:nvSpPr>
          <p:spPr>
            <a:xfrm>
              <a:off x="2237469" y="2631809"/>
              <a:ext cx="22089" cy="20684"/>
            </a:xfrm>
            <a:custGeom>
              <a:rect b="b" l="l" r="r" t="t"/>
              <a:pathLst>
                <a:path extrusionOk="0" h="692" w="739">
                  <a:moveTo>
                    <a:pt x="0" y="1"/>
                  </a:moveTo>
                  <a:lnTo>
                    <a:pt x="0" y="692"/>
                  </a:lnTo>
                  <a:lnTo>
                    <a:pt x="739" y="692"/>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66"/>
            <p:cNvSpPr/>
            <p:nvPr/>
          </p:nvSpPr>
          <p:spPr>
            <a:xfrm>
              <a:off x="2237469" y="2675240"/>
              <a:ext cx="22089" cy="20684"/>
            </a:xfrm>
            <a:custGeom>
              <a:rect b="b" l="l" r="r" t="t"/>
              <a:pathLst>
                <a:path extrusionOk="0" h="692" w="739">
                  <a:moveTo>
                    <a:pt x="0" y="1"/>
                  </a:moveTo>
                  <a:lnTo>
                    <a:pt x="0" y="691"/>
                  </a:lnTo>
                  <a:lnTo>
                    <a:pt x="739" y="691"/>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66"/>
            <p:cNvSpPr/>
            <p:nvPr/>
          </p:nvSpPr>
          <p:spPr>
            <a:xfrm>
              <a:off x="2237469" y="2440332"/>
              <a:ext cx="35629" cy="72633"/>
            </a:xfrm>
            <a:custGeom>
              <a:rect b="b" l="l" r="r" t="t"/>
              <a:pathLst>
                <a:path extrusionOk="0" h="2430" w="1192">
                  <a:moveTo>
                    <a:pt x="0" y="1"/>
                  </a:moveTo>
                  <a:lnTo>
                    <a:pt x="0" y="2430"/>
                  </a:lnTo>
                  <a:cubicBezTo>
                    <a:pt x="667" y="2430"/>
                    <a:pt x="1191" y="1882"/>
                    <a:pt x="1191" y="1239"/>
                  </a:cubicBezTo>
                  <a:cubicBezTo>
                    <a:pt x="1191" y="572"/>
                    <a:pt x="667" y="1"/>
                    <a:pt x="0"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66"/>
            <p:cNvSpPr/>
            <p:nvPr/>
          </p:nvSpPr>
          <p:spPr>
            <a:xfrm>
              <a:off x="2351350" y="2544978"/>
              <a:ext cx="22089" cy="19967"/>
            </a:xfrm>
            <a:custGeom>
              <a:rect b="b" l="l" r="r" t="t"/>
              <a:pathLst>
                <a:path extrusionOk="0" h="668" w="739">
                  <a:moveTo>
                    <a:pt x="1" y="1"/>
                  </a:moveTo>
                  <a:lnTo>
                    <a:pt x="1" y="667"/>
                  </a:lnTo>
                  <a:lnTo>
                    <a:pt x="739" y="667"/>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66"/>
            <p:cNvSpPr/>
            <p:nvPr/>
          </p:nvSpPr>
          <p:spPr>
            <a:xfrm>
              <a:off x="2351350" y="2588409"/>
              <a:ext cx="22089" cy="20654"/>
            </a:xfrm>
            <a:custGeom>
              <a:rect b="b" l="l" r="r" t="t"/>
              <a:pathLst>
                <a:path extrusionOk="0" h="691" w="739">
                  <a:moveTo>
                    <a:pt x="1" y="0"/>
                  </a:moveTo>
                  <a:lnTo>
                    <a:pt x="1" y="691"/>
                  </a:lnTo>
                  <a:lnTo>
                    <a:pt x="739" y="691"/>
                  </a:lnTo>
                  <a:lnTo>
                    <a:pt x="739"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66"/>
            <p:cNvSpPr/>
            <p:nvPr/>
          </p:nvSpPr>
          <p:spPr>
            <a:xfrm>
              <a:off x="2351350" y="2631809"/>
              <a:ext cx="22089" cy="20684"/>
            </a:xfrm>
            <a:custGeom>
              <a:rect b="b" l="l" r="r" t="t"/>
              <a:pathLst>
                <a:path extrusionOk="0" h="692" w="739">
                  <a:moveTo>
                    <a:pt x="1" y="1"/>
                  </a:moveTo>
                  <a:lnTo>
                    <a:pt x="1" y="692"/>
                  </a:lnTo>
                  <a:lnTo>
                    <a:pt x="739" y="692"/>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66"/>
            <p:cNvSpPr/>
            <p:nvPr/>
          </p:nvSpPr>
          <p:spPr>
            <a:xfrm>
              <a:off x="2351350" y="2675240"/>
              <a:ext cx="22089" cy="20684"/>
            </a:xfrm>
            <a:custGeom>
              <a:rect b="b" l="l" r="r" t="t"/>
              <a:pathLst>
                <a:path extrusionOk="0" h="692" w="739">
                  <a:moveTo>
                    <a:pt x="1" y="1"/>
                  </a:moveTo>
                  <a:lnTo>
                    <a:pt x="1" y="691"/>
                  </a:lnTo>
                  <a:lnTo>
                    <a:pt x="739" y="691"/>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66"/>
            <p:cNvSpPr/>
            <p:nvPr/>
          </p:nvSpPr>
          <p:spPr>
            <a:xfrm>
              <a:off x="2353503" y="2440332"/>
              <a:ext cx="35599" cy="72633"/>
            </a:xfrm>
            <a:custGeom>
              <a:rect b="b" l="l" r="r" t="t"/>
              <a:pathLst>
                <a:path extrusionOk="0" h="2430" w="1191">
                  <a:moveTo>
                    <a:pt x="0" y="1"/>
                  </a:moveTo>
                  <a:lnTo>
                    <a:pt x="0" y="2430"/>
                  </a:lnTo>
                  <a:cubicBezTo>
                    <a:pt x="643" y="2430"/>
                    <a:pt x="1191" y="1882"/>
                    <a:pt x="1191" y="1239"/>
                  </a:cubicBezTo>
                  <a:cubicBezTo>
                    <a:pt x="1191" y="572"/>
                    <a:pt x="619" y="48"/>
                    <a:pt x="0"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66"/>
            <p:cNvSpPr/>
            <p:nvPr/>
          </p:nvSpPr>
          <p:spPr>
            <a:xfrm>
              <a:off x="2122869" y="2544978"/>
              <a:ext cx="22089" cy="19967"/>
            </a:xfrm>
            <a:custGeom>
              <a:rect b="b" l="l" r="r" t="t"/>
              <a:pathLst>
                <a:path extrusionOk="0" h="668" w="739">
                  <a:moveTo>
                    <a:pt x="0" y="1"/>
                  </a:moveTo>
                  <a:lnTo>
                    <a:pt x="0" y="667"/>
                  </a:lnTo>
                  <a:lnTo>
                    <a:pt x="739" y="667"/>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66"/>
            <p:cNvSpPr/>
            <p:nvPr/>
          </p:nvSpPr>
          <p:spPr>
            <a:xfrm>
              <a:off x="2122869" y="2588409"/>
              <a:ext cx="22089" cy="20654"/>
            </a:xfrm>
            <a:custGeom>
              <a:rect b="b" l="l" r="r" t="t"/>
              <a:pathLst>
                <a:path extrusionOk="0" h="691" w="739">
                  <a:moveTo>
                    <a:pt x="0" y="0"/>
                  </a:moveTo>
                  <a:lnTo>
                    <a:pt x="0" y="691"/>
                  </a:lnTo>
                  <a:lnTo>
                    <a:pt x="739" y="691"/>
                  </a:lnTo>
                  <a:lnTo>
                    <a:pt x="739"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66"/>
            <p:cNvSpPr/>
            <p:nvPr/>
          </p:nvSpPr>
          <p:spPr>
            <a:xfrm>
              <a:off x="2122869" y="2631809"/>
              <a:ext cx="22089" cy="20684"/>
            </a:xfrm>
            <a:custGeom>
              <a:rect b="b" l="l" r="r" t="t"/>
              <a:pathLst>
                <a:path extrusionOk="0" h="692" w="739">
                  <a:moveTo>
                    <a:pt x="0" y="1"/>
                  </a:moveTo>
                  <a:lnTo>
                    <a:pt x="0" y="692"/>
                  </a:lnTo>
                  <a:lnTo>
                    <a:pt x="739" y="692"/>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66"/>
            <p:cNvSpPr/>
            <p:nvPr/>
          </p:nvSpPr>
          <p:spPr>
            <a:xfrm>
              <a:off x="2122869" y="2675240"/>
              <a:ext cx="22089" cy="20684"/>
            </a:xfrm>
            <a:custGeom>
              <a:rect b="b" l="l" r="r" t="t"/>
              <a:pathLst>
                <a:path extrusionOk="0" h="692" w="739">
                  <a:moveTo>
                    <a:pt x="0" y="1"/>
                  </a:moveTo>
                  <a:lnTo>
                    <a:pt x="0" y="691"/>
                  </a:lnTo>
                  <a:lnTo>
                    <a:pt x="739" y="691"/>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66"/>
            <p:cNvSpPr/>
            <p:nvPr/>
          </p:nvSpPr>
          <p:spPr>
            <a:xfrm>
              <a:off x="2122869" y="2440332"/>
              <a:ext cx="35599" cy="72633"/>
            </a:xfrm>
            <a:custGeom>
              <a:rect b="b" l="l" r="r" t="t"/>
              <a:pathLst>
                <a:path extrusionOk="0" h="2430" w="1191">
                  <a:moveTo>
                    <a:pt x="0" y="1"/>
                  </a:moveTo>
                  <a:lnTo>
                    <a:pt x="0" y="2430"/>
                  </a:lnTo>
                  <a:cubicBezTo>
                    <a:pt x="643" y="2430"/>
                    <a:pt x="1191" y="1882"/>
                    <a:pt x="1191" y="1239"/>
                  </a:cubicBezTo>
                  <a:cubicBezTo>
                    <a:pt x="1191" y="572"/>
                    <a:pt x="643" y="48"/>
                    <a:pt x="0"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9" name="Google Shape;3719;p66"/>
          <p:cNvGrpSpPr/>
          <p:nvPr/>
        </p:nvGrpSpPr>
        <p:grpSpPr>
          <a:xfrm>
            <a:off x="1049591" y="2490877"/>
            <a:ext cx="345262" cy="239928"/>
            <a:chOff x="1392491" y="2490877"/>
            <a:chExt cx="345262" cy="239928"/>
          </a:xfrm>
        </p:grpSpPr>
        <p:sp>
          <p:nvSpPr>
            <p:cNvPr id="3720" name="Google Shape;3720;p66"/>
            <p:cNvSpPr/>
            <p:nvPr/>
          </p:nvSpPr>
          <p:spPr>
            <a:xfrm>
              <a:off x="1517074" y="2492311"/>
              <a:ext cx="95409" cy="168012"/>
            </a:xfrm>
            <a:custGeom>
              <a:rect b="b" l="l" r="r" t="t"/>
              <a:pathLst>
                <a:path extrusionOk="0" h="5621" w="3192">
                  <a:moveTo>
                    <a:pt x="0" y="0"/>
                  </a:moveTo>
                  <a:lnTo>
                    <a:pt x="0" y="5620"/>
                  </a:lnTo>
                  <a:lnTo>
                    <a:pt x="3191" y="5620"/>
                  </a:lnTo>
                  <a:lnTo>
                    <a:pt x="3191"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66"/>
            <p:cNvSpPr/>
            <p:nvPr/>
          </p:nvSpPr>
          <p:spPr>
            <a:xfrm>
              <a:off x="1641627" y="2562763"/>
              <a:ext cx="95409" cy="168042"/>
            </a:xfrm>
            <a:custGeom>
              <a:rect b="b" l="l" r="r" t="t"/>
              <a:pathLst>
                <a:path extrusionOk="0" h="5622" w="3192">
                  <a:moveTo>
                    <a:pt x="1" y="1"/>
                  </a:moveTo>
                  <a:lnTo>
                    <a:pt x="1" y="5621"/>
                  </a:lnTo>
                  <a:lnTo>
                    <a:pt x="3192" y="5621"/>
                  </a:lnTo>
                  <a:lnTo>
                    <a:pt x="3192"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66"/>
            <p:cNvSpPr/>
            <p:nvPr/>
          </p:nvSpPr>
          <p:spPr>
            <a:xfrm>
              <a:off x="1690049" y="2562763"/>
              <a:ext cx="47704" cy="168042"/>
            </a:xfrm>
            <a:custGeom>
              <a:rect b="b" l="l" r="r" t="t"/>
              <a:pathLst>
                <a:path extrusionOk="0" h="5622" w="1596">
                  <a:moveTo>
                    <a:pt x="0" y="1"/>
                  </a:moveTo>
                  <a:lnTo>
                    <a:pt x="0" y="5621"/>
                  </a:lnTo>
                  <a:lnTo>
                    <a:pt x="1596" y="5621"/>
                  </a:lnTo>
                  <a:lnTo>
                    <a:pt x="1596"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66"/>
            <p:cNvSpPr/>
            <p:nvPr/>
          </p:nvSpPr>
          <p:spPr>
            <a:xfrm>
              <a:off x="1640909" y="2490877"/>
              <a:ext cx="96126" cy="98278"/>
            </a:xfrm>
            <a:custGeom>
              <a:rect b="b" l="l" r="r" t="t"/>
              <a:pathLst>
                <a:path extrusionOk="0" h="3288" w="3216">
                  <a:moveTo>
                    <a:pt x="1" y="1"/>
                  </a:moveTo>
                  <a:lnTo>
                    <a:pt x="1" y="2358"/>
                  </a:lnTo>
                  <a:lnTo>
                    <a:pt x="1597" y="3287"/>
                  </a:lnTo>
                  <a:lnTo>
                    <a:pt x="3216" y="2406"/>
                  </a:lnTo>
                  <a:lnTo>
                    <a:pt x="3216" y="48"/>
                  </a:lnTo>
                  <a:lnTo>
                    <a:pt x="3216"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66"/>
            <p:cNvSpPr/>
            <p:nvPr/>
          </p:nvSpPr>
          <p:spPr>
            <a:xfrm>
              <a:off x="1688614" y="2492311"/>
              <a:ext cx="48422" cy="96844"/>
            </a:xfrm>
            <a:custGeom>
              <a:rect b="b" l="l" r="r" t="t"/>
              <a:pathLst>
                <a:path extrusionOk="0" h="3240" w="1620">
                  <a:moveTo>
                    <a:pt x="1" y="0"/>
                  </a:moveTo>
                  <a:lnTo>
                    <a:pt x="1" y="3239"/>
                  </a:lnTo>
                  <a:lnTo>
                    <a:pt x="1620" y="2358"/>
                  </a:lnTo>
                  <a:lnTo>
                    <a:pt x="162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66"/>
            <p:cNvSpPr/>
            <p:nvPr/>
          </p:nvSpPr>
          <p:spPr>
            <a:xfrm>
              <a:off x="1393209" y="2562763"/>
              <a:ext cx="95409" cy="168042"/>
            </a:xfrm>
            <a:custGeom>
              <a:rect b="b" l="l" r="r" t="t"/>
              <a:pathLst>
                <a:path extrusionOk="0" h="5622" w="3192">
                  <a:moveTo>
                    <a:pt x="1" y="1"/>
                  </a:moveTo>
                  <a:lnTo>
                    <a:pt x="1" y="5621"/>
                  </a:lnTo>
                  <a:lnTo>
                    <a:pt x="3192" y="5621"/>
                  </a:lnTo>
                  <a:lnTo>
                    <a:pt x="3192"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66"/>
            <p:cNvSpPr/>
            <p:nvPr/>
          </p:nvSpPr>
          <p:spPr>
            <a:xfrm>
              <a:off x="1440914" y="2562763"/>
              <a:ext cx="47704" cy="168042"/>
            </a:xfrm>
            <a:custGeom>
              <a:rect b="b" l="l" r="r" t="t"/>
              <a:pathLst>
                <a:path extrusionOk="0" h="5622" w="1596">
                  <a:moveTo>
                    <a:pt x="0" y="1"/>
                  </a:moveTo>
                  <a:lnTo>
                    <a:pt x="0" y="5621"/>
                  </a:lnTo>
                  <a:lnTo>
                    <a:pt x="1596" y="5621"/>
                  </a:lnTo>
                  <a:lnTo>
                    <a:pt x="1596"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66"/>
            <p:cNvSpPr/>
            <p:nvPr/>
          </p:nvSpPr>
          <p:spPr>
            <a:xfrm>
              <a:off x="1392491" y="2490877"/>
              <a:ext cx="96126" cy="98278"/>
            </a:xfrm>
            <a:custGeom>
              <a:rect b="b" l="l" r="r" t="t"/>
              <a:pathLst>
                <a:path extrusionOk="0" h="3288" w="3216">
                  <a:moveTo>
                    <a:pt x="1" y="1"/>
                  </a:moveTo>
                  <a:lnTo>
                    <a:pt x="1" y="2358"/>
                  </a:lnTo>
                  <a:lnTo>
                    <a:pt x="1620" y="3287"/>
                  </a:lnTo>
                  <a:lnTo>
                    <a:pt x="3216" y="2406"/>
                  </a:lnTo>
                  <a:lnTo>
                    <a:pt x="3216" y="48"/>
                  </a:lnTo>
                  <a:lnTo>
                    <a:pt x="3216"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66"/>
            <p:cNvSpPr/>
            <p:nvPr/>
          </p:nvSpPr>
          <p:spPr>
            <a:xfrm>
              <a:off x="1440914" y="2492311"/>
              <a:ext cx="47704" cy="96844"/>
            </a:xfrm>
            <a:custGeom>
              <a:rect b="b" l="l" r="r" t="t"/>
              <a:pathLst>
                <a:path extrusionOk="0" h="3240" w="1596">
                  <a:moveTo>
                    <a:pt x="0" y="0"/>
                  </a:moveTo>
                  <a:lnTo>
                    <a:pt x="0" y="3239"/>
                  </a:lnTo>
                  <a:lnTo>
                    <a:pt x="1596" y="2358"/>
                  </a:lnTo>
                  <a:lnTo>
                    <a:pt x="1596"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66"/>
            <p:cNvSpPr/>
            <p:nvPr/>
          </p:nvSpPr>
          <p:spPr>
            <a:xfrm>
              <a:off x="1565466" y="2492311"/>
              <a:ext cx="47734" cy="168012"/>
            </a:xfrm>
            <a:custGeom>
              <a:rect b="b" l="l" r="r" t="t"/>
              <a:pathLst>
                <a:path extrusionOk="0" h="5621" w="1597">
                  <a:moveTo>
                    <a:pt x="1" y="0"/>
                  </a:moveTo>
                  <a:lnTo>
                    <a:pt x="1" y="5620"/>
                  </a:lnTo>
                  <a:lnTo>
                    <a:pt x="1596" y="5620"/>
                  </a:lnTo>
                  <a:lnTo>
                    <a:pt x="1596"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66"/>
            <p:cNvSpPr/>
            <p:nvPr/>
          </p:nvSpPr>
          <p:spPr>
            <a:xfrm>
              <a:off x="1517791" y="2632527"/>
              <a:ext cx="95409" cy="98278"/>
            </a:xfrm>
            <a:custGeom>
              <a:rect b="b" l="l" r="r" t="t"/>
              <a:pathLst>
                <a:path extrusionOk="0" h="3288" w="3192">
                  <a:moveTo>
                    <a:pt x="1619" y="1"/>
                  </a:moveTo>
                  <a:lnTo>
                    <a:pt x="0" y="929"/>
                  </a:lnTo>
                  <a:lnTo>
                    <a:pt x="0" y="3287"/>
                  </a:lnTo>
                  <a:lnTo>
                    <a:pt x="3191" y="3287"/>
                  </a:lnTo>
                  <a:lnTo>
                    <a:pt x="3191" y="929"/>
                  </a:lnTo>
                  <a:lnTo>
                    <a:pt x="161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66"/>
            <p:cNvSpPr/>
            <p:nvPr/>
          </p:nvSpPr>
          <p:spPr>
            <a:xfrm>
              <a:off x="1565466" y="2632527"/>
              <a:ext cx="47734" cy="98278"/>
            </a:xfrm>
            <a:custGeom>
              <a:rect b="b" l="l" r="r" t="t"/>
              <a:pathLst>
                <a:path extrusionOk="0" h="3288" w="1597">
                  <a:moveTo>
                    <a:pt x="1" y="1"/>
                  </a:moveTo>
                  <a:lnTo>
                    <a:pt x="1" y="3287"/>
                  </a:lnTo>
                  <a:lnTo>
                    <a:pt x="1596" y="3287"/>
                  </a:lnTo>
                  <a:lnTo>
                    <a:pt x="1596" y="929"/>
                  </a:lnTo>
                  <a:lnTo>
                    <a:pt x="1"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2" name="Google Shape;3732;p66"/>
          <p:cNvGrpSpPr/>
          <p:nvPr/>
        </p:nvGrpSpPr>
        <p:grpSpPr>
          <a:xfrm>
            <a:off x="1049591" y="2982751"/>
            <a:ext cx="344543" cy="345977"/>
            <a:chOff x="1392491" y="2982751"/>
            <a:chExt cx="344543" cy="345977"/>
          </a:xfrm>
        </p:grpSpPr>
        <p:sp>
          <p:nvSpPr>
            <p:cNvPr id="3733" name="Google Shape;3733;p66"/>
            <p:cNvSpPr/>
            <p:nvPr/>
          </p:nvSpPr>
          <p:spPr>
            <a:xfrm>
              <a:off x="1438044" y="3029021"/>
              <a:ext cx="253437" cy="252720"/>
            </a:xfrm>
            <a:custGeom>
              <a:rect b="b" l="l" r="r" t="t"/>
              <a:pathLst>
                <a:path extrusionOk="0" h="8455" w="8479">
                  <a:moveTo>
                    <a:pt x="4216" y="0"/>
                  </a:moveTo>
                  <a:cubicBezTo>
                    <a:pt x="1906" y="0"/>
                    <a:pt x="1" y="1858"/>
                    <a:pt x="1" y="4215"/>
                  </a:cubicBezTo>
                  <a:cubicBezTo>
                    <a:pt x="1" y="6549"/>
                    <a:pt x="1882" y="8454"/>
                    <a:pt x="4216" y="8454"/>
                  </a:cubicBezTo>
                  <a:cubicBezTo>
                    <a:pt x="5478" y="8454"/>
                    <a:pt x="6597" y="7907"/>
                    <a:pt x="7383" y="7049"/>
                  </a:cubicBezTo>
                  <a:cubicBezTo>
                    <a:pt x="8074" y="6311"/>
                    <a:pt x="8479" y="5311"/>
                    <a:pt x="8479" y="4215"/>
                  </a:cubicBezTo>
                  <a:cubicBezTo>
                    <a:pt x="8479" y="1905"/>
                    <a:pt x="6574" y="0"/>
                    <a:pt x="4216"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66"/>
            <p:cNvSpPr/>
            <p:nvPr/>
          </p:nvSpPr>
          <p:spPr>
            <a:xfrm>
              <a:off x="1564061" y="3029021"/>
              <a:ext cx="127421" cy="252720"/>
            </a:xfrm>
            <a:custGeom>
              <a:rect b="b" l="l" r="r" t="t"/>
              <a:pathLst>
                <a:path extrusionOk="0" h="8455" w="4263">
                  <a:moveTo>
                    <a:pt x="0" y="0"/>
                  </a:moveTo>
                  <a:lnTo>
                    <a:pt x="0" y="8454"/>
                  </a:lnTo>
                  <a:cubicBezTo>
                    <a:pt x="1262" y="8454"/>
                    <a:pt x="2381" y="7907"/>
                    <a:pt x="3167" y="7049"/>
                  </a:cubicBezTo>
                  <a:cubicBezTo>
                    <a:pt x="3858" y="6311"/>
                    <a:pt x="4263" y="5311"/>
                    <a:pt x="4263" y="4215"/>
                  </a:cubicBezTo>
                  <a:cubicBezTo>
                    <a:pt x="4263" y="1905"/>
                    <a:pt x="2358" y="0"/>
                    <a:pt x="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66"/>
            <p:cNvSpPr/>
            <p:nvPr/>
          </p:nvSpPr>
          <p:spPr>
            <a:xfrm>
              <a:off x="1392491" y="2983468"/>
              <a:ext cx="178712" cy="345259"/>
            </a:xfrm>
            <a:custGeom>
              <a:rect b="b" l="l" r="r" t="t"/>
              <a:pathLst>
                <a:path extrusionOk="0" h="11551" w="5979">
                  <a:moveTo>
                    <a:pt x="5740" y="0"/>
                  </a:moveTo>
                  <a:cubicBezTo>
                    <a:pt x="4240" y="0"/>
                    <a:pt x="2763" y="596"/>
                    <a:pt x="1692" y="1691"/>
                  </a:cubicBezTo>
                  <a:cubicBezTo>
                    <a:pt x="620" y="2763"/>
                    <a:pt x="1" y="4215"/>
                    <a:pt x="1" y="5763"/>
                  </a:cubicBezTo>
                  <a:cubicBezTo>
                    <a:pt x="1" y="7311"/>
                    <a:pt x="596" y="8740"/>
                    <a:pt x="1692" y="9836"/>
                  </a:cubicBezTo>
                  <a:cubicBezTo>
                    <a:pt x="2763" y="10907"/>
                    <a:pt x="4240" y="11503"/>
                    <a:pt x="5740" y="11550"/>
                  </a:cubicBezTo>
                  <a:lnTo>
                    <a:pt x="5978" y="10598"/>
                  </a:lnTo>
                  <a:lnTo>
                    <a:pt x="5740" y="9693"/>
                  </a:lnTo>
                  <a:cubicBezTo>
                    <a:pt x="3597" y="9645"/>
                    <a:pt x="1858" y="7907"/>
                    <a:pt x="1858" y="5739"/>
                  </a:cubicBezTo>
                  <a:cubicBezTo>
                    <a:pt x="1858" y="3572"/>
                    <a:pt x="3597" y="1834"/>
                    <a:pt x="5740" y="1834"/>
                  </a:cubicBezTo>
                  <a:lnTo>
                    <a:pt x="5978" y="905"/>
                  </a:lnTo>
                  <a:lnTo>
                    <a:pt x="5740"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66"/>
            <p:cNvSpPr/>
            <p:nvPr/>
          </p:nvSpPr>
          <p:spPr>
            <a:xfrm>
              <a:off x="1564061" y="3233321"/>
              <a:ext cx="127421" cy="93257"/>
            </a:xfrm>
            <a:custGeom>
              <a:rect b="b" l="l" r="r" t="t"/>
              <a:pathLst>
                <a:path extrusionOk="0" h="3120" w="4263">
                  <a:moveTo>
                    <a:pt x="2929" y="0"/>
                  </a:moveTo>
                  <a:cubicBezTo>
                    <a:pt x="2215" y="810"/>
                    <a:pt x="1167" y="1286"/>
                    <a:pt x="0" y="1286"/>
                  </a:cubicBezTo>
                  <a:lnTo>
                    <a:pt x="0" y="3120"/>
                  </a:lnTo>
                  <a:cubicBezTo>
                    <a:pt x="1548" y="3120"/>
                    <a:pt x="2977" y="2524"/>
                    <a:pt x="4096" y="1429"/>
                  </a:cubicBezTo>
                  <a:lnTo>
                    <a:pt x="4263" y="1262"/>
                  </a:lnTo>
                  <a:lnTo>
                    <a:pt x="3810" y="310"/>
                  </a:lnTo>
                  <a:lnTo>
                    <a:pt x="2929"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66"/>
            <p:cNvSpPr/>
            <p:nvPr/>
          </p:nvSpPr>
          <p:spPr>
            <a:xfrm>
              <a:off x="1564061" y="2982751"/>
              <a:ext cx="172973" cy="288319"/>
            </a:xfrm>
            <a:custGeom>
              <a:rect b="b" l="l" r="r" t="t"/>
              <a:pathLst>
                <a:path extrusionOk="0" h="9646" w="5787">
                  <a:moveTo>
                    <a:pt x="0" y="0"/>
                  </a:moveTo>
                  <a:lnTo>
                    <a:pt x="0" y="1834"/>
                  </a:lnTo>
                  <a:cubicBezTo>
                    <a:pt x="2167" y="1834"/>
                    <a:pt x="3906" y="3596"/>
                    <a:pt x="3906" y="5740"/>
                  </a:cubicBezTo>
                  <a:cubicBezTo>
                    <a:pt x="3906" y="6740"/>
                    <a:pt x="3525" y="7669"/>
                    <a:pt x="2882" y="8359"/>
                  </a:cubicBezTo>
                  <a:lnTo>
                    <a:pt x="4239" y="9645"/>
                  </a:lnTo>
                  <a:cubicBezTo>
                    <a:pt x="5215" y="8574"/>
                    <a:pt x="5739" y="7192"/>
                    <a:pt x="5739" y="5763"/>
                  </a:cubicBezTo>
                  <a:cubicBezTo>
                    <a:pt x="5787" y="4216"/>
                    <a:pt x="5192" y="2787"/>
                    <a:pt x="4072" y="1691"/>
                  </a:cubicBezTo>
                  <a:cubicBezTo>
                    <a:pt x="2977" y="596"/>
                    <a:pt x="1548" y="0"/>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38" name="Google Shape;3738;p66"/>
          <p:cNvGrpSpPr/>
          <p:nvPr/>
        </p:nvGrpSpPr>
        <p:grpSpPr>
          <a:xfrm>
            <a:off x="1797794" y="2993421"/>
            <a:ext cx="344543" cy="344056"/>
            <a:chOff x="2064494" y="2993421"/>
            <a:chExt cx="344543" cy="344056"/>
          </a:xfrm>
        </p:grpSpPr>
        <p:sp>
          <p:nvSpPr>
            <p:cNvPr id="3739" name="Google Shape;3739;p66"/>
            <p:cNvSpPr/>
            <p:nvPr/>
          </p:nvSpPr>
          <p:spPr>
            <a:xfrm>
              <a:off x="2119313" y="3014793"/>
              <a:ext cx="85426" cy="100371"/>
            </a:xfrm>
            <a:custGeom>
              <a:rect b="b" l="l" r="r" t="t"/>
              <a:pathLst>
                <a:path extrusionOk="0" h="3358" w="2858">
                  <a:moveTo>
                    <a:pt x="1215" y="0"/>
                  </a:moveTo>
                  <a:lnTo>
                    <a:pt x="0" y="3120"/>
                  </a:lnTo>
                  <a:lnTo>
                    <a:pt x="619" y="3358"/>
                  </a:lnTo>
                  <a:lnTo>
                    <a:pt x="1691" y="667"/>
                  </a:lnTo>
                  <a:lnTo>
                    <a:pt x="2858" y="667"/>
                  </a:lnTo>
                  <a:lnTo>
                    <a:pt x="2858"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66"/>
            <p:cNvSpPr/>
            <p:nvPr/>
          </p:nvSpPr>
          <p:spPr>
            <a:xfrm>
              <a:off x="2118595" y="3213384"/>
              <a:ext cx="84021" cy="101088"/>
            </a:xfrm>
            <a:custGeom>
              <a:rect b="b" l="l" r="r" t="t"/>
              <a:pathLst>
                <a:path extrusionOk="0" h="3382" w="2811">
                  <a:moveTo>
                    <a:pt x="620" y="0"/>
                  </a:moveTo>
                  <a:lnTo>
                    <a:pt x="0" y="238"/>
                  </a:lnTo>
                  <a:lnTo>
                    <a:pt x="1215" y="3382"/>
                  </a:lnTo>
                  <a:lnTo>
                    <a:pt x="2810" y="3382"/>
                  </a:lnTo>
                  <a:lnTo>
                    <a:pt x="2810" y="2691"/>
                  </a:lnTo>
                  <a:lnTo>
                    <a:pt x="1667" y="2691"/>
                  </a:lnTo>
                  <a:lnTo>
                    <a:pt x="62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66"/>
            <p:cNvSpPr/>
            <p:nvPr/>
          </p:nvSpPr>
          <p:spPr>
            <a:xfrm>
              <a:off x="2166270" y="3108021"/>
              <a:ext cx="70511" cy="32789"/>
            </a:xfrm>
            <a:custGeom>
              <a:rect b="b" l="l" r="r" t="t"/>
              <a:pathLst>
                <a:path extrusionOk="0" h="1097" w="2359">
                  <a:moveTo>
                    <a:pt x="1168" y="1"/>
                  </a:moveTo>
                  <a:lnTo>
                    <a:pt x="1" y="477"/>
                  </a:lnTo>
                  <a:lnTo>
                    <a:pt x="263" y="1096"/>
                  </a:lnTo>
                  <a:lnTo>
                    <a:pt x="1311" y="667"/>
                  </a:lnTo>
                  <a:lnTo>
                    <a:pt x="2359" y="667"/>
                  </a:lnTo>
                  <a:lnTo>
                    <a:pt x="235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66"/>
            <p:cNvSpPr/>
            <p:nvPr/>
          </p:nvSpPr>
          <p:spPr>
            <a:xfrm>
              <a:off x="2166270" y="3187738"/>
              <a:ext cx="69793" cy="32789"/>
            </a:xfrm>
            <a:custGeom>
              <a:rect b="b" l="l" r="r" t="t"/>
              <a:pathLst>
                <a:path extrusionOk="0" h="1097" w="2335">
                  <a:moveTo>
                    <a:pt x="263" y="1"/>
                  </a:moveTo>
                  <a:lnTo>
                    <a:pt x="1" y="620"/>
                  </a:lnTo>
                  <a:lnTo>
                    <a:pt x="1168" y="1096"/>
                  </a:lnTo>
                  <a:lnTo>
                    <a:pt x="2335" y="1096"/>
                  </a:lnTo>
                  <a:lnTo>
                    <a:pt x="2335" y="453"/>
                  </a:lnTo>
                  <a:lnTo>
                    <a:pt x="1287" y="453"/>
                  </a:lnTo>
                  <a:lnTo>
                    <a:pt x="26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66"/>
            <p:cNvSpPr/>
            <p:nvPr/>
          </p:nvSpPr>
          <p:spPr>
            <a:xfrm>
              <a:off x="2064494" y="3102341"/>
              <a:ext cx="124582" cy="124582"/>
            </a:xfrm>
            <a:custGeom>
              <a:rect b="b" l="l" r="r" t="t"/>
              <a:pathLst>
                <a:path extrusionOk="0" h="4168" w="4168">
                  <a:moveTo>
                    <a:pt x="2096" y="0"/>
                  </a:moveTo>
                  <a:cubicBezTo>
                    <a:pt x="953" y="0"/>
                    <a:pt x="0" y="929"/>
                    <a:pt x="0" y="2096"/>
                  </a:cubicBezTo>
                  <a:cubicBezTo>
                    <a:pt x="0" y="3239"/>
                    <a:pt x="953" y="4168"/>
                    <a:pt x="2096" y="4168"/>
                  </a:cubicBezTo>
                  <a:cubicBezTo>
                    <a:pt x="3239" y="4168"/>
                    <a:pt x="4168" y="3239"/>
                    <a:pt x="4168" y="2096"/>
                  </a:cubicBezTo>
                  <a:cubicBezTo>
                    <a:pt x="4168" y="929"/>
                    <a:pt x="3239" y="0"/>
                    <a:pt x="2096"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66"/>
            <p:cNvSpPr/>
            <p:nvPr/>
          </p:nvSpPr>
          <p:spPr>
            <a:xfrm>
              <a:off x="2193321" y="2993421"/>
              <a:ext cx="183674" cy="64084"/>
            </a:xfrm>
            <a:custGeom>
              <a:rect b="b" l="l" r="r" t="t"/>
              <a:pathLst>
                <a:path extrusionOk="0" h="2144" w="6145">
                  <a:moveTo>
                    <a:pt x="1096" y="1"/>
                  </a:moveTo>
                  <a:cubicBezTo>
                    <a:pt x="477" y="1"/>
                    <a:pt x="1" y="501"/>
                    <a:pt x="25" y="1120"/>
                  </a:cubicBezTo>
                  <a:cubicBezTo>
                    <a:pt x="49" y="1691"/>
                    <a:pt x="525" y="2144"/>
                    <a:pt x="1096" y="2144"/>
                  </a:cubicBezTo>
                  <a:lnTo>
                    <a:pt x="6145" y="2144"/>
                  </a:lnTo>
                  <a:lnTo>
                    <a:pt x="6145"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66"/>
            <p:cNvSpPr/>
            <p:nvPr/>
          </p:nvSpPr>
          <p:spPr>
            <a:xfrm>
              <a:off x="2225363" y="3086679"/>
              <a:ext cx="183674" cy="64084"/>
            </a:xfrm>
            <a:custGeom>
              <a:rect b="b" l="l" r="r" t="t"/>
              <a:pathLst>
                <a:path extrusionOk="0" h="2144" w="6145">
                  <a:moveTo>
                    <a:pt x="1096" y="0"/>
                  </a:moveTo>
                  <a:cubicBezTo>
                    <a:pt x="477" y="0"/>
                    <a:pt x="1" y="500"/>
                    <a:pt x="24" y="1120"/>
                  </a:cubicBezTo>
                  <a:cubicBezTo>
                    <a:pt x="48" y="1691"/>
                    <a:pt x="524" y="2144"/>
                    <a:pt x="1096" y="2144"/>
                  </a:cubicBezTo>
                  <a:lnTo>
                    <a:pt x="6145" y="2144"/>
                  </a:lnTo>
                  <a:lnTo>
                    <a:pt x="6145"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66"/>
            <p:cNvSpPr/>
            <p:nvPr/>
          </p:nvSpPr>
          <p:spPr>
            <a:xfrm>
              <a:off x="2225363" y="3179907"/>
              <a:ext cx="183674" cy="64114"/>
            </a:xfrm>
            <a:custGeom>
              <a:rect b="b" l="l" r="r" t="t"/>
              <a:pathLst>
                <a:path extrusionOk="0" h="2145" w="6145">
                  <a:moveTo>
                    <a:pt x="1096" y="1"/>
                  </a:moveTo>
                  <a:cubicBezTo>
                    <a:pt x="477" y="1"/>
                    <a:pt x="1" y="501"/>
                    <a:pt x="24" y="1144"/>
                  </a:cubicBezTo>
                  <a:cubicBezTo>
                    <a:pt x="48" y="1692"/>
                    <a:pt x="524" y="2144"/>
                    <a:pt x="1096" y="2144"/>
                  </a:cubicBezTo>
                  <a:lnTo>
                    <a:pt x="6145" y="2144"/>
                  </a:lnTo>
                  <a:lnTo>
                    <a:pt x="6145"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66"/>
            <p:cNvSpPr/>
            <p:nvPr/>
          </p:nvSpPr>
          <p:spPr>
            <a:xfrm>
              <a:off x="2193321" y="3273164"/>
              <a:ext cx="183674" cy="64084"/>
            </a:xfrm>
            <a:custGeom>
              <a:rect b="b" l="l" r="r" t="t"/>
              <a:pathLst>
                <a:path extrusionOk="0" h="2144" w="6145">
                  <a:moveTo>
                    <a:pt x="1096" y="1"/>
                  </a:moveTo>
                  <a:cubicBezTo>
                    <a:pt x="477" y="1"/>
                    <a:pt x="1" y="525"/>
                    <a:pt x="25" y="1144"/>
                  </a:cubicBezTo>
                  <a:cubicBezTo>
                    <a:pt x="49" y="1715"/>
                    <a:pt x="525" y="2144"/>
                    <a:pt x="1096" y="2144"/>
                  </a:cubicBezTo>
                  <a:lnTo>
                    <a:pt x="6145" y="2144"/>
                  </a:lnTo>
                  <a:lnTo>
                    <a:pt x="6145"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66"/>
            <p:cNvSpPr/>
            <p:nvPr/>
          </p:nvSpPr>
          <p:spPr>
            <a:xfrm>
              <a:off x="2191916" y="3024029"/>
              <a:ext cx="185079" cy="32072"/>
            </a:xfrm>
            <a:custGeom>
              <a:rect b="b" l="l" r="r" t="t"/>
              <a:pathLst>
                <a:path extrusionOk="0" h="1073" w="6192">
                  <a:moveTo>
                    <a:pt x="0" y="1"/>
                  </a:moveTo>
                  <a:cubicBezTo>
                    <a:pt x="0" y="596"/>
                    <a:pt x="477" y="1072"/>
                    <a:pt x="1072" y="1072"/>
                  </a:cubicBezTo>
                  <a:lnTo>
                    <a:pt x="6192" y="1072"/>
                  </a:lnTo>
                  <a:lnTo>
                    <a:pt x="6192"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66"/>
            <p:cNvSpPr/>
            <p:nvPr/>
          </p:nvSpPr>
          <p:spPr>
            <a:xfrm>
              <a:off x="2223928" y="3118920"/>
              <a:ext cx="185109" cy="32042"/>
            </a:xfrm>
            <a:custGeom>
              <a:rect b="b" l="l" r="r" t="t"/>
              <a:pathLst>
                <a:path extrusionOk="0" h="1072" w="6193">
                  <a:moveTo>
                    <a:pt x="1" y="0"/>
                  </a:moveTo>
                  <a:cubicBezTo>
                    <a:pt x="1" y="595"/>
                    <a:pt x="477" y="1072"/>
                    <a:pt x="1073" y="1072"/>
                  </a:cubicBezTo>
                  <a:lnTo>
                    <a:pt x="6193" y="1072"/>
                  </a:lnTo>
                  <a:lnTo>
                    <a:pt x="6193"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66"/>
            <p:cNvSpPr/>
            <p:nvPr/>
          </p:nvSpPr>
          <p:spPr>
            <a:xfrm>
              <a:off x="2223928" y="3211232"/>
              <a:ext cx="185109" cy="32072"/>
            </a:xfrm>
            <a:custGeom>
              <a:rect b="b" l="l" r="r" t="t"/>
              <a:pathLst>
                <a:path extrusionOk="0" h="1073" w="6193">
                  <a:moveTo>
                    <a:pt x="1" y="1"/>
                  </a:moveTo>
                  <a:cubicBezTo>
                    <a:pt x="1" y="596"/>
                    <a:pt x="477" y="1072"/>
                    <a:pt x="1073" y="1072"/>
                  </a:cubicBezTo>
                  <a:lnTo>
                    <a:pt x="6193" y="1072"/>
                  </a:lnTo>
                  <a:lnTo>
                    <a:pt x="619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66"/>
            <p:cNvSpPr/>
            <p:nvPr/>
          </p:nvSpPr>
          <p:spPr>
            <a:xfrm>
              <a:off x="2191916" y="3305405"/>
              <a:ext cx="185079" cy="32072"/>
            </a:xfrm>
            <a:custGeom>
              <a:rect b="b" l="l" r="r" t="t"/>
              <a:pathLst>
                <a:path extrusionOk="0" h="1073" w="6192">
                  <a:moveTo>
                    <a:pt x="0" y="0"/>
                  </a:moveTo>
                  <a:cubicBezTo>
                    <a:pt x="0" y="596"/>
                    <a:pt x="477" y="1072"/>
                    <a:pt x="1072" y="1072"/>
                  </a:cubicBezTo>
                  <a:lnTo>
                    <a:pt x="6192" y="1072"/>
                  </a:lnTo>
                  <a:lnTo>
                    <a:pt x="619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66"/>
            <p:cNvSpPr/>
            <p:nvPr/>
          </p:nvSpPr>
          <p:spPr>
            <a:xfrm>
              <a:off x="2064494" y="3164962"/>
              <a:ext cx="124582" cy="61962"/>
            </a:xfrm>
            <a:custGeom>
              <a:rect b="b" l="l" r="r" t="t"/>
              <a:pathLst>
                <a:path extrusionOk="0" h="2073" w="4168">
                  <a:moveTo>
                    <a:pt x="0" y="1"/>
                  </a:moveTo>
                  <a:cubicBezTo>
                    <a:pt x="0" y="1168"/>
                    <a:pt x="929" y="2073"/>
                    <a:pt x="2096" y="2073"/>
                  </a:cubicBezTo>
                  <a:cubicBezTo>
                    <a:pt x="3263" y="2073"/>
                    <a:pt x="4168" y="1168"/>
                    <a:pt x="4168"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3" name="Google Shape;3753;p66"/>
          <p:cNvGrpSpPr/>
          <p:nvPr/>
        </p:nvGrpSpPr>
        <p:grpSpPr>
          <a:xfrm>
            <a:off x="2556667" y="2990582"/>
            <a:ext cx="343109" cy="344545"/>
            <a:chOff x="2747167" y="2990582"/>
            <a:chExt cx="343109" cy="344545"/>
          </a:xfrm>
        </p:grpSpPr>
        <p:sp>
          <p:nvSpPr>
            <p:cNvPr id="3754" name="Google Shape;3754;p66"/>
            <p:cNvSpPr/>
            <p:nvPr/>
          </p:nvSpPr>
          <p:spPr>
            <a:xfrm>
              <a:off x="2773500" y="2991987"/>
              <a:ext cx="290441" cy="330314"/>
            </a:xfrm>
            <a:custGeom>
              <a:rect b="b" l="l" r="r" t="t"/>
              <a:pathLst>
                <a:path extrusionOk="0" h="11051" w="9717">
                  <a:moveTo>
                    <a:pt x="9717" y="1"/>
                  </a:moveTo>
                  <a:cubicBezTo>
                    <a:pt x="9169" y="477"/>
                    <a:pt x="8598" y="954"/>
                    <a:pt x="7978" y="1406"/>
                  </a:cubicBezTo>
                  <a:cubicBezTo>
                    <a:pt x="7669" y="1644"/>
                    <a:pt x="7454" y="2573"/>
                    <a:pt x="7097" y="2787"/>
                  </a:cubicBezTo>
                  <a:cubicBezTo>
                    <a:pt x="7048" y="2812"/>
                    <a:pt x="6996" y="2822"/>
                    <a:pt x="6941" y="2822"/>
                  </a:cubicBezTo>
                  <a:cubicBezTo>
                    <a:pt x="6675" y="2822"/>
                    <a:pt x="6349" y="2586"/>
                    <a:pt x="6072" y="2586"/>
                  </a:cubicBezTo>
                  <a:cubicBezTo>
                    <a:pt x="6014" y="2586"/>
                    <a:pt x="5959" y="2596"/>
                    <a:pt x="5907" y="2621"/>
                  </a:cubicBezTo>
                  <a:cubicBezTo>
                    <a:pt x="5240" y="2930"/>
                    <a:pt x="4525" y="3192"/>
                    <a:pt x="3811" y="3406"/>
                  </a:cubicBezTo>
                  <a:cubicBezTo>
                    <a:pt x="3501" y="3502"/>
                    <a:pt x="3215" y="4097"/>
                    <a:pt x="2906" y="4168"/>
                  </a:cubicBezTo>
                  <a:cubicBezTo>
                    <a:pt x="2875" y="4177"/>
                    <a:pt x="2844" y="4181"/>
                    <a:pt x="2811" y="4181"/>
                  </a:cubicBezTo>
                  <a:cubicBezTo>
                    <a:pt x="2511" y="4181"/>
                    <a:pt x="2128" y="3852"/>
                    <a:pt x="1816" y="3852"/>
                  </a:cubicBezTo>
                  <a:cubicBezTo>
                    <a:pt x="1790" y="3852"/>
                    <a:pt x="1764" y="3854"/>
                    <a:pt x="1739" y="3859"/>
                  </a:cubicBezTo>
                  <a:cubicBezTo>
                    <a:pt x="1167" y="3930"/>
                    <a:pt x="596" y="3978"/>
                    <a:pt x="1" y="4002"/>
                  </a:cubicBezTo>
                  <a:lnTo>
                    <a:pt x="1" y="11051"/>
                  </a:lnTo>
                  <a:lnTo>
                    <a:pt x="9717" y="11051"/>
                  </a:lnTo>
                  <a:lnTo>
                    <a:pt x="9717"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66"/>
            <p:cNvSpPr/>
            <p:nvPr/>
          </p:nvSpPr>
          <p:spPr>
            <a:xfrm>
              <a:off x="2825479" y="3093075"/>
              <a:ext cx="61932" cy="227822"/>
            </a:xfrm>
            <a:custGeom>
              <a:rect b="b" l="l" r="r" t="t"/>
              <a:pathLst>
                <a:path extrusionOk="0" h="7622" w="2072">
                  <a:moveTo>
                    <a:pt x="2072" y="1"/>
                  </a:moveTo>
                  <a:cubicBezTo>
                    <a:pt x="1405" y="191"/>
                    <a:pt x="714" y="358"/>
                    <a:pt x="0" y="429"/>
                  </a:cubicBezTo>
                  <a:lnTo>
                    <a:pt x="0" y="7621"/>
                  </a:lnTo>
                  <a:lnTo>
                    <a:pt x="2072" y="7621"/>
                  </a:lnTo>
                  <a:lnTo>
                    <a:pt x="2072"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66"/>
            <p:cNvSpPr/>
            <p:nvPr/>
          </p:nvSpPr>
          <p:spPr>
            <a:xfrm>
              <a:off x="2950032" y="3033295"/>
              <a:ext cx="61962" cy="287602"/>
            </a:xfrm>
            <a:custGeom>
              <a:rect b="b" l="l" r="r" t="t"/>
              <a:pathLst>
                <a:path extrusionOk="0" h="9622" w="2073">
                  <a:moveTo>
                    <a:pt x="2072" y="0"/>
                  </a:moveTo>
                  <a:cubicBezTo>
                    <a:pt x="1429" y="476"/>
                    <a:pt x="715" y="858"/>
                    <a:pt x="1" y="1215"/>
                  </a:cubicBezTo>
                  <a:lnTo>
                    <a:pt x="1" y="9621"/>
                  </a:lnTo>
                  <a:lnTo>
                    <a:pt x="2072" y="9621"/>
                  </a:lnTo>
                  <a:lnTo>
                    <a:pt x="207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66"/>
            <p:cNvSpPr/>
            <p:nvPr/>
          </p:nvSpPr>
          <p:spPr>
            <a:xfrm>
              <a:off x="3011964" y="2990582"/>
              <a:ext cx="51291" cy="331002"/>
            </a:xfrm>
            <a:custGeom>
              <a:rect b="b" l="l" r="r" t="t"/>
              <a:pathLst>
                <a:path extrusionOk="0" h="11074" w="1716">
                  <a:moveTo>
                    <a:pt x="1715" y="0"/>
                  </a:moveTo>
                  <a:cubicBezTo>
                    <a:pt x="1191" y="524"/>
                    <a:pt x="596" y="1001"/>
                    <a:pt x="0" y="1453"/>
                  </a:cubicBezTo>
                  <a:lnTo>
                    <a:pt x="0" y="11074"/>
                  </a:lnTo>
                  <a:lnTo>
                    <a:pt x="1715" y="11074"/>
                  </a:lnTo>
                  <a:lnTo>
                    <a:pt x="1715"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66"/>
            <p:cNvSpPr/>
            <p:nvPr/>
          </p:nvSpPr>
          <p:spPr>
            <a:xfrm>
              <a:off x="2918707" y="3069582"/>
              <a:ext cx="31355" cy="251315"/>
            </a:xfrm>
            <a:custGeom>
              <a:rect b="b" l="l" r="r" t="t"/>
              <a:pathLst>
                <a:path extrusionOk="0" h="8408" w="1049">
                  <a:moveTo>
                    <a:pt x="1049" y="1"/>
                  </a:moveTo>
                  <a:cubicBezTo>
                    <a:pt x="691" y="144"/>
                    <a:pt x="358" y="286"/>
                    <a:pt x="1" y="406"/>
                  </a:cubicBezTo>
                  <a:lnTo>
                    <a:pt x="1" y="8407"/>
                  </a:lnTo>
                  <a:lnTo>
                    <a:pt x="1049" y="8407"/>
                  </a:lnTo>
                  <a:lnTo>
                    <a:pt x="1049"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66"/>
            <p:cNvSpPr/>
            <p:nvPr/>
          </p:nvSpPr>
          <p:spPr>
            <a:xfrm>
              <a:off x="2747167" y="3314443"/>
              <a:ext cx="343107" cy="20684"/>
            </a:xfrm>
            <a:custGeom>
              <a:rect b="b" l="l" r="r" t="t"/>
              <a:pathLst>
                <a:path extrusionOk="0" h="692" w="11479">
                  <a:moveTo>
                    <a:pt x="0" y="1"/>
                  </a:moveTo>
                  <a:lnTo>
                    <a:pt x="0" y="691"/>
                  </a:lnTo>
                  <a:lnTo>
                    <a:pt x="11479" y="691"/>
                  </a:lnTo>
                  <a:lnTo>
                    <a:pt x="1147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66"/>
            <p:cNvSpPr/>
            <p:nvPr/>
          </p:nvSpPr>
          <p:spPr>
            <a:xfrm>
              <a:off x="2918707" y="3314443"/>
              <a:ext cx="171569" cy="20684"/>
            </a:xfrm>
            <a:custGeom>
              <a:rect b="b" l="l" r="r" t="t"/>
              <a:pathLst>
                <a:path extrusionOk="0" h="692" w="5740">
                  <a:moveTo>
                    <a:pt x="1" y="1"/>
                  </a:moveTo>
                  <a:lnTo>
                    <a:pt x="1" y="691"/>
                  </a:lnTo>
                  <a:lnTo>
                    <a:pt x="5740" y="691"/>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1" name="Google Shape;3761;p66"/>
          <p:cNvGrpSpPr/>
          <p:nvPr/>
        </p:nvGrpSpPr>
        <p:grpSpPr>
          <a:xfrm>
            <a:off x="3264996" y="2977041"/>
            <a:ext cx="343826" cy="344843"/>
            <a:chOff x="3379296" y="2977041"/>
            <a:chExt cx="343826" cy="344843"/>
          </a:xfrm>
        </p:grpSpPr>
        <p:sp>
          <p:nvSpPr>
            <p:cNvPr id="3762" name="Google Shape;3762;p66"/>
            <p:cNvSpPr/>
            <p:nvPr/>
          </p:nvSpPr>
          <p:spPr>
            <a:xfrm>
              <a:off x="3565781" y="3048957"/>
              <a:ext cx="157341" cy="156624"/>
            </a:xfrm>
            <a:custGeom>
              <a:rect b="b" l="l" r="r" t="t"/>
              <a:pathLst>
                <a:path extrusionOk="0" h="5240" w="5264">
                  <a:moveTo>
                    <a:pt x="2644" y="0"/>
                  </a:moveTo>
                  <a:cubicBezTo>
                    <a:pt x="1192" y="0"/>
                    <a:pt x="1" y="1167"/>
                    <a:pt x="1" y="2620"/>
                  </a:cubicBezTo>
                  <a:cubicBezTo>
                    <a:pt x="1" y="4072"/>
                    <a:pt x="1192" y="5239"/>
                    <a:pt x="2644" y="5239"/>
                  </a:cubicBezTo>
                  <a:cubicBezTo>
                    <a:pt x="4073" y="5239"/>
                    <a:pt x="5264" y="4072"/>
                    <a:pt x="5264" y="2620"/>
                  </a:cubicBezTo>
                  <a:cubicBezTo>
                    <a:pt x="5264" y="1167"/>
                    <a:pt x="4073" y="0"/>
                    <a:pt x="2644"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66"/>
            <p:cNvSpPr/>
            <p:nvPr/>
          </p:nvSpPr>
          <p:spPr>
            <a:xfrm>
              <a:off x="3533051" y="3164962"/>
              <a:ext cx="156624" cy="156624"/>
            </a:xfrm>
            <a:custGeom>
              <a:rect b="b" l="l" r="r" t="t"/>
              <a:pathLst>
                <a:path extrusionOk="0" h="5240" w="5240">
                  <a:moveTo>
                    <a:pt x="2620" y="1"/>
                  </a:moveTo>
                  <a:cubicBezTo>
                    <a:pt x="1167" y="1"/>
                    <a:pt x="0" y="1168"/>
                    <a:pt x="0" y="2620"/>
                  </a:cubicBezTo>
                  <a:cubicBezTo>
                    <a:pt x="0" y="4073"/>
                    <a:pt x="1167" y="5240"/>
                    <a:pt x="2620" y="5240"/>
                  </a:cubicBezTo>
                  <a:cubicBezTo>
                    <a:pt x="4073" y="5240"/>
                    <a:pt x="5240" y="4073"/>
                    <a:pt x="5240" y="2620"/>
                  </a:cubicBezTo>
                  <a:cubicBezTo>
                    <a:pt x="5240" y="1168"/>
                    <a:pt x="4073" y="1"/>
                    <a:pt x="2620"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66"/>
            <p:cNvSpPr/>
            <p:nvPr/>
          </p:nvSpPr>
          <p:spPr>
            <a:xfrm>
              <a:off x="3472553" y="2977759"/>
              <a:ext cx="152349" cy="156624"/>
            </a:xfrm>
            <a:custGeom>
              <a:rect b="b" l="l" r="r" t="t"/>
              <a:pathLst>
                <a:path extrusionOk="0" h="5240" w="5097">
                  <a:moveTo>
                    <a:pt x="2620" y="1"/>
                  </a:moveTo>
                  <a:cubicBezTo>
                    <a:pt x="1191" y="1"/>
                    <a:pt x="0" y="1168"/>
                    <a:pt x="0" y="2620"/>
                  </a:cubicBezTo>
                  <a:cubicBezTo>
                    <a:pt x="0" y="4049"/>
                    <a:pt x="1167" y="5240"/>
                    <a:pt x="2620" y="5240"/>
                  </a:cubicBezTo>
                  <a:cubicBezTo>
                    <a:pt x="4096" y="5240"/>
                    <a:pt x="5097" y="4073"/>
                    <a:pt x="5097" y="2620"/>
                  </a:cubicBezTo>
                  <a:cubicBezTo>
                    <a:pt x="5097" y="1168"/>
                    <a:pt x="4049" y="1"/>
                    <a:pt x="2620"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66"/>
            <p:cNvSpPr/>
            <p:nvPr/>
          </p:nvSpPr>
          <p:spPr>
            <a:xfrm>
              <a:off x="3401355" y="3164812"/>
              <a:ext cx="173721" cy="157072"/>
            </a:xfrm>
            <a:custGeom>
              <a:rect b="b" l="l" r="r" t="t"/>
              <a:pathLst>
                <a:path extrusionOk="0" h="5255" w="5812">
                  <a:moveTo>
                    <a:pt x="3002" y="1"/>
                  </a:moveTo>
                  <a:cubicBezTo>
                    <a:pt x="2195" y="1"/>
                    <a:pt x="1388" y="375"/>
                    <a:pt x="858" y="1077"/>
                  </a:cubicBezTo>
                  <a:cubicBezTo>
                    <a:pt x="1" y="2244"/>
                    <a:pt x="263" y="3864"/>
                    <a:pt x="1430" y="4745"/>
                  </a:cubicBezTo>
                  <a:cubicBezTo>
                    <a:pt x="1902" y="5089"/>
                    <a:pt x="2448" y="5255"/>
                    <a:pt x="2986" y="5255"/>
                  </a:cubicBezTo>
                  <a:cubicBezTo>
                    <a:pt x="3750" y="5255"/>
                    <a:pt x="4499" y="4921"/>
                    <a:pt x="5002" y="4292"/>
                  </a:cubicBezTo>
                  <a:cubicBezTo>
                    <a:pt x="5049" y="4269"/>
                    <a:pt x="5073" y="4197"/>
                    <a:pt x="5097" y="4173"/>
                  </a:cubicBezTo>
                  <a:cubicBezTo>
                    <a:pt x="5812" y="3197"/>
                    <a:pt x="5764" y="1840"/>
                    <a:pt x="5002" y="958"/>
                  </a:cubicBezTo>
                  <a:cubicBezTo>
                    <a:pt x="4883" y="816"/>
                    <a:pt x="4716" y="649"/>
                    <a:pt x="4526" y="506"/>
                  </a:cubicBezTo>
                  <a:cubicBezTo>
                    <a:pt x="4070" y="165"/>
                    <a:pt x="3536" y="1"/>
                    <a:pt x="3002"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66"/>
            <p:cNvSpPr/>
            <p:nvPr/>
          </p:nvSpPr>
          <p:spPr>
            <a:xfrm>
              <a:off x="3379296" y="3048957"/>
              <a:ext cx="156624" cy="156624"/>
            </a:xfrm>
            <a:custGeom>
              <a:rect b="b" l="l" r="r" t="t"/>
              <a:pathLst>
                <a:path extrusionOk="0" h="5240" w="5240">
                  <a:moveTo>
                    <a:pt x="2620" y="0"/>
                  </a:moveTo>
                  <a:cubicBezTo>
                    <a:pt x="1167" y="0"/>
                    <a:pt x="1" y="1167"/>
                    <a:pt x="1" y="2620"/>
                  </a:cubicBezTo>
                  <a:cubicBezTo>
                    <a:pt x="1" y="4072"/>
                    <a:pt x="1167" y="5239"/>
                    <a:pt x="2620" y="5239"/>
                  </a:cubicBezTo>
                  <a:cubicBezTo>
                    <a:pt x="4073" y="5239"/>
                    <a:pt x="5240" y="4072"/>
                    <a:pt x="5240" y="2620"/>
                  </a:cubicBezTo>
                  <a:cubicBezTo>
                    <a:pt x="5240" y="1167"/>
                    <a:pt x="4073" y="0"/>
                    <a:pt x="2620"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66"/>
            <p:cNvSpPr/>
            <p:nvPr/>
          </p:nvSpPr>
          <p:spPr>
            <a:xfrm>
              <a:off x="3550836" y="3193447"/>
              <a:ext cx="24241" cy="99683"/>
            </a:xfrm>
            <a:custGeom>
              <a:rect b="b" l="l" r="r" t="t"/>
              <a:pathLst>
                <a:path extrusionOk="0" h="3335" w="811">
                  <a:moveTo>
                    <a:pt x="1" y="0"/>
                  </a:moveTo>
                  <a:lnTo>
                    <a:pt x="1" y="3334"/>
                  </a:lnTo>
                  <a:cubicBezTo>
                    <a:pt x="48" y="3311"/>
                    <a:pt x="72" y="3239"/>
                    <a:pt x="96" y="3215"/>
                  </a:cubicBezTo>
                  <a:cubicBezTo>
                    <a:pt x="811" y="2239"/>
                    <a:pt x="763" y="882"/>
                    <a:pt x="1"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66"/>
            <p:cNvSpPr/>
            <p:nvPr/>
          </p:nvSpPr>
          <p:spPr>
            <a:xfrm>
              <a:off x="3550836" y="2977041"/>
              <a:ext cx="78342" cy="157341"/>
            </a:xfrm>
            <a:custGeom>
              <a:rect b="b" l="l" r="r" t="t"/>
              <a:pathLst>
                <a:path extrusionOk="0" h="5264" w="2621">
                  <a:moveTo>
                    <a:pt x="1" y="1"/>
                  </a:moveTo>
                  <a:lnTo>
                    <a:pt x="1" y="5264"/>
                  </a:lnTo>
                  <a:cubicBezTo>
                    <a:pt x="1430" y="5264"/>
                    <a:pt x="2620" y="4097"/>
                    <a:pt x="2620" y="2644"/>
                  </a:cubicBezTo>
                  <a:cubicBezTo>
                    <a:pt x="2620" y="1192"/>
                    <a:pt x="1477" y="25"/>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66"/>
            <p:cNvSpPr/>
            <p:nvPr/>
          </p:nvSpPr>
          <p:spPr>
            <a:xfrm>
              <a:off x="3493177" y="3101624"/>
              <a:ext cx="116063" cy="116063"/>
            </a:xfrm>
            <a:custGeom>
              <a:rect b="b" l="l" r="r" t="t"/>
              <a:pathLst>
                <a:path extrusionOk="0" h="3883" w="3883">
                  <a:moveTo>
                    <a:pt x="1930" y="0"/>
                  </a:moveTo>
                  <a:cubicBezTo>
                    <a:pt x="858" y="0"/>
                    <a:pt x="1" y="858"/>
                    <a:pt x="1" y="1929"/>
                  </a:cubicBezTo>
                  <a:cubicBezTo>
                    <a:pt x="1" y="3001"/>
                    <a:pt x="858" y="3882"/>
                    <a:pt x="1930" y="3882"/>
                  </a:cubicBezTo>
                  <a:cubicBezTo>
                    <a:pt x="3001" y="3882"/>
                    <a:pt x="3883" y="3001"/>
                    <a:pt x="3883" y="1929"/>
                  </a:cubicBezTo>
                  <a:cubicBezTo>
                    <a:pt x="3883" y="858"/>
                    <a:pt x="3001" y="0"/>
                    <a:pt x="1930"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66"/>
            <p:cNvSpPr/>
            <p:nvPr/>
          </p:nvSpPr>
          <p:spPr>
            <a:xfrm>
              <a:off x="3550118" y="3102341"/>
              <a:ext cx="57688" cy="115346"/>
            </a:xfrm>
            <a:custGeom>
              <a:rect b="b" l="l" r="r" t="t"/>
              <a:pathLst>
                <a:path extrusionOk="0" h="3859" w="1930">
                  <a:moveTo>
                    <a:pt x="1" y="0"/>
                  </a:moveTo>
                  <a:lnTo>
                    <a:pt x="1" y="3858"/>
                  </a:lnTo>
                  <a:cubicBezTo>
                    <a:pt x="1073" y="3858"/>
                    <a:pt x="1930" y="2977"/>
                    <a:pt x="1930" y="1905"/>
                  </a:cubicBezTo>
                  <a:cubicBezTo>
                    <a:pt x="1930" y="834"/>
                    <a:pt x="1096" y="0"/>
                    <a:pt x="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1" name="Google Shape;3771;p66"/>
          <p:cNvGrpSpPr/>
          <p:nvPr/>
        </p:nvGrpSpPr>
        <p:grpSpPr>
          <a:xfrm>
            <a:off x="4038814" y="2999130"/>
            <a:ext cx="343826" cy="319615"/>
            <a:chOff x="4076914" y="2999130"/>
            <a:chExt cx="343826" cy="319615"/>
          </a:xfrm>
        </p:grpSpPr>
        <p:sp>
          <p:nvSpPr>
            <p:cNvPr id="3772" name="Google Shape;3772;p66"/>
            <p:cNvSpPr/>
            <p:nvPr/>
          </p:nvSpPr>
          <p:spPr>
            <a:xfrm>
              <a:off x="4273382" y="2999130"/>
              <a:ext cx="147358" cy="319614"/>
            </a:xfrm>
            <a:custGeom>
              <a:rect b="b" l="l" r="r" t="t"/>
              <a:pathLst>
                <a:path extrusionOk="0" h="10693" w="4930">
                  <a:moveTo>
                    <a:pt x="0" y="0"/>
                  </a:moveTo>
                  <a:lnTo>
                    <a:pt x="0" y="10693"/>
                  </a:lnTo>
                  <a:lnTo>
                    <a:pt x="3501" y="10693"/>
                  </a:lnTo>
                  <a:lnTo>
                    <a:pt x="3501" y="7002"/>
                  </a:lnTo>
                  <a:lnTo>
                    <a:pt x="4930" y="5358"/>
                  </a:lnTo>
                  <a:lnTo>
                    <a:pt x="3501" y="3691"/>
                  </a:lnTo>
                  <a:lnTo>
                    <a:pt x="3501"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66"/>
            <p:cNvSpPr/>
            <p:nvPr/>
          </p:nvSpPr>
          <p:spPr>
            <a:xfrm>
              <a:off x="4273382" y="3158565"/>
              <a:ext cx="147358" cy="160181"/>
            </a:xfrm>
            <a:custGeom>
              <a:rect b="b" l="l" r="r" t="t"/>
              <a:pathLst>
                <a:path extrusionOk="0" h="5359" w="4930">
                  <a:moveTo>
                    <a:pt x="0" y="1"/>
                  </a:moveTo>
                  <a:lnTo>
                    <a:pt x="0" y="5359"/>
                  </a:lnTo>
                  <a:lnTo>
                    <a:pt x="3501" y="5359"/>
                  </a:lnTo>
                  <a:lnTo>
                    <a:pt x="3501" y="1668"/>
                  </a:lnTo>
                  <a:lnTo>
                    <a:pt x="4930"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66"/>
            <p:cNvSpPr/>
            <p:nvPr/>
          </p:nvSpPr>
          <p:spPr>
            <a:xfrm>
              <a:off x="4303273" y="3029738"/>
              <a:ext cx="44177" cy="20654"/>
            </a:xfrm>
            <a:custGeom>
              <a:rect b="b" l="l" r="r" t="t"/>
              <a:pathLst>
                <a:path extrusionOk="0" h="691" w="1478">
                  <a:moveTo>
                    <a:pt x="1" y="0"/>
                  </a:moveTo>
                  <a:lnTo>
                    <a:pt x="1" y="691"/>
                  </a:lnTo>
                  <a:lnTo>
                    <a:pt x="1477" y="691"/>
                  </a:lnTo>
                  <a:lnTo>
                    <a:pt x="1477"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66"/>
            <p:cNvSpPr/>
            <p:nvPr/>
          </p:nvSpPr>
          <p:spPr>
            <a:xfrm>
              <a:off x="4303273" y="3078130"/>
              <a:ext cx="44177" cy="20684"/>
            </a:xfrm>
            <a:custGeom>
              <a:rect b="b" l="l" r="r" t="t"/>
              <a:pathLst>
                <a:path extrusionOk="0" h="692" w="1478">
                  <a:moveTo>
                    <a:pt x="1" y="0"/>
                  </a:moveTo>
                  <a:lnTo>
                    <a:pt x="1" y="691"/>
                  </a:lnTo>
                  <a:lnTo>
                    <a:pt x="1477" y="691"/>
                  </a:lnTo>
                  <a:lnTo>
                    <a:pt x="1477"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66"/>
            <p:cNvSpPr/>
            <p:nvPr/>
          </p:nvSpPr>
          <p:spPr>
            <a:xfrm>
              <a:off x="4175133" y="2999130"/>
              <a:ext cx="148105" cy="319614"/>
            </a:xfrm>
            <a:custGeom>
              <a:rect b="b" l="l" r="r" t="t"/>
              <a:pathLst>
                <a:path extrusionOk="0" h="10693" w="4955">
                  <a:moveTo>
                    <a:pt x="1" y="0"/>
                  </a:moveTo>
                  <a:lnTo>
                    <a:pt x="1" y="10693"/>
                  </a:lnTo>
                  <a:lnTo>
                    <a:pt x="3526" y="10693"/>
                  </a:lnTo>
                  <a:lnTo>
                    <a:pt x="3526" y="7002"/>
                  </a:lnTo>
                  <a:lnTo>
                    <a:pt x="4954" y="5358"/>
                  </a:lnTo>
                  <a:lnTo>
                    <a:pt x="3526" y="3691"/>
                  </a:lnTo>
                  <a:lnTo>
                    <a:pt x="3526"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66"/>
            <p:cNvSpPr/>
            <p:nvPr/>
          </p:nvSpPr>
          <p:spPr>
            <a:xfrm>
              <a:off x="4175729" y="3158565"/>
              <a:ext cx="148105" cy="160181"/>
            </a:xfrm>
            <a:custGeom>
              <a:rect b="b" l="l" r="r" t="t"/>
              <a:pathLst>
                <a:path extrusionOk="0" h="5359" w="4955">
                  <a:moveTo>
                    <a:pt x="1" y="1"/>
                  </a:moveTo>
                  <a:lnTo>
                    <a:pt x="1" y="5359"/>
                  </a:lnTo>
                  <a:lnTo>
                    <a:pt x="3526" y="5359"/>
                  </a:lnTo>
                  <a:lnTo>
                    <a:pt x="3526" y="1668"/>
                  </a:lnTo>
                  <a:lnTo>
                    <a:pt x="495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66"/>
            <p:cNvSpPr/>
            <p:nvPr/>
          </p:nvSpPr>
          <p:spPr>
            <a:xfrm>
              <a:off x="4076914" y="2999130"/>
              <a:ext cx="147388" cy="319614"/>
            </a:xfrm>
            <a:custGeom>
              <a:rect b="b" l="l" r="r" t="t"/>
              <a:pathLst>
                <a:path extrusionOk="0" h="10693" w="4931">
                  <a:moveTo>
                    <a:pt x="1" y="0"/>
                  </a:moveTo>
                  <a:lnTo>
                    <a:pt x="1" y="10693"/>
                  </a:lnTo>
                  <a:lnTo>
                    <a:pt x="3501" y="10693"/>
                  </a:lnTo>
                  <a:lnTo>
                    <a:pt x="3501" y="7002"/>
                  </a:lnTo>
                  <a:lnTo>
                    <a:pt x="4930" y="5358"/>
                  </a:lnTo>
                  <a:lnTo>
                    <a:pt x="3501" y="3691"/>
                  </a:lnTo>
                  <a:lnTo>
                    <a:pt x="3501"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66"/>
            <p:cNvSpPr/>
            <p:nvPr/>
          </p:nvSpPr>
          <p:spPr>
            <a:xfrm>
              <a:off x="4107521" y="3029738"/>
              <a:ext cx="44177" cy="20654"/>
            </a:xfrm>
            <a:custGeom>
              <a:rect b="b" l="l" r="r" t="t"/>
              <a:pathLst>
                <a:path extrusionOk="0" h="691" w="1478">
                  <a:moveTo>
                    <a:pt x="1" y="0"/>
                  </a:moveTo>
                  <a:lnTo>
                    <a:pt x="1" y="691"/>
                  </a:lnTo>
                  <a:lnTo>
                    <a:pt x="1477" y="691"/>
                  </a:lnTo>
                  <a:lnTo>
                    <a:pt x="1477"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66"/>
            <p:cNvSpPr/>
            <p:nvPr/>
          </p:nvSpPr>
          <p:spPr>
            <a:xfrm>
              <a:off x="4107521" y="3078130"/>
              <a:ext cx="44177" cy="20684"/>
            </a:xfrm>
            <a:custGeom>
              <a:rect b="b" l="l" r="r" t="t"/>
              <a:pathLst>
                <a:path extrusionOk="0" h="692" w="1478">
                  <a:moveTo>
                    <a:pt x="1" y="0"/>
                  </a:moveTo>
                  <a:lnTo>
                    <a:pt x="1" y="691"/>
                  </a:lnTo>
                  <a:lnTo>
                    <a:pt x="1477" y="691"/>
                  </a:lnTo>
                  <a:lnTo>
                    <a:pt x="1477"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66"/>
            <p:cNvSpPr/>
            <p:nvPr/>
          </p:nvSpPr>
          <p:spPr>
            <a:xfrm>
              <a:off x="4205741" y="3218346"/>
              <a:ext cx="43460" cy="20684"/>
            </a:xfrm>
            <a:custGeom>
              <a:rect b="b" l="l" r="r" t="t"/>
              <a:pathLst>
                <a:path extrusionOk="0" h="692" w="1454">
                  <a:moveTo>
                    <a:pt x="1" y="1"/>
                  </a:moveTo>
                  <a:lnTo>
                    <a:pt x="1" y="692"/>
                  </a:lnTo>
                  <a:lnTo>
                    <a:pt x="1454" y="692"/>
                  </a:lnTo>
                  <a:lnTo>
                    <a:pt x="1454"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66"/>
            <p:cNvSpPr/>
            <p:nvPr/>
          </p:nvSpPr>
          <p:spPr>
            <a:xfrm>
              <a:off x="4205741" y="3267485"/>
              <a:ext cx="43460" cy="19937"/>
            </a:xfrm>
            <a:custGeom>
              <a:rect b="b" l="l" r="r" t="t"/>
              <a:pathLst>
                <a:path extrusionOk="0" h="667" w="1454">
                  <a:moveTo>
                    <a:pt x="1" y="0"/>
                  </a:moveTo>
                  <a:lnTo>
                    <a:pt x="1" y="667"/>
                  </a:lnTo>
                  <a:lnTo>
                    <a:pt x="1454" y="667"/>
                  </a:lnTo>
                  <a:lnTo>
                    <a:pt x="1454"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66"/>
            <p:cNvSpPr/>
            <p:nvPr/>
          </p:nvSpPr>
          <p:spPr>
            <a:xfrm>
              <a:off x="4076914" y="3158565"/>
              <a:ext cx="147388" cy="160181"/>
            </a:xfrm>
            <a:custGeom>
              <a:rect b="b" l="l" r="r" t="t"/>
              <a:pathLst>
                <a:path extrusionOk="0" h="5359" w="4931">
                  <a:moveTo>
                    <a:pt x="1" y="1"/>
                  </a:moveTo>
                  <a:lnTo>
                    <a:pt x="1" y="5359"/>
                  </a:lnTo>
                  <a:lnTo>
                    <a:pt x="3501" y="5359"/>
                  </a:lnTo>
                  <a:lnTo>
                    <a:pt x="3501" y="1668"/>
                  </a:lnTo>
                  <a:lnTo>
                    <a:pt x="4930"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84" name="Google Shape;3784;p66"/>
          <p:cNvGrpSpPr/>
          <p:nvPr/>
        </p:nvGrpSpPr>
        <p:grpSpPr>
          <a:xfrm>
            <a:off x="4804084" y="2998413"/>
            <a:ext cx="301859" cy="343826"/>
            <a:chOff x="4765984" y="2998413"/>
            <a:chExt cx="301859" cy="343826"/>
          </a:xfrm>
        </p:grpSpPr>
        <p:sp>
          <p:nvSpPr>
            <p:cNvPr id="3785" name="Google Shape;3785;p66"/>
            <p:cNvSpPr/>
            <p:nvPr/>
          </p:nvSpPr>
          <p:spPr>
            <a:xfrm>
              <a:off x="4807979" y="3040409"/>
              <a:ext cx="259864" cy="259834"/>
            </a:xfrm>
            <a:custGeom>
              <a:rect b="b" l="l" r="r" t="t"/>
              <a:pathLst>
                <a:path extrusionOk="0" h="8693" w="8694">
                  <a:moveTo>
                    <a:pt x="4335" y="0"/>
                  </a:moveTo>
                  <a:cubicBezTo>
                    <a:pt x="1930" y="0"/>
                    <a:pt x="1" y="1929"/>
                    <a:pt x="1" y="4335"/>
                  </a:cubicBezTo>
                  <a:cubicBezTo>
                    <a:pt x="1" y="6764"/>
                    <a:pt x="1930" y="8693"/>
                    <a:pt x="4335" y="8693"/>
                  </a:cubicBezTo>
                  <a:cubicBezTo>
                    <a:pt x="6740" y="8693"/>
                    <a:pt x="8693" y="6764"/>
                    <a:pt x="8693" y="4335"/>
                  </a:cubicBezTo>
                  <a:cubicBezTo>
                    <a:pt x="8693" y="1953"/>
                    <a:pt x="6740" y="24"/>
                    <a:pt x="4335"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66"/>
            <p:cNvSpPr/>
            <p:nvPr/>
          </p:nvSpPr>
          <p:spPr>
            <a:xfrm>
              <a:off x="4807979" y="3169953"/>
              <a:ext cx="259864" cy="130291"/>
            </a:xfrm>
            <a:custGeom>
              <a:rect b="b" l="l" r="r" t="t"/>
              <a:pathLst>
                <a:path extrusionOk="0" h="4359" w="8694">
                  <a:moveTo>
                    <a:pt x="1" y="1"/>
                  </a:moveTo>
                  <a:cubicBezTo>
                    <a:pt x="1" y="2430"/>
                    <a:pt x="1930" y="4359"/>
                    <a:pt x="4335" y="4359"/>
                  </a:cubicBezTo>
                  <a:cubicBezTo>
                    <a:pt x="6740" y="4359"/>
                    <a:pt x="8693" y="2430"/>
                    <a:pt x="869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66"/>
            <p:cNvSpPr/>
            <p:nvPr/>
          </p:nvSpPr>
          <p:spPr>
            <a:xfrm>
              <a:off x="4859958" y="3091641"/>
              <a:ext cx="156624" cy="156653"/>
            </a:xfrm>
            <a:custGeom>
              <a:rect b="b" l="l" r="r" t="t"/>
              <a:pathLst>
                <a:path extrusionOk="0" h="5241" w="5240">
                  <a:moveTo>
                    <a:pt x="2620" y="1"/>
                  </a:moveTo>
                  <a:cubicBezTo>
                    <a:pt x="1191" y="1"/>
                    <a:pt x="0" y="1168"/>
                    <a:pt x="0" y="2621"/>
                  </a:cubicBezTo>
                  <a:cubicBezTo>
                    <a:pt x="0" y="4049"/>
                    <a:pt x="1191" y="5240"/>
                    <a:pt x="2620" y="5240"/>
                  </a:cubicBezTo>
                  <a:cubicBezTo>
                    <a:pt x="4049" y="5240"/>
                    <a:pt x="5240" y="4073"/>
                    <a:pt x="5240" y="2621"/>
                  </a:cubicBezTo>
                  <a:cubicBezTo>
                    <a:pt x="5240" y="1192"/>
                    <a:pt x="4049" y="1"/>
                    <a:pt x="2620"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66"/>
            <p:cNvSpPr/>
            <p:nvPr/>
          </p:nvSpPr>
          <p:spPr>
            <a:xfrm>
              <a:off x="4859958" y="3169953"/>
              <a:ext cx="156624" cy="78342"/>
            </a:xfrm>
            <a:custGeom>
              <a:rect b="b" l="l" r="r" t="t"/>
              <a:pathLst>
                <a:path extrusionOk="0" h="2621" w="5240">
                  <a:moveTo>
                    <a:pt x="0" y="1"/>
                  </a:moveTo>
                  <a:cubicBezTo>
                    <a:pt x="0" y="1429"/>
                    <a:pt x="1191" y="2620"/>
                    <a:pt x="2620" y="2620"/>
                  </a:cubicBezTo>
                  <a:cubicBezTo>
                    <a:pt x="4049" y="2620"/>
                    <a:pt x="5240" y="1453"/>
                    <a:pt x="524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66"/>
            <p:cNvSpPr/>
            <p:nvPr/>
          </p:nvSpPr>
          <p:spPr>
            <a:xfrm>
              <a:off x="4765984" y="2998413"/>
              <a:ext cx="171598" cy="343825"/>
            </a:xfrm>
            <a:custGeom>
              <a:rect b="b" l="l" r="r" t="t"/>
              <a:pathLst>
                <a:path extrusionOk="0" h="11503" w="5741">
                  <a:moveTo>
                    <a:pt x="5740" y="0"/>
                  </a:moveTo>
                  <a:cubicBezTo>
                    <a:pt x="2597" y="0"/>
                    <a:pt x="1" y="2596"/>
                    <a:pt x="1" y="5740"/>
                  </a:cubicBezTo>
                  <a:cubicBezTo>
                    <a:pt x="1" y="8907"/>
                    <a:pt x="2549" y="11503"/>
                    <a:pt x="5740" y="11503"/>
                  </a:cubicBezTo>
                  <a:lnTo>
                    <a:pt x="5740"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66"/>
            <p:cNvSpPr/>
            <p:nvPr/>
          </p:nvSpPr>
          <p:spPr>
            <a:xfrm>
              <a:off x="4765984" y="3169953"/>
              <a:ext cx="171598" cy="172286"/>
            </a:xfrm>
            <a:custGeom>
              <a:rect b="b" l="l" r="r" t="t"/>
              <a:pathLst>
                <a:path extrusionOk="0" h="5764" w="5741">
                  <a:moveTo>
                    <a:pt x="1" y="1"/>
                  </a:moveTo>
                  <a:cubicBezTo>
                    <a:pt x="1" y="3168"/>
                    <a:pt x="2549" y="5764"/>
                    <a:pt x="5740" y="5764"/>
                  </a:cubicBezTo>
                  <a:lnTo>
                    <a:pt x="5740"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66"/>
            <p:cNvSpPr/>
            <p:nvPr/>
          </p:nvSpPr>
          <p:spPr>
            <a:xfrm>
              <a:off x="4833625" y="3139346"/>
              <a:ext cx="43430" cy="19967"/>
            </a:xfrm>
            <a:custGeom>
              <a:rect b="b" l="l" r="r" t="t"/>
              <a:pathLst>
                <a:path extrusionOk="0" h="668" w="1453">
                  <a:moveTo>
                    <a:pt x="0" y="1"/>
                  </a:moveTo>
                  <a:lnTo>
                    <a:pt x="0" y="667"/>
                  </a:lnTo>
                  <a:lnTo>
                    <a:pt x="1453" y="667"/>
                  </a:lnTo>
                  <a:lnTo>
                    <a:pt x="145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66"/>
            <p:cNvSpPr/>
            <p:nvPr/>
          </p:nvSpPr>
          <p:spPr>
            <a:xfrm>
              <a:off x="4833625" y="3182776"/>
              <a:ext cx="43430" cy="20654"/>
            </a:xfrm>
            <a:custGeom>
              <a:rect b="b" l="l" r="r" t="t"/>
              <a:pathLst>
                <a:path extrusionOk="0" h="691" w="1453">
                  <a:moveTo>
                    <a:pt x="0" y="0"/>
                  </a:moveTo>
                  <a:lnTo>
                    <a:pt x="0" y="691"/>
                  </a:lnTo>
                  <a:lnTo>
                    <a:pt x="1453" y="691"/>
                  </a:lnTo>
                  <a:lnTo>
                    <a:pt x="1453"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93" name="Google Shape;3793;p66"/>
          <p:cNvGrpSpPr/>
          <p:nvPr/>
        </p:nvGrpSpPr>
        <p:grpSpPr>
          <a:xfrm>
            <a:off x="5523113" y="3001253"/>
            <a:ext cx="345262" cy="345262"/>
            <a:chOff x="5408813" y="3001253"/>
            <a:chExt cx="345262" cy="345262"/>
          </a:xfrm>
        </p:grpSpPr>
        <p:sp>
          <p:nvSpPr>
            <p:cNvPr id="3794" name="Google Shape;3794;p66"/>
            <p:cNvSpPr/>
            <p:nvPr/>
          </p:nvSpPr>
          <p:spPr>
            <a:xfrm>
              <a:off x="5429437" y="3022594"/>
              <a:ext cx="152379" cy="150945"/>
            </a:xfrm>
            <a:custGeom>
              <a:rect b="b" l="l" r="r" t="t"/>
              <a:pathLst>
                <a:path extrusionOk="0" h="5050" w="5098">
                  <a:moveTo>
                    <a:pt x="1" y="1"/>
                  </a:moveTo>
                  <a:lnTo>
                    <a:pt x="1" y="4740"/>
                  </a:lnTo>
                  <a:lnTo>
                    <a:pt x="263" y="5050"/>
                  </a:lnTo>
                  <a:lnTo>
                    <a:pt x="2120" y="5050"/>
                  </a:lnTo>
                  <a:cubicBezTo>
                    <a:pt x="3740" y="5050"/>
                    <a:pt x="5097" y="3740"/>
                    <a:pt x="5049" y="2073"/>
                  </a:cubicBezTo>
                  <a:lnTo>
                    <a:pt x="5049" y="263"/>
                  </a:lnTo>
                  <a:lnTo>
                    <a:pt x="4740"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66"/>
            <p:cNvSpPr/>
            <p:nvPr/>
          </p:nvSpPr>
          <p:spPr>
            <a:xfrm>
              <a:off x="5430154" y="3174945"/>
              <a:ext cx="152349" cy="150915"/>
            </a:xfrm>
            <a:custGeom>
              <a:rect b="b" l="l" r="r" t="t"/>
              <a:pathLst>
                <a:path extrusionOk="0" h="5049" w="5097">
                  <a:moveTo>
                    <a:pt x="263" y="0"/>
                  </a:moveTo>
                  <a:lnTo>
                    <a:pt x="1" y="310"/>
                  </a:lnTo>
                  <a:lnTo>
                    <a:pt x="1" y="5049"/>
                  </a:lnTo>
                  <a:lnTo>
                    <a:pt x="4740" y="5049"/>
                  </a:lnTo>
                  <a:lnTo>
                    <a:pt x="5073" y="4882"/>
                  </a:lnTo>
                  <a:lnTo>
                    <a:pt x="5097" y="4882"/>
                  </a:lnTo>
                  <a:lnTo>
                    <a:pt x="5097" y="2977"/>
                  </a:lnTo>
                  <a:cubicBezTo>
                    <a:pt x="5097" y="1334"/>
                    <a:pt x="3763" y="0"/>
                    <a:pt x="2120"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66"/>
            <p:cNvSpPr/>
            <p:nvPr/>
          </p:nvSpPr>
          <p:spPr>
            <a:xfrm>
              <a:off x="5581788" y="3022594"/>
              <a:ext cx="150915" cy="150945"/>
            </a:xfrm>
            <a:custGeom>
              <a:rect b="b" l="l" r="r" t="t"/>
              <a:pathLst>
                <a:path extrusionOk="0" h="5050" w="5049">
                  <a:moveTo>
                    <a:pt x="310" y="1"/>
                  </a:moveTo>
                  <a:lnTo>
                    <a:pt x="0" y="263"/>
                  </a:lnTo>
                  <a:lnTo>
                    <a:pt x="0" y="2073"/>
                  </a:lnTo>
                  <a:cubicBezTo>
                    <a:pt x="0" y="3716"/>
                    <a:pt x="1334" y="5050"/>
                    <a:pt x="2977" y="5050"/>
                  </a:cubicBezTo>
                  <a:lnTo>
                    <a:pt x="4882" y="5050"/>
                  </a:lnTo>
                  <a:lnTo>
                    <a:pt x="5049" y="4740"/>
                  </a:lnTo>
                  <a:lnTo>
                    <a:pt x="5049"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66"/>
            <p:cNvSpPr/>
            <p:nvPr/>
          </p:nvSpPr>
          <p:spPr>
            <a:xfrm>
              <a:off x="5582475" y="3173510"/>
              <a:ext cx="150945" cy="152349"/>
            </a:xfrm>
            <a:custGeom>
              <a:rect b="b" l="l" r="r" t="t"/>
              <a:pathLst>
                <a:path extrusionOk="0" h="5097" w="5050">
                  <a:moveTo>
                    <a:pt x="2978" y="1"/>
                  </a:moveTo>
                  <a:cubicBezTo>
                    <a:pt x="1335" y="1"/>
                    <a:pt x="1" y="1334"/>
                    <a:pt x="1" y="2977"/>
                  </a:cubicBezTo>
                  <a:lnTo>
                    <a:pt x="1" y="4930"/>
                  </a:lnTo>
                  <a:lnTo>
                    <a:pt x="310" y="5097"/>
                  </a:lnTo>
                  <a:lnTo>
                    <a:pt x="5050" y="5097"/>
                  </a:lnTo>
                  <a:lnTo>
                    <a:pt x="5050" y="334"/>
                  </a:lnTo>
                  <a:lnTo>
                    <a:pt x="488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66"/>
            <p:cNvSpPr/>
            <p:nvPr/>
          </p:nvSpPr>
          <p:spPr>
            <a:xfrm>
              <a:off x="5409500" y="3001253"/>
              <a:ext cx="85456" cy="85456"/>
            </a:xfrm>
            <a:custGeom>
              <a:rect b="b" l="l" r="r" t="t"/>
              <a:pathLst>
                <a:path extrusionOk="0" h="2859" w="2859">
                  <a:moveTo>
                    <a:pt x="1358" y="1"/>
                  </a:moveTo>
                  <a:cubicBezTo>
                    <a:pt x="596" y="1"/>
                    <a:pt x="1" y="596"/>
                    <a:pt x="1" y="1334"/>
                  </a:cubicBezTo>
                  <a:lnTo>
                    <a:pt x="1" y="2858"/>
                  </a:lnTo>
                  <a:lnTo>
                    <a:pt x="2859" y="2858"/>
                  </a:lnTo>
                  <a:lnTo>
                    <a:pt x="2859"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66"/>
            <p:cNvSpPr/>
            <p:nvPr/>
          </p:nvSpPr>
          <p:spPr>
            <a:xfrm>
              <a:off x="5408813" y="3261776"/>
              <a:ext cx="84738" cy="84738"/>
            </a:xfrm>
            <a:custGeom>
              <a:rect b="b" l="l" r="r" t="t"/>
              <a:pathLst>
                <a:path extrusionOk="0" h="2835" w="2835">
                  <a:moveTo>
                    <a:pt x="0" y="1"/>
                  </a:moveTo>
                  <a:lnTo>
                    <a:pt x="0" y="1501"/>
                  </a:lnTo>
                  <a:cubicBezTo>
                    <a:pt x="0" y="2239"/>
                    <a:pt x="596" y="2835"/>
                    <a:pt x="1334" y="2835"/>
                  </a:cubicBezTo>
                  <a:lnTo>
                    <a:pt x="2834" y="2835"/>
                  </a:lnTo>
                  <a:lnTo>
                    <a:pt x="2834"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66"/>
            <p:cNvSpPr/>
            <p:nvPr/>
          </p:nvSpPr>
          <p:spPr>
            <a:xfrm>
              <a:off x="5669336" y="3261776"/>
              <a:ext cx="84738" cy="84738"/>
            </a:xfrm>
            <a:custGeom>
              <a:rect b="b" l="l" r="r" t="t"/>
              <a:pathLst>
                <a:path extrusionOk="0" h="2835" w="2835">
                  <a:moveTo>
                    <a:pt x="0" y="1"/>
                  </a:moveTo>
                  <a:lnTo>
                    <a:pt x="0" y="2835"/>
                  </a:lnTo>
                  <a:lnTo>
                    <a:pt x="1501" y="2835"/>
                  </a:lnTo>
                  <a:cubicBezTo>
                    <a:pt x="2215" y="2835"/>
                    <a:pt x="2810" y="2239"/>
                    <a:pt x="2834" y="1501"/>
                  </a:cubicBezTo>
                  <a:lnTo>
                    <a:pt x="2834"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66"/>
            <p:cNvSpPr/>
            <p:nvPr/>
          </p:nvSpPr>
          <p:spPr>
            <a:xfrm>
              <a:off x="5668619" y="3001970"/>
              <a:ext cx="85456" cy="84738"/>
            </a:xfrm>
            <a:custGeom>
              <a:rect b="b" l="l" r="r" t="t"/>
              <a:pathLst>
                <a:path extrusionOk="0" h="2835" w="2859">
                  <a:moveTo>
                    <a:pt x="0" y="0"/>
                  </a:moveTo>
                  <a:lnTo>
                    <a:pt x="0" y="2834"/>
                  </a:lnTo>
                  <a:lnTo>
                    <a:pt x="2834" y="2834"/>
                  </a:lnTo>
                  <a:lnTo>
                    <a:pt x="2858" y="1334"/>
                  </a:lnTo>
                  <a:cubicBezTo>
                    <a:pt x="2858" y="596"/>
                    <a:pt x="2263" y="0"/>
                    <a:pt x="1525"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66"/>
            <p:cNvSpPr/>
            <p:nvPr/>
          </p:nvSpPr>
          <p:spPr>
            <a:xfrm>
              <a:off x="5429437" y="3022594"/>
              <a:ext cx="303264" cy="303264"/>
            </a:xfrm>
            <a:custGeom>
              <a:rect b="b" l="l" r="r" t="t"/>
              <a:pathLst>
                <a:path extrusionOk="0" h="10146" w="10146">
                  <a:moveTo>
                    <a:pt x="4740" y="1"/>
                  </a:moveTo>
                  <a:lnTo>
                    <a:pt x="4740" y="2073"/>
                  </a:lnTo>
                  <a:cubicBezTo>
                    <a:pt x="4740" y="3502"/>
                    <a:pt x="3573" y="4692"/>
                    <a:pt x="2144" y="4740"/>
                  </a:cubicBezTo>
                  <a:lnTo>
                    <a:pt x="1" y="4740"/>
                  </a:lnTo>
                  <a:lnTo>
                    <a:pt x="1" y="5407"/>
                  </a:lnTo>
                  <a:lnTo>
                    <a:pt x="2073" y="5407"/>
                  </a:lnTo>
                  <a:cubicBezTo>
                    <a:pt x="3549" y="5407"/>
                    <a:pt x="4740" y="6598"/>
                    <a:pt x="4740" y="8074"/>
                  </a:cubicBezTo>
                  <a:lnTo>
                    <a:pt x="4740" y="10146"/>
                  </a:lnTo>
                  <a:lnTo>
                    <a:pt x="5407" y="10146"/>
                  </a:lnTo>
                  <a:lnTo>
                    <a:pt x="5407" y="8074"/>
                  </a:lnTo>
                  <a:cubicBezTo>
                    <a:pt x="5407" y="6598"/>
                    <a:pt x="6597" y="5407"/>
                    <a:pt x="8074" y="5407"/>
                  </a:cubicBezTo>
                  <a:lnTo>
                    <a:pt x="10146" y="5407"/>
                  </a:lnTo>
                  <a:lnTo>
                    <a:pt x="10146" y="4740"/>
                  </a:lnTo>
                  <a:lnTo>
                    <a:pt x="8002" y="4740"/>
                  </a:lnTo>
                  <a:cubicBezTo>
                    <a:pt x="6574" y="4692"/>
                    <a:pt x="5407" y="3549"/>
                    <a:pt x="5407" y="2073"/>
                  </a:cubicBezTo>
                  <a:lnTo>
                    <a:pt x="54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66"/>
            <p:cNvSpPr/>
            <p:nvPr/>
          </p:nvSpPr>
          <p:spPr>
            <a:xfrm>
              <a:off x="5582475" y="3022594"/>
              <a:ext cx="150945" cy="303264"/>
            </a:xfrm>
            <a:custGeom>
              <a:rect b="b" l="l" r="r" t="t"/>
              <a:pathLst>
                <a:path extrusionOk="0" h="10146" w="5050">
                  <a:moveTo>
                    <a:pt x="1" y="1"/>
                  </a:moveTo>
                  <a:lnTo>
                    <a:pt x="1" y="10146"/>
                  </a:lnTo>
                  <a:lnTo>
                    <a:pt x="310" y="10146"/>
                  </a:lnTo>
                  <a:lnTo>
                    <a:pt x="310" y="8074"/>
                  </a:lnTo>
                  <a:cubicBezTo>
                    <a:pt x="310" y="6598"/>
                    <a:pt x="1501" y="5407"/>
                    <a:pt x="2978" y="5407"/>
                  </a:cubicBezTo>
                  <a:lnTo>
                    <a:pt x="5050" y="5407"/>
                  </a:lnTo>
                  <a:lnTo>
                    <a:pt x="5050" y="4740"/>
                  </a:lnTo>
                  <a:lnTo>
                    <a:pt x="5050" y="4716"/>
                  </a:lnTo>
                  <a:lnTo>
                    <a:pt x="2906" y="4716"/>
                  </a:lnTo>
                  <a:cubicBezTo>
                    <a:pt x="1477" y="4692"/>
                    <a:pt x="310" y="3502"/>
                    <a:pt x="310" y="2073"/>
                  </a:cubicBezTo>
                  <a:lnTo>
                    <a:pt x="310"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4" name="Google Shape;3804;p66"/>
          <p:cNvGrpSpPr/>
          <p:nvPr/>
        </p:nvGrpSpPr>
        <p:grpSpPr>
          <a:xfrm>
            <a:off x="6273438" y="3069582"/>
            <a:ext cx="343826" cy="184865"/>
            <a:chOff x="6082938" y="3069582"/>
            <a:chExt cx="343826" cy="184865"/>
          </a:xfrm>
        </p:grpSpPr>
        <p:sp>
          <p:nvSpPr>
            <p:cNvPr id="3805" name="Google Shape;3805;p66"/>
            <p:cNvSpPr/>
            <p:nvPr/>
          </p:nvSpPr>
          <p:spPr>
            <a:xfrm>
              <a:off x="6161220" y="3069582"/>
              <a:ext cx="106827" cy="184391"/>
            </a:xfrm>
            <a:custGeom>
              <a:rect b="b" l="l" r="r" t="t"/>
              <a:pathLst>
                <a:path extrusionOk="0" h="6169" w="3574">
                  <a:moveTo>
                    <a:pt x="906" y="1"/>
                  </a:moveTo>
                  <a:lnTo>
                    <a:pt x="1" y="1549"/>
                  </a:lnTo>
                  <a:lnTo>
                    <a:pt x="1" y="4621"/>
                  </a:lnTo>
                  <a:lnTo>
                    <a:pt x="906" y="6169"/>
                  </a:lnTo>
                  <a:lnTo>
                    <a:pt x="2692" y="6169"/>
                  </a:lnTo>
                  <a:lnTo>
                    <a:pt x="3573" y="4621"/>
                  </a:lnTo>
                  <a:lnTo>
                    <a:pt x="3573" y="1549"/>
                  </a:lnTo>
                  <a:lnTo>
                    <a:pt x="2692"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66"/>
            <p:cNvSpPr/>
            <p:nvPr/>
          </p:nvSpPr>
          <p:spPr>
            <a:xfrm>
              <a:off x="6320684" y="3069582"/>
              <a:ext cx="106080" cy="184391"/>
            </a:xfrm>
            <a:custGeom>
              <a:rect b="b" l="l" r="r" t="t"/>
              <a:pathLst>
                <a:path extrusionOk="0" h="6169" w="3549">
                  <a:moveTo>
                    <a:pt x="882" y="1"/>
                  </a:moveTo>
                  <a:lnTo>
                    <a:pt x="0" y="1549"/>
                  </a:lnTo>
                  <a:lnTo>
                    <a:pt x="0" y="4621"/>
                  </a:lnTo>
                  <a:lnTo>
                    <a:pt x="882" y="6169"/>
                  </a:lnTo>
                  <a:lnTo>
                    <a:pt x="2644" y="6169"/>
                  </a:lnTo>
                  <a:lnTo>
                    <a:pt x="3549" y="4621"/>
                  </a:lnTo>
                  <a:lnTo>
                    <a:pt x="2644" y="3073"/>
                  </a:lnTo>
                  <a:lnTo>
                    <a:pt x="3549" y="1549"/>
                  </a:lnTo>
                  <a:lnTo>
                    <a:pt x="2644"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66"/>
            <p:cNvSpPr/>
            <p:nvPr/>
          </p:nvSpPr>
          <p:spPr>
            <a:xfrm>
              <a:off x="6161220" y="3163313"/>
              <a:ext cx="106827" cy="91135"/>
            </a:xfrm>
            <a:custGeom>
              <a:rect b="b" l="l" r="r" t="t"/>
              <a:pathLst>
                <a:path extrusionOk="0" h="3049" w="3574">
                  <a:moveTo>
                    <a:pt x="1" y="1"/>
                  </a:moveTo>
                  <a:lnTo>
                    <a:pt x="1" y="1525"/>
                  </a:lnTo>
                  <a:lnTo>
                    <a:pt x="906" y="3049"/>
                  </a:lnTo>
                  <a:lnTo>
                    <a:pt x="2692" y="3049"/>
                  </a:lnTo>
                  <a:lnTo>
                    <a:pt x="3573" y="1525"/>
                  </a:lnTo>
                  <a:lnTo>
                    <a:pt x="3573"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66"/>
            <p:cNvSpPr/>
            <p:nvPr/>
          </p:nvSpPr>
          <p:spPr>
            <a:xfrm>
              <a:off x="6320684" y="3162122"/>
              <a:ext cx="106080" cy="91135"/>
            </a:xfrm>
            <a:custGeom>
              <a:rect b="b" l="l" r="r" t="t"/>
              <a:pathLst>
                <a:path extrusionOk="0" h="3049" w="3549">
                  <a:moveTo>
                    <a:pt x="0" y="1"/>
                  </a:moveTo>
                  <a:lnTo>
                    <a:pt x="0" y="1525"/>
                  </a:lnTo>
                  <a:lnTo>
                    <a:pt x="882" y="3049"/>
                  </a:lnTo>
                  <a:lnTo>
                    <a:pt x="2644" y="3049"/>
                  </a:lnTo>
                  <a:lnTo>
                    <a:pt x="3549" y="1525"/>
                  </a:lnTo>
                  <a:lnTo>
                    <a:pt x="2644"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66"/>
            <p:cNvSpPr/>
            <p:nvPr/>
          </p:nvSpPr>
          <p:spPr>
            <a:xfrm>
              <a:off x="6082938" y="3115852"/>
              <a:ext cx="106080" cy="91135"/>
            </a:xfrm>
            <a:custGeom>
              <a:rect b="b" l="l" r="r" t="t"/>
              <a:pathLst>
                <a:path extrusionOk="0" h="3049" w="3549">
                  <a:moveTo>
                    <a:pt x="905" y="1"/>
                  </a:moveTo>
                  <a:lnTo>
                    <a:pt x="0" y="1525"/>
                  </a:lnTo>
                  <a:lnTo>
                    <a:pt x="905" y="3049"/>
                  </a:lnTo>
                  <a:lnTo>
                    <a:pt x="2644" y="3049"/>
                  </a:lnTo>
                  <a:lnTo>
                    <a:pt x="3549" y="1525"/>
                  </a:lnTo>
                  <a:lnTo>
                    <a:pt x="2644"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66"/>
            <p:cNvSpPr/>
            <p:nvPr/>
          </p:nvSpPr>
          <p:spPr>
            <a:xfrm>
              <a:off x="6082938" y="3162122"/>
              <a:ext cx="106080" cy="45582"/>
            </a:xfrm>
            <a:custGeom>
              <a:rect b="b" l="l" r="r" t="t"/>
              <a:pathLst>
                <a:path extrusionOk="0" h="1525" w="3549">
                  <a:moveTo>
                    <a:pt x="0" y="1"/>
                  </a:moveTo>
                  <a:lnTo>
                    <a:pt x="905" y="1525"/>
                  </a:lnTo>
                  <a:lnTo>
                    <a:pt x="2644" y="1525"/>
                  </a:lnTo>
                  <a:lnTo>
                    <a:pt x="3549"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66"/>
            <p:cNvSpPr/>
            <p:nvPr/>
          </p:nvSpPr>
          <p:spPr>
            <a:xfrm>
              <a:off x="6241655" y="3115852"/>
              <a:ext cx="105392" cy="91135"/>
            </a:xfrm>
            <a:custGeom>
              <a:rect b="b" l="l" r="r" t="t"/>
              <a:pathLst>
                <a:path extrusionOk="0" h="3049" w="3526">
                  <a:moveTo>
                    <a:pt x="882" y="1"/>
                  </a:moveTo>
                  <a:lnTo>
                    <a:pt x="1" y="1525"/>
                  </a:lnTo>
                  <a:lnTo>
                    <a:pt x="882" y="3049"/>
                  </a:lnTo>
                  <a:lnTo>
                    <a:pt x="2644" y="3049"/>
                  </a:lnTo>
                  <a:lnTo>
                    <a:pt x="3526" y="1525"/>
                  </a:lnTo>
                  <a:lnTo>
                    <a:pt x="2644"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66"/>
            <p:cNvSpPr/>
            <p:nvPr/>
          </p:nvSpPr>
          <p:spPr>
            <a:xfrm>
              <a:off x="6241655" y="3162122"/>
              <a:ext cx="105392" cy="45582"/>
            </a:xfrm>
            <a:custGeom>
              <a:rect b="b" l="l" r="r" t="t"/>
              <a:pathLst>
                <a:path extrusionOk="0" h="1525" w="3526">
                  <a:moveTo>
                    <a:pt x="1" y="1"/>
                  </a:moveTo>
                  <a:lnTo>
                    <a:pt x="882" y="1525"/>
                  </a:lnTo>
                  <a:lnTo>
                    <a:pt x="2644" y="1525"/>
                  </a:lnTo>
                  <a:lnTo>
                    <a:pt x="3526"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3" name="Google Shape;3813;p66"/>
          <p:cNvGrpSpPr/>
          <p:nvPr/>
        </p:nvGrpSpPr>
        <p:grpSpPr>
          <a:xfrm>
            <a:off x="7008816" y="2993421"/>
            <a:ext cx="343109" cy="343140"/>
            <a:chOff x="6742116" y="2993421"/>
            <a:chExt cx="343109" cy="343140"/>
          </a:xfrm>
        </p:grpSpPr>
        <p:sp>
          <p:nvSpPr>
            <p:cNvPr id="3814" name="Google Shape;3814;p66"/>
            <p:cNvSpPr/>
            <p:nvPr/>
          </p:nvSpPr>
          <p:spPr>
            <a:xfrm>
              <a:off x="6750666" y="3055354"/>
              <a:ext cx="288319" cy="271222"/>
            </a:xfrm>
            <a:custGeom>
              <a:rect b="b" l="l" r="r" t="t"/>
              <a:pathLst>
                <a:path extrusionOk="0" h="9074" w="9646">
                  <a:moveTo>
                    <a:pt x="9645" y="0"/>
                  </a:moveTo>
                  <a:lnTo>
                    <a:pt x="8097" y="1024"/>
                  </a:lnTo>
                  <a:lnTo>
                    <a:pt x="6883" y="786"/>
                  </a:lnTo>
                  <a:lnTo>
                    <a:pt x="5454" y="2168"/>
                  </a:lnTo>
                  <a:lnTo>
                    <a:pt x="4858" y="2763"/>
                  </a:lnTo>
                  <a:lnTo>
                    <a:pt x="3906" y="2453"/>
                  </a:lnTo>
                  <a:lnTo>
                    <a:pt x="2143" y="4335"/>
                  </a:lnTo>
                  <a:lnTo>
                    <a:pt x="1310" y="3811"/>
                  </a:lnTo>
                  <a:lnTo>
                    <a:pt x="0" y="5263"/>
                  </a:lnTo>
                  <a:lnTo>
                    <a:pt x="0" y="9074"/>
                  </a:lnTo>
                  <a:lnTo>
                    <a:pt x="5454" y="6287"/>
                  </a:lnTo>
                  <a:lnTo>
                    <a:pt x="9645" y="2739"/>
                  </a:lnTo>
                  <a:lnTo>
                    <a:pt x="9645"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66"/>
            <p:cNvSpPr/>
            <p:nvPr/>
          </p:nvSpPr>
          <p:spPr>
            <a:xfrm>
              <a:off x="6913657" y="3055354"/>
              <a:ext cx="125329" cy="187948"/>
            </a:xfrm>
            <a:custGeom>
              <a:rect b="b" l="l" r="r" t="t"/>
              <a:pathLst>
                <a:path extrusionOk="0" h="6288" w="4193">
                  <a:moveTo>
                    <a:pt x="4192" y="0"/>
                  </a:moveTo>
                  <a:lnTo>
                    <a:pt x="2644" y="977"/>
                  </a:lnTo>
                  <a:lnTo>
                    <a:pt x="1430" y="739"/>
                  </a:lnTo>
                  <a:lnTo>
                    <a:pt x="1" y="2144"/>
                  </a:lnTo>
                  <a:lnTo>
                    <a:pt x="1" y="6287"/>
                  </a:lnTo>
                  <a:lnTo>
                    <a:pt x="4192" y="2739"/>
                  </a:lnTo>
                  <a:lnTo>
                    <a:pt x="419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66"/>
            <p:cNvSpPr/>
            <p:nvPr/>
          </p:nvSpPr>
          <p:spPr>
            <a:xfrm>
              <a:off x="6750666" y="3137223"/>
              <a:ext cx="288319" cy="192910"/>
            </a:xfrm>
            <a:custGeom>
              <a:rect b="b" l="l" r="r" t="t"/>
              <a:pathLst>
                <a:path extrusionOk="0" h="6454" w="9646">
                  <a:moveTo>
                    <a:pt x="9645" y="0"/>
                  </a:moveTo>
                  <a:lnTo>
                    <a:pt x="7549" y="1524"/>
                  </a:lnTo>
                  <a:lnTo>
                    <a:pt x="6549" y="1048"/>
                  </a:lnTo>
                  <a:lnTo>
                    <a:pt x="5454" y="2286"/>
                  </a:lnTo>
                  <a:lnTo>
                    <a:pt x="5192" y="2620"/>
                  </a:lnTo>
                  <a:lnTo>
                    <a:pt x="4120" y="2096"/>
                  </a:lnTo>
                  <a:lnTo>
                    <a:pt x="2596" y="3929"/>
                  </a:lnTo>
                  <a:lnTo>
                    <a:pt x="1620" y="3572"/>
                  </a:lnTo>
                  <a:lnTo>
                    <a:pt x="0" y="5263"/>
                  </a:lnTo>
                  <a:lnTo>
                    <a:pt x="0" y="6406"/>
                  </a:lnTo>
                  <a:lnTo>
                    <a:pt x="5454" y="6406"/>
                  </a:lnTo>
                  <a:lnTo>
                    <a:pt x="9645" y="6454"/>
                  </a:lnTo>
                  <a:lnTo>
                    <a:pt x="9645"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66"/>
            <p:cNvSpPr/>
            <p:nvPr/>
          </p:nvSpPr>
          <p:spPr>
            <a:xfrm>
              <a:off x="6913657" y="3137223"/>
              <a:ext cx="125329" cy="192910"/>
            </a:xfrm>
            <a:custGeom>
              <a:rect b="b" l="l" r="r" t="t"/>
              <a:pathLst>
                <a:path extrusionOk="0" h="6454" w="4193">
                  <a:moveTo>
                    <a:pt x="4192" y="0"/>
                  </a:moveTo>
                  <a:lnTo>
                    <a:pt x="2096" y="1548"/>
                  </a:lnTo>
                  <a:lnTo>
                    <a:pt x="1096" y="1072"/>
                  </a:lnTo>
                  <a:lnTo>
                    <a:pt x="1" y="2334"/>
                  </a:lnTo>
                  <a:lnTo>
                    <a:pt x="1" y="6406"/>
                  </a:lnTo>
                  <a:lnTo>
                    <a:pt x="4192" y="6454"/>
                  </a:lnTo>
                  <a:lnTo>
                    <a:pt x="4192"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66"/>
            <p:cNvSpPr/>
            <p:nvPr/>
          </p:nvSpPr>
          <p:spPr>
            <a:xfrm>
              <a:off x="6742116" y="2993421"/>
              <a:ext cx="343107" cy="343137"/>
            </a:xfrm>
            <a:custGeom>
              <a:rect b="b" l="l" r="r" t="t"/>
              <a:pathLst>
                <a:path extrusionOk="0" h="11480" w="11479">
                  <a:moveTo>
                    <a:pt x="0" y="1"/>
                  </a:moveTo>
                  <a:lnTo>
                    <a:pt x="0" y="11479"/>
                  </a:lnTo>
                  <a:lnTo>
                    <a:pt x="11479" y="11479"/>
                  </a:lnTo>
                  <a:lnTo>
                    <a:pt x="11479" y="10288"/>
                  </a:lnTo>
                  <a:lnTo>
                    <a:pt x="10836" y="10288"/>
                  </a:lnTo>
                  <a:lnTo>
                    <a:pt x="10836" y="10836"/>
                  </a:lnTo>
                  <a:lnTo>
                    <a:pt x="691" y="10836"/>
                  </a:lnTo>
                  <a:lnTo>
                    <a:pt x="691" y="667"/>
                  </a:lnTo>
                  <a:lnTo>
                    <a:pt x="1215" y="667"/>
                  </a:lnTo>
                  <a:lnTo>
                    <a:pt x="1215"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66"/>
            <p:cNvSpPr/>
            <p:nvPr/>
          </p:nvSpPr>
          <p:spPr>
            <a:xfrm>
              <a:off x="6913657" y="3300215"/>
              <a:ext cx="171569" cy="36346"/>
            </a:xfrm>
            <a:custGeom>
              <a:rect b="b" l="l" r="r" t="t"/>
              <a:pathLst>
                <a:path extrusionOk="0" h="1216" w="5740">
                  <a:moveTo>
                    <a:pt x="5097" y="1"/>
                  </a:moveTo>
                  <a:lnTo>
                    <a:pt x="5097" y="524"/>
                  </a:lnTo>
                  <a:lnTo>
                    <a:pt x="1" y="524"/>
                  </a:lnTo>
                  <a:lnTo>
                    <a:pt x="1" y="1215"/>
                  </a:lnTo>
                  <a:lnTo>
                    <a:pt x="5740" y="1215"/>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0" name="Google Shape;3820;p66"/>
          <p:cNvGrpSpPr/>
          <p:nvPr/>
        </p:nvGrpSpPr>
        <p:grpSpPr>
          <a:xfrm>
            <a:off x="7794023" y="3002687"/>
            <a:ext cx="257713" cy="343827"/>
            <a:chOff x="7451123" y="3002687"/>
            <a:chExt cx="257713" cy="343827"/>
          </a:xfrm>
        </p:grpSpPr>
        <p:sp>
          <p:nvSpPr>
            <p:cNvPr id="3821" name="Google Shape;3821;p66"/>
            <p:cNvSpPr/>
            <p:nvPr/>
          </p:nvSpPr>
          <p:spPr>
            <a:xfrm>
              <a:off x="7555769" y="3256784"/>
              <a:ext cx="46987" cy="89730"/>
            </a:xfrm>
            <a:custGeom>
              <a:rect b="b" l="l" r="r" t="t"/>
              <a:pathLst>
                <a:path extrusionOk="0" h="3002" w="1572">
                  <a:moveTo>
                    <a:pt x="786" y="1"/>
                  </a:moveTo>
                  <a:cubicBezTo>
                    <a:pt x="357" y="1"/>
                    <a:pt x="0" y="358"/>
                    <a:pt x="0" y="763"/>
                  </a:cubicBezTo>
                  <a:lnTo>
                    <a:pt x="0" y="3002"/>
                  </a:lnTo>
                  <a:lnTo>
                    <a:pt x="1572" y="3002"/>
                  </a:lnTo>
                  <a:lnTo>
                    <a:pt x="1572" y="763"/>
                  </a:lnTo>
                  <a:cubicBezTo>
                    <a:pt x="1572" y="310"/>
                    <a:pt x="1215" y="1"/>
                    <a:pt x="81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66"/>
            <p:cNvSpPr/>
            <p:nvPr/>
          </p:nvSpPr>
          <p:spPr>
            <a:xfrm>
              <a:off x="7579950" y="3256784"/>
              <a:ext cx="22806" cy="89730"/>
            </a:xfrm>
            <a:custGeom>
              <a:rect b="b" l="l" r="r" t="t"/>
              <a:pathLst>
                <a:path extrusionOk="0" h="3002" w="763">
                  <a:moveTo>
                    <a:pt x="1" y="1"/>
                  </a:moveTo>
                  <a:lnTo>
                    <a:pt x="1" y="3002"/>
                  </a:lnTo>
                  <a:lnTo>
                    <a:pt x="763" y="3002"/>
                  </a:lnTo>
                  <a:lnTo>
                    <a:pt x="763" y="763"/>
                  </a:lnTo>
                  <a:cubicBezTo>
                    <a:pt x="763" y="310"/>
                    <a:pt x="406"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66"/>
            <p:cNvSpPr/>
            <p:nvPr/>
          </p:nvSpPr>
          <p:spPr>
            <a:xfrm>
              <a:off x="7551495" y="3201996"/>
              <a:ext cx="56970" cy="56970"/>
            </a:xfrm>
            <a:custGeom>
              <a:rect b="b" l="l" r="r" t="t"/>
              <a:pathLst>
                <a:path extrusionOk="0" h="1906" w="1906">
                  <a:moveTo>
                    <a:pt x="953" y="0"/>
                  </a:moveTo>
                  <a:cubicBezTo>
                    <a:pt x="405" y="0"/>
                    <a:pt x="0" y="429"/>
                    <a:pt x="0" y="953"/>
                  </a:cubicBezTo>
                  <a:cubicBezTo>
                    <a:pt x="0" y="1500"/>
                    <a:pt x="405" y="1905"/>
                    <a:pt x="953" y="1905"/>
                  </a:cubicBezTo>
                  <a:cubicBezTo>
                    <a:pt x="1477" y="1905"/>
                    <a:pt x="1905" y="1500"/>
                    <a:pt x="1905" y="953"/>
                  </a:cubicBezTo>
                  <a:cubicBezTo>
                    <a:pt x="1905"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66"/>
            <p:cNvSpPr/>
            <p:nvPr/>
          </p:nvSpPr>
          <p:spPr>
            <a:xfrm>
              <a:off x="7579263" y="3201996"/>
              <a:ext cx="28485" cy="56970"/>
            </a:xfrm>
            <a:custGeom>
              <a:rect b="b" l="l" r="r" t="t"/>
              <a:pathLst>
                <a:path extrusionOk="0" h="1906" w="953">
                  <a:moveTo>
                    <a:pt x="0" y="0"/>
                  </a:moveTo>
                  <a:lnTo>
                    <a:pt x="0" y="1905"/>
                  </a:lnTo>
                  <a:cubicBezTo>
                    <a:pt x="524" y="1905"/>
                    <a:pt x="953" y="1500"/>
                    <a:pt x="953" y="953"/>
                  </a:cubicBezTo>
                  <a:cubicBezTo>
                    <a:pt x="953" y="429"/>
                    <a:pt x="524" y="0"/>
                    <a:pt x="0"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66"/>
            <p:cNvSpPr/>
            <p:nvPr/>
          </p:nvSpPr>
          <p:spPr>
            <a:xfrm>
              <a:off x="7455398" y="3256784"/>
              <a:ext cx="47017" cy="89730"/>
            </a:xfrm>
            <a:custGeom>
              <a:rect b="b" l="l" r="r" t="t"/>
              <a:pathLst>
                <a:path extrusionOk="0" h="3002" w="1573">
                  <a:moveTo>
                    <a:pt x="762" y="1"/>
                  </a:moveTo>
                  <a:cubicBezTo>
                    <a:pt x="358" y="1"/>
                    <a:pt x="0" y="358"/>
                    <a:pt x="0" y="763"/>
                  </a:cubicBezTo>
                  <a:lnTo>
                    <a:pt x="0" y="3002"/>
                  </a:lnTo>
                  <a:lnTo>
                    <a:pt x="1572" y="3002"/>
                  </a:lnTo>
                  <a:lnTo>
                    <a:pt x="1572" y="763"/>
                  </a:lnTo>
                  <a:cubicBezTo>
                    <a:pt x="1572" y="310"/>
                    <a:pt x="1215" y="1"/>
                    <a:pt x="810"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66"/>
            <p:cNvSpPr/>
            <p:nvPr/>
          </p:nvSpPr>
          <p:spPr>
            <a:xfrm>
              <a:off x="7479609" y="3256784"/>
              <a:ext cx="22806" cy="89730"/>
            </a:xfrm>
            <a:custGeom>
              <a:rect b="b" l="l" r="r" t="t"/>
              <a:pathLst>
                <a:path extrusionOk="0" h="3002" w="763">
                  <a:moveTo>
                    <a:pt x="0" y="1"/>
                  </a:moveTo>
                  <a:lnTo>
                    <a:pt x="0" y="3002"/>
                  </a:lnTo>
                  <a:lnTo>
                    <a:pt x="762" y="3002"/>
                  </a:lnTo>
                  <a:lnTo>
                    <a:pt x="762" y="763"/>
                  </a:lnTo>
                  <a:cubicBezTo>
                    <a:pt x="762" y="310"/>
                    <a:pt x="429" y="1"/>
                    <a:pt x="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66"/>
            <p:cNvSpPr/>
            <p:nvPr/>
          </p:nvSpPr>
          <p:spPr>
            <a:xfrm>
              <a:off x="7451123" y="3201996"/>
              <a:ext cx="56970" cy="56970"/>
            </a:xfrm>
            <a:custGeom>
              <a:rect b="b" l="l" r="r" t="t"/>
              <a:pathLst>
                <a:path extrusionOk="0" h="1906" w="1906">
                  <a:moveTo>
                    <a:pt x="953" y="0"/>
                  </a:moveTo>
                  <a:cubicBezTo>
                    <a:pt x="405" y="0"/>
                    <a:pt x="0" y="429"/>
                    <a:pt x="0" y="953"/>
                  </a:cubicBezTo>
                  <a:cubicBezTo>
                    <a:pt x="0" y="1500"/>
                    <a:pt x="405" y="1905"/>
                    <a:pt x="953" y="1905"/>
                  </a:cubicBezTo>
                  <a:cubicBezTo>
                    <a:pt x="1477" y="1905"/>
                    <a:pt x="1906" y="1500"/>
                    <a:pt x="1906" y="953"/>
                  </a:cubicBezTo>
                  <a:cubicBezTo>
                    <a:pt x="1906"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66"/>
            <p:cNvSpPr/>
            <p:nvPr/>
          </p:nvSpPr>
          <p:spPr>
            <a:xfrm>
              <a:off x="7478173" y="3201996"/>
              <a:ext cx="28485" cy="56970"/>
            </a:xfrm>
            <a:custGeom>
              <a:rect b="b" l="l" r="r" t="t"/>
              <a:pathLst>
                <a:path extrusionOk="0" h="1906" w="953">
                  <a:moveTo>
                    <a:pt x="0" y="0"/>
                  </a:moveTo>
                  <a:lnTo>
                    <a:pt x="0" y="1905"/>
                  </a:lnTo>
                  <a:cubicBezTo>
                    <a:pt x="548" y="1905"/>
                    <a:pt x="953" y="1500"/>
                    <a:pt x="953" y="953"/>
                  </a:cubicBezTo>
                  <a:cubicBezTo>
                    <a:pt x="953" y="429"/>
                    <a:pt x="548" y="0"/>
                    <a:pt x="0"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66"/>
            <p:cNvSpPr/>
            <p:nvPr/>
          </p:nvSpPr>
          <p:spPr>
            <a:xfrm>
              <a:off x="7656141" y="3256784"/>
              <a:ext cx="47704" cy="89730"/>
            </a:xfrm>
            <a:custGeom>
              <a:rect b="b" l="l" r="r" t="t"/>
              <a:pathLst>
                <a:path extrusionOk="0" h="3002" w="1596">
                  <a:moveTo>
                    <a:pt x="786" y="1"/>
                  </a:moveTo>
                  <a:cubicBezTo>
                    <a:pt x="357" y="1"/>
                    <a:pt x="0" y="358"/>
                    <a:pt x="0" y="763"/>
                  </a:cubicBezTo>
                  <a:lnTo>
                    <a:pt x="0" y="3002"/>
                  </a:lnTo>
                  <a:lnTo>
                    <a:pt x="1596" y="3002"/>
                  </a:lnTo>
                  <a:lnTo>
                    <a:pt x="1596" y="763"/>
                  </a:lnTo>
                  <a:cubicBezTo>
                    <a:pt x="1596" y="310"/>
                    <a:pt x="1238" y="1"/>
                    <a:pt x="810"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66"/>
            <p:cNvSpPr/>
            <p:nvPr/>
          </p:nvSpPr>
          <p:spPr>
            <a:xfrm>
              <a:off x="7680322" y="3256784"/>
              <a:ext cx="23523" cy="89730"/>
            </a:xfrm>
            <a:custGeom>
              <a:rect b="b" l="l" r="r" t="t"/>
              <a:pathLst>
                <a:path extrusionOk="0" h="3002" w="787">
                  <a:moveTo>
                    <a:pt x="1" y="1"/>
                  </a:moveTo>
                  <a:lnTo>
                    <a:pt x="1" y="3002"/>
                  </a:lnTo>
                  <a:lnTo>
                    <a:pt x="787" y="3002"/>
                  </a:lnTo>
                  <a:lnTo>
                    <a:pt x="787" y="763"/>
                  </a:lnTo>
                  <a:cubicBezTo>
                    <a:pt x="787" y="310"/>
                    <a:pt x="429" y="1"/>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66"/>
            <p:cNvSpPr/>
            <p:nvPr/>
          </p:nvSpPr>
          <p:spPr>
            <a:xfrm>
              <a:off x="7651866" y="3201996"/>
              <a:ext cx="56970" cy="56970"/>
            </a:xfrm>
            <a:custGeom>
              <a:rect b="b" l="l" r="r" t="t"/>
              <a:pathLst>
                <a:path extrusionOk="0" h="1906" w="1906">
                  <a:moveTo>
                    <a:pt x="953" y="0"/>
                  </a:moveTo>
                  <a:cubicBezTo>
                    <a:pt x="429" y="0"/>
                    <a:pt x="0" y="429"/>
                    <a:pt x="0" y="953"/>
                  </a:cubicBezTo>
                  <a:cubicBezTo>
                    <a:pt x="0" y="1500"/>
                    <a:pt x="429" y="1905"/>
                    <a:pt x="953" y="1905"/>
                  </a:cubicBezTo>
                  <a:cubicBezTo>
                    <a:pt x="1500" y="1905"/>
                    <a:pt x="1905" y="1500"/>
                    <a:pt x="1905" y="953"/>
                  </a:cubicBezTo>
                  <a:cubicBezTo>
                    <a:pt x="1905"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66"/>
            <p:cNvSpPr/>
            <p:nvPr/>
          </p:nvSpPr>
          <p:spPr>
            <a:xfrm>
              <a:off x="7680322" y="3201996"/>
              <a:ext cx="28515" cy="56970"/>
            </a:xfrm>
            <a:custGeom>
              <a:rect b="b" l="l" r="r" t="t"/>
              <a:pathLst>
                <a:path extrusionOk="0" h="1906" w="954">
                  <a:moveTo>
                    <a:pt x="1" y="0"/>
                  </a:moveTo>
                  <a:lnTo>
                    <a:pt x="1" y="1905"/>
                  </a:lnTo>
                  <a:cubicBezTo>
                    <a:pt x="548" y="1905"/>
                    <a:pt x="953" y="1500"/>
                    <a:pt x="953" y="953"/>
                  </a:cubicBezTo>
                  <a:cubicBezTo>
                    <a:pt x="953" y="429"/>
                    <a:pt x="501" y="0"/>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66"/>
            <p:cNvSpPr/>
            <p:nvPr/>
          </p:nvSpPr>
          <p:spPr>
            <a:xfrm>
              <a:off x="7555769" y="3057476"/>
              <a:ext cx="46987" cy="89730"/>
            </a:xfrm>
            <a:custGeom>
              <a:rect b="b" l="l" r="r" t="t"/>
              <a:pathLst>
                <a:path extrusionOk="0" h="3002" w="1572">
                  <a:moveTo>
                    <a:pt x="786" y="1"/>
                  </a:moveTo>
                  <a:cubicBezTo>
                    <a:pt x="357" y="1"/>
                    <a:pt x="0" y="358"/>
                    <a:pt x="0" y="763"/>
                  </a:cubicBezTo>
                  <a:lnTo>
                    <a:pt x="0" y="3001"/>
                  </a:lnTo>
                  <a:lnTo>
                    <a:pt x="1572" y="3001"/>
                  </a:lnTo>
                  <a:lnTo>
                    <a:pt x="1572" y="763"/>
                  </a:lnTo>
                  <a:cubicBezTo>
                    <a:pt x="1572" y="310"/>
                    <a:pt x="1215" y="1"/>
                    <a:pt x="81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66"/>
            <p:cNvSpPr/>
            <p:nvPr/>
          </p:nvSpPr>
          <p:spPr>
            <a:xfrm>
              <a:off x="7579950" y="3057476"/>
              <a:ext cx="22806" cy="89730"/>
            </a:xfrm>
            <a:custGeom>
              <a:rect b="b" l="l" r="r" t="t"/>
              <a:pathLst>
                <a:path extrusionOk="0" h="3002" w="763">
                  <a:moveTo>
                    <a:pt x="1" y="1"/>
                  </a:moveTo>
                  <a:lnTo>
                    <a:pt x="1" y="3001"/>
                  </a:lnTo>
                  <a:lnTo>
                    <a:pt x="763" y="3001"/>
                  </a:lnTo>
                  <a:lnTo>
                    <a:pt x="763" y="763"/>
                  </a:lnTo>
                  <a:cubicBezTo>
                    <a:pt x="763" y="310"/>
                    <a:pt x="406"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66"/>
            <p:cNvSpPr/>
            <p:nvPr/>
          </p:nvSpPr>
          <p:spPr>
            <a:xfrm>
              <a:off x="7551495" y="3002687"/>
              <a:ext cx="56970" cy="56970"/>
            </a:xfrm>
            <a:custGeom>
              <a:rect b="b" l="l" r="r" t="t"/>
              <a:pathLst>
                <a:path extrusionOk="0" h="1906" w="1906">
                  <a:moveTo>
                    <a:pt x="953" y="0"/>
                  </a:moveTo>
                  <a:cubicBezTo>
                    <a:pt x="405" y="0"/>
                    <a:pt x="0" y="429"/>
                    <a:pt x="0" y="953"/>
                  </a:cubicBezTo>
                  <a:cubicBezTo>
                    <a:pt x="0" y="1500"/>
                    <a:pt x="405" y="1905"/>
                    <a:pt x="953" y="1905"/>
                  </a:cubicBezTo>
                  <a:cubicBezTo>
                    <a:pt x="1477" y="1905"/>
                    <a:pt x="1905" y="1500"/>
                    <a:pt x="1905" y="953"/>
                  </a:cubicBezTo>
                  <a:cubicBezTo>
                    <a:pt x="1905"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66"/>
            <p:cNvSpPr/>
            <p:nvPr/>
          </p:nvSpPr>
          <p:spPr>
            <a:xfrm>
              <a:off x="7579263" y="3002687"/>
              <a:ext cx="28485" cy="56970"/>
            </a:xfrm>
            <a:custGeom>
              <a:rect b="b" l="l" r="r" t="t"/>
              <a:pathLst>
                <a:path extrusionOk="0" h="1906" w="953">
                  <a:moveTo>
                    <a:pt x="0" y="0"/>
                  </a:moveTo>
                  <a:lnTo>
                    <a:pt x="0" y="1905"/>
                  </a:lnTo>
                  <a:cubicBezTo>
                    <a:pt x="524" y="1905"/>
                    <a:pt x="953" y="1500"/>
                    <a:pt x="953" y="953"/>
                  </a:cubicBezTo>
                  <a:cubicBezTo>
                    <a:pt x="953" y="429"/>
                    <a:pt x="524" y="0"/>
                    <a:pt x="0"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66"/>
            <p:cNvSpPr/>
            <p:nvPr/>
          </p:nvSpPr>
          <p:spPr>
            <a:xfrm>
              <a:off x="7455398" y="3057476"/>
              <a:ext cx="47017" cy="89730"/>
            </a:xfrm>
            <a:custGeom>
              <a:rect b="b" l="l" r="r" t="t"/>
              <a:pathLst>
                <a:path extrusionOk="0" h="3002" w="1573">
                  <a:moveTo>
                    <a:pt x="762" y="1"/>
                  </a:moveTo>
                  <a:cubicBezTo>
                    <a:pt x="358" y="1"/>
                    <a:pt x="0" y="358"/>
                    <a:pt x="0" y="763"/>
                  </a:cubicBezTo>
                  <a:lnTo>
                    <a:pt x="0" y="3001"/>
                  </a:lnTo>
                  <a:lnTo>
                    <a:pt x="1572" y="3001"/>
                  </a:lnTo>
                  <a:lnTo>
                    <a:pt x="1572" y="763"/>
                  </a:lnTo>
                  <a:cubicBezTo>
                    <a:pt x="1572" y="310"/>
                    <a:pt x="1215" y="1"/>
                    <a:pt x="810"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66"/>
            <p:cNvSpPr/>
            <p:nvPr/>
          </p:nvSpPr>
          <p:spPr>
            <a:xfrm>
              <a:off x="7479609" y="3057476"/>
              <a:ext cx="22806" cy="89730"/>
            </a:xfrm>
            <a:custGeom>
              <a:rect b="b" l="l" r="r" t="t"/>
              <a:pathLst>
                <a:path extrusionOk="0" h="3002" w="763">
                  <a:moveTo>
                    <a:pt x="0" y="1"/>
                  </a:moveTo>
                  <a:lnTo>
                    <a:pt x="0" y="3001"/>
                  </a:lnTo>
                  <a:lnTo>
                    <a:pt x="762" y="3001"/>
                  </a:lnTo>
                  <a:lnTo>
                    <a:pt x="762" y="763"/>
                  </a:lnTo>
                  <a:cubicBezTo>
                    <a:pt x="762" y="310"/>
                    <a:pt x="429" y="1"/>
                    <a:pt x="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66"/>
            <p:cNvSpPr/>
            <p:nvPr/>
          </p:nvSpPr>
          <p:spPr>
            <a:xfrm>
              <a:off x="7451123" y="3002687"/>
              <a:ext cx="56970" cy="56970"/>
            </a:xfrm>
            <a:custGeom>
              <a:rect b="b" l="l" r="r" t="t"/>
              <a:pathLst>
                <a:path extrusionOk="0" h="1906" w="1906">
                  <a:moveTo>
                    <a:pt x="953" y="0"/>
                  </a:moveTo>
                  <a:cubicBezTo>
                    <a:pt x="405" y="0"/>
                    <a:pt x="0" y="429"/>
                    <a:pt x="0" y="953"/>
                  </a:cubicBezTo>
                  <a:cubicBezTo>
                    <a:pt x="0" y="1500"/>
                    <a:pt x="405" y="1905"/>
                    <a:pt x="953" y="1905"/>
                  </a:cubicBezTo>
                  <a:cubicBezTo>
                    <a:pt x="1477" y="1905"/>
                    <a:pt x="1906" y="1500"/>
                    <a:pt x="1906" y="953"/>
                  </a:cubicBezTo>
                  <a:cubicBezTo>
                    <a:pt x="1906"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66"/>
            <p:cNvSpPr/>
            <p:nvPr/>
          </p:nvSpPr>
          <p:spPr>
            <a:xfrm>
              <a:off x="7478173" y="3002687"/>
              <a:ext cx="28485" cy="56970"/>
            </a:xfrm>
            <a:custGeom>
              <a:rect b="b" l="l" r="r" t="t"/>
              <a:pathLst>
                <a:path extrusionOk="0" h="1906" w="953">
                  <a:moveTo>
                    <a:pt x="0" y="0"/>
                  </a:moveTo>
                  <a:lnTo>
                    <a:pt x="0" y="1905"/>
                  </a:lnTo>
                  <a:cubicBezTo>
                    <a:pt x="548" y="1905"/>
                    <a:pt x="953" y="1500"/>
                    <a:pt x="953" y="953"/>
                  </a:cubicBezTo>
                  <a:cubicBezTo>
                    <a:pt x="953" y="429"/>
                    <a:pt x="548" y="0"/>
                    <a:pt x="0"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66"/>
            <p:cNvSpPr/>
            <p:nvPr/>
          </p:nvSpPr>
          <p:spPr>
            <a:xfrm>
              <a:off x="7656141" y="3057476"/>
              <a:ext cx="47704" cy="89730"/>
            </a:xfrm>
            <a:custGeom>
              <a:rect b="b" l="l" r="r" t="t"/>
              <a:pathLst>
                <a:path extrusionOk="0" h="3002" w="1596">
                  <a:moveTo>
                    <a:pt x="786" y="1"/>
                  </a:moveTo>
                  <a:cubicBezTo>
                    <a:pt x="357" y="1"/>
                    <a:pt x="0" y="358"/>
                    <a:pt x="0" y="763"/>
                  </a:cubicBezTo>
                  <a:lnTo>
                    <a:pt x="0" y="3001"/>
                  </a:lnTo>
                  <a:lnTo>
                    <a:pt x="1596" y="3001"/>
                  </a:lnTo>
                  <a:lnTo>
                    <a:pt x="1596" y="763"/>
                  </a:lnTo>
                  <a:cubicBezTo>
                    <a:pt x="1596" y="310"/>
                    <a:pt x="1238" y="1"/>
                    <a:pt x="810"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66"/>
            <p:cNvSpPr/>
            <p:nvPr/>
          </p:nvSpPr>
          <p:spPr>
            <a:xfrm>
              <a:off x="7680322" y="3057476"/>
              <a:ext cx="23523" cy="89730"/>
            </a:xfrm>
            <a:custGeom>
              <a:rect b="b" l="l" r="r" t="t"/>
              <a:pathLst>
                <a:path extrusionOk="0" h="3002" w="787">
                  <a:moveTo>
                    <a:pt x="1" y="1"/>
                  </a:moveTo>
                  <a:lnTo>
                    <a:pt x="1" y="3001"/>
                  </a:lnTo>
                  <a:lnTo>
                    <a:pt x="787" y="3001"/>
                  </a:lnTo>
                  <a:lnTo>
                    <a:pt x="787" y="763"/>
                  </a:lnTo>
                  <a:cubicBezTo>
                    <a:pt x="787" y="310"/>
                    <a:pt x="429" y="1"/>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66"/>
            <p:cNvSpPr/>
            <p:nvPr/>
          </p:nvSpPr>
          <p:spPr>
            <a:xfrm>
              <a:off x="7651866" y="3002687"/>
              <a:ext cx="56970" cy="56970"/>
            </a:xfrm>
            <a:custGeom>
              <a:rect b="b" l="l" r="r" t="t"/>
              <a:pathLst>
                <a:path extrusionOk="0" h="1906" w="1906">
                  <a:moveTo>
                    <a:pt x="953" y="0"/>
                  </a:moveTo>
                  <a:cubicBezTo>
                    <a:pt x="429" y="0"/>
                    <a:pt x="0" y="429"/>
                    <a:pt x="0" y="953"/>
                  </a:cubicBezTo>
                  <a:cubicBezTo>
                    <a:pt x="0" y="1500"/>
                    <a:pt x="429" y="1905"/>
                    <a:pt x="953" y="1905"/>
                  </a:cubicBezTo>
                  <a:cubicBezTo>
                    <a:pt x="1500" y="1905"/>
                    <a:pt x="1905" y="1500"/>
                    <a:pt x="1905" y="953"/>
                  </a:cubicBezTo>
                  <a:cubicBezTo>
                    <a:pt x="1905"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66"/>
            <p:cNvSpPr/>
            <p:nvPr/>
          </p:nvSpPr>
          <p:spPr>
            <a:xfrm>
              <a:off x="7680322" y="3002687"/>
              <a:ext cx="28515" cy="56970"/>
            </a:xfrm>
            <a:custGeom>
              <a:rect b="b" l="l" r="r" t="t"/>
              <a:pathLst>
                <a:path extrusionOk="0" h="1906" w="954">
                  <a:moveTo>
                    <a:pt x="1" y="0"/>
                  </a:moveTo>
                  <a:lnTo>
                    <a:pt x="1" y="1905"/>
                  </a:lnTo>
                  <a:cubicBezTo>
                    <a:pt x="548" y="1905"/>
                    <a:pt x="953" y="1500"/>
                    <a:pt x="953" y="953"/>
                  </a:cubicBezTo>
                  <a:cubicBezTo>
                    <a:pt x="953" y="429"/>
                    <a:pt x="501" y="0"/>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5" name="Google Shape;3845;p66"/>
          <p:cNvGrpSpPr/>
          <p:nvPr/>
        </p:nvGrpSpPr>
        <p:grpSpPr>
          <a:xfrm>
            <a:off x="7749188" y="3567852"/>
            <a:ext cx="345949" cy="344544"/>
            <a:chOff x="7406288" y="3567852"/>
            <a:chExt cx="345949" cy="344544"/>
          </a:xfrm>
        </p:grpSpPr>
        <p:sp>
          <p:nvSpPr>
            <p:cNvPr id="3846" name="Google Shape;3846;p66"/>
            <p:cNvSpPr/>
            <p:nvPr/>
          </p:nvSpPr>
          <p:spPr>
            <a:xfrm>
              <a:off x="7502385" y="3816988"/>
              <a:ext cx="171569" cy="95409"/>
            </a:xfrm>
            <a:custGeom>
              <a:rect b="b" l="l" r="r" t="t"/>
              <a:pathLst>
                <a:path extrusionOk="0" h="3192" w="5740">
                  <a:moveTo>
                    <a:pt x="4501" y="1"/>
                  </a:moveTo>
                  <a:cubicBezTo>
                    <a:pt x="3953" y="382"/>
                    <a:pt x="3310" y="620"/>
                    <a:pt x="2596" y="620"/>
                  </a:cubicBezTo>
                  <a:cubicBezTo>
                    <a:pt x="2120" y="620"/>
                    <a:pt x="1691" y="549"/>
                    <a:pt x="1310" y="358"/>
                  </a:cubicBezTo>
                  <a:lnTo>
                    <a:pt x="24" y="1144"/>
                  </a:lnTo>
                  <a:lnTo>
                    <a:pt x="0" y="2597"/>
                  </a:lnTo>
                  <a:cubicBezTo>
                    <a:pt x="786" y="2978"/>
                    <a:pt x="1643" y="3192"/>
                    <a:pt x="2572" y="3192"/>
                  </a:cubicBezTo>
                  <a:cubicBezTo>
                    <a:pt x="3763" y="3192"/>
                    <a:pt x="4834" y="2835"/>
                    <a:pt x="5739" y="2239"/>
                  </a:cubicBezTo>
                  <a:lnTo>
                    <a:pt x="4501"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66"/>
            <p:cNvSpPr/>
            <p:nvPr/>
          </p:nvSpPr>
          <p:spPr>
            <a:xfrm>
              <a:off x="7579263" y="3816988"/>
              <a:ext cx="94692" cy="95409"/>
            </a:xfrm>
            <a:custGeom>
              <a:rect b="b" l="l" r="r" t="t"/>
              <a:pathLst>
                <a:path extrusionOk="0" h="3192" w="3168">
                  <a:moveTo>
                    <a:pt x="1905" y="1"/>
                  </a:moveTo>
                  <a:cubicBezTo>
                    <a:pt x="1358" y="382"/>
                    <a:pt x="715" y="620"/>
                    <a:pt x="0" y="620"/>
                  </a:cubicBezTo>
                  <a:lnTo>
                    <a:pt x="0" y="3192"/>
                  </a:lnTo>
                  <a:cubicBezTo>
                    <a:pt x="1191" y="3192"/>
                    <a:pt x="2262" y="2835"/>
                    <a:pt x="3167" y="2239"/>
                  </a:cubicBezTo>
                  <a:lnTo>
                    <a:pt x="1905"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66"/>
            <p:cNvSpPr/>
            <p:nvPr/>
          </p:nvSpPr>
          <p:spPr>
            <a:xfrm>
              <a:off x="7636921" y="3728721"/>
              <a:ext cx="115316" cy="154501"/>
            </a:xfrm>
            <a:custGeom>
              <a:rect b="b" l="l" r="r" t="t"/>
              <a:pathLst>
                <a:path extrusionOk="0" h="5169" w="3858">
                  <a:moveTo>
                    <a:pt x="1238" y="1"/>
                  </a:moveTo>
                  <a:cubicBezTo>
                    <a:pt x="1238" y="120"/>
                    <a:pt x="1286" y="239"/>
                    <a:pt x="1286" y="358"/>
                  </a:cubicBezTo>
                  <a:cubicBezTo>
                    <a:pt x="1286" y="1406"/>
                    <a:pt x="762" y="2358"/>
                    <a:pt x="0" y="2930"/>
                  </a:cubicBezTo>
                  <a:lnTo>
                    <a:pt x="24" y="4406"/>
                  </a:lnTo>
                  <a:lnTo>
                    <a:pt x="1286" y="5169"/>
                  </a:lnTo>
                  <a:cubicBezTo>
                    <a:pt x="2834" y="4121"/>
                    <a:pt x="3858" y="2358"/>
                    <a:pt x="3858" y="358"/>
                  </a:cubicBezTo>
                  <a:cubicBezTo>
                    <a:pt x="3834" y="287"/>
                    <a:pt x="3834" y="168"/>
                    <a:pt x="3810" y="48"/>
                  </a:cubicBezTo>
                  <a:lnTo>
                    <a:pt x="1238"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66"/>
            <p:cNvSpPr/>
            <p:nvPr/>
          </p:nvSpPr>
          <p:spPr>
            <a:xfrm>
              <a:off x="7406975" y="3719485"/>
              <a:ext cx="134565" cy="175126"/>
            </a:xfrm>
            <a:custGeom>
              <a:rect b="b" l="l" r="r" t="t"/>
              <a:pathLst>
                <a:path extrusionOk="0" h="5859" w="4502">
                  <a:moveTo>
                    <a:pt x="1287" y="0"/>
                  </a:moveTo>
                  <a:lnTo>
                    <a:pt x="1" y="1072"/>
                  </a:lnTo>
                  <a:cubicBezTo>
                    <a:pt x="120" y="3168"/>
                    <a:pt x="1406" y="4954"/>
                    <a:pt x="3192" y="5859"/>
                  </a:cubicBezTo>
                  <a:lnTo>
                    <a:pt x="3216" y="4406"/>
                  </a:lnTo>
                  <a:lnTo>
                    <a:pt x="4502" y="3644"/>
                  </a:lnTo>
                  <a:cubicBezTo>
                    <a:pt x="3454" y="3215"/>
                    <a:pt x="2716" y="2263"/>
                    <a:pt x="2597" y="1096"/>
                  </a:cubicBezTo>
                  <a:lnTo>
                    <a:pt x="1287"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66"/>
            <p:cNvSpPr/>
            <p:nvPr/>
          </p:nvSpPr>
          <p:spPr>
            <a:xfrm>
              <a:off x="7616984" y="3586354"/>
              <a:ext cx="134565" cy="165172"/>
            </a:xfrm>
            <a:custGeom>
              <a:rect b="b" l="l" r="r" t="t"/>
              <a:pathLst>
                <a:path extrusionOk="0" h="5526" w="4502">
                  <a:moveTo>
                    <a:pt x="1310" y="1"/>
                  </a:moveTo>
                  <a:lnTo>
                    <a:pt x="0" y="2239"/>
                  </a:lnTo>
                  <a:cubicBezTo>
                    <a:pt x="1048" y="2692"/>
                    <a:pt x="1786" y="3645"/>
                    <a:pt x="1905" y="4811"/>
                  </a:cubicBezTo>
                  <a:lnTo>
                    <a:pt x="3215" y="5526"/>
                  </a:lnTo>
                  <a:lnTo>
                    <a:pt x="4501" y="4811"/>
                  </a:lnTo>
                  <a:cubicBezTo>
                    <a:pt x="4382" y="2692"/>
                    <a:pt x="3096" y="906"/>
                    <a:pt x="1310"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66"/>
            <p:cNvSpPr/>
            <p:nvPr/>
          </p:nvSpPr>
          <p:spPr>
            <a:xfrm>
              <a:off x="7483853" y="3568570"/>
              <a:ext cx="172316" cy="95409"/>
            </a:xfrm>
            <a:custGeom>
              <a:rect b="b" l="l" r="r" t="t"/>
              <a:pathLst>
                <a:path extrusionOk="0" h="3192" w="5765">
                  <a:moveTo>
                    <a:pt x="3192" y="1"/>
                  </a:moveTo>
                  <a:cubicBezTo>
                    <a:pt x="2001" y="1"/>
                    <a:pt x="930" y="358"/>
                    <a:pt x="1" y="953"/>
                  </a:cubicBezTo>
                  <a:lnTo>
                    <a:pt x="1287" y="3192"/>
                  </a:lnTo>
                  <a:cubicBezTo>
                    <a:pt x="1811" y="2811"/>
                    <a:pt x="2478" y="2573"/>
                    <a:pt x="3192" y="2573"/>
                  </a:cubicBezTo>
                  <a:cubicBezTo>
                    <a:pt x="3668" y="2573"/>
                    <a:pt x="4073" y="2668"/>
                    <a:pt x="4454" y="2834"/>
                  </a:cubicBezTo>
                  <a:lnTo>
                    <a:pt x="5740" y="2072"/>
                  </a:lnTo>
                  <a:lnTo>
                    <a:pt x="5764" y="596"/>
                  </a:lnTo>
                  <a:cubicBezTo>
                    <a:pt x="5002" y="215"/>
                    <a:pt x="4097" y="1"/>
                    <a:pt x="319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66"/>
            <p:cNvSpPr/>
            <p:nvPr/>
          </p:nvSpPr>
          <p:spPr>
            <a:xfrm>
              <a:off x="7579263" y="3567852"/>
              <a:ext cx="76907" cy="84738"/>
            </a:xfrm>
            <a:custGeom>
              <a:rect b="b" l="l" r="r" t="t"/>
              <a:pathLst>
                <a:path extrusionOk="0" h="2835" w="2573">
                  <a:moveTo>
                    <a:pt x="0" y="1"/>
                  </a:moveTo>
                  <a:lnTo>
                    <a:pt x="0" y="2573"/>
                  </a:lnTo>
                  <a:cubicBezTo>
                    <a:pt x="476" y="2573"/>
                    <a:pt x="881" y="2644"/>
                    <a:pt x="1262" y="2835"/>
                  </a:cubicBezTo>
                  <a:lnTo>
                    <a:pt x="2548" y="2096"/>
                  </a:lnTo>
                  <a:lnTo>
                    <a:pt x="2572" y="620"/>
                  </a:lnTo>
                  <a:cubicBezTo>
                    <a:pt x="1810" y="239"/>
                    <a:pt x="953" y="25"/>
                    <a:pt x="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66"/>
            <p:cNvSpPr/>
            <p:nvPr/>
          </p:nvSpPr>
          <p:spPr>
            <a:xfrm>
              <a:off x="7406288" y="3598460"/>
              <a:ext cx="116033" cy="153784"/>
            </a:xfrm>
            <a:custGeom>
              <a:rect b="b" l="l" r="r" t="t"/>
              <a:pathLst>
                <a:path extrusionOk="0" h="5145" w="3882">
                  <a:moveTo>
                    <a:pt x="2596" y="1"/>
                  </a:moveTo>
                  <a:cubicBezTo>
                    <a:pt x="1048" y="1025"/>
                    <a:pt x="0" y="2787"/>
                    <a:pt x="0" y="4787"/>
                  </a:cubicBezTo>
                  <a:lnTo>
                    <a:pt x="0" y="5145"/>
                  </a:lnTo>
                  <a:lnTo>
                    <a:pt x="1286" y="4430"/>
                  </a:lnTo>
                  <a:lnTo>
                    <a:pt x="2620" y="5145"/>
                  </a:lnTo>
                  <a:cubicBezTo>
                    <a:pt x="2620" y="5026"/>
                    <a:pt x="2596" y="4907"/>
                    <a:pt x="2596" y="4787"/>
                  </a:cubicBezTo>
                  <a:cubicBezTo>
                    <a:pt x="2596" y="3740"/>
                    <a:pt x="3096" y="2787"/>
                    <a:pt x="3882" y="2216"/>
                  </a:cubicBezTo>
                  <a:lnTo>
                    <a:pt x="3834" y="739"/>
                  </a:lnTo>
                  <a:lnTo>
                    <a:pt x="2596"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66"/>
            <p:cNvSpPr/>
            <p:nvPr/>
          </p:nvSpPr>
          <p:spPr>
            <a:xfrm>
              <a:off x="7478173" y="3639051"/>
              <a:ext cx="202893" cy="202893"/>
            </a:xfrm>
            <a:custGeom>
              <a:rect b="b" l="l" r="r" t="t"/>
              <a:pathLst>
                <a:path extrusionOk="0" h="6788" w="6788">
                  <a:moveTo>
                    <a:pt x="3406" y="0"/>
                  </a:moveTo>
                  <a:cubicBezTo>
                    <a:pt x="1525" y="0"/>
                    <a:pt x="0" y="1524"/>
                    <a:pt x="0" y="3382"/>
                  </a:cubicBezTo>
                  <a:cubicBezTo>
                    <a:pt x="0" y="5263"/>
                    <a:pt x="1525" y="6787"/>
                    <a:pt x="3406" y="6787"/>
                  </a:cubicBezTo>
                  <a:cubicBezTo>
                    <a:pt x="5263" y="6787"/>
                    <a:pt x="6788" y="5263"/>
                    <a:pt x="6788" y="3382"/>
                  </a:cubicBezTo>
                  <a:cubicBezTo>
                    <a:pt x="6788" y="1524"/>
                    <a:pt x="5263" y="0"/>
                    <a:pt x="3406"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66"/>
            <p:cNvSpPr/>
            <p:nvPr/>
          </p:nvSpPr>
          <p:spPr>
            <a:xfrm>
              <a:off x="7579950" y="3638333"/>
              <a:ext cx="101118" cy="203611"/>
            </a:xfrm>
            <a:custGeom>
              <a:rect b="b" l="l" r="r" t="t"/>
              <a:pathLst>
                <a:path extrusionOk="0" h="6812" w="3383">
                  <a:moveTo>
                    <a:pt x="1" y="0"/>
                  </a:moveTo>
                  <a:lnTo>
                    <a:pt x="1" y="6811"/>
                  </a:lnTo>
                  <a:cubicBezTo>
                    <a:pt x="1882" y="6811"/>
                    <a:pt x="3383" y="5287"/>
                    <a:pt x="3383" y="3430"/>
                  </a:cubicBezTo>
                  <a:cubicBezTo>
                    <a:pt x="3383" y="1548"/>
                    <a:pt x="1882" y="24"/>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6" name="Google Shape;3856;p66"/>
          <p:cNvGrpSpPr/>
          <p:nvPr/>
        </p:nvGrpSpPr>
        <p:grpSpPr>
          <a:xfrm>
            <a:off x="7008816" y="3575683"/>
            <a:ext cx="343109" cy="344545"/>
            <a:chOff x="6742116" y="3575683"/>
            <a:chExt cx="343109" cy="344545"/>
          </a:xfrm>
        </p:grpSpPr>
        <p:sp>
          <p:nvSpPr>
            <p:cNvPr id="3857" name="Google Shape;3857;p66"/>
            <p:cNvSpPr/>
            <p:nvPr/>
          </p:nvSpPr>
          <p:spPr>
            <a:xfrm>
              <a:off x="6967041" y="3708814"/>
              <a:ext cx="118185" cy="77594"/>
            </a:xfrm>
            <a:custGeom>
              <a:rect b="b" l="l" r="r" t="t"/>
              <a:pathLst>
                <a:path extrusionOk="0" h="2596" w="3954">
                  <a:moveTo>
                    <a:pt x="1096" y="0"/>
                  </a:moveTo>
                  <a:lnTo>
                    <a:pt x="1" y="1310"/>
                  </a:lnTo>
                  <a:lnTo>
                    <a:pt x="1096" y="2596"/>
                  </a:lnTo>
                  <a:lnTo>
                    <a:pt x="3954" y="2596"/>
                  </a:lnTo>
                  <a:lnTo>
                    <a:pt x="3954"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66"/>
            <p:cNvSpPr/>
            <p:nvPr/>
          </p:nvSpPr>
          <p:spPr>
            <a:xfrm>
              <a:off x="6967758" y="3748658"/>
              <a:ext cx="117468" cy="39186"/>
            </a:xfrm>
            <a:custGeom>
              <a:rect b="b" l="l" r="r" t="t"/>
              <a:pathLst>
                <a:path extrusionOk="0" h="1311" w="3930">
                  <a:moveTo>
                    <a:pt x="1" y="1"/>
                  </a:moveTo>
                  <a:lnTo>
                    <a:pt x="1120" y="1310"/>
                  </a:lnTo>
                  <a:lnTo>
                    <a:pt x="3930" y="1310"/>
                  </a:lnTo>
                  <a:lnTo>
                    <a:pt x="3930"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66"/>
            <p:cNvSpPr/>
            <p:nvPr/>
          </p:nvSpPr>
          <p:spPr>
            <a:xfrm>
              <a:off x="6742116" y="3607726"/>
              <a:ext cx="118185" cy="78312"/>
            </a:xfrm>
            <a:custGeom>
              <a:rect b="b" l="l" r="r" t="t"/>
              <a:pathLst>
                <a:path extrusionOk="0" h="2620" w="3954">
                  <a:moveTo>
                    <a:pt x="0" y="0"/>
                  </a:moveTo>
                  <a:lnTo>
                    <a:pt x="0" y="2620"/>
                  </a:lnTo>
                  <a:lnTo>
                    <a:pt x="2858" y="2620"/>
                  </a:lnTo>
                  <a:lnTo>
                    <a:pt x="3954" y="1310"/>
                  </a:lnTo>
                  <a:lnTo>
                    <a:pt x="2858"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66"/>
            <p:cNvSpPr/>
            <p:nvPr/>
          </p:nvSpPr>
          <p:spPr>
            <a:xfrm>
              <a:off x="6742116" y="3648287"/>
              <a:ext cx="117468" cy="38468"/>
            </a:xfrm>
            <a:custGeom>
              <a:rect b="b" l="l" r="r" t="t"/>
              <a:pathLst>
                <a:path extrusionOk="0" h="1287" w="3930">
                  <a:moveTo>
                    <a:pt x="0" y="1"/>
                  </a:moveTo>
                  <a:lnTo>
                    <a:pt x="0" y="1287"/>
                  </a:lnTo>
                  <a:lnTo>
                    <a:pt x="2834" y="1287"/>
                  </a:lnTo>
                  <a:lnTo>
                    <a:pt x="3930"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66"/>
            <p:cNvSpPr/>
            <p:nvPr/>
          </p:nvSpPr>
          <p:spPr>
            <a:xfrm>
              <a:off x="6742116" y="3809156"/>
              <a:ext cx="118185" cy="78342"/>
            </a:xfrm>
            <a:custGeom>
              <a:rect b="b" l="l" r="r" t="t"/>
              <a:pathLst>
                <a:path extrusionOk="0" h="2621" w="3954">
                  <a:moveTo>
                    <a:pt x="0" y="1"/>
                  </a:moveTo>
                  <a:lnTo>
                    <a:pt x="0" y="2620"/>
                  </a:lnTo>
                  <a:lnTo>
                    <a:pt x="2858" y="2620"/>
                  </a:lnTo>
                  <a:lnTo>
                    <a:pt x="3954" y="1311"/>
                  </a:lnTo>
                  <a:lnTo>
                    <a:pt x="2858"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66"/>
            <p:cNvSpPr/>
            <p:nvPr/>
          </p:nvSpPr>
          <p:spPr>
            <a:xfrm>
              <a:off x="6742116" y="3849030"/>
              <a:ext cx="117468" cy="39186"/>
            </a:xfrm>
            <a:custGeom>
              <a:rect b="b" l="l" r="r" t="t"/>
              <a:pathLst>
                <a:path extrusionOk="0" h="1311" w="3930">
                  <a:moveTo>
                    <a:pt x="0" y="0"/>
                  </a:moveTo>
                  <a:lnTo>
                    <a:pt x="0" y="1310"/>
                  </a:lnTo>
                  <a:lnTo>
                    <a:pt x="2834" y="1310"/>
                  </a:lnTo>
                  <a:lnTo>
                    <a:pt x="393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66"/>
            <p:cNvSpPr/>
            <p:nvPr/>
          </p:nvSpPr>
          <p:spPr>
            <a:xfrm>
              <a:off x="6903703" y="3770030"/>
              <a:ext cx="20654" cy="56970"/>
            </a:xfrm>
            <a:custGeom>
              <a:rect b="b" l="l" r="r" t="t"/>
              <a:pathLst>
                <a:path extrusionOk="0" h="1906" w="691">
                  <a:moveTo>
                    <a:pt x="0" y="0"/>
                  </a:moveTo>
                  <a:lnTo>
                    <a:pt x="0" y="1905"/>
                  </a:lnTo>
                  <a:lnTo>
                    <a:pt x="691" y="1905"/>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66"/>
            <p:cNvSpPr/>
            <p:nvPr/>
          </p:nvSpPr>
          <p:spPr>
            <a:xfrm>
              <a:off x="6903703" y="3575683"/>
              <a:ext cx="20654" cy="49857"/>
            </a:xfrm>
            <a:custGeom>
              <a:rect b="b" l="l" r="r" t="t"/>
              <a:pathLst>
                <a:path extrusionOk="0" h="1668" w="691">
                  <a:moveTo>
                    <a:pt x="0" y="1"/>
                  </a:moveTo>
                  <a:lnTo>
                    <a:pt x="0" y="1668"/>
                  </a:lnTo>
                  <a:lnTo>
                    <a:pt x="691" y="166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66"/>
            <p:cNvSpPr/>
            <p:nvPr/>
          </p:nvSpPr>
          <p:spPr>
            <a:xfrm>
              <a:off x="6903703" y="3669658"/>
              <a:ext cx="20654" cy="56970"/>
            </a:xfrm>
            <a:custGeom>
              <a:rect b="b" l="l" r="r" t="t"/>
              <a:pathLst>
                <a:path extrusionOk="0" h="1906" w="691">
                  <a:moveTo>
                    <a:pt x="0" y="0"/>
                  </a:moveTo>
                  <a:lnTo>
                    <a:pt x="0" y="1905"/>
                  </a:lnTo>
                  <a:lnTo>
                    <a:pt x="691" y="1905"/>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66"/>
            <p:cNvSpPr/>
            <p:nvPr/>
          </p:nvSpPr>
          <p:spPr>
            <a:xfrm>
              <a:off x="6903703" y="3870371"/>
              <a:ext cx="20654" cy="49857"/>
            </a:xfrm>
            <a:custGeom>
              <a:rect b="b" l="l" r="r" t="t"/>
              <a:pathLst>
                <a:path extrusionOk="0" h="1668" w="691">
                  <a:moveTo>
                    <a:pt x="0" y="1"/>
                  </a:moveTo>
                  <a:lnTo>
                    <a:pt x="0" y="1668"/>
                  </a:lnTo>
                  <a:lnTo>
                    <a:pt x="691" y="1668"/>
                  </a:lnTo>
                  <a:lnTo>
                    <a:pt x="691"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66"/>
            <p:cNvSpPr/>
            <p:nvPr/>
          </p:nvSpPr>
          <p:spPr>
            <a:xfrm>
              <a:off x="6881645" y="3614839"/>
              <a:ext cx="64084" cy="64084"/>
            </a:xfrm>
            <a:custGeom>
              <a:rect b="b" l="l" r="r" t="t"/>
              <a:pathLst>
                <a:path extrusionOk="0" h="2144" w="2144">
                  <a:moveTo>
                    <a:pt x="1072" y="1"/>
                  </a:moveTo>
                  <a:cubicBezTo>
                    <a:pt x="476" y="1"/>
                    <a:pt x="0" y="477"/>
                    <a:pt x="0" y="1072"/>
                  </a:cubicBezTo>
                  <a:cubicBezTo>
                    <a:pt x="0" y="1668"/>
                    <a:pt x="476" y="2144"/>
                    <a:pt x="1072" y="2144"/>
                  </a:cubicBezTo>
                  <a:cubicBezTo>
                    <a:pt x="1667" y="2144"/>
                    <a:pt x="2143" y="1668"/>
                    <a:pt x="2143" y="1072"/>
                  </a:cubicBezTo>
                  <a:cubicBezTo>
                    <a:pt x="2143" y="477"/>
                    <a:pt x="1667" y="1"/>
                    <a:pt x="107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66"/>
            <p:cNvSpPr/>
            <p:nvPr/>
          </p:nvSpPr>
          <p:spPr>
            <a:xfrm>
              <a:off x="6881645" y="3646882"/>
              <a:ext cx="64084" cy="32042"/>
            </a:xfrm>
            <a:custGeom>
              <a:rect b="b" l="l" r="r" t="t"/>
              <a:pathLst>
                <a:path extrusionOk="0" h="1072" w="2144">
                  <a:moveTo>
                    <a:pt x="0" y="0"/>
                  </a:moveTo>
                  <a:cubicBezTo>
                    <a:pt x="0" y="596"/>
                    <a:pt x="476" y="1072"/>
                    <a:pt x="1072" y="1072"/>
                  </a:cubicBezTo>
                  <a:cubicBezTo>
                    <a:pt x="1667" y="1072"/>
                    <a:pt x="2143" y="596"/>
                    <a:pt x="2143"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66"/>
            <p:cNvSpPr/>
            <p:nvPr/>
          </p:nvSpPr>
          <p:spPr>
            <a:xfrm>
              <a:off x="6881645" y="3715929"/>
              <a:ext cx="64084" cy="64084"/>
            </a:xfrm>
            <a:custGeom>
              <a:rect b="b" l="l" r="r" t="t"/>
              <a:pathLst>
                <a:path extrusionOk="0" h="2144" w="2144">
                  <a:moveTo>
                    <a:pt x="1072" y="0"/>
                  </a:moveTo>
                  <a:cubicBezTo>
                    <a:pt x="476" y="0"/>
                    <a:pt x="0" y="476"/>
                    <a:pt x="0" y="1072"/>
                  </a:cubicBezTo>
                  <a:cubicBezTo>
                    <a:pt x="0" y="1667"/>
                    <a:pt x="476" y="2143"/>
                    <a:pt x="1072" y="2143"/>
                  </a:cubicBezTo>
                  <a:cubicBezTo>
                    <a:pt x="1667" y="2143"/>
                    <a:pt x="2143" y="1667"/>
                    <a:pt x="2143" y="1072"/>
                  </a:cubicBezTo>
                  <a:cubicBezTo>
                    <a:pt x="2143" y="476"/>
                    <a:pt x="1667" y="0"/>
                    <a:pt x="1072" y="0"/>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66"/>
            <p:cNvSpPr/>
            <p:nvPr/>
          </p:nvSpPr>
          <p:spPr>
            <a:xfrm>
              <a:off x="6881645" y="3748658"/>
              <a:ext cx="64084" cy="32072"/>
            </a:xfrm>
            <a:custGeom>
              <a:rect b="b" l="l" r="r" t="t"/>
              <a:pathLst>
                <a:path extrusionOk="0" h="1073" w="2144">
                  <a:moveTo>
                    <a:pt x="0" y="1"/>
                  </a:moveTo>
                  <a:cubicBezTo>
                    <a:pt x="0" y="596"/>
                    <a:pt x="476" y="1072"/>
                    <a:pt x="1072" y="1072"/>
                  </a:cubicBezTo>
                  <a:cubicBezTo>
                    <a:pt x="1667" y="1072"/>
                    <a:pt x="2143" y="596"/>
                    <a:pt x="2143"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66"/>
            <p:cNvSpPr/>
            <p:nvPr/>
          </p:nvSpPr>
          <p:spPr>
            <a:xfrm>
              <a:off x="6881645" y="3816988"/>
              <a:ext cx="64084" cy="64114"/>
            </a:xfrm>
            <a:custGeom>
              <a:rect b="b" l="l" r="r" t="t"/>
              <a:pathLst>
                <a:path extrusionOk="0" h="2145" w="2144">
                  <a:moveTo>
                    <a:pt x="1072" y="1"/>
                  </a:moveTo>
                  <a:cubicBezTo>
                    <a:pt x="476" y="1"/>
                    <a:pt x="0" y="477"/>
                    <a:pt x="0" y="1072"/>
                  </a:cubicBezTo>
                  <a:cubicBezTo>
                    <a:pt x="0" y="1668"/>
                    <a:pt x="476" y="2144"/>
                    <a:pt x="1072" y="2144"/>
                  </a:cubicBezTo>
                  <a:cubicBezTo>
                    <a:pt x="1667" y="2120"/>
                    <a:pt x="2143" y="1644"/>
                    <a:pt x="2143" y="1072"/>
                  </a:cubicBezTo>
                  <a:cubicBezTo>
                    <a:pt x="2143" y="477"/>
                    <a:pt x="1667" y="1"/>
                    <a:pt x="1072"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66"/>
            <p:cNvSpPr/>
            <p:nvPr/>
          </p:nvSpPr>
          <p:spPr>
            <a:xfrm>
              <a:off x="6881645" y="3849030"/>
              <a:ext cx="64084" cy="32072"/>
            </a:xfrm>
            <a:custGeom>
              <a:rect b="b" l="l" r="r" t="t"/>
              <a:pathLst>
                <a:path extrusionOk="0" h="1073" w="2144">
                  <a:moveTo>
                    <a:pt x="0" y="0"/>
                  </a:moveTo>
                  <a:cubicBezTo>
                    <a:pt x="0" y="596"/>
                    <a:pt x="476" y="1072"/>
                    <a:pt x="1072" y="1072"/>
                  </a:cubicBezTo>
                  <a:cubicBezTo>
                    <a:pt x="1667" y="1072"/>
                    <a:pt x="2143" y="596"/>
                    <a:pt x="2143"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3" name="Google Shape;3873;p66"/>
          <p:cNvGrpSpPr/>
          <p:nvPr/>
        </p:nvGrpSpPr>
        <p:grpSpPr>
          <a:xfrm>
            <a:off x="6273438" y="3579240"/>
            <a:ext cx="343826" cy="344544"/>
            <a:chOff x="6082938" y="3579240"/>
            <a:chExt cx="343826" cy="344544"/>
          </a:xfrm>
        </p:grpSpPr>
        <p:sp>
          <p:nvSpPr>
            <p:cNvPr id="3874" name="Google Shape;3874;p66"/>
            <p:cNvSpPr/>
            <p:nvPr/>
          </p:nvSpPr>
          <p:spPr>
            <a:xfrm>
              <a:off x="6175478" y="3579240"/>
              <a:ext cx="64084" cy="128168"/>
            </a:xfrm>
            <a:custGeom>
              <a:rect b="b" l="l" r="r" t="t"/>
              <a:pathLst>
                <a:path extrusionOk="0" h="4288" w="2144">
                  <a:moveTo>
                    <a:pt x="334" y="1"/>
                  </a:moveTo>
                  <a:lnTo>
                    <a:pt x="0" y="1858"/>
                  </a:lnTo>
                  <a:lnTo>
                    <a:pt x="334" y="2454"/>
                  </a:lnTo>
                  <a:lnTo>
                    <a:pt x="1072" y="3740"/>
                  </a:lnTo>
                  <a:lnTo>
                    <a:pt x="1882" y="4287"/>
                  </a:lnTo>
                  <a:lnTo>
                    <a:pt x="2144" y="2454"/>
                  </a:lnTo>
                  <a:lnTo>
                    <a:pt x="1882" y="1858"/>
                  </a:lnTo>
                  <a:lnTo>
                    <a:pt x="334"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66"/>
            <p:cNvSpPr/>
            <p:nvPr/>
          </p:nvSpPr>
          <p:spPr>
            <a:xfrm>
              <a:off x="6230984" y="3633342"/>
              <a:ext cx="195780" cy="82616"/>
            </a:xfrm>
            <a:custGeom>
              <a:rect b="b" l="l" r="r" t="t"/>
              <a:pathLst>
                <a:path extrusionOk="0" h="2764" w="6550">
                  <a:moveTo>
                    <a:pt x="25" y="1"/>
                  </a:moveTo>
                  <a:lnTo>
                    <a:pt x="25" y="2454"/>
                  </a:lnTo>
                  <a:lnTo>
                    <a:pt x="1" y="2454"/>
                  </a:lnTo>
                  <a:lnTo>
                    <a:pt x="3263" y="2763"/>
                  </a:lnTo>
                  <a:lnTo>
                    <a:pt x="5597" y="2454"/>
                  </a:lnTo>
                  <a:lnTo>
                    <a:pt x="6550" y="1239"/>
                  </a:lnTo>
                  <a:lnTo>
                    <a:pt x="5597"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66"/>
            <p:cNvSpPr/>
            <p:nvPr/>
          </p:nvSpPr>
          <p:spPr>
            <a:xfrm>
              <a:off x="6082938" y="3579240"/>
              <a:ext cx="101805" cy="84738"/>
            </a:xfrm>
            <a:custGeom>
              <a:rect b="b" l="l" r="r" t="t"/>
              <a:pathLst>
                <a:path extrusionOk="0" h="2835" w="3406">
                  <a:moveTo>
                    <a:pt x="0" y="1"/>
                  </a:moveTo>
                  <a:lnTo>
                    <a:pt x="0" y="2430"/>
                  </a:lnTo>
                  <a:lnTo>
                    <a:pt x="1691" y="2835"/>
                  </a:lnTo>
                  <a:lnTo>
                    <a:pt x="3406" y="2430"/>
                  </a:lnTo>
                  <a:lnTo>
                    <a:pt x="3406"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66"/>
            <p:cNvSpPr/>
            <p:nvPr/>
          </p:nvSpPr>
          <p:spPr>
            <a:xfrm>
              <a:off x="6175478" y="3651844"/>
              <a:ext cx="64084" cy="128168"/>
            </a:xfrm>
            <a:custGeom>
              <a:rect b="b" l="l" r="r" t="t"/>
              <a:pathLst>
                <a:path extrusionOk="0" h="4288" w="2144">
                  <a:moveTo>
                    <a:pt x="334" y="1"/>
                  </a:moveTo>
                  <a:lnTo>
                    <a:pt x="0" y="1835"/>
                  </a:lnTo>
                  <a:lnTo>
                    <a:pt x="334" y="2430"/>
                  </a:lnTo>
                  <a:lnTo>
                    <a:pt x="1072" y="3716"/>
                  </a:lnTo>
                  <a:lnTo>
                    <a:pt x="1882" y="4287"/>
                  </a:lnTo>
                  <a:lnTo>
                    <a:pt x="2144" y="2430"/>
                  </a:lnTo>
                  <a:lnTo>
                    <a:pt x="1882" y="1835"/>
                  </a:lnTo>
                  <a:lnTo>
                    <a:pt x="33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66"/>
            <p:cNvSpPr/>
            <p:nvPr/>
          </p:nvSpPr>
          <p:spPr>
            <a:xfrm>
              <a:off x="6230984" y="3705945"/>
              <a:ext cx="195780" cy="81899"/>
            </a:xfrm>
            <a:custGeom>
              <a:rect b="b" l="l" r="r" t="t"/>
              <a:pathLst>
                <a:path extrusionOk="0" h="2740" w="6550">
                  <a:moveTo>
                    <a:pt x="25" y="1"/>
                  </a:moveTo>
                  <a:lnTo>
                    <a:pt x="25" y="2430"/>
                  </a:lnTo>
                  <a:lnTo>
                    <a:pt x="1" y="2430"/>
                  </a:lnTo>
                  <a:lnTo>
                    <a:pt x="3263" y="2739"/>
                  </a:lnTo>
                  <a:lnTo>
                    <a:pt x="5597" y="2430"/>
                  </a:lnTo>
                  <a:lnTo>
                    <a:pt x="6550" y="1215"/>
                  </a:lnTo>
                  <a:lnTo>
                    <a:pt x="5597"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66"/>
            <p:cNvSpPr/>
            <p:nvPr/>
          </p:nvSpPr>
          <p:spPr>
            <a:xfrm>
              <a:off x="6082938" y="3651844"/>
              <a:ext cx="101805" cy="84021"/>
            </a:xfrm>
            <a:custGeom>
              <a:rect b="b" l="l" r="r" t="t"/>
              <a:pathLst>
                <a:path extrusionOk="0" h="2811" w="3406">
                  <a:moveTo>
                    <a:pt x="0" y="1"/>
                  </a:moveTo>
                  <a:lnTo>
                    <a:pt x="0" y="2406"/>
                  </a:lnTo>
                  <a:lnTo>
                    <a:pt x="1691" y="2811"/>
                  </a:lnTo>
                  <a:lnTo>
                    <a:pt x="3406" y="2406"/>
                  </a:lnTo>
                  <a:lnTo>
                    <a:pt x="3406"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66"/>
            <p:cNvSpPr/>
            <p:nvPr/>
          </p:nvSpPr>
          <p:spPr>
            <a:xfrm>
              <a:off x="6175478" y="3723760"/>
              <a:ext cx="64084" cy="128138"/>
            </a:xfrm>
            <a:custGeom>
              <a:rect b="b" l="l" r="r" t="t"/>
              <a:pathLst>
                <a:path extrusionOk="0" h="4287" w="2144">
                  <a:moveTo>
                    <a:pt x="334" y="0"/>
                  </a:moveTo>
                  <a:lnTo>
                    <a:pt x="0" y="1834"/>
                  </a:lnTo>
                  <a:lnTo>
                    <a:pt x="334" y="2429"/>
                  </a:lnTo>
                  <a:lnTo>
                    <a:pt x="1072" y="3715"/>
                  </a:lnTo>
                  <a:lnTo>
                    <a:pt x="1882" y="4287"/>
                  </a:lnTo>
                  <a:lnTo>
                    <a:pt x="2144" y="2429"/>
                  </a:lnTo>
                  <a:lnTo>
                    <a:pt x="1882" y="1834"/>
                  </a:lnTo>
                  <a:lnTo>
                    <a:pt x="334"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66"/>
            <p:cNvSpPr/>
            <p:nvPr/>
          </p:nvSpPr>
          <p:spPr>
            <a:xfrm>
              <a:off x="6230984" y="3777861"/>
              <a:ext cx="195780" cy="81869"/>
            </a:xfrm>
            <a:custGeom>
              <a:rect b="b" l="l" r="r" t="t"/>
              <a:pathLst>
                <a:path extrusionOk="0" h="2739" w="6550">
                  <a:moveTo>
                    <a:pt x="25" y="0"/>
                  </a:moveTo>
                  <a:lnTo>
                    <a:pt x="25" y="2453"/>
                  </a:lnTo>
                  <a:lnTo>
                    <a:pt x="1" y="2453"/>
                  </a:lnTo>
                  <a:lnTo>
                    <a:pt x="3263" y="2739"/>
                  </a:lnTo>
                  <a:lnTo>
                    <a:pt x="5597" y="2453"/>
                  </a:lnTo>
                  <a:lnTo>
                    <a:pt x="6550" y="1215"/>
                  </a:lnTo>
                  <a:lnTo>
                    <a:pt x="5597"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66"/>
            <p:cNvSpPr/>
            <p:nvPr/>
          </p:nvSpPr>
          <p:spPr>
            <a:xfrm>
              <a:off x="6082938" y="3723760"/>
              <a:ext cx="101805" cy="84738"/>
            </a:xfrm>
            <a:custGeom>
              <a:rect b="b" l="l" r="r" t="t"/>
              <a:pathLst>
                <a:path extrusionOk="0" h="2835" w="3406">
                  <a:moveTo>
                    <a:pt x="0" y="0"/>
                  </a:moveTo>
                  <a:lnTo>
                    <a:pt x="0" y="2405"/>
                  </a:lnTo>
                  <a:lnTo>
                    <a:pt x="1691" y="2834"/>
                  </a:lnTo>
                  <a:lnTo>
                    <a:pt x="3406" y="2405"/>
                  </a:lnTo>
                  <a:lnTo>
                    <a:pt x="3406"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66"/>
            <p:cNvSpPr/>
            <p:nvPr/>
          </p:nvSpPr>
          <p:spPr>
            <a:xfrm>
              <a:off x="6175478" y="3795646"/>
              <a:ext cx="64084" cy="128138"/>
            </a:xfrm>
            <a:custGeom>
              <a:rect b="b" l="l" r="r" t="t"/>
              <a:pathLst>
                <a:path extrusionOk="0" h="4287" w="2144">
                  <a:moveTo>
                    <a:pt x="334" y="0"/>
                  </a:moveTo>
                  <a:lnTo>
                    <a:pt x="0" y="1858"/>
                  </a:lnTo>
                  <a:lnTo>
                    <a:pt x="334" y="2453"/>
                  </a:lnTo>
                  <a:lnTo>
                    <a:pt x="1882" y="4287"/>
                  </a:lnTo>
                  <a:lnTo>
                    <a:pt x="2144" y="2453"/>
                  </a:lnTo>
                  <a:lnTo>
                    <a:pt x="1882" y="1858"/>
                  </a:lnTo>
                  <a:lnTo>
                    <a:pt x="334"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66"/>
            <p:cNvSpPr/>
            <p:nvPr/>
          </p:nvSpPr>
          <p:spPr>
            <a:xfrm>
              <a:off x="6230984" y="3849747"/>
              <a:ext cx="195780" cy="73350"/>
            </a:xfrm>
            <a:custGeom>
              <a:rect b="b" l="l" r="r" t="t"/>
              <a:pathLst>
                <a:path extrusionOk="0" h="2454" w="6550">
                  <a:moveTo>
                    <a:pt x="1" y="0"/>
                  </a:moveTo>
                  <a:lnTo>
                    <a:pt x="1" y="2453"/>
                  </a:lnTo>
                  <a:lnTo>
                    <a:pt x="5597" y="2453"/>
                  </a:lnTo>
                  <a:lnTo>
                    <a:pt x="6550" y="1239"/>
                  </a:lnTo>
                  <a:lnTo>
                    <a:pt x="5597"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66"/>
            <p:cNvSpPr/>
            <p:nvPr/>
          </p:nvSpPr>
          <p:spPr>
            <a:xfrm>
              <a:off x="6082938" y="3795646"/>
              <a:ext cx="102523" cy="73350"/>
            </a:xfrm>
            <a:custGeom>
              <a:rect b="b" l="l" r="r" t="t"/>
              <a:pathLst>
                <a:path extrusionOk="0" h="2454" w="3430">
                  <a:moveTo>
                    <a:pt x="0" y="0"/>
                  </a:moveTo>
                  <a:lnTo>
                    <a:pt x="0" y="2453"/>
                  </a:lnTo>
                  <a:lnTo>
                    <a:pt x="3430" y="2453"/>
                  </a:lnTo>
                  <a:lnTo>
                    <a:pt x="3430"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86" name="Google Shape;3886;p66"/>
          <p:cNvGrpSpPr/>
          <p:nvPr/>
        </p:nvGrpSpPr>
        <p:grpSpPr>
          <a:xfrm>
            <a:off x="5552286" y="3567852"/>
            <a:ext cx="286885" cy="344545"/>
            <a:chOff x="5437986" y="3567852"/>
            <a:chExt cx="286885" cy="344545"/>
          </a:xfrm>
        </p:grpSpPr>
        <p:sp>
          <p:nvSpPr>
            <p:cNvPr id="3887" name="Google Shape;3887;p66"/>
            <p:cNvSpPr/>
            <p:nvPr/>
          </p:nvSpPr>
          <p:spPr>
            <a:xfrm>
              <a:off x="5473585" y="3717333"/>
              <a:ext cx="229944" cy="47017"/>
            </a:xfrm>
            <a:custGeom>
              <a:rect b="b" l="l" r="r" t="t"/>
              <a:pathLst>
                <a:path extrusionOk="0" h="1573" w="7693">
                  <a:moveTo>
                    <a:pt x="0" y="1"/>
                  </a:moveTo>
                  <a:lnTo>
                    <a:pt x="0" y="1573"/>
                  </a:lnTo>
                  <a:lnTo>
                    <a:pt x="7692" y="1573"/>
                  </a:lnTo>
                  <a:lnTo>
                    <a:pt x="7692"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66"/>
            <p:cNvSpPr/>
            <p:nvPr/>
          </p:nvSpPr>
          <p:spPr>
            <a:xfrm>
              <a:off x="5473585" y="3740827"/>
              <a:ext cx="229944" cy="22806"/>
            </a:xfrm>
            <a:custGeom>
              <a:rect b="b" l="l" r="r" t="t"/>
              <a:pathLst>
                <a:path extrusionOk="0" h="763" w="7693">
                  <a:moveTo>
                    <a:pt x="0" y="1"/>
                  </a:moveTo>
                  <a:lnTo>
                    <a:pt x="0" y="763"/>
                  </a:lnTo>
                  <a:lnTo>
                    <a:pt x="7692" y="763"/>
                  </a:lnTo>
                  <a:lnTo>
                    <a:pt x="7692"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66"/>
            <p:cNvSpPr/>
            <p:nvPr/>
          </p:nvSpPr>
          <p:spPr>
            <a:xfrm>
              <a:off x="5473585" y="3820544"/>
              <a:ext cx="251285" cy="47017"/>
            </a:xfrm>
            <a:custGeom>
              <a:rect b="b" l="l" r="r" t="t"/>
              <a:pathLst>
                <a:path extrusionOk="0" h="1573" w="8407">
                  <a:moveTo>
                    <a:pt x="0" y="1"/>
                  </a:moveTo>
                  <a:lnTo>
                    <a:pt x="0" y="1573"/>
                  </a:lnTo>
                  <a:lnTo>
                    <a:pt x="8407" y="1573"/>
                  </a:lnTo>
                  <a:lnTo>
                    <a:pt x="8407"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66"/>
            <p:cNvSpPr/>
            <p:nvPr/>
          </p:nvSpPr>
          <p:spPr>
            <a:xfrm>
              <a:off x="5473585" y="3844038"/>
              <a:ext cx="251285" cy="22806"/>
            </a:xfrm>
            <a:custGeom>
              <a:rect b="b" l="l" r="r" t="t"/>
              <a:pathLst>
                <a:path extrusionOk="0" h="763" w="8407">
                  <a:moveTo>
                    <a:pt x="0" y="1"/>
                  </a:moveTo>
                  <a:lnTo>
                    <a:pt x="0" y="763"/>
                  </a:lnTo>
                  <a:lnTo>
                    <a:pt x="8407" y="763"/>
                  </a:lnTo>
                  <a:lnTo>
                    <a:pt x="8407"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66"/>
            <p:cNvSpPr/>
            <p:nvPr/>
          </p:nvSpPr>
          <p:spPr>
            <a:xfrm>
              <a:off x="5474990" y="3613405"/>
              <a:ext cx="207885" cy="47017"/>
            </a:xfrm>
            <a:custGeom>
              <a:rect b="b" l="l" r="r" t="t"/>
              <a:pathLst>
                <a:path extrusionOk="0" h="1573" w="6955">
                  <a:moveTo>
                    <a:pt x="1" y="1"/>
                  </a:moveTo>
                  <a:lnTo>
                    <a:pt x="1" y="1573"/>
                  </a:lnTo>
                  <a:lnTo>
                    <a:pt x="6955" y="1573"/>
                  </a:lnTo>
                  <a:lnTo>
                    <a:pt x="6955"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66"/>
            <p:cNvSpPr/>
            <p:nvPr/>
          </p:nvSpPr>
          <p:spPr>
            <a:xfrm>
              <a:off x="5474990" y="3637616"/>
              <a:ext cx="207885" cy="22806"/>
            </a:xfrm>
            <a:custGeom>
              <a:rect b="b" l="l" r="r" t="t"/>
              <a:pathLst>
                <a:path extrusionOk="0" h="763" w="6955">
                  <a:moveTo>
                    <a:pt x="1" y="1"/>
                  </a:moveTo>
                  <a:lnTo>
                    <a:pt x="1" y="763"/>
                  </a:lnTo>
                  <a:lnTo>
                    <a:pt x="6955" y="763"/>
                  </a:lnTo>
                  <a:lnTo>
                    <a:pt x="6955"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66"/>
            <p:cNvSpPr/>
            <p:nvPr/>
          </p:nvSpPr>
          <p:spPr>
            <a:xfrm>
              <a:off x="5437986" y="3567852"/>
              <a:ext cx="35629" cy="20684"/>
            </a:xfrm>
            <a:custGeom>
              <a:rect b="b" l="l" r="r" t="t"/>
              <a:pathLst>
                <a:path extrusionOk="0" h="692" w="1192">
                  <a:moveTo>
                    <a:pt x="1" y="1"/>
                  </a:moveTo>
                  <a:lnTo>
                    <a:pt x="1" y="691"/>
                  </a:lnTo>
                  <a:lnTo>
                    <a:pt x="1191" y="691"/>
                  </a:lnTo>
                  <a:lnTo>
                    <a:pt x="834"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66"/>
            <p:cNvSpPr/>
            <p:nvPr/>
          </p:nvSpPr>
          <p:spPr>
            <a:xfrm>
              <a:off x="5439420" y="3609161"/>
              <a:ext cx="35599" cy="19937"/>
            </a:xfrm>
            <a:custGeom>
              <a:rect b="b" l="l" r="r" t="t"/>
              <a:pathLst>
                <a:path extrusionOk="0" h="667" w="1191">
                  <a:moveTo>
                    <a:pt x="0" y="0"/>
                  </a:moveTo>
                  <a:lnTo>
                    <a:pt x="0" y="667"/>
                  </a:lnTo>
                  <a:lnTo>
                    <a:pt x="1191" y="667"/>
                  </a:lnTo>
                  <a:lnTo>
                    <a:pt x="1191"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66"/>
            <p:cNvSpPr/>
            <p:nvPr/>
          </p:nvSpPr>
          <p:spPr>
            <a:xfrm>
              <a:off x="5439420" y="3649004"/>
              <a:ext cx="35599" cy="20684"/>
            </a:xfrm>
            <a:custGeom>
              <a:rect b="b" l="l" r="r" t="t"/>
              <a:pathLst>
                <a:path extrusionOk="0" h="692" w="1191">
                  <a:moveTo>
                    <a:pt x="0" y="1"/>
                  </a:moveTo>
                  <a:lnTo>
                    <a:pt x="0" y="691"/>
                  </a:lnTo>
                  <a:lnTo>
                    <a:pt x="1191" y="691"/>
                  </a:lnTo>
                  <a:lnTo>
                    <a:pt x="1191"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66"/>
            <p:cNvSpPr/>
            <p:nvPr/>
          </p:nvSpPr>
          <p:spPr>
            <a:xfrm>
              <a:off x="5439420" y="3689595"/>
              <a:ext cx="35599" cy="20654"/>
            </a:xfrm>
            <a:custGeom>
              <a:rect b="b" l="l" r="r" t="t"/>
              <a:pathLst>
                <a:path extrusionOk="0" h="691" w="1191">
                  <a:moveTo>
                    <a:pt x="0" y="0"/>
                  </a:moveTo>
                  <a:lnTo>
                    <a:pt x="0" y="691"/>
                  </a:lnTo>
                  <a:lnTo>
                    <a:pt x="1191" y="691"/>
                  </a:lnTo>
                  <a:lnTo>
                    <a:pt x="1191"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66"/>
            <p:cNvSpPr/>
            <p:nvPr/>
          </p:nvSpPr>
          <p:spPr>
            <a:xfrm>
              <a:off x="5439420" y="3730873"/>
              <a:ext cx="35599" cy="20654"/>
            </a:xfrm>
            <a:custGeom>
              <a:rect b="b" l="l" r="r" t="t"/>
              <a:pathLst>
                <a:path extrusionOk="0" h="691" w="1191">
                  <a:moveTo>
                    <a:pt x="0" y="0"/>
                  </a:moveTo>
                  <a:lnTo>
                    <a:pt x="0" y="691"/>
                  </a:lnTo>
                  <a:lnTo>
                    <a:pt x="1191" y="691"/>
                  </a:lnTo>
                  <a:lnTo>
                    <a:pt x="1191"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66"/>
            <p:cNvSpPr/>
            <p:nvPr/>
          </p:nvSpPr>
          <p:spPr>
            <a:xfrm>
              <a:off x="5439420" y="3740827"/>
              <a:ext cx="35599" cy="9296"/>
            </a:xfrm>
            <a:custGeom>
              <a:rect b="b" l="l" r="r" t="t"/>
              <a:pathLst>
                <a:path extrusionOk="0" h="311" w="1191">
                  <a:moveTo>
                    <a:pt x="0" y="1"/>
                  </a:moveTo>
                  <a:lnTo>
                    <a:pt x="0" y="310"/>
                  </a:lnTo>
                  <a:lnTo>
                    <a:pt x="1191" y="310"/>
                  </a:lnTo>
                  <a:lnTo>
                    <a:pt x="119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66"/>
            <p:cNvSpPr/>
            <p:nvPr/>
          </p:nvSpPr>
          <p:spPr>
            <a:xfrm>
              <a:off x="5439420" y="3770717"/>
              <a:ext cx="35599" cy="20684"/>
            </a:xfrm>
            <a:custGeom>
              <a:rect b="b" l="l" r="r" t="t"/>
              <a:pathLst>
                <a:path extrusionOk="0" h="692" w="1191">
                  <a:moveTo>
                    <a:pt x="0" y="1"/>
                  </a:moveTo>
                  <a:lnTo>
                    <a:pt x="0" y="691"/>
                  </a:lnTo>
                  <a:lnTo>
                    <a:pt x="1191" y="691"/>
                  </a:lnTo>
                  <a:lnTo>
                    <a:pt x="119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66"/>
            <p:cNvSpPr/>
            <p:nvPr/>
          </p:nvSpPr>
          <p:spPr>
            <a:xfrm>
              <a:off x="5439420" y="3810591"/>
              <a:ext cx="35599" cy="20684"/>
            </a:xfrm>
            <a:custGeom>
              <a:rect b="b" l="l" r="r" t="t"/>
              <a:pathLst>
                <a:path extrusionOk="0" h="692" w="1191">
                  <a:moveTo>
                    <a:pt x="0" y="0"/>
                  </a:moveTo>
                  <a:lnTo>
                    <a:pt x="0" y="691"/>
                  </a:lnTo>
                  <a:lnTo>
                    <a:pt x="1191" y="691"/>
                  </a:lnTo>
                  <a:lnTo>
                    <a:pt x="119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66"/>
            <p:cNvSpPr/>
            <p:nvPr/>
          </p:nvSpPr>
          <p:spPr>
            <a:xfrm>
              <a:off x="5439420" y="3851869"/>
              <a:ext cx="35599" cy="20684"/>
            </a:xfrm>
            <a:custGeom>
              <a:rect b="b" l="l" r="r" t="t"/>
              <a:pathLst>
                <a:path extrusionOk="0" h="692" w="1191">
                  <a:moveTo>
                    <a:pt x="0" y="1"/>
                  </a:moveTo>
                  <a:lnTo>
                    <a:pt x="0" y="691"/>
                  </a:lnTo>
                  <a:lnTo>
                    <a:pt x="1191" y="691"/>
                  </a:lnTo>
                  <a:lnTo>
                    <a:pt x="119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66"/>
            <p:cNvSpPr/>
            <p:nvPr/>
          </p:nvSpPr>
          <p:spPr>
            <a:xfrm>
              <a:off x="5439420" y="3891743"/>
              <a:ext cx="35599" cy="20654"/>
            </a:xfrm>
            <a:custGeom>
              <a:rect b="b" l="l" r="r" t="t"/>
              <a:pathLst>
                <a:path extrusionOk="0" h="691" w="1191">
                  <a:moveTo>
                    <a:pt x="0" y="0"/>
                  </a:moveTo>
                  <a:lnTo>
                    <a:pt x="0" y="691"/>
                  </a:lnTo>
                  <a:lnTo>
                    <a:pt x="834" y="691"/>
                  </a:lnTo>
                  <a:lnTo>
                    <a:pt x="119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66"/>
            <p:cNvSpPr/>
            <p:nvPr/>
          </p:nvSpPr>
          <p:spPr>
            <a:xfrm>
              <a:off x="5464319" y="3568570"/>
              <a:ext cx="19967" cy="343825"/>
            </a:xfrm>
            <a:custGeom>
              <a:rect b="b" l="l" r="r" t="t"/>
              <a:pathLst>
                <a:path extrusionOk="0" h="11503" w="668">
                  <a:moveTo>
                    <a:pt x="1" y="1"/>
                  </a:moveTo>
                  <a:lnTo>
                    <a:pt x="1" y="11503"/>
                  </a:lnTo>
                  <a:lnTo>
                    <a:pt x="668" y="11503"/>
                  </a:lnTo>
                  <a:lnTo>
                    <a:pt x="668"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66"/>
            <p:cNvSpPr/>
            <p:nvPr/>
          </p:nvSpPr>
          <p:spPr>
            <a:xfrm>
              <a:off x="5464319" y="3740827"/>
              <a:ext cx="19967" cy="171569"/>
            </a:xfrm>
            <a:custGeom>
              <a:rect b="b" l="l" r="r" t="t"/>
              <a:pathLst>
                <a:path extrusionOk="0" h="5740" w="668">
                  <a:moveTo>
                    <a:pt x="1" y="1"/>
                  </a:moveTo>
                  <a:lnTo>
                    <a:pt x="1" y="5740"/>
                  </a:lnTo>
                  <a:lnTo>
                    <a:pt x="668" y="5740"/>
                  </a:lnTo>
                  <a:lnTo>
                    <a:pt x="668"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5" name="Google Shape;3905;p66"/>
          <p:cNvGrpSpPr/>
          <p:nvPr/>
        </p:nvGrpSpPr>
        <p:grpSpPr>
          <a:xfrm>
            <a:off x="4782742" y="3605573"/>
            <a:ext cx="344543" cy="284765"/>
            <a:chOff x="4744642" y="3605573"/>
            <a:chExt cx="344543" cy="284765"/>
          </a:xfrm>
        </p:grpSpPr>
        <p:sp>
          <p:nvSpPr>
            <p:cNvPr id="3906" name="Google Shape;3906;p66"/>
            <p:cNvSpPr/>
            <p:nvPr/>
          </p:nvSpPr>
          <p:spPr>
            <a:xfrm>
              <a:off x="4980237" y="3713059"/>
              <a:ext cx="64114" cy="168729"/>
            </a:xfrm>
            <a:custGeom>
              <a:rect b="b" l="l" r="r" t="t"/>
              <a:pathLst>
                <a:path extrusionOk="0" h="5645" w="2145">
                  <a:moveTo>
                    <a:pt x="1073" y="1"/>
                  </a:moveTo>
                  <a:lnTo>
                    <a:pt x="1" y="977"/>
                  </a:lnTo>
                  <a:lnTo>
                    <a:pt x="1" y="5645"/>
                  </a:lnTo>
                  <a:lnTo>
                    <a:pt x="2144" y="5645"/>
                  </a:lnTo>
                  <a:lnTo>
                    <a:pt x="2144" y="977"/>
                  </a:lnTo>
                  <a:lnTo>
                    <a:pt x="1073"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66"/>
            <p:cNvSpPr/>
            <p:nvPr/>
          </p:nvSpPr>
          <p:spPr>
            <a:xfrm>
              <a:off x="4884857" y="3732279"/>
              <a:ext cx="64114" cy="148822"/>
            </a:xfrm>
            <a:custGeom>
              <a:rect b="b" l="l" r="r" t="t"/>
              <a:pathLst>
                <a:path extrusionOk="0" h="4979" w="2145">
                  <a:moveTo>
                    <a:pt x="1073" y="1"/>
                  </a:moveTo>
                  <a:lnTo>
                    <a:pt x="1" y="1001"/>
                  </a:lnTo>
                  <a:lnTo>
                    <a:pt x="1" y="4978"/>
                  </a:lnTo>
                  <a:lnTo>
                    <a:pt x="2144" y="4978"/>
                  </a:lnTo>
                  <a:lnTo>
                    <a:pt x="2144" y="1001"/>
                  </a:lnTo>
                  <a:lnTo>
                    <a:pt x="107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66"/>
            <p:cNvSpPr/>
            <p:nvPr/>
          </p:nvSpPr>
          <p:spPr>
            <a:xfrm>
              <a:off x="4790195" y="3752932"/>
              <a:ext cx="64084" cy="128168"/>
            </a:xfrm>
            <a:custGeom>
              <a:rect b="b" l="l" r="r" t="t"/>
              <a:pathLst>
                <a:path extrusionOk="0" h="4288" w="2144">
                  <a:moveTo>
                    <a:pt x="1072" y="1"/>
                  </a:moveTo>
                  <a:lnTo>
                    <a:pt x="1" y="977"/>
                  </a:lnTo>
                  <a:lnTo>
                    <a:pt x="1" y="4287"/>
                  </a:lnTo>
                  <a:lnTo>
                    <a:pt x="2144" y="4287"/>
                  </a:lnTo>
                  <a:lnTo>
                    <a:pt x="2144" y="977"/>
                  </a:lnTo>
                  <a:lnTo>
                    <a:pt x="1072"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66"/>
            <p:cNvSpPr/>
            <p:nvPr/>
          </p:nvSpPr>
          <p:spPr>
            <a:xfrm>
              <a:off x="4790195" y="3699548"/>
              <a:ext cx="64084" cy="56970"/>
            </a:xfrm>
            <a:custGeom>
              <a:rect b="b" l="l" r="r" t="t"/>
              <a:pathLst>
                <a:path extrusionOk="0" h="1906" w="2144">
                  <a:moveTo>
                    <a:pt x="1072" y="0"/>
                  </a:moveTo>
                  <a:lnTo>
                    <a:pt x="1" y="977"/>
                  </a:lnTo>
                  <a:lnTo>
                    <a:pt x="1" y="1906"/>
                  </a:lnTo>
                  <a:lnTo>
                    <a:pt x="1072" y="929"/>
                  </a:lnTo>
                  <a:lnTo>
                    <a:pt x="2144" y="1906"/>
                  </a:lnTo>
                  <a:lnTo>
                    <a:pt x="2144" y="977"/>
                  </a:lnTo>
                  <a:lnTo>
                    <a:pt x="1072"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66"/>
            <p:cNvSpPr/>
            <p:nvPr/>
          </p:nvSpPr>
          <p:spPr>
            <a:xfrm>
              <a:off x="4790195" y="3646164"/>
              <a:ext cx="64084" cy="56970"/>
            </a:xfrm>
            <a:custGeom>
              <a:rect b="b" l="l" r="r" t="t"/>
              <a:pathLst>
                <a:path extrusionOk="0" h="1906" w="2144">
                  <a:moveTo>
                    <a:pt x="1072" y="0"/>
                  </a:moveTo>
                  <a:lnTo>
                    <a:pt x="1" y="977"/>
                  </a:lnTo>
                  <a:lnTo>
                    <a:pt x="1" y="1906"/>
                  </a:lnTo>
                  <a:lnTo>
                    <a:pt x="1072" y="929"/>
                  </a:lnTo>
                  <a:lnTo>
                    <a:pt x="2144" y="1906"/>
                  </a:lnTo>
                  <a:lnTo>
                    <a:pt x="2144" y="977"/>
                  </a:lnTo>
                  <a:lnTo>
                    <a:pt x="1072"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66"/>
            <p:cNvSpPr/>
            <p:nvPr/>
          </p:nvSpPr>
          <p:spPr>
            <a:xfrm>
              <a:off x="4822237" y="3646164"/>
              <a:ext cx="32042" cy="56970"/>
            </a:xfrm>
            <a:custGeom>
              <a:rect b="b" l="l" r="r" t="t"/>
              <a:pathLst>
                <a:path extrusionOk="0" h="1906" w="1072">
                  <a:moveTo>
                    <a:pt x="0" y="0"/>
                  </a:moveTo>
                  <a:lnTo>
                    <a:pt x="0" y="929"/>
                  </a:lnTo>
                  <a:lnTo>
                    <a:pt x="1072" y="1906"/>
                  </a:lnTo>
                  <a:lnTo>
                    <a:pt x="1072" y="977"/>
                  </a:lnTo>
                  <a:lnTo>
                    <a:pt x="0"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66"/>
            <p:cNvSpPr/>
            <p:nvPr/>
          </p:nvSpPr>
          <p:spPr>
            <a:xfrm>
              <a:off x="4820802" y="3699548"/>
              <a:ext cx="32072" cy="56970"/>
            </a:xfrm>
            <a:custGeom>
              <a:rect b="b" l="l" r="r" t="t"/>
              <a:pathLst>
                <a:path extrusionOk="0" h="1906" w="1073">
                  <a:moveTo>
                    <a:pt x="1" y="0"/>
                  </a:moveTo>
                  <a:lnTo>
                    <a:pt x="1" y="929"/>
                  </a:lnTo>
                  <a:lnTo>
                    <a:pt x="1072" y="1906"/>
                  </a:lnTo>
                  <a:lnTo>
                    <a:pt x="1072" y="977"/>
                  </a:lnTo>
                  <a:lnTo>
                    <a:pt x="1"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66"/>
            <p:cNvSpPr/>
            <p:nvPr/>
          </p:nvSpPr>
          <p:spPr>
            <a:xfrm>
              <a:off x="4820802" y="3752932"/>
              <a:ext cx="32072" cy="128168"/>
            </a:xfrm>
            <a:custGeom>
              <a:rect b="b" l="l" r="r" t="t"/>
              <a:pathLst>
                <a:path extrusionOk="0" h="4288" w="1073">
                  <a:moveTo>
                    <a:pt x="1" y="1"/>
                  </a:moveTo>
                  <a:lnTo>
                    <a:pt x="1" y="4287"/>
                  </a:lnTo>
                  <a:lnTo>
                    <a:pt x="1072" y="4287"/>
                  </a:lnTo>
                  <a:lnTo>
                    <a:pt x="1072" y="977"/>
                  </a:lnTo>
                  <a:lnTo>
                    <a:pt x="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66"/>
            <p:cNvSpPr/>
            <p:nvPr/>
          </p:nvSpPr>
          <p:spPr>
            <a:xfrm>
              <a:off x="4884857" y="3678895"/>
              <a:ext cx="64114" cy="56970"/>
            </a:xfrm>
            <a:custGeom>
              <a:rect b="b" l="l" r="r" t="t"/>
              <a:pathLst>
                <a:path extrusionOk="0" h="1906" w="2145">
                  <a:moveTo>
                    <a:pt x="1073" y="1"/>
                  </a:moveTo>
                  <a:lnTo>
                    <a:pt x="1" y="1001"/>
                  </a:lnTo>
                  <a:lnTo>
                    <a:pt x="1" y="1906"/>
                  </a:lnTo>
                  <a:lnTo>
                    <a:pt x="1073" y="930"/>
                  </a:lnTo>
                  <a:lnTo>
                    <a:pt x="2144" y="1906"/>
                  </a:lnTo>
                  <a:lnTo>
                    <a:pt x="2144" y="1001"/>
                  </a:lnTo>
                  <a:lnTo>
                    <a:pt x="107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66"/>
            <p:cNvSpPr/>
            <p:nvPr/>
          </p:nvSpPr>
          <p:spPr>
            <a:xfrm>
              <a:off x="4884857" y="3625511"/>
              <a:ext cx="64114" cy="56970"/>
            </a:xfrm>
            <a:custGeom>
              <a:rect b="b" l="l" r="r" t="t"/>
              <a:pathLst>
                <a:path extrusionOk="0" h="1906" w="2145">
                  <a:moveTo>
                    <a:pt x="1073" y="1"/>
                  </a:moveTo>
                  <a:lnTo>
                    <a:pt x="1" y="1001"/>
                  </a:lnTo>
                  <a:lnTo>
                    <a:pt x="1" y="1906"/>
                  </a:lnTo>
                  <a:lnTo>
                    <a:pt x="1073" y="929"/>
                  </a:lnTo>
                  <a:lnTo>
                    <a:pt x="2144" y="1906"/>
                  </a:lnTo>
                  <a:lnTo>
                    <a:pt x="2144" y="1001"/>
                  </a:lnTo>
                  <a:lnTo>
                    <a:pt x="107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66"/>
            <p:cNvSpPr/>
            <p:nvPr/>
          </p:nvSpPr>
          <p:spPr>
            <a:xfrm>
              <a:off x="4916899" y="3625511"/>
              <a:ext cx="32072" cy="56970"/>
            </a:xfrm>
            <a:custGeom>
              <a:rect b="b" l="l" r="r" t="t"/>
              <a:pathLst>
                <a:path extrusionOk="0" h="1906" w="1073">
                  <a:moveTo>
                    <a:pt x="1" y="1"/>
                  </a:moveTo>
                  <a:lnTo>
                    <a:pt x="1" y="929"/>
                  </a:lnTo>
                  <a:lnTo>
                    <a:pt x="1072" y="1906"/>
                  </a:lnTo>
                  <a:lnTo>
                    <a:pt x="1072" y="1001"/>
                  </a:lnTo>
                  <a:lnTo>
                    <a:pt x="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66"/>
            <p:cNvSpPr/>
            <p:nvPr/>
          </p:nvSpPr>
          <p:spPr>
            <a:xfrm>
              <a:off x="4916899" y="3678895"/>
              <a:ext cx="32072" cy="56970"/>
            </a:xfrm>
            <a:custGeom>
              <a:rect b="b" l="l" r="r" t="t"/>
              <a:pathLst>
                <a:path extrusionOk="0" h="1906" w="1073">
                  <a:moveTo>
                    <a:pt x="1" y="1"/>
                  </a:moveTo>
                  <a:lnTo>
                    <a:pt x="1" y="930"/>
                  </a:lnTo>
                  <a:lnTo>
                    <a:pt x="1072" y="1906"/>
                  </a:lnTo>
                  <a:lnTo>
                    <a:pt x="1072" y="1001"/>
                  </a:lnTo>
                  <a:lnTo>
                    <a:pt x="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66"/>
            <p:cNvSpPr/>
            <p:nvPr/>
          </p:nvSpPr>
          <p:spPr>
            <a:xfrm>
              <a:off x="4916899" y="3732279"/>
              <a:ext cx="32072" cy="148822"/>
            </a:xfrm>
            <a:custGeom>
              <a:rect b="b" l="l" r="r" t="t"/>
              <a:pathLst>
                <a:path extrusionOk="0" h="4979" w="1073">
                  <a:moveTo>
                    <a:pt x="1" y="1"/>
                  </a:moveTo>
                  <a:lnTo>
                    <a:pt x="1" y="4978"/>
                  </a:lnTo>
                  <a:lnTo>
                    <a:pt x="1072" y="4978"/>
                  </a:lnTo>
                  <a:lnTo>
                    <a:pt x="1072" y="1001"/>
                  </a:lnTo>
                  <a:lnTo>
                    <a:pt x="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66"/>
            <p:cNvSpPr/>
            <p:nvPr/>
          </p:nvSpPr>
          <p:spPr>
            <a:xfrm>
              <a:off x="4980237" y="3659675"/>
              <a:ext cx="64114" cy="56970"/>
            </a:xfrm>
            <a:custGeom>
              <a:rect b="b" l="l" r="r" t="t"/>
              <a:pathLst>
                <a:path extrusionOk="0" h="1906" w="2145">
                  <a:moveTo>
                    <a:pt x="1073" y="1"/>
                  </a:moveTo>
                  <a:lnTo>
                    <a:pt x="1" y="977"/>
                  </a:lnTo>
                  <a:lnTo>
                    <a:pt x="1" y="1906"/>
                  </a:lnTo>
                  <a:lnTo>
                    <a:pt x="1073" y="930"/>
                  </a:lnTo>
                  <a:lnTo>
                    <a:pt x="2144" y="1906"/>
                  </a:lnTo>
                  <a:lnTo>
                    <a:pt x="2144" y="977"/>
                  </a:lnTo>
                  <a:lnTo>
                    <a:pt x="1073"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66"/>
            <p:cNvSpPr/>
            <p:nvPr/>
          </p:nvSpPr>
          <p:spPr>
            <a:xfrm>
              <a:off x="4980237" y="3605573"/>
              <a:ext cx="64114" cy="57000"/>
            </a:xfrm>
            <a:custGeom>
              <a:rect b="b" l="l" r="r" t="t"/>
              <a:pathLst>
                <a:path extrusionOk="0" h="1907" w="2145">
                  <a:moveTo>
                    <a:pt x="1073" y="1"/>
                  </a:moveTo>
                  <a:lnTo>
                    <a:pt x="1" y="977"/>
                  </a:lnTo>
                  <a:lnTo>
                    <a:pt x="1" y="1906"/>
                  </a:lnTo>
                  <a:lnTo>
                    <a:pt x="1073" y="906"/>
                  </a:lnTo>
                  <a:lnTo>
                    <a:pt x="2144" y="1906"/>
                  </a:lnTo>
                  <a:lnTo>
                    <a:pt x="2144" y="977"/>
                  </a:lnTo>
                  <a:lnTo>
                    <a:pt x="1073"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66"/>
            <p:cNvSpPr/>
            <p:nvPr/>
          </p:nvSpPr>
          <p:spPr>
            <a:xfrm>
              <a:off x="5012279" y="3713059"/>
              <a:ext cx="32072" cy="168729"/>
            </a:xfrm>
            <a:custGeom>
              <a:rect b="b" l="l" r="r" t="t"/>
              <a:pathLst>
                <a:path extrusionOk="0" h="5645" w="1073">
                  <a:moveTo>
                    <a:pt x="1" y="1"/>
                  </a:moveTo>
                  <a:lnTo>
                    <a:pt x="1" y="5645"/>
                  </a:lnTo>
                  <a:lnTo>
                    <a:pt x="1072" y="5645"/>
                  </a:lnTo>
                  <a:lnTo>
                    <a:pt x="1072" y="977"/>
                  </a:lnTo>
                  <a:lnTo>
                    <a:pt x="1"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66"/>
            <p:cNvSpPr/>
            <p:nvPr/>
          </p:nvSpPr>
          <p:spPr>
            <a:xfrm>
              <a:off x="4744642" y="3869684"/>
              <a:ext cx="343107" cy="20654"/>
            </a:xfrm>
            <a:custGeom>
              <a:rect b="b" l="l" r="r" t="t"/>
              <a:pathLst>
                <a:path extrusionOk="0" h="691" w="11479">
                  <a:moveTo>
                    <a:pt x="0" y="0"/>
                  </a:moveTo>
                  <a:lnTo>
                    <a:pt x="0" y="691"/>
                  </a:lnTo>
                  <a:lnTo>
                    <a:pt x="11479" y="691"/>
                  </a:lnTo>
                  <a:lnTo>
                    <a:pt x="1147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66"/>
            <p:cNvSpPr/>
            <p:nvPr/>
          </p:nvSpPr>
          <p:spPr>
            <a:xfrm>
              <a:off x="4916899" y="3869684"/>
              <a:ext cx="172286" cy="20654"/>
            </a:xfrm>
            <a:custGeom>
              <a:rect b="b" l="l" r="r" t="t"/>
              <a:pathLst>
                <a:path extrusionOk="0" h="691" w="5764">
                  <a:moveTo>
                    <a:pt x="1" y="0"/>
                  </a:moveTo>
                  <a:lnTo>
                    <a:pt x="1" y="691"/>
                  </a:lnTo>
                  <a:lnTo>
                    <a:pt x="5764" y="691"/>
                  </a:lnTo>
                  <a:lnTo>
                    <a:pt x="5764"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66"/>
            <p:cNvSpPr/>
            <p:nvPr/>
          </p:nvSpPr>
          <p:spPr>
            <a:xfrm>
              <a:off x="5012279" y="3605573"/>
              <a:ext cx="32072" cy="57000"/>
            </a:xfrm>
            <a:custGeom>
              <a:rect b="b" l="l" r="r" t="t"/>
              <a:pathLst>
                <a:path extrusionOk="0" h="1907" w="1073">
                  <a:moveTo>
                    <a:pt x="1" y="1"/>
                  </a:moveTo>
                  <a:lnTo>
                    <a:pt x="1" y="906"/>
                  </a:lnTo>
                  <a:lnTo>
                    <a:pt x="1072" y="1906"/>
                  </a:lnTo>
                  <a:lnTo>
                    <a:pt x="1072" y="977"/>
                  </a:lnTo>
                  <a:lnTo>
                    <a:pt x="1"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66"/>
            <p:cNvSpPr/>
            <p:nvPr/>
          </p:nvSpPr>
          <p:spPr>
            <a:xfrm>
              <a:off x="5012279" y="3658988"/>
              <a:ext cx="32072" cy="56970"/>
            </a:xfrm>
            <a:custGeom>
              <a:rect b="b" l="l" r="r" t="t"/>
              <a:pathLst>
                <a:path extrusionOk="0" h="1906" w="1073">
                  <a:moveTo>
                    <a:pt x="1" y="0"/>
                  </a:moveTo>
                  <a:lnTo>
                    <a:pt x="1" y="905"/>
                  </a:lnTo>
                  <a:lnTo>
                    <a:pt x="1072" y="1905"/>
                  </a:lnTo>
                  <a:lnTo>
                    <a:pt x="1072" y="976"/>
                  </a:lnTo>
                  <a:lnTo>
                    <a:pt x="1"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6" name="Google Shape;3926;p66"/>
          <p:cNvGrpSpPr/>
          <p:nvPr/>
        </p:nvGrpSpPr>
        <p:grpSpPr>
          <a:xfrm>
            <a:off x="4038814" y="3589941"/>
            <a:ext cx="343827" cy="294000"/>
            <a:chOff x="4076914" y="3589941"/>
            <a:chExt cx="343827" cy="294000"/>
          </a:xfrm>
        </p:grpSpPr>
        <p:sp>
          <p:nvSpPr>
            <p:cNvPr id="3927" name="Google Shape;3927;p66"/>
            <p:cNvSpPr/>
            <p:nvPr/>
          </p:nvSpPr>
          <p:spPr>
            <a:xfrm>
              <a:off x="4108956" y="3698114"/>
              <a:ext cx="73350" cy="99683"/>
            </a:xfrm>
            <a:custGeom>
              <a:rect b="b" l="l" r="r" t="t"/>
              <a:pathLst>
                <a:path extrusionOk="0" h="3335" w="2454">
                  <a:moveTo>
                    <a:pt x="1905" y="1"/>
                  </a:moveTo>
                  <a:lnTo>
                    <a:pt x="0" y="2978"/>
                  </a:lnTo>
                  <a:lnTo>
                    <a:pt x="548" y="3335"/>
                  </a:lnTo>
                  <a:lnTo>
                    <a:pt x="2453" y="358"/>
                  </a:lnTo>
                  <a:lnTo>
                    <a:pt x="1905"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66"/>
            <p:cNvSpPr/>
            <p:nvPr/>
          </p:nvSpPr>
          <p:spPr>
            <a:xfrm>
              <a:off x="4205053" y="3695992"/>
              <a:ext cx="67641" cy="74755"/>
            </a:xfrm>
            <a:custGeom>
              <a:rect b="b" l="l" r="r" t="t"/>
              <a:pathLst>
                <a:path extrusionOk="0" h="2501" w="2263">
                  <a:moveTo>
                    <a:pt x="500" y="0"/>
                  </a:moveTo>
                  <a:lnTo>
                    <a:pt x="0" y="453"/>
                  </a:lnTo>
                  <a:lnTo>
                    <a:pt x="1477" y="2167"/>
                  </a:lnTo>
                  <a:lnTo>
                    <a:pt x="1739" y="2501"/>
                  </a:lnTo>
                  <a:lnTo>
                    <a:pt x="2263" y="2048"/>
                  </a:lnTo>
                  <a:lnTo>
                    <a:pt x="1477" y="1143"/>
                  </a:lnTo>
                  <a:lnTo>
                    <a:pt x="500"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66"/>
            <p:cNvSpPr/>
            <p:nvPr/>
          </p:nvSpPr>
          <p:spPr>
            <a:xfrm>
              <a:off x="4249171" y="3730156"/>
              <a:ext cx="23523" cy="40591"/>
            </a:xfrm>
            <a:custGeom>
              <a:rect b="b" l="l" r="r" t="t"/>
              <a:pathLst>
                <a:path extrusionOk="0" h="1358" w="787">
                  <a:moveTo>
                    <a:pt x="1" y="0"/>
                  </a:moveTo>
                  <a:lnTo>
                    <a:pt x="1" y="1024"/>
                  </a:lnTo>
                  <a:lnTo>
                    <a:pt x="263" y="1358"/>
                  </a:lnTo>
                  <a:lnTo>
                    <a:pt x="787" y="905"/>
                  </a:lnTo>
                  <a:lnTo>
                    <a:pt x="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66"/>
            <p:cNvSpPr/>
            <p:nvPr/>
          </p:nvSpPr>
          <p:spPr>
            <a:xfrm>
              <a:off x="4284053" y="3667506"/>
              <a:ext cx="75472" cy="98966"/>
            </a:xfrm>
            <a:custGeom>
              <a:rect b="b" l="l" r="r" t="t"/>
              <a:pathLst>
                <a:path extrusionOk="0" h="3311" w="2525">
                  <a:moveTo>
                    <a:pt x="1953" y="1"/>
                  </a:moveTo>
                  <a:lnTo>
                    <a:pt x="1" y="2954"/>
                  </a:lnTo>
                  <a:lnTo>
                    <a:pt x="572" y="3311"/>
                  </a:lnTo>
                  <a:lnTo>
                    <a:pt x="2525" y="358"/>
                  </a:lnTo>
                  <a:lnTo>
                    <a:pt x="195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66"/>
            <p:cNvSpPr/>
            <p:nvPr/>
          </p:nvSpPr>
          <p:spPr>
            <a:xfrm>
              <a:off x="4098255" y="3834084"/>
              <a:ext cx="19967" cy="36316"/>
            </a:xfrm>
            <a:custGeom>
              <a:rect b="b" l="l" r="r" t="t"/>
              <a:pathLst>
                <a:path extrusionOk="0" h="1215" w="668">
                  <a:moveTo>
                    <a:pt x="1" y="0"/>
                  </a:moveTo>
                  <a:lnTo>
                    <a:pt x="1" y="1215"/>
                  </a:lnTo>
                  <a:lnTo>
                    <a:pt x="668" y="1215"/>
                  </a:lnTo>
                  <a:lnTo>
                    <a:pt x="668"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66"/>
            <p:cNvSpPr/>
            <p:nvPr/>
          </p:nvSpPr>
          <p:spPr>
            <a:xfrm>
              <a:off x="4182277" y="3713776"/>
              <a:ext cx="20654" cy="155219"/>
            </a:xfrm>
            <a:custGeom>
              <a:rect b="b" l="l" r="r" t="t"/>
              <a:pathLst>
                <a:path extrusionOk="0" h="5193" w="691">
                  <a:moveTo>
                    <a:pt x="0" y="1"/>
                  </a:moveTo>
                  <a:lnTo>
                    <a:pt x="0" y="5192"/>
                  </a:lnTo>
                  <a:lnTo>
                    <a:pt x="691" y="5192"/>
                  </a:lnTo>
                  <a:lnTo>
                    <a:pt x="691"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66"/>
            <p:cNvSpPr/>
            <p:nvPr/>
          </p:nvSpPr>
          <p:spPr>
            <a:xfrm>
              <a:off x="4270543" y="3801325"/>
              <a:ext cx="20654" cy="67671"/>
            </a:xfrm>
            <a:custGeom>
              <a:rect b="b" l="l" r="r" t="t"/>
              <a:pathLst>
                <a:path extrusionOk="0" h="2264" w="691">
                  <a:moveTo>
                    <a:pt x="0" y="1"/>
                  </a:moveTo>
                  <a:lnTo>
                    <a:pt x="0" y="2263"/>
                  </a:lnTo>
                  <a:lnTo>
                    <a:pt x="691" y="2263"/>
                  </a:lnTo>
                  <a:lnTo>
                    <a:pt x="691"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66"/>
            <p:cNvSpPr/>
            <p:nvPr/>
          </p:nvSpPr>
          <p:spPr>
            <a:xfrm>
              <a:off x="4361648" y="3678895"/>
              <a:ext cx="19967" cy="190818"/>
            </a:xfrm>
            <a:custGeom>
              <a:rect b="b" l="l" r="r" t="t"/>
              <a:pathLst>
                <a:path extrusionOk="0" h="6384" w="668">
                  <a:moveTo>
                    <a:pt x="0" y="1"/>
                  </a:moveTo>
                  <a:lnTo>
                    <a:pt x="0" y="6383"/>
                  </a:lnTo>
                  <a:lnTo>
                    <a:pt x="667" y="6383"/>
                  </a:lnTo>
                  <a:lnTo>
                    <a:pt x="667"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66"/>
            <p:cNvSpPr/>
            <p:nvPr/>
          </p:nvSpPr>
          <p:spPr>
            <a:xfrm>
              <a:off x="4076914" y="3863257"/>
              <a:ext cx="343137" cy="20684"/>
            </a:xfrm>
            <a:custGeom>
              <a:rect b="b" l="l" r="r" t="t"/>
              <a:pathLst>
                <a:path extrusionOk="0" h="692" w="11480">
                  <a:moveTo>
                    <a:pt x="1" y="1"/>
                  </a:moveTo>
                  <a:lnTo>
                    <a:pt x="1" y="691"/>
                  </a:lnTo>
                  <a:lnTo>
                    <a:pt x="11479" y="691"/>
                  </a:lnTo>
                  <a:lnTo>
                    <a:pt x="1147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66"/>
            <p:cNvSpPr/>
            <p:nvPr/>
          </p:nvSpPr>
          <p:spPr>
            <a:xfrm>
              <a:off x="4248454" y="3863257"/>
              <a:ext cx="171598" cy="20684"/>
            </a:xfrm>
            <a:custGeom>
              <a:rect b="b" l="l" r="r" t="t"/>
              <a:pathLst>
                <a:path extrusionOk="0" h="692" w="5741">
                  <a:moveTo>
                    <a:pt x="1" y="1"/>
                  </a:moveTo>
                  <a:lnTo>
                    <a:pt x="1" y="691"/>
                  </a:lnTo>
                  <a:lnTo>
                    <a:pt x="5740" y="691"/>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66"/>
            <p:cNvSpPr/>
            <p:nvPr/>
          </p:nvSpPr>
          <p:spPr>
            <a:xfrm>
              <a:off x="4076914" y="3780700"/>
              <a:ext cx="64084" cy="64084"/>
            </a:xfrm>
            <a:custGeom>
              <a:rect b="b" l="l" r="r" t="t"/>
              <a:pathLst>
                <a:path extrusionOk="0" h="2144" w="2144">
                  <a:moveTo>
                    <a:pt x="1072" y="0"/>
                  </a:moveTo>
                  <a:cubicBezTo>
                    <a:pt x="477" y="0"/>
                    <a:pt x="1" y="477"/>
                    <a:pt x="1" y="1072"/>
                  </a:cubicBezTo>
                  <a:cubicBezTo>
                    <a:pt x="1" y="1667"/>
                    <a:pt x="477" y="2144"/>
                    <a:pt x="1072" y="2144"/>
                  </a:cubicBezTo>
                  <a:cubicBezTo>
                    <a:pt x="1668" y="2144"/>
                    <a:pt x="2120" y="1667"/>
                    <a:pt x="2120" y="1072"/>
                  </a:cubicBezTo>
                  <a:cubicBezTo>
                    <a:pt x="2144" y="477"/>
                    <a:pt x="1668" y="0"/>
                    <a:pt x="1072"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66"/>
            <p:cNvSpPr/>
            <p:nvPr/>
          </p:nvSpPr>
          <p:spPr>
            <a:xfrm>
              <a:off x="4108956" y="3780700"/>
              <a:ext cx="32042" cy="64084"/>
            </a:xfrm>
            <a:custGeom>
              <a:rect b="b" l="l" r="r" t="t"/>
              <a:pathLst>
                <a:path extrusionOk="0" h="2144" w="1072">
                  <a:moveTo>
                    <a:pt x="0" y="0"/>
                  </a:moveTo>
                  <a:lnTo>
                    <a:pt x="0" y="2144"/>
                  </a:lnTo>
                  <a:cubicBezTo>
                    <a:pt x="596" y="2144"/>
                    <a:pt x="1072" y="1667"/>
                    <a:pt x="1072" y="1072"/>
                  </a:cubicBezTo>
                  <a:cubicBezTo>
                    <a:pt x="1072" y="477"/>
                    <a:pt x="596" y="0"/>
                    <a:pt x="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66"/>
            <p:cNvSpPr/>
            <p:nvPr/>
          </p:nvSpPr>
          <p:spPr>
            <a:xfrm>
              <a:off x="4160905" y="3660392"/>
              <a:ext cx="64084" cy="64084"/>
            </a:xfrm>
            <a:custGeom>
              <a:rect b="b" l="l" r="r" t="t"/>
              <a:pathLst>
                <a:path extrusionOk="0" h="2144"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66"/>
            <p:cNvSpPr/>
            <p:nvPr/>
          </p:nvSpPr>
          <p:spPr>
            <a:xfrm>
              <a:off x="4192948" y="3660392"/>
              <a:ext cx="32042" cy="64084"/>
            </a:xfrm>
            <a:custGeom>
              <a:rect b="b" l="l" r="r" t="t"/>
              <a:pathLst>
                <a:path extrusionOk="0" h="2144" w="1072">
                  <a:moveTo>
                    <a:pt x="0" y="1"/>
                  </a:moveTo>
                  <a:lnTo>
                    <a:pt x="0" y="2144"/>
                  </a:lnTo>
                  <a:cubicBezTo>
                    <a:pt x="596" y="2144"/>
                    <a:pt x="1072" y="1668"/>
                    <a:pt x="1072" y="1072"/>
                  </a:cubicBezTo>
                  <a:cubicBezTo>
                    <a:pt x="1072" y="477"/>
                    <a:pt x="596" y="1"/>
                    <a:pt x="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66"/>
            <p:cNvSpPr/>
            <p:nvPr/>
          </p:nvSpPr>
          <p:spPr>
            <a:xfrm>
              <a:off x="4248454" y="3747941"/>
              <a:ext cx="64114" cy="64114"/>
            </a:xfrm>
            <a:custGeom>
              <a:rect b="b" l="l" r="r" t="t"/>
              <a:pathLst>
                <a:path extrusionOk="0" h="2145" w="2145">
                  <a:moveTo>
                    <a:pt x="1073" y="1"/>
                  </a:moveTo>
                  <a:cubicBezTo>
                    <a:pt x="477" y="1"/>
                    <a:pt x="1" y="477"/>
                    <a:pt x="1" y="1072"/>
                  </a:cubicBezTo>
                  <a:cubicBezTo>
                    <a:pt x="1" y="1668"/>
                    <a:pt x="477" y="2144"/>
                    <a:pt x="1073" y="2144"/>
                  </a:cubicBezTo>
                  <a:cubicBezTo>
                    <a:pt x="1668" y="2144"/>
                    <a:pt x="2144" y="1668"/>
                    <a:pt x="2144" y="1072"/>
                  </a:cubicBezTo>
                  <a:cubicBezTo>
                    <a:pt x="2144" y="477"/>
                    <a:pt x="1668" y="1"/>
                    <a:pt x="1073"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66"/>
            <p:cNvSpPr/>
            <p:nvPr/>
          </p:nvSpPr>
          <p:spPr>
            <a:xfrm>
              <a:off x="4280496" y="3747941"/>
              <a:ext cx="32072" cy="64114"/>
            </a:xfrm>
            <a:custGeom>
              <a:rect b="b" l="l" r="r" t="t"/>
              <a:pathLst>
                <a:path extrusionOk="0" h="2145" w="1073">
                  <a:moveTo>
                    <a:pt x="1" y="1"/>
                  </a:moveTo>
                  <a:lnTo>
                    <a:pt x="1" y="2144"/>
                  </a:lnTo>
                  <a:cubicBezTo>
                    <a:pt x="596" y="2144"/>
                    <a:pt x="1072" y="1668"/>
                    <a:pt x="1072" y="1072"/>
                  </a:cubicBezTo>
                  <a:cubicBezTo>
                    <a:pt x="1072" y="477"/>
                    <a:pt x="596"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66"/>
            <p:cNvSpPr/>
            <p:nvPr/>
          </p:nvSpPr>
          <p:spPr>
            <a:xfrm>
              <a:off x="4322492" y="3589941"/>
              <a:ext cx="98248" cy="98248"/>
            </a:xfrm>
            <a:custGeom>
              <a:rect b="b" l="l" r="r" t="t"/>
              <a:pathLst>
                <a:path extrusionOk="0" h="3287" w="3287">
                  <a:moveTo>
                    <a:pt x="1620" y="0"/>
                  </a:moveTo>
                  <a:cubicBezTo>
                    <a:pt x="715" y="0"/>
                    <a:pt x="1" y="762"/>
                    <a:pt x="1" y="1643"/>
                  </a:cubicBezTo>
                  <a:cubicBezTo>
                    <a:pt x="1" y="2572"/>
                    <a:pt x="739" y="3286"/>
                    <a:pt x="1620" y="3286"/>
                  </a:cubicBezTo>
                  <a:cubicBezTo>
                    <a:pt x="2549" y="3286"/>
                    <a:pt x="3263" y="2548"/>
                    <a:pt x="3263" y="1643"/>
                  </a:cubicBezTo>
                  <a:cubicBezTo>
                    <a:pt x="3287" y="762"/>
                    <a:pt x="2549" y="0"/>
                    <a:pt x="1620"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66"/>
            <p:cNvSpPr/>
            <p:nvPr/>
          </p:nvSpPr>
          <p:spPr>
            <a:xfrm>
              <a:off x="4372319" y="3589941"/>
              <a:ext cx="48422" cy="98966"/>
            </a:xfrm>
            <a:custGeom>
              <a:rect b="b" l="l" r="r" t="t"/>
              <a:pathLst>
                <a:path extrusionOk="0" h="3311" w="1620">
                  <a:moveTo>
                    <a:pt x="1" y="0"/>
                  </a:moveTo>
                  <a:lnTo>
                    <a:pt x="1" y="3310"/>
                  </a:lnTo>
                  <a:cubicBezTo>
                    <a:pt x="882" y="3310"/>
                    <a:pt x="1620" y="2596"/>
                    <a:pt x="1620" y="1667"/>
                  </a:cubicBezTo>
                  <a:cubicBezTo>
                    <a:pt x="1620" y="762"/>
                    <a:pt x="882" y="0"/>
                    <a:pt x="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5" name="Google Shape;3945;p66"/>
          <p:cNvGrpSpPr/>
          <p:nvPr/>
        </p:nvGrpSpPr>
        <p:grpSpPr>
          <a:xfrm>
            <a:off x="3325493" y="3572127"/>
            <a:ext cx="222831" cy="343827"/>
            <a:chOff x="3439793" y="3572127"/>
            <a:chExt cx="222831" cy="343827"/>
          </a:xfrm>
        </p:grpSpPr>
        <p:sp>
          <p:nvSpPr>
            <p:cNvPr id="3946" name="Google Shape;3946;p66"/>
            <p:cNvSpPr/>
            <p:nvPr/>
          </p:nvSpPr>
          <p:spPr>
            <a:xfrm>
              <a:off x="3439793" y="3794929"/>
              <a:ext cx="222830" cy="121025"/>
            </a:xfrm>
            <a:custGeom>
              <a:rect b="b" l="l" r="r" t="t"/>
              <a:pathLst>
                <a:path extrusionOk="0" h="4049" w="7455">
                  <a:moveTo>
                    <a:pt x="3716" y="1"/>
                  </a:moveTo>
                  <a:lnTo>
                    <a:pt x="1" y="2025"/>
                  </a:lnTo>
                  <a:lnTo>
                    <a:pt x="3716" y="4049"/>
                  </a:lnTo>
                  <a:lnTo>
                    <a:pt x="7455" y="2025"/>
                  </a:lnTo>
                  <a:lnTo>
                    <a:pt x="3716"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66"/>
            <p:cNvSpPr/>
            <p:nvPr/>
          </p:nvSpPr>
          <p:spPr>
            <a:xfrm>
              <a:off x="3550836" y="3794211"/>
              <a:ext cx="111789" cy="121742"/>
            </a:xfrm>
            <a:custGeom>
              <a:rect b="b" l="l" r="r" t="t"/>
              <a:pathLst>
                <a:path extrusionOk="0" h="4073" w="3740">
                  <a:moveTo>
                    <a:pt x="1" y="1"/>
                  </a:moveTo>
                  <a:lnTo>
                    <a:pt x="1" y="4073"/>
                  </a:lnTo>
                  <a:lnTo>
                    <a:pt x="3740" y="2049"/>
                  </a:lnTo>
                  <a:lnTo>
                    <a:pt x="1"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66"/>
            <p:cNvSpPr/>
            <p:nvPr/>
          </p:nvSpPr>
          <p:spPr>
            <a:xfrm>
              <a:off x="3439793" y="3720890"/>
              <a:ext cx="222830" cy="121055"/>
            </a:xfrm>
            <a:custGeom>
              <a:rect b="b" l="l" r="r" t="t"/>
              <a:pathLst>
                <a:path extrusionOk="0" h="4050" w="7455">
                  <a:moveTo>
                    <a:pt x="3716" y="1"/>
                  </a:moveTo>
                  <a:lnTo>
                    <a:pt x="1" y="2025"/>
                  </a:lnTo>
                  <a:lnTo>
                    <a:pt x="3716" y="4049"/>
                  </a:lnTo>
                  <a:lnTo>
                    <a:pt x="7455" y="2025"/>
                  </a:lnTo>
                  <a:lnTo>
                    <a:pt x="3716"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66"/>
            <p:cNvSpPr/>
            <p:nvPr/>
          </p:nvSpPr>
          <p:spPr>
            <a:xfrm>
              <a:off x="3550836" y="3720203"/>
              <a:ext cx="111789" cy="121742"/>
            </a:xfrm>
            <a:custGeom>
              <a:rect b="b" l="l" r="r" t="t"/>
              <a:pathLst>
                <a:path extrusionOk="0" h="4073" w="3740">
                  <a:moveTo>
                    <a:pt x="1" y="0"/>
                  </a:moveTo>
                  <a:lnTo>
                    <a:pt x="1" y="4072"/>
                  </a:lnTo>
                  <a:lnTo>
                    <a:pt x="3740" y="2048"/>
                  </a:lnTo>
                  <a:lnTo>
                    <a:pt x="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66"/>
            <p:cNvSpPr/>
            <p:nvPr/>
          </p:nvSpPr>
          <p:spPr>
            <a:xfrm>
              <a:off x="3439793" y="3646882"/>
              <a:ext cx="222830" cy="121025"/>
            </a:xfrm>
            <a:custGeom>
              <a:rect b="b" l="l" r="r" t="t"/>
              <a:pathLst>
                <a:path extrusionOk="0" h="4049" w="7455">
                  <a:moveTo>
                    <a:pt x="3716" y="0"/>
                  </a:moveTo>
                  <a:lnTo>
                    <a:pt x="1" y="2024"/>
                  </a:lnTo>
                  <a:lnTo>
                    <a:pt x="3716" y="4049"/>
                  </a:lnTo>
                  <a:lnTo>
                    <a:pt x="7455" y="2024"/>
                  </a:lnTo>
                  <a:lnTo>
                    <a:pt x="3716"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66"/>
            <p:cNvSpPr/>
            <p:nvPr/>
          </p:nvSpPr>
          <p:spPr>
            <a:xfrm>
              <a:off x="3550836" y="3646164"/>
              <a:ext cx="111789" cy="121742"/>
            </a:xfrm>
            <a:custGeom>
              <a:rect b="b" l="l" r="r" t="t"/>
              <a:pathLst>
                <a:path extrusionOk="0" h="4073" w="3740">
                  <a:moveTo>
                    <a:pt x="1" y="0"/>
                  </a:moveTo>
                  <a:lnTo>
                    <a:pt x="1" y="4073"/>
                  </a:lnTo>
                  <a:lnTo>
                    <a:pt x="3740" y="2048"/>
                  </a:lnTo>
                  <a:lnTo>
                    <a:pt x="1"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66"/>
            <p:cNvSpPr/>
            <p:nvPr/>
          </p:nvSpPr>
          <p:spPr>
            <a:xfrm>
              <a:off x="3439793" y="3573561"/>
              <a:ext cx="222830" cy="121025"/>
            </a:xfrm>
            <a:custGeom>
              <a:rect b="b" l="l" r="r" t="t"/>
              <a:pathLst>
                <a:path extrusionOk="0" h="4049" w="7455">
                  <a:moveTo>
                    <a:pt x="3716" y="0"/>
                  </a:moveTo>
                  <a:lnTo>
                    <a:pt x="1" y="2025"/>
                  </a:lnTo>
                  <a:lnTo>
                    <a:pt x="3716" y="4049"/>
                  </a:lnTo>
                  <a:lnTo>
                    <a:pt x="7455" y="2025"/>
                  </a:lnTo>
                  <a:lnTo>
                    <a:pt x="3716"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66"/>
            <p:cNvSpPr/>
            <p:nvPr/>
          </p:nvSpPr>
          <p:spPr>
            <a:xfrm>
              <a:off x="3550836" y="3572127"/>
              <a:ext cx="111789" cy="122459"/>
            </a:xfrm>
            <a:custGeom>
              <a:rect b="b" l="l" r="r" t="t"/>
              <a:pathLst>
                <a:path extrusionOk="0" h="4097" w="3740">
                  <a:moveTo>
                    <a:pt x="1" y="1"/>
                  </a:moveTo>
                  <a:lnTo>
                    <a:pt x="1" y="4097"/>
                  </a:lnTo>
                  <a:lnTo>
                    <a:pt x="3740" y="2073"/>
                  </a:lnTo>
                  <a:lnTo>
                    <a:pt x="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4" name="Google Shape;3954;p66"/>
          <p:cNvGrpSpPr/>
          <p:nvPr/>
        </p:nvGrpSpPr>
        <p:grpSpPr>
          <a:xfrm>
            <a:off x="2555232" y="3570721"/>
            <a:ext cx="344545" cy="344544"/>
            <a:chOff x="2745732" y="3570721"/>
            <a:chExt cx="344545" cy="344544"/>
          </a:xfrm>
        </p:grpSpPr>
        <p:sp>
          <p:nvSpPr>
            <p:cNvPr id="3955" name="Google Shape;3955;p66"/>
            <p:cNvSpPr/>
            <p:nvPr/>
          </p:nvSpPr>
          <p:spPr>
            <a:xfrm>
              <a:off x="2893808" y="3570721"/>
              <a:ext cx="49139" cy="65489"/>
            </a:xfrm>
            <a:custGeom>
              <a:rect b="b" l="l" r="r" t="t"/>
              <a:pathLst>
                <a:path extrusionOk="0" h="2191" w="1644">
                  <a:moveTo>
                    <a:pt x="0" y="0"/>
                  </a:moveTo>
                  <a:lnTo>
                    <a:pt x="0" y="2191"/>
                  </a:lnTo>
                  <a:lnTo>
                    <a:pt x="1643" y="2191"/>
                  </a:lnTo>
                  <a:lnTo>
                    <a:pt x="1643"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66"/>
            <p:cNvSpPr/>
            <p:nvPr/>
          </p:nvSpPr>
          <p:spPr>
            <a:xfrm>
              <a:off x="2918707" y="3570721"/>
              <a:ext cx="24958" cy="65489"/>
            </a:xfrm>
            <a:custGeom>
              <a:rect b="b" l="l" r="r" t="t"/>
              <a:pathLst>
                <a:path extrusionOk="0" h="2191" w="835">
                  <a:moveTo>
                    <a:pt x="1" y="0"/>
                  </a:moveTo>
                  <a:lnTo>
                    <a:pt x="1" y="2191"/>
                  </a:lnTo>
                  <a:lnTo>
                    <a:pt x="834" y="2191"/>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66"/>
            <p:cNvSpPr/>
            <p:nvPr/>
          </p:nvSpPr>
          <p:spPr>
            <a:xfrm>
              <a:off x="2893808" y="3610476"/>
              <a:ext cx="49139" cy="245696"/>
            </a:xfrm>
            <a:custGeom>
              <a:rect b="b" l="l" r="r" t="t"/>
              <a:pathLst>
                <a:path extrusionOk="0" h="8220" w="1644">
                  <a:moveTo>
                    <a:pt x="842" y="1"/>
                  </a:moveTo>
                  <a:cubicBezTo>
                    <a:pt x="823" y="1"/>
                    <a:pt x="805" y="2"/>
                    <a:pt x="786" y="4"/>
                  </a:cubicBezTo>
                  <a:cubicBezTo>
                    <a:pt x="334" y="27"/>
                    <a:pt x="0" y="385"/>
                    <a:pt x="0" y="837"/>
                  </a:cubicBezTo>
                  <a:lnTo>
                    <a:pt x="0" y="8220"/>
                  </a:lnTo>
                  <a:lnTo>
                    <a:pt x="1643" y="8220"/>
                  </a:lnTo>
                  <a:lnTo>
                    <a:pt x="1643" y="837"/>
                  </a:lnTo>
                  <a:cubicBezTo>
                    <a:pt x="1643" y="623"/>
                    <a:pt x="1548" y="432"/>
                    <a:pt x="1405" y="242"/>
                  </a:cubicBezTo>
                  <a:cubicBezTo>
                    <a:pt x="1253" y="111"/>
                    <a:pt x="1041" y="1"/>
                    <a:pt x="84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66"/>
            <p:cNvSpPr/>
            <p:nvPr/>
          </p:nvSpPr>
          <p:spPr>
            <a:xfrm>
              <a:off x="2918707" y="3610565"/>
              <a:ext cx="24958" cy="245606"/>
            </a:xfrm>
            <a:custGeom>
              <a:rect b="b" l="l" r="r" t="t"/>
              <a:pathLst>
                <a:path extrusionOk="0" h="8217" w="835">
                  <a:moveTo>
                    <a:pt x="1" y="1"/>
                  </a:moveTo>
                  <a:lnTo>
                    <a:pt x="1" y="8217"/>
                  </a:lnTo>
                  <a:lnTo>
                    <a:pt x="834" y="8217"/>
                  </a:lnTo>
                  <a:lnTo>
                    <a:pt x="834" y="834"/>
                  </a:lnTo>
                  <a:cubicBezTo>
                    <a:pt x="834" y="620"/>
                    <a:pt x="739" y="429"/>
                    <a:pt x="596" y="239"/>
                  </a:cubicBezTo>
                  <a:cubicBezTo>
                    <a:pt x="453" y="96"/>
                    <a:pt x="239" y="1"/>
                    <a:pt x="1"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66"/>
            <p:cNvSpPr/>
            <p:nvPr/>
          </p:nvSpPr>
          <p:spPr>
            <a:xfrm>
              <a:off x="2873154" y="3826253"/>
              <a:ext cx="89012" cy="89012"/>
            </a:xfrm>
            <a:custGeom>
              <a:rect b="b" l="l" r="r" t="t"/>
              <a:pathLst>
                <a:path extrusionOk="0" h="2978" w="2978">
                  <a:moveTo>
                    <a:pt x="1501" y="0"/>
                  </a:moveTo>
                  <a:cubicBezTo>
                    <a:pt x="667" y="0"/>
                    <a:pt x="1" y="667"/>
                    <a:pt x="1" y="1477"/>
                  </a:cubicBezTo>
                  <a:cubicBezTo>
                    <a:pt x="1" y="2310"/>
                    <a:pt x="667" y="2977"/>
                    <a:pt x="1501" y="2977"/>
                  </a:cubicBezTo>
                  <a:cubicBezTo>
                    <a:pt x="2334" y="2977"/>
                    <a:pt x="2977" y="2287"/>
                    <a:pt x="2977" y="1477"/>
                  </a:cubicBezTo>
                  <a:cubicBezTo>
                    <a:pt x="2977" y="643"/>
                    <a:pt x="2334" y="0"/>
                    <a:pt x="1501"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66"/>
            <p:cNvSpPr/>
            <p:nvPr/>
          </p:nvSpPr>
          <p:spPr>
            <a:xfrm>
              <a:off x="2917990" y="3826941"/>
              <a:ext cx="44177" cy="88325"/>
            </a:xfrm>
            <a:custGeom>
              <a:rect b="b" l="l" r="r" t="t"/>
              <a:pathLst>
                <a:path extrusionOk="0" h="2955" w="1478">
                  <a:moveTo>
                    <a:pt x="46" y="1"/>
                  </a:moveTo>
                  <a:cubicBezTo>
                    <a:pt x="31" y="1"/>
                    <a:pt x="16" y="1"/>
                    <a:pt x="1" y="1"/>
                  </a:cubicBezTo>
                  <a:lnTo>
                    <a:pt x="1" y="2954"/>
                  </a:lnTo>
                  <a:cubicBezTo>
                    <a:pt x="834" y="2954"/>
                    <a:pt x="1477" y="2264"/>
                    <a:pt x="1477" y="1454"/>
                  </a:cubicBezTo>
                  <a:cubicBezTo>
                    <a:pt x="1477" y="635"/>
                    <a:pt x="857" y="1"/>
                    <a:pt x="46"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66"/>
            <p:cNvSpPr/>
            <p:nvPr/>
          </p:nvSpPr>
          <p:spPr>
            <a:xfrm>
              <a:off x="3021918" y="3570721"/>
              <a:ext cx="49139" cy="114628"/>
            </a:xfrm>
            <a:custGeom>
              <a:rect b="b" l="l" r="r" t="t"/>
              <a:pathLst>
                <a:path extrusionOk="0" h="3835" w="1644">
                  <a:moveTo>
                    <a:pt x="1" y="0"/>
                  </a:moveTo>
                  <a:lnTo>
                    <a:pt x="1" y="3834"/>
                  </a:lnTo>
                  <a:lnTo>
                    <a:pt x="1644" y="3834"/>
                  </a:lnTo>
                  <a:lnTo>
                    <a:pt x="164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66"/>
            <p:cNvSpPr/>
            <p:nvPr/>
          </p:nvSpPr>
          <p:spPr>
            <a:xfrm>
              <a:off x="3046129" y="3570721"/>
              <a:ext cx="24928" cy="114628"/>
            </a:xfrm>
            <a:custGeom>
              <a:rect b="b" l="l" r="r" t="t"/>
              <a:pathLst>
                <a:path extrusionOk="0" h="3835" w="834">
                  <a:moveTo>
                    <a:pt x="0" y="0"/>
                  </a:moveTo>
                  <a:lnTo>
                    <a:pt x="0" y="3834"/>
                  </a:lnTo>
                  <a:lnTo>
                    <a:pt x="834" y="3834"/>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66"/>
            <p:cNvSpPr/>
            <p:nvPr/>
          </p:nvSpPr>
          <p:spPr>
            <a:xfrm>
              <a:off x="3021918" y="3659585"/>
              <a:ext cx="49139" cy="196587"/>
            </a:xfrm>
            <a:custGeom>
              <a:rect b="b" l="l" r="r" t="t"/>
              <a:pathLst>
                <a:path extrusionOk="0" h="6577" w="1644">
                  <a:moveTo>
                    <a:pt x="825" y="1"/>
                  </a:moveTo>
                  <a:cubicBezTo>
                    <a:pt x="804" y="1"/>
                    <a:pt x="783" y="2"/>
                    <a:pt x="763" y="4"/>
                  </a:cubicBezTo>
                  <a:cubicBezTo>
                    <a:pt x="334" y="28"/>
                    <a:pt x="1" y="385"/>
                    <a:pt x="1" y="837"/>
                  </a:cubicBezTo>
                  <a:lnTo>
                    <a:pt x="1" y="6577"/>
                  </a:lnTo>
                  <a:lnTo>
                    <a:pt x="1644" y="6577"/>
                  </a:lnTo>
                  <a:lnTo>
                    <a:pt x="1644" y="837"/>
                  </a:lnTo>
                  <a:cubicBezTo>
                    <a:pt x="1644" y="623"/>
                    <a:pt x="1549" y="409"/>
                    <a:pt x="1406" y="242"/>
                  </a:cubicBezTo>
                  <a:cubicBezTo>
                    <a:pt x="1254" y="111"/>
                    <a:pt x="1042" y="1"/>
                    <a:pt x="825"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66"/>
            <p:cNvSpPr/>
            <p:nvPr/>
          </p:nvSpPr>
          <p:spPr>
            <a:xfrm>
              <a:off x="3046129" y="3660392"/>
              <a:ext cx="24928" cy="195780"/>
            </a:xfrm>
            <a:custGeom>
              <a:rect b="b" l="l" r="r" t="t"/>
              <a:pathLst>
                <a:path extrusionOk="0" h="6550" w="834">
                  <a:moveTo>
                    <a:pt x="0" y="1"/>
                  </a:moveTo>
                  <a:lnTo>
                    <a:pt x="0" y="6550"/>
                  </a:lnTo>
                  <a:lnTo>
                    <a:pt x="834" y="6550"/>
                  </a:lnTo>
                  <a:lnTo>
                    <a:pt x="834" y="810"/>
                  </a:lnTo>
                  <a:cubicBezTo>
                    <a:pt x="834" y="596"/>
                    <a:pt x="739" y="382"/>
                    <a:pt x="596" y="239"/>
                  </a:cubicBezTo>
                  <a:cubicBezTo>
                    <a:pt x="453" y="96"/>
                    <a:pt x="239" y="1"/>
                    <a:pt x="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66"/>
            <p:cNvSpPr/>
            <p:nvPr/>
          </p:nvSpPr>
          <p:spPr>
            <a:xfrm>
              <a:off x="3001294" y="3826253"/>
              <a:ext cx="88983" cy="89012"/>
            </a:xfrm>
            <a:custGeom>
              <a:rect b="b" l="l" r="r" t="t"/>
              <a:pathLst>
                <a:path extrusionOk="0" h="2978" w="2977">
                  <a:moveTo>
                    <a:pt x="1500" y="0"/>
                  </a:moveTo>
                  <a:cubicBezTo>
                    <a:pt x="667" y="0"/>
                    <a:pt x="0" y="667"/>
                    <a:pt x="0" y="1477"/>
                  </a:cubicBezTo>
                  <a:cubicBezTo>
                    <a:pt x="0" y="2310"/>
                    <a:pt x="691" y="2977"/>
                    <a:pt x="1500" y="2977"/>
                  </a:cubicBezTo>
                  <a:cubicBezTo>
                    <a:pt x="2334" y="2977"/>
                    <a:pt x="2977" y="2287"/>
                    <a:pt x="2977" y="1477"/>
                  </a:cubicBezTo>
                  <a:cubicBezTo>
                    <a:pt x="2977" y="643"/>
                    <a:pt x="2334" y="0"/>
                    <a:pt x="1500"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66"/>
            <p:cNvSpPr/>
            <p:nvPr/>
          </p:nvSpPr>
          <p:spPr>
            <a:xfrm>
              <a:off x="3046129" y="3826941"/>
              <a:ext cx="44148" cy="88325"/>
            </a:xfrm>
            <a:custGeom>
              <a:rect b="b" l="l" r="r" t="t"/>
              <a:pathLst>
                <a:path extrusionOk="0" h="2955" w="1477">
                  <a:moveTo>
                    <a:pt x="45" y="1"/>
                  </a:moveTo>
                  <a:cubicBezTo>
                    <a:pt x="30" y="1"/>
                    <a:pt x="15" y="1"/>
                    <a:pt x="0" y="1"/>
                  </a:cubicBezTo>
                  <a:lnTo>
                    <a:pt x="0" y="2954"/>
                  </a:lnTo>
                  <a:cubicBezTo>
                    <a:pt x="834" y="2954"/>
                    <a:pt x="1477" y="2264"/>
                    <a:pt x="1477" y="1454"/>
                  </a:cubicBezTo>
                  <a:cubicBezTo>
                    <a:pt x="1477" y="635"/>
                    <a:pt x="857" y="1"/>
                    <a:pt x="45"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66"/>
            <p:cNvSpPr/>
            <p:nvPr/>
          </p:nvSpPr>
          <p:spPr>
            <a:xfrm>
              <a:off x="2766386" y="3570721"/>
              <a:ext cx="49139" cy="163020"/>
            </a:xfrm>
            <a:custGeom>
              <a:rect b="b" l="l" r="r" t="t"/>
              <a:pathLst>
                <a:path extrusionOk="0" h="5454" w="1644">
                  <a:moveTo>
                    <a:pt x="0" y="0"/>
                  </a:moveTo>
                  <a:lnTo>
                    <a:pt x="0" y="5454"/>
                  </a:lnTo>
                  <a:lnTo>
                    <a:pt x="1644" y="5454"/>
                  </a:lnTo>
                  <a:lnTo>
                    <a:pt x="164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66"/>
            <p:cNvSpPr/>
            <p:nvPr/>
          </p:nvSpPr>
          <p:spPr>
            <a:xfrm>
              <a:off x="2790597" y="3570721"/>
              <a:ext cx="24928" cy="163020"/>
            </a:xfrm>
            <a:custGeom>
              <a:rect b="b" l="l" r="r" t="t"/>
              <a:pathLst>
                <a:path extrusionOk="0" h="5454" w="834">
                  <a:moveTo>
                    <a:pt x="0" y="0"/>
                  </a:moveTo>
                  <a:lnTo>
                    <a:pt x="0" y="5454"/>
                  </a:lnTo>
                  <a:lnTo>
                    <a:pt x="834" y="5454"/>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66"/>
            <p:cNvSpPr/>
            <p:nvPr/>
          </p:nvSpPr>
          <p:spPr>
            <a:xfrm>
              <a:off x="2766386" y="3708486"/>
              <a:ext cx="49139" cy="147686"/>
            </a:xfrm>
            <a:custGeom>
              <a:rect b="b" l="l" r="r" t="t"/>
              <a:pathLst>
                <a:path extrusionOk="0" h="4941" w="1644">
                  <a:moveTo>
                    <a:pt x="894" y="0"/>
                  </a:moveTo>
                  <a:cubicBezTo>
                    <a:pt x="858" y="0"/>
                    <a:pt x="822" y="4"/>
                    <a:pt x="786" y="11"/>
                  </a:cubicBezTo>
                  <a:cubicBezTo>
                    <a:pt x="334" y="35"/>
                    <a:pt x="0" y="392"/>
                    <a:pt x="0" y="845"/>
                  </a:cubicBezTo>
                  <a:lnTo>
                    <a:pt x="0" y="4941"/>
                  </a:lnTo>
                  <a:lnTo>
                    <a:pt x="1644" y="4941"/>
                  </a:lnTo>
                  <a:lnTo>
                    <a:pt x="1644" y="845"/>
                  </a:lnTo>
                  <a:cubicBezTo>
                    <a:pt x="1644" y="606"/>
                    <a:pt x="1548" y="416"/>
                    <a:pt x="1405" y="249"/>
                  </a:cubicBezTo>
                  <a:cubicBezTo>
                    <a:pt x="1284" y="108"/>
                    <a:pt x="1094" y="0"/>
                    <a:pt x="894"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66"/>
            <p:cNvSpPr/>
            <p:nvPr/>
          </p:nvSpPr>
          <p:spPr>
            <a:xfrm>
              <a:off x="2790597" y="3708814"/>
              <a:ext cx="24928" cy="147358"/>
            </a:xfrm>
            <a:custGeom>
              <a:rect b="b" l="l" r="r" t="t"/>
              <a:pathLst>
                <a:path extrusionOk="0" h="4930" w="834">
                  <a:moveTo>
                    <a:pt x="0" y="0"/>
                  </a:moveTo>
                  <a:lnTo>
                    <a:pt x="0" y="4930"/>
                  </a:lnTo>
                  <a:lnTo>
                    <a:pt x="834" y="4930"/>
                  </a:lnTo>
                  <a:lnTo>
                    <a:pt x="834" y="834"/>
                  </a:lnTo>
                  <a:cubicBezTo>
                    <a:pt x="834" y="595"/>
                    <a:pt x="738" y="405"/>
                    <a:pt x="595" y="238"/>
                  </a:cubicBezTo>
                  <a:cubicBezTo>
                    <a:pt x="453" y="71"/>
                    <a:pt x="238" y="0"/>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66"/>
            <p:cNvSpPr/>
            <p:nvPr/>
          </p:nvSpPr>
          <p:spPr>
            <a:xfrm>
              <a:off x="2745732" y="3826253"/>
              <a:ext cx="89012" cy="89012"/>
            </a:xfrm>
            <a:custGeom>
              <a:rect b="b" l="l" r="r" t="t"/>
              <a:pathLst>
                <a:path extrusionOk="0" h="2978" w="2978">
                  <a:moveTo>
                    <a:pt x="1501" y="0"/>
                  </a:moveTo>
                  <a:cubicBezTo>
                    <a:pt x="668" y="0"/>
                    <a:pt x="1" y="667"/>
                    <a:pt x="1" y="1477"/>
                  </a:cubicBezTo>
                  <a:cubicBezTo>
                    <a:pt x="1" y="2310"/>
                    <a:pt x="668" y="2977"/>
                    <a:pt x="1501" y="2977"/>
                  </a:cubicBezTo>
                  <a:cubicBezTo>
                    <a:pt x="2335" y="2977"/>
                    <a:pt x="2978" y="2287"/>
                    <a:pt x="2978" y="1477"/>
                  </a:cubicBezTo>
                  <a:cubicBezTo>
                    <a:pt x="2978" y="643"/>
                    <a:pt x="2335" y="0"/>
                    <a:pt x="1501"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66"/>
            <p:cNvSpPr/>
            <p:nvPr/>
          </p:nvSpPr>
          <p:spPr>
            <a:xfrm>
              <a:off x="2790597" y="3826941"/>
              <a:ext cx="44148" cy="88325"/>
            </a:xfrm>
            <a:custGeom>
              <a:rect b="b" l="l" r="r" t="t"/>
              <a:pathLst>
                <a:path extrusionOk="0" h="2955" w="1477">
                  <a:moveTo>
                    <a:pt x="45" y="1"/>
                  </a:moveTo>
                  <a:cubicBezTo>
                    <a:pt x="30" y="1"/>
                    <a:pt x="15" y="1"/>
                    <a:pt x="0" y="1"/>
                  </a:cubicBezTo>
                  <a:lnTo>
                    <a:pt x="0" y="2954"/>
                  </a:lnTo>
                  <a:cubicBezTo>
                    <a:pt x="834" y="2954"/>
                    <a:pt x="1477" y="2264"/>
                    <a:pt x="1477" y="1454"/>
                  </a:cubicBezTo>
                  <a:cubicBezTo>
                    <a:pt x="1477" y="635"/>
                    <a:pt x="857" y="1"/>
                    <a:pt x="45"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73" name="Google Shape;3973;p66"/>
          <p:cNvGrpSpPr/>
          <p:nvPr/>
        </p:nvGrpSpPr>
        <p:grpSpPr>
          <a:xfrm>
            <a:off x="1799229" y="3571409"/>
            <a:ext cx="343110" cy="343856"/>
            <a:chOff x="2065929" y="3571409"/>
            <a:chExt cx="343110" cy="343856"/>
          </a:xfrm>
        </p:grpSpPr>
        <p:sp>
          <p:nvSpPr>
            <p:cNvPr id="3974" name="Google Shape;3974;p66"/>
            <p:cNvSpPr/>
            <p:nvPr/>
          </p:nvSpPr>
          <p:spPr>
            <a:xfrm>
              <a:off x="2065929" y="3646164"/>
              <a:ext cx="56970" cy="96844"/>
            </a:xfrm>
            <a:custGeom>
              <a:rect b="b" l="l" r="r" t="t"/>
              <a:pathLst>
                <a:path extrusionOk="0" h="3240" w="1906">
                  <a:moveTo>
                    <a:pt x="0" y="0"/>
                  </a:moveTo>
                  <a:lnTo>
                    <a:pt x="0" y="3239"/>
                  </a:lnTo>
                  <a:lnTo>
                    <a:pt x="1905" y="3239"/>
                  </a:lnTo>
                  <a:lnTo>
                    <a:pt x="1619"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66"/>
            <p:cNvSpPr/>
            <p:nvPr/>
          </p:nvSpPr>
          <p:spPr>
            <a:xfrm>
              <a:off x="2089392" y="3646164"/>
              <a:ext cx="33507" cy="96844"/>
            </a:xfrm>
            <a:custGeom>
              <a:rect b="b" l="l" r="r" t="t"/>
              <a:pathLst>
                <a:path extrusionOk="0" h="3240" w="1121">
                  <a:moveTo>
                    <a:pt x="1" y="0"/>
                  </a:moveTo>
                  <a:lnTo>
                    <a:pt x="1" y="3239"/>
                  </a:lnTo>
                  <a:lnTo>
                    <a:pt x="1120" y="3239"/>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66"/>
            <p:cNvSpPr/>
            <p:nvPr/>
          </p:nvSpPr>
          <p:spPr>
            <a:xfrm>
              <a:off x="2153477" y="3621954"/>
              <a:ext cx="69076" cy="121055"/>
            </a:xfrm>
            <a:custGeom>
              <a:rect b="b" l="l" r="r" t="t"/>
              <a:pathLst>
                <a:path extrusionOk="0" h="4050" w="2311">
                  <a:moveTo>
                    <a:pt x="334" y="1"/>
                  </a:moveTo>
                  <a:lnTo>
                    <a:pt x="0" y="4049"/>
                  </a:lnTo>
                  <a:lnTo>
                    <a:pt x="2310" y="4049"/>
                  </a:lnTo>
                  <a:lnTo>
                    <a:pt x="1977"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66"/>
            <p:cNvSpPr/>
            <p:nvPr/>
          </p:nvSpPr>
          <p:spPr>
            <a:xfrm>
              <a:off x="2188359" y="3621954"/>
              <a:ext cx="34194" cy="121055"/>
            </a:xfrm>
            <a:custGeom>
              <a:rect b="b" l="l" r="r" t="t"/>
              <a:pathLst>
                <a:path extrusionOk="0" h="4050" w="1144">
                  <a:moveTo>
                    <a:pt x="0" y="1"/>
                  </a:moveTo>
                  <a:lnTo>
                    <a:pt x="0" y="4049"/>
                  </a:lnTo>
                  <a:lnTo>
                    <a:pt x="1143" y="4049"/>
                  </a:lnTo>
                  <a:lnTo>
                    <a:pt x="83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66"/>
            <p:cNvSpPr/>
            <p:nvPr/>
          </p:nvSpPr>
          <p:spPr>
            <a:xfrm>
              <a:off x="2115038" y="3599895"/>
              <a:ext cx="48422" cy="144518"/>
            </a:xfrm>
            <a:custGeom>
              <a:rect b="b" l="l" r="r" t="t"/>
              <a:pathLst>
                <a:path extrusionOk="0" h="4835" w="1620">
                  <a:moveTo>
                    <a:pt x="0" y="0"/>
                  </a:moveTo>
                  <a:lnTo>
                    <a:pt x="0" y="4835"/>
                  </a:lnTo>
                  <a:lnTo>
                    <a:pt x="1620" y="4835"/>
                  </a:lnTo>
                  <a:lnTo>
                    <a:pt x="1620"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66"/>
            <p:cNvSpPr/>
            <p:nvPr/>
          </p:nvSpPr>
          <p:spPr>
            <a:xfrm>
              <a:off x="2138532" y="3599895"/>
              <a:ext cx="24928" cy="144518"/>
            </a:xfrm>
            <a:custGeom>
              <a:rect b="b" l="l" r="r" t="t"/>
              <a:pathLst>
                <a:path extrusionOk="0" h="4835" w="834">
                  <a:moveTo>
                    <a:pt x="0" y="0"/>
                  </a:moveTo>
                  <a:lnTo>
                    <a:pt x="0" y="4835"/>
                  </a:lnTo>
                  <a:lnTo>
                    <a:pt x="834" y="4835"/>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66"/>
            <p:cNvSpPr/>
            <p:nvPr/>
          </p:nvSpPr>
          <p:spPr>
            <a:xfrm>
              <a:off x="2212540" y="3571409"/>
              <a:ext cx="49169" cy="171598"/>
            </a:xfrm>
            <a:custGeom>
              <a:rect b="b" l="l" r="r" t="t"/>
              <a:pathLst>
                <a:path extrusionOk="0" h="5741" w="1645">
                  <a:moveTo>
                    <a:pt x="1" y="1"/>
                  </a:moveTo>
                  <a:lnTo>
                    <a:pt x="1" y="5740"/>
                  </a:lnTo>
                  <a:lnTo>
                    <a:pt x="1644" y="5740"/>
                  </a:lnTo>
                  <a:lnTo>
                    <a:pt x="1644"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66"/>
            <p:cNvSpPr/>
            <p:nvPr/>
          </p:nvSpPr>
          <p:spPr>
            <a:xfrm>
              <a:off x="2237469" y="3571409"/>
              <a:ext cx="24928" cy="171598"/>
            </a:xfrm>
            <a:custGeom>
              <a:rect b="b" l="l" r="r" t="t"/>
              <a:pathLst>
                <a:path extrusionOk="0" h="5741" w="834">
                  <a:moveTo>
                    <a:pt x="0" y="1"/>
                  </a:moveTo>
                  <a:lnTo>
                    <a:pt x="0" y="5740"/>
                  </a:lnTo>
                  <a:lnTo>
                    <a:pt x="834" y="5740"/>
                  </a:lnTo>
                  <a:lnTo>
                    <a:pt x="83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66"/>
            <p:cNvSpPr/>
            <p:nvPr/>
          </p:nvSpPr>
          <p:spPr>
            <a:xfrm>
              <a:off x="2212540" y="3742979"/>
              <a:ext cx="57000" cy="97531"/>
            </a:xfrm>
            <a:custGeom>
              <a:rect b="b" l="l" r="r" t="t"/>
              <a:pathLst>
                <a:path extrusionOk="0" h="3263" w="1907">
                  <a:moveTo>
                    <a:pt x="1" y="0"/>
                  </a:moveTo>
                  <a:lnTo>
                    <a:pt x="1" y="3263"/>
                  </a:lnTo>
                  <a:lnTo>
                    <a:pt x="1644" y="3263"/>
                  </a:lnTo>
                  <a:lnTo>
                    <a:pt x="1906"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66"/>
            <p:cNvSpPr/>
            <p:nvPr/>
          </p:nvSpPr>
          <p:spPr>
            <a:xfrm>
              <a:off x="2237469" y="3742979"/>
              <a:ext cx="32759" cy="97531"/>
            </a:xfrm>
            <a:custGeom>
              <a:rect b="b" l="l" r="r" t="t"/>
              <a:pathLst>
                <a:path extrusionOk="0" h="3263" w="1096">
                  <a:moveTo>
                    <a:pt x="0" y="0"/>
                  </a:moveTo>
                  <a:lnTo>
                    <a:pt x="0" y="3263"/>
                  </a:lnTo>
                  <a:lnTo>
                    <a:pt x="834" y="3263"/>
                  </a:lnTo>
                  <a:lnTo>
                    <a:pt x="1096"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66"/>
            <p:cNvSpPr/>
            <p:nvPr/>
          </p:nvSpPr>
          <p:spPr>
            <a:xfrm>
              <a:off x="2301523" y="3742979"/>
              <a:ext cx="68358" cy="121025"/>
            </a:xfrm>
            <a:custGeom>
              <a:rect b="b" l="l" r="r" t="t"/>
              <a:pathLst>
                <a:path extrusionOk="0" h="4049" w="2287">
                  <a:moveTo>
                    <a:pt x="1" y="0"/>
                  </a:moveTo>
                  <a:lnTo>
                    <a:pt x="334" y="4049"/>
                  </a:lnTo>
                  <a:lnTo>
                    <a:pt x="1977" y="4049"/>
                  </a:lnTo>
                  <a:lnTo>
                    <a:pt x="2287"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66"/>
            <p:cNvSpPr/>
            <p:nvPr/>
          </p:nvSpPr>
          <p:spPr>
            <a:xfrm>
              <a:off x="2335688" y="3742979"/>
              <a:ext cx="33507" cy="121025"/>
            </a:xfrm>
            <a:custGeom>
              <a:rect b="b" l="l" r="r" t="t"/>
              <a:pathLst>
                <a:path extrusionOk="0" h="4049" w="1121">
                  <a:moveTo>
                    <a:pt x="1" y="0"/>
                  </a:moveTo>
                  <a:lnTo>
                    <a:pt x="1" y="4049"/>
                  </a:lnTo>
                  <a:lnTo>
                    <a:pt x="834" y="4049"/>
                  </a:lnTo>
                  <a:lnTo>
                    <a:pt x="1120"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66"/>
            <p:cNvSpPr/>
            <p:nvPr/>
          </p:nvSpPr>
          <p:spPr>
            <a:xfrm>
              <a:off x="2262367" y="3742979"/>
              <a:ext cx="49169" cy="144518"/>
            </a:xfrm>
            <a:custGeom>
              <a:rect b="b" l="l" r="r" t="t"/>
              <a:pathLst>
                <a:path extrusionOk="0" h="4835" w="1645">
                  <a:moveTo>
                    <a:pt x="1" y="0"/>
                  </a:moveTo>
                  <a:lnTo>
                    <a:pt x="1" y="4834"/>
                  </a:lnTo>
                  <a:lnTo>
                    <a:pt x="1644" y="4834"/>
                  </a:lnTo>
                  <a:lnTo>
                    <a:pt x="1644"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66"/>
            <p:cNvSpPr/>
            <p:nvPr/>
          </p:nvSpPr>
          <p:spPr>
            <a:xfrm>
              <a:off x="2286578" y="3742979"/>
              <a:ext cx="24958" cy="144518"/>
            </a:xfrm>
            <a:custGeom>
              <a:rect b="b" l="l" r="r" t="t"/>
              <a:pathLst>
                <a:path extrusionOk="0" h="4835" w="835">
                  <a:moveTo>
                    <a:pt x="1" y="0"/>
                  </a:moveTo>
                  <a:lnTo>
                    <a:pt x="1" y="4834"/>
                  </a:lnTo>
                  <a:lnTo>
                    <a:pt x="834" y="4834"/>
                  </a:lnTo>
                  <a:lnTo>
                    <a:pt x="834"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66"/>
            <p:cNvSpPr/>
            <p:nvPr/>
          </p:nvSpPr>
          <p:spPr>
            <a:xfrm>
              <a:off x="2360616" y="3742979"/>
              <a:ext cx="48422" cy="172286"/>
            </a:xfrm>
            <a:custGeom>
              <a:rect b="b" l="l" r="r" t="t"/>
              <a:pathLst>
                <a:path extrusionOk="0" h="5764" w="1620">
                  <a:moveTo>
                    <a:pt x="0" y="0"/>
                  </a:moveTo>
                  <a:lnTo>
                    <a:pt x="0" y="5763"/>
                  </a:lnTo>
                  <a:lnTo>
                    <a:pt x="1620" y="5763"/>
                  </a:lnTo>
                  <a:lnTo>
                    <a:pt x="1620"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66"/>
            <p:cNvSpPr/>
            <p:nvPr/>
          </p:nvSpPr>
          <p:spPr>
            <a:xfrm>
              <a:off x="2384110" y="3742979"/>
              <a:ext cx="24928" cy="172286"/>
            </a:xfrm>
            <a:custGeom>
              <a:rect b="b" l="l" r="r" t="t"/>
              <a:pathLst>
                <a:path extrusionOk="0" h="5764" w="834">
                  <a:moveTo>
                    <a:pt x="0" y="0"/>
                  </a:moveTo>
                  <a:lnTo>
                    <a:pt x="0" y="5763"/>
                  </a:lnTo>
                  <a:lnTo>
                    <a:pt x="834" y="5763"/>
                  </a:lnTo>
                  <a:lnTo>
                    <a:pt x="834"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66"/>
            <p:cNvSpPr/>
            <p:nvPr/>
          </p:nvSpPr>
          <p:spPr>
            <a:xfrm>
              <a:off x="2065929" y="3733713"/>
              <a:ext cx="343107" cy="19967"/>
            </a:xfrm>
            <a:custGeom>
              <a:rect b="b" l="l" r="r" t="t"/>
              <a:pathLst>
                <a:path extrusionOk="0" h="668" w="11479">
                  <a:moveTo>
                    <a:pt x="0" y="1"/>
                  </a:moveTo>
                  <a:lnTo>
                    <a:pt x="0" y="667"/>
                  </a:lnTo>
                  <a:lnTo>
                    <a:pt x="11479" y="667"/>
                  </a:lnTo>
                  <a:lnTo>
                    <a:pt x="1147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66"/>
            <p:cNvSpPr/>
            <p:nvPr/>
          </p:nvSpPr>
          <p:spPr>
            <a:xfrm>
              <a:off x="2237469" y="3733713"/>
              <a:ext cx="171569" cy="19967"/>
            </a:xfrm>
            <a:custGeom>
              <a:rect b="b" l="l" r="r" t="t"/>
              <a:pathLst>
                <a:path extrusionOk="0" h="668" w="5740">
                  <a:moveTo>
                    <a:pt x="0" y="1"/>
                  </a:moveTo>
                  <a:lnTo>
                    <a:pt x="0" y="667"/>
                  </a:lnTo>
                  <a:lnTo>
                    <a:pt x="5740" y="667"/>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2" name="Google Shape;3992;p66"/>
          <p:cNvGrpSpPr/>
          <p:nvPr/>
        </p:nvGrpSpPr>
        <p:grpSpPr>
          <a:xfrm>
            <a:off x="1048874" y="3641890"/>
            <a:ext cx="345979" cy="178684"/>
            <a:chOff x="1391774" y="3641890"/>
            <a:chExt cx="345979" cy="178684"/>
          </a:xfrm>
        </p:grpSpPr>
        <p:sp>
          <p:nvSpPr>
            <p:cNvPr id="3993" name="Google Shape;3993;p66"/>
            <p:cNvSpPr/>
            <p:nvPr/>
          </p:nvSpPr>
          <p:spPr>
            <a:xfrm>
              <a:off x="1522036" y="3641890"/>
              <a:ext cx="84051" cy="86860"/>
            </a:xfrm>
            <a:custGeom>
              <a:rect b="b" l="l" r="r" t="t"/>
              <a:pathLst>
                <a:path extrusionOk="0" h="2906" w="2812">
                  <a:moveTo>
                    <a:pt x="1" y="0"/>
                  </a:moveTo>
                  <a:lnTo>
                    <a:pt x="1" y="2263"/>
                  </a:lnTo>
                  <a:lnTo>
                    <a:pt x="763" y="2263"/>
                  </a:lnTo>
                  <a:lnTo>
                    <a:pt x="1406" y="2906"/>
                  </a:lnTo>
                  <a:lnTo>
                    <a:pt x="2073" y="2263"/>
                  </a:lnTo>
                  <a:lnTo>
                    <a:pt x="2811" y="2263"/>
                  </a:lnTo>
                  <a:lnTo>
                    <a:pt x="2811"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66"/>
            <p:cNvSpPr/>
            <p:nvPr/>
          </p:nvSpPr>
          <p:spPr>
            <a:xfrm>
              <a:off x="1564061" y="3641890"/>
              <a:ext cx="42025" cy="86860"/>
            </a:xfrm>
            <a:custGeom>
              <a:rect b="b" l="l" r="r" t="t"/>
              <a:pathLst>
                <a:path extrusionOk="0" h="2906" w="1406">
                  <a:moveTo>
                    <a:pt x="0" y="0"/>
                  </a:moveTo>
                  <a:lnTo>
                    <a:pt x="0" y="2906"/>
                  </a:lnTo>
                  <a:lnTo>
                    <a:pt x="667" y="2263"/>
                  </a:lnTo>
                  <a:lnTo>
                    <a:pt x="1405" y="2263"/>
                  </a:lnTo>
                  <a:lnTo>
                    <a:pt x="1405"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66"/>
            <p:cNvSpPr/>
            <p:nvPr/>
          </p:nvSpPr>
          <p:spPr>
            <a:xfrm>
              <a:off x="1391774" y="3641890"/>
              <a:ext cx="83333" cy="86860"/>
            </a:xfrm>
            <a:custGeom>
              <a:rect b="b" l="l" r="r" t="t"/>
              <a:pathLst>
                <a:path extrusionOk="0" h="2906" w="2788">
                  <a:moveTo>
                    <a:pt x="1" y="0"/>
                  </a:moveTo>
                  <a:lnTo>
                    <a:pt x="1" y="2263"/>
                  </a:lnTo>
                  <a:lnTo>
                    <a:pt x="739" y="2263"/>
                  </a:lnTo>
                  <a:lnTo>
                    <a:pt x="1406" y="2906"/>
                  </a:lnTo>
                  <a:lnTo>
                    <a:pt x="2049" y="2263"/>
                  </a:lnTo>
                  <a:lnTo>
                    <a:pt x="2787" y="2263"/>
                  </a:lnTo>
                  <a:lnTo>
                    <a:pt x="2787"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66"/>
            <p:cNvSpPr/>
            <p:nvPr/>
          </p:nvSpPr>
          <p:spPr>
            <a:xfrm>
              <a:off x="1434487" y="3641890"/>
              <a:ext cx="42025" cy="86860"/>
            </a:xfrm>
            <a:custGeom>
              <a:rect b="b" l="l" r="r" t="t"/>
              <a:pathLst>
                <a:path extrusionOk="0" h="2906" w="1406">
                  <a:moveTo>
                    <a:pt x="1" y="0"/>
                  </a:moveTo>
                  <a:lnTo>
                    <a:pt x="1" y="2906"/>
                  </a:lnTo>
                  <a:lnTo>
                    <a:pt x="644" y="2263"/>
                  </a:lnTo>
                  <a:lnTo>
                    <a:pt x="1406" y="2263"/>
                  </a:lnTo>
                  <a:lnTo>
                    <a:pt x="1406"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66"/>
            <p:cNvSpPr/>
            <p:nvPr/>
          </p:nvSpPr>
          <p:spPr>
            <a:xfrm>
              <a:off x="1497854" y="3774274"/>
              <a:ext cx="133847" cy="46300"/>
            </a:xfrm>
            <a:custGeom>
              <a:rect b="b" l="l" r="r" t="t"/>
              <a:pathLst>
                <a:path extrusionOk="0" h="1549" w="4478">
                  <a:moveTo>
                    <a:pt x="310" y="1"/>
                  </a:moveTo>
                  <a:lnTo>
                    <a:pt x="0" y="787"/>
                  </a:lnTo>
                  <a:lnTo>
                    <a:pt x="310" y="1549"/>
                  </a:lnTo>
                  <a:lnTo>
                    <a:pt x="4168" y="1549"/>
                  </a:lnTo>
                  <a:lnTo>
                    <a:pt x="4477" y="787"/>
                  </a:lnTo>
                  <a:lnTo>
                    <a:pt x="4168"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66"/>
            <p:cNvSpPr/>
            <p:nvPr/>
          </p:nvSpPr>
          <p:spPr>
            <a:xfrm>
              <a:off x="1564061" y="3774274"/>
              <a:ext cx="66924" cy="46300"/>
            </a:xfrm>
            <a:custGeom>
              <a:rect b="b" l="l" r="r" t="t"/>
              <a:pathLst>
                <a:path extrusionOk="0" h="1549" w="2239">
                  <a:moveTo>
                    <a:pt x="0" y="1"/>
                  </a:moveTo>
                  <a:lnTo>
                    <a:pt x="0" y="1549"/>
                  </a:lnTo>
                  <a:lnTo>
                    <a:pt x="1905" y="1549"/>
                  </a:lnTo>
                  <a:lnTo>
                    <a:pt x="2239" y="787"/>
                  </a:lnTo>
                  <a:lnTo>
                    <a:pt x="1905"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66"/>
            <p:cNvSpPr/>
            <p:nvPr/>
          </p:nvSpPr>
          <p:spPr>
            <a:xfrm>
              <a:off x="1392491" y="3774274"/>
              <a:ext cx="114628" cy="46300"/>
            </a:xfrm>
            <a:custGeom>
              <a:rect b="b" l="l" r="r" t="t"/>
              <a:pathLst>
                <a:path extrusionOk="0" h="1549" w="3835">
                  <a:moveTo>
                    <a:pt x="1" y="1"/>
                  </a:moveTo>
                  <a:lnTo>
                    <a:pt x="1" y="1549"/>
                  </a:lnTo>
                  <a:lnTo>
                    <a:pt x="3835" y="1549"/>
                  </a:lnTo>
                  <a:lnTo>
                    <a:pt x="3835"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66"/>
            <p:cNvSpPr/>
            <p:nvPr/>
          </p:nvSpPr>
          <p:spPr>
            <a:xfrm>
              <a:off x="1622407" y="3774274"/>
              <a:ext cx="114628" cy="46300"/>
            </a:xfrm>
            <a:custGeom>
              <a:rect b="b" l="l" r="r" t="t"/>
              <a:pathLst>
                <a:path extrusionOk="0" h="1549" w="3835">
                  <a:moveTo>
                    <a:pt x="1" y="1"/>
                  </a:moveTo>
                  <a:lnTo>
                    <a:pt x="1" y="1549"/>
                  </a:lnTo>
                  <a:lnTo>
                    <a:pt x="3835" y="1549"/>
                  </a:lnTo>
                  <a:lnTo>
                    <a:pt x="3835"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66"/>
            <p:cNvSpPr/>
            <p:nvPr/>
          </p:nvSpPr>
          <p:spPr>
            <a:xfrm>
              <a:off x="1653015" y="3641890"/>
              <a:ext cx="84021" cy="86860"/>
            </a:xfrm>
            <a:custGeom>
              <a:rect b="b" l="l" r="r" t="t"/>
              <a:pathLst>
                <a:path extrusionOk="0" h="2906" w="2811">
                  <a:moveTo>
                    <a:pt x="1" y="0"/>
                  </a:moveTo>
                  <a:lnTo>
                    <a:pt x="1" y="2263"/>
                  </a:lnTo>
                  <a:lnTo>
                    <a:pt x="739" y="2263"/>
                  </a:lnTo>
                  <a:lnTo>
                    <a:pt x="1406" y="2906"/>
                  </a:lnTo>
                  <a:lnTo>
                    <a:pt x="2073" y="2263"/>
                  </a:lnTo>
                  <a:lnTo>
                    <a:pt x="2811" y="2263"/>
                  </a:lnTo>
                  <a:lnTo>
                    <a:pt x="2811"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66"/>
            <p:cNvSpPr/>
            <p:nvPr/>
          </p:nvSpPr>
          <p:spPr>
            <a:xfrm>
              <a:off x="1695728" y="3641890"/>
              <a:ext cx="42025" cy="86860"/>
            </a:xfrm>
            <a:custGeom>
              <a:rect b="b" l="l" r="r" t="t"/>
              <a:pathLst>
                <a:path extrusionOk="0" h="2906" w="1406">
                  <a:moveTo>
                    <a:pt x="1" y="0"/>
                  </a:moveTo>
                  <a:lnTo>
                    <a:pt x="1" y="2906"/>
                  </a:lnTo>
                  <a:lnTo>
                    <a:pt x="668" y="2263"/>
                  </a:lnTo>
                  <a:lnTo>
                    <a:pt x="1406" y="2263"/>
                  </a:lnTo>
                  <a:lnTo>
                    <a:pt x="1406"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03" name="Google Shape;4003;p66"/>
          <p:cNvGrpSpPr/>
          <p:nvPr/>
        </p:nvGrpSpPr>
        <p:grpSpPr>
          <a:xfrm>
            <a:off x="1050309" y="4143718"/>
            <a:ext cx="343826" cy="345261"/>
            <a:chOff x="1393209" y="4143718"/>
            <a:chExt cx="343826" cy="345261"/>
          </a:xfrm>
        </p:grpSpPr>
        <p:sp>
          <p:nvSpPr>
            <p:cNvPr id="4004" name="Google Shape;4004;p66"/>
            <p:cNvSpPr/>
            <p:nvPr/>
          </p:nvSpPr>
          <p:spPr>
            <a:xfrm>
              <a:off x="1393209" y="4144435"/>
              <a:ext cx="199336" cy="181552"/>
            </a:xfrm>
            <a:custGeom>
              <a:rect b="b" l="l" r="r" t="t"/>
              <a:pathLst>
                <a:path extrusionOk="0" h="6074" w="6669">
                  <a:moveTo>
                    <a:pt x="5764" y="0"/>
                  </a:moveTo>
                  <a:cubicBezTo>
                    <a:pt x="2573" y="0"/>
                    <a:pt x="1" y="2572"/>
                    <a:pt x="1" y="5740"/>
                  </a:cubicBezTo>
                  <a:lnTo>
                    <a:pt x="2906" y="6073"/>
                  </a:lnTo>
                  <a:lnTo>
                    <a:pt x="5764" y="5740"/>
                  </a:lnTo>
                  <a:lnTo>
                    <a:pt x="6669" y="3072"/>
                  </a:lnTo>
                  <a:lnTo>
                    <a:pt x="576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66"/>
            <p:cNvSpPr/>
            <p:nvPr/>
          </p:nvSpPr>
          <p:spPr>
            <a:xfrm>
              <a:off x="1565466" y="4143718"/>
              <a:ext cx="171569" cy="199336"/>
            </a:xfrm>
            <a:custGeom>
              <a:rect b="b" l="l" r="r" t="t"/>
              <a:pathLst>
                <a:path extrusionOk="0" h="6669" w="5740">
                  <a:moveTo>
                    <a:pt x="1" y="1"/>
                  </a:moveTo>
                  <a:lnTo>
                    <a:pt x="1" y="2144"/>
                  </a:lnTo>
                  <a:lnTo>
                    <a:pt x="906" y="3096"/>
                  </a:lnTo>
                  <a:lnTo>
                    <a:pt x="1" y="4025"/>
                  </a:lnTo>
                  <a:lnTo>
                    <a:pt x="1" y="5740"/>
                  </a:lnTo>
                  <a:lnTo>
                    <a:pt x="2668" y="6669"/>
                  </a:lnTo>
                  <a:lnTo>
                    <a:pt x="5740" y="5740"/>
                  </a:lnTo>
                  <a:cubicBezTo>
                    <a:pt x="5740" y="2549"/>
                    <a:pt x="3144" y="1"/>
                    <a:pt x="1"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66"/>
            <p:cNvSpPr/>
            <p:nvPr/>
          </p:nvSpPr>
          <p:spPr>
            <a:xfrm>
              <a:off x="1537698" y="4315975"/>
              <a:ext cx="199336" cy="172286"/>
            </a:xfrm>
            <a:custGeom>
              <a:rect b="b" l="l" r="r" t="t"/>
              <a:pathLst>
                <a:path extrusionOk="0" h="5764" w="6669">
                  <a:moveTo>
                    <a:pt x="930" y="1"/>
                  </a:moveTo>
                  <a:lnTo>
                    <a:pt x="1" y="2858"/>
                  </a:lnTo>
                  <a:lnTo>
                    <a:pt x="930" y="5764"/>
                  </a:lnTo>
                  <a:cubicBezTo>
                    <a:pt x="4073" y="5764"/>
                    <a:pt x="6669" y="3192"/>
                    <a:pt x="6669" y="1"/>
                  </a:cubicBezTo>
                  <a:lnTo>
                    <a:pt x="4526" y="1"/>
                  </a:lnTo>
                  <a:lnTo>
                    <a:pt x="3597" y="929"/>
                  </a:lnTo>
                  <a:lnTo>
                    <a:pt x="2668"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66"/>
            <p:cNvSpPr/>
            <p:nvPr/>
          </p:nvSpPr>
          <p:spPr>
            <a:xfrm>
              <a:off x="1393209" y="4288925"/>
              <a:ext cx="172286" cy="199336"/>
            </a:xfrm>
            <a:custGeom>
              <a:rect b="b" l="l" r="r" t="t"/>
              <a:pathLst>
                <a:path extrusionOk="0" h="6669" w="5764">
                  <a:moveTo>
                    <a:pt x="2906" y="1"/>
                  </a:moveTo>
                  <a:lnTo>
                    <a:pt x="1977" y="906"/>
                  </a:lnTo>
                  <a:lnTo>
                    <a:pt x="1" y="906"/>
                  </a:lnTo>
                  <a:cubicBezTo>
                    <a:pt x="1" y="4097"/>
                    <a:pt x="2573" y="6669"/>
                    <a:pt x="5764" y="6669"/>
                  </a:cubicBezTo>
                  <a:lnTo>
                    <a:pt x="5549" y="4906"/>
                  </a:lnTo>
                  <a:lnTo>
                    <a:pt x="4692" y="3763"/>
                  </a:lnTo>
                  <a:lnTo>
                    <a:pt x="5430" y="2858"/>
                  </a:lnTo>
                  <a:lnTo>
                    <a:pt x="5764" y="906"/>
                  </a:lnTo>
                  <a:lnTo>
                    <a:pt x="3811" y="906"/>
                  </a:lnTo>
                  <a:lnTo>
                    <a:pt x="2906"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66"/>
            <p:cNvSpPr/>
            <p:nvPr/>
          </p:nvSpPr>
          <p:spPr>
            <a:xfrm>
              <a:off x="1564061" y="4194262"/>
              <a:ext cx="172973" cy="149510"/>
            </a:xfrm>
            <a:custGeom>
              <a:rect b="b" l="l" r="r" t="t"/>
              <a:pathLst>
                <a:path extrusionOk="0" h="5002" w="5787">
                  <a:moveTo>
                    <a:pt x="4072" y="0"/>
                  </a:moveTo>
                  <a:lnTo>
                    <a:pt x="0" y="4073"/>
                  </a:lnTo>
                  <a:lnTo>
                    <a:pt x="2715" y="5001"/>
                  </a:lnTo>
                  <a:lnTo>
                    <a:pt x="5787" y="4073"/>
                  </a:lnTo>
                  <a:cubicBezTo>
                    <a:pt x="5787" y="2501"/>
                    <a:pt x="5120" y="1048"/>
                    <a:pt x="4072"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66"/>
            <p:cNvSpPr/>
            <p:nvPr/>
          </p:nvSpPr>
          <p:spPr>
            <a:xfrm>
              <a:off x="1443036" y="4315975"/>
              <a:ext cx="122459" cy="173003"/>
            </a:xfrm>
            <a:custGeom>
              <a:rect b="b" l="l" r="r" t="t"/>
              <a:pathLst>
                <a:path extrusionOk="0" h="5788" w="4097">
                  <a:moveTo>
                    <a:pt x="4097" y="1"/>
                  </a:moveTo>
                  <a:lnTo>
                    <a:pt x="1" y="4097"/>
                  </a:lnTo>
                  <a:cubicBezTo>
                    <a:pt x="1048" y="5121"/>
                    <a:pt x="2477" y="5788"/>
                    <a:pt x="4097" y="5788"/>
                  </a:cubicBezTo>
                  <a:lnTo>
                    <a:pt x="4097" y="3811"/>
                  </a:lnTo>
                  <a:lnTo>
                    <a:pt x="3168" y="2882"/>
                  </a:lnTo>
                  <a:lnTo>
                    <a:pt x="4097" y="1977"/>
                  </a:lnTo>
                  <a:lnTo>
                    <a:pt x="4097"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10" name="Google Shape;4010;p66"/>
          <p:cNvGrpSpPr/>
          <p:nvPr/>
        </p:nvGrpSpPr>
        <p:grpSpPr>
          <a:xfrm>
            <a:off x="1834828" y="4149427"/>
            <a:ext cx="272628" cy="345949"/>
            <a:chOff x="2101528" y="4149427"/>
            <a:chExt cx="272628" cy="345949"/>
          </a:xfrm>
        </p:grpSpPr>
        <p:sp>
          <p:nvSpPr>
            <p:cNvPr id="4011" name="Google Shape;4011;p66"/>
            <p:cNvSpPr/>
            <p:nvPr/>
          </p:nvSpPr>
          <p:spPr>
            <a:xfrm>
              <a:off x="2188359" y="4149427"/>
              <a:ext cx="99683" cy="345947"/>
            </a:xfrm>
            <a:custGeom>
              <a:rect b="b" l="l" r="r" t="t"/>
              <a:pathLst>
                <a:path extrusionOk="0" h="11574" w="3335">
                  <a:moveTo>
                    <a:pt x="1381" y="0"/>
                  </a:moveTo>
                  <a:lnTo>
                    <a:pt x="1381" y="2596"/>
                  </a:lnTo>
                  <a:lnTo>
                    <a:pt x="72" y="2596"/>
                  </a:lnTo>
                  <a:lnTo>
                    <a:pt x="405" y="3286"/>
                  </a:lnTo>
                  <a:lnTo>
                    <a:pt x="1358" y="3286"/>
                  </a:lnTo>
                  <a:lnTo>
                    <a:pt x="1358" y="6740"/>
                  </a:lnTo>
                  <a:lnTo>
                    <a:pt x="48" y="6740"/>
                  </a:lnTo>
                  <a:lnTo>
                    <a:pt x="357" y="7430"/>
                  </a:lnTo>
                  <a:lnTo>
                    <a:pt x="1310" y="7430"/>
                  </a:lnTo>
                  <a:lnTo>
                    <a:pt x="1310" y="10883"/>
                  </a:lnTo>
                  <a:lnTo>
                    <a:pt x="0" y="10883"/>
                  </a:lnTo>
                  <a:lnTo>
                    <a:pt x="334" y="11574"/>
                  </a:lnTo>
                  <a:lnTo>
                    <a:pt x="1977" y="11574"/>
                  </a:lnTo>
                  <a:lnTo>
                    <a:pt x="1977" y="9359"/>
                  </a:lnTo>
                  <a:lnTo>
                    <a:pt x="2929" y="9359"/>
                  </a:lnTo>
                  <a:lnTo>
                    <a:pt x="3239" y="8669"/>
                  </a:lnTo>
                  <a:lnTo>
                    <a:pt x="2072" y="8669"/>
                  </a:lnTo>
                  <a:lnTo>
                    <a:pt x="2072" y="5215"/>
                  </a:lnTo>
                  <a:lnTo>
                    <a:pt x="3025" y="5215"/>
                  </a:lnTo>
                  <a:lnTo>
                    <a:pt x="3334" y="4525"/>
                  </a:lnTo>
                  <a:lnTo>
                    <a:pt x="2072" y="4525"/>
                  </a:lnTo>
                  <a:lnTo>
                    <a:pt x="2072"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66"/>
            <p:cNvSpPr/>
            <p:nvPr/>
          </p:nvSpPr>
          <p:spPr>
            <a:xfrm>
              <a:off x="2237469" y="4151549"/>
              <a:ext cx="47704" cy="343825"/>
            </a:xfrm>
            <a:custGeom>
              <a:rect b="b" l="l" r="r" t="t"/>
              <a:pathLst>
                <a:path extrusionOk="0" h="11503" w="1596">
                  <a:moveTo>
                    <a:pt x="0" y="1"/>
                  </a:moveTo>
                  <a:lnTo>
                    <a:pt x="0" y="11503"/>
                  </a:lnTo>
                  <a:lnTo>
                    <a:pt x="334" y="11503"/>
                  </a:lnTo>
                  <a:lnTo>
                    <a:pt x="334" y="9288"/>
                  </a:lnTo>
                  <a:lnTo>
                    <a:pt x="1286" y="9288"/>
                  </a:lnTo>
                  <a:lnTo>
                    <a:pt x="1596" y="8598"/>
                  </a:lnTo>
                  <a:lnTo>
                    <a:pt x="334" y="8598"/>
                  </a:lnTo>
                  <a:lnTo>
                    <a:pt x="334" y="5216"/>
                  </a:lnTo>
                  <a:lnTo>
                    <a:pt x="1286" y="5216"/>
                  </a:lnTo>
                  <a:lnTo>
                    <a:pt x="1596" y="4525"/>
                  </a:lnTo>
                  <a:lnTo>
                    <a:pt x="334" y="4525"/>
                  </a:lnTo>
                  <a:lnTo>
                    <a:pt x="334"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66"/>
            <p:cNvSpPr/>
            <p:nvPr/>
          </p:nvSpPr>
          <p:spPr>
            <a:xfrm>
              <a:off x="2101528" y="4150054"/>
              <a:ext cx="98966" cy="97621"/>
            </a:xfrm>
            <a:custGeom>
              <a:rect b="b" l="l" r="r" t="t"/>
              <a:pathLst>
                <a:path extrusionOk="0" h="3266" w="3311">
                  <a:moveTo>
                    <a:pt x="1632" y="1"/>
                  </a:moveTo>
                  <a:cubicBezTo>
                    <a:pt x="718" y="1"/>
                    <a:pt x="1" y="769"/>
                    <a:pt x="24" y="1694"/>
                  </a:cubicBezTo>
                  <a:cubicBezTo>
                    <a:pt x="47" y="2575"/>
                    <a:pt x="786" y="3265"/>
                    <a:pt x="1667" y="3265"/>
                  </a:cubicBezTo>
                  <a:lnTo>
                    <a:pt x="3310" y="3265"/>
                  </a:lnTo>
                  <a:lnTo>
                    <a:pt x="3310" y="1622"/>
                  </a:lnTo>
                  <a:cubicBezTo>
                    <a:pt x="3310" y="765"/>
                    <a:pt x="2596" y="27"/>
                    <a:pt x="1714" y="3"/>
                  </a:cubicBezTo>
                  <a:cubicBezTo>
                    <a:pt x="1687" y="2"/>
                    <a:pt x="1660" y="1"/>
                    <a:pt x="16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66"/>
            <p:cNvSpPr/>
            <p:nvPr/>
          </p:nvSpPr>
          <p:spPr>
            <a:xfrm>
              <a:off x="2101528" y="4273262"/>
              <a:ext cx="98966" cy="98278"/>
            </a:xfrm>
            <a:custGeom>
              <a:rect b="b" l="l" r="r" t="t"/>
              <a:pathLst>
                <a:path extrusionOk="0" h="3288" w="3311">
                  <a:moveTo>
                    <a:pt x="1672" y="0"/>
                  </a:moveTo>
                  <a:cubicBezTo>
                    <a:pt x="740" y="0"/>
                    <a:pt x="0" y="777"/>
                    <a:pt x="24" y="1715"/>
                  </a:cubicBezTo>
                  <a:cubicBezTo>
                    <a:pt x="47" y="2597"/>
                    <a:pt x="786" y="3287"/>
                    <a:pt x="1667" y="3287"/>
                  </a:cubicBezTo>
                  <a:lnTo>
                    <a:pt x="3310" y="3287"/>
                  </a:lnTo>
                  <a:lnTo>
                    <a:pt x="3310" y="1644"/>
                  </a:lnTo>
                  <a:cubicBezTo>
                    <a:pt x="3310" y="787"/>
                    <a:pt x="2596" y="48"/>
                    <a:pt x="1714" y="1"/>
                  </a:cubicBezTo>
                  <a:cubicBezTo>
                    <a:pt x="1700" y="0"/>
                    <a:pt x="1686" y="0"/>
                    <a:pt x="16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66"/>
            <p:cNvSpPr/>
            <p:nvPr/>
          </p:nvSpPr>
          <p:spPr>
            <a:xfrm>
              <a:off x="2101528" y="4397097"/>
              <a:ext cx="98966" cy="98278"/>
            </a:xfrm>
            <a:custGeom>
              <a:rect b="b" l="l" r="r" t="t"/>
              <a:pathLst>
                <a:path extrusionOk="0" h="3288" w="3311">
                  <a:moveTo>
                    <a:pt x="1671" y="1"/>
                  </a:moveTo>
                  <a:cubicBezTo>
                    <a:pt x="739" y="1"/>
                    <a:pt x="0" y="754"/>
                    <a:pt x="24" y="1692"/>
                  </a:cubicBezTo>
                  <a:cubicBezTo>
                    <a:pt x="47" y="2597"/>
                    <a:pt x="786" y="3288"/>
                    <a:pt x="1667" y="3288"/>
                  </a:cubicBezTo>
                  <a:lnTo>
                    <a:pt x="3310" y="3288"/>
                  </a:lnTo>
                  <a:lnTo>
                    <a:pt x="3310" y="1645"/>
                  </a:lnTo>
                  <a:cubicBezTo>
                    <a:pt x="3310" y="787"/>
                    <a:pt x="2596" y="25"/>
                    <a:pt x="1714" y="2"/>
                  </a:cubicBezTo>
                  <a:cubicBezTo>
                    <a:pt x="1700" y="1"/>
                    <a:pt x="1685" y="1"/>
                    <a:pt x="16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66"/>
            <p:cNvSpPr/>
            <p:nvPr/>
          </p:nvSpPr>
          <p:spPr>
            <a:xfrm>
              <a:off x="2275907" y="4209177"/>
              <a:ext cx="98248" cy="97591"/>
            </a:xfrm>
            <a:custGeom>
              <a:rect b="b" l="l" r="r" t="t"/>
              <a:pathLst>
                <a:path extrusionOk="0" h="3265" w="3287">
                  <a:moveTo>
                    <a:pt x="1614" y="1"/>
                  </a:moveTo>
                  <a:cubicBezTo>
                    <a:pt x="1600" y="1"/>
                    <a:pt x="1586" y="1"/>
                    <a:pt x="1572" y="2"/>
                  </a:cubicBezTo>
                  <a:cubicBezTo>
                    <a:pt x="667" y="49"/>
                    <a:pt x="0" y="787"/>
                    <a:pt x="0" y="1645"/>
                  </a:cubicBezTo>
                  <a:lnTo>
                    <a:pt x="0" y="3264"/>
                  </a:lnTo>
                  <a:lnTo>
                    <a:pt x="1596" y="3264"/>
                  </a:lnTo>
                  <a:cubicBezTo>
                    <a:pt x="2453" y="3264"/>
                    <a:pt x="3215" y="2573"/>
                    <a:pt x="3263" y="1716"/>
                  </a:cubicBezTo>
                  <a:cubicBezTo>
                    <a:pt x="3286" y="778"/>
                    <a:pt x="2547" y="1"/>
                    <a:pt x="16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66"/>
            <p:cNvSpPr/>
            <p:nvPr/>
          </p:nvSpPr>
          <p:spPr>
            <a:xfrm>
              <a:off x="2275907" y="4332325"/>
              <a:ext cx="98248" cy="96873"/>
            </a:xfrm>
            <a:custGeom>
              <a:rect b="b" l="l" r="r" t="t"/>
              <a:pathLst>
                <a:path extrusionOk="0" h="3241" w="3287">
                  <a:moveTo>
                    <a:pt x="1616" y="1"/>
                  </a:moveTo>
                  <a:cubicBezTo>
                    <a:pt x="1601" y="1"/>
                    <a:pt x="1587" y="1"/>
                    <a:pt x="1572" y="1"/>
                  </a:cubicBezTo>
                  <a:cubicBezTo>
                    <a:pt x="667" y="25"/>
                    <a:pt x="0" y="763"/>
                    <a:pt x="0" y="1645"/>
                  </a:cubicBezTo>
                  <a:lnTo>
                    <a:pt x="0" y="3240"/>
                  </a:lnTo>
                  <a:lnTo>
                    <a:pt x="1596" y="3240"/>
                  </a:lnTo>
                  <a:cubicBezTo>
                    <a:pt x="2453" y="3240"/>
                    <a:pt x="3215" y="2550"/>
                    <a:pt x="3263" y="1692"/>
                  </a:cubicBezTo>
                  <a:cubicBezTo>
                    <a:pt x="3286" y="754"/>
                    <a:pt x="2548" y="1"/>
                    <a:pt x="16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18" name="Google Shape;4018;p66"/>
          <p:cNvGrpSpPr/>
          <p:nvPr/>
        </p:nvGrpSpPr>
        <p:grpSpPr>
          <a:xfrm>
            <a:off x="2555232" y="4133047"/>
            <a:ext cx="344545" cy="344545"/>
            <a:chOff x="2745732" y="4133047"/>
            <a:chExt cx="344545" cy="344545"/>
          </a:xfrm>
        </p:grpSpPr>
        <p:sp>
          <p:nvSpPr>
            <p:cNvPr id="4019" name="Google Shape;4019;p66"/>
            <p:cNvSpPr/>
            <p:nvPr/>
          </p:nvSpPr>
          <p:spPr>
            <a:xfrm>
              <a:off x="2745732" y="4456908"/>
              <a:ext cx="343855" cy="20684"/>
            </a:xfrm>
            <a:custGeom>
              <a:rect b="b" l="l" r="r" t="t"/>
              <a:pathLst>
                <a:path extrusionOk="0" h="692" w="11504">
                  <a:moveTo>
                    <a:pt x="1" y="1"/>
                  </a:moveTo>
                  <a:lnTo>
                    <a:pt x="1" y="692"/>
                  </a:lnTo>
                  <a:lnTo>
                    <a:pt x="11503" y="692"/>
                  </a:lnTo>
                  <a:lnTo>
                    <a:pt x="1150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66"/>
            <p:cNvSpPr/>
            <p:nvPr/>
          </p:nvSpPr>
          <p:spPr>
            <a:xfrm>
              <a:off x="2918707" y="4456908"/>
              <a:ext cx="171569" cy="20684"/>
            </a:xfrm>
            <a:custGeom>
              <a:rect b="b" l="l" r="r" t="t"/>
              <a:pathLst>
                <a:path extrusionOk="0" h="692" w="5740">
                  <a:moveTo>
                    <a:pt x="1" y="1"/>
                  </a:moveTo>
                  <a:lnTo>
                    <a:pt x="1" y="692"/>
                  </a:lnTo>
                  <a:lnTo>
                    <a:pt x="5740" y="692"/>
                  </a:lnTo>
                  <a:lnTo>
                    <a:pt x="57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66"/>
            <p:cNvSpPr/>
            <p:nvPr/>
          </p:nvSpPr>
          <p:spPr>
            <a:xfrm>
              <a:off x="3026192" y="4369359"/>
              <a:ext cx="64084" cy="64114"/>
            </a:xfrm>
            <a:custGeom>
              <a:rect b="b" l="l" r="r" t="t"/>
              <a:pathLst>
                <a:path extrusionOk="0" h="2145"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66"/>
            <p:cNvSpPr/>
            <p:nvPr/>
          </p:nvSpPr>
          <p:spPr>
            <a:xfrm>
              <a:off x="3026192" y="4290359"/>
              <a:ext cx="64084" cy="64084"/>
            </a:xfrm>
            <a:custGeom>
              <a:rect b="b" l="l" r="r" t="t"/>
              <a:pathLst>
                <a:path extrusionOk="0" h="2144" w="2144">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66"/>
            <p:cNvSpPr/>
            <p:nvPr/>
          </p:nvSpPr>
          <p:spPr>
            <a:xfrm>
              <a:off x="3026192" y="4212047"/>
              <a:ext cx="64084" cy="64114"/>
            </a:xfrm>
            <a:custGeom>
              <a:rect b="b" l="l" r="r" t="t"/>
              <a:pathLst>
                <a:path extrusionOk="0" h="2145"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66"/>
            <p:cNvSpPr/>
            <p:nvPr/>
          </p:nvSpPr>
          <p:spPr>
            <a:xfrm>
              <a:off x="3026192" y="4133047"/>
              <a:ext cx="64084" cy="64084"/>
            </a:xfrm>
            <a:custGeom>
              <a:rect b="b" l="l" r="r" t="t"/>
              <a:pathLst>
                <a:path extrusionOk="0" h="2144" w="2144">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66"/>
            <p:cNvSpPr/>
            <p:nvPr/>
          </p:nvSpPr>
          <p:spPr>
            <a:xfrm>
              <a:off x="3058235" y="4369359"/>
              <a:ext cx="32042" cy="64114"/>
            </a:xfrm>
            <a:custGeom>
              <a:rect b="b" l="l" r="r" t="t"/>
              <a:pathLst>
                <a:path extrusionOk="0" h="2145" w="1072">
                  <a:moveTo>
                    <a:pt x="0" y="1"/>
                  </a:moveTo>
                  <a:lnTo>
                    <a:pt x="0" y="2144"/>
                  </a:lnTo>
                  <a:cubicBezTo>
                    <a:pt x="596" y="2144"/>
                    <a:pt x="1072" y="1668"/>
                    <a:pt x="1072" y="1072"/>
                  </a:cubicBezTo>
                  <a:cubicBezTo>
                    <a:pt x="1072" y="477"/>
                    <a:pt x="596"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66"/>
            <p:cNvSpPr/>
            <p:nvPr/>
          </p:nvSpPr>
          <p:spPr>
            <a:xfrm>
              <a:off x="3058235" y="4290359"/>
              <a:ext cx="32042" cy="64084"/>
            </a:xfrm>
            <a:custGeom>
              <a:rect b="b" l="l" r="r" t="t"/>
              <a:pathLst>
                <a:path extrusionOk="0" h="2144" w="1072">
                  <a:moveTo>
                    <a:pt x="0" y="0"/>
                  </a:moveTo>
                  <a:lnTo>
                    <a:pt x="0" y="2144"/>
                  </a:lnTo>
                  <a:cubicBezTo>
                    <a:pt x="596" y="2144"/>
                    <a:pt x="1072" y="1667"/>
                    <a:pt x="1072" y="1072"/>
                  </a:cubicBezTo>
                  <a:cubicBezTo>
                    <a:pt x="1072" y="477"/>
                    <a:pt x="596" y="0"/>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66"/>
            <p:cNvSpPr/>
            <p:nvPr/>
          </p:nvSpPr>
          <p:spPr>
            <a:xfrm>
              <a:off x="3058235" y="4211925"/>
              <a:ext cx="32042" cy="64114"/>
            </a:xfrm>
            <a:custGeom>
              <a:rect b="b" l="l" r="r" t="t"/>
              <a:pathLst>
                <a:path extrusionOk="0" h="2145" w="1072">
                  <a:moveTo>
                    <a:pt x="0" y="1"/>
                  </a:moveTo>
                  <a:lnTo>
                    <a:pt x="0" y="2144"/>
                  </a:lnTo>
                  <a:cubicBezTo>
                    <a:pt x="596" y="2144"/>
                    <a:pt x="1072" y="1668"/>
                    <a:pt x="1072" y="1073"/>
                  </a:cubicBezTo>
                  <a:cubicBezTo>
                    <a:pt x="1072" y="501"/>
                    <a:pt x="596" y="25"/>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66"/>
            <p:cNvSpPr/>
            <p:nvPr/>
          </p:nvSpPr>
          <p:spPr>
            <a:xfrm>
              <a:off x="3058235" y="4133047"/>
              <a:ext cx="32042" cy="64084"/>
            </a:xfrm>
            <a:custGeom>
              <a:rect b="b" l="l" r="r" t="t"/>
              <a:pathLst>
                <a:path extrusionOk="0" h="2144" w="1072">
                  <a:moveTo>
                    <a:pt x="0" y="0"/>
                  </a:moveTo>
                  <a:lnTo>
                    <a:pt x="0" y="2144"/>
                  </a:lnTo>
                  <a:cubicBezTo>
                    <a:pt x="596" y="2144"/>
                    <a:pt x="1072" y="1644"/>
                    <a:pt x="1072" y="1072"/>
                  </a:cubicBezTo>
                  <a:cubicBezTo>
                    <a:pt x="1072" y="477"/>
                    <a:pt x="596" y="0"/>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66"/>
            <p:cNvSpPr/>
            <p:nvPr/>
          </p:nvSpPr>
          <p:spPr>
            <a:xfrm>
              <a:off x="2932935" y="4369359"/>
              <a:ext cx="64114" cy="64114"/>
            </a:xfrm>
            <a:custGeom>
              <a:rect b="b" l="l" r="r" t="t"/>
              <a:pathLst>
                <a:path extrusionOk="0" h="2145" w="2145">
                  <a:moveTo>
                    <a:pt x="1073" y="1"/>
                  </a:moveTo>
                  <a:cubicBezTo>
                    <a:pt x="477" y="1"/>
                    <a:pt x="1" y="477"/>
                    <a:pt x="1" y="1072"/>
                  </a:cubicBezTo>
                  <a:cubicBezTo>
                    <a:pt x="1" y="1668"/>
                    <a:pt x="477" y="2144"/>
                    <a:pt x="1073" y="2144"/>
                  </a:cubicBezTo>
                  <a:cubicBezTo>
                    <a:pt x="1668" y="2144"/>
                    <a:pt x="2144" y="1668"/>
                    <a:pt x="2144" y="1072"/>
                  </a:cubicBezTo>
                  <a:cubicBezTo>
                    <a:pt x="2144" y="477"/>
                    <a:pt x="1668" y="1"/>
                    <a:pt x="10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66"/>
            <p:cNvSpPr/>
            <p:nvPr/>
          </p:nvSpPr>
          <p:spPr>
            <a:xfrm>
              <a:off x="2932935" y="4290359"/>
              <a:ext cx="64114" cy="64084"/>
            </a:xfrm>
            <a:custGeom>
              <a:rect b="b" l="l" r="r" t="t"/>
              <a:pathLst>
                <a:path extrusionOk="0" h="2144" w="2145">
                  <a:moveTo>
                    <a:pt x="1073" y="0"/>
                  </a:moveTo>
                  <a:cubicBezTo>
                    <a:pt x="477" y="0"/>
                    <a:pt x="1" y="477"/>
                    <a:pt x="1" y="1072"/>
                  </a:cubicBezTo>
                  <a:cubicBezTo>
                    <a:pt x="1" y="1667"/>
                    <a:pt x="477" y="2144"/>
                    <a:pt x="1073" y="2144"/>
                  </a:cubicBezTo>
                  <a:cubicBezTo>
                    <a:pt x="1668" y="2144"/>
                    <a:pt x="2144" y="1667"/>
                    <a:pt x="2144" y="1072"/>
                  </a:cubicBezTo>
                  <a:cubicBezTo>
                    <a:pt x="2144" y="477"/>
                    <a:pt x="1668" y="0"/>
                    <a:pt x="10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66"/>
            <p:cNvSpPr/>
            <p:nvPr/>
          </p:nvSpPr>
          <p:spPr>
            <a:xfrm>
              <a:off x="2932935" y="4212047"/>
              <a:ext cx="64114" cy="64114"/>
            </a:xfrm>
            <a:custGeom>
              <a:rect b="b" l="l" r="r" t="t"/>
              <a:pathLst>
                <a:path extrusionOk="0" h="2145" w="2145">
                  <a:moveTo>
                    <a:pt x="1073" y="1"/>
                  </a:moveTo>
                  <a:cubicBezTo>
                    <a:pt x="477" y="1"/>
                    <a:pt x="1" y="477"/>
                    <a:pt x="1" y="1072"/>
                  </a:cubicBezTo>
                  <a:cubicBezTo>
                    <a:pt x="1" y="1668"/>
                    <a:pt x="477" y="2144"/>
                    <a:pt x="1073" y="2144"/>
                  </a:cubicBezTo>
                  <a:cubicBezTo>
                    <a:pt x="1668" y="2144"/>
                    <a:pt x="2144" y="1668"/>
                    <a:pt x="2144" y="1072"/>
                  </a:cubicBezTo>
                  <a:cubicBezTo>
                    <a:pt x="2144" y="477"/>
                    <a:pt x="1668" y="1"/>
                    <a:pt x="10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66"/>
            <p:cNvSpPr/>
            <p:nvPr/>
          </p:nvSpPr>
          <p:spPr>
            <a:xfrm>
              <a:off x="2964977" y="4369359"/>
              <a:ext cx="32072" cy="64114"/>
            </a:xfrm>
            <a:custGeom>
              <a:rect b="b" l="l" r="r" t="t"/>
              <a:pathLst>
                <a:path extrusionOk="0" h="2145" w="1073">
                  <a:moveTo>
                    <a:pt x="1" y="1"/>
                  </a:moveTo>
                  <a:lnTo>
                    <a:pt x="1" y="2144"/>
                  </a:lnTo>
                  <a:cubicBezTo>
                    <a:pt x="596" y="2144"/>
                    <a:pt x="1072" y="1668"/>
                    <a:pt x="1072" y="1072"/>
                  </a:cubicBezTo>
                  <a:cubicBezTo>
                    <a:pt x="1072" y="477"/>
                    <a:pt x="596"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66"/>
            <p:cNvSpPr/>
            <p:nvPr/>
          </p:nvSpPr>
          <p:spPr>
            <a:xfrm>
              <a:off x="2964977" y="4290359"/>
              <a:ext cx="32072" cy="64084"/>
            </a:xfrm>
            <a:custGeom>
              <a:rect b="b" l="l" r="r" t="t"/>
              <a:pathLst>
                <a:path extrusionOk="0" h="2144" w="1073">
                  <a:moveTo>
                    <a:pt x="1" y="0"/>
                  </a:moveTo>
                  <a:lnTo>
                    <a:pt x="1" y="2144"/>
                  </a:lnTo>
                  <a:cubicBezTo>
                    <a:pt x="596" y="2144"/>
                    <a:pt x="1072" y="1667"/>
                    <a:pt x="1072" y="1072"/>
                  </a:cubicBezTo>
                  <a:cubicBezTo>
                    <a:pt x="1072" y="477"/>
                    <a:pt x="596"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66"/>
            <p:cNvSpPr/>
            <p:nvPr/>
          </p:nvSpPr>
          <p:spPr>
            <a:xfrm>
              <a:off x="2964977" y="4211925"/>
              <a:ext cx="32072" cy="64114"/>
            </a:xfrm>
            <a:custGeom>
              <a:rect b="b" l="l" r="r" t="t"/>
              <a:pathLst>
                <a:path extrusionOk="0" h="2145" w="1073">
                  <a:moveTo>
                    <a:pt x="1" y="1"/>
                  </a:moveTo>
                  <a:lnTo>
                    <a:pt x="1" y="2144"/>
                  </a:lnTo>
                  <a:cubicBezTo>
                    <a:pt x="596" y="2144"/>
                    <a:pt x="1072" y="1668"/>
                    <a:pt x="1072" y="1073"/>
                  </a:cubicBezTo>
                  <a:cubicBezTo>
                    <a:pt x="1072" y="501"/>
                    <a:pt x="596" y="25"/>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66"/>
            <p:cNvSpPr/>
            <p:nvPr/>
          </p:nvSpPr>
          <p:spPr>
            <a:xfrm>
              <a:off x="2839707" y="4369359"/>
              <a:ext cx="64084" cy="64114"/>
            </a:xfrm>
            <a:custGeom>
              <a:rect b="b" l="l" r="r" t="t"/>
              <a:pathLst>
                <a:path extrusionOk="0" h="2145" w="2144">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66"/>
            <p:cNvSpPr/>
            <p:nvPr/>
          </p:nvSpPr>
          <p:spPr>
            <a:xfrm>
              <a:off x="2839707" y="4290359"/>
              <a:ext cx="64084" cy="64084"/>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66"/>
            <p:cNvSpPr/>
            <p:nvPr/>
          </p:nvSpPr>
          <p:spPr>
            <a:xfrm>
              <a:off x="2871720" y="4369359"/>
              <a:ext cx="32072" cy="64114"/>
            </a:xfrm>
            <a:custGeom>
              <a:rect b="b" l="l" r="r" t="t"/>
              <a:pathLst>
                <a:path extrusionOk="0" h="2145" w="1073">
                  <a:moveTo>
                    <a:pt x="1" y="1"/>
                  </a:moveTo>
                  <a:lnTo>
                    <a:pt x="1" y="2144"/>
                  </a:lnTo>
                  <a:cubicBezTo>
                    <a:pt x="596" y="2144"/>
                    <a:pt x="1073" y="1668"/>
                    <a:pt x="1073" y="1072"/>
                  </a:cubicBezTo>
                  <a:cubicBezTo>
                    <a:pt x="1073" y="477"/>
                    <a:pt x="596"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66"/>
            <p:cNvSpPr/>
            <p:nvPr/>
          </p:nvSpPr>
          <p:spPr>
            <a:xfrm>
              <a:off x="2871720" y="4290359"/>
              <a:ext cx="32072" cy="64084"/>
            </a:xfrm>
            <a:custGeom>
              <a:rect b="b" l="l" r="r" t="t"/>
              <a:pathLst>
                <a:path extrusionOk="0" h="2144" w="1073">
                  <a:moveTo>
                    <a:pt x="1" y="0"/>
                  </a:moveTo>
                  <a:lnTo>
                    <a:pt x="1" y="2144"/>
                  </a:lnTo>
                  <a:cubicBezTo>
                    <a:pt x="596" y="2144"/>
                    <a:pt x="1073" y="1667"/>
                    <a:pt x="1073" y="1072"/>
                  </a:cubicBezTo>
                  <a:cubicBezTo>
                    <a:pt x="1073" y="477"/>
                    <a:pt x="596"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66"/>
            <p:cNvSpPr/>
            <p:nvPr/>
          </p:nvSpPr>
          <p:spPr>
            <a:xfrm>
              <a:off x="2746449" y="4369359"/>
              <a:ext cx="64084" cy="64114"/>
            </a:xfrm>
            <a:custGeom>
              <a:rect b="b" l="l" r="r" t="t"/>
              <a:pathLst>
                <a:path extrusionOk="0" h="2145"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66"/>
            <p:cNvSpPr/>
            <p:nvPr/>
          </p:nvSpPr>
          <p:spPr>
            <a:xfrm>
              <a:off x="2746449" y="4290359"/>
              <a:ext cx="64084" cy="64084"/>
            </a:xfrm>
            <a:custGeom>
              <a:rect b="b" l="l" r="r" t="t"/>
              <a:pathLst>
                <a:path extrusionOk="0" h="2144" w="2144">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66"/>
            <p:cNvSpPr/>
            <p:nvPr/>
          </p:nvSpPr>
          <p:spPr>
            <a:xfrm>
              <a:off x="2746449" y="4212047"/>
              <a:ext cx="64084" cy="64114"/>
            </a:xfrm>
            <a:custGeom>
              <a:rect b="b" l="l" r="r" t="t"/>
              <a:pathLst>
                <a:path extrusionOk="0" h="2145"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66"/>
            <p:cNvSpPr/>
            <p:nvPr/>
          </p:nvSpPr>
          <p:spPr>
            <a:xfrm>
              <a:off x="2779209" y="4369359"/>
              <a:ext cx="32042" cy="64114"/>
            </a:xfrm>
            <a:custGeom>
              <a:rect b="b" l="l" r="r" t="t"/>
              <a:pathLst>
                <a:path extrusionOk="0" h="2145" w="1072">
                  <a:moveTo>
                    <a:pt x="0" y="1"/>
                  </a:moveTo>
                  <a:lnTo>
                    <a:pt x="0" y="2144"/>
                  </a:lnTo>
                  <a:cubicBezTo>
                    <a:pt x="595" y="2144"/>
                    <a:pt x="1072" y="1668"/>
                    <a:pt x="1072" y="1072"/>
                  </a:cubicBezTo>
                  <a:cubicBezTo>
                    <a:pt x="1072" y="477"/>
                    <a:pt x="572"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66"/>
            <p:cNvSpPr/>
            <p:nvPr/>
          </p:nvSpPr>
          <p:spPr>
            <a:xfrm>
              <a:off x="2779209" y="4290359"/>
              <a:ext cx="32042" cy="64084"/>
            </a:xfrm>
            <a:custGeom>
              <a:rect b="b" l="l" r="r" t="t"/>
              <a:pathLst>
                <a:path extrusionOk="0" h="2144" w="1072">
                  <a:moveTo>
                    <a:pt x="0" y="0"/>
                  </a:moveTo>
                  <a:lnTo>
                    <a:pt x="0" y="2144"/>
                  </a:lnTo>
                  <a:cubicBezTo>
                    <a:pt x="595" y="2144"/>
                    <a:pt x="1072" y="1667"/>
                    <a:pt x="1072" y="1072"/>
                  </a:cubicBezTo>
                  <a:cubicBezTo>
                    <a:pt x="1072" y="477"/>
                    <a:pt x="572" y="0"/>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66"/>
            <p:cNvSpPr/>
            <p:nvPr/>
          </p:nvSpPr>
          <p:spPr>
            <a:xfrm>
              <a:off x="2779209" y="4211925"/>
              <a:ext cx="32042" cy="64114"/>
            </a:xfrm>
            <a:custGeom>
              <a:rect b="b" l="l" r="r" t="t"/>
              <a:pathLst>
                <a:path extrusionOk="0" h="2145" w="1072">
                  <a:moveTo>
                    <a:pt x="0" y="1"/>
                  </a:moveTo>
                  <a:lnTo>
                    <a:pt x="0" y="2144"/>
                  </a:lnTo>
                  <a:cubicBezTo>
                    <a:pt x="595" y="2144"/>
                    <a:pt x="1072" y="1668"/>
                    <a:pt x="1072" y="1073"/>
                  </a:cubicBezTo>
                  <a:cubicBezTo>
                    <a:pt x="1072" y="501"/>
                    <a:pt x="572" y="25"/>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45" name="Google Shape;4045;p66"/>
          <p:cNvGrpSpPr/>
          <p:nvPr/>
        </p:nvGrpSpPr>
        <p:grpSpPr>
          <a:xfrm>
            <a:off x="3264996" y="4149427"/>
            <a:ext cx="343826" cy="343827"/>
            <a:chOff x="3379296" y="4149427"/>
            <a:chExt cx="343826" cy="343827"/>
          </a:xfrm>
        </p:grpSpPr>
        <p:sp>
          <p:nvSpPr>
            <p:cNvPr id="4046" name="Google Shape;4046;p66"/>
            <p:cNvSpPr/>
            <p:nvPr/>
          </p:nvSpPr>
          <p:spPr>
            <a:xfrm>
              <a:off x="3389966" y="4395693"/>
              <a:ext cx="46300" cy="47017"/>
            </a:xfrm>
            <a:custGeom>
              <a:rect b="b" l="l" r="r" t="t"/>
              <a:pathLst>
                <a:path extrusionOk="0" h="1573" w="1549">
                  <a:moveTo>
                    <a:pt x="1168" y="1"/>
                  </a:moveTo>
                  <a:lnTo>
                    <a:pt x="1" y="763"/>
                  </a:lnTo>
                  <a:lnTo>
                    <a:pt x="1" y="1573"/>
                  </a:lnTo>
                  <a:lnTo>
                    <a:pt x="25" y="1573"/>
                  </a:lnTo>
                  <a:lnTo>
                    <a:pt x="1549" y="549"/>
                  </a:lnTo>
                  <a:lnTo>
                    <a:pt x="1168"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66"/>
            <p:cNvSpPr/>
            <p:nvPr/>
          </p:nvSpPr>
          <p:spPr>
            <a:xfrm>
              <a:off x="3457608" y="4333790"/>
              <a:ext cx="39156" cy="46270"/>
            </a:xfrm>
            <a:custGeom>
              <a:rect b="b" l="l" r="r" t="t"/>
              <a:pathLst>
                <a:path extrusionOk="0" h="1548" w="1310">
                  <a:moveTo>
                    <a:pt x="738" y="0"/>
                  </a:moveTo>
                  <a:lnTo>
                    <a:pt x="0" y="1191"/>
                  </a:lnTo>
                  <a:lnTo>
                    <a:pt x="572" y="1548"/>
                  </a:lnTo>
                  <a:lnTo>
                    <a:pt x="1310" y="357"/>
                  </a:lnTo>
                  <a:lnTo>
                    <a:pt x="738"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66"/>
            <p:cNvSpPr/>
            <p:nvPr/>
          </p:nvSpPr>
          <p:spPr>
            <a:xfrm>
              <a:off x="3513832" y="4322371"/>
              <a:ext cx="44148" cy="39903"/>
            </a:xfrm>
            <a:custGeom>
              <a:rect b="b" l="l" r="r" t="t"/>
              <a:pathLst>
                <a:path extrusionOk="0" h="1335" w="1477">
                  <a:moveTo>
                    <a:pt x="381" y="1"/>
                  </a:moveTo>
                  <a:lnTo>
                    <a:pt x="0" y="573"/>
                  </a:lnTo>
                  <a:lnTo>
                    <a:pt x="1096" y="1335"/>
                  </a:lnTo>
                  <a:lnTo>
                    <a:pt x="1477" y="787"/>
                  </a:lnTo>
                  <a:lnTo>
                    <a:pt x="38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66"/>
            <p:cNvSpPr/>
            <p:nvPr/>
          </p:nvSpPr>
          <p:spPr>
            <a:xfrm>
              <a:off x="3580756" y="4312418"/>
              <a:ext cx="43430" cy="44177"/>
            </a:xfrm>
            <a:custGeom>
              <a:rect b="b" l="l" r="r" t="t"/>
              <a:pathLst>
                <a:path extrusionOk="0" h="1478" w="1453">
                  <a:moveTo>
                    <a:pt x="953" y="1"/>
                  </a:moveTo>
                  <a:lnTo>
                    <a:pt x="0" y="1025"/>
                  </a:lnTo>
                  <a:lnTo>
                    <a:pt x="500" y="1477"/>
                  </a:lnTo>
                  <a:lnTo>
                    <a:pt x="1453" y="453"/>
                  </a:lnTo>
                  <a:lnTo>
                    <a:pt x="95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66"/>
            <p:cNvSpPr/>
            <p:nvPr/>
          </p:nvSpPr>
          <p:spPr>
            <a:xfrm>
              <a:off x="3632705" y="4246211"/>
              <a:ext cx="39186" cy="43460"/>
            </a:xfrm>
            <a:custGeom>
              <a:rect b="b" l="l" r="r" t="t"/>
              <a:pathLst>
                <a:path extrusionOk="0" h="1454" w="1311">
                  <a:moveTo>
                    <a:pt x="763" y="1"/>
                  </a:moveTo>
                  <a:lnTo>
                    <a:pt x="0" y="1073"/>
                  </a:lnTo>
                  <a:lnTo>
                    <a:pt x="572" y="1454"/>
                  </a:lnTo>
                  <a:lnTo>
                    <a:pt x="1310" y="382"/>
                  </a:lnTo>
                  <a:lnTo>
                    <a:pt x="76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66"/>
            <p:cNvSpPr/>
            <p:nvPr/>
          </p:nvSpPr>
          <p:spPr>
            <a:xfrm>
              <a:off x="3379296" y="4149427"/>
              <a:ext cx="343825" cy="343825"/>
            </a:xfrm>
            <a:custGeom>
              <a:rect b="b" l="l" r="r" t="t"/>
              <a:pathLst>
                <a:path extrusionOk="0" h="11503" w="11503">
                  <a:moveTo>
                    <a:pt x="1" y="0"/>
                  </a:moveTo>
                  <a:lnTo>
                    <a:pt x="1" y="11502"/>
                  </a:lnTo>
                  <a:lnTo>
                    <a:pt x="11503" y="11502"/>
                  </a:lnTo>
                  <a:lnTo>
                    <a:pt x="11503" y="10288"/>
                  </a:lnTo>
                  <a:lnTo>
                    <a:pt x="10836" y="10288"/>
                  </a:lnTo>
                  <a:lnTo>
                    <a:pt x="10836" y="10812"/>
                  </a:lnTo>
                  <a:lnTo>
                    <a:pt x="691" y="10812"/>
                  </a:lnTo>
                  <a:lnTo>
                    <a:pt x="691" y="691"/>
                  </a:lnTo>
                  <a:lnTo>
                    <a:pt x="1215" y="691"/>
                  </a:lnTo>
                  <a:lnTo>
                    <a:pt x="1215"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66"/>
            <p:cNvSpPr/>
            <p:nvPr/>
          </p:nvSpPr>
          <p:spPr>
            <a:xfrm>
              <a:off x="3550836" y="4456220"/>
              <a:ext cx="172286" cy="37034"/>
            </a:xfrm>
            <a:custGeom>
              <a:rect b="b" l="l" r="r" t="t"/>
              <a:pathLst>
                <a:path extrusionOk="0" h="1239" w="5764">
                  <a:moveTo>
                    <a:pt x="5097" y="0"/>
                  </a:moveTo>
                  <a:lnTo>
                    <a:pt x="5097" y="524"/>
                  </a:lnTo>
                  <a:lnTo>
                    <a:pt x="1" y="524"/>
                  </a:lnTo>
                  <a:lnTo>
                    <a:pt x="1" y="1238"/>
                  </a:lnTo>
                  <a:lnTo>
                    <a:pt x="5764" y="1238"/>
                  </a:lnTo>
                  <a:lnTo>
                    <a:pt x="5764"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66"/>
            <p:cNvSpPr/>
            <p:nvPr/>
          </p:nvSpPr>
          <p:spPr>
            <a:xfrm>
              <a:off x="3421291" y="4360811"/>
              <a:ext cx="64084" cy="64114"/>
            </a:xfrm>
            <a:custGeom>
              <a:rect b="b" l="l" r="r" t="t"/>
              <a:pathLst>
                <a:path extrusionOk="0" h="2145" w="2144">
                  <a:moveTo>
                    <a:pt x="1072" y="1"/>
                  </a:moveTo>
                  <a:cubicBezTo>
                    <a:pt x="477" y="1"/>
                    <a:pt x="1" y="477"/>
                    <a:pt x="1" y="1073"/>
                  </a:cubicBezTo>
                  <a:cubicBezTo>
                    <a:pt x="1" y="1668"/>
                    <a:pt x="477" y="2144"/>
                    <a:pt x="1072" y="2144"/>
                  </a:cubicBezTo>
                  <a:cubicBezTo>
                    <a:pt x="1668" y="2144"/>
                    <a:pt x="2144" y="1668"/>
                    <a:pt x="2144" y="1073"/>
                  </a:cubicBezTo>
                  <a:cubicBezTo>
                    <a:pt x="2144" y="477"/>
                    <a:pt x="1644" y="1"/>
                    <a:pt x="107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66"/>
            <p:cNvSpPr/>
            <p:nvPr/>
          </p:nvSpPr>
          <p:spPr>
            <a:xfrm>
              <a:off x="3452616" y="4360123"/>
              <a:ext cx="32072" cy="64084"/>
            </a:xfrm>
            <a:custGeom>
              <a:rect b="b" l="l" r="r" t="t"/>
              <a:pathLst>
                <a:path extrusionOk="0" h="2144" w="1073">
                  <a:moveTo>
                    <a:pt x="0" y="0"/>
                  </a:moveTo>
                  <a:lnTo>
                    <a:pt x="0" y="2143"/>
                  </a:lnTo>
                  <a:cubicBezTo>
                    <a:pt x="596" y="2143"/>
                    <a:pt x="1072" y="1667"/>
                    <a:pt x="1072" y="1072"/>
                  </a:cubicBezTo>
                  <a:cubicBezTo>
                    <a:pt x="1072" y="500"/>
                    <a:pt x="596" y="24"/>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66"/>
            <p:cNvSpPr/>
            <p:nvPr/>
          </p:nvSpPr>
          <p:spPr>
            <a:xfrm>
              <a:off x="3468279" y="4288925"/>
              <a:ext cx="64084" cy="64084"/>
            </a:xfrm>
            <a:custGeom>
              <a:rect b="b" l="l" r="r" t="t"/>
              <a:pathLst>
                <a:path extrusionOk="0" h="2144" w="2144">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66"/>
            <p:cNvSpPr/>
            <p:nvPr/>
          </p:nvSpPr>
          <p:spPr>
            <a:xfrm>
              <a:off x="3500291" y="4288925"/>
              <a:ext cx="32072" cy="64084"/>
            </a:xfrm>
            <a:custGeom>
              <a:rect b="b" l="l" r="r" t="t"/>
              <a:pathLst>
                <a:path extrusionOk="0" h="2144" w="1073">
                  <a:moveTo>
                    <a:pt x="1" y="1"/>
                  </a:moveTo>
                  <a:lnTo>
                    <a:pt x="1" y="2144"/>
                  </a:lnTo>
                  <a:cubicBezTo>
                    <a:pt x="596" y="2144"/>
                    <a:pt x="1073" y="1668"/>
                    <a:pt x="1073" y="1072"/>
                  </a:cubicBezTo>
                  <a:cubicBezTo>
                    <a:pt x="1073" y="477"/>
                    <a:pt x="596" y="1"/>
                    <a:pt x="1"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66"/>
            <p:cNvSpPr/>
            <p:nvPr/>
          </p:nvSpPr>
          <p:spPr>
            <a:xfrm>
              <a:off x="3539448" y="4332355"/>
              <a:ext cx="64114" cy="64084"/>
            </a:xfrm>
            <a:custGeom>
              <a:rect b="b" l="l" r="r" t="t"/>
              <a:pathLst>
                <a:path extrusionOk="0" h="2144" w="2145">
                  <a:moveTo>
                    <a:pt x="1072" y="0"/>
                  </a:moveTo>
                  <a:cubicBezTo>
                    <a:pt x="477" y="0"/>
                    <a:pt x="1" y="477"/>
                    <a:pt x="1" y="1072"/>
                  </a:cubicBezTo>
                  <a:cubicBezTo>
                    <a:pt x="1" y="1667"/>
                    <a:pt x="477" y="2144"/>
                    <a:pt x="1072" y="2144"/>
                  </a:cubicBezTo>
                  <a:cubicBezTo>
                    <a:pt x="1668" y="2144"/>
                    <a:pt x="2144" y="1667"/>
                    <a:pt x="2144" y="1072"/>
                  </a:cubicBezTo>
                  <a:cubicBezTo>
                    <a:pt x="2144" y="500"/>
                    <a:pt x="1668"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66"/>
            <p:cNvSpPr/>
            <p:nvPr/>
          </p:nvSpPr>
          <p:spPr>
            <a:xfrm>
              <a:off x="3571490" y="4332355"/>
              <a:ext cx="32072" cy="64084"/>
            </a:xfrm>
            <a:custGeom>
              <a:rect b="b" l="l" r="r" t="t"/>
              <a:pathLst>
                <a:path extrusionOk="0" h="2144" w="1073">
                  <a:moveTo>
                    <a:pt x="0" y="0"/>
                  </a:moveTo>
                  <a:lnTo>
                    <a:pt x="0" y="2144"/>
                  </a:lnTo>
                  <a:cubicBezTo>
                    <a:pt x="596" y="2144"/>
                    <a:pt x="1072" y="1667"/>
                    <a:pt x="1072" y="1072"/>
                  </a:cubicBezTo>
                  <a:cubicBezTo>
                    <a:pt x="1072" y="500"/>
                    <a:pt x="596" y="0"/>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66"/>
            <p:cNvSpPr/>
            <p:nvPr/>
          </p:nvSpPr>
          <p:spPr>
            <a:xfrm>
              <a:off x="3598541" y="4271857"/>
              <a:ext cx="64084" cy="64084"/>
            </a:xfrm>
            <a:custGeom>
              <a:rect b="b" l="l" r="r" t="t"/>
              <a:pathLst>
                <a:path extrusionOk="0" h="2144" w="2144">
                  <a:moveTo>
                    <a:pt x="1072" y="0"/>
                  </a:moveTo>
                  <a:cubicBezTo>
                    <a:pt x="477" y="0"/>
                    <a:pt x="0" y="476"/>
                    <a:pt x="0" y="1072"/>
                  </a:cubicBezTo>
                  <a:cubicBezTo>
                    <a:pt x="0" y="1667"/>
                    <a:pt x="477" y="2143"/>
                    <a:pt x="1072" y="2143"/>
                  </a:cubicBezTo>
                  <a:cubicBezTo>
                    <a:pt x="1667" y="2143"/>
                    <a:pt x="2144" y="1667"/>
                    <a:pt x="2144" y="1072"/>
                  </a:cubicBezTo>
                  <a:cubicBezTo>
                    <a:pt x="2144" y="476"/>
                    <a:pt x="1667"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66"/>
            <p:cNvSpPr/>
            <p:nvPr/>
          </p:nvSpPr>
          <p:spPr>
            <a:xfrm>
              <a:off x="3630583" y="4271140"/>
              <a:ext cx="32042" cy="64084"/>
            </a:xfrm>
            <a:custGeom>
              <a:rect b="b" l="l" r="r" t="t"/>
              <a:pathLst>
                <a:path extrusionOk="0" h="2144" w="1072">
                  <a:moveTo>
                    <a:pt x="0" y="0"/>
                  </a:moveTo>
                  <a:lnTo>
                    <a:pt x="0" y="2144"/>
                  </a:lnTo>
                  <a:cubicBezTo>
                    <a:pt x="595" y="2144"/>
                    <a:pt x="1072" y="1667"/>
                    <a:pt x="1072" y="1072"/>
                  </a:cubicBezTo>
                  <a:cubicBezTo>
                    <a:pt x="1072" y="500"/>
                    <a:pt x="595" y="24"/>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66"/>
            <p:cNvSpPr/>
            <p:nvPr/>
          </p:nvSpPr>
          <p:spPr>
            <a:xfrm>
              <a:off x="3642659" y="4201376"/>
              <a:ext cx="64114" cy="64084"/>
            </a:xfrm>
            <a:custGeom>
              <a:rect b="b" l="l" r="r" t="t"/>
              <a:pathLst>
                <a:path extrusionOk="0" h="2144" w="2145">
                  <a:moveTo>
                    <a:pt x="1073" y="1"/>
                  </a:moveTo>
                  <a:cubicBezTo>
                    <a:pt x="477" y="1"/>
                    <a:pt x="1" y="477"/>
                    <a:pt x="1" y="1072"/>
                  </a:cubicBezTo>
                  <a:cubicBezTo>
                    <a:pt x="1" y="1668"/>
                    <a:pt x="477" y="2144"/>
                    <a:pt x="1073" y="2144"/>
                  </a:cubicBezTo>
                  <a:cubicBezTo>
                    <a:pt x="1668" y="2144"/>
                    <a:pt x="2144" y="1668"/>
                    <a:pt x="2144" y="1072"/>
                  </a:cubicBezTo>
                  <a:cubicBezTo>
                    <a:pt x="2144" y="477"/>
                    <a:pt x="1668" y="1"/>
                    <a:pt x="1073"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66"/>
            <p:cNvSpPr/>
            <p:nvPr/>
          </p:nvSpPr>
          <p:spPr>
            <a:xfrm>
              <a:off x="3674701" y="4201376"/>
              <a:ext cx="32072" cy="64084"/>
            </a:xfrm>
            <a:custGeom>
              <a:rect b="b" l="l" r="r" t="t"/>
              <a:pathLst>
                <a:path extrusionOk="0" h="2144" w="1073">
                  <a:moveTo>
                    <a:pt x="1" y="1"/>
                  </a:moveTo>
                  <a:lnTo>
                    <a:pt x="1" y="2144"/>
                  </a:lnTo>
                  <a:cubicBezTo>
                    <a:pt x="596" y="2144"/>
                    <a:pt x="1072" y="1668"/>
                    <a:pt x="1072" y="1072"/>
                  </a:cubicBezTo>
                  <a:cubicBezTo>
                    <a:pt x="1072" y="477"/>
                    <a:pt x="596" y="1"/>
                    <a:pt x="1"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63" name="Google Shape;4063;p66"/>
          <p:cNvGrpSpPr/>
          <p:nvPr/>
        </p:nvGrpSpPr>
        <p:grpSpPr>
          <a:xfrm>
            <a:off x="4038814" y="4146557"/>
            <a:ext cx="343826" cy="343139"/>
            <a:chOff x="4076914" y="4146557"/>
            <a:chExt cx="343826" cy="343139"/>
          </a:xfrm>
        </p:grpSpPr>
        <p:sp>
          <p:nvSpPr>
            <p:cNvPr id="4064" name="Google Shape;4064;p66"/>
            <p:cNvSpPr/>
            <p:nvPr/>
          </p:nvSpPr>
          <p:spPr>
            <a:xfrm>
              <a:off x="4076914" y="4146557"/>
              <a:ext cx="189383" cy="339580"/>
            </a:xfrm>
            <a:custGeom>
              <a:rect b="b" l="l" r="r" t="t"/>
              <a:pathLst>
                <a:path extrusionOk="0" h="11361" w="6336">
                  <a:moveTo>
                    <a:pt x="5740" y="1"/>
                  </a:moveTo>
                  <a:cubicBezTo>
                    <a:pt x="2549" y="1"/>
                    <a:pt x="1" y="2573"/>
                    <a:pt x="1" y="5740"/>
                  </a:cubicBezTo>
                  <a:cubicBezTo>
                    <a:pt x="1" y="8526"/>
                    <a:pt x="1977" y="10860"/>
                    <a:pt x="4597" y="11360"/>
                  </a:cubicBezTo>
                  <a:lnTo>
                    <a:pt x="6335" y="5740"/>
                  </a:lnTo>
                  <a:lnTo>
                    <a:pt x="5740"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66"/>
            <p:cNvSpPr/>
            <p:nvPr/>
          </p:nvSpPr>
          <p:spPr>
            <a:xfrm>
              <a:off x="4215724" y="4318127"/>
              <a:ext cx="175126" cy="171569"/>
            </a:xfrm>
            <a:custGeom>
              <a:rect b="b" l="l" r="r" t="t"/>
              <a:pathLst>
                <a:path extrusionOk="0" h="5740" w="5859">
                  <a:moveTo>
                    <a:pt x="1120" y="0"/>
                  </a:moveTo>
                  <a:lnTo>
                    <a:pt x="0" y="5620"/>
                  </a:lnTo>
                  <a:cubicBezTo>
                    <a:pt x="358" y="5716"/>
                    <a:pt x="739" y="5739"/>
                    <a:pt x="1120" y="5739"/>
                  </a:cubicBezTo>
                  <a:cubicBezTo>
                    <a:pt x="3096" y="5739"/>
                    <a:pt x="4811" y="4763"/>
                    <a:pt x="5859" y="3239"/>
                  </a:cubicBezTo>
                  <a:lnTo>
                    <a:pt x="1715"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66"/>
            <p:cNvSpPr/>
            <p:nvPr/>
          </p:nvSpPr>
          <p:spPr>
            <a:xfrm>
              <a:off x="4249171" y="4318127"/>
              <a:ext cx="141679" cy="171569"/>
            </a:xfrm>
            <a:custGeom>
              <a:rect b="b" l="l" r="r" t="t"/>
              <a:pathLst>
                <a:path extrusionOk="0" h="5740" w="4740">
                  <a:moveTo>
                    <a:pt x="1" y="0"/>
                  </a:moveTo>
                  <a:lnTo>
                    <a:pt x="1" y="5739"/>
                  </a:lnTo>
                  <a:cubicBezTo>
                    <a:pt x="1977" y="5739"/>
                    <a:pt x="3692" y="4763"/>
                    <a:pt x="4740" y="3239"/>
                  </a:cubicBezTo>
                  <a:lnTo>
                    <a:pt x="596"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66"/>
            <p:cNvSpPr/>
            <p:nvPr/>
          </p:nvSpPr>
          <p:spPr>
            <a:xfrm>
              <a:off x="4249171" y="4146557"/>
              <a:ext cx="171569" cy="268382"/>
            </a:xfrm>
            <a:custGeom>
              <a:rect b="b" l="l" r="r" t="t"/>
              <a:pathLst>
                <a:path extrusionOk="0" h="8979" w="5740">
                  <a:moveTo>
                    <a:pt x="1" y="1"/>
                  </a:moveTo>
                  <a:lnTo>
                    <a:pt x="1" y="5740"/>
                  </a:lnTo>
                  <a:lnTo>
                    <a:pt x="4740" y="8979"/>
                  </a:lnTo>
                  <a:cubicBezTo>
                    <a:pt x="5359" y="8050"/>
                    <a:pt x="5740" y="6931"/>
                    <a:pt x="5740" y="5740"/>
                  </a:cubicBezTo>
                  <a:cubicBezTo>
                    <a:pt x="5740" y="2549"/>
                    <a:pt x="3168" y="1"/>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66"/>
            <p:cNvSpPr/>
            <p:nvPr/>
          </p:nvSpPr>
          <p:spPr>
            <a:xfrm>
              <a:off x="4121062" y="4190705"/>
              <a:ext cx="144518" cy="252003"/>
            </a:xfrm>
            <a:custGeom>
              <a:rect b="b" l="l" r="r" t="t"/>
              <a:pathLst>
                <a:path extrusionOk="0" h="8431" w="4835">
                  <a:moveTo>
                    <a:pt x="4263" y="0"/>
                  </a:moveTo>
                  <a:cubicBezTo>
                    <a:pt x="1905" y="0"/>
                    <a:pt x="0" y="1905"/>
                    <a:pt x="0" y="4263"/>
                  </a:cubicBezTo>
                  <a:cubicBezTo>
                    <a:pt x="0" y="6311"/>
                    <a:pt x="1453" y="8050"/>
                    <a:pt x="3406" y="8431"/>
                  </a:cubicBezTo>
                  <a:lnTo>
                    <a:pt x="4834" y="4263"/>
                  </a:lnTo>
                  <a:lnTo>
                    <a:pt x="4263"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66"/>
            <p:cNvSpPr/>
            <p:nvPr/>
          </p:nvSpPr>
          <p:spPr>
            <a:xfrm>
              <a:off x="4223555" y="4318127"/>
              <a:ext cx="129573" cy="127421"/>
            </a:xfrm>
            <a:custGeom>
              <a:rect b="b" l="l" r="r" t="t"/>
              <a:pathLst>
                <a:path extrusionOk="0" h="4263" w="4335">
                  <a:moveTo>
                    <a:pt x="834" y="0"/>
                  </a:moveTo>
                  <a:lnTo>
                    <a:pt x="0" y="4168"/>
                  </a:lnTo>
                  <a:cubicBezTo>
                    <a:pt x="262" y="4215"/>
                    <a:pt x="524" y="4263"/>
                    <a:pt x="834" y="4263"/>
                  </a:cubicBezTo>
                  <a:cubicBezTo>
                    <a:pt x="2287" y="4263"/>
                    <a:pt x="3573" y="3501"/>
                    <a:pt x="4335" y="2405"/>
                  </a:cubicBezTo>
                  <a:lnTo>
                    <a:pt x="142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66"/>
            <p:cNvSpPr/>
            <p:nvPr/>
          </p:nvSpPr>
          <p:spPr>
            <a:xfrm>
              <a:off x="4248454" y="4318127"/>
              <a:ext cx="104675" cy="127421"/>
            </a:xfrm>
            <a:custGeom>
              <a:rect b="b" l="l" r="r" t="t"/>
              <a:pathLst>
                <a:path extrusionOk="0" h="4263" w="3502">
                  <a:moveTo>
                    <a:pt x="1" y="0"/>
                  </a:moveTo>
                  <a:lnTo>
                    <a:pt x="1" y="4263"/>
                  </a:lnTo>
                  <a:cubicBezTo>
                    <a:pt x="1454" y="4263"/>
                    <a:pt x="2740" y="3501"/>
                    <a:pt x="3502" y="2405"/>
                  </a:cubicBezTo>
                  <a:lnTo>
                    <a:pt x="596"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66"/>
            <p:cNvSpPr/>
            <p:nvPr/>
          </p:nvSpPr>
          <p:spPr>
            <a:xfrm>
              <a:off x="4248454" y="4190705"/>
              <a:ext cx="127451" cy="199336"/>
            </a:xfrm>
            <a:custGeom>
              <a:rect b="b" l="l" r="r" t="t"/>
              <a:pathLst>
                <a:path extrusionOk="0" h="6669" w="4264">
                  <a:moveTo>
                    <a:pt x="1" y="0"/>
                  </a:moveTo>
                  <a:lnTo>
                    <a:pt x="1" y="4263"/>
                  </a:lnTo>
                  <a:lnTo>
                    <a:pt x="3502" y="6668"/>
                  </a:lnTo>
                  <a:cubicBezTo>
                    <a:pt x="3978" y="5978"/>
                    <a:pt x="4264" y="5144"/>
                    <a:pt x="4264" y="4263"/>
                  </a:cubicBezTo>
                  <a:cubicBezTo>
                    <a:pt x="4264" y="1905"/>
                    <a:pt x="2335" y="0"/>
                    <a:pt x="1"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2" name="Google Shape;4072;p66"/>
          <p:cNvGrpSpPr/>
          <p:nvPr/>
        </p:nvGrpSpPr>
        <p:grpSpPr>
          <a:xfrm>
            <a:off x="4782742" y="4143718"/>
            <a:ext cx="344544" cy="344544"/>
            <a:chOff x="4744642" y="4143718"/>
            <a:chExt cx="344544" cy="344544"/>
          </a:xfrm>
        </p:grpSpPr>
        <p:sp>
          <p:nvSpPr>
            <p:cNvPr id="4073" name="Google Shape;4073;p66"/>
            <p:cNvSpPr/>
            <p:nvPr/>
          </p:nvSpPr>
          <p:spPr>
            <a:xfrm>
              <a:off x="4766701" y="4337346"/>
              <a:ext cx="20684" cy="56970"/>
            </a:xfrm>
            <a:custGeom>
              <a:rect b="b" l="l" r="r" t="t"/>
              <a:pathLst>
                <a:path extrusionOk="0" h="1906" w="692">
                  <a:moveTo>
                    <a:pt x="1" y="0"/>
                  </a:moveTo>
                  <a:lnTo>
                    <a:pt x="1" y="1905"/>
                  </a:lnTo>
                  <a:lnTo>
                    <a:pt x="691" y="1905"/>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66"/>
            <p:cNvSpPr/>
            <p:nvPr/>
          </p:nvSpPr>
          <p:spPr>
            <a:xfrm>
              <a:off x="4766701" y="4143718"/>
              <a:ext cx="20684" cy="49857"/>
            </a:xfrm>
            <a:custGeom>
              <a:rect b="b" l="l" r="r" t="t"/>
              <a:pathLst>
                <a:path extrusionOk="0" h="1668" w="692">
                  <a:moveTo>
                    <a:pt x="1" y="1"/>
                  </a:moveTo>
                  <a:lnTo>
                    <a:pt x="1" y="1668"/>
                  </a:lnTo>
                  <a:lnTo>
                    <a:pt x="691" y="166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66"/>
            <p:cNvSpPr/>
            <p:nvPr/>
          </p:nvSpPr>
          <p:spPr>
            <a:xfrm>
              <a:off x="4766701" y="4236975"/>
              <a:ext cx="20684" cy="56970"/>
            </a:xfrm>
            <a:custGeom>
              <a:rect b="b" l="l" r="r" t="t"/>
              <a:pathLst>
                <a:path extrusionOk="0" h="1906" w="692">
                  <a:moveTo>
                    <a:pt x="1" y="0"/>
                  </a:moveTo>
                  <a:lnTo>
                    <a:pt x="1" y="1905"/>
                  </a:lnTo>
                  <a:lnTo>
                    <a:pt x="691" y="1905"/>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66"/>
            <p:cNvSpPr/>
            <p:nvPr/>
          </p:nvSpPr>
          <p:spPr>
            <a:xfrm>
              <a:off x="5022263" y="4184309"/>
              <a:ext cx="66924" cy="60527"/>
            </a:xfrm>
            <a:custGeom>
              <a:rect b="b" l="l" r="r" t="t"/>
              <a:pathLst>
                <a:path extrusionOk="0" h="2025" w="2239">
                  <a:moveTo>
                    <a:pt x="333" y="0"/>
                  </a:moveTo>
                  <a:lnTo>
                    <a:pt x="0" y="1024"/>
                  </a:lnTo>
                  <a:lnTo>
                    <a:pt x="333" y="2024"/>
                  </a:lnTo>
                  <a:lnTo>
                    <a:pt x="2239" y="2024"/>
                  </a:lnTo>
                  <a:lnTo>
                    <a:pt x="223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66"/>
            <p:cNvSpPr/>
            <p:nvPr/>
          </p:nvSpPr>
          <p:spPr>
            <a:xfrm>
              <a:off x="5022263" y="4215604"/>
              <a:ext cx="66924" cy="30637"/>
            </a:xfrm>
            <a:custGeom>
              <a:rect b="b" l="l" r="r" t="t"/>
              <a:pathLst>
                <a:path extrusionOk="0" h="1025" w="2239">
                  <a:moveTo>
                    <a:pt x="0" y="1"/>
                  </a:moveTo>
                  <a:lnTo>
                    <a:pt x="333" y="1025"/>
                  </a:lnTo>
                  <a:lnTo>
                    <a:pt x="2239" y="1025"/>
                  </a:lnTo>
                  <a:lnTo>
                    <a:pt x="2239"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66"/>
            <p:cNvSpPr/>
            <p:nvPr/>
          </p:nvSpPr>
          <p:spPr>
            <a:xfrm>
              <a:off x="4766701" y="4438405"/>
              <a:ext cx="20684" cy="49857"/>
            </a:xfrm>
            <a:custGeom>
              <a:rect b="b" l="l" r="r" t="t"/>
              <a:pathLst>
                <a:path extrusionOk="0" h="1668" w="692">
                  <a:moveTo>
                    <a:pt x="1" y="1"/>
                  </a:moveTo>
                  <a:lnTo>
                    <a:pt x="1" y="1668"/>
                  </a:lnTo>
                  <a:lnTo>
                    <a:pt x="691" y="1668"/>
                  </a:lnTo>
                  <a:lnTo>
                    <a:pt x="691"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66"/>
            <p:cNvSpPr/>
            <p:nvPr/>
          </p:nvSpPr>
          <p:spPr>
            <a:xfrm>
              <a:off x="4828633" y="4184309"/>
              <a:ext cx="203611" cy="60527"/>
            </a:xfrm>
            <a:custGeom>
              <a:rect b="b" l="l" r="r" t="t"/>
              <a:pathLst>
                <a:path extrusionOk="0" h="2025" w="6812">
                  <a:moveTo>
                    <a:pt x="882" y="0"/>
                  </a:moveTo>
                  <a:lnTo>
                    <a:pt x="1" y="1024"/>
                  </a:lnTo>
                  <a:lnTo>
                    <a:pt x="882" y="2024"/>
                  </a:lnTo>
                  <a:lnTo>
                    <a:pt x="6811" y="2024"/>
                  </a:lnTo>
                  <a:lnTo>
                    <a:pt x="6811"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66"/>
            <p:cNvSpPr/>
            <p:nvPr/>
          </p:nvSpPr>
          <p:spPr>
            <a:xfrm>
              <a:off x="4828633" y="4215604"/>
              <a:ext cx="203611" cy="30637"/>
            </a:xfrm>
            <a:custGeom>
              <a:rect b="b" l="l" r="r" t="t"/>
              <a:pathLst>
                <a:path extrusionOk="0" h="1025" w="6812">
                  <a:moveTo>
                    <a:pt x="1" y="1"/>
                  </a:moveTo>
                  <a:lnTo>
                    <a:pt x="882" y="1025"/>
                  </a:lnTo>
                  <a:lnTo>
                    <a:pt x="6811" y="1025"/>
                  </a:lnTo>
                  <a:lnTo>
                    <a:pt x="681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66"/>
            <p:cNvSpPr/>
            <p:nvPr/>
          </p:nvSpPr>
          <p:spPr>
            <a:xfrm>
              <a:off x="5022263" y="4285368"/>
              <a:ext cx="66924" cy="60527"/>
            </a:xfrm>
            <a:custGeom>
              <a:rect b="b" l="l" r="r" t="t"/>
              <a:pathLst>
                <a:path extrusionOk="0" h="2025" w="2239">
                  <a:moveTo>
                    <a:pt x="333" y="1"/>
                  </a:moveTo>
                  <a:lnTo>
                    <a:pt x="0" y="1001"/>
                  </a:lnTo>
                  <a:lnTo>
                    <a:pt x="333" y="2025"/>
                  </a:lnTo>
                  <a:lnTo>
                    <a:pt x="2239" y="2025"/>
                  </a:lnTo>
                  <a:lnTo>
                    <a:pt x="223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66"/>
            <p:cNvSpPr/>
            <p:nvPr/>
          </p:nvSpPr>
          <p:spPr>
            <a:xfrm>
              <a:off x="5022263" y="4315975"/>
              <a:ext cx="66924" cy="30637"/>
            </a:xfrm>
            <a:custGeom>
              <a:rect b="b" l="l" r="r" t="t"/>
              <a:pathLst>
                <a:path extrusionOk="0" h="1025" w="2239">
                  <a:moveTo>
                    <a:pt x="0" y="1"/>
                  </a:moveTo>
                  <a:lnTo>
                    <a:pt x="333" y="1025"/>
                  </a:lnTo>
                  <a:lnTo>
                    <a:pt x="2239" y="1025"/>
                  </a:lnTo>
                  <a:lnTo>
                    <a:pt x="2239"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66"/>
            <p:cNvSpPr/>
            <p:nvPr/>
          </p:nvSpPr>
          <p:spPr>
            <a:xfrm>
              <a:off x="4828633" y="4285368"/>
              <a:ext cx="203611" cy="60527"/>
            </a:xfrm>
            <a:custGeom>
              <a:rect b="b" l="l" r="r" t="t"/>
              <a:pathLst>
                <a:path extrusionOk="0" h="2025" w="6812">
                  <a:moveTo>
                    <a:pt x="882" y="1"/>
                  </a:moveTo>
                  <a:lnTo>
                    <a:pt x="1" y="1001"/>
                  </a:lnTo>
                  <a:lnTo>
                    <a:pt x="882" y="2025"/>
                  </a:lnTo>
                  <a:lnTo>
                    <a:pt x="6811" y="2025"/>
                  </a:lnTo>
                  <a:lnTo>
                    <a:pt x="6811"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66"/>
            <p:cNvSpPr/>
            <p:nvPr/>
          </p:nvSpPr>
          <p:spPr>
            <a:xfrm>
              <a:off x="4828633" y="4315975"/>
              <a:ext cx="203611" cy="30637"/>
            </a:xfrm>
            <a:custGeom>
              <a:rect b="b" l="l" r="r" t="t"/>
              <a:pathLst>
                <a:path extrusionOk="0" h="1025" w="6812">
                  <a:moveTo>
                    <a:pt x="1" y="1"/>
                  </a:moveTo>
                  <a:lnTo>
                    <a:pt x="882" y="1025"/>
                  </a:lnTo>
                  <a:lnTo>
                    <a:pt x="6811" y="1025"/>
                  </a:lnTo>
                  <a:lnTo>
                    <a:pt x="681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66"/>
            <p:cNvSpPr/>
            <p:nvPr/>
          </p:nvSpPr>
          <p:spPr>
            <a:xfrm>
              <a:off x="5022263" y="4386456"/>
              <a:ext cx="66924" cy="60527"/>
            </a:xfrm>
            <a:custGeom>
              <a:rect b="b" l="l" r="r" t="t"/>
              <a:pathLst>
                <a:path extrusionOk="0" h="2025" w="2239">
                  <a:moveTo>
                    <a:pt x="333" y="0"/>
                  </a:moveTo>
                  <a:lnTo>
                    <a:pt x="0" y="1024"/>
                  </a:lnTo>
                  <a:lnTo>
                    <a:pt x="333" y="2025"/>
                  </a:lnTo>
                  <a:lnTo>
                    <a:pt x="2239" y="2025"/>
                  </a:lnTo>
                  <a:lnTo>
                    <a:pt x="223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66"/>
            <p:cNvSpPr/>
            <p:nvPr/>
          </p:nvSpPr>
          <p:spPr>
            <a:xfrm>
              <a:off x="5022263" y="4417064"/>
              <a:ext cx="66924" cy="29920"/>
            </a:xfrm>
            <a:custGeom>
              <a:rect b="b" l="l" r="r" t="t"/>
              <a:pathLst>
                <a:path extrusionOk="0" h="1001" w="2239">
                  <a:moveTo>
                    <a:pt x="0" y="0"/>
                  </a:moveTo>
                  <a:lnTo>
                    <a:pt x="333" y="1001"/>
                  </a:lnTo>
                  <a:lnTo>
                    <a:pt x="2239" y="1001"/>
                  </a:lnTo>
                  <a:lnTo>
                    <a:pt x="2239"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66"/>
            <p:cNvSpPr/>
            <p:nvPr/>
          </p:nvSpPr>
          <p:spPr>
            <a:xfrm>
              <a:off x="4828633" y="4386456"/>
              <a:ext cx="203611" cy="60527"/>
            </a:xfrm>
            <a:custGeom>
              <a:rect b="b" l="l" r="r" t="t"/>
              <a:pathLst>
                <a:path extrusionOk="0" h="2025" w="6812">
                  <a:moveTo>
                    <a:pt x="882" y="0"/>
                  </a:moveTo>
                  <a:lnTo>
                    <a:pt x="1" y="1024"/>
                  </a:lnTo>
                  <a:lnTo>
                    <a:pt x="882" y="2025"/>
                  </a:lnTo>
                  <a:lnTo>
                    <a:pt x="6811" y="2025"/>
                  </a:lnTo>
                  <a:lnTo>
                    <a:pt x="6811"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66"/>
            <p:cNvSpPr/>
            <p:nvPr/>
          </p:nvSpPr>
          <p:spPr>
            <a:xfrm>
              <a:off x="4828633" y="4417064"/>
              <a:ext cx="203611" cy="29920"/>
            </a:xfrm>
            <a:custGeom>
              <a:rect b="b" l="l" r="r" t="t"/>
              <a:pathLst>
                <a:path extrusionOk="0" h="1001" w="6812">
                  <a:moveTo>
                    <a:pt x="1" y="0"/>
                  </a:moveTo>
                  <a:lnTo>
                    <a:pt x="882" y="1001"/>
                  </a:lnTo>
                  <a:lnTo>
                    <a:pt x="6811" y="1001"/>
                  </a:lnTo>
                  <a:lnTo>
                    <a:pt x="6811"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66"/>
            <p:cNvSpPr/>
            <p:nvPr/>
          </p:nvSpPr>
          <p:spPr>
            <a:xfrm>
              <a:off x="4744642" y="4182874"/>
              <a:ext cx="64084" cy="64084"/>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66"/>
            <p:cNvSpPr/>
            <p:nvPr/>
          </p:nvSpPr>
          <p:spPr>
            <a:xfrm>
              <a:off x="4744642" y="4215604"/>
              <a:ext cx="64084" cy="32072"/>
            </a:xfrm>
            <a:custGeom>
              <a:rect b="b" l="l" r="r" t="t"/>
              <a:pathLst>
                <a:path extrusionOk="0" h="1073" w="2144">
                  <a:moveTo>
                    <a:pt x="0" y="1"/>
                  </a:moveTo>
                  <a:cubicBezTo>
                    <a:pt x="0" y="596"/>
                    <a:pt x="477" y="1072"/>
                    <a:pt x="1072" y="1072"/>
                  </a:cubicBezTo>
                  <a:cubicBezTo>
                    <a:pt x="1667" y="1072"/>
                    <a:pt x="2144" y="596"/>
                    <a:pt x="2144"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66"/>
            <p:cNvSpPr/>
            <p:nvPr/>
          </p:nvSpPr>
          <p:spPr>
            <a:xfrm>
              <a:off x="4744642" y="4283963"/>
              <a:ext cx="64084" cy="64084"/>
            </a:xfrm>
            <a:custGeom>
              <a:rect b="b" l="l" r="r" t="t"/>
              <a:pathLst>
                <a:path extrusionOk="0" h="2144" w="2144">
                  <a:moveTo>
                    <a:pt x="1072" y="0"/>
                  </a:moveTo>
                  <a:cubicBezTo>
                    <a:pt x="477" y="0"/>
                    <a:pt x="0" y="476"/>
                    <a:pt x="0" y="1072"/>
                  </a:cubicBezTo>
                  <a:cubicBezTo>
                    <a:pt x="0" y="1667"/>
                    <a:pt x="477" y="2143"/>
                    <a:pt x="1072" y="2143"/>
                  </a:cubicBezTo>
                  <a:cubicBezTo>
                    <a:pt x="1667" y="2119"/>
                    <a:pt x="2144" y="1643"/>
                    <a:pt x="2144" y="1072"/>
                  </a:cubicBezTo>
                  <a:cubicBezTo>
                    <a:pt x="2144" y="476"/>
                    <a:pt x="1667" y="0"/>
                    <a:pt x="1072" y="0"/>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66"/>
            <p:cNvSpPr/>
            <p:nvPr/>
          </p:nvSpPr>
          <p:spPr>
            <a:xfrm>
              <a:off x="4744642" y="4315975"/>
              <a:ext cx="64084" cy="32072"/>
            </a:xfrm>
            <a:custGeom>
              <a:rect b="b" l="l" r="r" t="t"/>
              <a:pathLst>
                <a:path extrusionOk="0" h="1073" w="2144">
                  <a:moveTo>
                    <a:pt x="0" y="1"/>
                  </a:moveTo>
                  <a:cubicBezTo>
                    <a:pt x="0" y="596"/>
                    <a:pt x="477" y="1072"/>
                    <a:pt x="1072" y="1072"/>
                  </a:cubicBezTo>
                  <a:cubicBezTo>
                    <a:pt x="1667" y="1072"/>
                    <a:pt x="2144" y="596"/>
                    <a:pt x="2144"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66"/>
            <p:cNvSpPr/>
            <p:nvPr/>
          </p:nvSpPr>
          <p:spPr>
            <a:xfrm>
              <a:off x="4744642" y="4385021"/>
              <a:ext cx="64084" cy="64084"/>
            </a:xfrm>
            <a:custGeom>
              <a:rect b="b" l="l" r="r" t="t"/>
              <a:pathLst>
                <a:path extrusionOk="0" h="2144" w="2144">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66"/>
            <p:cNvSpPr/>
            <p:nvPr/>
          </p:nvSpPr>
          <p:spPr>
            <a:xfrm>
              <a:off x="4744642" y="4416346"/>
              <a:ext cx="64084" cy="32759"/>
            </a:xfrm>
            <a:custGeom>
              <a:rect b="b" l="l" r="r" t="t"/>
              <a:pathLst>
                <a:path extrusionOk="0" h="1096" w="2144">
                  <a:moveTo>
                    <a:pt x="0" y="0"/>
                  </a:moveTo>
                  <a:cubicBezTo>
                    <a:pt x="0" y="596"/>
                    <a:pt x="477" y="1096"/>
                    <a:pt x="1072" y="1096"/>
                  </a:cubicBezTo>
                  <a:cubicBezTo>
                    <a:pt x="1667" y="1096"/>
                    <a:pt x="2144" y="620"/>
                    <a:pt x="2144"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5" name="Google Shape;4095;p66"/>
          <p:cNvGrpSpPr/>
          <p:nvPr/>
        </p:nvGrpSpPr>
        <p:grpSpPr>
          <a:xfrm>
            <a:off x="5523800" y="4152266"/>
            <a:ext cx="343856" cy="344544"/>
            <a:chOff x="5409500" y="4152266"/>
            <a:chExt cx="343856" cy="344544"/>
          </a:xfrm>
        </p:grpSpPr>
        <p:sp>
          <p:nvSpPr>
            <p:cNvPr id="4096" name="Google Shape;4096;p66"/>
            <p:cNvSpPr/>
            <p:nvPr/>
          </p:nvSpPr>
          <p:spPr>
            <a:xfrm>
              <a:off x="5519855" y="4314570"/>
              <a:ext cx="162303" cy="20654"/>
            </a:xfrm>
            <a:custGeom>
              <a:rect b="b" l="l" r="r" t="t"/>
              <a:pathLst>
                <a:path extrusionOk="0" h="691" w="5430">
                  <a:moveTo>
                    <a:pt x="0" y="0"/>
                  </a:moveTo>
                  <a:lnTo>
                    <a:pt x="0" y="691"/>
                  </a:lnTo>
                  <a:lnTo>
                    <a:pt x="5430" y="691"/>
                  </a:lnTo>
                  <a:lnTo>
                    <a:pt x="5430"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66"/>
            <p:cNvSpPr/>
            <p:nvPr/>
          </p:nvSpPr>
          <p:spPr>
            <a:xfrm>
              <a:off x="5519855" y="4324524"/>
              <a:ext cx="162303" cy="9296"/>
            </a:xfrm>
            <a:custGeom>
              <a:rect b="b" l="l" r="r" t="t"/>
              <a:pathLst>
                <a:path extrusionOk="0" h="311" w="5430">
                  <a:moveTo>
                    <a:pt x="0" y="0"/>
                  </a:moveTo>
                  <a:lnTo>
                    <a:pt x="0" y="310"/>
                  </a:lnTo>
                  <a:lnTo>
                    <a:pt x="5430" y="310"/>
                  </a:lnTo>
                  <a:lnTo>
                    <a:pt x="543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66"/>
            <p:cNvSpPr/>
            <p:nvPr/>
          </p:nvSpPr>
          <p:spPr>
            <a:xfrm>
              <a:off x="5519855" y="4350140"/>
              <a:ext cx="92569" cy="103240"/>
            </a:xfrm>
            <a:custGeom>
              <a:rect b="b" l="l" r="r" t="t"/>
              <a:pathLst>
                <a:path extrusionOk="0" h="3454" w="3097">
                  <a:moveTo>
                    <a:pt x="0" y="1"/>
                  </a:moveTo>
                  <a:lnTo>
                    <a:pt x="524" y="644"/>
                  </a:lnTo>
                  <a:lnTo>
                    <a:pt x="1667" y="644"/>
                  </a:lnTo>
                  <a:cubicBezTo>
                    <a:pt x="2096" y="644"/>
                    <a:pt x="2429" y="977"/>
                    <a:pt x="2429" y="1406"/>
                  </a:cubicBezTo>
                  <a:lnTo>
                    <a:pt x="2429" y="3454"/>
                  </a:lnTo>
                  <a:lnTo>
                    <a:pt x="3096" y="3454"/>
                  </a:lnTo>
                  <a:lnTo>
                    <a:pt x="3096" y="1430"/>
                  </a:lnTo>
                  <a:cubicBezTo>
                    <a:pt x="3096" y="620"/>
                    <a:pt x="2453" y="1"/>
                    <a:pt x="166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66"/>
            <p:cNvSpPr/>
            <p:nvPr/>
          </p:nvSpPr>
          <p:spPr>
            <a:xfrm>
              <a:off x="5519855" y="4196384"/>
              <a:ext cx="92569" cy="103240"/>
            </a:xfrm>
            <a:custGeom>
              <a:rect b="b" l="l" r="r" t="t"/>
              <a:pathLst>
                <a:path extrusionOk="0" h="3454" w="3097">
                  <a:moveTo>
                    <a:pt x="2429" y="1"/>
                  </a:moveTo>
                  <a:lnTo>
                    <a:pt x="2429" y="2025"/>
                  </a:lnTo>
                  <a:cubicBezTo>
                    <a:pt x="2429" y="2430"/>
                    <a:pt x="2096" y="2763"/>
                    <a:pt x="1667" y="2763"/>
                  </a:cubicBezTo>
                  <a:lnTo>
                    <a:pt x="524" y="2763"/>
                  </a:lnTo>
                  <a:lnTo>
                    <a:pt x="0" y="3454"/>
                  </a:lnTo>
                  <a:lnTo>
                    <a:pt x="1667" y="3454"/>
                  </a:lnTo>
                  <a:cubicBezTo>
                    <a:pt x="2453" y="3454"/>
                    <a:pt x="3096" y="2811"/>
                    <a:pt x="3096" y="2025"/>
                  </a:cubicBezTo>
                  <a:lnTo>
                    <a:pt x="3096"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66"/>
            <p:cNvSpPr/>
            <p:nvPr/>
          </p:nvSpPr>
          <p:spPr>
            <a:xfrm>
              <a:off x="5559011" y="4434849"/>
              <a:ext cx="86860" cy="61962"/>
            </a:xfrm>
            <a:custGeom>
              <a:rect b="b" l="l" r="r" t="t"/>
              <a:pathLst>
                <a:path extrusionOk="0" h="2073" w="2906">
                  <a:moveTo>
                    <a:pt x="0" y="1"/>
                  </a:moveTo>
                  <a:lnTo>
                    <a:pt x="0" y="2073"/>
                  </a:lnTo>
                  <a:lnTo>
                    <a:pt x="2905" y="2073"/>
                  </a:lnTo>
                  <a:lnTo>
                    <a:pt x="2905"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66"/>
            <p:cNvSpPr/>
            <p:nvPr/>
          </p:nvSpPr>
          <p:spPr>
            <a:xfrm>
              <a:off x="5559011" y="4152266"/>
              <a:ext cx="86860" cy="62679"/>
            </a:xfrm>
            <a:custGeom>
              <a:rect b="b" l="l" r="r" t="t"/>
              <a:pathLst>
                <a:path extrusionOk="0" h="2097" w="2906">
                  <a:moveTo>
                    <a:pt x="0" y="0"/>
                  </a:moveTo>
                  <a:lnTo>
                    <a:pt x="0" y="2096"/>
                  </a:lnTo>
                  <a:lnTo>
                    <a:pt x="2905" y="2096"/>
                  </a:lnTo>
                  <a:lnTo>
                    <a:pt x="2905"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66"/>
            <p:cNvSpPr/>
            <p:nvPr/>
          </p:nvSpPr>
          <p:spPr>
            <a:xfrm>
              <a:off x="5667184" y="4293199"/>
              <a:ext cx="86173" cy="61962"/>
            </a:xfrm>
            <a:custGeom>
              <a:rect b="b" l="l" r="r" t="t"/>
              <a:pathLst>
                <a:path extrusionOk="0" h="2073" w="2883">
                  <a:moveTo>
                    <a:pt x="1" y="1"/>
                  </a:moveTo>
                  <a:lnTo>
                    <a:pt x="1" y="2072"/>
                  </a:lnTo>
                  <a:lnTo>
                    <a:pt x="2882" y="2072"/>
                  </a:lnTo>
                  <a:lnTo>
                    <a:pt x="2882"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66"/>
            <p:cNvSpPr/>
            <p:nvPr/>
          </p:nvSpPr>
          <p:spPr>
            <a:xfrm>
              <a:off x="5667184" y="4324524"/>
              <a:ext cx="86173" cy="30637"/>
            </a:xfrm>
            <a:custGeom>
              <a:rect b="b" l="l" r="r" t="t"/>
              <a:pathLst>
                <a:path extrusionOk="0" h="1025" w="2883">
                  <a:moveTo>
                    <a:pt x="1" y="0"/>
                  </a:moveTo>
                  <a:lnTo>
                    <a:pt x="1" y="1024"/>
                  </a:lnTo>
                  <a:lnTo>
                    <a:pt x="2882" y="1024"/>
                  </a:lnTo>
                  <a:lnTo>
                    <a:pt x="2882"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66"/>
            <p:cNvSpPr/>
            <p:nvPr/>
          </p:nvSpPr>
          <p:spPr>
            <a:xfrm>
              <a:off x="5409500" y="4278971"/>
              <a:ext cx="126046" cy="90417"/>
            </a:xfrm>
            <a:custGeom>
              <a:rect b="b" l="l" r="r" t="t"/>
              <a:pathLst>
                <a:path extrusionOk="0" h="3025" w="4217">
                  <a:moveTo>
                    <a:pt x="1" y="0"/>
                  </a:moveTo>
                  <a:lnTo>
                    <a:pt x="1" y="3025"/>
                  </a:lnTo>
                  <a:lnTo>
                    <a:pt x="4216" y="3025"/>
                  </a:lnTo>
                  <a:lnTo>
                    <a:pt x="4216"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66"/>
            <p:cNvSpPr/>
            <p:nvPr/>
          </p:nvSpPr>
          <p:spPr>
            <a:xfrm>
              <a:off x="5409500" y="4324524"/>
              <a:ext cx="126046" cy="44865"/>
            </a:xfrm>
            <a:custGeom>
              <a:rect b="b" l="l" r="r" t="t"/>
              <a:pathLst>
                <a:path extrusionOk="0" h="1501" w="4217">
                  <a:moveTo>
                    <a:pt x="1" y="0"/>
                  </a:moveTo>
                  <a:lnTo>
                    <a:pt x="1" y="1501"/>
                  </a:lnTo>
                  <a:lnTo>
                    <a:pt x="4216" y="1501"/>
                  </a:lnTo>
                  <a:lnTo>
                    <a:pt x="4216"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66"/>
            <p:cNvSpPr/>
            <p:nvPr/>
          </p:nvSpPr>
          <p:spPr>
            <a:xfrm>
              <a:off x="5442977" y="4314570"/>
              <a:ext cx="19967" cy="20654"/>
            </a:xfrm>
            <a:custGeom>
              <a:rect b="b" l="l" r="r" t="t"/>
              <a:pathLst>
                <a:path extrusionOk="0" h="691" w="668">
                  <a:moveTo>
                    <a:pt x="0" y="0"/>
                  </a:moveTo>
                  <a:lnTo>
                    <a:pt x="0" y="691"/>
                  </a:lnTo>
                  <a:lnTo>
                    <a:pt x="667" y="691"/>
                  </a:lnTo>
                  <a:lnTo>
                    <a:pt x="6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66"/>
            <p:cNvSpPr/>
            <p:nvPr/>
          </p:nvSpPr>
          <p:spPr>
            <a:xfrm>
              <a:off x="5482134" y="4314570"/>
              <a:ext cx="19937" cy="20654"/>
            </a:xfrm>
            <a:custGeom>
              <a:rect b="b" l="l" r="r" t="t"/>
              <a:pathLst>
                <a:path extrusionOk="0" h="691" w="667">
                  <a:moveTo>
                    <a:pt x="0" y="0"/>
                  </a:moveTo>
                  <a:lnTo>
                    <a:pt x="0" y="691"/>
                  </a:lnTo>
                  <a:lnTo>
                    <a:pt x="667" y="691"/>
                  </a:lnTo>
                  <a:lnTo>
                    <a:pt x="6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66"/>
            <p:cNvSpPr/>
            <p:nvPr/>
          </p:nvSpPr>
          <p:spPr>
            <a:xfrm>
              <a:off x="5442977" y="4324524"/>
              <a:ext cx="19967" cy="9296"/>
            </a:xfrm>
            <a:custGeom>
              <a:rect b="b" l="l" r="r" t="t"/>
              <a:pathLst>
                <a:path extrusionOk="0" h="311" w="668">
                  <a:moveTo>
                    <a:pt x="0" y="0"/>
                  </a:moveTo>
                  <a:lnTo>
                    <a:pt x="0" y="310"/>
                  </a:lnTo>
                  <a:lnTo>
                    <a:pt x="667" y="310"/>
                  </a:lnTo>
                  <a:lnTo>
                    <a:pt x="667"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66"/>
            <p:cNvSpPr/>
            <p:nvPr/>
          </p:nvSpPr>
          <p:spPr>
            <a:xfrm>
              <a:off x="5482134" y="4324524"/>
              <a:ext cx="19937" cy="9296"/>
            </a:xfrm>
            <a:custGeom>
              <a:rect b="b" l="l" r="r" t="t"/>
              <a:pathLst>
                <a:path extrusionOk="0" h="311" w="667">
                  <a:moveTo>
                    <a:pt x="0" y="0"/>
                  </a:moveTo>
                  <a:lnTo>
                    <a:pt x="0" y="310"/>
                  </a:lnTo>
                  <a:lnTo>
                    <a:pt x="667" y="310"/>
                  </a:lnTo>
                  <a:lnTo>
                    <a:pt x="667"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10" name="Google Shape;4110;p66"/>
          <p:cNvGrpSpPr/>
          <p:nvPr/>
        </p:nvGrpSpPr>
        <p:grpSpPr>
          <a:xfrm>
            <a:off x="6273438" y="4160815"/>
            <a:ext cx="344544" cy="343109"/>
            <a:chOff x="6082938" y="4160815"/>
            <a:chExt cx="344544" cy="343109"/>
          </a:xfrm>
        </p:grpSpPr>
        <p:sp>
          <p:nvSpPr>
            <p:cNvPr id="4111" name="Google Shape;4111;p66"/>
            <p:cNvSpPr/>
            <p:nvPr/>
          </p:nvSpPr>
          <p:spPr>
            <a:xfrm>
              <a:off x="6082938" y="4160815"/>
              <a:ext cx="222830" cy="185079"/>
            </a:xfrm>
            <a:custGeom>
              <a:rect b="b" l="l" r="r" t="t"/>
              <a:pathLst>
                <a:path extrusionOk="0" h="6192" w="7455">
                  <a:moveTo>
                    <a:pt x="0" y="0"/>
                  </a:moveTo>
                  <a:lnTo>
                    <a:pt x="0" y="5739"/>
                  </a:lnTo>
                  <a:cubicBezTo>
                    <a:pt x="0" y="5739"/>
                    <a:pt x="2215" y="6192"/>
                    <a:pt x="2882" y="6192"/>
                  </a:cubicBezTo>
                  <a:cubicBezTo>
                    <a:pt x="3573" y="6192"/>
                    <a:pt x="5740" y="5739"/>
                    <a:pt x="5740" y="5739"/>
                  </a:cubicBezTo>
                  <a:cubicBezTo>
                    <a:pt x="5740" y="5739"/>
                    <a:pt x="7454" y="4311"/>
                    <a:pt x="7454" y="2858"/>
                  </a:cubicBezTo>
                  <a:cubicBezTo>
                    <a:pt x="7454" y="1238"/>
                    <a:pt x="5740" y="0"/>
                    <a:pt x="5740"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66"/>
            <p:cNvSpPr/>
            <p:nvPr/>
          </p:nvSpPr>
          <p:spPr>
            <a:xfrm>
              <a:off x="6168364" y="4160815"/>
              <a:ext cx="137404" cy="185079"/>
            </a:xfrm>
            <a:custGeom>
              <a:rect b="b" l="l" r="r" t="t"/>
              <a:pathLst>
                <a:path extrusionOk="0" h="6192" w="4597">
                  <a:moveTo>
                    <a:pt x="0" y="0"/>
                  </a:moveTo>
                  <a:lnTo>
                    <a:pt x="0" y="6192"/>
                  </a:lnTo>
                  <a:lnTo>
                    <a:pt x="24" y="6192"/>
                  </a:lnTo>
                  <a:cubicBezTo>
                    <a:pt x="715" y="6192"/>
                    <a:pt x="2882" y="5739"/>
                    <a:pt x="2882" y="5739"/>
                  </a:cubicBezTo>
                  <a:cubicBezTo>
                    <a:pt x="2882" y="5739"/>
                    <a:pt x="4572" y="4334"/>
                    <a:pt x="4572" y="2858"/>
                  </a:cubicBezTo>
                  <a:cubicBezTo>
                    <a:pt x="4596" y="1238"/>
                    <a:pt x="2882" y="0"/>
                    <a:pt x="28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66"/>
            <p:cNvSpPr/>
            <p:nvPr/>
          </p:nvSpPr>
          <p:spPr>
            <a:xfrm>
              <a:off x="6254477" y="4160815"/>
              <a:ext cx="173003" cy="222830"/>
            </a:xfrm>
            <a:custGeom>
              <a:rect b="b" l="l" r="r" t="t"/>
              <a:pathLst>
                <a:path extrusionOk="0" h="7455" w="5788">
                  <a:moveTo>
                    <a:pt x="1" y="0"/>
                  </a:moveTo>
                  <a:lnTo>
                    <a:pt x="1" y="1739"/>
                  </a:lnTo>
                  <a:cubicBezTo>
                    <a:pt x="138" y="1687"/>
                    <a:pt x="263" y="1648"/>
                    <a:pt x="402" y="1648"/>
                  </a:cubicBezTo>
                  <a:cubicBezTo>
                    <a:pt x="456" y="1648"/>
                    <a:pt x="512" y="1654"/>
                    <a:pt x="572" y="1667"/>
                  </a:cubicBezTo>
                  <a:cubicBezTo>
                    <a:pt x="1191" y="1691"/>
                    <a:pt x="1668" y="2215"/>
                    <a:pt x="1715" y="2810"/>
                  </a:cubicBezTo>
                  <a:cubicBezTo>
                    <a:pt x="1739" y="3501"/>
                    <a:pt x="1168" y="4096"/>
                    <a:pt x="477" y="4096"/>
                  </a:cubicBezTo>
                  <a:cubicBezTo>
                    <a:pt x="310" y="4096"/>
                    <a:pt x="167" y="4072"/>
                    <a:pt x="1" y="4001"/>
                  </a:cubicBezTo>
                  <a:lnTo>
                    <a:pt x="1" y="5763"/>
                  </a:lnTo>
                  <a:cubicBezTo>
                    <a:pt x="1" y="5763"/>
                    <a:pt x="1239" y="7454"/>
                    <a:pt x="2906" y="7454"/>
                  </a:cubicBezTo>
                  <a:cubicBezTo>
                    <a:pt x="4454" y="7454"/>
                    <a:pt x="5788" y="5763"/>
                    <a:pt x="5788" y="5763"/>
                  </a:cubicBezTo>
                  <a:lnTo>
                    <a:pt x="5788"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66"/>
            <p:cNvSpPr/>
            <p:nvPr/>
          </p:nvSpPr>
          <p:spPr>
            <a:xfrm>
              <a:off x="6341309" y="4160815"/>
              <a:ext cx="86173" cy="222113"/>
            </a:xfrm>
            <a:custGeom>
              <a:rect b="b" l="l" r="r" t="t"/>
              <a:pathLst>
                <a:path extrusionOk="0" h="7431" w="2883">
                  <a:moveTo>
                    <a:pt x="1" y="0"/>
                  </a:moveTo>
                  <a:lnTo>
                    <a:pt x="1" y="7430"/>
                  </a:lnTo>
                  <a:cubicBezTo>
                    <a:pt x="1549" y="7430"/>
                    <a:pt x="2883" y="5739"/>
                    <a:pt x="2883" y="5739"/>
                  </a:cubicBezTo>
                  <a:lnTo>
                    <a:pt x="2883"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66"/>
            <p:cNvSpPr/>
            <p:nvPr/>
          </p:nvSpPr>
          <p:spPr>
            <a:xfrm>
              <a:off x="6203933" y="4331638"/>
              <a:ext cx="222830" cy="172286"/>
            </a:xfrm>
            <a:custGeom>
              <a:rect b="b" l="l" r="r" t="t"/>
              <a:pathLst>
                <a:path extrusionOk="0" h="5764" w="7455">
                  <a:moveTo>
                    <a:pt x="1692" y="1"/>
                  </a:moveTo>
                  <a:cubicBezTo>
                    <a:pt x="1692" y="1"/>
                    <a:pt x="1" y="1239"/>
                    <a:pt x="1" y="2882"/>
                  </a:cubicBezTo>
                  <a:cubicBezTo>
                    <a:pt x="1" y="4597"/>
                    <a:pt x="1692" y="5764"/>
                    <a:pt x="1692" y="5764"/>
                  </a:cubicBezTo>
                  <a:lnTo>
                    <a:pt x="7455" y="5764"/>
                  </a:lnTo>
                  <a:lnTo>
                    <a:pt x="7455" y="24"/>
                  </a:lnTo>
                  <a:lnTo>
                    <a:pt x="7455" y="1"/>
                  </a:lnTo>
                  <a:lnTo>
                    <a:pt x="5740" y="1"/>
                  </a:lnTo>
                  <a:cubicBezTo>
                    <a:pt x="5812" y="143"/>
                    <a:pt x="5835" y="286"/>
                    <a:pt x="5835" y="477"/>
                  </a:cubicBezTo>
                  <a:cubicBezTo>
                    <a:pt x="5835" y="1130"/>
                    <a:pt x="5264" y="1692"/>
                    <a:pt x="4591" y="1692"/>
                  </a:cubicBezTo>
                  <a:cubicBezTo>
                    <a:pt x="4577" y="1692"/>
                    <a:pt x="4563" y="1692"/>
                    <a:pt x="4549" y="1691"/>
                  </a:cubicBezTo>
                  <a:cubicBezTo>
                    <a:pt x="3906" y="1691"/>
                    <a:pt x="3406" y="1144"/>
                    <a:pt x="3359" y="524"/>
                  </a:cubicBezTo>
                  <a:cubicBezTo>
                    <a:pt x="3359" y="310"/>
                    <a:pt x="3406" y="143"/>
                    <a:pt x="3454"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66"/>
            <p:cNvSpPr/>
            <p:nvPr/>
          </p:nvSpPr>
          <p:spPr>
            <a:xfrm>
              <a:off x="6341309" y="4332355"/>
              <a:ext cx="86173" cy="171569"/>
            </a:xfrm>
            <a:custGeom>
              <a:rect b="b" l="l" r="r" t="t"/>
              <a:pathLst>
                <a:path extrusionOk="0" h="5740" w="2883">
                  <a:moveTo>
                    <a:pt x="1120" y="0"/>
                  </a:moveTo>
                  <a:cubicBezTo>
                    <a:pt x="1192" y="143"/>
                    <a:pt x="1216" y="286"/>
                    <a:pt x="1216" y="477"/>
                  </a:cubicBezTo>
                  <a:cubicBezTo>
                    <a:pt x="1216" y="1167"/>
                    <a:pt x="668" y="1691"/>
                    <a:pt x="1" y="1691"/>
                  </a:cubicBezTo>
                  <a:lnTo>
                    <a:pt x="1" y="5740"/>
                  </a:lnTo>
                  <a:lnTo>
                    <a:pt x="2883" y="5740"/>
                  </a:lnTo>
                  <a:lnTo>
                    <a:pt x="2883"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66"/>
            <p:cNvSpPr/>
            <p:nvPr/>
          </p:nvSpPr>
          <p:spPr>
            <a:xfrm>
              <a:off x="6082938" y="4280376"/>
              <a:ext cx="171569" cy="222830"/>
            </a:xfrm>
            <a:custGeom>
              <a:rect b="b" l="l" r="r" t="t"/>
              <a:pathLst>
                <a:path extrusionOk="0" h="7455" w="5740">
                  <a:moveTo>
                    <a:pt x="2912" y="0"/>
                  </a:moveTo>
                  <a:cubicBezTo>
                    <a:pt x="2239" y="0"/>
                    <a:pt x="1667" y="563"/>
                    <a:pt x="1667" y="1239"/>
                  </a:cubicBezTo>
                  <a:cubicBezTo>
                    <a:pt x="1667" y="1406"/>
                    <a:pt x="1691" y="1549"/>
                    <a:pt x="1763" y="1716"/>
                  </a:cubicBezTo>
                  <a:lnTo>
                    <a:pt x="0" y="1716"/>
                  </a:lnTo>
                  <a:lnTo>
                    <a:pt x="0" y="7455"/>
                  </a:lnTo>
                  <a:lnTo>
                    <a:pt x="3025" y="7455"/>
                  </a:lnTo>
                  <a:lnTo>
                    <a:pt x="4620" y="6859"/>
                  </a:lnTo>
                  <a:lnTo>
                    <a:pt x="4620" y="6859"/>
                  </a:lnTo>
                  <a:cubicBezTo>
                    <a:pt x="4615" y="6861"/>
                    <a:pt x="4611" y="6862"/>
                    <a:pt x="4607" y="6862"/>
                  </a:cubicBezTo>
                  <a:cubicBezTo>
                    <a:pt x="4493" y="6862"/>
                    <a:pt x="5115" y="6145"/>
                    <a:pt x="4930" y="6145"/>
                  </a:cubicBezTo>
                  <a:cubicBezTo>
                    <a:pt x="4263" y="6145"/>
                    <a:pt x="3787" y="5240"/>
                    <a:pt x="3787" y="4597"/>
                  </a:cubicBezTo>
                  <a:cubicBezTo>
                    <a:pt x="3787" y="3930"/>
                    <a:pt x="4382" y="3168"/>
                    <a:pt x="5073" y="3168"/>
                  </a:cubicBezTo>
                  <a:cubicBezTo>
                    <a:pt x="5240" y="3168"/>
                    <a:pt x="5597" y="3430"/>
                    <a:pt x="5740" y="3502"/>
                  </a:cubicBezTo>
                  <a:lnTo>
                    <a:pt x="4882" y="2597"/>
                  </a:lnTo>
                  <a:lnTo>
                    <a:pt x="4025" y="1739"/>
                  </a:lnTo>
                  <a:cubicBezTo>
                    <a:pt x="4073" y="1597"/>
                    <a:pt x="4096" y="1406"/>
                    <a:pt x="4096" y="1192"/>
                  </a:cubicBezTo>
                  <a:cubicBezTo>
                    <a:pt x="4073" y="572"/>
                    <a:pt x="3573" y="49"/>
                    <a:pt x="2953" y="1"/>
                  </a:cubicBezTo>
                  <a:cubicBezTo>
                    <a:pt x="2939" y="0"/>
                    <a:pt x="2926" y="0"/>
                    <a:pt x="2912"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66"/>
            <p:cNvSpPr/>
            <p:nvPr/>
          </p:nvSpPr>
          <p:spPr>
            <a:xfrm>
              <a:off x="6168364" y="4280376"/>
              <a:ext cx="86143" cy="222830"/>
            </a:xfrm>
            <a:custGeom>
              <a:rect b="b" l="l" r="r" t="t"/>
              <a:pathLst>
                <a:path extrusionOk="0" h="7455" w="2882">
                  <a:moveTo>
                    <a:pt x="42" y="0"/>
                  </a:moveTo>
                  <a:cubicBezTo>
                    <a:pt x="28" y="0"/>
                    <a:pt x="14" y="0"/>
                    <a:pt x="0" y="1"/>
                  </a:cubicBezTo>
                  <a:lnTo>
                    <a:pt x="0" y="7455"/>
                  </a:lnTo>
                  <a:lnTo>
                    <a:pt x="2882" y="7455"/>
                  </a:lnTo>
                  <a:lnTo>
                    <a:pt x="2882" y="5693"/>
                  </a:lnTo>
                  <a:cubicBezTo>
                    <a:pt x="2739" y="5764"/>
                    <a:pt x="2596" y="5788"/>
                    <a:pt x="2405" y="5788"/>
                  </a:cubicBezTo>
                  <a:cubicBezTo>
                    <a:pt x="1739" y="5788"/>
                    <a:pt x="1167" y="5216"/>
                    <a:pt x="1191" y="4502"/>
                  </a:cubicBezTo>
                  <a:cubicBezTo>
                    <a:pt x="1215" y="3930"/>
                    <a:pt x="1739" y="3406"/>
                    <a:pt x="2358" y="3383"/>
                  </a:cubicBezTo>
                  <a:cubicBezTo>
                    <a:pt x="2524" y="3383"/>
                    <a:pt x="2715" y="3406"/>
                    <a:pt x="2882" y="3454"/>
                  </a:cubicBezTo>
                  <a:lnTo>
                    <a:pt x="2882" y="1716"/>
                  </a:lnTo>
                  <a:lnTo>
                    <a:pt x="1167" y="1716"/>
                  </a:lnTo>
                  <a:cubicBezTo>
                    <a:pt x="1215" y="1549"/>
                    <a:pt x="1262" y="1406"/>
                    <a:pt x="1262" y="1239"/>
                  </a:cubicBezTo>
                  <a:cubicBezTo>
                    <a:pt x="1262" y="563"/>
                    <a:pt x="714" y="0"/>
                    <a:pt x="42"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19" name="Google Shape;4119;p66"/>
          <p:cNvGrpSpPr/>
          <p:nvPr/>
        </p:nvGrpSpPr>
        <p:grpSpPr>
          <a:xfrm>
            <a:off x="7008816" y="4169334"/>
            <a:ext cx="343110" cy="291878"/>
            <a:chOff x="6742116" y="4169334"/>
            <a:chExt cx="343110" cy="291878"/>
          </a:xfrm>
        </p:grpSpPr>
        <p:sp>
          <p:nvSpPr>
            <p:cNvPr id="4120" name="Google Shape;4120;p66"/>
            <p:cNvSpPr/>
            <p:nvPr/>
          </p:nvSpPr>
          <p:spPr>
            <a:xfrm>
              <a:off x="6772007" y="4229861"/>
              <a:ext cx="282610" cy="160181"/>
            </a:xfrm>
            <a:custGeom>
              <a:rect b="b" l="l" r="r" t="t"/>
              <a:pathLst>
                <a:path extrusionOk="0" h="5359" w="9455">
                  <a:moveTo>
                    <a:pt x="4359" y="0"/>
                  </a:moveTo>
                  <a:lnTo>
                    <a:pt x="4359" y="2405"/>
                  </a:lnTo>
                  <a:lnTo>
                    <a:pt x="1" y="2405"/>
                  </a:lnTo>
                  <a:lnTo>
                    <a:pt x="1" y="5358"/>
                  </a:lnTo>
                  <a:lnTo>
                    <a:pt x="691" y="5358"/>
                  </a:lnTo>
                  <a:lnTo>
                    <a:pt x="691" y="3096"/>
                  </a:lnTo>
                  <a:lnTo>
                    <a:pt x="4382" y="3096"/>
                  </a:lnTo>
                  <a:lnTo>
                    <a:pt x="4382" y="5358"/>
                  </a:lnTo>
                  <a:lnTo>
                    <a:pt x="5073" y="5358"/>
                  </a:lnTo>
                  <a:lnTo>
                    <a:pt x="5073" y="3096"/>
                  </a:lnTo>
                  <a:lnTo>
                    <a:pt x="8764" y="3096"/>
                  </a:lnTo>
                  <a:lnTo>
                    <a:pt x="8764" y="5358"/>
                  </a:lnTo>
                  <a:lnTo>
                    <a:pt x="9455" y="5358"/>
                  </a:lnTo>
                  <a:lnTo>
                    <a:pt x="9455" y="2405"/>
                  </a:lnTo>
                  <a:lnTo>
                    <a:pt x="5049" y="2405"/>
                  </a:lnTo>
                  <a:lnTo>
                    <a:pt x="504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66"/>
            <p:cNvSpPr/>
            <p:nvPr/>
          </p:nvSpPr>
          <p:spPr>
            <a:xfrm>
              <a:off x="6913657" y="4230549"/>
              <a:ext cx="140961" cy="160210"/>
            </a:xfrm>
            <a:custGeom>
              <a:rect b="b" l="l" r="r" t="t"/>
              <a:pathLst>
                <a:path extrusionOk="0" h="5360" w="4716">
                  <a:moveTo>
                    <a:pt x="1" y="1"/>
                  </a:moveTo>
                  <a:lnTo>
                    <a:pt x="1" y="5359"/>
                  </a:lnTo>
                  <a:lnTo>
                    <a:pt x="334" y="5359"/>
                  </a:lnTo>
                  <a:lnTo>
                    <a:pt x="334" y="3073"/>
                  </a:lnTo>
                  <a:lnTo>
                    <a:pt x="4025" y="3073"/>
                  </a:lnTo>
                  <a:lnTo>
                    <a:pt x="4025" y="5335"/>
                  </a:lnTo>
                  <a:lnTo>
                    <a:pt x="4716" y="5335"/>
                  </a:lnTo>
                  <a:lnTo>
                    <a:pt x="4716" y="2406"/>
                  </a:lnTo>
                  <a:lnTo>
                    <a:pt x="334" y="2406"/>
                  </a:lnTo>
                  <a:lnTo>
                    <a:pt x="334"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66"/>
            <p:cNvSpPr/>
            <p:nvPr/>
          </p:nvSpPr>
          <p:spPr>
            <a:xfrm>
              <a:off x="6742116" y="4377908"/>
              <a:ext cx="83303" cy="83303"/>
            </a:xfrm>
            <a:custGeom>
              <a:rect b="b" l="l" r="r" t="t"/>
              <a:pathLst>
                <a:path extrusionOk="0" h="2787" w="2787">
                  <a:moveTo>
                    <a:pt x="1405" y="1"/>
                  </a:moveTo>
                  <a:cubicBezTo>
                    <a:pt x="620" y="1"/>
                    <a:pt x="0" y="620"/>
                    <a:pt x="0" y="1382"/>
                  </a:cubicBezTo>
                  <a:cubicBezTo>
                    <a:pt x="0" y="2168"/>
                    <a:pt x="620" y="2787"/>
                    <a:pt x="1405" y="2787"/>
                  </a:cubicBezTo>
                  <a:cubicBezTo>
                    <a:pt x="2168" y="2787"/>
                    <a:pt x="2787" y="2168"/>
                    <a:pt x="2787" y="1382"/>
                  </a:cubicBezTo>
                  <a:cubicBezTo>
                    <a:pt x="2787" y="620"/>
                    <a:pt x="2168" y="1"/>
                    <a:pt x="1405"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66"/>
            <p:cNvSpPr/>
            <p:nvPr/>
          </p:nvSpPr>
          <p:spPr>
            <a:xfrm>
              <a:off x="6871661" y="4377908"/>
              <a:ext cx="84021" cy="83303"/>
            </a:xfrm>
            <a:custGeom>
              <a:rect b="b" l="l" r="r" t="t"/>
              <a:pathLst>
                <a:path extrusionOk="0" h="2787" w="2811">
                  <a:moveTo>
                    <a:pt x="1406" y="1"/>
                  </a:moveTo>
                  <a:cubicBezTo>
                    <a:pt x="620" y="1"/>
                    <a:pt x="1" y="620"/>
                    <a:pt x="1" y="1382"/>
                  </a:cubicBezTo>
                  <a:cubicBezTo>
                    <a:pt x="1" y="2168"/>
                    <a:pt x="644" y="2787"/>
                    <a:pt x="1406" y="2787"/>
                  </a:cubicBezTo>
                  <a:cubicBezTo>
                    <a:pt x="2192" y="2787"/>
                    <a:pt x="2811" y="2168"/>
                    <a:pt x="2811" y="1382"/>
                  </a:cubicBezTo>
                  <a:cubicBezTo>
                    <a:pt x="2811" y="620"/>
                    <a:pt x="2192" y="1"/>
                    <a:pt x="1406"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66"/>
            <p:cNvSpPr/>
            <p:nvPr/>
          </p:nvSpPr>
          <p:spPr>
            <a:xfrm>
              <a:off x="6913657" y="4377908"/>
              <a:ext cx="42025" cy="83303"/>
            </a:xfrm>
            <a:custGeom>
              <a:rect b="b" l="l" r="r" t="t"/>
              <a:pathLst>
                <a:path extrusionOk="0" h="2787" w="1406">
                  <a:moveTo>
                    <a:pt x="1" y="1"/>
                  </a:moveTo>
                  <a:lnTo>
                    <a:pt x="1" y="2787"/>
                  </a:lnTo>
                  <a:cubicBezTo>
                    <a:pt x="787" y="2787"/>
                    <a:pt x="1406" y="2168"/>
                    <a:pt x="1406" y="1382"/>
                  </a:cubicBezTo>
                  <a:cubicBezTo>
                    <a:pt x="1406" y="620"/>
                    <a:pt x="787"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66"/>
            <p:cNvSpPr/>
            <p:nvPr/>
          </p:nvSpPr>
          <p:spPr>
            <a:xfrm>
              <a:off x="7001923" y="4377908"/>
              <a:ext cx="83303" cy="83303"/>
            </a:xfrm>
            <a:custGeom>
              <a:rect b="b" l="l" r="r" t="t"/>
              <a:pathLst>
                <a:path extrusionOk="0" h="2787" w="2787">
                  <a:moveTo>
                    <a:pt x="1382" y="1"/>
                  </a:moveTo>
                  <a:cubicBezTo>
                    <a:pt x="620" y="1"/>
                    <a:pt x="1" y="620"/>
                    <a:pt x="1" y="1382"/>
                  </a:cubicBezTo>
                  <a:cubicBezTo>
                    <a:pt x="1" y="2168"/>
                    <a:pt x="620" y="2787"/>
                    <a:pt x="1382" y="2787"/>
                  </a:cubicBezTo>
                  <a:cubicBezTo>
                    <a:pt x="2168" y="2787"/>
                    <a:pt x="2787" y="2168"/>
                    <a:pt x="2787" y="1382"/>
                  </a:cubicBezTo>
                  <a:cubicBezTo>
                    <a:pt x="2787" y="620"/>
                    <a:pt x="2168" y="1"/>
                    <a:pt x="13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66"/>
            <p:cNvSpPr/>
            <p:nvPr/>
          </p:nvSpPr>
          <p:spPr>
            <a:xfrm>
              <a:off x="6863830" y="4169334"/>
              <a:ext cx="98966" cy="85456"/>
            </a:xfrm>
            <a:custGeom>
              <a:rect b="b" l="l" r="r" t="t"/>
              <a:pathLst>
                <a:path extrusionOk="0" h="2859" w="3311">
                  <a:moveTo>
                    <a:pt x="1668" y="1"/>
                  </a:moveTo>
                  <a:lnTo>
                    <a:pt x="1" y="2859"/>
                  </a:lnTo>
                  <a:lnTo>
                    <a:pt x="3311" y="2859"/>
                  </a:lnTo>
                  <a:lnTo>
                    <a:pt x="1668"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66"/>
            <p:cNvSpPr/>
            <p:nvPr/>
          </p:nvSpPr>
          <p:spPr>
            <a:xfrm>
              <a:off x="6912940" y="4169334"/>
              <a:ext cx="49857" cy="85456"/>
            </a:xfrm>
            <a:custGeom>
              <a:rect b="b" l="l" r="r" t="t"/>
              <a:pathLst>
                <a:path extrusionOk="0" h="2859" w="1668">
                  <a:moveTo>
                    <a:pt x="1" y="1"/>
                  </a:moveTo>
                  <a:lnTo>
                    <a:pt x="1" y="2859"/>
                  </a:lnTo>
                  <a:lnTo>
                    <a:pt x="1668" y="2859"/>
                  </a:lnTo>
                  <a:lnTo>
                    <a:pt x="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8" name="Google Shape;4128;p66"/>
          <p:cNvGrpSpPr/>
          <p:nvPr/>
        </p:nvGrpSpPr>
        <p:grpSpPr>
          <a:xfrm>
            <a:off x="7749875" y="4153671"/>
            <a:ext cx="344574" cy="342421"/>
            <a:chOff x="7406975" y="4153671"/>
            <a:chExt cx="344574" cy="342421"/>
          </a:xfrm>
        </p:grpSpPr>
        <p:sp>
          <p:nvSpPr>
            <p:cNvPr id="4129" name="Google Shape;4129;p66"/>
            <p:cNvSpPr/>
            <p:nvPr/>
          </p:nvSpPr>
          <p:spPr>
            <a:xfrm>
              <a:off x="7518735" y="4264743"/>
              <a:ext cx="121055" cy="121025"/>
            </a:xfrm>
            <a:custGeom>
              <a:rect b="b" l="l" r="r" t="t"/>
              <a:pathLst>
                <a:path extrusionOk="0" h="4049" w="4050">
                  <a:moveTo>
                    <a:pt x="2025" y="0"/>
                  </a:moveTo>
                  <a:cubicBezTo>
                    <a:pt x="906" y="0"/>
                    <a:pt x="1" y="905"/>
                    <a:pt x="1" y="2024"/>
                  </a:cubicBezTo>
                  <a:cubicBezTo>
                    <a:pt x="1" y="3144"/>
                    <a:pt x="906" y="4048"/>
                    <a:pt x="2025" y="4048"/>
                  </a:cubicBezTo>
                  <a:cubicBezTo>
                    <a:pt x="3121" y="4048"/>
                    <a:pt x="4049" y="3144"/>
                    <a:pt x="4049" y="2024"/>
                  </a:cubicBezTo>
                  <a:cubicBezTo>
                    <a:pt x="4049" y="905"/>
                    <a:pt x="3121" y="0"/>
                    <a:pt x="2025"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66"/>
            <p:cNvSpPr/>
            <p:nvPr/>
          </p:nvSpPr>
          <p:spPr>
            <a:xfrm>
              <a:off x="7579950" y="4264026"/>
              <a:ext cx="60557" cy="121742"/>
            </a:xfrm>
            <a:custGeom>
              <a:rect b="b" l="l" r="r" t="t"/>
              <a:pathLst>
                <a:path extrusionOk="0" h="4073" w="2026">
                  <a:moveTo>
                    <a:pt x="1" y="0"/>
                  </a:moveTo>
                  <a:lnTo>
                    <a:pt x="1" y="4072"/>
                  </a:lnTo>
                  <a:cubicBezTo>
                    <a:pt x="1096" y="4072"/>
                    <a:pt x="2025" y="3168"/>
                    <a:pt x="2025" y="2048"/>
                  </a:cubicBezTo>
                  <a:cubicBezTo>
                    <a:pt x="2025" y="905"/>
                    <a:pt x="1096" y="0"/>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66"/>
            <p:cNvSpPr/>
            <p:nvPr/>
          </p:nvSpPr>
          <p:spPr>
            <a:xfrm>
              <a:off x="7406975" y="4347300"/>
              <a:ext cx="148822" cy="148792"/>
            </a:xfrm>
            <a:custGeom>
              <a:rect b="b" l="l" r="r" t="t"/>
              <a:pathLst>
                <a:path extrusionOk="0" h="4978" w="4979">
                  <a:moveTo>
                    <a:pt x="1" y="0"/>
                  </a:moveTo>
                  <a:cubicBezTo>
                    <a:pt x="358" y="2596"/>
                    <a:pt x="2382" y="4644"/>
                    <a:pt x="4978" y="4978"/>
                  </a:cubicBezTo>
                  <a:lnTo>
                    <a:pt x="4978" y="2620"/>
                  </a:lnTo>
                  <a:cubicBezTo>
                    <a:pt x="3692" y="2334"/>
                    <a:pt x="2668" y="1310"/>
                    <a:pt x="2359"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66"/>
            <p:cNvSpPr/>
            <p:nvPr/>
          </p:nvSpPr>
          <p:spPr>
            <a:xfrm>
              <a:off x="7602727" y="4153671"/>
              <a:ext cx="148822" cy="147388"/>
            </a:xfrm>
            <a:custGeom>
              <a:rect b="b" l="l" r="r" t="t"/>
              <a:pathLst>
                <a:path extrusionOk="0" h="4931" w="4979">
                  <a:moveTo>
                    <a:pt x="1" y="1"/>
                  </a:moveTo>
                  <a:lnTo>
                    <a:pt x="1" y="2335"/>
                  </a:lnTo>
                  <a:cubicBezTo>
                    <a:pt x="1287" y="2644"/>
                    <a:pt x="2311" y="3645"/>
                    <a:pt x="2621" y="4931"/>
                  </a:cubicBezTo>
                  <a:lnTo>
                    <a:pt x="4978" y="4931"/>
                  </a:lnTo>
                  <a:cubicBezTo>
                    <a:pt x="4621" y="2382"/>
                    <a:pt x="2597" y="311"/>
                    <a:pt x="1"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66"/>
            <p:cNvSpPr/>
            <p:nvPr/>
          </p:nvSpPr>
          <p:spPr>
            <a:xfrm>
              <a:off x="7406975" y="4153671"/>
              <a:ext cx="148822" cy="147388"/>
            </a:xfrm>
            <a:custGeom>
              <a:rect b="b" l="l" r="r" t="t"/>
              <a:pathLst>
                <a:path extrusionOk="0" h="4931" w="4979">
                  <a:moveTo>
                    <a:pt x="4978" y="1"/>
                  </a:moveTo>
                  <a:cubicBezTo>
                    <a:pt x="2430" y="358"/>
                    <a:pt x="358" y="2382"/>
                    <a:pt x="1" y="4931"/>
                  </a:cubicBezTo>
                  <a:lnTo>
                    <a:pt x="2359" y="4931"/>
                  </a:lnTo>
                  <a:cubicBezTo>
                    <a:pt x="2692" y="3645"/>
                    <a:pt x="3692" y="2644"/>
                    <a:pt x="4978" y="2335"/>
                  </a:cubicBezTo>
                  <a:lnTo>
                    <a:pt x="4978"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66"/>
            <p:cNvSpPr/>
            <p:nvPr/>
          </p:nvSpPr>
          <p:spPr>
            <a:xfrm>
              <a:off x="7602727" y="4347300"/>
              <a:ext cx="148822" cy="148792"/>
            </a:xfrm>
            <a:custGeom>
              <a:rect b="b" l="l" r="r" t="t"/>
              <a:pathLst>
                <a:path extrusionOk="0" h="4978" w="4979">
                  <a:moveTo>
                    <a:pt x="2621" y="0"/>
                  </a:moveTo>
                  <a:cubicBezTo>
                    <a:pt x="2335" y="1310"/>
                    <a:pt x="1311" y="2334"/>
                    <a:pt x="1" y="2620"/>
                  </a:cubicBezTo>
                  <a:lnTo>
                    <a:pt x="1" y="4978"/>
                  </a:lnTo>
                  <a:cubicBezTo>
                    <a:pt x="2597" y="4620"/>
                    <a:pt x="4621" y="2596"/>
                    <a:pt x="4978"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4138" name="Shape 4138"/>
        <p:cNvGrpSpPr/>
        <p:nvPr/>
      </p:nvGrpSpPr>
      <p:grpSpPr>
        <a:xfrm>
          <a:off x="0" y="0"/>
          <a:ext cx="0" cy="0"/>
          <a:chOff x="0" y="0"/>
          <a:chExt cx="0" cy="0"/>
        </a:xfrm>
      </p:grpSpPr>
      <p:sp>
        <p:nvSpPr>
          <p:cNvPr id="4139" name="Google Shape;4139;p67"/>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Premium Icons</a:t>
            </a:r>
            <a:endParaRPr>
              <a:solidFill>
                <a:srgbClr val="FFFFFF"/>
              </a:solidFill>
              <a:latin typeface="Arial"/>
              <a:ea typeface="Arial"/>
              <a:cs typeface="Arial"/>
              <a:sym typeface="Arial"/>
            </a:endParaRPr>
          </a:p>
        </p:txBody>
      </p:sp>
      <p:sp>
        <p:nvSpPr>
          <p:cNvPr id="4140" name="Google Shape;4140;p67"/>
          <p:cNvSpPr/>
          <p:nvPr/>
        </p:nvSpPr>
        <p:spPr>
          <a:xfrm>
            <a:off x="1093550" y="1967431"/>
            <a:ext cx="339124" cy="338212"/>
          </a:xfrm>
          <a:custGeom>
            <a:rect b="b" l="l" r="r" t="t"/>
            <a:pathLst>
              <a:path extrusionOk="0" h="11496" w="11527">
                <a:moveTo>
                  <a:pt x="2906" y="723"/>
                </a:moveTo>
                <a:cubicBezTo>
                  <a:pt x="3430" y="723"/>
                  <a:pt x="3882" y="1152"/>
                  <a:pt x="3882" y="1700"/>
                </a:cubicBezTo>
                <a:cubicBezTo>
                  <a:pt x="3882" y="2224"/>
                  <a:pt x="3430" y="2676"/>
                  <a:pt x="2906" y="2676"/>
                </a:cubicBezTo>
                <a:cubicBezTo>
                  <a:pt x="2358" y="2676"/>
                  <a:pt x="1906" y="2224"/>
                  <a:pt x="1906" y="1700"/>
                </a:cubicBezTo>
                <a:cubicBezTo>
                  <a:pt x="1906" y="1152"/>
                  <a:pt x="2358" y="723"/>
                  <a:pt x="2906" y="723"/>
                </a:cubicBezTo>
                <a:close/>
                <a:moveTo>
                  <a:pt x="8740" y="723"/>
                </a:moveTo>
                <a:cubicBezTo>
                  <a:pt x="9264" y="723"/>
                  <a:pt x="9717" y="1152"/>
                  <a:pt x="9717" y="1700"/>
                </a:cubicBezTo>
                <a:cubicBezTo>
                  <a:pt x="9717" y="2224"/>
                  <a:pt x="9264" y="2676"/>
                  <a:pt x="8740" y="2676"/>
                </a:cubicBezTo>
                <a:cubicBezTo>
                  <a:pt x="8193" y="2676"/>
                  <a:pt x="7740" y="2224"/>
                  <a:pt x="7740" y="1700"/>
                </a:cubicBezTo>
                <a:cubicBezTo>
                  <a:pt x="7740" y="1152"/>
                  <a:pt x="8193" y="723"/>
                  <a:pt x="8740" y="723"/>
                </a:cubicBezTo>
                <a:close/>
                <a:moveTo>
                  <a:pt x="2906" y="5415"/>
                </a:moveTo>
                <a:cubicBezTo>
                  <a:pt x="3096" y="5415"/>
                  <a:pt x="3287" y="5605"/>
                  <a:pt x="3287" y="5796"/>
                </a:cubicBezTo>
                <a:cubicBezTo>
                  <a:pt x="3287" y="6010"/>
                  <a:pt x="3096" y="6201"/>
                  <a:pt x="2906" y="6201"/>
                </a:cubicBezTo>
                <a:cubicBezTo>
                  <a:pt x="2692" y="6201"/>
                  <a:pt x="2501" y="6010"/>
                  <a:pt x="2501" y="5796"/>
                </a:cubicBezTo>
                <a:cubicBezTo>
                  <a:pt x="2501" y="5605"/>
                  <a:pt x="2692" y="5415"/>
                  <a:pt x="2906" y="5415"/>
                </a:cubicBezTo>
                <a:close/>
                <a:moveTo>
                  <a:pt x="5811" y="5415"/>
                </a:moveTo>
                <a:cubicBezTo>
                  <a:pt x="6026" y="5415"/>
                  <a:pt x="6192" y="5605"/>
                  <a:pt x="6192" y="5796"/>
                </a:cubicBezTo>
                <a:cubicBezTo>
                  <a:pt x="6192" y="6010"/>
                  <a:pt x="6026" y="6201"/>
                  <a:pt x="5811" y="6201"/>
                </a:cubicBezTo>
                <a:cubicBezTo>
                  <a:pt x="5597" y="6201"/>
                  <a:pt x="5430" y="6010"/>
                  <a:pt x="5430" y="5796"/>
                </a:cubicBezTo>
                <a:cubicBezTo>
                  <a:pt x="5430" y="5605"/>
                  <a:pt x="5597" y="5415"/>
                  <a:pt x="5811" y="5415"/>
                </a:cubicBezTo>
                <a:close/>
                <a:moveTo>
                  <a:pt x="8740" y="5415"/>
                </a:moveTo>
                <a:cubicBezTo>
                  <a:pt x="8931" y="5415"/>
                  <a:pt x="9121" y="5605"/>
                  <a:pt x="9121" y="5796"/>
                </a:cubicBezTo>
                <a:cubicBezTo>
                  <a:pt x="9121" y="6010"/>
                  <a:pt x="8931" y="6201"/>
                  <a:pt x="8740" y="6201"/>
                </a:cubicBezTo>
                <a:cubicBezTo>
                  <a:pt x="8526" y="6201"/>
                  <a:pt x="8336" y="6010"/>
                  <a:pt x="8336" y="5796"/>
                </a:cubicBezTo>
                <a:cubicBezTo>
                  <a:pt x="8336" y="5605"/>
                  <a:pt x="8526" y="5415"/>
                  <a:pt x="8740" y="5415"/>
                </a:cubicBezTo>
                <a:close/>
                <a:moveTo>
                  <a:pt x="5811" y="8892"/>
                </a:moveTo>
                <a:cubicBezTo>
                  <a:pt x="6359" y="8892"/>
                  <a:pt x="6788" y="9344"/>
                  <a:pt x="6788" y="9892"/>
                </a:cubicBezTo>
                <a:cubicBezTo>
                  <a:pt x="6788" y="10416"/>
                  <a:pt x="6359" y="10868"/>
                  <a:pt x="5811" y="10868"/>
                </a:cubicBezTo>
                <a:cubicBezTo>
                  <a:pt x="5287" y="10868"/>
                  <a:pt x="4835" y="10416"/>
                  <a:pt x="4835" y="9892"/>
                </a:cubicBezTo>
                <a:cubicBezTo>
                  <a:pt x="4835" y="9344"/>
                  <a:pt x="5287" y="8892"/>
                  <a:pt x="5811" y="8892"/>
                </a:cubicBezTo>
                <a:close/>
                <a:moveTo>
                  <a:pt x="2813" y="1"/>
                </a:moveTo>
                <a:cubicBezTo>
                  <a:pt x="1912" y="1"/>
                  <a:pt x="1191" y="730"/>
                  <a:pt x="1191" y="1628"/>
                </a:cubicBezTo>
                <a:cubicBezTo>
                  <a:pt x="1191" y="2438"/>
                  <a:pt x="1763" y="3105"/>
                  <a:pt x="2501" y="3248"/>
                </a:cubicBezTo>
                <a:lnTo>
                  <a:pt x="2501" y="4700"/>
                </a:lnTo>
                <a:cubicBezTo>
                  <a:pt x="2191" y="4819"/>
                  <a:pt x="1953" y="5058"/>
                  <a:pt x="1834" y="5391"/>
                </a:cubicBezTo>
                <a:lnTo>
                  <a:pt x="0" y="5391"/>
                </a:lnTo>
                <a:lnTo>
                  <a:pt x="0" y="6082"/>
                </a:lnTo>
                <a:lnTo>
                  <a:pt x="1834" y="6082"/>
                </a:lnTo>
                <a:cubicBezTo>
                  <a:pt x="1977" y="6486"/>
                  <a:pt x="2358" y="6820"/>
                  <a:pt x="2834" y="6820"/>
                </a:cubicBezTo>
                <a:cubicBezTo>
                  <a:pt x="3311" y="6820"/>
                  <a:pt x="3692" y="6510"/>
                  <a:pt x="3858" y="6082"/>
                </a:cubicBezTo>
                <a:lnTo>
                  <a:pt x="4740" y="6082"/>
                </a:lnTo>
                <a:cubicBezTo>
                  <a:pt x="4859" y="6391"/>
                  <a:pt x="5097" y="6629"/>
                  <a:pt x="5430" y="6748"/>
                </a:cubicBezTo>
                <a:lnTo>
                  <a:pt x="5430" y="8201"/>
                </a:lnTo>
                <a:cubicBezTo>
                  <a:pt x="4621" y="8392"/>
                  <a:pt x="4049" y="9106"/>
                  <a:pt x="4120" y="9963"/>
                </a:cubicBezTo>
                <a:cubicBezTo>
                  <a:pt x="4168" y="10773"/>
                  <a:pt x="4835" y="11416"/>
                  <a:pt x="5645" y="11487"/>
                </a:cubicBezTo>
                <a:cubicBezTo>
                  <a:pt x="5699" y="11493"/>
                  <a:pt x="5752" y="11495"/>
                  <a:pt x="5805" y="11495"/>
                </a:cubicBezTo>
                <a:cubicBezTo>
                  <a:pt x="6708" y="11495"/>
                  <a:pt x="7431" y="10744"/>
                  <a:pt x="7431" y="9844"/>
                </a:cubicBezTo>
                <a:cubicBezTo>
                  <a:pt x="7431" y="9035"/>
                  <a:pt x="6859" y="8392"/>
                  <a:pt x="6121" y="8249"/>
                </a:cubicBezTo>
                <a:lnTo>
                  <a:pt x="6121" y="6772"/>
                </a:lnTo>
                <a:cubicBezTo>
                  <a:pt x="6430" y="6677"/>
                  <a:pt x="6669" y="6415"/>
                  <a:pt x="6788" y="6105"/>
                </a:cubicBezTo>
                <a:lnTo>
                  <a:pt x="7693" y="6105"/>
                </a:lnTo>
                <a:cubicBezTo>
                  <a:pt x="7835" y="6510"/>
                  <a:pt x="8216" y="6844"/>
                  <a:pt x="8693" y="6844"/>
                </a:cubicBezTo>
                <a:cubicBezTo>
                  <a:pt x="9169" y="6844"/>
                  <a:pt x="9574" y="6558"/>
                  <a:pt x="9717" y="6105"/>
                </a:cubicBezTo>
                <a:lnTo>
                  <a:pt x="11527" y="6105"/>
                </a:lnTo>
                <a:lnTo>
                  <a:pt x="11527" y="5439"/>
                </a:lnTo>
                <a:lnTo>
                  <a:pt x="9741" y="5439"/>
                </a:lnTo>
                <a:cubicBezTo>
                  <a:pt x="9622" y="5129"/>
                  <a:pt x="9383" y="4891"/>
                  <a:pt x="9050" y="4772"/>
                </a:cubicBezTo>
                <a:lnTo>
                  <a:pt x="9050" y="3295"/>
                </a:lnTo>
                <a:cubicBezTo>
                  <a:pt x="9860" y="3129"/>
                  <a:pt x="10431" y="2414"/>
                  <a:pt x="10360" y="1557"/>
                </a:cubicBezTo>
                <a:cubicBezTo>
                  <a:pt x="10312" y="747"/>
                  <a:pt x="9645" y="80"/>
                  <a:pt x="8859" y="33"/>
                </a:cubicBezTo>
                <a:cubicBezTo>
                  <a:pt x="8804" y="27"/>
                  <a:pt x="8750" y="25"/>
                  <a:pt x="8696" y="25"/>
                </a:cubicBezTo>
                <a:cubicBezTo>
                  <a:pt x="7775" y="25"/>
                  <a:pt x="7073" y="776"/>
                  <a:pt x="7073" y="1676"/>
                </a:cubicBezTo>
                <a:cubicBezTo>
                  <a:pt x="7073" y="2462"/>
                  <a:pt x="7621" y="3129"/>
                  <a:pt x="8383" y="3272"/>
                </a:cubicBezTo>
                <a:lnTo>
                  <a:pt x="8383" y="4724"/>
                </a:lnTo>
                <a:cubicBezTo>
                  <a:pt x="8050" y="4843"/>
                  <a:pt x="7812" y="5081"/>
                  <a:pt x="7693" y="5415"/>
                </a:cubicBezTo>
                <a:lnTo>
                  <a:pt x="6788" y="5415"/>
                </a:lnTo>
                <a:cubicBezTo>
                  <a:pt x="6645" y="5010"/>
                  <a:pt x="6264" y="4677"/>
                  <a:pt x="5787" y="4677"/>
                </a:cubicBezTo>
                <a:cubicBezTo>
                  <a:pt x="5311" y="4677"/>
                  <a:pt x="4930" y="4962"/>
                  <a:pt x="4763" y="5415"/>
                </a:cubicBezTo>
                <a:lnTo>
                  <a:pt x="3882" y="5415"/>
                </a:lnTo>
                <a:cubicBezTo>
                  <a:pt x="3763" y="5081"/>
                  <a:pt x="3525" y="4843"/>
                  <a:pt x="3192" y="4724"/>
                </a:cubicBezTo>
                <a:lnTo>
                  <a:pt x="3192" y="3272"/>
                </a:lnTo>
                <a:cubicBezTo>
                  <a:pt x="4001" y="3105"/>
                  <a:pt x="4573" y="2390"/>
                  <a:pt x="4501" y="1509"/>
                </a:cubicBezTo>
                <a:cubicBezTo>
                  <a:pt x="4454" y="723"/>
                  <a:pt x="3787" y="57"/>
                  <a:pt x="2977" y="9"/>
                </a:cubicBezTo>
                <a:cubicBezTo>
                  <a:pt x="2922" y="4"/>
                  <a:pt x="2867" y="1"/>
                  <a:pt x="281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141" name="Google Shape;4141;p67"/>
          <p:cNvGrpSpPr/>
          <p:nvPr/>
        </p:nvGrpSpPr>
        <p:grpSpPr>
          <a:xfrm>
            <a:off x="1833752" y="1922125"/>
            <a:ext cx="339154" cy="337032"/>
            <a:chOff x="2367152" y="1922125"/>
            <a:chExt cx="339154" cy="337032"/>
          </a:xfrm>
        </p:grpSpPr>
        <p:sp>
          <p:nvSpPr>
            <p:cNvPr id="4142" name="Google Shape;4142;p67"/>
            <p:cNvSpPr/>
            <p:nvPr/>
          </p:nvSpPr>
          <p:spPr>
            <a:xfrm>
              <a:off x="2367152" y="1922125"/>
              <a:ext cx="235448" cy="122652"/>
            </a:xfrm>
            <a:custGeom>
              <a:rect b="b" l="l" r="r" t="t"/>
              <a:pathLst>
                <a:path extrusionOk="0" h="4169" w="8003">
                  <a:moveTo>
                    <a:pt x="1096" y="1692"/>
                  </a:moveTo>
                  <a:cubicBezTo>
                    <a:pt x="1311" y="1692"/>
                    <a:pt x="1501" y="1859"/>
                    <a:pt x="1501" y="2073"/>
                  </a:cubicBezTo>
                  <a:cubicBezTo>
                    <a:pt x="1501" y="2287"/>
                    <a:pt x="1311" y="2454"/>
                    <a:pt x="1096" y="2454"/>
                  </a:cubicBezTo>
                  <a:cubicBezTo>
                    <a:pt x="906" y="2454"/>
                    <a:pt x="715" y="2287"/>
                    <a:pt x="715" y="2073"/>
                  </a:cubicBezTo>
                  <a:cubicBezTo>
                    <a:pt x="715" y="1859"/>
                    <a:pt x="906" y="1692"/>
                    <a:pt x="1096" y="1692"/>
                  </a:cubicBezTo>
                  <a:close/>
                  <a:moveTo>
                    <a:pt x="5716" y="1311"/>
                  </a:moveTo>
                  <a:lnTo>
                    <a:pt x="6859" y="2097"/>
                  </a:lnTo>
                  <a:lnTo>
                    <a:pt x="5716" y="2906"/>
                  </a:lnTo>
                  <a:lnTo>
                    <a:pt x="5716" y="2502"/>
                  </a:lnTo>
                  <a:lnTo>
                    <a:pt x="3930" y="2502"/>
                  </a:lnTo>
                  <a:lnTo>
                    <a:pt x="3930" y="1692"/>
                  </a:lnTo>
                  <a:lnTo>
                    <a:pt x="5716" y="1692"/>
                  </a:lnTo>
                  <a:lnTo>
                    <a:pt x="5716" y="1311"/>
                  </a:lnTo>
                  <a:close/>
                  <a:moveTo>
                    <a:pt x="5026" y="1"/>
                  </a:moveTo>
                  <a:lnTo>
                    <a:pt x="5026" y="1001"/>
                  </a:lnTo>
                  <a:lnTo>
                    <a:pt x="3240" y="1001"/>
                  </a:lnTo>
                  <a:lnTo>
                    <a:pt x="3240" y="1716"/>
                  </a:lnTo>
                  <a:lnTo>
                    <a:pt x="2120" y="1716"/>
                  </a:lnTo>
                  <a:cubicBezTo>
                    <a:pt x="1987" y="1294"/>
                    <a:pt x="1585" y="996"/>
                    <a:pt x="1126" y="996"/>
                  </a:cubicBezTo>
                  <a:cubicBezTo>
                    <a:pt x="1093" y="996"/>
                    <a:pt x="1059" y="998"/>
                    <a:pt x="1025" y="1001"/>
                  </a:cubicBezTo>
                  <a:cubicBezTo>
                    <a:pt x="501" y="1025"/>
                    <a:pt x="96" y="1477"/>
                    <a:pt x="25" y="1978"/>
                  </a:cubicBezTo>
                  <a:cubicBezTo>
                    <a:pt x="1" y="2644"/>
                    <a:pt x="477" y="3144"/>
                    <a:pt x="1096" y="3144"/>
                  </a:cubicBezTo>
                  <a:cubicBezTo>
                    <a:pt x="1573" y="3144"/>
                    <a:pt x="1977" y="2859"/>
                    <a:pt x="2120" y="2406"/>
                  </a:cubicBezTo>
                  <a:lnTo>
                    <a:pt x="3240" y="2406"/>
                  </a:lnTo>
                  <a:lnTo>
                    <a:pt x="3240" y="3144"/>
                  </a:lnTo>
                  <a:lnTo>
                    <a:pt x="5026" y="3144"/>
                  </a:lnTo>
                  <a:lnTo>
                    <a:pt x="5026" y="4169"/>
                  </a:lnTo>
                  <a:lnTo>
                    <a:pt x="8003" y="2073"/>
                  </a:lnTo>
                  <a:lnTo>
                    <a:pt x="50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43" name="Google Shape;4143;p67"/>
            <p:cNvSpPr/>
            <p:nvPr/>
          </p:nvSpPr>
          <p:spPr>
            <a:xfrm>
              <a:off x="2367152" y="2028624"/>
              <a:ext cx="286580" cy="122652"/>
            </a:xfrm>
            <a:custGeom>
              <a:rect b="b" l="l" r="r" t="t"/>
              <a:pathLst>
                <a:path extrusionOk="0" h="4169" w="9741">
                  <a:moveTo>
                    <a:pt x="1096" y="1739"/>
                  </a:moveTo>
                  <a:cubicBezTo>
                    <a:pt x="1311" y="1739"/>
                    <a:pt x="1501" y="1906"/>
                    <a:pt x="1501" y="2120"/>
                  </a:cubicBezTo>
                  <a:cubicBezTo>
                    <a:pt x="1501" y="2335"/>
                    <a:pt x="1311" y="2501"/>
                    <a:pt x="1096" y="2501"/>
                  </a:cubicBezTo>
                  <a:cubicBezTo>
                    <a:pt x="906" y="2501"/>
                    <a:pt x="715" y="2311"/>
                    <a:pt x="715" y="2120"/>
                  </a:cubicBezTo>
                  <a:cubicBezTo>
                    <a:pt x="715" y="1906"/>
                    <a:pt x="906" y="1739"/>
                    <a:pt x="1096" y="1739"/>
                  </a:cubicBezTo>
                  <a:close/>
                  <a:moveTo>
                    <a:pt x="7455" y="1311"/>
                  </a:moveTo>
                  <a:lnTo>
                    <a:pt x="8574" y="2120"/>
                  </a:lnTo>
                  <a:lnTo>
                    <a:pt x="7455" y="2930"/>
                  </a:lnTo>
                  <a:lnTo>
                    <a:pt x="7455" y="2501"/>
                  </a:lnTo>
                  <a:lnTo>
                    <a:pt x="3930" y="2501"/>
                  </a:lnTo>
                  <a:lnTo>
                    <a:pt x="3930" y="1739"/>
                  </a:lnTo>
                  <a:lnTo>
                    <a:pt x="7455" y="1739"/>
                  </a:lnTo>
                  <a:lnTo>
                    <a:pt x="7455" y="1311"/>
                  </a:lnTo>
                  <a:close/>
                  <a:moveTo>
                    <a:pt x="6764" y="1"/>
                  </a:moveTo>
                  <a:lnTo>
                    <a:pt x="6764" y="1025"/>
                  </a:lnTo>
                  <a:lnTo>
                    <a:pt x="3240" y="1025"/>
                  </a:lnTo>
                  <a:lnTo>
                    <a:pt x="3240" y="1715"/>
                  </a:lnTo>
                  <a:lnTo>
                    <a:pt x="2120" y="1715"/>
                  </a:lnTo>
                  <a:cubicBezTo>
                    <a:pt x="1991" y="1326"/>
                    <a:pt x="1605" y="1015"/>
                    <a:pt x="1161" y="1015"/>
                  </a:cubicBezTo>
                  <a:cubicBezTo>
                    <a:pt x="1116" y="1015"/>
                    <a:pt x="1071" y="1018"/>
                    <a:pt x="1025" y="1025"/>
                  </a:cubicBezTo>
                  <a:cubicBezTo>
                    <a:pt x="501" y="1049"/>
                    <a:pt x="96" y="1501"/>
                    <a:pt x="25" y="2001"/>
                  </a:cubicBezTo>
                  <a:cubicBezTo>
                    <a:pt x="1" y="2644"/>
                    <a:pt x="477" y="3168"/>
                    <a:pt x="1096" y="3168"/>
                  </a:cubicBezTo>
                  <a:cubicBezTo>
                    <a:pt x="1573" y="3168"/>
                    <a:pt x="1977" y="2859"/>
                    <a:pt x="2120" y="2406"/>
                  </a:cubicBezTo>
                  <a:lnTo>
                    <a:pt x="3240" y="2406"/>
                  </a:lnTo>
                  <a:lnTo>
                    <a:pt x="3240" y="3168"/>
                  </a:lnTo>
                  <a:lnTo>
                    <a:pt x="6764" y="3168"/>
                  </a:lnTo>
                  <a:lnTo>
                    <a:pt x="6764" y="4168"/>
                  </a:lnTo>
                  <a:lnTo>
                    <a:pt x="9741" y="2096"/>
                  </a:lnTo>
                  <a:lnTo>
                    <a:pt x="67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44" name="Google Shape;4144;p67"/>
            <p:cNvSpPr/>
            <p:nvPr/>
          </p:nvSpPr>
          <p:spPr>
            <a:xfrm>
              <a:off x="2367152" y="2136535"/>
              <a:ext cx="339154" cy="122623"/>
            </a:xfrm>
            <a:custGeom>
              <a:rect b="b" l="l" r="r" t="t"/>
              <a:pathLst>
                <a:path extrusionOk="0" h="4168" w="11528">
                  <a:moveTo>
                    <a:pt x="1096" y="1715"/>
                  </a:moveTo>
                  <a:cubicBezTo>
                    <a:pt x="1311" y="1715"/>
                    <a:pt x="1501" y="1905"/>
                    <a:pt x="1501" y="2120"/>
                  </a:cubicBezTo>
                  <a:cubicBezTo>
                    <a:pt x="1501" y="2310"/>
                    <a:pt x="1311" y="2501"/>
                    <a:pt x="1096" y="2501"/>
                  </a:cubicBezTo>
                  <a:cubicBezTo>
                    <a:pt x="906" y="2501"/>
                    <a:pt x="715" y="2310"/>
                    <a:pt x="715" y="2120"/>
                  </a:cubicBezTo>
                  <a:cubicBezTo>
                    <a:pt x="715" y="1905"/>
                    <a:pt x="906" y="1715"/>
                    <a:pt x="1096" y="1715"/>
                  </a:cubicBezTo>
                  <a:close/>
                  <a:moveTo>
                    <a:pt x="9193" y="1286"/>
                  </a:moveTo>
                  <a:lnTo>
                    <a:pt x="10336" y="2072"/>
                  </a:lnTo>
                  <a:lnTo>
                    <a:pt x="9193" y="2882"/>
                  </a:lnTo>
                  <a:lnTo>
                    <a:pt x="9193" y="2477"/>
                  </a:lnTo>
                  <a:lnTo>
                    <a:pt x="3930" y="2477"/>
                  </a:lnTo>
                  <a:lnTo>
                    <a:pt x="3930" y="1691"/>
                  </a:lnTo>
                  <a:lnTo>
                    <a:pt x="9193" y="1691"/>
                  </a:lnTo>
                  <a:lnTo>
                    <a:pt x="9193" y="1286"/>
                  </a:lnTo>
                  <a:close/>
                  <a:moveTo>
                    <a:pt x="8550" y="0"/>
                  </a:moveTo>
                  <a:lnTo>
                    <a:pt x="8550" y="1000"/>
                  </a:lnTo>
                  <a:lnTo>
                    <a:pt x="3287" y="1000"/>
                  </a:lnTo>
                  <a:lnTo>
                    <a:pt x="3287" y="1762"/>
                  </a:lnTo>
                  <a:lnTo>
                    <a:pt x="2144" y="1762"/>
                  </a:lnTo>
                  <a:cubicBezTo>
                    <a:pt x="2014" y="1351"/>
                    <a:pt x="1629" y="1038"/>
                    <a:pt x="1184" y="1038"/>
                  </a:cubicBezTo>
                  <a:cubicBezTo>
                    <a:pt x="1139" y="1038"/>
                    <a:pt x="1094" y="1042"/>
                    <a:pt x="1049" y="1048"/>
                  </a:cubicBezTo>
                  <a:cubicBezTo>
                    <a:pt x="549" y="1072"/>
                    <a:pt x="120" y="1524"/>
                    <a:pt x="72" y="2024"/>
                  </a:cubicBezTo>
                  <a:cubicBezTo>
                    <a:pt x="1" y="2644"/>
                    <a:pt x="501" y="3191"/>
                    <a:pt x="1144" y="3191"/>
                  </a:cubicBezTo>
                  <a:cubicBezTo>
                    <a:pt x="1620" y="3191"/>
                    <a:pt x="2001" y="2882"/>
                    <a:pt x="2144" y="2429"/>
                  </a:cubicBezTo>
                  <a:lnTo>
                    <a:pt x="3287" y="2429"/>
                  </a:lnTo>
                  <a:lnTo>
                    <a:pt x="3287" y="3144"/>
                  </a:lnTo>
                  <a:lnTo>
                    <a:pt x="8550" y="3144"/>
                  </a:lnTo>
                  <a:lnTo>
                    <a:pt x="8550" y="4168"/>
                  </a:lnTo>
                  <a:lnTo>
                    <a:pt x="11527" y="2072"/>
                  </a:lnTo>
                  <a:lnTo>
                    <a:pt x="85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145" name="Google Shape;4145;p67"/>
          <p:cNvSpPr/>
          <p:nvPr/>
        </p:nvSpPr>
        <p:spPr>
          <a:xfrm>
            <a:off x="2599197" y="1955781"/>
            <a:ext cx="304115" cy="338418"/>
          </a:xfrm>
          <a:custGeom>
            <a:rect b="b" l="l" r="r" t="t"/>
            <a:pathLst>
              <a:path extrusionOk="0" h="11503" w="10337">
                <a:moveTo>
                  <a:pt x="5216" y="1643"/>
                </a:moveTo>
                <a:lnTo>
                  <a:pt x="5883" y="3215"/>
                </a:lnTo>
                <a:lnTo>
                  <a:pt x="4501" y="3215"/>
                </a:lnTo>
                <a:lnTo>
                  <a:pt x="5216" y="1643"/>
                </a:lnTo>
                <a:close/>
                <a:moveTo>
                  <a:pt x="6216" y="3882"/>
                </a:moveTo>
                <a:lnTo>
                  <a:pt x="6764" y="5120"/>
                </a:lnTo>
                <a:lnTo>
                  <a:pt x="3644" y="5120"/>
                </a:lnTo>
                <a:lnTo>
                  <a:pt x="4192" y="3882"/>
                </a:lnTo>
                <a:close/>
                <a:moveTo>
                  <a:pt x="7050" y="5811"/>
                </a:moveTo>
                <a:lnTo>
                  <a:pt x="7621" y="7073"/>
                </a:lnTo>
                <a:lnTo>
                  <a:pt x="2763" y="7073"/>
                </a:lnTo>
                <a:lnTo>
                  <a:pt x="3335" y="5811"/>
                </a:lnTo>
                <a:close/>
                <a:moveTo>
                  <a:pt x="7931" y="7716"/>
                </a:moveTo>
                <a:lnTo>
                  <a:pt x="8478" y="8978"/>
                </a:lnTo>
                <a:lnTo>
                  <a:pt x="1906" y="8978"/>
                </a:lnTo>
                <a:lnTo>
                  <a:pt x="2477" y="7716"/>
                </a:lnTo>
                <a:close/>
                <a:moveTo>
                  <a:pt x="8764" y="9597"/>
                </a:moveTo>
                <a:lnTo>
                  <a:pt x="9312" y="10836"/>
                </a:lnTo>
                <a:lnTo>
                  <a:pt x="1025" y="10836"/>
                </a:lnTo>
                <a:lnTo>
                  <a:pt x="1572" y="9597"/>
                </a:lnTo>
                <a:close/>
                <a:moveTo>
                  <a:pt x="5192" y="0"/>
                </a:moveTo>
                <a:lnTo>
                  <a:pt x="1" y="11502"/>
                </a:lnTo>
                <a:lnTo>
                  <a:pt x="10336" y="11502"/>
                </a:lnTo>
                <a:lnTo>
                  <a:pt x="51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46" name="Google Shape;4146;p67"/>
          <p:cNvSpPr/>
          <p:nvPr/>
        </p:nvSpPr>
        <p:spPr>
          <a:xfrm>
            <a:off x="3282649" y="1948073"/>
            <a:ext cx="337742" cy="339124"/>
          </a:xfrm>
          <a:custGeom>
            <a:rect b="b" l="l" r="r" t="t"/>
            <a:pathLst>
              <a:path extrusionOk="0" h="11527" w="11480">
                <a:moveTo>
                  <a:pt x="8336" y="667"/>
                </a:moveTo>
                <a:lnTo>
                  <a:pt x="8336" y="1762"/>
                </a:lnTo>
                <a:lnTo>
                  <a:pt x="6097" y="1762"/>
                </a:lnTo>
                <a:lnTo>
                  <a:pt x="6097" y="667"/>
                </a:lnTo>
                <a:close/>
                <a:moveTo>
                  <a:pt x="7669" y="4191"/>
                </a:moveTo>
                <a:lnTo>
                  <a:pt x="7669" y="4977"/>
                </a:lnTo>
                <a:lnTo>
                  <a:pt x="3764" y="4977"/>
                </a:lnTo>
                <a:lnTo>
                  <a:pt x="3764" y="4191"/>
                </a:lnTo>
                <a:close/>
                <a:moveTo>
                  <a:pt x="8503" y="5668"/>
                </a:moveTo>
                <a:lnTo>
                  <a:pt x="8503" y="6430"/>
                </a:lnTo>
                <a:lnTo>
                  <a:pt x="2978" y="6430"/>
                </a:lnTo>
                <a:lnTo>
                  <a:pt x="2978" y="5668"/>
                </a:lnTo>
                <a:close/>
                <a:moveTo>
                  <a:pt x="9241" y="7121"/>
                </a:moveTo>
                <a:lnTo>
                  <a:pt x="9241" y="7883"/>
                </a:lnTo>
                <a:lnTo>
                  <a:pt x="2168" y="7883"/>
                </a:lnTo>
                <a:lnTo>
                  <a:pt x="2168" y="7121"/>
                </a:lnTo>
                <a:close/>
                <a:moveTo>
                  <a:pt x="10003" y="8573"/>
                </a:moveTo>
                <a:lnTo>
                  <a:pt x="10003" y="9359"/>
                </a:lnTo>
                <a:lnTo>
                  <a:pt x="1454" y="9359"/>
                </a:lnTo>
                <a:lnTo>
                  <a:pt x="1454" y="8573"/>
                </a:lnTo>
                <a:close/>
                <a:moveTo>
                  <a:pt x="10789" y="10074"/>
                </a:moveTo>
                <a:lnTo>
                  <a:pt x="10789" y="10836"/>
                </a:lnTo>
                <a:lnTo>
                  <a:pt x="644" y="10836"/>
                </a:lnTo>
                <a:lnTo>
                  <a:pt x="644" y="10074"/>
                </a:lnTo>
                <a:close/>
                <a:moveTo>
                  <a:pt x="5383" y="0"/>
                </a:moveTo>
                <a:lnTo>
                  <a:pt x="5383" y="3548"/>
                </a:lnTo>
                <a:lnTo>
                  <a:pt x="3097" y="3548"/>
                </a:lnTo>
                <a:lnTo>
                  <a:pt x="3097" y="5001"/>
                </a:lnTo>
                <a:lnTo>
                  <a:pt x="2287" y="5001"/>
                </a:lnTo>
                <a:lnTo>
                  <a:pt x="2287" y="6454"/>
                </a:lnTo>
                <a:lnTo>
                  <a:pt x="1501" y="6454"/>
                </a:lnTo>
                <a:lnTo>
                  <a:pt x="1501" y="7930"/>
                </a:lnTo>
                <a:lnTo>
                  <a:pt x="787" y="7930"/>
                </a:lnTo>
                <a:lnTo>
                  <a:pt x="787" y="9383"/>
                </a:lnTo>
                <a:lnTo>
                  <a:pt x="1" y="9383"/>
                </a:lnTo>
                <a:lnTo>
                  <a:pt x="1" y="11526"/>
                </a:lnTo>
                <a:lnTo>
                  <a:pt x="11479" y="11526"/>
                </a:lnTo>
                <a:lnTo>
                  <a:pt x="11479" y="9383"/>
                </a:lnTo>
                <a:lnTo>
                  <a:pt x="10670" y="9383"/>
                </a:lnTo>
                <a:lnTo>
                  <a:pt x="10670" y="7930"/>
                </a:lnTo>
                <a:lnTo>
                  <a:pt x="9955" y="7930"/>
                </a:lnTo>
                <a:lnTo>
                  <a:pt x="9955" y="6454"/>
                </a:lnTo>
                <a:lnTo>
                  <a:pt x="9169" y="6454"/>
                </a:lnTo>
                <a:lnTo>
                  <a:pt x="9169" y="5001"/>
                </a:lnTo>
                <a:lnTo>
                  <a:pt x="8360" y="5001"/>
                </a:lnTo>
                <a:lnTo>
                  <a:pt x="8360" y="3548"/>
                </a:lnTo>
                <a:lnTo>
                  <a:pt x="6074" y="3548"/>
                </a:lnTo>
                <a:lnTo>
                  <a:pt x="6074" y="2453"/>
                </a:lnTo>
                <a:lnTo>
                  <a:pt x="8979" y="2453"/>
                </a:lnTo>
                <a:lnTo>
                  <a:pt x="89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147" name="Google Shape;4147;p67"/>
          <p:cNvGrpSpPr/>
          <p:nvPr/>
        </p:nvGrpSpPr>
        <p:grpSpPr>
          <a:xfrm>
            <a:off x="4046005" y="1953663"/>
            <a:ext cx="339830" cy="338418"/>
            <a:chOff x="4122205" y="1953663"/>
            <a:chExt cx="339830" cy="338418"/>
          </a:xfrm>
        </p:grpSpPr>
        <p:sp>
          <p:nvSpPr>
            <p:cNvPr id="4148" name="Google Shape;4148;p67"/>
            <p:cNvSpPr/>
            <p:nvPr/>
          </p:nvSpPr>
          <p:spPr>
            <a:xfrm>
              <a:off x="4122205" y="1953663"/>
              <a:ext cx="339830" cy="338418"/>
            </a:xfrm>
            <a:custGeom>
              <a:rect b="b" l="l" r="r" t="t"/>
              <a:pathLst>
                <a:path extrusionOk="0" h="11503" w="11551">
                  <a:moveTo>
                    <a:pt x="9621" y="1858"/>
                  </a:moveTo>
                  <a:lnTo>
                    <a:pt x="9621" y="2644"/>
                  </a:lnTo>
                  <a:cubicBezTo>
                    <a:pt x="9621" y="4168"/>
                    <a:pt x="8407" y="5383"/>
                    <a:pt x="6883" y="5383"/>
                  </a:cubicBezTo>
                  <a:lnTo>
                    <a:pt x="6097" y="5383"/>
                  </a:lnTo>
                  <a:lnTo>
                    <a:pt x="6097" y="4597"/>
                  </a:lnTo>
                  <a:cubicBezTo>
                    <a:pt x="6097" y="3120"/>
                    <a:pt x="7359" y="1858"/>
                    <a:pt x="8835" y="1858"/>
                  </a:cubicBezTo>
                  <a:close/>
                  <a:moveTo>
                    <a:pt x="1881" y="667"/>
                  </a:moveTo>
                  <a:cubicBezTo>
                    <a:pt x="3834" y="667"/>
                    <a:pt x="5430" y="2263"/>
                    <a:pt x="5430" y="4216"/>
                  </a:cubicBezTo>
                  <a:lnTo>
                    <a:pt x="5430" y="4597"/>
                  </a:lnTo>
                  <a:lnTo>
                    <a:pt x="5430" y="5407"/>
                  </a:lnTo>
                  <a:lnTo>
                    <a:pt x="4239" y="5407"/>
                  </a:lnTo>
                  <a:cubicBezTo>
                    <a:pt x="4225" y="5407"/>
                    <a:pt x="4210" y="5407"/>
                    <a:pt x="4196" y="5407"/>
                  </a:cubicBezTo>
                  <a:cubicBezTo>
                    <a:pt x="2263" y="5407"/>
                    <a:pt x="691" y="3820"/>
                    <a:pt x="691" y="1858"/>
                  </a:cubicBezTo>
                  <a:lnTo>
                    <a:pt x="691" y="667"/>
                  </a:lnTo>
                  <a:close/>
                  <a:moveTo>
                    <a:pt x="5430" y="6121"/>
                  </a:moveTo>
                  <a:lnTo>
                    <a:pt x="5430" y="6907"/>
                  </a:lnTo>
                  <a:cubicBezTo>
                    <a:pt x="5430" y="8383"/>
                    <a:pt x="4191" y="9645"/>
                    <a:pt x="2691" y="9645"/>
                  </a:cubicBezTo>
                  <a:lnTo>
                    <a:pt x="1905" y="9645"/>
                  </a:lnTo>
                  <a:lnTo>
                    <a:pt x="1905" y="8860"/>
                  </a:lnTo>
                  <a:cubicBezTo>
                    <a:pt x="1905" y="7335"/>
                    <a:pt x="3120" y="6121"/>
                    <a:pt x="4644" y="6121"/>
                  </a:cubicBezTo>
                  <a:close/>
                  <a:moveTo>
                    <a:pt x="7335" y="6097"/>
                  </a:moveTo>
                  <a:cubicBezTo>
                    <a:pt x="9288" y="6097"/>
                    <a:pt x="10860" y="7669"/>
                    <a:pt x="10860" y="9645"/>
                  </a:cubicBezTo>
                  <a:lnTo>
                    <a:pt x="10860" y="10836"/>
                  </a:lnTo>
                  <a:lnTo>
                    <a:pt x="9669" y="10836"/>
                  </a:lnTo>
                  <a:cubicBezTo>
                    <a:pt x="7716" y="10836"/>
                    <a:pt x="6144" y="9241"/>
                    <a:pt x="6144" y="7288"/>
                  </a:cubicBezTo>
                  <a:lnTo>
                    <a:pt x="6144" y="6097"/>
                  </a:lnTo>
                  <a:close/>
                  <a:moveTo>
                    <a:pt x="0" y="1"/>
                  </a:moveTo>
                  <a:lnTo>
                    <a:pt x="0" y="1858"/>
                  </a:lnTo>
                  <a:cubicBezTo>
                    <a:pt x="0" y="3740"/>
                    <a:pt x="1215" y="5311"/>
                    <a:pt x="2929" y="5883"/>
                  </a:cubicBezTo>
                  <a:cubicBezTo>
                    <a:pt x="1905" y="6478"/>
                    <a:pt x="1215" y="7574"/>
                    <a:pt x="1215" y="8836"/>
                  </a:cubicBezTo>
                  <a:lnTo>
                    <a:pt x="1215" y="10288"/>
                  </a:lnTo>
                  <a:lnTo>
                    <a:pt x="2644" y="10288"/>
                  </a:lnTo>
                  <a:cubicBezTo>
                    <a:pt x="3930" y="10288"/>
                    <a:pt x="5025" y="9598"/>
                    <a:pt x="5620" y="8598"/>
                  </a:cubicBezTo>
                  <a:cubicBezTo>
                    <a:pt x="6192" y="10288"/>
                    <a:pt x="7764" y="11503"/>
                    <a:pt x="9669" y="11503"/>
                  </a:cubicBezTo>
                  <a:lnTo>
                    <a:pt x="11550" y="11503"/>
                  </a:lnTo>
                  <a:lnTo>
                    <a:pt x="11550" y="9645"/>
                  </a:lnTo>
                  <a:cubicBezTo>
                    <a:pt x="11526" y="7764"/>
                    <a:pt x="10312" y="6145"/>
                    <a:pt x="8597" y="5621"/>
                  </a:cubicBezTo>
                  <a:cubicBezTo>
                    <a:pt x="9621" y="5025"/>
                    <a:pt x="10312" y="3930"/>
                    <a:pt x="10312" y="2644"/>
                  </a:cubicBezTo>
                  <a:lnTo>
                    <a:pt x="10312" y="1215"/>
                  </a:lnTo>
                  <a:lnTo>
                    <a:pt x="8835" y="1215"/>
                  </a:lnTo>
                  <a:cubicBezTo>
                    <a:pt x="7573" y="1215"/>
                    <a:pt x="6454" y="1906"/>
                    <a:pt x="5859" y="2906"/>
                  </a:cubicBezTo>
                  <a:cubicBezTo>
                    <a:pt x="5311" y="1215"/>
                    <a:pt x="3715" y="1"/>
                    <a:pt x="18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49" name="Google Shape;4149;p67"/>
            <p:cNvSpPr/>
            <p:nvPr/>
          </p:nvSpPr>
          <p:spPr>
            <a:xfrm>
              <a:off x="4190840" y="2014620"/>
              <a:ext cx="49073" cy="20359"/>
            </a:xfrm>
            <a:custGeom>
              <a:rect b="b" l="l" r="r" t="t"/>
              <a:pathLst>
                <a:path extrusionOk="0" h="692" w="1668">
                  <a:moveTo>
                    <a:pt x="1" y="0"/>
                  </a:moveTo>
                  <a:lnTo>
                    <a:pt x="1" y="691"/>
                  </a:lnTo>
                  <a:lnTo>
                    <a:pt x="1668" y="691"/>
                  </a:lnTo>
                  <a:lnTo>
                    <a:pt x="16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50" name="Google Shape;4150;p67"/>
            <p:cNvSpPr/>
            <p:nvPr/>
          </p:nvSpPr>
          <p:spPr>
            <a:xfrm>
              <a:off x="4190840" y="2053866"/>
              <a:ext cx="49073" cy="20329"/>
            </a:xfrm>
            <a:custGeom>
              <a:rect b="b" l="l" r="r" t="t"/>
              <a:pathLst>
                <a:path extrusionOk="0" h="691" w="1668">
                  <a:moveTo>
                    <a:pt x="1" y="0"/>
                  </a:moveTo>
                  <a:lnTo>
                    <a:pt x="1" y="691"/>
                  </a:lnTo>
                  <a:lnTo>
                    <a:pt x="1668" y="691"/>
                  </a:lnTo>
                  <a:lnTo>
                    <a:pt x="16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51" name="Google Shape;4151;p67"/>
            <p:cNvSpPr/>
            <p:nvPr/>
          </p:nvSpPr>
          <p:spPr>
            <a:xfrm>
              <a:off x="4343587" y="2170867"/>
              <a:ext cx="49073" cy="19623"/>
            </a:xfrm>
            <a:custGeom>
              <a:rect b="b" l="l" r="r" t="t"/>
              <a:pathLst>
                <a:path extrusionOk="0" h="667" w="1668">
                  <a:moveTo>
                    <a:pt x="1" y="0"/>
                  </a:moveTo>
                  <a:lnTo>
                    <a:pt x="1" y="667"/>
                  </a:lnTo>
                  <a:lnTo>
                    <a:pt x="1668" y="667"/>
                  </a:lnTo>
                  <a:lnTo>
                    <a:pt x="16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52" name="Google Shape;4152;p67"/>
            <p:cNvSpPr/>
            <p:nvPr/>
          </p:nvSpPr>
          <p:spPr>
            <a:xfrm>
              <a:off x="4343587" y="2210083"/>
              <a:ext cx="49073" cy="20359"/>
            </a:xfrm>
            <a:custGeom>
              <a:rect b="b" l="l" r="r" t="t"/>
              <a:pathLst>
                <a:path extrusionOk="0" h="692" w="1668">
                  <a:moveTo>
                    <a:pt x="1" y="1"/>
                  </a:moveTo>
                  <a:lnTo>
                    <a:pt x="1" y="691"/>
                  </a:lnTo>
                  <a:lnTo>
                    <a:pt x="1668" y="691"/>
                  </a:lnTo>
                  <a:lnTo>
                    <a:pt x="16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153" name="Google Shape;4153;p67"/>
          <p:cNvSpPr/>
          <p:nvPr/>
        </p:nvSpPr>
        <p:spPr>
          <a:xfrm>
            <a:off x="4780588" y="1943866"/>
            <a:ext cx="339154" cy="337712"/>
          </a:xfrm>
          <a:custGeom>
            <a:rect b="b" l="l" r="r" t="t"/>
            <a:pathLst>
              <a:path extrusionOk="0" h="11479" w="11528">
                <a:moveTo>
                  <a:pt x="1073" y="1953"/>
                </a:moveTo>
                <a:cubicBezTo>
                  <a:pt x="1287" y="1953"/>
                  <a:pt x="1477" y="2144"/>
                  <a:pt x="1477" y="2358"/>
                </a:cubicBezTo>
                <a:cubicBezTo>
                  <a:pt x="1477" y="2548"/>
                  <a:pt x="1287" y="2739"/>
                  <a:pt x="1073" y="2739"/>
                </a:cubicBezTo>
                <a:cubicBezTo>
                  <a:pt x="882" y="2739"/>
                  <a:pt x="692" y="2548"/>
                  <a:pt x="692" y="2358"/>
                </a:cubicBezTo>
                <a:cubicBezTo>
                  <a:pt x="692" y="2144"/>
                  <a:pt x="882" y="1953"/>
                  <a:pt x="1073" y="1953"/>
                </a:cubicBezTo>
                <a:close/>
                <a:moveTo>
                  <a:pt x="10456" y="1953"/>
                </a:moveTo>
                <a:cubicBezTo>
                  <a:pt x="10670" y="1953"/>
                  <a:pt x="10837" y="2144"/>
                  <a:pt x="10837" y="2358"/>
                </a:cubicBezTo>
                <a:cubicBezTo>
                  <a:pt x="10837" y="2548"/>
                  <a:pt x="10670" y="2739"/>
                  <a:pt x="10456" y="2739"/>
                </a:cubicBezTo>
                <a:cubicBezTo>
                  <a:pt x="10241" y="2739"/>
                  <a:pt x="10075" y="2548"/>
                  <a:pt x="10075" y="2358"/>
                </a:cubicBezTo>
                <a:cubicBezTo>
                  <a:pt x="10075" y="2144"/>
                  <a:pt x="10217" y="1953"/>
                  <a:pt x="10456" y="1953"/>
                </a:cubicBezTo>
                <a:close/>
                <a:moveTo>
                  <a:pt x="9408" y="2715"/>
                </a:moveTo>
                <a:cubicBezTo>
                  <a:pt x="9527" y="3025"/>
                  <a:pt x="9765" y="3263"/>
                  <a:pt x="10098" y="3382"/>
                </a:cubicBezTo>
                <a:lnTo>
                  <a:pt x="10098" y="4715"/>
                </a:lnTo>
                <a:cubicBezTo>
                  <a:pt x="9765" y="4835"/>
                  <a:pt x="9527" y="5097"/>
                  <a:pt x="9408" y="5406"/>
                </a:cubicBezTo>
                <a:lnTo>
                  <a:pt x="8217" y="5406"/>
                </a:lnTo>
                <a:cubicBezTo>
                  <a:pt x="7860" y="5406"/>
                  <a:pt x="7503" y="5263"/>
                  <a:pt x="7264" y="5025"/>
                </a:cubicBezTo>
                <a:lnTo>
                  <a:pt x="6764" y="4549"/>
                </a:lnTo>
                <a:lnTo>
                  <a:pt x="7431" y="3334"/>
                </a:lnTo>
                <a:cubicBezTo>
                  <a:pt x="7622" y="2953"/>
                  <a:pt x="8050" y="2715"/>
                  <a:pt x="8455" y="2715"/>
                </a:cubicBezTo>
                <a:close/>
                <a:moveTo>
                  <a:pt x="1073" y="5335"/>
                </a:moveTo>
                <a:cubicBezTo>
                  <a:pt x="1287" y="5335"/>
                  <a:pt x="1477" y="5501"/>
                  <a:pt x="1477" y="5716"/>
                </a:cubicBezTo>
                <a:cubicBezTo>
                  <a:pt x="1477" y="5930"/>
                  <a:pt x="1287" y="6097"/>
                  <a:pt x="1073" y="6097"/>
                </a:cubicBezTo>
                <a:cubicBezTo>
                  <a:pt x="882" y="6097"/>
                  <a:pt x="692" y="5906"/>
                  <a:pt x="692" y="5716"/>
                </a:cubicBezTo>
                <a:cubicBezTo>
                  <a:pt x="692" y="5501"/>
                  <a:pt x="882" y="5335"/>
                  <a:pt x="1073" y="5335"/>
                </a:cubicBezTo>
                <a:close/>
                <a:moveTo>
                  <a:pt x="10456" y="5358"/>
                </a:moveTo>
                <a:cubicBezTo>
                  <a:pt x="10670" y="5358"/>
                  <a:pt x="10837" y="5525"/>
                  <a:pt x="10837" y="5740"/>
                </a:cubicBezTo>
                <a:cubicBezTo>
                  <a:pt x="10837" y="5954"/>
                  <a:pt x="10670" y="6121"/>
                  <a:pt x="10456" y="6121"/>
                </a:cubicBezTo>
                <a:cubicBezTo>
                  <a:pt x="10241" y="6121"/>
                  <a:pt x="10075" y="5954"/>
                  <a:pt x="10075" y="5740"/>
                </a:cubicBezTo>
                <a:cubicBezTo>
                  <a:pt x="10075" y="5525"/>
                  <a:pt x="10241" y="5358"/>
                  <a:pt x="10456" y="5358"/>
                </a:cubicBezTo>
                <a:close/>
                <a:moveTo>
                  <a:pt x="3428" y="2707"/>
                </a:moveTo>
                <a:cubicBezTo>
                  <a:pt x="3726" y="2707"/>
                  <a:pt x="4032" y="2862"/>
                  <a:pt x="4264" y="3072"/>
                </a:cubicBezTo>
                <a:lnTo>
                  <a:pt x="5955" y="4668"/>
                </a:lnTo>
                <a:lnTo>
                  <a:pt x="5121" y="6240"/>
                </a:lnTo>
                <a:lnTo>
                  <a:pt x="4716" y="5859"/>
                </a:lnTo>
                <a:cubicBezTo>
                  <a:pt x="4335" y="5501"/>
                  <a:pt x="3811" y="5287"/>
                  <a:pt x="3287" y="5287"/>
                </a:cubicBezTo>
                <a:lnTo>
                  <a:pt x="2073" y="5287"/>
                </a:lnTo>
                <a:cubicBezTo>
                  <a:pt x="1954" y="5025"/>
                  <a:pt x="1716" y="4811"/>
                  <a:pt x="1430" y="4739"/>
                </a:cubicBezTo>
                <a:lnTo>
                  <a:pt x="1430" y="3382"/>
                </a:lnTo>
                <a:cubicBezTo>
                  <a:pt x="1763" y="3263"/>
                  <a:pt x="2001" y="3025"/>
                  <a:pt x="2120" y="2715"/>
                </a:cubicBezTo>
                <a:lnTo>
                  <a:pt x="3311" y="2715"/>
                </a:lnTo>
                <a:cubicBezTo>
                  <a:pt x="3350" y="2710"/>
                  <a:pt x="3389" y="2707"/>
                  <a:pt x="3428" y="2707"/>
                </a:cubicBezTo>
                <a:close/>
                <a:moveTo>
                  <a:pt x="6455" y="5168"/>
                </a:moveTo>
                <a:lnTo>
                  <a:pt x="6836" y="5525"/>
                </a:lnTo>
                <a:cubicBezTo>
                  <a:pt x="7217" y="5882"/>
                  <a:pt x="7717" y="6097"/>
                  <a:pt x="8241" y="6097"/>
                </a:cubicBezTo>
                <a:lnTo>
                  <a:pt x="9408" y="6097"/>
                </a:lnTo>
                <a:cubicBezTo>
                  <a:pt x="9527" y="6430"/>
                  <a:pt x="9765" y="6668"/>
                  <a:pt x="10098" y="6787"/>
                </a:cubicBezTo>
                <a:lnTo>
                  <a:pt x="10098" y="8121"/>
                </a:lnTo>
                <a:cubicBezTo>
                  <a:pt x="9836" y="8216"/>
                  <a:pt x="9598" y="8407"/>
                  <a:pt x="9479" y="8692"/>
                </a:cubicBezTo>
                <a:lnTo>
                  <a:pt x="8241" y="8692"/>
                </a:lnTo>
                <a:cubicBezTo>
                  <a:pt x="7931" y="8669"/>
                  <a:pt x="7574" y="8550"/>
                  <a:pt x="7312" y="8264"/>
                </a:cubicBezTo>
                <a:lnTo>
                  <a:pt x="5645" y="6716"/>
                </a:lnTo>
                <a:lnTo>
                  <a:pt x="6455" y="5168"/>
                </a:lnTo>
                <a:close/>
                <a:moveTo>
                  <a:pt x="3287" y="5954"/>
                </a:moveTo>
                <a:cubicBezTo>
                  <a:pt x="3645" y="5954"/>
                  <a:pt x="4002" y="6097"/>
                  <a:pt x="4240" y="6335"/>
                </a:cubicBezTo>
                <a:lnTo>
                  <a:pt x="4764" y="6835"/>
                </a:lnTo>
                <a:lnTo>
                  <a:pt x="4097" y="8121"/>
                </a:lnTo>
                <a:cubicBezTo>
                  <a:pt x="3883" y="8502"/>
                  <a:pt x="3502" y="8740"/>
                  <a:pt x="3049" y="8740"/>
                </a:cubicBezTo>
                <a:lnTo>
                  <a:pt x="2097" y="8740"/>
                </a:lnTo>
                <a:cubicBezTo>
                  <a:pt x="1978" y="8431"/>
                  <a:pt x="1739" y="8192"/>
                  <a:pt x="1406" y="8073"/>
                </a:cubicBezTo>
                <a:lnTo>
                  <a:pt x="1406" y="6716"/>
                </a:lnTo>
                <a:cubicBezTo>
                  <a:pt x="1763" y="6597"/>
                  <a:pt x="2025" y="6311"/>
                  <a:pt x="2120" y="5954"/>
                </a:cubicBezTo>
                <a:close/>
                <a:moveTo>
                  <a:pt x="1073" y="8716"/>
                </a:moveTo>
                <a:cubicBezTo>
                  <a:pt x="1287" y="8716"/>
                  <a:pt x="1477" y="8907"/>
                  <a:pt x="1477" y="9097"/>
                </a:cubicBezTo>
                <a:cubicBezTo>
                  <a:pt x="1477" y="9312"/>
                  <a:pt x="1287" y="9502"/>
                  <a:pt x="1073" y="9502"/>
                </a:cubicBezTo>
                <a:cubicBezTo>
                  <a:pt x="882" y="9502"/>
                  <a:pt x="692" y="9312"/>
                  <a:pt x="692" y="9097"/>
                </a:cubicBezTo>
                <a:cubicBezTo>
                  <a:pt x="692" y="8907"/>
                  <a:pt x="882" y="8716"/>
                  <a:pt x="1073" y="8716"/>
                </a:cubicBezTo>
                <a:close/>
                <a:moveTo>
                  <a:pt x="10456" y="8716"/>
                </a:moveTo>
                <a:cubicBezTo>
                  <a:pt x="10670" y="8716"/>
                  <a:pt x="10837" y="8907"/>
                  <a:pt x="10837" y="9097"/>
                </a:cubicBezTo>
                <a:cubicBezTo>
                  <a:pt x="10837" y="9312"/>
                  <a:pt x="10670" y="9502"/>
                  <a:pt x="10456" y="9502"/>
                </a:cubicBezTo>
                <a:cubicBezTo>
                  <a:pt x="10241" y="9502"/>
                  <a:pt x="10075" y="9312"/>
                  <a:pt x="10075" y="9097"/>
                </a:cubicBezTo>
                <a:cubicBezTo>
                  <a:pt x="10075" y="8907"/>
                  <a:pt x="10241" y="8716"/>
                  <a:pt x="10456" y="8716"/>
                </a:cubicBezTo>
                <a:close/>
                <a:moveTo>
                  <a:pt x="763" y="0"/>
                </a:moveTo>
                <a:lnTo>
                  <a:pt x="763" y="1358"/>
                </a:lnTo>
                <a:cubicBezTo>
                  <a:pt x="334" y="1524"/>
                  <a:pt x="1" y="1905"/>
                  <a:pt x="1" y="2382"/>
                </a:cubicBezTo>
                <a:cubicBezTo>
                  <a:pt x="1" y="2858"/>
                  <a:pt x="311" y="3239"/>
                  <a:pt x="763" y="3382"/>
                </a:cubicBezTo>
                <a:lnTo>
                  <a:pt x="763" y="4739"/>
                </a:lnTo>
                <a:cubicBezTo>
                  <a:pt x="334" y="4882"/>
                  <a:pt x="1" y="5263"/>
                  <a:pt x="1" y="5740"/>
                </a:cubicBezTo>
                <a:cubicBezTo>
                  <a:pt x="1" y="6216"/>
                  <a:pt x="311" y="6597"/>
                  <a:pt x="763" y="6764"/>
                </a:cubicBezTo>
                <a:lnTo>
                  <a:pt x="763" y="8097"/>
                </a:lnTo>
                <a:cubicBezTo>
                  <a:pt x="334" y="8240"/>
                  <a:pt x="1" y="8621"/>
                  <a:pt x="1" y="9097"/>
                </a:cubicBezTo>
                <a:cubicBezTo>
                  <a:pt x="1" y="9574"/>
                  <a:pt x="311" y="9955"/>
                  <a:pt x="763" y="10121"/>
                </a:cubicBezTo>
                <a:lnTo>
                  <a:pt x="763" y="11479"/>
                </a:lnTo>
                <a:lnTo>
                  <a:pt x="1430" y="11479"/>
                </a:lnTo>
                <a:lnTo>
                  <a:pt x="1430" y="10121"/>
                </a:lnTo>
                <a:cubicBezTo>
                  <a:pt x="1430" y="10121"/>
                  <a:pt x="2001" y="9764"/>
                  <a:pt x="2097" y="9455"/>
                </a:cubicBezTo>
                <a:lnTo>
                  <a:pt x="3049" y="9455"/>
                </a:lnTo>
                <a:cubicBezTo>
                  <a:pt x="3740" y="9455"/>
                  <a:pt x="4359" y="9074"/>
                  <a:pt x="4692" y="8454"/>
                </a:cubicBezTo>
                <a:lnTo>
                  <a:pt x="5288" y="7335"/>
                </a:lnTo>
                <a:lnTo>
                  <a:pt x="6836" y="8764"/>
                </a:lnTo>
                <a:cubicBezTo>
                  <a:pt x="7217" y="9121"/>
                  <a:pt x="8241" y="9335"/>
                  <a:pt x="8241" y="9335"/>
                </a:cubicBezTo>
                <a:lnTo>
                  <a:pt x="9408" y="9335"/>
                </a:lnTo>
                <a:cubicBezTo>
                  <a:pt x="9503" y="9693"/>
                  <a:pt x="9765" y="10002"/>
                  <a:pt x="10122" y="10121"/>
                </a:cubicBezTo>
                <a:lnTo>
                  <a:pt x="10122" y="11479"/>
                </a:lnTo>
                <a:lnTo>
                  <a:pt x="10789" y="11479"/>
                </a:lnTo>
                <a:lnTo>
                  <a:pt x="10789" y="10121"/>
                </a:lnTo>
                <a:cubicBezTo>
                  <a:pt x="11218" y="9955"/>
                  <a:pt x="11527" y="9574"/>
                  <a:pt x="11527" y="9097"/>
                </a:cubicBezTo>
                <a:cubicBezTo>
                  <a:pt x="11527" y="8621"/>
                  <a:pt x="11218" y="8240"/>
                  <a:pt x="10813" y="8097"/>
                </a:cubicBezTo>
                <a:lnTo>
                  <a:pt x="10813" y="6740"/>
                </a:lnTo>
                <a:cubicBezTo>
                  <a:pt x="11194" y="6597"/>
                  <a:pt x="11527" y="6192"/>
                  <a:pt x="11527" y="5740"/>
                </a:cubicBezTo>
                <a:cubicBezTo>
                  <a:pt x="11527" y="5263"/>
                  <a:pt x="11241" y="4882"/>
                  <a:pt x="10813" y="4739"/>
                </a:cubicBezTo>
                <a:lnTo>
                  <a:pt x="10813" y="3382"/>
                </a:lnTo>
                <a:cubicBezTo>
                  <a:pt x="11241" y="3239"/>
                  <a:pt x="11527" y="2858"/>
                  <a:pt x="11527" y="2382"/>
                </a:cubicBezTo>
                <a:cubicBezTo>
                  <a:pt x="11527" y="1905"/>
                  <a:pt x="11241" y="1524"/>
                  <a:pt x="10813" y="1358"/>
                </a:cubicBezTo>
                <a:lnTo>
                  <a:pt x="10813" y="0"/>
                </a:lnTo>
                <a:lnTo>
                  <a:pt x="10122" y="0"/>
                </a:lnTo>
                <a:lnTo>
                  <a:pt x="10122" y="1358"/>
                </a:lnTo>
                <a:cubicBezTo>
                  <a:pt x="9813" y="1477"/>
                  <a:pt x="9574" y="1715"/>
                  <a:pt x="9455" y="2048"/>
                </a:cubicBezTo>
                <a:lnTo>
                  <a:pt x="8503" y="2048"/>
                </a:lnTo>
                <a:cubicBezTo>
                  <a:pt x="7812" y="2048"/>
                  <a:pt x="7193" y="2429"/>
                  <a:pt x="6860" y="3025"/>
                </a:cubicBezTo>
                <a:lnTo>
                  <a:pt x="6288" y="4073"/>
                </a:lnTo>
                <a:lnTo>
                  <a:pt x="4716" y="2620"/>
                </a:lnTo>
                <a:cubicBezTo>
                  <a:pt x="4335" y="2263"/>
                  <a:pt x="3811" y="2048"/>
                  <a:pt x="3287" y="2048"/>
                </a:cubicBezTo>
                <a:lnTo>
                  <a:pt x="2097" y="2048"/>
                </a:lnTo>
                <a:cubicBezTo>
                  <a:pt x="1978" y="1715"/>
                  <a:pt x="1739" y="1477"/>
                  <a:pt x="1406" y="1358"/>
                </a:cubicBezTo>
                <a:lnTo>
                  <a:pt x="1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54" name="Google Shape;4154;p67"/>
          <p:cNvSpPr/>
          <p:nvPr/>
        </p:nvSpPr>
        <p:spPr>
          <a:xfrm>
            <a:off x="5513112" y="1934746"/>
            <a:ext cx="337712" cy="339124"/>
          </a:xfrm>
          <a:custGeom>
            <a:rect b="b" l="l" r="r" t="t"/>
            <a:pathLst>
              <a:path extrusionOk="0" h="11527" w="11479">
                <a:moveTo>
                  <a:pt x="4644" y="2430"/>
                </a:moveTo>
                <a:lnTo>
                  <a:pt x="4644" y="10812"/>
                </a:lnTo>
                <a:lnTo>
                  <a:pt x="3858" y="10812"/>
                </a:lnTo>
                <a:lnTo>
                  <a:pt x="3858" y="4692"/>
                </a:lnTo>
                <a:lnTo>
                  <a:pt x="3858" y="2430"/>
                </a:lnTo>
                <a:close/>
                <a:moveTo>
                  <a:pt x="3192" y="5359"/>
                </a:moveTo>
                <a:lnTo>
                  <a:pt x="3192" y="10836"/>
                </a:lnTo>
                <a:lnTo>
                  <a:pt x="2406" y="10836"/>
                </a:lnTo>
                <a:lnTo>
                  <a:pt x="2406" y="5359"/>
                </a:lnTo>
                <a:close/>
                <a:moveTo>
                  <a:pt x="6097" y="3906"/>
                </a:moveTo>
                <a:lnTo>
                  <a:pt x="6097" y="10836"/>
                </a:lnTo>
                <a:lnTo>
                  <a:pt x="5335" y="10836"/>
                </a:lnTo>
                <a:lnTo>
                  <a:pt x="5335" y="3906"/>
                </a:lnTo>
                <a:close/>
                <a:moveTo>
                  <a:pt x="7597" y="691"/>
                </a:moveTo>
                <a:lnTo>
                  <a:pt x="7597" y="10836"/>
                </a:lnTo>
                <a:lnTo>
                  <a:pt x="6811" y="10836"/>
                </a:lnTo>
                <a:lnTo>
                  <a:pt x="6811" y="691"/>
                </a:lnTo>
                <a:close/>
                <a:moveTo>
                  <a:pt x="9050" y="2454"/>
                </a:moveTo>
                <a:lnTo>
                  <a:pt x="9050" y="10836"/>
                </a:lnTo>
                <a:lnTo>
                  <a:pt x="8264" y="10836"/>
                </a:lnTo>
                <a:lnTo>
                  <a:pt x="8264" y="2454"/>
                </a:lnTo>
                <a:close/>
                <a:moveTo>
                  <a:pt x="6121" y="1"/>
                </a:moveTo>
                <a:lnTo>
                  <a:pt x="6121" y="3263"/>
                </a:lnTo>
                <a:lnTo>
                  <a:pt x="5359" y="3263"/>
                </a:lnTo>
                <a:lnTo>
                  <a:pt x="5359" y="1787"/>
                </a:lnTo>
                <a:lnTo>
                  <a:pt x="3215" y="1787"/>
                </a:lnTo>
                <a:lnTo>
                  <a:pt x="3215" y="4692"/>
                </a:lnTo>
                <a:lnTo>
                  <a:pt x="1739" y="4692"/>
                </a:lnTo>
                <a:lnTo>
                  <a:pt x="1739" y="10836"/>
                </a:lnTo>
                <a:lnTo>
                  <a:pt x="0" y="10836"/>
                </a:lnTo>
                <a:lnTo>
                  <a:pt x="0" y="11527"/>
                </a:lnTo>
                <a:lnTo>
                  <a:pt x="11479" y="11527"/>
                </a:lnTo>
                <a:lnTo>
                  <a:pt x="11479" y="10836"/>
                </a:lnTo>
                <a:lnTo>
                  <a:pt x="9740" y="10836"/>
                </a:lnTo>
                <a:lnTo>
                  <a:pt x="9740" y="1763"/>
                </a:lnTo>
                <a:lnTo>
                  <a:pt x="8264" y="1763"/>
                </a:lnTo>
                <a:lnTo>
                  <a:pt x="82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155" name="Google Shape;4155;p67"/>
          <p:cNvGrpSpPr/>
          <p:nvPr/>
        </p:nvGrpSpPr>
        <p:grpSpPr>
          <a:xfrm>
            <a:off x="6252608" y="1967666"/>
            <a:ext cx="338448" cy="313908"/>
            <a:chOff x="5871608" y="1967666"/>
            <a:chExt cx="338448" cy="313908"/>
          </a:xfrm>
        </p:grpSpPr>
        <p:sp>
          <p:nvSpPr>
            <p:cNvPr id="4156" name="Google Shape;4156;p67"/>
            <p:cNvSpPr/>
            <p:nvPr/>
          </p:nvSpPr>
          <p:spPr>
            <a:xfrm>
              <a:off x="5871608" y="2046158"/>
              <a:ext cx="338448" cy="63076"/>
            </a:xfrm>
            <a:custGeom>
              <a:rect b="b" l="l" r="r" t="t"/>
              <a:pathLst>
                <a:path extrusionOk="0" h="2144" w="11504">
                  <a:moveTo>
                    <a:pt x="7693" y="691"/>
                  </a:moveTo>
                  <a:lnTo>
                    <a:pt x="8074" y="1072"/>
                  </a:lnTo>
                  <a:lnTo>
                    <a:pt x="7693" y="1453"/>
                  </a:lnTo>
                  <a:lnTo>
                    <a:pt x="668" y="1453"/>
                  </a:lnTo>
                  <a:lnTo>
                    <a:pt x="668" y="691"/>
                  </a:lnTo>
                  <a:close/>
                  <a:moveTo>
                    <a:pt x="10860" y="715"/>
                  </a:moveTo>
                  <a:lnTo>
                    <a:pt x="10860" y="1500"/>
                  </a:lnTo>
                  <a:lnTo>
                    <a:pt x="8669" y="1500"/>
                  </a:lnTo>
                  <a:lnTo>
                    <a:pt x="9074" y="1096"/>
                  </a:lnTo>
                  <a:lnTo>
                    <a:pt x="8669" y="715"/>
                  </a:lnTo>
                  <a:close/>
                  <a:moveTo>
                    <a:pt x="1" y="0"/>
                  </a:moveTo>
                  <a:lnTo>
                    <a:pt x="1" y="2143"/>
                  </a:lnTo>
                  <a:lnTo>
                    <a:pt x="11503" y="2143"/>
                  </a:lnTo>
                  <a:lnTo>
                    <a:pt x="11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57" name="Google Shape;4157;p67"/>
            <p:cNvSpPr/>
            <p:nvPr/>
          </p:nvSpPr>
          <p:spPr>
            <a:xfrm>
              <a:off x="5871608" y="2133034"/>
              <a:ext cx="338448" cy="63076"/>
            </a:xfrm>
            <a:custGeom>
              <a:rect b="b" l="l" r="r" t="t"/>
              <a:pathLst>
                <a:path extrusionOk="0" h="2144" w="11504">
                  <a:moveTo>
                    <a:pt x="5955" y="643"/>
                  </a:moveTo>
                  <a:lnTo>
                    <a:pt x="6359" y="1048"/>
                  </a:lnTo>
                  <a:lnTo>
                    <a:pt x="5955" y="1429"/>
                  </a:lnTo>
                  <a:lnTo>
                    <a:pt x="668" y="1429"/>
                  </a:lnTo>
                  <a:lnTo>
                    <a:pt x="668" y="643"/>
                  </a:lnTo>
                  <a:close/>
                  <a:moveTo>
                    <a:pt x="10860" y="691"/>
                  </a:moveTo>
                  <a:lnTo>
                    <a:pt x="10860" y="1453"/>
                  </a:lnTo>
                  <a:lnTo>
                    <a:pt x="6955" y="1453"/>
                  </a:lnTo>
                  <a:lnTo>
                    <a:pt x="7336" y="1072"/>
                  </a:lnTo>
                  <a:lnTo>
                    <a:pt x="6955" y="691"/>
                  </a:lnTo>
                  <a:close/>
                  <a:moveTo>
                    <a:pt x="1" y="0"/>
                  </a:moveTo>
                  <a:lnTo>
                    <a:pt x="1" y="2143"/>
                  </a:lnTo>
                  <a:lnTo>
                    <a:pt x="11503" y="2143"/>
                  </a:lnTo>
                  <a:lnTo>
                    <a:pt x="11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58" name="Google Shape;4158;p67"/>
            <p:cNvSpPr/>
            <p:nvPr/>
          </p:nvSpPr>
          <p:spPr>
            <a:xfrm>
              <a:off x="5871608" y="2218497"/>
              <a:ext cx="338448" cy="63076"/>
            </a:xfrm>
            <a:custGeom>
              <a:rect b="b" l="l" r="r" t="t"/>
              <a:pathLst>
                <a:path extrusionOk="0" h="2144" w="11504">
                  <a:moveTo>
                    <a:pt x="4002" y="691"/>
                  </a:moveTo>
                  <a:lnTo>
                    <a:pt x="4383" y="1072"/>
                  </a:lnTo>
                  <a:lnTo>
                    <a:pt x="4002" y="1453"/>
                  </a:lnTo>
                  <a:lnTo>
                    <a:pt x="668" y="1453"/>
                  </a:lnTo>
                  <a:lnTo>
                    <a:pt x="668" y="691"/>
                  </a:lnTo>
                  <a:close/>
                  <a:moveTo>
                    <a:pt x="10860" y="691"/>
                  </a:moveTo>
                  <a:lnTo>
                    <a:pt x="10860" y="1477"/>
                  </a:lnTo>
                  <a:lnTo>
                    <a:pt x="4978" y="1477"/>
                  </a:lnTo>
                  <a:lnTo>
                    <a:pt x="5359" y="1072"/>
                  </a:lnTo>
                  <a:lnTo>
                    <a:pt x="4978" y="691"/>
                  </a:lnTo>
                  <a:close/>
                  <a:moveTo>
                    <a:pt x="1" y="0"/>
                  </a:moveTo>
                  <a:lnTo>
                    <a:pt x="1" y="2144"/>
                  </a:lnTo>
                  <a:lnTo>
                    <a:pt x="11503" y="2144"/>
                  </a:lnTo>
                  <a:lnTo>
                    <a:pt x="11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59" name="Google Shape;4159;p67"/>
            <p:cNvSpPr/>
            <p:nvPr/>
          </p:nvSpPr>
          <p:spPr>
            <a:xfrm>
              <a:off x="6149770" y="2006912"/>
              <a:ext cx="60282" cy="19653"/>
            </a:xfrm>
            <a:custGeom>
              <a:rect b="b" l="l" r="r" t="t"/>
              <a:pathLst>
                <a:path extrusionOk="0" h="668" w="2049">
                  <a:moveTo>
                    <a:pt x="0" y="1"/>
                  </a:moveTo>
                  <a:lnTo>
                    <a:pt x="0" y="667"/>
                  </a:lnTo>
                  <a:lnTo>
                    <a:pt x="2048" y="667"/>
                  </a:lnTo>
                  <a:lnTo>
                    <a:pt x="204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60" name="Google Shape;4160;p67"/>
            <p:cNvSpPr/>
            <p:nvPr/>
          </p:nvSpPr>
          <p:spPr>
            <a:xfrm>
              <a:off x="6149770" y="1967666"/>
              <a:ext cx="60282" cy="19653"/>
            </a:xfrm>
            <a:custGeom>
              <a:rect b="b" l="l" r="r" t="t"/>
              <a:pathLst>
                <a:path extrusionOk="0" h="668" w="2049">
                  <a:moveTo>
                    <a:pt x="0" y="1"/>
                  </a:moveTo>
                  <a:lnTo>
                    <a:pt x="0" y="668"/>
                  </a:lnTo>
                  <a:lnTo>
                    <a:pt x="2048" y="668"/>
                  </a:lnTo>
                  <a:lnTo>
                    <a:pt x="204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61" name="Google Shape;4161;p67"/>
            <p:cNvSpPr/>
            <p:nvPr/>
          </p:nvSpPr>
          <p:spPr>
            <a:xfrm>
              <a:off x="6109141" y="2006912"/>
              <a:ext cx="20329" cy="19653"/>
            </a:xfrm>
            <a:custGeom>
              <a:rect b="b" l="l" r="r" t="t"/>
              <a:pathLst>
                <a:path extrusionOk="0" h="668" w="691">
                  <a:moveTo>
                    <a:pt x="0" y="1"/>
                  </a:moveTo>
                  <a:lnTo>
                    <a:pt x="0" y="667"/>
                  </a:lnTo>
                  <a:lnTo>
                    <a:pt x="691" y="667"/>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62" name="Google Shape;4162;p67"/>
            <p:cNvSpPr/>
            <p:nvPr/>
          </p:nvSpPr>
          <p:spPr>
            <a:xfrm>
              <a:off x="6109141" y="1967666"/>
              <a:ext cx="20329" cy="19653"/>
            </a:xfrm>
            <a:custGeom>
              <a:rect b="b" l="l" r="r" t="t"/>
              <a:pathLst>
                <a:path extrusionOk="0" h="668" w="691">
                  <a:moveTo>
                    <a:pt x="0" y="1"/>
                  </a:moveTo>
                  <a:lnTo>
                    <a:pt x="0" y="668"/>
                  </a:lnTo>
                  <a:lnTo>
                    <a:pt x="691" y="668"/>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163" name="Google Shape;4163;p67"/>
          <p:cNvSpPr/>
          <p:nvPr/>
        </p:nvSpPr>
        <p:spPr>
          <a:xfrm>
            <a:off x="6974629" y="1923508"/>
            <a:ext cx="343331" cy="337065"/>
          </a:xfrm>
          <a:custGeom>
            <a:rect b="b" l="l" r="r" t="t"/>
            <a:pathLst>
              <a:path extrusionOk="0" h="11457" w="11670">
                <a:moveTo>
                  <a:pt x="4406" y="668"/>
                </a:moveTo>
                <a:cubicBezTo>
                  <a:pt x="4763" y="668"/>
                  <a:pt x="5025" y="930"/>
                  <a:pt x="5025" y="1288"/>
                </a:cubicBezTo>
                <a:cubicBezTo>
                  <a:pt x="5025" y="1645"/>
                  <a:pt x="4763" y="1907"/>
                  <a:pt x="4406" y="1907"/>
                </a:cubicBezTo>
                <a:cubicBezTo>
                  <a:pt x="4049" y="1907"/>
                  <a:pt x="3787" y="1621"/>
                  <a:pt x="3787" y="1288"/>
                </a:cubicBezTo>
                <a:cubicBezTo>
                  <a:pt x="3787" y="930"/>
                  <a:pt x="4049" y="668"/>
                  <a:pt x="4406" y="668"/>
                </a:cubicBezTo>
                <a:close/>
                <a:moveTo>
                  <a:pt x="10336" y="1621"/>
                </a:moveTo>
                <a:cubicBezTo>
                  <a:pt x="10693" y="1621"/>
                  <a:pt x="10955" y="1883"/>
                  <a:pt x="10955" y="2240"/>
                </a:cubicBezTo>
                <a:cubicBezTo>
                  <a:pt x="10955" y="2597"/>
                  <a:pt x="10693" y="2859"/>
                  <a:pt x="10336" y="2859"/>
                </a:cubicBezTo>
                <a:cubicBezTo>
                  <a:pt x="9978" y="2859"/>
                  <a:pt x="9716" y="2597"/>
                  <a:pt x="9716" y="2240"/>
                </a:cubicBezTo>
                <a:cubicBezTo>
                  <a:pt x="9716" y="1883"/>
                  <a:pt x="9978" y="1621"/>
                  <a:pt x="10336" y="1621"/>
                </a:cubicBezTo>
                <a:close/>
                <a:moveTo>
                  <a:pt x="1429" y="3574"/>
                </a:moveTo>
                <a:cubicBezTo>
                  <a:pt x="1786" y="3574"/>
                  <a:pt x="2048" y="3836"/>
                  <a:pt x="2048" y="4193"/>
                </a:cubicBezTo>
                <a:cubicBezTo>
                  <a:pt x="2048" y="4550"/>
                  <a:pt x="1786" y="4836"/>
                  <a:pt x="1429" y="4836"/>
                </a:cubicBezTo>
                <a:cubicBezTo>
                  <a:pt x="1072" y="4836"/>
                  <a:pt x="810" y="4550"/>
                  <a:pt x="810" y="4193"/>
                </a:cubicBezTo>
                <a:cubicBezTo>
                  <a:pt x="810" y="3836"/>
                  <a:pt x="1072" y="3574"/>
                  <a:pt x="1429" y="3574"/>
                </a:cubicBezTo>
                <a:close/>
                <a:moveTo>
                  <a:pt x="7359" y="4383"/>
                </a:moveTo>
                <a:cubicBezTo>
                  <a:pt x="7716" y="4383"/>
                  <a:pt x="7978" y="4645"/>
                  <a:pt x="7978" y="5003"/>
                </a:cubicBezTo>
                <a:cubicBezTo>
                  <a:pt x="7978" y="5360"/>
                  <a:pt x="7716" y="5622"/>
                  <a:pt x="7359" y="5622"/>
                </a:cubicBezTo>
                <a:cubicBezTo>
                  <a:pt x="7025" y="5622"/>
                  <a:pt x="6740" y="5336"/>
                  <a:pt x="6740" y="5003"/>
                </a:cubicBezTo>
                <a:cubicBezTo>
                  <a:pt x="6740" y="4645"/>
                  <a:pt x="7002" y="4383"/>
                  <a:pt x="7359" y="4383"/>
                </a:cubicBezTo>
                <a:close/>
                <a:moveTo>
                  <a:pt x="2858" y="9718"/>
                </a:moveTo>
                <a:lnTo>
                  <a:pt x="2858" y="10813"/>
                </a:lnTo>
                <a:lnTo>
                  <a:pt x="810" y="10813"/>
                </a:lnTo>
                <a:lnTo>
                  <a:pt x="810" y="9718"/>
                </a:lnTo>
                <a:close/>
                <a:moveTo>
                  <a:pt x="5573" y="9718"/>
                </a:moveTo>
                <a:lnTo>
                  <a:pt x="5573" y="10813"/>
                </a:lnTo>
                <a:lnTo>
                  <a:pt x="3525" y="10813"/>
                </a:lnTo>
                <a:lnTo>
                  <a:pt x="3525" y="9718"/>
                </a:lnTo>
                <a:close/>
                <a:moveTo>
                  <a:pt x="8240" y="9718"/>
                </a:moveTo>
                <a:lnTo>
                  <a:pt x="8240" y="10813"/>
                </a:lnTo>
                <a:lnTo>
                  <a:pt x="6192" y="10813"/>
                </a:lnTo>
                <a:lnTo>
                  <a:pt x="6192" y="9718"/>
                </a:lnTo>
                <a:close/>
                <a:moveTo>
                  <a:pt x="10955" y="9718"/>
                </a:moveTo>
                <a:lnTo>
                  <a:pt x="10955" y="10813"/>
                </a:lnTo>
                <a:lnTo>
                  <a:pt x="8907" y="10813"/>
                </a:lnTo>
                <a:lnTo>
                  <a:pt x="8907" y="9718"/>
                </a:lnTo>
                <a:close/>
                <a:moveTo>
                  <a:pt x="4339" y="1"/>
                </a:moveTo>
                <a:cubicBezTo>
                  <a:pt x="3619" y="1"/>
                  <a:pt x="3001" y="587"/>
                  <a:pt x="3001" y="1311"/>
                </a:cubicBezTo>
                <a:cubicBezTo>
                  <a:pt x="3001" y="1907"/>
                  <a:pt x="3429" y="2407"/>
                  <a:pt x="3953" y="2574"/>
                </a:cubicBezTo>
                <a:lnTo>
                  <a:pt x="3953" y="9051"/>
                </a:lnTo>
                <a:lnTo>
                  <a:pt x="1667" y="9027"/>
                </a:lnTo>
                <a:lnTo>
                  <a:pt x="1667" y="5455"/>
                </a:lnTo>
                <a:cubicBezTo>
                  <a:pt x="2239" y="5312"/>
                  <a:pt x="2643" y="4765"/>
                  <a:pt x="2620" y="4145"/>
                </a:cubicBezTo>
                <a:cubicBezTo>
                  <a:pt x="2596" y="3479"/>
                  <a:pt x="2048" y="2931"/>
                  <a:pt x="1381" y="2883"/>
                </a:cubicBezTo>
                <a:cubicBezTo>
                  <a:pt x="1367" y="2883"/>
                  <a:pt x="1352" y="2882"/>
                  <a:pt x="1337" y="2882"/>
                </a:cubicBezTo>
                <a:cubicBezTo>
                  <a:pt x="595" y="2882"/>
                  <a:pt x="0" y="3469"/>
                  <a:pt x="0" y="4193"/>
                </a:cubicBezTo>
                <a:cubicBezTo>
                  <a:pt x="0" y="4788"/>
                  <a:pt x="429" y="5312"/>
                  <a:pt x="953" y="5455"/>
                </a:cubicBezTo>
                <a:lnTo>
                  <a:pt x="953" y="9027"/>
                </a:lnTo>
                <a:lnTo>
                  <a:pt x="0" y="9027"/>
                </a:lnTo>
                <a:lnTo>
                  <a:pt x="0" y="11456"/>
                </a:lnTo>
                <a:lnTo>
                  <a:pt x="11502" y="11456"/>
                </a:lnTo>
                <a:lnTo>
                  <a:pt x="11502" y="9027"/>
                </a:lnTo>
                <a:lnTo>
                  <a:pt x="10550" y="9051"/>
                </a:lnTo>
                <a:lnTo>
                  <a:pt x="10550" y="3526"/>
                </a:lnTo>
                <a:lnTo>
                  <a:pt x="10693" y="3526"/>
                </a:lnTo>
                <a:cubicBezTo>
                  <a:pt x="11264" y="3359"/>
                  <a:pt x="11669" y="2836"/>
                  <a:pt x="11645" y="2216"/>
                </a:cubicBezTo>
                <a:cubicBezTo>
                  <a:pt x="11622" y="1550"/>
                  <a:pt x="11074" y="978"/>
                  <a:pt x="10383" y="954"/>
                </a:cubicBezTo>
                <a:cubicBezTo>
                  <a:pt x="10369" y="954"/>
                  <a:pt x="10355" y="954"/>
                  <a:pt x="10340" y="954"/>
                </a:cubicBezTo>
                <a:cubicBezTo>
                  <a:pt x="9621" y="954"/>
                  <a:pt x="9026" y="1540"/>
                  <a:pt x="9026" y="2264"/>
                </a:cubicBezTo>
                <a:cubicBezTo>
                  <a:pt x="9026" y="2859"/>
                  <a:pt x="9431" y="3359"/>
                  <a:pt x="9978" y="3526"/>
                </a:cubicBezTo>
                <a:lnTo>
                  <a:pt x="9978" y="9051"/>
                </a:lnTo>
                <a:lnTo>
                  <a:pt x="7692" y="9051"/>
                </a:lnTo>
                <a:lnTo>
                  <a:pt x="7692" y="6265"/>
                </a:lnTo>
                <a:cubicBezTo>
                  <a:pt x="8240" y="6098"/>
                  <a:pt x="8669" y="5574"/>
                  <a:pt x="8645" y="4955"/>
                </a:cubicBezTo>
                <a:cubicBezTo>
                  <a:pt x="8597" y="4288"/>
                  <a:pt x="8073" y="3717"/>
                  <a:pt x="7383" y="3693"/>
                </a:cubicBezTo>
                <a:cubicBezTo>
                  <a:pt x="7368" y="3692"/>
                  <a:pt x="7354" y="3692"/>
                  <a:pt x="7340" y="3692"/>
                </a:cubicBezTo>
                <a:cubicBezTo>
                  <a:pt x="6621" y="3692"/>
                  <a:pt x="6025" y="4279"/>
                  <a:pt x="6025" y="5003"/>
                </a:cubicBezTo>
                <a:cubicBezTo>
                  <a:pt x="6025" y="5598"/>
                  <a:pt x="6430" y="6098"/>
                  <a:pt x="6978" y="6265"/>
                </a:cubicBezTo>
                <a:lnTo>
                  <a:pt x="6978" y="9051"/>
                </a:lnTo>
                <a:lnTo>
                  <a:pt x="4668" y="9051"/>
                </a:lnTo>
                <a:lnTo>
                  <a:pt x="4668" y="2574"/>
                </a:lnTo>
                <a:cubicBezTo>
                  <a:pt x="5239" y="2407"/>
                  <a:pt x="5668" y="1883"/>
                  <a:pt x="5620" y="1264"/>
                </a:cubicBezTo>
                <a:cubicBezTo>
                  <a:pt x="5596" y="597"/>
                  <a:pt x="5073" y="25"/>
                  <a:pt x="4382" y="2"/>
                </a:cubicBezTo>
                <a:cubicBezTo>
                  <a:pt x="4368" y="1"/>
                  <a:pt x="4353" y="1"/>
                  <a:pt x="43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164" name="Google Shape;4164;p67"/>
          <p:cNvGrpSpPr/>
          <p:nvPr/>
        </p:nvGrpSpPr>
        <p:grpSpPr>
          <a:xfrm>
            <a:off x="7709919" y="1934040"/>
            <a:ext cx="340537" cy="339830"/>
            <a:chOff x="7024119" y="1934040"/>
            <a:chExt cx="340537" cy="339830"/>
          </a:xfrm>
        </p:grpSpPr>
        <p:sp>
          <p:nvSpPr>
            <p:cNvPr id="4165" name="Google Shape;4165;p67"/>
            <p:cNvSpPr/>
            <p:nvPr/>
          </p:nvSpPr>
          <p:spPr>
            <a:xfrm>
              <a:off x="7024119" y="1934040"/>
              <a:ext cx="340537" cy="339830"/>
            </a:xfrm>
            <a:custGeom>
              <a:rect b="b" l="l" r="r" t="t"/>
              <a:pathLst>
                <a:path extrusionOk="0" h="11551" w="11575">
                  <a:moveTo>
                    <a:pt x="5811" y="691"/>
                  </a:moveTo>
                  <a:cubicBezTo>
                    <a:pt x="8503" y="691"/>
                    <a:pt x="10693" y="2763"/>
                    <a:pt x="10884" y="5431"/>
                  </a:cubicBezTo>
                  <a:lnTo>
                    <a:pt x="9788" y="5431"/>
                  </a:lnTo>
                  <a:cubicBezTo>
                    <a:pt x="9598" y="3359"/>
                    <a:pt x="7907" y="1763"/>
                    <a:pt x="5811" y="1763"/>
                  </a:cubicBezTo>
                  <a:cubicBezTo>
                    <a:pt x="3740" y="1763"/>
                    <a:pt x="2001" y="3359"/>
                    <a:pt x="1858" y="5431"/>
                  </a:cubicBezTo>
                  <a:lnTo>
                    <a:pt x="763" y="5431"/>
                  </a:lnTo>
                  <a:cubicBezTo>
                    <a:pt x="906" y="2811"/>
                    <a:pt x="3120" y="691"/>
                    <a:pt x="5811" y="691"/>
                  </a:cubicBezTo>
                  <a:close/>
                  <a:moveTo>
                    <a:pt x="5811" y="3930"/>
                  </a:moveTo>
                  <a:cubicBezTo>
                    <a:pt x="6835" y="3930"/>
                    <a:pt x="7669" y="4764"/>
                    <a:pt x="7669" y="5788"/>
                  </a:cubicBezTo>
                  <a:cubicBezTo>
                    <a:pt x="7669" y="6788"/>
                    <a:pt x="6835" y="7621"/>
                    <a:pt x="5811" y="7621"/>
                  </a:cubicBezTo>
                  <a:cubicBezTo>
                    <a:pt x="4811" y="7621"/>
                    <a:pt x="3978" y="6788"/>
                    <a:pt x="3978" y="5788"/>
                  </a:cubicBezTo>
                  <a:cubicBezTo>
                    <a:pt x="3978" y="4764"/>
                    <a:pt x="4811" y="3930"/>
                    <a:pt x="5811" y="3930"/>
                  </a:cubicBezTo>
                  <a:close/>
                  <a:moveTo>
                    <a:pt x="5454" y="2478"/>
                  </a:moveTo>
                  <a:lnTo>
                    <a:pt x="5454" y="3287"/>
                  </a:lnTo>
                  <a:cubicBezTo>
                    <a:pt x="4240" y="3454"/>
                    <a:pt x="3263" y="4502"/>
                    <a:pt x="3263" y="5788"/>
                  </a:cubicBezTo>
                  <a:cubicBezTo>
                    <a:pt x="3263" y="7050"/>
                    <a:pt x="4216" y="8122"/>
                    <a:pt x="5454" y="8288"/>
                  </a:cubicBezTo>
                  <a:lnTo>
                    <a:pt x="5454" y="9074"/>
                  </a:lnTo>
                  <a:cubicBezTo>
                    <a:pt x="3787" y="8907"/>
                    <a:pt x="2477" y="7502"/>
                    <a:pt x="2477" y="5788"/>
                  </a:cubicBezTo>
                  <a:cubicBezTo>
                    <a:pt x="2477" y="4049"/>
                    <a:pt x="3787" y="2644"/>
                    <a:pt x="5454" y="2478"/>
                  </a:cubicBezTo>
                  <a:close/>
                  <a:moveTo>
                    <a:pt x="6145" y="2478"/>
                  </a:moveTo>
                  <a:cubicBezTo>
                    <a:pt x="7812" y="2644"/>
                    <a:pt x="9122" y="4049"/>
                    <a:pt x="9122" y="5788"/>
                  </a:cubicBezTo>
                  <a:cubicBezTo>
                    <a:pt x="9122" y="7502"/>
                    <a:pt x="7812" y="8907"/>
                    <a:pt x="6145" y="9074"/>
                  </a:cubicBezTo>
                  <a:lnTo>
                    <a:pt x="6145" y="8288"/>
                  </a:lnTo>
                  <a:cubicBezTo>
                    <a:pt x="7359" y="8098"/>
                    <a:pt x="8360" y="7050"/>
                    <a:pt x="8360" y="5788"/>
                  </a:cubicBezTo>
                  <a:cubicBezTo>
                    <a:pt x="8360" y="4502"/>
                    <a:pt x="7407" y="3430"/>
                    <a:pt x="6145" y="3287"/>
                  </a:cubicBezTo>
                  <a:lnTo>
                    <a:pt x="6145" y="2478"/>
                  </a:lnTo>
                  <a:close/>
                  <a:moveTo>
                    <a:pt x="10884" y="6145"/>
                  </a:moveTo>
                  <a:cubicBezTo>
                    <a:pt x="10693" y="8765"/>
                    <a:pt x="8503" y="10860"/>
                    <a:pt x="5811" y="10860"/>
                  </a:cubicBezTo>
                  <a:cubicBezTo>
                    <a:pt x="3144" y="10860"/>
                    <a:pt x="929" y="8788"/>
                    <a:pt x="763" y="6145"/>
                  </a:cubicBezTo>
                  <a:lnTo>
                    <a:pt x="1858" y="6145"/>
                  </a:lnTo>
                  <a:cubicBezTo>
                    <a:pt x="2049" y="8193"/>
                    <a:pt x="3740" y="9789"/>
                    <a:pt x="5811" y="9789"/>
                  </a:cubicBezTo>
                  <a:cubicBezTo>
                    <a:pt x="7907" y="9789"/>
                    <a:pt x="9622" y="8193"/>
                    <a:pt x="9788" y="6145"/>
                  </a:cubicBezTo>
                  <a:close/>
                  <a:moveTo>
                    <a:pt x="5788" y="1"/>
                  </a:moveTo>
                  <a:cubicBezTo>
                    <a:pt x="4240" y="1"/>
                    <a:pt x="2811" y="596"/>
                    <a:pt x="1715" y="1692"/>
                  </a:cubicBezTo>
                  <a:cubicBezTo>
                    <a:pt x="644" y="2763"/>
                    <a:pt x="1" y="4240"/>
                    <a:pt x="1" y="5788"/>
                  </a:cubicBezTo>
                  <a:cubicBezTo>
                    <a:pt x="1" y="7336"/>
                    <a:pt x="596" y="8765"/>
                    <a:pt x="1715" y="9860"/>
                  </a:cubicBezTo>
                  <a:cubicBezTo>
                    <a:pt x="2787" y="10932"/>
                    <a:pt x="4240" y="11551"/>
                    <a:pt x="5788" y="11551"/>
                  </a:cubicBezTo>
                  <a:cubicBezTo>
                    <a:pt x="7336" y="11551"/>
                    <a:pt x="8764" y="10955"/>
                    <a:pt x="9860" y="9860"/>
                  </a:cubicBezTo>
                  <a:cubicBezTo>
                    <a:pt x="10932" y="8788"/>
                    <a:pt x="11575" y="7336"/>
                    <a:pt x="11575" y="5788"/>
                  </a:cubicBezTo>
                  <a:cubicBezTo>
                    <a:pt x="11575" y="4240"/>
                    <a:pt x="10979" y="2811"/>
                    <a:pt x="9860" y="1692"/>
                  </a:cubicBezTo>
                  <a:cubicBezTo>
                    <a:pt x="8788" y="620"/>
                    <a:pt x="7336" y="1"/>
                    <a:pt x="57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66" name="Google Shape;4166;p67"/>
            <p:cNvSpPr/>
            <p:nvPr/>
          </p:nvSpPr>
          <p:spPr>
            <a:xfrm>
              <a:off x="7170540" y="2073459"/>
              <a:ext cx="48396" cy="20359"/>
            </a:xfrm>
            <a:custGeom>
              <a:rect b="b" l="l" r="r" t="t"/>
              <a:pathLst>
                <a:path extrusionOk="0" h="692" w="1645">
                  <a:moveTo>
                    <a:pt x="1" y="1"/>
                  </a:moveTo>
                  <a:lnTo>
                    <a:pt x="1" y="692"/>
                  </a:lnTo>
                  <a:lnTo>
                    <a:pt x="1644" y="692"/>
                  </a:lnTo>
                  <a:lnTo>
                    <a:pt x="16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67" name="Google Shape;4167;p67"/>
            <p:cNvSpPr/>
            <p:nvPr/>
          </p:nvSpPr>
          <p:spPr>
            <a:xfrm>
              <a:off x="7170540" y="2114794"/>
              <a:ext cx="48396" cy="19653"/>
            </a:xfrm>
            <a:custGeom>
              <a:rect b="b" l="l" r="r" t="t"/>
              <a:pathLst>
                <a:path extrusionOk="0" h="668" w="1645">
                  <a:moveTo>
                    <a:pt x="1" y="1"/>
                  </a:moveTo>
                  <a:lnTo>
                    <a:pt x="1" y="668"/>
                  </a:lnTo>
                  <a:lnTo>
                    <a:pt x="1644" y="668"/>
                  </a:lnTo>
                  <a:lnTo>
                    <a:pt x="16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168" name="Google Shape;4168;p67"/>
          <p:cNvGrpSpPr/>
          <p:nvPr/>
        </p:nvGrpSpPr>
        <p:grpSpPr>
          <a:xfrm>
            <a:off x="7711330" y="2456707"/>
            <a:ext cx="337712" cy="339119"/>
            <a:chOff x="7025530" y="2456707"/>
            <a:chExt cx="337712" cy="339119"/>
          </a:xfrm>
        </p:grpSpPr>
        <p:sp>
          <p:nvSpPr>
            <p:cNvPr id="4169" name="Google Shape;4169;p67"/>
            <p:cNvSpPr/>
            <p:nvPr/>
          </p:nvSpPr>
          <p:spPr>
            <a:xfrm>
              <a:off x="7025530" y="2456707"/>
              <a:ext cx="337712" cy="287286"/>
            </a:xfrm>
            <a:custGeom>
              <a:rect b="b" l="l" r="r" t="t"/>
              <a:pathLst>
                <a:path extrusionOk="0" h="9765" w="11479">
                  <a:moveTo>
                    <a:pt x="9074" y="691"/>
                  </a:moveTo>
                  <a:lnTo>
                    <a:pt x="9074" y="4406"/>
                  </a:lnTo>
                  <a:lnTo>
                    <a:pt x="8312" y="4406"/>
                  </a:lnTo>
                  <a:lnTo>
                    <a:pt x="8312" y="691"/>
                  </a:lnTo>
                  <a:close/>
                  <a:moveTo>
                    <a:pt x="6121" y="2144"/>
                  </a:moveTo>
                  <a:lnTo>
                    <a:pt x="6121" y="5883"/>
                  </a:lnTo>
                  <a:lnTo>
                    <a:pt x="5359" y="5883"/>
                  </a:lnTo>
                  <a:lnTo>
                    <a:pt x="5359" y="2144"/>
                  </a:lnTo>
                  <a:close/>
                  <a:moveTo>
                    <a:pt x="3215" y="3620"/>
                  </a:moveTo>
                  <a:lnTo>
                    <a:pt x="3215" y="7335"/>
                  </a:lnTo>
                  <a:lnTo>
                    <a:pt x="2429" y="7335"/>
                  </a:lnTo>
                  <a:lnTo>
                    <a:pt x="2429" y="3620"/>
                  </a:lnTo>
                  <a:close/>
                  <a:moveTo>
                    <a:pt x="3215" y="7978"/>
                  </a:moveTo>
                  <a:lnTo>
                    <a:pt x="3215" y="9097"/>
                  </a:lnTo>
                  <a:lnTo>
                    <a:pt x="2429" y="9097"/>
                  </a:lnTo>
                  <a:lnTo>
                    <a:pt x="2429" y="7978"/>
                  </a:lnTo>
                  <a:close/>
                  <a:moveTo>
                    <a:pt x="6121" y="6525"/>
                  </a:moveTo>
                  <a:lnTo>
                    <a:pt x="6121" y="9097"/>
                  </a:lnTo>
                  <a:lnTo>
                    <a:pt x="5359" y="9097"/>
                  </a:lnTo>
                  <a:lnTo>
                    <a:pt x="5359" y="6525"/>
                  </a:lnTo>
                  <a:close/>
                  <a:moveTo>
                    <a:pt x="9050" y="5073"/>
                  </a:moveTo>
                  <a:lnTo>
                    <a:pt x="9050" y="9097"/>
                  </a:lnTo>
                  <a:lnTo>
                    <a:pt x="8264" y="9097"/>
                  </a:lnTo>
                  <a:lnTo>
                    <a:pt x="8264" y="5073"/>
                  </a:lnTo>
                  <a:close/>
                  <a:moveTo>
                    <a:pt x="7597" y="0"/>
                  </a:moveTo>
                  <a:lnTo>
                    <a:pt x="7597" y="9097"/>
                  </a:lnTo>
                  <a:lnTo>
                    <a:pt x="6811" y="9097"/>
                  </a:lnTo>
                  <a:lnTo>
                    <a:pt x="6811" y="1477"/>
                  </a:lnTo>
                  <a:lnTo>
                    <a:pt x="4668" y="1477"/>
                  </a:lnTo>
                  <a:lnTo>
                    <a:pt x="4668" y="9097"/>
                  </a:lnTo>
                  <a:lnTo>
                    <a:pt x="3882" y="9097"/>
                  </a:lnTo>
                  <a:lnTo>
                    <a:pt x="3882" y="2930"/>
                  </a:lnTo>
                  <a:lnTo>
                    <a:pt x="1739" y="2930"/>
                  </a:lnTo>
                  <a:lnTo>
                    <a:pt x="1739" y="9097"/>
                  </a:lnTo>
                  <a:lnTo>
                    <a:pt x="0" y="9097"/>
                  </a:lnTo>
                  <a:lnTo>
                    <a:pt x="0" y="9764"/>
                  </a:lnTo>
                  <a:lnTo>
                    <a:pt x="11479" y="9764"/>
                  </a:lnTo>
                  <a:lnTo>
                    <a:pt x="11479" y="9097"/>
                  </a:lnTo>
                  <a:lnTo>
                    <a:pt x="9740" y="9097"/>
                  </a:lnTo>
                  <a:lnTo>
                    <a:pt x="974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70" name="Google Shape;4170;p67"/>
            <p:cNvSpPr/>
            <p:nvPr/>
          </p:nvSpPr>
          <p:spPr>
            <a:xfrm>
              <a:off x="7087870" y="2775468"/>
              <a:ext cx="42777" cy="20359"/>
            </a:xfrm>
            <a:custGeom>
              <a:rect b="b" l="l" r="r" t="t"/>
              <a:pathLst>
                <a:path extrusionOk="0" h="692" w="1454">
                  <a:moveTo>
                    <a:pt x="1" y="1"/>
                  </a:moveTo>
                  <a:lnTo>
                    <a:pt x="1" y="692"/>
                  </a:lnTo>
                  <a:lnTo>
                    <a:pt x="1454" y="692"/>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71" name="Google Shape;4171;p67"/>
            <p:cNvSpPr/>
            <p:nvPr/>
          </p:nvSpPr>
          <p:spPr>
            <a:xfrm>
              <a:off x="7173364" y="2775468"/>
              <a:ext cx="42747" cy="20359"/>
            </a:xfrm>
            <a:custGeom>
              <a:rect b="b" l="l" r="r" t="t"/>
              <a:pathLst>
                <a:path extrusionOk="0" h="692" w="1453">
                  <a:moveTo>
                    <a:pt x="0" y="1"/>
                  </a:moveTo>
                  <a:lnTo>
                    <a:pt x="0" y="692"/>
                  </a:lnTo>
                  <a:lnTo>
                    <a:pt x="1453" y="692"/>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72" name="Google Shape;4172;p67"/>
            <p:cNvSpPr/>
            <p:nvPr/>
          </p:nvSpPr>
          <p:spPr>
            <a:xfrm>
              <a:off x="7259534" y="2775468"/>
              <a:ext cx="42777" cy="20359"/>
            </a:xfrm>
            <a:custGeom>
              <a:rect b="b" l="l" r="r" t="t"/>
              <a:pathLst>
                <a:path extrusionOk="0" h="692" w="1454">
                  <a:moveTo>
                    <a:pt x="0" y="1"/>
                  </a:moveTo>
                  <a:lnTo>
                    <a:pt x="0" y="692"/>
                  </a:lnTo>
                  <a:lnTo>
                    <a:pt x="1453" y="692"/>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173" name="Google Shape;4173;p67"/>
          <p:cNvGrpSpPr/>
          <p:nvPr/>
        </p:nvGrpSpPr>
        <p:grpSpPr>
          <a:xfrm>
            <a:off x="6978130" y="2434996"/>
            <a:ext cx="339124" cy="339124"/>
            <a:chOff x="6444730" y="2434996"/>
            <a:chExt cx="339124" cy="339124"/>
          </a:xfrm>
        </p:grpSpPr>
        <p:sp>
          <p:nvSpPr>
            <p:cNvPr id="4174" name="Google Shape;4174;p67"/>
            <p:cNvSpPr/>
            <p:nvPr/>
          </p:nvSpPr>
          <p:spPr>
            <a:xfrm>
              <a:off x="6444730" y="2434996"/>
              <a:ext cx="339124" cy="339124"/>
            </a:xfrm>
            <a:custGeom>
              <a:rect b="b" l="l" r="r" t="t"/>
              <a:pathLst>
                <a:path extrusionOk="0" h="11527" w="11527">
                  <a:moveTo>
                    <a:pt x="5454" y="1429"/>
                  </a:moveTo>
                  <a:lnTo>
                    <a:pt x="5454" y="5454"/>
                  </a:lnTo>
                  <a:lnTo>
                    <a:pt x="1429" y="5454"/>
                  </a:lnTo>
                  <a:cubicBezTo>
                    <a:pt x="1620" y="3310"/>
                    <a:pt x="3310" y="1619"/>
                    <a:pt x="5454" y="1429"/>
                  </a:cubicBezTo>
                  <a:close/>
                  <a:moveTo>
                    <a:pt x="6097" y="715"/>
                  </a:moveTo>
                  <a:cubicBezTo>
                    <a:pt x="8645" y="905"/>
                    <a:pt x="10669" y="2929"/>
                    <a:pt x="10836" y="5454"/>
                  </a:cubicBezTo>
                  <a:lnTo>
                    <a:pt x="6097" y="5454"/>
                  </a:lnTo>
                  <a:lnTo>
                    <a:pt x="6097" y="715"/>
                  </a:lnTo>
                  <a:close/>
                  <a:moveTo>
                    <a:pt x="10121" y="6097"/>
                  </a:moveTo>
                  <a:cubicBezTo>
                    <a:pt x="9955" y="8240"/>
                    <a:pt x="8240" y="9955"/>
                    <a:pt x="6097" y="10121"/>
                  </a:cubicBezTo>
                  <a:lnTo>
                    <a:pt x="6097" y="6097"/>
                  </a:lnTo>
                  <a:close/>
                  <a:moveTo>
                    <a:pt x="5454" y="6097"/>
                  </a:moveTo>
                  <a:lnTo>
                    <a:pt x="5454" y="10836"/>
                  </a:lnTo>
                  <a:cubicBezTo>
                    <a:pt x="2929" y="10669"/>
                    <a:pt x="905" y="8645"/>
                    <a:pt x="715" y="6097"/>
                  </a:cubicBezTo>
                  <a:close/>
                  <a:moveTo>
                    <a:pt x="5406" y="0"/>
                  </a:moveTo>
                  <a:lnTo>
                    <a:pt x="5406" y="738"/>
                  </a:lnTo>
                  <a:cubicBezTo>
                    <a:pt x="4192" y="834"/>
                    <a:pt x="3072" y="1334"/>
                    <a:pt x="2191" y="2191"/>
                  </a:cubicBezTo>
                  <a:cubicBezTo>
                    <a:pt x="1334" y="3072"/>
                    <a:pt x="834" y="4191"/>
                    <a:pt x="738" y="5406"/>
                  </a:cubicBezTo>
                  <a:lnTo>
                    <a:pt x="0" y="5406"/>
                  </a:lnTo>
                  <a:lnTo>
                    <a:pt x="0" y="5739"/>
                  </a:lnTo>
                  <a:cubicBezTo>
                    <a:pt x="0" y="7287"/>
                    <a:pt x="596" y="8716"/>
                    <a:pt x="1691" y="9835"/>
                  </a:cubicBezTo>
                  <a:cubicBezTo>
                    <a:pt x="2763" y="10907"/>
                    <a:pt x="4239" y="11526"/>
                    <a:pt x="5787" y="11526"/>
                  </a:cubicBezTo>
                  <a:lnTo>
                    <a:pt x="6097" y="11526"/>
                  </a:lnTo>
                  <a:lnTo>
                    <a:pt x="6097" y="10788"/>
                  </a:lnTo>
                  <a:cubicBezTo>
                    <a:pt x="7335" y="10693"/>
                    <a:pt x="8454" y="10193"/>
                    <a:pt x="9312" y="9312"/>
                  </a:cubicBezTo>
                  <a:cubicBezTo>
                    <a:pt x="10193" y="8454"/>
                    <a:pt x="10693" y="7335"/>
                    <a:pt x="10788" y="6097"/>
                  </a:cubicBezTo>
                  <a:lnTo>
                    <a:pt x="11526" y="6097"/>
                  </a:lnTo>
                  <a:lnTo>
                    <a:pt x="11526" y="5787"/>
                  </a:lnTo>
                  <a:cubicBezTo>
                    <a:pt x="11526" y="4239"/>
                    <a:pt x="10931" y="2810"/>
                    <a:pt x="9836" y="1691"/>
                  </a:cubicBezTo>
                  <a:cubicBezTo>
                    <a:pt x="8740" y="619"/>
                    <a:pt x="7287" y="0"/>
                    <a:pt x="57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75" name="Google Shape;4175;p67"/>
            <p:cNvSpPr/>
            <p:nvPr/>
          </p:nvSpPr>
          <p:spPr>
            <a:xfrm>
              <a:off x="6532283" y="2638167"/>
              <a:ext cx="48396" cy="20329"/>
            </a:xfrm>
            <a:custGeom>
              <a:rect b="b" l="l" r="r" t="t"/>
              <a:pathLst>
                <a:path extrusionOk="0" h="691" w="1645">
                  <a:moveTo>
                    <a:pt x="1" y="0"/>
                  </a:moveTo>
                  <a:lnTo>
                    <a:pt x="1" y="691"/>
                  </a:lnTo>
                  <a:lnTo>
                    <a:pt x="1644" y="691"/>
                  </a:lnTo>
                  <a:lnTo>
                    <a:pt x="16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76" name="Google Shape;4176;p67"/>
            <p:cNvSpPr/>
            <p:nvPr/>
          </p:nvSpPr>
          <p:spPr>
            <a:xfrm>
              <a:off x="6532283" y="2680208"/>
              <a:ext cx="48396" cy="20329"/>
            </a:xfrm>
            <a:custGeom>
              <a:rect b="b" l="l" r="r" t="t"/>
              <a:pathLst>
                <a:path extrusionOk="0" h="691" w="1645">
                  <a:moveTo>
                    <a:pt x="1" y="0"/>
                  </a:moveTo>
                  <a:lnTo>
                    <a:pt x="1" y="691"/>
                  </a:lnTo>
                  <a:lnTo>
                    <a:pt x="1644" y="691"/>
                  </a:lnTo>
                  <a:lnTo>
                    <a:pt x="16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77" name="Google Shape;4177;p67"/>
            <p:cNvSpPr/>
            <p:nvPr/>
          </p:nvSpPr>
          <p:spPr>
            <a:xfrm>
              <a:off x="6648608" y="2509251"/>
              <a:ext cx="48366" cy="20359"/>
            </a:xfrm>
            <a:custGeom>
              <a:rect b="b" l="l" r="r" t="t"/>
              <a:pathLst>
                <a:path extrusionOk="0" h="692" w="1644">
                  <a:moveTo>
                    <a:pt x="0" y="0"/>
                  </a:moveTo>
                  <a:lnTo>
                    <a:pt x="0" y="691"/>
                  </a:lnTo>
                  <a:lnTo>
                    <a:pt x="1643" y="691"/>
                  </a:lnTo>
                  <a:lnTo>
                    <a:pt x="164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78" name="Google Shape;4178;p67"/>
            <p:cNvSpPr/>
            <p:nvPr/>
          </p:nvSpPr>
          <p:spPr>
            <a:xfrm>
              <a:off x="6648608" y="2551291"/>
              <a:ext cx="48366" cy="20329"/>
            </a:xfrm>
            <a:custGeom>
              <a:rect b="b" l="l" r="r" t="t"/>
              <a:pathLst>
                <a:path extrusionOk="0" h="691" w="1644">
                  <a:moveTo>
                    <a:pt x="0" y="0"/>
                  </a:moveTo>
                  <a:lnTo>
                    <a:pt x="0" y="691"/>
                  </a:lnTo>
                  <a:lnTo>
                    <a:pt x="1643" y="691"/>
                  </a:lnTo>
                  <a:lnTo>
                    <a:pt x="164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179" name="Google Shape;4179;p67"/>
          <p:cNvSpPr/>
          <p:nvPr/>
        </p:nvSpPr>
        <p:spPr>
          <a:xfrm>
            <a:off x="6254020" y="2497336"/>
            <a:ext cx="337742" cy="280990"/>
          </a:xfrm>
          <a:custGeom>
            <a:rect b="b" l="l" r="r" t="t"/>
            <a:pathLst>
              <a:path extrusionOk="0" h="9551" w="11480">
                <a:moveTo>
                  <a:pt x="5716" y="644"/>
                </a:moveTo>
                <a:cubicBezTo>
                  <a:pt x="5978" y="644"/>
                  <a:pt x="6192" y="858"/>
                  <a:pt x="6192" y="1120"/>
                </a:cubicBezTo>
                <a:cubicBezTo>
                  <a:pt x="6192" y="1406"/>
                  <a:pt x="5978" y="1596"/>
                  <a:pt x="5716" y="1596"/>
                </a:cubicBezTo>
                <a:cubicBezTo>
                  <a:pt x="5454" y="1596"/>
                  <a:pt x="5240" y="1406"/>
                  <a:pt x="5240" y="1120"/>
                </a:cubicBezTo>
                <a:cubicBezTo>
                  <a:pt x="5240" y="882"/>
                  <a:pt x="5454" y="644"/>
                  <a:pt x="5716" y="644"/>
                </a:cubicBezTo>
                <a:close/>
                <a:moveTo>
                  <a:pt x="8860" y="2287"/>
                </a:moveTo>
                <a:cubicBezTo>
                  <a:pt x="9145" y="2287"/>
                  <a:pt x="9336" y="2501"/>
                  <a:pt x="9336" y="2763"/>
                </a:cubicBezTo>
                <a:cubicBezTo>
                  <a:pt x="9336" y="3025"/>
                  <a:pt x="9145" y="3239"/>
                  <a:pt x="8860" y="3239"/>
                </a:cubicBezTo>
                <a:cubicBezTo>
                  <a:pt x="8598" y="3239"/>
                  <a:pt x="8383" y="3025"/>
                  <a:pt x="8383" y="2763"/>
                </a:cubicBezTo>
                <a:cubicBezTo>
                  <a:pt x="8383" y="2501"/>
                  <a:pt x="8598" y="2287"/>
                  <a:pt x="8860" y="2287"/>
                </a:cubicBezTo>
                <a:close/>
                <a:moveTo>
                  <a:pt x="2501" y="3549"/>
                </a:moveTo>
                <a:cubicBezTo>
                  <a:pt x="2763" y="3549"/>
                  <a:pt x="2977" y="3739"/>
                  <a:pt x="2977" y="4025"/>
                </a:cubicBezTo>
                <a:cubicBezTo>
                  <a:pt x="2977" y="4287"/>
                  <a:pt x="2763" y="4502"/>
                  <a:pt x="2501" y="4502"/>
                </a:cubicBezTo>
                <a:cubicBezTo>
                  <a:pt x="2239" y="4502"/>
                  <a:pt x="2025" y="4287"/>
                  <a:pt x="2025" y="4025"/>
                </a:cubicBezTo>
                <a:cubicBezTo>
                  <a:pt x="2025" y="3787"/>
                  <a:pt x="2239" y="3549"/>
                  <a:pt x="2501" y="3549"/>
                </a:cubicBezTo>
                <a:close/>
                <a:moveTo>
                  <a:pt x="6621" y="1787"/>
                </a:moveTo>
                <a:lnTo>
                  <a:pt x="7740" y="2549"/>
                </a:lnTo>
                <a:cubicBezTo>
                  <a:pt x="7740" y="2620"/>
                  <a:pt x="7693" y="2668"/>
                  <a:pt x="7693" y="2739"/>
                </a:cubicBezTo>
                <a:cubicBezTo>
                  <a:pt x="7693" y="3216"/>
                  <a:pt x="7978" y="3597"/>
                  <a:pt x="8383" y="3787"/>
                </a:cubicBezTo>
                <a:lnTo>
                  <a:pt x="7407" y="6454"/>
                </a:lnTo>
                <a:lnTo>
                  <a:pt x="6216" y="2144"/>
                </a:lnTo>
                <a:cubicBezTo>
                  <a:pt x="6407" y="2049"/>
                  <a:pt x="6502" y="1930"/>
                  <a:pt x="6621" y="1787"/>
                </a:cubicBezTo>
                <a:close/>
                <a:moveTo>
                  <a:pt x="4906" y="1953"/>
                </a:moveTo>
                <a:cubicBezTo>
                  <a:pt x="5002" y="2049"/>
                  <a:pt x="5121" y="2144"/>
                  <a:pt x="5240" y="2192"/>
                </a:cubicBezTo>
                <a:lnTo>
                  <a:pt x="3954" y="6788"/>
                </a:lnTo>
                <a:lnTo>
                  <a:pt x="3120" y="4978"/>
                </a:lnTo>
                <a:cubicBezTo>
                  <a:pt x="3430" y="4763"/>
                  <a:pt x="3620" y="4406"/>
                  <a:pt x="3620" y="4025"/>
                </a:cubicBezTo>
                <a:cubicBezTo>
                  <a:pt x="3620" y="3859"/>
                  <a:pt x="3597" y="3692"/>
                  <a:pt x="3549" y="3573"/>
                </a:cubicBezTo>
                <a:lnTo>
                  <a:pt x="4906" y="1953"/>
                </a:lnTo>
                <a:close/>
                <a:moveTo>
                  <a:pt x="2572" y="5406"/>
                </a:moveTo>
                <a:lnTo>
                  <a:pt x="3644" y="7788"/>
                </a:lnTo>
                <a:lnTo>
                  <a:pt x="3358" y="8931"/>
                </a:lnTo>
                <a:lnTo>
                  <a:pt x="1001" y="8931"/>
                </a:lnTo>
                <a:lnTo>
                  <a:pt x="2572" y="5406"/>
                </a:lnTo>
                <a:close/>
                <a:moveTo>
                  <a:pt x="5740" y="2906"/>
                </a:moveTo>
                <a:lnTo>
                  <a:pt x="7407" y="8931"/>
                </a:lnTo>
                <a:lnTo>
                  <a:pt x="4073" y="8931"/>
                </a:lnTo>
                <a:lnTo>
                  <a:pt x="5740" y="2906"/>
                </a:lnTo>
                <a:close/>
                <a:moveTo>
                  <a:pt x="8860" y="4502"/>
                </a:moveTo>
                <a:lnTo>
                  <a:pt x="10503" y="8907"/>
                </a:lnTo>
                <a:lnTo>
                  <a:pt x="8097" y="8907"/>
                </a:lnTo>
                <a:lnTo>
                  <a:pt x="8097" y="8931"/>
                </a:lnTo>
                <a:lnTo>
                  <a:pt x="7740" y="7597"/>
                </a:lnTo>
                <a:lnTo>
                  <a:pt x="8860" y="4502"/>
                </a:lnTo>
                <a:close/>
                <a:moveTo>
                  <a:pt x="5740" y="1"/>
                </a:moveTo>
                <a:cubicBezTo>
                  <a:pt x="5121" y="1"/>
                  <a:pt x="4621" y="501"/>
                  <a:pt x="4621" y="1120"/>
                </a:cubicBezTo>
                <a:lnTo>
                  <a:pt x="4621" y="1287"/>
                </a:lnTo>
                <a:lnTo>
                  <a:pt x="3120" y="3025"/>
                </a:lnTo>
                <a:cubicBezTo>
                  <a:pt x="2906" y="2906"/>
                  <a:pt x="2715" y="2858"/>
                  <a:pt x="2430" y="2858"/>
                </a:cubicBezTo>
                <a:cubicBezTo>
                  <a:pt x="1882" y="2882"/>
                  <a:pt x="1406" y="3358"/>
                  <a:pt x="1358" y="3930"/>
                </a:cubicBezTo>
                <a:cubicBezTo>
                  <a:pt x="1334" y="4406"/>
                  <a:pt x="1644" y="4859"/>
                  <a:pt x="2049" y="5025"/>
                </a:cubicBezTo>
                <a:lnTo>
                  <a:pt x="1" y="9550"/>
                </a:lnTo>
                <a:lnTo>
                  <a:pt x="11479" y="9550"/>
                </a:lnTo>
                <a:lnTo>
                  <a:pt x="9336" y="3811"/>
                </a:lnTo>
                <a:cubicBezTo>
                  <a:pt x="9764" y="3620"/>
                  <a:pt x="10026" y="3216"/>
                  <a:pt x="10026" y="2739"/>
                </a:cubicBezTo>
                <a:cubicBezTo>
                  <a:pt x="10026" y="2144"/>
                  <a:pt x="9550" y="1644"/>
                  <a:pt x="8955" y="1596"/>
                </a:cubicBezTo>
                <a:cubicBezTo>
                  <a:pt x="8929" y="1594"/>
                  <a:pt x="8903" y="1594"/>
                  <a:pt x="8878" y="1594"/>
                </a:cubicBezTo>
                <a:cubicBezTo>
                  <a:pt x="8553" y="1594"/>
                  <a:pt x="8271" y="1733"/>
                  <a:pt x="8050" y="1953"/>
                </a:cubicBezTo>
                <a:lnTo>
                  <a:pt x="6859" y="1120"/>
                </a:lnTo>
                <a:cubicBezTo>
                  <a:pt x="6859" y="501"/>
                  <a:pt x="6359" y="1"/>
                  <a:pt x="57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80" name="Google Shape;4180;p67"/>
          <p:cNvSpPr/>
          <p:nvPr/>
        </p:nvSpPr>
        <p:spPr>
          <a:xfrm>
            <a:off x="5512405" y="2458090"/>
            <a:ext cx="339830" cy="337742"/>
          </a:xfrm>
          <a:custGeom>
            <a:rect b="b" l="l" r="r" t="t"/>
            <a:pathLst>
              <a:path extrusionOk="0" h="11480" w="11551">
                <a:moveTo>
                  <a:pt x="6883" y="644"/>
                </a:moveTo>
                <a:lnTo>
                  <a:pt x="6883" y="1716"/>
                </a:lnTo>
                <a:lnTo>
                  <a:pt x="4668" y="1716"/>
                </a:lnTo>
                <a:lnTo>
                  <a:pt x="4668" y="644"/>
                </a:lnTo>
                <a:close/>
                <a:moveTo>
                  <a:pt x="2406" y="3883"/>
                </a:moveTo>
                <a:lnTo>
                  <a:pt x="2406" y="4669"/>
                </a:lnTo>
                <a:lnTo>
                  <a:pt x="715" y="4669"/>
                </a:lnTo>
                <a:lnTo>
                  <a:pt x="715" y="3883"/>
                </a:lnTo>
                <a:close/>
                <a:moveTo>
                  <a:pt x="6597" y="3883"/>
                </a:moveTo>
                <a:lnTo>
                  <a:pt x="6597" y="4669"/>
                </a:lnTo>
                <a:lnTo>
                  <a:pt x="4906" y="4669"/>
                </a:lnTo>
                <a:lnTo>
                  <a:pt x="4906" y="3883"/>
                </a:lnTo>
                <a:close/>
                <a:moveTo>
                  <a:pt x="10860" y="3883"/>
                </a:moveTo>
                <a:lnTo>
                  <a:pt x="10860" y="4669"/>
                </a:lnTo>
                <a:lnTo>
                  <a:pt x="9169" y="4669"/>
                </a:lnTo>
                <a:lnTo>
                  <a:pt x="9169" y="3883"/>
                </a:lnTo>
                <a:close/>
                <a:moveTo>
                  <a:pt x="2406" y="6812"/>
                </a:moveTo>
                <a:lnTo>
                  <a:pt x="2406" y="7574"/>
                </a:lnTo>
                <a:lnTo>
                  <a:pt x="715" y="7574"/>
                </a:lnTo>
                <a:lnTo>
                  <a:pt x="715" y="6812"/>
                </a:lnTo>
                <a:close/>
                <a:moveTo>
                  <a:pt x="6597" y="6812"/>
                </a:moveTo>
                <a:lnTo>
                  <a:pt x="6597" y="7574"/>
                </a:lnTo>
                <a:lnTo>
                  <a:pt x="4906" y="7574"/>
                </a:lnTo>
                <a:lnTo>
                  <a:pt x="4906" y="6812"/>
                </a:lnTo>
                <a:close/>
                <a:moveTo>
                  <a:pt x="10836" y="6812"/>
                </a:moveTo>
                <a:lnTo>
                  <a:pt x="10836" y="7574"/>
                </a:lnTo>
                <a:lnTo>
                  <a:pt x="9122" y="7574"/>
                </a:lnTo>
                <a:lnTo>
                  <a:pt x="9122" y="6812"/>
                </a:lnTo>
                <a:close/>
                <a:moveTo>
                  <a:pt x="1548" y="9717"/>
                </a:moveTo>
                <a:cubicBezTo>
                  <a:pt x="1834" y="9717"/>
                  <a:pt x="2072" y="9955"/>
                  <a:pt x="2072" y="10265"/>
                </a:cubicBezTo>
                <a:cubicBezTo>
                  <a:pt x="2072" y="10551"/>
                  <a:pt x="1834" y="10789"/>
                  <a:pt x="1548" y="10789"/>
                </a:cubicBezTo>
                <a:cubicBezTo>
                  <a:pt x="1239" y="10789"/>
                  <a:pt x="1001" y="10551"/>
                  <a:pt x="1001" y="10265"/>
                </a:cubicBezTo>
                <a:cubicBezTo>
                  <a:pt x="1001" y="9955"/>
                  <a:pt x="1239" y="9717"/>
                  <a:pt x="1548" y="9717"/>
                </a:cubicBezTo>
                <a:close/>
                <a:moveTo>
                  <a:pt x="5764" y="9717"/>
                </a:moveTo>
                <a:cubicBezTo>
                  <a:pt x="6073" y="9717"/>
                  <a:pt x="6288" y="9955"/>
                  <a:pt x="6288" y="10265"/>
                </a:cubicBezTo>
                <a:cubicBezTo>
                  <a:pt x="6288" y="10551"/>
                  <a:pt x="6073" y="10789"/>
                  <a:pt x="5764" y="10789"/>
                </a:cubicBezTo>
                <a:cubicBezTo>
                  <a:pt x="5478" y="10789"/>
                  <a:pt x="5240" y="10551"/>
                  <a:pt x="5240" y="10265"/>
                </a:cubicBezTo>
                <a:cubicBezTo>
                  <a:pt x="5240" y="9955"/>
                  <a:pt x="5478" y="9717"/>
                  <a:pt x="5764" y="9717"/>
                </a:cubicBezTo>
                <a:close/>
                <a:moveTo>
                  <a:pt x="10003" y="9717"/>
                </a:moveTo>
                <a:cubicBezTo>
                  <a:pt x="10288" y="9717"/>
                  <a:pt x="10527" y="9955"/>
                  <a:pt x="10527" y="10265"/>
                </a:cubicBezTo>
                <a:cubicBezTo>
                  <a:pt x="10527" y="10551"/>
                  <a:pt x="10288" y="10789"/>
                  <a:pt x="10003" y="10789"/>
                </a:cubicBezTo>
                <a:cubicBezTo>
                  <a:pt x="9693" y="10789"/>
                  <a:pt x="9455" y="10551"/>
                  <a:pt x="9455" y="10265"/>
                </a:cubicBezTo>
                <a:cubicBezTo>
                  <a:pt x="9455" y="9955"/>
                  <a:pt x="9693" y="9717"/>
                  <a:pt x="10003" y="9717"/>
                </a:cubicBezTo>
                <a:close/>
                <a:moveTo>
                  <a:pt x="3978" y="1"/>
                </a:moveTo>
                <a:lnTo>
                  <a:pt x="3978" y="2430"/>
                </a:lnTo>
                <a:lnTo>
                  <a:pt x="5430" y="2430"/>
                </a:lnTo>
                <a:lnTo>
                  <a:pt x="5430" y="3216"/>
                </a:lnTo>
                <a:lnTo>
                  <a:pt x="4240" y="3216"/>
                </a:lnTo>
                <a:lnTo>
                  <a:pt x="4240" y="3930"/>
                </a:lnTo>
                <a:lnTo>
                  <a:pt x="3049" y="3930"/>
                </a:lnTo>
                <a:lnTo>
                  <a:pt x="3049" y="3216"/>
                </a:lnTo>
                <a:lnTo>
                  <a:pt x="1" y="3216"/>
                </a:lnTo>
                <a:lnTo>
                  <a:pt x="1" y="5359"/>
                </a:lnTo>
                <a:lnTo>
                  <a:pt x="1191" y="5359"/>
                </a:lnTo>
                <a:lnTo>
                  <a:pt x="1191" y="6121"/>
                </a:lnTo>
                <a:lnTo>
                  <a:pt x="1" y="6121"/>
                </a:lnTo>
                <a:lnTo>
                  <a:pt x="1" y="8265"/>
                </a:lnTo>
                <a:lnTo>
                  <a:pt x="1191" y="8265"/>
                </a:lnTo>
                <a:lnTo>
                  <a:pt x="1191" y="9098"/>
                </a:lnTo>
                <a:cubicBezTo>
                  <a:pt x="667" y="9241"/>
                  <a:pt x="286" y="9717"/>
                  <a:pt x="286" y="10265"/>
                </a:cubicBezTo>
                <a:cubicBezTo>
                  <a:pt x="286" y="10956"/>
                  <a:pt x="834" y="11480"/>
                  <a:pt x="1501" y="11480"/>
                </a:cubicBezTo>
                <a:cubicBezTo>
                  <a:pt x="2191" y="11480"/>
                  <a:pt x="2739" y="10956"/>
                  <a:pt x="2739" y="10265"/>
                </a:cubicBezTo>
                <a:cubicBezTo>
                  <a:pt x="2739" y="9693"/>
                  <a:pt x="2334" y="9241"/>
                  <a:pt x="1834" y="9098"/>
                </a:cubicBezTo>
                <a:lnTo>
                  <a:pt x="1834" y="8265"/>
                </a:lnTo>
                <a:lnTo>
                  <a:pt x="3025" y="8265"/>
                </a:lnTo>
                <a:lnTo>
                  <a:pt x="3025" y="6121"/>
                </a:lnTo>
                <a:lnTo>
                  <a:pt x="1834" y="6121"/>
                </a:lnTo>
                <a:lnTo>
                  <a:pt x="1834" y="5359"/>
                </a:lnTo>
                <a:lnTo>
                  <a:pt x="3025" y="5359"/>
                </a:lnTo>
                <a:lnTo>
                  <a:pt x="3025" y="4597"/>
                </a:lnTo>
                <a:lnTo>
                  <a:pt x="4216" y="4597"/>
                </a:lnTo>
                <a:lnTo>
                  <a:pt x="4216" y="5359"/>
                </a:lnTo>
                <a:lnTo>
                  <a:pt x="5406" y="5359"/>
                </a:lnTo>
                <a:lnTo>
                  <a:pt x="5406" y="6121"/>
                </a:lnTo>
                <a:lnTo>
                  <a:pt x="4216" y="6121"/>
                </a:lnTo>
                <a:lnTo>
                  <a:pt x="4216" y="8265"/>
                </a:lnTo>
                <a:lnTo>
                  <a:pt x="5406" y="8265"/>
                </a:lnTo>
                <a:lnTo>
                  <a:pt x="5406" y="9098"/>
                </a:lnTo>
                <a:cubicBezTo>
                  <a:pt x="4906" y="9241"/>
                  <a:pt x="4525" y="9717"/>
                  <a:pt x="4525" y="10265"/>
                </a:cubicBezTo>
                <a:cubicBezTo>
                  <a:pt x="4525" y="10956"/>
                  <a:pt x="5049" y="11480"/>
                  <a:pt x="5740" y="11480"/>
                </a:cubicBezTo>
                <a:cubicBezTo>
                  <a:pt x="6430" y="11480"/>
                  <a:pt x="6954" y="10956"/>
                  <a:pt x="6954" y="10265"/>
                </a:cubicBezTo>
                <a:cubicBezTo>
                  <a:pt x="6954" y="9693"/>
                  <a:pt x="6073" y="9098"/>
                  <a:pt x="6073" y="9098"/>
                </a:cubicBezTo>
                <a:lnTo>
                  <a:pt x="6073" y="8265"/>
                </a:lnTo>
                <a:lnTo>
                  <a:pt x="7264" y="8265"/>
                </a:lnTo>
                <a:lnTo>
                  <a:pt x="7264" y="6121"/>
                </a:lnTo>
                <a:lnTo>
                  <a:pt x="6073" y="6121"/>
                </a:lnTo>
                <a:lnTo>
                  <a:pt x="6073" y="5359"/>
                </a:lnTo>
                <a:lnTo>
                  <a:pt x="7264" y="5359"/>
                </a:lnTo>
                <a:lnTo>
                  <a:pt x="7264" y="4597"/>
                </a:lnTo>
                <a:lnTo>
                  <a:pt x="8455" y="4597"/>
                </a:lnTo>
                <a:lnTo>
                  <a:pt x="8455" y="5359"/>
                </a:lnTo>
                <a:lnTo>
                  <a:pt x="9645" y="5359"/>
                </a:lnTo>
                <a:lnTo>
                  <a:pt x="9645" y="6121"/>
                </a:lnTo>
                <a:lnTo>
                  <a:pt x="8455" y="6121"/>
                </a:lnTo>
                <a:lnTo>
                  <a:pt x="8455" y="8265"/>
                </a:lnTo>
                <a:lnTo>
                  <a:pt x="9645" y="8265"/>
                </a:lnTo>
                <a:lnTo>
                  <a:pt x="9645" y="9098"/>
                </a:lnTo>
                <a:cubicBezTo>
                  <a:pt x="9122" y="9241"/>
                  <a:pt x="8740" y="9717"/>
                  <a:pt x="8740" y="10265"/>
                </a:cubicBezTo>
                <a:cubicBezTo>
                  <a:pt x="8740" y="10956"/>
                  <a:pt x="9288" y="11480"/>
                  <a:pt x="9955" y="11480"/>
                </a:cubicBezTo>
                <a:cubicBezTo>
                  <a:pt x="10646" y="11480"/>
                  <a:pt x="11193" y="10956"/>
                  <a:pt x="11193" y="10265"/>
                </a:cubicBezTo>
                <a:cubicBezTo>
                  <a:pt x="11193" y="9693"/>
                  <a:pt x="10789" y="9241"/>
                  <a:pt x="10288" y="9098"/>
                </a:cubicBezTo>
                <a:lnTo>
                  <a:pt x="10288" y="8265"/>
                </a:lnTo>
                <a:lnTo>
                  <a:pt x="11479" y="8265"/>
                </a:lnTo>
                <a:lnTo>
                  <a:pt x="11479" y="6121"/>
                </a:lnTo>
                <a:lnTo>
                  <a:pt x="10288" y="6121"/>
                </a:lnTo>
                <a:lnTo>
                  <a:pt x="10288" y="5359"/>
                </a:lnTo>
                <a:lnTo>
                  <a:pt x="11551" y="5359"/>
                </a:lnTo>
                <a:lnTo>
                  <a:pt x="11551" y="3192"/>
                </a:lnTo>
                <a:lnTo>
                  <a:pt x="8479" y="3192"/>
                </a:lnTo>
                <a:lnTo>
                  <a:pt x="8479" y="3907"/>
                </a:lnTo>
                <a:lnTo>
                  <a:pt x="7288" y="3907"/>
                </a:lnTo>
                <a:lnTo>
                  <a:pt x="7288" y="3192"/>
                </a:lnTo>
                <a:lnTo>
                  <a:pt x="6097" y="3192"/>
                </a:lnTo>
                <a:lnTo>
                  <a:pt x="6097" y="2430"/>
                </a:lnTo>
                <a:lnTo>
                  <a:pt x="7574" y="2430"/>
                </a:lnTo>
                <a:lnTo>
                  <a:pt x="75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181" name="Google Shape;4181;p67"/>
          <p:cNvGrpSpPr/>
          <p:nvPr/>
        </p:nvGrpSpPr>
        <p:grpSpPr>
          <a:xfrm>
            <a:off x="4782000" y="2470711"/>
            <a:ext cx="337737" cy="334913"/>
            <a:chOff x="4705800" y="2470711"/>
            <a:chExt cx="337737" cy="334913"/>
          </a:xfrm>
        </p:grpSpPr>
        <p:grpSp>
          <p:nvGrpSpPr>
            <p:cNvPr id="4182" name="Google Shape;4182;p67"/>
            <p:cNvGrpSpPr/>
            <p:nvPr/>
          </p:nvGrpSpPr>
          <p:grpSpPr>
            <a:xfrm>
              <a:off x="4705800" y="2501543"/>
              <a:ext cx="337737" cy="304082"/>
              <a:chOff x="4705800" y="2501543"/>
              <a:chExt cx="337737" cy="304082"/>
            </a:xfrm>
          </p:grpSpPr>
          <p:sp>
            <p:nvSpPr>
              <p:cNvPr id="4183" name="Google Shape;4183;p67"/>
              <p:cNvSpPr/>
              <p:nvPr/>
            </p:nvSpPr>
            <p:spPr>
              <a:xfrm>
                <a:off x="4923681" y="2502955"/>
                <a:ext cx="74315" cy="74286"/>
              </a:xfrm>
              <a:custGeom>
                <a:rect b="b" l="l" r="r" t="t"/>
                <a:pathLst>
                  <a:path extrusionOk="0" h="2525" w="2526">
                    <a:moveTo>
                      <a:pt x="1263" y="667"/>
                    </a:moveTo>
                    <a:cubicBezTo>
                      <a:pt x="1596" y="667"/>
                      <a:pt x="1835" y="929"/>
                      <a:pt x="1835" y="1238"/>
                    </a:cubicBezTo>
                    <a:cubicBezTo>
                      <a:pt x="1835" y="1572"/>
                      <a:pt x="1573" y="1810"/>
                      <a:pt x="1263" y="1810"/>
                    </a:cubicBezTo>
                    <a:cubicBezTo>
                      <a:pt x="953" y="1810"/>
                      <a:pt x="715" y="1524"/>
                      <a:pt x="715" y="1238"/>
                    </a:cubicBezTo>
                    <a:cubicBezTo>
                      <a:pt x="668" y="929"/>
                      <a:pt x="953" y="667"/>
                      <a:pt x="1263" y="667"/>
                    </a:cubicBezTo>
                    <a:close/>
                    <a:moveTo>
                      <a:pt x="1263" y="0"/>
                    </a:moveTo>
                    <a:cubicBezTo>
                      <a:pt x="596" y="0"/>
                      <a:pt x="25" y="572"/>
                      <a:pt x="25" y="1262"/>
                    </a:cubicBezTo>
                    <a:cubicBezTo>
                      <a:pt x="1" y="1953"/>
                      <a:pt x="572" y="2524"/>
                      <a:pt x="1263" y="2524"/>
                    </a:cubicBezTo>
                    <a:cubicBezTo>
                      <a:pt x="1954" y="2524"/>
                      <a:pt x="2525" y="1953"/>
                      <a:pt x="2525" y="1262"/>
                    </a:cubicBezTo>
                    <a:cubicBezTo>
                      <a:pt x="2525" y="572"/>
                      <a:pt x="1954" y="0"/>
                      <a:pt x="12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84" name="Google Shape;4184;p67"/>
              <p:cNvSpPr/>
              <p:nvPr/>
            </p:nvSpPr>
            <p:spPr>
              <a:xfrm>
                <a:off x="4969929" y="2582800"/>
                <a:ext cx="73609" cy="73609"/>
              </a:xfrm>
              <a:custGeom>
                <a:rect b="b" l="l" r="r" t="t"/>
                <a:pathLst>
                  <a:path extrusionOk="0" h="2502" w="2502">
                    <a:moveTo>
                      <a:pt x="1263" y="692"/>
                    </a:moveTo>
                    <a:cubicBezTo>
                      <a:pt x="1549" y="692"/>
                      <a:pt x="1811" y="954"/>
                      <a:pt x="1811" y="1263"/>
                    </a:cubicBezTo>
                    <a:cubicBezTo>
                      <a:pt x="1811" y="1549"/>
                      <a:pt x="1549" y="1835"/>
                      <a:pt x="1263" y="1835"/>
                    </a:cubicBezTo>
                    <a:cubicBezTo>
                      <a:pt x="929" y="1835"/>
                      <a:pt x="691" y="1549"/>
                      <a:pt x="691" y="1263"/>
                    </a:cubicBezTo>
                    <a:cubicBezTo>
                      <a:pt x="691" y="930"/>
                      <a:pt x="953" y="692"/>
                      <a:pt x="1263" y="692"/>
                    </a:cubicBezTo>
                    <a:close/>
                    <a:moveTo>
                      <a:pt x="1263" y="1"/>
                    </a:moveTo>
                    <a:cubicBezTo>
                      <a:pt x="572" y="1"/>
                      <a:pt x="1" y="572"/>
                      <a:pt x="1" y="1263"/>
                    </a:cubicBezTo>
                    <a:cubicBezTo>
                      <a:pt x="1" y="1954"/>
                      <a:pt x="572" y="2501"/>
                      <a:pt x="1263" y="2501"/>
                    </a:cubicBezTo>
                    <a:cubicBezTo>
                      <a:pt x="1930" y="2501"/>
                      <a:pt x="2501" y="1954"/>
                      <a:pt x="2501" y="1263"/>
                    </a:cubicBezTo>
                    <a:cubicBezTo>
                      <a:pt x="2501" y="549"/>
                      <a:pt x="1930" y="1"/>
                      <a:pt x="1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85" name="Google Shape;4185;p67"/>
              <p:cNvSpPr/>
              <p:nvPr/>
            </p:nvSpPr>
            <p:spPr>
              <a:xfrm>
                <a:off x="4952424" y="2673176"/>
                <a:ext cx="74286" cy="73609"/>
              </a:xfrm>
              <a:custGeom>
                <a:rect b="b" l="l" r="r" t="t"/>
                <a:pathLst>
                  <a:path extrusionOk="0" h="2502" w="2525">
                    <a:moveTo>
                      <a:pt x="1262" y="692"/>
                    </a:moveTo>
                    <a:cubicBezTo>
                      <a:pt x="1572" y="692"/>
                      <a:pt x="1810" y="954"/>
                      <a:pt x="1810" y="1263"/>
                    </a:cubicBezTo>
                    <a:cubicBezTo>
                      <a:pt x="1858" y="1573"/>
                      <a:pt x="1572" y="1811"/>
                      <a:pt x="1262" y="1811"/>
                    </a:cubicBezTo>
                    <a:cubicBezTo>
                      <a:pt x="929" y="1811"/>
                      <a:pt x="691" y="1549"/>
                      <a:pt x="691" y="1263"/>
                    </a:cubicBezTo>
                    <a:cubicBezTo>
                      <a:pt x="691" y="930"/>
                      <a:pt x="953" y="692"/>
                      <a:pt x="1262" y="692"/>
                    </a:cubicBezTo>
                    <a:close/>
                    <a:moveTo>
                      <a:pt x="1262" y="1"/>
                    </a:moveTo>
                    <a:cubicBezTo>
                      <a:pt x="572" y="1"/>
                      <a:pt x="0" y="573"/>
                      <a:pt x="0" y="1263"/>
                    </a:cubicBezTo>
                    <a:cubicBezTo>
                      <a:pt x="0" y="1930"/>
                      <a:pt x="572" y="2502"/>
                      <a:pt x="1262" y="2502"/>
                    </a:cubicBezTo>
                    <a:cubicBezTo>
                      <a:pt x="1929" y="2502"/>
                      <a:pt x="2501" y="1930"/>
                      <a:pt x="2501" y="1263"/>
                    </a:cubicBezTo>
                    <a:cubicBezTo>
                      <a:pt x="2525" y="573"/>
                      <a:pt x="1977" y="1"/>
                      <a:pt x="12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86" name="Google Shape;4186;p67"/>
              <p:cNvSpPr/>
              <p:nvPr/>
            </p:nvSpPr>
            <p:spPr>
              <a:xfrm>
                <a:off x="4881670" y="2732045"/>
                <a:ext cx="74286" cy="73579"/>
              </a:xfrm>
              <a:custGeom>
                <a:rect b="b" l="l" r="r" t="t"/>
                <a:pathLst>
                  <a:path extrusionOk="0" h="2501" w="2525">
                    <a:moveTo>
                      <a:pt x="1238" y="691"/>
                    </a:moveTo>
                    <a:cubicBezTo>
                      <a:pt x="1572" y="691"/>
                      <a:pt x="1810" y="953"/>
                      <a:pt x="1810" y="1239"/>
                    </a:cubicBezTo>
                    <a:cubicBezTo>
                      <a:pt x="1810" y="1548"/>
                      <a:pt x="1572" y="1810"/>
                      <a:pt x="1238" y="1810"/>
                    </a:cubicBezTo>
                    <a:cubicBezTo>
                      <a:pt x="905" y="1810"/>
                      <a:pt x="691" y="1548"/>
                      <a:pt x="691" y="1239"/>
                    </a:cubicBezTo>
                    <a:cubicBezTo>
                      <a:pt x="691" y="929"/>
                      <a:pt x="953" y="691"/>
                      <a:pt x="1238" y="691"/>
                    </a:cubicBezTo>
                    <a:close/>
                    <a:moveTo>
                      <a:pt x="1238" y="0"/>
                    </a:moveTo>
                    <a:cubicBezTo>
                      <a:pt x="572" y="0"/>
                      <a:pt x="0" y="572"/>
                      <a:pt x="0" y="1239"/>
                    </a:cubicBezTo>
                    <a:cubicBezTo>
                      <a:pt x="0" y="1929"/>
                      <a:pt x="548" y="2501"/>
                      <a:pt x="1238" y="2501"/>
                    </a:cubicBezTo>
                    <a:cubicBezTo>
                      <a:pt x="1929" y="2501"/>
                      <a:pt x="2501" y="1929"/>
                      <a:pt x="2501" y="1239"/>
                    </a:cubicBezTo>
                    <a:cubicBezTo>
                      <a:pt x="2524" y="572"/>
                      <a:pt x="1953" y="0"/>
                      <a:pt x="12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87" name="Google Shape;4187;p67"/>
              <p:cNvSpPr/>
              <p:nvPr/>
            </p:nvSpPr>
            <p:spPr>
              <a:xfrm>
                <a:off x="4789881" y="2731339"/>
                <a:ext cx="73579" cy="73609"/>
              </a:xfrm>
              <a:custGeom>
                <a:rect b="b" l="l" r="r" t="t"/>
                <a:pathLst>
                  <a:path extrusionOk="0" h="2502" w="2501">
                    <a:moveTo>
                      <a:pt x="1239" y="667"/>
                    </a:moveTo>
                    <a:cubicBezTo>
                      <a:pt x="1548" y="667"/>
                      <a:pt x="1810" y="953"/>
                      <a:pt x="1810" y="1239"/>
                    </a:cubicBezTo>
                    <a:cubicBezTo>
                      <a:pt x="1810" y="1549"/>
                      <a:pt x="1572" y="1810"/>
                      <a:pt x="1239" y="1810"/>
                    </a:cubicBezTo>
                    <a:cubicBezTo>
                      <a:pt x="905" y="1810"/>
                      <a:pt x="667" y="1549"/>
                      <a:pt x="667" y="1239"/>
                    </a:cubicBezTo>
                    <a:cubicBezTo>
                      <a:pt x="667" y="906"/>
                      <a:pt x="953" y="667"/>
                      <a:pt x="1239" y="667"/>
                    </a:cubicBezTo>
                    <a:close/>
                    <a:moveTo>
                      <a:pt x="1239" y="1"/>
                    </a:moveTo>
                    <a:cubicBezTo>
                      <a:pt x="548" y="1"/>
                      <a:pt x="0" y="548"/>
                      <a:pt x="0" y="1239"/>
                    </a:cubicBezTo>
                    <a:cubicBezTo>
                      <a:pt x="0" y="1930"/>
                      <a:pt x="548" y="2501"/>
                      <a:pt x="1239" y="2501"/>
                    </a:cubicBezTo>
                    <a:cubicBezTo>
                      <a:pt x="1929" y="2501"/>
                      <a:pt x="2501" y="1930"/>
                      <a:pt x="2501" y="1239"/>
                    </a:cubicBezTo>
                    <a:cubicBezTo>
                      <a:pt x="2501" y="548"/>
                      <a:pt x="1953" y="1"/>
                      <a:pt x="1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88" name="Google Shape;4188;p67"/>
              <p:cNvSpPr/>
              <p:nvPr/>
            </p:nvSpPr>
            <p:spPr>
              <a:xfrm>
                <a:off x="4720510" y="2670382"/>
                <a:ext cx="73609" cy="73609"/>
              </a:xfrm>
              <a:custGeom>
                <a:rect b="b" l="l" r="r" t="t"/>
                <a:pathLst>
                  <a:path extrusionOk="0" h="2502" w="2502">
                    <a:moveTo>
                      <a:pt x="1239" y="691"/>
                    </a:moveTo>
                    <a:cubicBezTo>
                      <a:pt x="1549" y="691"/>
                      <a:pt x="1811" y="953"/>
                      <a:pt x="1811" y="1263"/>
                    </a:cubicBezTo>
                    <a:cubicBezTo>
                      <a:pt x="1811" y="1596"/>
                      <a:pt x="1549" y="1834"/>
                      <a:pt x="1239" y="1834"/>
                    </a:cubicBezTo>
                    <a:cubicBezTo>
                      <a:pt x="929" y="1834"/>
                      <a:pt x="691" y="1549"/>
                      <a:pt x="691" y="1263"/>
                    </a:cubicBezTo>
                    <a:cubicBezTo>
                      <a:pt x="691" y="953"/>
                      <a:pt x="953" y="691"/>
                      <a:pt x="1239" y="691"/>
                    </a:cubicBezTo>
                    <a:close/>
                    <a:moveTo>
                      <a:pt x="1239" y="1"/>
                    </a:moveTo>
                    <a:cubicBezTo>
                      <a:pt x="572" y="1"/>
                      <a:pt x="1" y="572"/>
                      <a:pt x="1" y="1263"/>
                    </a:cubicBezTo>
                    <a:cubicBezTo>
                      <a:pt x="1" y="1954"/>
                      <a:pt x="572" y="2501"/>
                      <a:pt x="1239" y="2501"/>
                    </a:cubicBezTo>
                    <a:cubicBezTo>
                      <a:pt x="1930" y="2501"/>
                      <a:pt x="2501" y="1954"/>
                      <a:pt x="2501" y="1263"/>
                    </a:cubicBezTo>
                    <a:cubicBezTo>
                      <a:pt x="2501" y="572"/>
                      <a:pt x="1930" y="1"/>
                      <a:pt x="1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89" name="Google Shape;4189;p67"/>
              <p:cNvSpPr/>
              <p:nvPr/>
            </p:nvSpPr>
            <p:spPr>
              <a:xfrm>
                <a:off x="4705800" y="2580711"/>
                <a:ext cx="73609" cy="73579"/>
              </a:xfrm>
              <a:custGeom>
                <a:rect b="b" l="l" r="r" t="t"/>
                <a:pathLst>
                  <a:path extrusionOk="0" h="2501" w="2502">
                    <a:moveTo>
                      <a:pt x="1215" y="667"/>
                    </a:moveTo>
                    <a:cubicBezTo>
                      <a:pt x="1549" y="667"/>
                      <a:pt x="1787" y="953"/>
                      <a:pt x="1787" y="1239"/>
                    </a:cubicBezTo>
                    <a:cubicBezTo>
                      <a:pt x="1787" y="1572"/>
                      <a:pt x="1501" y="1810"/>
                      <a:pt x="1215" y="1810"/>
                    </a:cubicBezTo>
                    <a:cubicBezTo>
                      <a:pt x="906" y="1810"/>
                      <a:pt x="644" y="1548"/>
                      <a:pt x="644" y="1239"/>
                    </a:cubicBezTo>
                    <a:cubicBezTo>
                      <a:pt x="644" y="905"/>
                      <a:pt x="906" y="667"/>
                      <a:pt x="1215" y="667"/>
                    </a:cubicBezTo>
                    <a:close/>
                    <a:moveTo>
                      <a:pt x="1239" y="0"/>
                    </a:moveTo>
                    <a:cubicBezTo>
                      <a:pt x="548" y="0"/>
                      <a:pt x="1" y="548"/>
                      <a:pt x="1" y="1239"/>
                    </a:cubicBezTo>
                    <a:cubicBezTo>
                      <a:pt x="1" y="1929"/>
                      <a:pt x="548" y="2501"/>
                      <a:pt x="1239" y="2501"/>
                    </a:cubicBezTo>
                    <a:cubicBezTo>
                      <a:pt x="1930" y="2501"/>
                      <a:pt x="2501" y="1929"/>
                      <a:pt x="2501" y="1239"/>
                    </a:cubicBezTo>
                    <a:cubicBezTo>
                      <a:pt x="2501" y="548"/>
                      <a:pt x="1930" y="0"/>
                      <a:pt x="1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90" name="Google Shape;4190;p67"/>
              <p:cNvSpPr/>
              <p:nvPr/>
            </p:nvSpPr>
            <p:spPr>
              <a:xfrm>
                <a:off x="4752047" y="2501543"/>
                <a:ext cx="73579" cy="73579"/>
              </a:xfrm>
              <a:custGeom>
                <a:rect b="b" l="l" r="r" t="t"/>
                <a:pathLst>
                  <a:path extrusionOk="0" h="2501" w="2501">
                    <a:moveTo>
                      <a:pt x="1239" y="667"/>
                    </a:moveTo>
                    <a:cubicBezTo>
                      <a:pt x="1572" y="667"/>
                      <a:pt x="1810" y="929"/>
                      <a:pt x="1810" y="1215"/>
                    </a:cubicBezTo>
                    <a:cubicBezTo>
                      <a:pt x="1810" y="1525"/>
                      <a:pt x="1548" y="1787"/>
                      <a:pt x="1239" y="1787"/>
                    </a:cubicBezTo>
                    <a:cubicBezTo>
                      <a:pt x="929" y="1787"/>
                      <a:pt x="691" y="1525"/>
                      <a:pt x="691" y="1215"/>
                    </a:cubicBezTo>
                    <a:cubicBezTo>
                      <a:pt x="691" y="929"/>
                      <a:pt x="953" y="667"/>
                      <a:pt x="1239" y="667"/>
                    </a:cubicBezTo>
                    <a:close/>
                    <a:moveTo>
                      <a:pt x="1239" y="0"/>
                    </a:moveTo>
                    <a:cubicBezTo>
                      <a:pt x="572" y="0"/>
                      <a:pt x="0" y="572"/>
                      <a:pt x="0" y="1263"/>
                    </a:cubicBezTo>
                    <a:cubicBezTo>
                      <a:pt x="0" y="1929"/>
                      <a:pt x="572" y="2501"/>
                      <a:pt x="1239" y="2501"/>
                    </a:cubicBezTo>
                    <a:cubicBezTo>
                      <a:pt x="1929" y="2501"/>
                      <a:pt x="2501" y="1929"/>
                      <a:pt x="2501" y="1263"/>
                    </a:cubicBezTo>
                    <a:cubicBezTo>
                      <a:pt x="2501" y="572"/>
                      <a:pt x="1929" y="0"/>
                      <a:pt x="1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91" name="Google Shape;4191;p67"/>
              <p:cNvSpPr/>
              <p:nvPr/>
            </p:nvSpPr>
            <p:spPr>
              <a:xfrm>
                <a:off x="4864136" y="2654289"/>
                <a:ext cx="61694" cy="19623"/>
              </a:xfrm>
              <a:custGeom>
                <a:rect b="b" l="l" r="r" t="t"/>
                <a:pathLst>
                  <a:path extrusionOk="0" h="667" w="2097">
                    <a:moveTo>
                      <a:pt x="1" y="0"/>
                    </a:moveTo>
                    <a:lnTo>
                      <a:pt x="1" y="667"/>
                    </a:lnTo>
                    <a:lnTo>
                      <a:pt x="2096" y="667"/>
                    </a:lnTo>
                    <a:lnTo>
                      <a:pt x="20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92" name="Google Shape;4192;p67"/>
              <p:cNvSpPr/>
              <p:nvPr/>
            </p:nvSpPr>
            <p:spPr>
              <a:xfrm>
                <a:off x="4864136" y="2613631"/>
                <a:ext cx="61694" cy="20359"/>
              </a:xfrm>
              <a:custGeom>
                <a:rect b="b" l="l" r="r" t="t"/>
                <a:pathLst>
                  <a:path extrusionOk="0" h="692" w="2097">
                    <a:moveTo>
                      <a:pt x="1" y="1"/>
                    </a:moveTo>
                    <a:lnTo>
                      <a:pt x="1" y="691"/>
                    </a:lnTo>
                    <a:lnTo>
                      <a:pt x="2096" y="691"/>
                    </a:lnTo>
                    <a:lnTo>
                      <a:pt x="20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93" name="Google Shape;4193;p67"/>
              <p:cNvSpPr/>
              <p:nvPr/>
            </p:nvSpPr>
            <p:spPr>
              <a:xfrm>
                <a:off x="4822802" y="2654289"/>
                <a:ext cx="20359" cy="19623"/>
              </a:xfrm>
              <a:custGeom>
                <a:rect b="b" l="l" r="r" t="t"/>
                <a:pathLst>
                  <a:path extrusionOk="0" h="667" w="692">
                    <a:moveTo>
                      <a:pt x="1" y="0"/>
                    </a:moveTo>
                    <a:lnTo>
                      <a:pt x="1" y="667"/>
                    </a:lnTo>
                    <a:lnTo>
                      <a:pt x="691" y="667"/>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94" name="Google Shape;4194;p67"/>
              <p:cNvSpPr/>
              <p:nvPr/>
            </p:nvSpPr>
            <p:spPr>
              <a:xfrm>
                <a:off x="4822802" y="2613631"/>
                <a:ext cx="20359" cy="20359"/>
              </a:xfrm>
              <a:custGeom>
                <a:rect b="b" l="l" r="r" t="t"/>
                <a:pathLst>
                  <a:path extrusionOk="0" h="692" w="692">
                    <a:moveTo>
                      <a:pt x="1" y="1"/>
                    </a:moveTo>
                    <a:lnTo>
                      <a:pt x="1" y="691"/>
                    </a:lnTo>
                    <a:lnTo>
                      <a:pt x="691" y="691"/>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195" name="Google Shape;4195;p67"/>
            <p:cNvSpPr/>
            <p:nvPr/>
          </p:nvSpPr>
          <p:spPr>
            <a:xfrm>
              <a:off x="4837511" y="2470711"/>
              <a:ext cx="73609" cy="73609"/>
            </a:xfrm>
            <a:custGeom>
              <a:rect b="b" l="l" r="r" t="t"/>
              <a:pathLst>
                <a:path extrusionOk="0" h="2502" w="2502">
                  <a:moveTo>
                    <a:pt x="1263" y="691"/>
                  </a:moveTo>
                  <a:cubicBezTo>
                    <a:pt x="1596" y="691"/>
                    <a:pt x="1811" y="953"/>
                    <a:pt x="1811" y="1263"/>
                  </a:cubicBezTo>
                  <a:cubicBezTo>
                    <a:pt x="1811" y="1596"/>
                    <a:pt x="1549" y="1834"/>
                    <a:pt x="1263" y="1834"/>
                  </a:cubicBezTo>
                  <a:cubicBezTo>
                    <a:pt x="929" y="1834"/>
                    <a:pt x="691" y="1549"/>
                    <a:pt x="691" y="1263"/>
                  </a:cubicBezTo>
                  <a:cubicBezTo>
                    <a:pt x="691" y="929"/>
                    <a:pt x="953" y="691"/>
                    <a:pt x="1263" y="691"/>
                  </a:cubicBezTo>
                  <a:close/>
                  <a:moveTo>
                    <a:pt x="1263" y="1"/>
                  </a:moveTo>
                  <a:cubicBezTo>
                    <a:pt x="572" y="1"/>
                    <a:pt x="1" y="572"/>
                    <a:pt x="1" y="1263"/>
                  </a:cubicBezTo>
                  <a:cubicBezTo>
                    <a:pt x="1" y="1953"/>
                    <a:pt x="572" y="2501"/>
                    <a:pt x="1263" y="2501"/>
                  </a:cubicBezTo>
                  <a:cubicBezTo>
                    <a:pt x="1930" y="2501"/>
                    <a:pt x="2501" y="1953"/>
                    <a:pt x="2501" y="1263"/>
                  </a:cubicBezTo>
                  <a:cubicBezTo>
                    <a:pt x="2501" y="572"/>
                    <a:pt x="1954" y="1"/>
                    <a:pt x="1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196" name="Google Shape;4196;p67"/>
          <p:cNvGrpSpPr/>
          <p:nvPr/>
        </p:nvGrpSpPr>
        <p:grpSpPr>
          <a:xfrm>
            <a:off x="4042504" y="2489628"/>
            <a:ext cx="346832" cy="319498"/>
            <a:chOff x="4118704" y="2489628"/>
            <a:chExt cx="346832" cy="319498"/>
          </a:xfrm>
        </p:grpSpPr>
        <p:sp>
          <p:nvSpPr>
            <p:cNvPr id="4197" name="Google Shape;4197;p67"/>
            <p:cNvSpPr/>
            <p:nvPr/>
          </p:nvSpPr>
          <p:spPr>
            <a:xfrm>
              <a:off x="4118704" y="2489628"/>
              <a:ext cx="346126" cy="97174"/>
            </a:xfrm>
            <a:custGeom>
              <a:rect b="b" l="l" r="r" t="t"/>
              <a:pathLst>
                <a:path extrusionOk="0" h="3303" w="11765">
                  <a:moveTo>
                    <a:pt x="10431" y="1120"/>
                  </a:moveTo>
                  <a:cubicBezTo>
                    <a:pt x="10788" y="1120"/>
                    <a:pt x="11050" y="1453"/>
                    <a:pt x="10955" y="1811"/>
                  </a:cubicBezTo>
                  <a:cubicBezTo>
                    <a:pt x="10931" y="2025"/>
                    <a:pt x="10669" y="2215"/>
                    <a:pt x="10431" y="2215"/>
                  </a:cubicBezTo>
                  <a:lnTo>
                    <a:pt x="9883" y="2215"/>
                  </a:lnTo>
                  <a:lnTo>
                    <a:pt x="9883" y="1120"/>
                  </a:lnTo>
                  <a:close/>
                  <a:moveTo>
                    <a:pt x="9240" y="1144"/>
                  </a:moveTo>
                  <a:lnTo>
                    <a:pt x="9240" y="2263"/>
                  </a:lnTo>
                  <a:lnTo>
                    <a:pt x="3310" y="2263"/>
                  </a:lnTo>
                  <a:lnTo>
                    <a:pt x="3310" y="2215"/>
                  </a:lnTo>
                  <a:cubicBezTo>
                    <a:pt x="3358" y="2049"/>
                    <a:pt x="3406" y="1858"/>
                    <a:pt x="3406" y="1691"/>
                  </a:cubicBezTo>
                  <a:cubicBezTo>
                    <a:pt x="3406" y="1501"/>
                    <a:pt x="3358" y="1310"/>
                    <a:pt x="3310" y="1144"/>
                  </a:cubicBezTo>
                  <a:close/>
                  <a:moveTo>
                    <a:pt x="1786" y="667"/>
                  </a:moveTo>
                  <a:cubicBezTo>
                    <a:pt x="2334" y="667"/>
                    <a:pt x="2763" y="1120"/>
                    <a:pt x="2763" y="1668"/>
                  </a:cubicBezTo>
                  <a:cubicBezTo>
                    <a:pt x="2763" y="2192"/>
                    <a:pt x="2334" y="2644"/>
                    <a:pt x="1786" y="2644"/>
                  </a:cubicBezTo>
                  <a:cubicBezTo>
                    <a:pt x="1262" y="2644"/>
                    <a:pt x="810" y="2192"/>
                    <a:pt x="810" y="1668"/>
                  </a:cubicBezTo>
                  <a:cubicBezTo>
                    <a:pt x="810" y="1120"/>
                    <a:pt x="1262" y="667"/>
                    <a:pt x="1786" y="667"/>
                  </a:cubicBezTo>
                  <a:close/>
                  <a:moveTo>
                    <a:pt x="1739" y="1"/>
                  </a:moveTo>
                  <a:cubicBezTo>
                    <a:pt x="786" y="1"/>
                    <a:pt x="0" y="834"/>
                    <a:pt x="48" y="1811"/>
                  </a:cubicBezTo>
                  <a:cubicBezTo>
                    <a:pt x="191" y="2573"/>
                    <a:pt x="786" y="3216"/>
                    <a:pt x="1572" y="3287"/>
                  </a:cubicBezTo>
                  <a:cubicBezTo>
                    <a:pt x="1647" y="3297"/>
                    <a:pt x="1721" y="3302"/>
                    <a:pt x="1793" y="3302"/>
                  </a:cubicBezTo>
                  <a:cubicBezTo>
                    <a:pt x="2228" y="3302"/>
                    <a:pt x="2616" y="3127"/>
                    <a:pt x="2882" y="2882"/>
                  </a:cubicBezTo>
                  <a:lnTo>
                    <a:pt x="10431" y="2882"/>
                  </a:lnTo>
                  <a:cubicBezTo>
                    <a:pt x="11026" y="2882"/>
                    <a:pt x="11550" y="2430"/>
                    <a:pt x="11645" y="1834"/>
                  </a:cubicBezTo>
                  <a:cubicBezTo>
                    <a:pt x="11764" y="1096"/>
                    <a:pt x="11169" y="429"/>
                    <a:pt x="10431" y="429"/>
                  </a:cubicBezTo>
                  <a:lnTo>
                    <a:pt x="2858" y="429"/>
                  </a:lnTo>
                  <a:cubicBezTo>
                    <a:pt x="2572" y="167"/>
                    <a:pt x="2167" y="1"/>
                    <a:pt x="17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98" name="Google Shape;4198;p67"/>
            <p:cNvSpPr/>
            <p:nvPr/>
          </p:nvSpPr>
          <p:spPr>
            <a:xfrm>
              <a:off x="4119380" y="2601275"/>
              <a:ext cx="346156" cy="97174"/>
            </a:xfrm>
            <a:custGeom>
              <a:rect b="b" l="l" r="r" t="t"/>
              <a:pathLst>
                <a:path extrusionOk="0" h="3303" w="11766">
                  <a:moveTo>
                    <a:pt x="8455" y="1040"/>
                  </a:moveTo>
                  <a:lnTo>
                    <a:pt x="8455" y="1088"/>
                  </a:lnTo>
                  <a:cubicBezTo>
                    <a:pt x="8407" y="1254"/>
                    <a:pt x="8384" y="1445"/>
                    <a:pt x="8384" y="1611"/>
                  </a:cubicBezTo>
                  <a:cubicBezTo>
                    <a:pt x="8384" y="1778"/>
                    <a:pt x="8407" y="1993"/>
                    <a:pt x="8455" y="2135"/>
                  </a:cubicBezTo>
                  <a:lnTo>
                    <a:pt x="2549" y="2135"/>
                  </a:lnTo>
                  <a:lnTo>
                    <a:pt x="2549" y="1040"/>
                  </a:lnTo>
                  <a:close/>
                  <a:moveTo>
                    <a:pt x="1882" y="1088"/>
                  </a:moveTo>
                  <a:lnTo>
                    <a:pt x="1882" y="2183"/>
                  </a:lnTo>
                  <a:lnTo>
                    <a:pt x="1358" y="2183"/>
                  </a:lnTo>
                  <a:cubicBezTo>
                    <a:pt x="1001" y="2183"/>
                    <a:pt x="715" y="1850"/>
                    <a:pt x="811" y="1492"/>
                  </a:cubicBezTo>
                  <a:cubicBezTo>
                    <a:pt x="834" y="1278"/>
                    <a:pt x="1120" y="1088"/>
                    <a:pt x="1358" y="1088"/>
                  </a:cubicBezTo>
                  <a:close/>
                  <a:moveTo>
                    <a:pt x="9955" y="635"/>
                  </a:moveTo>
                  <a:cubicBezTo>
                    <a:pt x="10479" y="635"/>
                    <a:pt x="10932" y="1088"/>
                    <a:pt x="10932" y="1611"/>
                  </a:cubicBezTo>
                  <a:cubicBezTo>
                    <a:pt x="10932" y="2159"/>
                    <a:pt x="10479" y="2588"/>
                    <a:pt x="9955" y="2588"/>
                  </a:cubicBezTo>
                  <a:cubicBezTo>
                    <a:pt x="9408" y="2588"/>
                    <a:pt x="8979" y="2159"/>
                    <a:pt x="8979" y="1611"/>
                  </a:cubicBezTo>
                  <a:cubicBezTo>
                    <a:pt x="8979" y="1088"/>
                    <a:pt x="9408" y="635"/>
                    <a:pt x="9955" y="635"/>
                  </a:cubicBezTo>
                  <a:close/>
                  <a:moveTo>
                    <a:pt x="9981" y="1"/>
                  </a:moveTo>
                  <a:cubicBezTo>
                    <a:pt x="9560" y="1"/>
                    <a:pt x="9169" y="176"/>
                    <a:pt x="8884" y="421"/>
                  </a:cubicBezTo>
                  <a:lnTo>
                    <a:pt x="1358" y="421"/>
                  </a:lnTo>
                  <a:cubicBezTo>
                    <a:pt x="763" y="421"/>
                    <a:pt x="215" y="873"/>
                    <a:pt x="120" y="1469"/>
                  </a:cubicBezTo>
                  <a:cubicBezTo>
                    <a:pt x="1" y="2207"/>
                    <a:pt x="596" y="2874"/>
                    <a:pt x="1358" y="2874"/>
                  </a:cubicBezTo>
                  <a:lnTo>
                    <a:pt x="8907" y="2874"/>
                  </a:lnTo>
                  <a:cubicBezTo>
                    <a:pt x="9217" y="3136"/>
                    <a:pt x="9598" y="3302"/>
                    <a:pt x="10051" y="3302"/>
                  </a:cubicBezTo>
                  <a:cubicBezTo>
                    <a:pt x="11003" y="3302"/>
                    <a:pt x="11765" y="2469"/>
                    <a:pt x="11718" y="1492"/>
                  </a:cubicBezTo>
                  <a:cubicBezTo>
                    <a:pt x="11551" y="730"/>
                    <a:pt x="10956" y="87"/>
                    <a:pt x="10193" y="16"/>
                  </a:cubicBezTo>
                  <a:cubicBezTo>
                    <a:pt x="10122" y="6"/>
                    <a:pt x="10051" y="1"/>
                    <a:pt x="99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199" name="Google Shape;4199;p67"/>
            <p:cNvSpPr/>
            <p:nvPr/>
          </p:nvSpPr>
          <p:spPr>
            <a:xfrm>
              <a:off x="4119380" y="2711481"/>
              <a:ext cx="346156" cy="97645"/>
            </a:xfrm>
            <a:custGeom>
              <a:rect b="b" l="l" r="r" t="t"/>
              <a:pathLst>
                <a:path extrusionOk="0" h="3319" w="11766">
                  <a:moveTo>
                    <a:pt x="9169" y="1104"/>
                  </a:moveTo>
                  <a:lnTo>
                    <a:pt x="9169" y="2176"/>
                  </a:lnTo>
                  <a:lnTo>
                    <a:pt x="3263" y="2176"/>
                  </a:lnTo>
                  <a:cubicBezTo>
                    <a:pt x="3311" y="2009"/>
                    <a:pt x="3335" y="1819"/>
                    <a:pt x="3335" y="1652"/>
                  </a:cubicBezTo>
                  <a:cubicBezTo>
                    <a:pt x="3335" y="1461"/>
                    <a:pt x="3311" y="1271"/>
                    <a:pt x="3263" y="1104"/>
                  </a:cubicBezTo>
                  <a:close/>
                  <a:moveTo>
                    <a:pt x="10408" y="1080"/>
                  </a:moveTo>
                  <a:cubicBezTo>
                    <a:pt x="10765" y="1080"/>
                    <a:pt x="11027" y="1414"/>
                    <a:pt x="10932" y="1771"/>
                  </a:cubicBezTo>
                  <a:cubicBezTo>
                    <a:pt x="10908" y="2009"/>
                    <a:pt x="10646" y="2176"/>
                    <a:pt x="10408" y="2176"/>
                  </a:cubicBezTo>
                  <a:lnTo>
                    <a:pt x="9860" y="2176"/>
                  </a:lnTo>
                  <a:lnTo>
                    <a:pt x="9860" y="1080"/>
                  </a:lnTo>
                  <a:close/>
                  <a:moveTo>
                    <a:pt x="1763" y="676"/>
                  </a:moveTo>
                  <a:cubicBezTo>
                    <a:pt x="2311" y="676"/>
                    <a:pt x="2740" y="1104"/>
                    <a:pt x="2740" y="1652"/>
                  </a:cubicBezTo>
                  <a:cubicBezTo>
                    <a:pt x="2740" y="2176"/>
                    <a:pt x="2311" y="2628"/>
                    <a:pt x="1763" y="2628"/>
                  </a:cubicBezTo>
                  <a:cubicBezTo>
                    <a:pt x="1239" y="2628"/>
                    <a:pt x="787" y="2176"/>
                    <a:pt x="787" y="1652"/>
                  </a:cubicBezTo>
                  <a:cubicBezTo>
                    <a:pt x="787" y="1104"/>
                    <a:pt x="1239" y="676"/>
                    <a:pt x="1763" y="676"/>
                  </a:cubicBezTo>
                  <a:close/>
                  <a:moveTo>
                    <a:pt x="1725" y="1"/>
                  </a:moveTo>
                  <a:cubicBezTo>
                    <a:pt x="1667" y="1"/>
                    <a:pt x="1608" y="3"/>
                    <a:pt x="1549" y="9"/>
                  </a:cubicBezTo>
                  <a:cubicBezTo>
                    <a:pt x="787" y="104"/>
                    <a:pt x="168" y="723"/>
                    <a:pt x="96" y="1509"/>
                  </a:cubicBezTo>
                  <a:cubicBezTo>
                    <a:pt x="1" y="2485"/>
                    <a:pt x="787" y="3319"/>
                    <a:pt x="1763" y="3319"/>
                  </a:cubicBezTo>
                  <a:cubicBezTo>
                    <a:pt x="2192" y="3319"/>
                    <a:pt x="2597" y="3128"/>
                    <a:pt x="2906" y="2867"/>
                  </a:cubicBezTo>
                  <a:lnTo>
                    <a:pt x="10455" y="2867"/>
                  </a:lnTo>
                  <a:cubicBezTo>
                    <a:pt x="11194" y="2867"/>
                    <a:pt x="11765" y="2224"/>
                    <a:pt x="11670" y="1461"/>
                  </a:cubicBezTo>
                  <a:cubicBezTo>
                    <a:pt x="11527" y="866"/>
                    <a:pt x="11027" y="437"/>
                    <a:pt x="10408" y="437"/>
                  </a:cubicBezTo>
                  <a:lnTo>
                    <a:pt x="2859" y="437"/>
                  </a:lnTo>
                  <a:cubicBezTo>
                    <a:pt x="2584" y="163"/>
                    <a:pt x="2178" y="1"/>
                    <a:pt x="17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200" name="Google Shape;4200;p67"/>
          <p:cNvGrpSpPr/>
          <p:nvPr/>
        </p:nvGrpSpPr>
        <p:grpSpPr>
          <a:xfrm>
            <a:off x="3281266" y="2480537"/>
            <a:ext cx="339124" cy="292876"/>
            <a:chOff x="3509866" y="2480537"/>
            <a:chExt cx="339124" cy="292876"/>
          </a:xfrm>
        </p:grpSpPr>
        <p:sp>
          <p:nvSpPr>
            <p:cNvPr id="4201" name="Google Shape;4201;p67"/>
            <p:cNvSpPr/>
            <p:nvPr/>
          </p:nvSpPr>
          <p:spPr>
            <a:xfrm>
              <a:off x="3669585" y="2636755"/>
              <a:ext cx="60311" cy="19653"/>
            </a:xfrm>
            <a:custGeom>
              <a:rect b="b" l="l" r="r" t="t"/>
              <a:pathLst>
                <a:path extrusionOk="0" h="668" w="2050">
                  <a:moveTo>
                    <a:pt x="1" y="1"/>
                  </a:moveTo>
                  <a:lnTo>
                    <a:pt x="1" y="667"/>
                  </a:lnTo>
                  <a:lnTo>
                    <a:pt x="2049" y="667"/>
                  </a:lnTo>
                  <a:lnTo>
                    <a:pt x="20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02" name="Google Shape;4202;p67"/>
            <p:cNvSpPr/>
            <p:nvPr/>
          </p:nvSpPr>
          <p:spPr>
            <a:xfrm>
              <a:off x="3669585" y="2598215"/>
              <a:ext cx="60311" cy="19653"/>
            </a:xfrm>
            <a:custGeom>
              <a:rect b="b" l="l" r="r" t="t"/>
              <a:pathLst>
                <a:path extrusionOk="0" h="668" w="2050">
                  <a:moveTo>
                    <a:pt x="1" y="1"/>
                  </a:moveTo>
                  <a:lnTo>
                    <a:pt x="1" y="668"/>
                  </a:lnTo>
                  <a:lnTo>
                    <a:pt x="2049" y="668"/>
                  </a:lnTo>
                  <a:lnTo>
                    <a:pt x="20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03" name="Google Shape;4203;p67"/>
            <p:cNvSpPr/>
            <p:nvPr/>
          </p:nvSpPr>
          <p:spPr>
            <a:xfrm>
              <a:off x="3628957" y="2636755"/>
              <a:ext cx="20359" cy="19653"/>
            </a:xfrm>
            <a:custGeom>
              <a:rect b="b" l="l" r="r" t="t"/>
              <a:pathLst>
                <a:path extrusionOk="0" h="668" w="692">
                  <a:moveTo>
                    <a:pt x="1" y="1"/>
                  </a:moveTo>
                  <a:lnTo>
                    <a:pt x="1" y="667"/>
                  </a:lnTo>
                  <a:lnTo>
                    <a:pt x="691" y="667"/>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04" name="Google Shape;4204;p67"/>
            <p:cNvSpPr/>
            <p:nvPr/>
          </p:nvSpPr>
          <p:spPr>
            <a:xfrm>
              <a:off x="3628957" y="2598215"/>
              <a:ext cx="20359" cy="19653"/>
            </a:xfrm>
            <a:custGeom>
              <a:rect b="b" l="l" r="r" t="t"/>
              <a:pathLst>
                <a:path extrusionOk="0" h="668" w="692">
                  <a:moveTo>
                    <a:pt x="1" y="1"/>
                  </a:moveTo>
                  <a:lnTo>
                    <a:pt x="1" y="668"/>
                  </a:lnTo>
                  <a:lnTo>
                    <a:pt x="691" y="668"/>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05" name="Google Shape;4205;p67"/>
            <p:cNvSpPr/>
            <p:nvPr/>
          </p:nvSpPr>
          <p:spPr>
            <a:xfrm>
              <a:off x="3509866" y="2480537"/>
              <a:ext cx="339124" cy="292876"/>
            </a:xfrm>
            <a:custGeom>
              <a:rect b="b" l="l" r="r" t="t"/>
              <a:pathLst>
                <a:path extrusionOk="0" h="9955" w="11527">
                  <a:moveTo>
                    <a:pt x="7907" y="667"/>
                  </a:moveTo>
                  <a:lnTo>
                    <a:pt x="7216" y="1858"/>
                  </a:lnTo>
                  <a:lnTo>
                    <a:pt x="4358" y="1858"/>
                  </a:lnTo>
                  <a:lnTo>
                    <a:pt x="3668" y="667"/>
                  </a:lnTo>
                  <a:close/>
                  <a:moveTo>
                    <a:pt x="3072" y="1024"/>
                  </a:moveTo>
                  <a:lnTo>
                    <a:pt x="3787" y="2167"/>
                  </a:lnTo>
                  <a:lnTo>
                    <a:pt x="2358" y="4644"/>
                  </a:lnTo>
                  <a:lnTo>
                    <a:pt x="1000" y="4644"/>
                  </a:lnTo>
                  <a:lnTo>
                    <a:pt x="3072" y="1024"/>
                  </a:lnTo>
                  <a:close/>
                  <a:moveTo>
                    <a:pt x="8431" y="1024"/>
                  </a:moveTo>
                  <a:lnTo>
                    <a:pt x="10526" y="4644"/>
                  </a:lnTo>
                  <a:lnTo>
                    <a:pt x="9169" y="4644"/>
                  </a:lnTo>
                  <a:lnTo>
                    <a:pt x="7740" y="2215"/>
                  </a:lnTo>
                  <a:lnTo>
                    <a:pt x="8431" y="1024"/>
                  </a:lnTo>
                  <a:close/>
                  <a:moveTo>
                    <a:pt x="7192" y="2524"/>
                  </a:moveTo>
                  <a:lnTo>
                    <a:pt x="8573" y="4977"/>
                  </a:lnTo>
                  <a:lnTo>
                    <a:pt x="7192" y="7406"/>
                  </a:lnTo>
                  <a:lnTo>
                    <a:pt x="4358" y="7406"/>
                  </a:lnTo>
                  <a:lnTo>
                    <a:pt x="2953" y="4977"/>
                  </a:lnTo>
                  <a:lnTo>
                    <a:pt x="4358" y="2524"/>
                  </a:lnTo>
                  <a:close/>
                  <a:moveTo>
                    <a:pt x="2358" y="5311"/>
                  </a:moveTo>
                  <a:lnTo>
                    <a:pt x="3787" y="7740"/>
                  </a:lnTo>
                  <a:lnTo>
                    <a:pt x="3096" y="8930"/>
                  </a:lnTo>
                  <a:lnTo>
                    <a:pt x="1024" y="5311"/>
                  </a:lnTo>
                  <a:close/>
                  <a:moveTo>
                    <a:pt x="10574" y="5334"/>
                  </a:moveTo>
                  <a:lnTo>
                    <a:pt x="8502" y="8954"/>
                  </a:lnTo>
                  <a:lnTo>
                    <a:pt x="7788" y="7764"/>
                  </a:lnTo>
                  <a:lnTo>
                    <a:pt x="9216" y="5334"/>
                  </a:lnTo>
                  <a:close/>
                  <a:moveTo>
                    <a:pt x="7216" y="8097"/>
                  </a:moveTo>
                  <a:lnTo>
                    <a:pt x="7907" y="9288"/>
                  </a:lnTo>
                  <a:lnTo>
                    <a:pt x="3668" y="9288"/>
                  </a:lnTo>
                  <a:lnTo>
                    <a:pt x="4358" y="8097"/>
                  </a:lnTo>
                  <a:close/>
                  <a:moveTo>
                    <a:pt x="2906" y="0"/>
                  </a:moveTo>
                  <a:lnTo>
                    <a:pt x="0" y="4977"/>
                  </a:lnTo>
                  <a:lnTo>
                    <a:pt x="2906" y="9954"/>
                  </a:lnTo>
                  <a:lnTo>
                    <a:pt x="8645" y="9954"/>
                  </a:lnTo>
                  <a:lnTo>
                    <a:pt x="11526" y="4977"/>
                  </a:lnTo>
                  <a:lnTo>
                    <a:pt x="86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206" name="Google Shape;4206;p67"/>
          <p:cNvGrpSpPr/>
          <p:nvPr/>
        </p:nvGrpSpPr>
        <p:grpSpPr>
          <a:xfrm>
            <a:off x="2583781" y="2545672"/>
            <a:ext cx="338418" cy="194113"/>
            <a:chOff x="2964781" y="2545672"/>
            <a:chExt cx="338418" cy="194113"/>
          </a:xfrm>
        </p:grpSpPr>
        <p:sp>
          <p:nvSpPr>
            <p:cNvPr id="4207" name="Google Shape;4207;p67"/>
            <p:cNvSpPr/>
            <p:nvPr/>
          </p:nvSpPr>
          <p:spPr>
            <a:xfrm>
              <a:off x="2964781" y="2545672"/>
              <a:ext cx="338418" cy="194113"/>
            </a:xfrm>
            <a:custGeom>
              <a:rect b="b" l="l" r="r" t="t"/>
              <a:pathLst>
                <a:path extrusionOk="0" h="6598" w="11503">
                  <a:moveTo>
                    <a:pt x="2858" y="668"/>
                  </a:moveTo>
                  <a:lnTo>
                    <a:pt x="2858" y="2930"/>
                  </a:lnTo>
                  <a:lnTo>
                    <a:pt x="1144" y="2930"/>
                  </a:lnTo>
                  <a:lnTo>
                    <a:pt x="1787" y="1549"/>
                  </a:lnTo>
                  <a:cubicBezTo>
                    <a:pt x="1977" y="1096"/>
                    <a:pt x="2382" y="763"/>
                    <a:pt x="2858" y="668"/>
                  </a:cubicBezTo>
                  <a:close/>
                  <a:moveTo>
                    <a:pt x="3525" y="668"/>
                  </a:moveTo>
                  <a:cubicBezTo>
                    <a:pt x="4001" y="763"/>
                    <a:pt x="4382" y="1096"/>
                    <a:pt x="4597" y="1549"/>
                  </a:cubicBezTo>
                  <a:lnTo>
                    <a:pt x="5240" y="2930"/>
                  </a:lnTo>
                  <a:lnTo>
                    <a:pt x="3525" y="2930"/>
                  </a:lnTo>
                  <a:lnTo>
                    <a:pt x="3525" y="668"/>
                  </a:lnTo>
                  <a:close/>
                  <a:moveTo>
                    <a:pt x="7955" y="3597"/>
                  </a:moveTo>
                  <a:lnTo>
                    <a:pt x="7955" y="5859"/>
                  </a:lnTo>
                  <a:cubicBezTo>
                    <a:pt x="7502" y="5764"/>
                    <a:pt x="7097" y="5430"/>
                    <a:pt x="6907" y="5002"/>
                  </a:cubicBezTo>
                  <a:lnTo>
                    <a:pt x="6264" y="3597"/>
                  </a:lnTo>
                  <a:close/>
                  <a:moveTo>
                    <a:pt x="10312" y="3597"/>
                  </a:moveTo>
                  <a:lnTo>
                    <a:pt x="9693" y="5002"/>
                  </a:lnTo>
                  <a:cubicBezTo>
                    <a:pt x="9479" y="5430"/>
                    <a:pt x="9098" y="5764"/>
                    <a:pt x="8621" y="5859"/>
                  </a:cubicBezTo>
                  <a:lnTo>
                    <a:pt x="8621" y="3597"/>
                  </a:lnTo>
                  <a:close/>
                  <a:moveTo>
                    <a:pt x="3216" y="1"/>
                  </a:moveTo>
                  <a:cubicBezTo>
                    <a:pt x="2334" y="1"/>
                    <a:pt x="1572" y="501"/>
                    <a:pt x="1215" y="1263"/>
                  </a:cubicBezTo>
                  <a:lnTo>
                    <a:pt x="477" y="2930"/>
                  </a:lnTo>
                  <a:lnTo>
                    <a:pt x="1" y="2930"/>
                  </a:lnTo>
                  <a:lnTo>
                    <a:pt x="1" y="3621"/>
                  </a:lnTo>
                  <a:lnTo>
                    <a:pt x="5549" y="3621"/>
                  </a:lnTo>
                  <a:lnTo>
                    <a:pt x="6311" y="5288"/>
                  </a:lnTo>
                  <a:cubicBezTo>
                    <a:pt x="6669" y="6097"/>
                    <a:pt x="7431" y="6597"/>
                    <a:pt x="8336" y="6597"/>
                  </a:cubicBezTo>
                  <a:cubicBezTo>
                    <a:pt x="9217" y="6597"/>
                    <a:pt x="9955" y="6097"/>
                    <a:pt x="10360" y="5288"/>
                  </a:cubicBezTo>
                  <a:lnTo>
                    <a:pt x="11098" y="3621"/>
                  </a:lnTo>
                  <a:lnTo>
                    <a:pt x="11503" y="3621"/>
                  </a:lnTo>
                  <a:lnTo>
                    <a:pt x="11503" y="2930"/>
                  </a:lnTo>
                  <a:lnTo>
                    <a:pt x="5954" y="2930"/>
                  </a:lnTo>
                  <a:lnTo>
                    <a:pt x="5192" y="1263"/>
                  </a:lnTo>
                  <a:cubicBezTo>
                    <a:pt x="4835" y="477"/>
                    <a:pt x="4073" y="1"/>
                    <a:pt x="32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208" name="Google Shape;4208;p67"/>
            <p:cNvGrpSpPr/>
            <p:nvPr/>
          </p:nvGrpSpPr>
          <p:grpSpPr>
            <a:xfrm>
              <a:off x="3048156" y="2565295"/>
              <a:ext cx="170281" cy="154159"/>
              <a:chOff x="3048156" y="2565295"/>
              <a:chExt cx="170281" cy="154159"/>
            </a:xfrm>
          </p:grpSpPr>
          <p:sp>
            <p:nvSpPr>
              <p:cNvPr id="4209" name="Google Shape;4209;p67"/>
              <p:cNvSpPr/>
              <p:nvPr/>
            </p:nvSpPr>
            <p:spPr>
              <a:xfrm>
                <a:off x="3048156" y="2665498"/>
                <a:ext cx="20359" cy="20329"/>
              </a:xfrm>
              <a:custGeom>
                <a:rect b="b" l="l" r="r" t="t"/>
                <a:pathLst>
                  <a:path extrusionOk="0" h="691"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10" name="Google Shape;4210;p67"/>
              <p:cNvSpPr/>
              <p:nvPr/>
            </p:nvSpPr>
            <p:spPr>
              <a:xfrm>
                <a:off x="3048156" y="2699801"/>
                <a:ext cx="20359" cy="19653"/>
              </a:xfrm>
              <a:custGeom>
                <a:rect b="b" l="l" r="r" t="t"/>
                <a:pathLst>
                  <a:path extrusionOk="0" h="668" w="692">
                    <a:moveTo>
                      <a:pt x="1" y="1"/>
                    </a:moveTo>
                    <a:lnTo>
                      <a:pt x="1" y="668"/>
                    </a:lnTo>
                    <a:lnTo>
                      <a:pt x="691" y="668"/>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11" name="Google Shape;4211;p67"/>
              <p:cNvSpPr/>
              <p:nvPr/>
            </p:nvSpPr>
            <p:spPr>
              <a:xfrm>
                <a:off x="3198078" y="2565295"/>
                <a:ext cx="20359" cy="20359"/>
              </a:xfrm>
              <a:custGeom>
                <a:rect b="b" l="l" r="r" t="t"/>
                <a:pathLst>
                  <a:path extrusionOk="0" h="692" w="692">
                    <a:moveTo>
                      <a:pt x="1" y="1"/>
                    </a:moveTo>
                    <a:lnTo>
                      <a:pt x="1" y="691"/>
                    </a:lnTo>
                    <a:lnTo>
                      <a:pt x="691" y="691"/>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12" name="Google Shape;4212;p67"/>
              <p:cNvSpPr/>
              <p:nvPr/>
            </p:nvSpPr>
            <p:spPr>
              <a:xfrm>
                <a:off x="3198078" y="2598921"/>
                <a:ext cx="20359" cy="20359"/>
              </a:xfrm>
              <a:custGeom>
                <a:rect b="b" l="l" r="r" t="t"/>
                <a:pathLst>
                  <a:path extrusionOk="0" h="692" w="692">
                    <a:moveTo>
                      <a:pt x="1" y="1"/>
                    </a:moveTo>
                    <a:lnTo>
                      <a:pt x="1" y="691"/>
                    </a:lnTo>
                    <a:lnTo>
                      <a:pt x="691" y="691"/>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grpSp>
        <p:nvGrpSpPr>
          <p:cNvPr id="4213" name="Google Shape;4213;p67"/>
          <p:cNvGrpSpPr/>
          <p:nvPr/>
        </p:nvGrpSpPr>
        <p:grpSpPr>
          <a:xfrm>
            <a:off x="1834458" y="2446205"/>
            <a:ext cx="338448" cy="338418"/>
            <a:chOff x="2367858" y="2446205"/>
            <a:chExt cx="338448" cy="338418"/>
          </a:xfrm>
        </p:grpSpPr>
        <p:sp>
          <p:nvSpPr>
            <p:cNvPr id="4214" name="Google Shape;4214;p67"/>
            <p:cNvSpPr/>
            <p:nvPr/>
          </p:nvSpPr>
          <p:spPr>
            <a:xfrm>
              <a:off x="2367858" y="2446205"/>
              <a:ext cx="338448" cy="338418"/>
            </a:xfrm>
            <a:custGeom>
              <a:rect b="b" l="l" r="r" t="t"/>
              <a:pathLst>
                <a:path extrusionOk="0" h="11503" w="11504">
                  <a:moveTo>
                    <a:pt x="2144" y="691"/>
                  </a:moveTo>
                  <a:cubicBezTo>
                    <a:pt x="2454" y="691"/>
                    <a:pt x="2692" y="929"/>
                    <a:pt x="2692" y="1215"/>
                  </a:cubicBezTo>
                  <a:cubicBezTo>
                    <a:pt x="2692" y="1524"/>
                    <a:pt x="2454" y="1762"/>
                    <a:pt x="2144" y="1762"/>
                  </a:cubicBezTo>
                  <a:cubicBezTo>
                    <a:pt x="1858" y="1762"/>
                    <a:pt x="1620" y="1524"/>
                    <a:pt x="1620" y="1215"/>
                  </a:cubicBezTo>
                  <a:cubicBezTo>
                    <a:pt x="1620" y="929"/>
                    <a:pt x="1858" y="691"/>
                    <a:pt x="2144" y="691"/>
                  </a:cubicBezTo>
                  <a:close/>
                  <a:moveTo>
                    <a:pt x="5764" y="691"/>
                  </a:moveTo>
                  <a:cubicBezTo>
                    <a:pt x="6050" y="691"/>
                    <a:pt x="6288" y="929"/>
                    <a:pt x="6288" y="1215"/>
                  </a:cubicBezTo>
                  <a:cubicBezTo>
                    <a:pt x="6288" y="1524"/>
                    <a:pt x="6050" y="1762"/>
                    <a:pt x="5764" y="1762"/>
                  </a:cubicBezTo>
                  <a:cubicBezTo>
                    <a:pt x="5454" y="1762"/>
                    <a:pt x="5216" y="1524"/>
                    <a:pt x="5216" y="1215"/>
                  </a:cubicBezTo>
                  <a:cubicBezTo>
                    <a:pt x="5216" y="929"/>
                    <a:pt x="5454" y="691"/>
                    <a:pt x="5764" y="691"/>
                  </a:cubicBezTo>
                  <a:close/>
                  <a:moveTo>
                    <a:pt x="9360" y="691"/>
                  </a:moveTo>
                  <a:cubicBezTo>
                    <a:pt x="9646" y="691"/>
                    <a:pt x="9884" y="929"/>
                    <a:pt x="9884" y="1215"/>
                  </a:cubicBezTo>
                  <a:cubicBezTo>
                    <a:pt x="9884" y="1524"/>
                    <a:pt x="9646" y="1762"/>
                    <a:pt x="9360" y="1762"/>
                  </a:cubicBezTo>
                  <a:cubicBezTo>
                    <a:pt x="9050" y="1762"/>
                    <a:pt x="8812" y="1524"/>
                    <a:pt x="8812" y="1215"/>
                  </a:cubicBezTo>
                  <a:cubicBezTo>
                    <a:pt x="8812" y="929"/>
                    <a:pt x="9050" y="691"/>
                    <a:pt x="9360" y="691"/>
                  </a:cubicBezTo>
                  <a:close/>
                  <a:moveTo>
                    <a:pt x="3644" y="1977"/>
                  </a:moveTo>
                  <a:lnTo>
                    <a:pt x="3644" y="10836"/>
                  </a:lnTo>
                  <a:lnTo>
                    <a:pt x="667" y="10836"/>
                  </a:lnTo>
                  <a:lnTo>
                    <a:pt x="667" y="1977"/>
                  </a:lnTo>
                  <a:lnTo>
                    <a:pt x="1168" y="1977"/>
                  </a:lnTo>
                  <a:cubicBezTo>
                    <a:pt x="1382" y="2263"/>
                    <a:pt x="1739" y="2453"/>
                    <a:pt x="2144" y="2453"/>
                  </a:cubicBezTo>
                  <a:cubicBezTo>
                    <a:pt x="2549" y="2453"/>
                    <a:pt x="2906" y="2263"/>
                    <a:pt x="3144" y="1977"/>
                  </a:cubicBezTo>
                  <a:close/>
                  <a:moveTo>
                    <a:pt x="7264" y="1977"/>
                  </a:moveTo>
                  <a:lnTo>
                    <a:pt x="7264" y="10836"/>
                  </a:lnTo>
                  <a:lnTo>
                    <a:pt x="4287" y="10836"/>
                  </a:lnTo>
                  <a:lnTo>
                    <a:pt x="4287" y="1977"/>
                  </a:lnTo>
                  <a:lnTo>
                    <a:pt x="4811" y="1977"/>
                  </a:lnTo>
                  <a:cubicBezTo>
                    <a:pt x="5002" y="2263"/>
                    <a:pt x="5359" y="2453"/>
                    <a:pt x="5788" y="2453"/>
                  </a:cubicBezTo>
                  <a:cubicBezTo>
                    <a:pt x="6192" y="2453"/>
                    <a:pt x="6526" y="2263"/>
                    <a:pt x="6764" y="1977"/>
                  </a:cubicBezTo>
                  <a:close/>
                  <a:moveTo>
                    <a:pt x="10884" y="1977"/>
                  </a:moveTo>
                  <a:lnTo>
                    <a:pt x="10884" y="10836"/>
                  </a:lnTo>
                  <a:lnTo>
                    <a:pt x="7907" y="10836"/>
                  </a:lnTo>
                  <a:lnTo>
                    <a:pt x="7907" y="1977"/>
                  </a:lnTo>
                  <a:lnTo>
                    <a:pt x="8407" y="1977"/>
                  </a:lnTo>
                  <a:cubicBezTo>
                    <a:pt x="8622" y="2263"/>
                    <a:pt x="8979" y="2453"/>
                    <a:pt x="9384" y="2453"/>
                  </a:cubicBezTo>
                  <a:cubicBezTo>
                    <a:pt x="9788" y="2453"/>
                    <a:pt x="10122" y="2263"/>
                    <a:pt x="10360" y="1977"/>
                  </a:cubicBezTo>
                  <a:close/>
                  <a:moveTo>
                    <a:pt x="2144" y="0"/>
                  </a:moveTo>
                  <a:cubicBezTo>
                    <a:pt x="1477" y="0"/>
                    <a:pt x="929" y="548"/>
                    <a:pt x="929" y="1215"/>
                  </a:cubicBezTo>
                  <a:lnTo>
                    <a:pt x="929" y="1286"/>
                  </a:lnTo>
                  <a:lnTo>
                    <a:pt x="1" y="1286"/>
                  </a:lnTo>
                  <a:lnTo>
                    <a:pt x="1" y="11502"/>
                  </a:lnTo>
                  <a:lnTo>
                    <a:pt x="11503" y="11502"/>
                  </a:lnTo>
                  <a:lnTo>
                    <a:pt x="11503" y="1286"/>
                  </a:lnTo>
                  <a:lnTo>
                    <a:pt x="10574" y="1286"/>
                  </a:lnTo>
                  <a:lnTo>
                    <a:pt x="10574" y="1215"/>
                  </a:lnTo>
                  <a:cubicBezTo>
                    <a:pt x="10574" y="548"/>
                    <a:pt x="10027" y="0"/>
                    <a:pt x="9360" y="0"/>
                  </a:cubicBezTo>
                  <a:cubicBezTo>
                    <a:pt x="8669" y="0"/>
                    <a:pt x="8121" y="548"/>
                    <a:pt x="8121" y="1215"/>
                  </a:cubicBezTo>
                  <a:lnTo>
                    <a:pt x="8121" y="1286"/>
                  </a:lnTo>
                  <a:lnTo>
                    <a:pt x="6978" y="1286"/>
                  </a:lnTo>
                  <a:lnTo>
                    <a:pt x="6978" y="1215"/>
                  </a:lnTo>
                  <a:cubicBezTo>
                    <a:pt x="6978" y="548"/>
                    <a:pt x="6431" y="0"/>
                    <a:pt x="5740" y="0"/>
                  </a:cubicBezTo>
                  <a:cubicBezTo>
                    <a:pt x="5073" y="0"/>
                    <a:pt x="4525" y="548"/>
                    <a:pt x="4525" y="1215"/>
                  </a:cubicBezTo>
                  <a:lnTo>
                    <a:pt x="4525" y="1286"/>
                  </a:lnTo>
                  <a:lnTo>
                    <a:pt x="3382" y="1286"/>
                  </a:lnTo>
                  <a:lnTo>
                    <a:pt x="3382" y="1215"/>
                  </a:lnTo>
                  <a:cubicBezTo>
                    <a:pt x="3382" y="548"/>
                    <a:pt x="2835" y="0"/>
                    <a:pt x="21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15" name="Google Shape;4215;p67"/>
            <p:cNvSpPr/>
            <p:nvPr/>
          </p:nvSpPr>
          <p:spPr>
            <a:xfrm>
              <a:off x="2516398" y="2542171"/>
              <a:ext cx="42777" cy="19653"/>
            </a:xfrm>
            <a:custGeom>
              <a:rect b="b" l="l" r="r" t="t"/>
              <a:pathLst>
                <a:path extrusionOk="0" h="668" w="1454">
                  <a:moveTo>
                    <a:pt x="0" y="1"/>
                  </a:moveTo>
                  <a:lnTo>
                    <a:pt x="0" y="668"/>
                  </a:lnTo>
                  <a:lnTo>
                    <a:pt x="1453" y="668"/>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16" name="Google Shape;4216;p67"/>
            <p:cNvSpPr/>
            <p:nvPr/>
          </p:nvSpPr>
          <p:spPr>
            <a:xfrm>
              <a:off x="2516398" y="2584918"/>
              <a:ext cx="42777" cy="19653"/>
            </a:xfrm>
            <a:custGeom>
              <a:rect b="b" l="l" r="r" t="t"/>
              <a:pathLst>
                <a:path extrusionOk="0" h="668" w="1454">
                  <a:moveTo>
                    <a:pt x="0" y="0"/>
                  </a:moveTo>
                  <a:lnTo>
                    <a:pt x="0" y="667"/>
                  </a:lnTo>
                  <a:lnTo>
                    <a:pt x="1453" y="667"/>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17" name="Google Shape;4217;p67"/>
            <p:cNvSpPr/>
            <p:nvPr/>
          </p:nvSpPr>
          <p:spPr>
            <a:xfrm>
              <a:off x="2516398" y="2627664"/>
              <a:ext cx="42777" cy="20329"/>
            </a:xfrm>
            <a:custGeom>
              <a:rect b="b" l="l" r="r" t="t"/>
              <a:pathLst>
                <a:path extrusionOk="0" h="691" w="1454">
                  <a:moveTo>
                    <a:pt x="0" y="0"/>
                  </a:moveTo>
                  <a:lnTo>
                    <a:pt x="0" y="691"/>
                  </a:lnTo>
                  <a:lnTo>
                    <a:pt x="1453" y="691"/>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18" name="Google Shape;4218;p67"/>
            <p:cNvSpPr/>
            <p:nvPr/>
          </p:nvSpPr>
          <p:spPr>
            <a:xfrm>
              <a:off x="2516398" y="2670382"/>
              <a:ext cx="42777" cy="20359"/>
            </a:xfrm>
            <a:custGeom>
              <a:rect b="b" l="l" r="r" t="t"/>
              <a:pathLst>
                <a:path extrusionOk="0" h="692" w="1454">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19" name="Google Shape;4219;p67"/>
            <p:cNvSpPr/>
            <p:nvPr/>
          </p:nvSpPr>
          <p:spPr>
            <a:xfrm>
              <a:off x="2409193" y="2542171"/>
              <a:ext cx="42777" cy="19653"/>
            </a:xfrm>
            <a:custGeom>
              <a:rect b="b" l="l" r="r" t="t"/>
              <a:pathLst>
                <a:path extrusionOk="0" h="668" w="1454">
                  <a:moveTo>
                    <a:pt x="1" y="1"/>
                  </a:moveTo>
                  <a:lnTo>
                    <a:pt x="1" y="668"/>
                  </a:lnTo>
                  <a:lnTo>
                    <a:pt x="1453" y="668"/>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20" name="Google Shape;4220;p67"/>
            <p:cNvSpPr/>
            <p:nvPr/>
          </p:nvSpPr>
          <p:spPr>
            <a:xfrm>
              <a:off x="2409193" y="2584918"/>
              <a:ext cx="42777" cy="19653"/>
            </a:xfrm>
            <a:custGeom>
              <a:rect b="b" l="l" r="r" t="t"/>
              <a:pathLst>
                <a:path extrusionOk="0" h="668" w="1454">
                  <a:moveTo>
                    <a:pt x="1" y="0"/>
                  </a:moveTo>
                  <a:lnTo>
                    <a:pt x="1" y="667"/>
                  </a:lnTo>
                  <a:lnTo>
                    <a:pt x="1453" y="667"/>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21" name="Google Shape;4221;p67"/>
            <p:cNvSpPr/>
            <p:nvPr/>
          </p:nvSpPr>
          <p:spPr>
            <a:xfrm>
              <a:off x="2409193" y="2627664"/>
              <a:ext cx="42777" cy="20329"/>
            </a:xfrm>
            <a:custGeom>
              <a:rect b="b" l="l" r="r" t="t"/>
              <a:pathLst>
                <a:path extrusionOk="0" h="691" w="1454">
                  <a:moveTo>
                    <a:pt x="1" y="0"/>
                  </a:moveTo>
                  <a:lnTo>
                    <a:pt x="1" y="691"/>
                  </a:lnTo>
                  <a:lnTo>
                    <a:pt x="1453" y="691"/>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22" name="Google Shape;4222;p67"/>
            <p:cNvSpPr/>
            <p:nvPr/>
          </p:nvSpPr>
          <p:spPr>
            <a:xfrm>
              <a:off x="2409193" y="2670382"/>
              <a:ext cx="42777" cy="20359"/>
            </a:xfrm>
            <a:custGeom>
              <a:rect b="b" l="l" r="r" t="t"/>
              <a:pathLst>
                <a:path extrusionOk="0" h="692" w="1454">
                  <a:moveTo>
                    <a:pt x="1" y="1"/>
                  </a:moveTo>
                  <a:lnTo>
                    <a:pt x="1"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23" name="Google Shape;4223;p67"/>
            <p:cNvSpPr/>
            <p:nvPr/>
          </p:nvSpPr>
          <p:spPr>
            <a:xfrm>
              <a:off x="2622190" y="2542171"/>
              <a:ext cx="42747" cy="19653"/>
            </a:xfrm>
            <a:custGeom>
              <a:rect b="b" l="l" r="r" t="t"/>
              <a:pathLst>
                <a:path extrusionOk="0" h="668" w="1453">
                  <a:moveTo>
                    <a:pt x="0" y="1"/>
                  </a:moveTo>
                  <a:lnTo>
                    <a:pt x="0" y="668"/>
                  </a:lnTo>
                  <a:lnTo>
                    <a:pt x="1453" y="668"/>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24" name="Google Shape;4224;p67"/>
            <p:cNvSpPr/>
            <p:nvPr/>
          </p:nvSpPr>
          <p:spPr>
            <a:xfrm>
              <a:off x="2622190" y="2584918"/>
              <a:ext cx="42747" cy="19653"/>
            </a:xfrm>
            <a:custGeom>
              <a:rect b="b" l="l" r="r" t="t"/>
              <a:pathLst>
                <a:path extrusionOk="0" h="668" w="1453">
                  <a:moveTo>
                    <a:pt x="0" y="0"/>
                  </a:moveTo>
                  <a:lnTo>
                    <a:pt x="0" y="667"/>
                  </a:lnTo>
                  <a:lnTo>
                    <a:pt x="1453" y="667"/>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25" name="Google Shape;4225;p67"/>
            <p:cNvSpPr/>
            <p:nvPr/>
          </p:nvSpPr>
          <p:spPr>
            <a:xfrm>
              <a:off x="2622190" y="2627664"/>
              <a:ext cx="42747" cy="20329"/>
            </a:xfrm>
            <a:custGeom>
              <a:rect b="b" l="l" r="r" t="t"/>
              <a:pathLst>
                <a:path extrusionOk="0" h="691" w="1453">
                  <a:moveTo>
                    <a:pt x="0" y="0"/>
                  </a:moveTo>
                  <a:lnTo>
                    <a:pt x="0" y="691"/>
                  </a:lnTo>
                  <a:lnTo>
                    <a:pt x="1453" y="691"/>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26" name="Google Shape;4226;p67"/>
            <p:cNvSpPr/>
            <p:nvPr/>
          </p:nvSpPr>
          <p:spPr>
            <a:xfrm>
              <a:off x="2622190" y="2670382"/>
              <a:ext cx="42747" cy="20359"/>
            </a:xfrm>
            <a:custGeom>
              <a:rect b="b" l="l" r="r" t="t"/>
              <a:pathLst>
                <a:path extrusionOk="0" h="692" w="1453">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227" name="Google Shape;4227;p67"/>
          <p:cNvGrpSpPr/>
          <p:nvPr/>
        </p:nvGrpSpPr>
        <p:grpSpPr>
          <a:xfrm>
            <a:off x="1095639" y="2528874"/>
            <a:ext cx="337738" cy="234742"/>
            <a:chOff x="1781439" y="2528874"/>
            <a:chExt cx="337738" cy="234742"/>
          </a:xfrm>
        </p:grpSpPr>
        <p:sp>
          <p:nvSpPr>
            <p:cNvPr id="4228" name="Google Shape;4228;p67"/>
            <p:cNvSpPr/>
            <p:nvPr/>
          </p:nvSpPr>
          <p:spPr>
            <a:xfrm>
              <a:off x="1781439" y="2528874"/>
              <a:ext cx="93232" cy="234742"/>
            </a:xfrm>
            <a:custGeom>
              <a:rect b="b" l="l" r="r" t="t"/>
              <a:pathLst>
                <a:path extrusionOk="0" h="7979" w="3169">
                  <a:moveTo>
                    <a:pt x="2525" y="643"/>
                  </a:moveTo>
                  <a:lnTo>
                    <a:pt x="2525" y="691"/>
                  </a:lnTo>
                  <a:lnTo>
                    <a:pt x="2525" y="1953"/>
                  </a:lnTo>
                  <a:lnTo>
                    <a:pt x="1597" y="2501"/>
                  </a:lnTo>
                  <a:lnTo>
                    <a:pt x="692" y="1953"/>
                  </a:lnTo>
                  <a:lnTo>
                    <a:pt x="692" y="643"/>
                  </a:lnTo>
                  <a:close/>
                  <a:moveTo>
                    <a:pt x="2525" y="2763"/>
                  </a:moveTo>
                  <a:lnTo>
                    <a:pt x="2525" y="7311"/>
                  </a:lnTo>
                  <a:lnTo>
                    <a:pt x="692" y="7311"/>
                  </a:lnTo>
                  <a:lnTo>
                    <a:pt x="692" y="2763"/>
                  </a:lnTo>
                  <a:lnTo>
                    <a:pt x="1597" y="3310"/>
                  </a:lnTo>
                  <a:lnTo>
                    <a:pt x="2525" y="2763"/>
                  </a:lnTo>
                  <a:close/>
                  <a:moveTo>
                    <a:pt x="1" y="0"/>
                  </a:moveTo>
                  <a:lnTo>
                    <a:pt x="1" y="7978"/>
                  </a:lnTo>
                  <a:lnTo>
                    <a:pt x="3168" y="7978"/>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29" name="Google Shape;4229;p67"/>
            <p:cNvSpPr/>
            <p:nvPr/>
          </p:nvSpPr>
          <p:spPr>
            <a:xfrm>
              <a:off x="1903353" y="2528874"/>
              <a:ext cx="93203" cy="234742"/>
            </a:xfrm>
            <a:custGeom>
              <a:rect b="b" l="l" r="r" t="t"/>
              <a:pathLst>
                <a:path extrusionOk="0" h="7979" w="3168">
                  <a:moveTo>
                    <a:pt x="2525" y="691"/>
                  </a:moveTo>
                  <a:lnTo>
                    <a:pt x="2525" y="5239"/>
                  </a:lnTo>
                  <a:lnTo>
                    <a:pt x="1620" y="4692"/>
                  </a:lnTo>
                  <a:lnTo>
                    <a:pt x="667" y="5239"/>
                  </a:lnTo>
                  <a:lnTo>
                    <a:pt x="667" y="691"/>
                  </a:lnTo>
                  <a:close/>
                  <a:moveTo>
                    <a:pt x="1596" y="5501"/>
                  </a:moveTo>
                  <a:lnTo>
                    <a:pt x="2501" y="6049"/>
                  </a:lnTo>
                  <a:lnTo>
                    <a:pt x="2501" y="7311"/>
                  </a:lnTo>
                  <a:lnTo>
                    <a:pt x="667" y="7311"/>
                  </a:lnTo>
                  <a:lnTo>
                    <a:pt x="667" y="6049"/>
                  </a:lnTo>
                  <a:lnTo>
                    <a:pt x="1596" y="5501"/>
                  </a:lnTo>
                  <a:close/>
                  <a:moveTo>
                    <a:pt x="1" y="0"/>
                  </a:moveTo>
                  <a:lnTo>
                    <a:pt x="1" y="7978"/>
                  </a:lnTo>
                  <a:lnTo>
                    <a:pt x="3168" y="7978"/>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30" name="Google Shape;4230;p67"/>
            <p:cNvSpPr/>
            <p:nvPr/>
          </p:nvSpPr>
          <p:spPr>
            <a:xfrm>
              <a:off x="2025974" y="2528874"/>
              <a:ext cx="93203" cy="234742"/>
            </a:xfrm>
            <a:custGeom>
              <a:rect b="b" l="l" r="r" t="t"/>
              <a:pathLst>
                <a:path extrusionOk="0" h="7979" w="3168">
                  <a:moveTo>
                    <a:pt x="2501" y="715"/>
                  </a:moveTo>
                  <a:lnTo>
                    <a:pt x="2501" y="2001"/>
                  </a:lnTo>
                  <a:lnTo>
                    <a:pt x="1596" y="2525"/>
                  </a:lnTo>
                  <a:lnTo>
                    <a:pt x="643" y="2001"/>
                  </a:lnTo>
                  <a:lnTo>
                    <a:pt x="643" y="715"/>
                  </a:lnTo>
                  <a:close/>
                  <a:moveTo>
                    <a:pt x="2501" y="2739"/>
                  </a:moveTo>
                  <a:lnTo>
                    <a:pt x="2501" y="7287"/>
                  </a:lnTo>
                  <a:lnTo>
                    <a:pt x="643" y="7287"/>
                  </a:lnTo>
                  <a:lnTo>
                    <a:pt x="643" y="2739"/>
                  </a:lnTo>
                  <a:lnTo>
                    <a:pt x="1596" y="3263"/>
                  </a:lnTo>
                  <a:lnTo>
                    <a:pt x="2501" y="2739"/>
                  </a:lnTo>
                  <a:close/>
                  <a:moveTo>
                    <a:pt x="0" y="0"/>
                  </a:moveTo>
                  <a:lnTo>
                    <a:pt x="0" y="7978"/>
                  </a:lnTo>
                  <a:lnTo>
                    <a:pt x="3168" y="7978"/>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231" name="Google Shape;4231;p67"/>
          <p:cNvSpPr/>
          <p:nvPr/>
        </p:nvSpPr>
        <p:spPr>
          <a:xfrm>
            <a:off x="1094962" y="3012296"/>
            <a:ext cx="339124" cy="339830"/>
          </a:xfrm>
          <a:custGeom>
            <a:rect b="b" l="l" r="r" t="t"/>
            <a:pathLst>
              <a:path extrusionOk="0" h="11551" w="11527">
                <a:moveTo>
                  <a:pt x="6097" y="691"/>
                </a:moveTo>
                <a:cubicBezTo>
                  <a:pt x="8740" y="857"/>
                  <a:pt x="10860" y="3072"/>
                  <a:pt x="10860" y="5739"/>
                </a:cubicBezTo>
                <a:cubicBezTo>
                  <a:pt x="10860" y="6930"/>
                  <a:pt x="10431" y="8026"/>
                  <a:pt x="9764" y="8907"/>
                </a:cubicBezTo>
                <a:lnTo>
                  <a:pt x="8954" y="8145"/>
                </a:lnTo>
                <a:cubicBezTo>
                  <a:pt x="9454" y="7478"/>
                  <a:pt x="9764" y="6644"/>
                  <a:pt x="9764" y="5739"/>
                </a:cubicBezTo>
                <a:cubicBezTo>
                  <a:pt x="9764" y="3668"/>
                  <a:pt x="8145" y="1929"/>
                  <a:pt x="6097" y="1786"/>
                </a:cubicBezTo>
                <a:lnTo>
                  <a:pt x="6097" y="691"/>
                </a:lnTo>
                <a:close/>
                <a:moveTo>
                  <a:pt x="5763" y="2429"/>
                </a:moveTo>
                <a:cubicBezTo>
                  <a:pt x="7573" y="2429"/>
                  <a:pt x="9073" y="3930"/>
                  <a:pt x="9073" y="5739"/>
                </a:cubicBezTo>
                <a:cubicBezTo>
                  <a:pt x="9073" y="7549"/>
                  <a:pt x="7573" y="9050"/>
                  <a:pt x="5763" y="9050"/>
                </a:cubicBezTo>
                <a:cubicBezTo>
                  <a:pt x="3953" y="9050"/>
                  <a:pt x="2453" y="7549"/>
                  <a:pt x="2453" y="5739"/>
                </a:cubicBezTo>
                <a:cubicBezTo>
                  <a:pt x="2453" y="3930"/>
                  <a:pt x="3953" y="2429"/>
                  <a:pt x="5763" y="2429"/>
                </a:cubicBezTo>
                <a:close/>
                <a:moveTo>
                  <a:pt x="5406" y="691"/>
                </a:moveTo>
                <a:lnTo>
                  <a:pt x="5406" y="1786"/>
                </a:lnTo>
                <a:cubicBezTo>
                  <a:pt x="3358" y="1953"/>
                  <a:pt x="1739" y="3668"/>
                  <a:pt x="1739" y="5739"/>
                </a:cubicBezTo>
                <a:cubicBezTo>
                  <a:pt x="1739" y="7835"/>
                  <a:pt x="3358" y="9550"/>
                  <a:pt x="5406" y="9693"/>
                </a:cubicBezTo>
                <a:lnTo>
                  <a:pt x="5406" y="10812"/>
                </a:lnTo>
                <a:cubicBezTo>
                  <a:pt x="2786" y="10645"/>
                  <a:pt x="667" y="8430"/>
                  <a:pt x="667" y="5739"/>
                </a:cubicBezTo>
                <a:cubicBezTo>
                  <a:pt x="667" y="3072"/>
                  <a:pt x="2763" y="857"/>
                  <a:pt x="5406" y="691"/>
                </a:cubicBezTo>
                <a:close/>
                <a:moveTo>
                  <a:pt x="8478" y="8669"/>
                </a:moveTo>
                <a:lnTo>
                  <a:pt x="9288" y="9407"/>
                </a:lnTo>
                <a:cubicBezTo>
                  <a:pt x="8430" y="10217"/>
                  <a:pt x="7335" y="10740"/>
                  <a:pt x="6097" y="10812"/>
                </a:cubicBezTo>
                <a:lnTo>
                  <a:pt x="6097" y="9740"/>
                </a:lnTo>
                <a:cubicBezTo>
                  <a:pt x="7025" y="9645"/>
                  <a:pt x="7859" y="9264"/>
                  <a:pt x="8478" y="8669"/>
                </a:cubicBezTo>
                <a:close/>
                <a:moveTo>
                  <a:pt x="5763" y="0"/>
                </a:moveTo>
                <a:cubicBezTo>
                  <a:pt x="4215" y="0"/>
                  <a:pt x="2786" y="596"/>
                  <a:pt x="1691" y="1691"/>
                </a:cubicBezTo>
                <a:cubicBezTo>
                  <a:pt x="619" y="2763"/>
                  <a:pt x="0" y="4215"/>
                  <a:pt x="0" y="5763"/>
                </a:cubicBezTo>
                <a:cubicBezTo>
                  <a:pt x="0" y="7311"/>
                  <a:pt x="595" y="8740"/>
                  <a:pt x="1691" y="9859"/>
                </a:cubicBezTo>
                <a:cubicBezTo>
                  <a:pt x="2763" y="10931"/>
                  <a:pt x="4215" y="11550"/>
                  <a:pt x="5763" y="11550"/>
                </a:cubicBezTo>
                <a:cubicBezTo>
                  <a:pt x="7311" y="11550"/>
                  <a:pt x="8740" y="10955"/>
                  <a:pt x="9836" y="9859"/>
                </a:cubicBezTo>
                <a:cubicBezTo>
                  <a:pt x="10907" y="8788"/>
                  <a:pt x="11526" y="7311"/>
                  <a:pt x="11526" y="5763"/>
                </a:cubicBezTo>
                <a:cubicBezTo>
                  <a:pt x="11503" y="4215"/>
                  <a:pt x="10907" y="2763"/>
                  <a:pt x="9836" y="1691"/>
                </a:cubicBezTo>
                <a:cubicBezTo>
                  <a:pt x="8764" y="619"/>
                  <a:pt x="7311" y="0"/>
                  <a:pt x="5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32" name="Google Shape;4232;p67"/>
          <p:cNvSpPr/>
          <p:nvPr/>
        </p:nvSpPr>
        <p:spPr>
          <a:xfrm>
            <a:off x="1835871" y="2989172"/>
            <a:ext cx="337036" cy="339830"/>
          </a:xfrm>
          <a:custGeom>
            <a:rect b="b" l="l" r="r" t="t"/>
            <a:pathLst>
              <a:path extrusionOk="0" h="11551" w="11456">
                <a:moveTo>
                  <a:pt x="9717" y="715"/>
                </a:moveTo>
                <a:lnTo>
                  <a:pt x="9717" y="1501"/>
                </a:lnTo>
                <a:lnTo>
                  <a:pt x="5311" y="1501"/>
                </a:lnTo>
                <a:cubicBezTo>
                  <a:pt x="5073" y="1501"/>
                  <a:pt x="4906" y="1286"/>
                  <a:pt x="4930" y="1072"/>
                </a:cubicBezTo>
                <a:cubicBezTo>
                  <a:pt x="4954" y="881"/>
                  <a:pt x="5144" y="715"/>
                  <a:pt x="5359" y="715"/>
                </a:cubicBezTo>
                <a:close/>
                <a:moveTo>
                  <a:pt x="10764" y="3858"/>
                </a:moveTo>
                <a:lnTo>
                  <a:pt x="10764" y="4620"/>
                </a:lnTo>
                <a:lnTo>
                  <a:pt x="6359" y="4620"/>
                </a:lnTo>
                <a:cubicBezTo>
                  <a:pt x="6121" y="4620"/>
                  <a:pt x="5954" y="4406"/>
                  <a:pt x="5978" y="4215"/>
                </a:cubicBezTo>
                <a:cubicBezTo>
                  <a:pt x="6002" y="4001"/>
                  <a:pt x="6216" y="3858"/>
                  <a:pt x="6383" y="3858"/>
                </a:cubicBezTo>
                <a:close/>
                <a:moveTo>
                  <a:pt x="2072" y="4358"/>
                </a:moveTo>
                <a:cubicBezTo>
                  <a:pt x="2882" y="4358"/>
                  <a:pt x="3501" y="5001"/>
                  <a:pt x="3501" y="5787"/>
                </a:cubicBezTo>
                <a:cubicBezTo>
                  <a:pt x="3501" y="6597"/>
                  <a:pt x="2882" y="7216"/>
                  <a:pt x="2072" y="7216"/>
                </a:cubicBezTo>
                <a:cubicBezTo>
                  <a:pt x="1262" y="7216"/>
                  <a:pt x="643" y="6549"/>
                  <a:pt x="643" y="5787"/>
                </a:cubicBezTo>
                <a:cubicBezTo>
                  <a:pt x="643" y="4977"/>
                  <a:pt x="1310" y="4358"/>
                  <a:pt x="2072" y="4358"/>
                </a:cubicBezTo>
                <a:close/>
                <a:moveTo>
                  <a:pt x="10764" y="6978"/>
                </a:moveTo>
                <a:lnTo>
                  <a:pt x="10764" y="7740"/>
                </a:lnTo>
                <a:lnTo>
                  <a:pt x="6359" y="7740"/>
                </a:lnTo>
                <a:cubicBezTo>
                  <a:pt x="6121" y="7740"/>
                  <a:pt x="5954" y="7549"/>
                  <a:pt x="5978" y="7335"/>
                </a:cubicBezTo>
                <a:cubicBezTo>
                  <a:pt x="6002" y="7121"/>
                  <a:pt x="6216" y="6978"/>
                  <a:pt x="6383" y="6978"/>
                </a:cubicBezTo>
                <a:close/>
                <a:moveTo>
                  <a:pt x="9717" y="10098"/>
                </a:moveTo>
                <a:lnTo>
                  <a:pt x="9717" y="10883"/>
                </a:lnTo>
                <a:lnTo>
                  <a:pt x="5311" y="10883"/>
                </a:lnTo>
                <a:cubicBezTo>
                  <a:pt x="5073" y="10883"/>
                  <a:pt x="4906" y="10669"/>
                  <a:pt x="4930" y="10455"/>
                </a:cubicBezTo>
                <a:cubicBezTo>
                  <a:pt x="4954" y="10240"/>
                  <a:pt x="5144" y="10098"/>
                  <a:pt x="5359" y="10098"/>
                </a:cubicBezTo>
                <a:close/>
                <a:moveTo>
                  <a:pt x="5359" y="0"/>
                </a:moveTo>
                <a:cubicBezTo>
                  <a:pt x="4882" y="0"/>
                  <a:pt x="4477" y="310"/>
                  <a:pt x="4335" y="739"/>
                </a:cubicBezTo>
                <a:lnTo>
                  <a:pt x="3001" y="739"/>
                </a:lnTo>
                <a:lnTo>
                  <a:pt x="1858" y="3668"/>
                </a:lnTo>
                <a:cubicBezTo>
                  <a:pt x="834" y="3787"/>
                  <a:pt x="0" y="4668"/>
                  <a:pt x="0" y="5787"/>
                </a:cubicBezTo>
                <a:cubicBezTo>
                  <a:pt x="0" y="6883"/>
                  <a:pt x="834" y="7764"/>
                  <a:pt x="1858" y="7883"/>
                </a:cubicBezTo>
                <a:lnTo>
                  <a:pt x="3001" y="10812"/>
                </a:lnTo>
                <a:lnTo>
                  <a:pt x="4335" y="10812"/>
                </a:lnTo>
                <a:cubicBezTo>
                  <a:pt x="4477" y="11217"/>
                  <a:pt x="4882" y="11550"/>
                  <a:pt x="5359" y="11550"/>
                </a:cubicBezTo>
                <a:lnTo>
                  <a:pt x="10407" y="11550"/>
                </a:lnTo>
                <a:lnTo>
                  <a:pt x="10407" y="9383"/>
                </a:lnTo>
                <a:lnTo>
                  <a:pt x="5359" y="9383"/>
                </a:lnTo>
                <a:cubicBezTo>
                  <a:pt x="4882" y="9383"/>
                  <a:pt x="4477" y="9693"/>
                  <a:pt x="4335" y="10121"/>
                </a:cubicBezTo>
                <a:lnTo>
                  <a:pt x="3453" y="10121"/>
                </a:lnTo>
                <a:lnTo>
                  <a:pt x="2548" y="7835"/>
                </a:lnTo>
                <a:cubicBezTo>
                  <a:pt x="2929" y="7740"/>
                  <a:pt x="3287" y="7549"/>
                  <a:pt x="3572" y="7264"/>
                </a:cubicBezTo>
                <a:lnTo>
                  <a:pt x="4477" y="7668"/>
                </a:lnTo>
                <a:lnTo>
                  <a:pt x="5382" y="7668"/>
                </a:lnTo>
                <a:cubicBezTo>
                  <a:pt x="5525" y="8073"/>
                  <a:pt x="5906" y="8407"/>
                  <a:pt x="6383" y="8407"/>
                </a:cubicBezTo>
                <a:lnTo>
                  <a:pt x="11455" y="8407"/>
                </a:lnTo>
                <a:lnTo>
                  <a:pt x="11455" y="6263"/>
                </a:lnTo>
                <a:lnTo>
                  <a:pt x="6383" y="6263"/>
                </a:lnTo>
                <a:cubicBezTo>
                  <a:pt x="5906" y="6263"/>
                  <a:pt x="5525" y="6549"/>
                  <a:pt x="5382" y="7002"/>
                </a:cubicBezTo>
                <a:lnTo>
                  <a:pt x="4644" y="7002"/>
                </a:lnTo>
                <a:lnTo>
                  <a:pt x="3977" y="6740"/>
                </a:lnTo>
                <a:cubicBezTo>
                  <a:pt x="4120" y="6430"/>
                  <a:pt x="4192" y="6144"/>
                  <a:pt x="4192" y="5787"/>
                </a:cubicBezTo>
                <a:cubicBezTo>
                  <a:pt x="4192" y="5430"/>
                  <a:pt x="4096" y="5120"/>
                  <a:pt x="3977" y="4835"/>
                </a:cubicBezTo>
                <a:lnTo>
                  <a:pt x="4644" y="4549"/>
                </a:lnTo>
                <a:lnTo>
                  <a:pt x="5382" y="4549"/>
                </a:lnTo>
                <a:lnTo>
                  <a:pt x="5382" y="4573"/>
                </a:lnTo>
                <a:cubicBezTo>
                  <a:pt x="5525" y="4977"/>
                  <a:pt x="5906" y="5311"/>
                  <a:pt x="6383" y="5311"/>
                </a:cubicBezTo>
                <a:lnTo>
                  <a:pt x="11455" y="5311"/>
                </a:lnTo>
                <a:lnTo>
                  <a:pt x="11455" y="3144"/>
                </a:lnTo>
                <a:lnTo>
                  <a:pt x="6383" y="3144"/>
                </a:lnTo>
                <a:cubicBezTo>
                  <a:pt x="5906" y="3144"/>
                  <a:pt x="5525" y="3430"/>
                  <a:pt x="5382" y="3882"/>
                </a:cubicBezTo>
                <a:lnTo>
                  <a:pt x="4477" y="3882"/>
                </a:lnTo>
                <a:lnTo>
                  <a:pt x="3572" y="4263"/>
                </a:lnTo>
                <a:cubicBezTo>
                  <a:pt x="3287" y="4001"/>
                  <a:pt x="2929" y="3787"/>
                  <a:pt x="2548" y="3691"/>
                </a:cubicBezTo>
                <a:lnTo>
                  <a:pt x="3453" y="1405"/>
                </a:lnTo>
                <a:lnTo>
                  <a:pt x="4335" y="1405"/>
                </a:lnTo>
                <a:cubicBezTo>
                  <a:pt x="4477" y="1810"/>
                  <a:pt x="4882" y="2144"/>
                  <a:pt x="5359" y="2144"/>
                </a:cubicBezTo>
                <a:lnTo>
                  <a:pt x="10407" y="2144"/>
                </a:lnTo>
                <a:lnTo>
                  <a:pt x="1040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33" name="Google Shape;4233;p67"/>
          <p:cNvSpPr/>
          <p:nvPr/>
        </p:nvSpPr>
        <p:spPr>
          <a:xfrm>
            <a:off x="2581692" y="3006676"/>
            <a:ext cx="337712" cy="339124"/>
          </a:xfrm>
          <a:custGeom>
            <a:rect b="b" l="l" r="r" t="t"/>
            <a:pathLst>
              <a:path extrusionOk="0" h="11527" w="11479">
                <a:moveTo>
                  <a:pt x="3239" y="5097"/>
                </a:moveTo>
                <a:lnTo>
                  <a:pt x="3239" y="10812"/>
                </a:lnTo>
                <a:lnTo>
                  <a:pt x="2477" y="10812"/>
                </a:lnTo>
                <a:lnTo>
                  <a:pt x="2477" y="5168"/>
                </a:lnTo>
                <a:cubicBezTo>
                  <a:pt x="2739" y="5168"/>
                  <a:pt x="3001" y="5121"/>
                  <a:pt x="3239" y="5097"/>
                </a:cubicBezTo>
                <a:close/>
                <a:moveTo>
                  <a:pt x="4692" y="4835"/>
                </a:moveTo>
                <a:lnTo>
                  <a:pt x="4692" y="10836"/>
                </a:lnTo>
                <a:lnTo>
                  <a:pt x="3930" y="10836"/>
                </a:lnTo>
                <a:lnTo>
                  <a:pt x="3930" y="5002"/>
                </a:lnTo>
                <a:cubicBezTo>
                  <a:pt x="4192" y="4954"/>
                  <a:pt x="4453" y="4883"/>
                  <a:pt x="4692" y="4835"/>
                </a:cubicBezTo>
                <a:close/>
                <a:moveTo>
                  <a:pt x="6168" y="4263"/>
                </a:moveTo>
                <a:lnTo>
                  <a:pt x="6168" y="10836"/>
                </a:lnTo>
                <a:lnTo>
                  <a:pt x="5382" y="10836"/>
                </a:lnTo>
                <a:lnTo>
                  <a:pt x="5382" y="4597"/>
                </a:lnTo>
                <a:cubicBezTo>
                  <a:pt x="5644" y="4502"/>
                  <a:pt x="5930" y="4382"/>
                  <a:pt x="6168" y="4263"/>
                </a:cubicBezTo>
                <a:close/>
                <a:moveTo>
                  <a:pt x="7621" y="3382"/>
                </a:moveTo>
                <a:lnTo>
                  <a:pt x="7621" y="10836"/>
                </a:lnTo>
                <a:lnTo>
                  <a:pt x="6859" y="10836"/>
                </a:lnTo>
                <a:lnTo>
                  <a:pt x="6859" y="3882"/>
                </a:lnTo>
                <a:cubicBezTo>
                  <a:pt x="7121" y="3739"/>
                  <a:pt x="7383" y="3549"/>
                  <a:pt x="7621" y="3382"/>
                </a:cubicBezTo>
                <a:close/>
                <a:moveTo>
                  <a:pt x="9073" y="2025"/>
                </a:moveTo>
                <a:lnTo>
                  <a:pt x="9073" y="10836"/>
                </a:lnTo>
                <a:lnTo>
                  <a:pt x="8311" y="10836"/>
                </a:lnTo>
                <a:lnTo>
                  <a:pt x="8311" y="2835"/>
                </a:lnTo>
                <a:cubicBezTo>
                  <a:pt x="8573" y="2596"/>
                  <a:pt x="8835" y="2334"/>
                  <a:pt x="9073" y="2025"/>
                </a:cubicBezTo>
                <a:close/>
                <a:moveTo>
                  <a:pt x="9764" y="1"/>
                </a:moveTo>
                <a:lnTo>
                  <a:pt x="9145" y="882"/>
                </a:lnTo>
                <a:cubicBezTo>
                  <a:pt x="7526" y="3168"/>
                  <a:pt x="4906" y="4502"/>
                  <a:pt x="2120" y="4502"/>
                </a:cubicBezTo>
                <a:lnTo>
                  <a:pt x="1786" y="4502"/>
                </a:lnTo>
                <a:lnTo>
                  <a:pt x="1786" y="10836"/>
                </a:lnTo>
                <a:lnTo>
                  <a:pt x="0" y="10836"/>
                </a:lnTo>
                <a:lnTo>
                  <a:pt x="0" y="11527"/>
                </a:lnTo>
                <a:lnTo>
                  <a:pt x="11479" y="11527"/>
                </a:lnTo>
                <a:lnTo>
                  <a:pt x="11479" y="10836"/>
                </a:lnTo>
                <a:lnTo>
                  <a:pt x="9764" y="10836"/>
                </a:lnTo>
                <a:lnTo>
                  <a:pt x="97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34" name="Google Shape;4234;p67"/>
          <p:cNvSpPr/>
          <p:nvPr/>
        </p:nvSpPr>
        <p:spPr>
          <a:xfrm>
            <a:off x="3279854" y="2985671"/>
            <a:ext cx="343331" cy="330004"/>
          </a:xfrm>
          <a:custGeom>
            <a:rect b="b" l="l" r="r" t="t"/>
            <a:pathLst>
              <a:path extrusionOk="0" h="11217" w="11670">
                <a:moveTo>
                  <a:pt x="5811" y="667"/>
                </a:moveTo>
                <a:cubicBezTo>
                  <a:pt x="6359" y="667"/>
                  <a:pt x="6883" y="881"/>
                  <a:pt x="7264" y="1262"/>
                </a:cubicBezTo>
                <a:cubicBezTo>
                  <a:pt x="7550" y="1548"/>
                  <a:pt x="7764" y="1929"/>
                  <a:pt x="7812" y="2334"/>
                </a:cubicBezTo>
                <a:cubicBezTo>
                  <a:pt x="7097" y="2596"/>
                  <a:pt x="6550" y="3168"/>
                  <a:pt x="6264" y="3810"/>
                </a:cubicBezTo>
                <a:cubicBezTo>
                  <a:pt x="6121" y="3787"/>
                  <a:pt x="5954" y="3763"/>
                  <a:pt x="5788" y="3763"/>
                </a:cubicBezTo>
                <a:cubicBezTo>
                  <a:pt x="5645" y="3763"/>
                  <a:pt x="5478" y="3787"/>
                  <a:pt x="5311" y="3810"/>
                </a:cubicBezTo>
                <a:lnTo>
                  <a:pt x="5240" y="3644"/>
                </a:lnTo>
                <a:cubicBezTo>
                  <a:pt x="4906" y="3025"/>
                  <a:pt x="4406" y="2572"/>
                  <a:pt x="3740" y="2310"/>
                </a:cubicBezTo>
                <a:cubicBezTo>
                  <a:pt x="3859" y="1953"/>
                  <a:pt x="4049" y="1548"/>
                  <a:pt x="4335" y="1262"/>
                </a:cubicBezTo>
                <a:cubicBezTo>
                  <a:pt x="4740" y="881"/>
                  <a:pt x="5264" y="667"/>
                  <a:pt x="5811" y="667"/>
                </a:cubicBezTo>
                <a:close/>
                <a:moveTo>
                  <a:pt x="2835" y="2834"/>
                </a:moveTo>
                <a:cubicBezTo>
                  <a:pt x="3025" y="2834"/>
                  <a:pt x="3239" y="2858"/>
                  <a:pt x="3478" y="2929"/>
                </a:cubicBezTo>
                <a:cubicBezTo>
                  <a:pt x="4025" y="3096"/>
                  <a:pt x="4430" y="3453"/>
                  <a:pt x="4668" y="3977"/>
                </a:cubicBezTo>
                <a:cubicBezTo>
                  <a:pt x="4692" y="4001"/>
                  <a:pt x="4692" y="4049"/>
                  <a:pt x="4740" y="4096"/>
                </a:cubicBezTo>
                <a:cubicBezTo>
                  <a:pt x="4168" y="4406"/>
                  <a:pt x="3811" y="5001"/>
                  <a:pt x="3740" y="5692"/>
                </a:cubicBezTo>
                <a:cubicBezTo>
                  <a:pt x="3025" y="5763"/>
                  <a:pt x="2311" y="6120"/>
                  <a:pt x="1834" y="6716"/>
                </a:cubicBezTo>
                <a:cubicBezTo>
                  <a:pt x="1453" y="6525"/>
                  <a:pt x="1168" y="6240"/>
                  <a:pt x="977" y="5835"/>
                </a:cubicBezTo>
                <a:cubicBezTo>
                  <a:pt x="739" y="5335"/>
                  <a:pt x="691" y="4811"/>
                  <a:pt x="858" y="4263"/>
                </a:cubicBezTo>
                <a:cubicBezTo>
                  <a:pt x="1168" y="3406"/>
                  <a:pt x="1953" y="2834"/>
                  <a:pt x="2835" y="2834"/>
                </a:cubicBezTo>
                <a:close/>
                <a:moveTo>
                  <a:pt x="8812" y="2858"/>
                </a:moveTo>
                <a:cubicBezTo>
                  <a:pt x="9669" y="2858"/>
                  <a:pt x="10503" y="3429"/>
                  <a:pt x="10765" y="4287"/>
                </a:cubicBezTo>
                <a:cubicBezTo>
                  <a:pt x="10979" y="4811"/>
                  <a:pt x="10931" y="5358"/>
                  <a:pt x="10693" y="5882"/>
                </a:cubicBezTo>
                <a:cubicBezTo>
                  <a:pt x="10455" y="6382"/>
                  <a:pt x="10003" y="6740"/>
                  <a:pt x="9455" y="6906"/>
                </a:cubicBezTo>
                <a:cubicBezTo>
                  <a:pt x="9248" y="6973"/>
                  <a:pt x="9037" y="7004"/>
                  <a:pt x="8831" y="7004"/>
                </a:cubicBezTo>
                <a:cubicBezTo>
                  <a:pt x="8445" y="7004"/>
                  <a:pt x="8074" y="6894"/>
                  <a:pt x="7764" y="6692"/>
                </a:cubicBezTo>
                <a:cubicBezTo>
                  <a:pt x="7859" y="6478"/>
                  <a:pt x="7907" y="6192"/>
                  <a:pt x="7907" y="5906"/>
                </a:cubicBezTo>
                <a:cubicBezTo>
                  <a:pt x="7907" y="5144"/>
                  <a:pt x="7526" y="4477"/>
                  <a:pt x="6907" y="4120"/>
                </a:cubicBezTo>
                <a:cubicBezTo>
                  <a:pt x="7145" y="3572"/>
                  <a:pt x="7597" y="3120"/>
                  <a:pt x="8193" y="2953"/>
                </a:cubicBezTo>
                <a:cubicBezTo>
                  <a:pt x="8383" y="2882"/>
                  <a:pt x="8598" y="2858"/>
                  <a:pt x="8812" y="2858"/>
                </a:cubicBezTo>
                <a:close/>
                <a:moveTo>
                  <a:pt x="5835" y="4477"/>
                </a:moveTo>
                <a:cubicBezTo>
                  <a:pt x="6645" y="4477"/>
                  <a:pt x="7264" y="5096"/>
                  <a:pt x="7264" y="5906"/>
                </a:cubicBezTo>
                <a:cubicBezTo>
                  <a:pt x="7240" y="6668"/>
                  <a:pt x="6597" y="7335"/>
                  <a:pt x="5835" y="7335"/>
                </a:cubicBezTo>
                <a:cubicBezTo>
                  <a:pt x="5049" y="7335"/>
                  <a:pt x="4406" y="6716"/>
                  <a:pt x="4406" y="5906"/>
                </a:cubicBezTo>
                <a:cubicBezTo>
                  <a:pt x="4406" y="5120"/>
                  <a:pt x="5026" y="4477"/>
                  <a:pt x="5835" y="4477"/>
                </a:cubicBezTo>
                <a:close/>
                <a:moveTo>
                  <a:pt x="7407" y="7240"/>
                </a:moveTo>
                <a:cubicBezTo>
                  <a:pt x="7836" y="7502"/>
                  <a:pt x="8336" y="7621"/>
                  <a:pt x="8836" y="7621"/>
                </a:cubicBezTo>
                <a:cubicBezTo>
                  <a:pt x="9074" y="7621"/>
                  <a:pt x="9312" y="7597"/>
                  <a:pt x="9550" y="7549"/>
                </a:cubicBezTo>
                <a:cubicBezTo>
                  <a:pt x="9741" y="7954"/>
                  <a:pt x="9788" y="8383"/>
                  <a:pt x="9741" y="8788"/>
                </a:cubicBezTo>
                <a:cubicBezTo>
                  <a:pt x="9646" y="9335"/>
                  <a:pt x="9336" y="9812"/>
                  <a:pt x="8907" y="10121"/>
                </a:cubicBezTo>
                <a:cubicBezTo>
                  <a:pt x="8539" y="10395"/>
                  <a:pt x="8112" y="10526"/>
                  <a:pt x="7688" y="10526"/>
                </a:cubicBezTo>
                <a:cubicBezTo>
                  <a:pt x="7042" y="10526"/>
                  <a:pt x="6405" y="10220"/>
                  <a:pt x="6002" y="9645"/>
                </a:cubicBezTo>
                <a:cubicBezTo>
                  <a:pt x="5645" y="9145"/>
                  <a:pt x="5526" y="8526"/>
                  <a:pt x="5692" y="7954"/>
                </a:cubicBezTo>
                <a:lnTo>
                  <a:pt x="5835" y="7954"/>
                </a:lnTo>
                <a:cubicBezTo>
                  <a:pt x="6454" y="7954"/>
                  <a:pt x="7026" y="7692"/>
                  <a:pt x="7407" y="7240"/>
                </a:cubicBezTo>
                <a:close/>
                <a:moveTo>
                  <a:pt x="3787" y="6406"/>
                </a:moveTo>
                <a:cubicBezTo>
                  <a:pt x="3930" y="7073"/>
                  <a:pt x="4406" y="7597"/>
                  <a:pt x="5002" y="7835"/>
                </a:cubicBezTo>
                <a:cubicBezTo>
                  <a:pt x="4811" y="8550"/>
                  <a:pt x="4930" y="9335"/>
                  <a:pt x="5383" y="9978"/>
                </a:cubicBezTo>
                <a:cubicBezTo>
                  <a:pt x="5002" y="10336"/>
                  <a:pt x="4502" y="10550"/>
                  <a:pt x="3954" y="10550"/>
                </a:cubicBezTo>
                <a:cubicBezTo>
                  <a:pt x="3549" y="10526"/>
                  <a:pt x="3097" y="10407"/>
                  <a:pt x="2739" y="10121"/>
                </a:cubicBezTo>
                <a:cubicBezTo>
                  <a:pt x="1811" y="9454"/>
                  <a:pt x="1596" y="8169"/>
                  <a:pt x="2287" y="7240"/>
                </a:cubicBezTo>
                <a:cubicBezTo>
                  <a:pt x="2644" y="6740"/>
                  <a:pt x="3216" y="6430"/>
                  <a:pt x="3787" y="6406"/>
                </a:cubicBezTo>
                <a:close/>
                <a:moveTo>
                  <a:pt x="5835" y="0"/>
                </a:moveTo>
                <a:cubicBezTo>
                  <a:pt x="4525" y="0"/>
                  <a:pt x="3382" y="953"/>
                  <a:pt x="3144" y="2215"/>
                </a:cubicBezTo>
                <a:cubicBezTo>
                  <a:pt x="3031" y="2200"/>
                  <a:pt x="2918" y="2193"/>
                  <a:pt x="2806" y="2193"/>
                </a:cubicBezTo>
                <a:cubicBezTo>
                  <a:pt x="1667" y="2193"/>
                  <a:pt x="607" y="2945"/>
                  <a:pt x="239" y="4072"/>
                </a:cubicBezTo>
                <a:cubicBezTo>
                  <a:pt x="1" y="4763"/>
                  <a:pt x="48" y="5501"/>
                  <a:pt x="382" y="6168"/>
                </a:cubicBezTo>
                <a:cubicBezTo>
                  <a:pt x="620" y="6644"/>
                  <a:pt x="1001" y="7049"/>
                  <a:pt x="1477" y="7335"/>
                </a:cubicBezTo>
                <a:cubicBezTo>
                  <a:pt x="953" y="8478"/>
                  <a:pt x="1287" y="9907"/>
                  <a:pt x="2334" y="10693"/>
                </a:cubicBezTo>
                <a:cubicBezTo>
                  <a:pt x="2835" y="11050"/>
                  <a:pt x="3382" y="11217"/>
                  <a:pt x="3954" y="11217"/>
                </a:cubicBezTo>
                <a:cubicBezTo>
                  <a:pt x="4644" y="11217"/>
                  <a:pt x="5287" y="10979"/>
                  <a:pt x="5788" y="10502"/>
                </a:cubicBezTo>
                <a:cubicBezTo>
                  <a:pt x="6311" y="10979"/>
                  <a:pt x="6978" y="11217"/>
                  <a:pt x="7669" y="11217"/>
                </a:cubicBezTo>
                <a:cubicBezTo>
                  <a:pt x="8240" y="11217"/>
                  <a:pt x="8812" y="11050"/>
                  <a:pt x="9288" y="10693"/>
                </a:cubicBezTo>
                <a:cubicBezTo>
                  <a:pt x="9884" y="10264"/>
                  <a:pt x="10265" y="9621"/>
                  <a:pt x="10384" y="8907"/>
                </a:cubicBezTo>
                <a:cubicBezTo>
                  <a:pt x="10479" y="8359"/>
                  <a:pt x="10384" y="7835"/>
                  <a:pt x="10169" y="7335"/>
                </a:cubicBezTo>
                <a:cubicBezTo>
                  <a:pt x="10646" y="7049"/>
                  <a:pt x="11027" y="6668"/>
                  <a:pt x="11265" y="6192"/>
                </a:cubicBezTo>
                <a:cubicBezTo>
                  <a:pt x="11598" y="5525"/>
                  <a:pt x="11670" y="4763"/>
                  <a:pt x="11432" y="4096"/>
                </a:cubicBezTo>
                <a:cubicBezTo>
                  <a:pt x="11037" y="2936"/>
                  <a:pt x="9958" y="2198"/>
                  <a:pt x="8806" y="2198"/>
                </a:cubicBezTo>
                <a:cubicBezTo>
                  <a:pt x="8705" y="2198"/>
                  <a:pt x="8604" y="2203"/>
                  <a:pt x="8502" y="2215"/>
                </a:cubicBezTo>
                <a:cubicBezTo>
                  <a:pt x="8383" y="1667"/>
                  <a:pt x="8145" y="1191"/>
                  <a:pt x="7764" y="810"/>
                </a:cubicBezTo>
                <a:cubicBezTo>
                  <a:pt x="7264" y="310"/>
                  <a:pt x="6550" y="0"/>
                  <a:pt x="5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235" name="Google Shape;4235;p67"/>
          <p:cNvGrpSpPr/>
          <p:nvPr/>
        </p:nvGrpSpPr>
        <p:grpSpPr>
          <a:xfrm>
            <a:off x="4046005" y="3015090"/>
            <a:ext cx="339124" cy="299878"/>
            <a:chOff x="4122205" y="3015090"/>
            <a:chExt cx="339124" cy="299878"/>
          </a:xfrm>
        </p:grpSpPr>
        <p:sp>
          <p:nvSpPr>
            <p:cNvPr id="4236" name="Google Shape;4236;p67"/>
            <p:cNvSpPr/>
            <p:nvPr/>
          </p:nvSpPr>
          <p:spPr>
            <a:xfrm>
              <a:off x="4122205" y="3015090"/>
              <a:ext cx="339124" cy="299878"/>
            </a:xfrm>
            <a:custGeom>
              <a:rect b="b" l="l" r="r" t="t"/>
              <a:pathLst>
                <a:path extrusionOk="0" h="10193" w="11527">
                  <a:moveTo>
                    <a:pt x="3167" y="667"/>
                  </a:moveTo>
                  <a:lnTo>
                    <a:pt x="3167" y="3739"/>
                  </a:lnTo>
                  <a:lnTo>
                    <a:pt x="4358" y="5073"/>
                  </a:lnTo>
                  <a:lnTo>
                    <a:pt x="3167" y="6430"/>
                  </a:lnTo>
                  <a:lnTo>
                    <a:pt x="3167" y="9550"/>
                  </a:lnTo>
                  <a:lnTo>
                    <a:pt x="691" y="9550"/>
                  </a:lnTo>
                  <a:lnTo>
                    <a:pt x="691" y="667"/>
                  </a:lnTo>
                  <a:close/>
                  <a:moveTo>
                    <a:pt x="6311" y="667"/>
                  </a:moveTo>
                  <a:lnTo>
                    <a:pt x="6311" y="3739"/>
                  </a:lnTo>
                  <a:lnTo>
                    <a:pt x="7502" y="5073"/>
                  </a:lnTo>
                  <a:lnTo>
                    <a:pt x="6311" y="6430"/>
                  </a:lnTo>
                  <a:lnTo>
                    <a:pt x="6311" y="9550"/>
                  </a:lnTo>
                  <a:lnTo>
                    <a:pt x="3834" y="9550"/>
                  </a:lnTo>
                  <a:lnTo>
                    <a:pt x="3834" y="6716"/>
                  </a:lnTo>
                  <a:lnTo>
                    <a:pt x="5239" y="5120"/>
                  </a:lnTo>
                  <a:lnTo>
                    <a:pt x="3834" y="3501"/>
                  </a:lnTo>
                  <a:lnTo>
                    <a:pt x="3834" y="667"/>
                  </a:lnTo>
                  <a:close/>
                  <a:moveTo>
                    <a:pt x="9431" y="667"/>
                  </a:moveTo>
                  <a:lnTo>
                    <a:pt x="9431" y="3739"/>
                  </a:lnTo>
                  <a:lnTo>
                    <a:pt x="10621" y="5073"/>
                  </a:lnTo>
                  <a:lnTo>
                    <a:pt x="9431" y="6454"/>
                  </a:lnTo>
                  <a:lnTo>
                    <a:pt x="9431" y="9550"/>
                  </a:lnTo>
                  <a:lnTo>
                    <a:pt x="6978" y="9550"/>
                  </a:lnTo>
                  <a:lnTo>
                    <a:pt x="6978" y="6716"/>
                  </a:lnTo>
                  <a:lnTo>
                    <a:pt x="8359" y="5120"/>
                  </a:lnTo>
                  <a:lnTo>
                    <a:pt x="6978" y="3501"/>
                  </a:lnTo>
                  <a:lnTo>
                    <a:pt x="6978" y="667"/>
                  </a:lnTo>
                  <a:close/>
                  <a:moveTo>
                    <a:pt x="0" y="0"/>
                  </a:moveTo>
                  <a:lnTo>
                    <a:pt x="0" y="10193"/>
                  </a:lnTo>
                  <a:lnTo>
                    <a:pt x="10121" y="10193"/>
                  </a:lnTo>
                  <a:lnTo>
                    <a:pt x="10121" y="6692"/>
                  </a:lnTo>
                  <a:lnTo>
                    <a:pt x="11526" y="5073"/>
                  </a:lnTo>
                  <a:lnTo>
                    <a:pt x="10121" y="3501"/>
                  </a:lnTo>
                  <a:lnTo>
                    <a:pt x="1012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37" name="Google Shape;4237;p67"/>
            <p:cNvSpPr/>
            <p:nvPr/>
          </p:nvSpPr>
          <p:spPr>
            <a:xfrm>
              <a:off x="4157214" y="3050806"/>
              <a:ext cx="42777" cy="20359"/>
            </a:xfrm>
            <a:custGeom>
              <a:rect b="b" l="l" r="r" t="t"/>
              <a:pathLst>
                <a:path extrusionOk="0" h="692" w="1454">
                  <a:moveTo>
                    <a:pt x="1" y="1"/>
                  </a:moveTo>
                  <a:lnTo>
                    <a:pt x="1" y="692"/>
                  </a:lnTo>
                  <a:lnTo>
                    <a:pt x="1454" y="692"/>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38" name="Google Shape;4238;p67"/>
            <p:cNvSpPr/>
            <p:nvPr/>
          </p:nvSpPr>
          <p:spPr>
            <a:xfrm>
              <a:off x="4157214" y="3093552"/>
              <a:ext cx="42777" cy="20359"/>
            </a:xfrm>
            <a:custGeom>
              <a:rect b="b" l="l" r="r" t="t"/>
              <a:pathLst>
                <a:path extrusionOk="0" h="692" w="1454">
                  <a:moveTo>
                    <a:pt x="1" y="1"/>
                  </a:moveTo>
                  <a:lnTo>
                    <a:pt x="1" y="691"/>
                  </a:lnTo>
                  <a:lnTo>
                    <a:pt x="1454" y="691"/>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39" name="Google Shape;4239;p67"/>
            <p:cNvSpPr/>
            <p:nvPr/>
          </p:nvSpPr>
          <p:spPr>
            <a:xfrm>
              <a:off x="4342174" y="3050806"/>
              <a:ext cx="42777" cy="20359"/>
            </a:xfrm>
            <a:custGeom>
              <a:rect b="b" l="l" r="r" t="t"/>
              <a:pathLst>
                <a:path extrusionOk="0" h="692" w="1454">
                  <a:moveTo>
                    <a:pt x="1" y="1"/>
                  </a:moveTo>
                  <a:lnTo>
                    <a:pt x="1" y="692"/>
                  </a:lnTo>
                  <a:lnTo>
                    <a:pt x="1454" y="692"/>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0" name="Google Shape;4240;p67"/>
            <p:cNvSpPr/>
            <p:nvPr/>
          </p:nvSpPr>
          <p:spPr>
            <a:xfrm>
              <a:off x="4342174" y="3093552"/>
              <a:ext cx="42777" cy="20359"/>
            </a:xfrm>
            <a:custGeom>
              <a:rect b="b" l="l" r="r" t="t"/>
              <a:pathLst>
                <a:path extrusionOk="0" h="692" w="1454">
                  <a:moveTo>
                    <a:pt x="1" y="1"/>
                  </a:moveTo>
                  <a:lnTo>
                    <a:pt x="1" y="691"/>
                  </a:lnTo>
                  <a:lnTo>
                    <a:pt x="1454" y="691"/>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1" name="Google Shape;4241;p67"/>
            <p:cNvSpPr/>
            <p:nvPr/>
          </p:nvSpPr>
          <p:spPr>
            <a:xfrm>
              <a:off x="4250415" y="3216173"/>
              <a:ext cx="42747" cy="20329"/>
            </a:xfrm>
            <a:custGeom>
              <a:rect b="b" l="l" r="r" t="t"/>
              <a:pathLst>
                <a:path extrusionOk="0" h="691" w="1453">
                  <a:moveTo>
                    <a:pt x="0" y="0"/>
                  </a:moveTo>
                  <a:lnTo>
                    <a:pt x="0" y="691"/>
                  </a:lnTo>
                  <a:lnTo>
                    <a:pt x="1453" y="691"/>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2" name="Google Shape;4242;p67"/>
            <p:cNvSpPr/>
            <p:nvPr/>
          </p:nvSpPr>
          <p:spPr>
            <a:xfrm>
              <a:off x="4250415" y="3258890"/>
              <a:ext cx="42747" cy="20359"/>
            </a:xfrm>
            <a:custGeom>
              <a:rect b="b" l="l" r="r" t="t"/>
              <a:pathLst>
                <a:path extrusionOk="0" h="692" w="1453">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243" name="Google Shape;4243;p67"/>
          <p:cNvGrpSpPr/>
          <p:nvPr/>
        </p:nvGrpSpPr>
        <p:grpSpPr>
          <a:xfrm>
            <a:off x="4800211" y="3003175"/>
            <a:ext cx="299201" cy="339830"/>
            <a:chOff x="4724011" y="3003175"/>
            <a:chExt cx="299201" cy="339830"/>
          </a:xfrm>
        </p:grpSpPr>
        <p:sp>
          <p:nvSpPr>
            <p:cNvPr id="4244" name="Google Shape;4244;p67"/>
            <p:cNvSpPr/>
            <p:nvPr/>
          </p:nvSpPr>
          <p:spPr>
            <a:xfrm>
              <a:off x="4724011" y="3003175"/>
              <a:ext cx="299201" cy="339830"/>
            </a:xfrm>
            <a:custGeom>
              <a:rect b="b" l="l" r="r" t="t"/>
              <a:pathLst>
                <a:path extrusionOk="0" h="11551" w="10170">
                  <a:moveTo>
                    <a:pt x="6097" y="3644"/>
                  </a:moveTo>
                  <a:cubicBezTo>
                    <a:pt x="7121" y="3787"/>
                    <a:pt x="7907" y="4692"/>
                    <a:pt x="7907" y="5764"/>
                  </a:cubicBezTo>
                  <a:cubicBezTo>
                    <a:pt x="7907" y="6835"/>
                    <a:pt x="7145" y="7716"/>
                    <a:pt x="6097" y="7859"/>
                  </a:cubicBezTo>
                  <a:lnTo>
                    <a:pt x="6097" y="3644"/>
                  </a:lnTo>
                  <a:close/>
                  <a:moveTo>
                    <a:pt x="6097" y="1977"/>
                  </a:moveTo>
                  <a:cubicBezTo>
                    <a:pt x="8002" y="2144"/>
                    <a:pt x="9527" y="3763"/>
                    <a:pt x="9527" y="5716"/>
                  </a:cubicBezTo>
                  <a:cubicBezTo>
                    <a:pt x="9527" y="7693"/>
                    <a:pt x="8002" y="9336"/>
                    <a:pt x="6097" y="9479"/>
                  </a:cubicBezTo>
                  <a:lnTo>
                    <a:pt x="6097" y="8526"/>
                  </a:lnTo>
                  <a:cubicBezTo>
                    <a:pt x="7502" y="8336"/>
                    <a:pt x="8574" y="7145"/>
                    <a:pt x="8574" y="5716"/>
                  </a:cubicBezTo>
                  <a:cubicBezTo>
                    <a:pt x="8574" y="4287"/>
                    <a:pt x="7502" y="3096"/>
                    <a:pt x="6097" y="2930"/>
                  </a:cubicBezTo>
                  <a:lnTo>
                    <a:pt x="6097" y="1977"/>
                  </a:lnTo>
                  <a:close/>
                  <a:moveTo>
                    <a:pt x="5407" y="691"/>
                  </a:moveTo>
                  <a:lnTo>
                    <a:pt x="5407" y="10812"/>
                  </a:lnTo>
                  <a:cubicBezTo>
                    <a:pt x="2763" y="10646"/>
                    <a:pt x="691" y="8431"/>
                    <a:pt x="691" y="5764"/>
                  </a:cubicBezTo>
                  <a:cubicBezTo>
                    <a:pt x="691" y="3073"/>
                    <a:pt x="2763" y="882"/>
                    <a:pt x="5407" y="691"/>
                  </a:cubicBezTo>
                  <a:close/>
                  <a:moveTo>
                    <a:pt x="5764" y="1"/>
                  </a:moveTo>
                  <a:cubicBezTo>
                    <a:pt x="4216" y="1"/>
                    <a:pt x="2787" y="596"/>
                    <a:pt x="1692" y="1715"/>
                  </a:cubicBezTo>
                  <a:cubicBezTo>
                    <a:pt x="620" y="2787"/>
                    <a:pt x="1" y="4240"/>
                    <a:pt x="1" y="5787"/>
                  </a:cubicBezTo>
                  <a:cubicBezTo>
                    <a:pt x="1" y="7335"/>
                    <a:pt x="596" y="8764"/>
                    <a:pt x="1692" y="9860"/>
                  </a:cubicBezTo>
                  <a:cubicBezTo>
                    <a:pt x="2763" y="10931"/>
                    <a:pt x="4216" y="11551"/>
                    <a:pt x="5764" y="11551"/>
                  </a:cubicBezTo>
                  <a:lnTo>
                    <a:pt x="6097" y="11551"/>
                  </a:lnTo>
                  <a:lnTo>
                    <a:pt x="6097" y="10217"/>
                  </a:lnTo>
                  <a:cubicBezTo>
                    <a:pt x="8383" y="9979"/>
                    <a:pt x="10170" y="8074"/>
                    <a:pt x="10170" y="5764"/>
                  </a:cubicBezTo>
                  <a:cubicBezTo>
                    <a:pt x="10170" y="3430"/>
                    <a:pt x="8360" y="1525"/>
                    <a:pt x="6097" y="1358"/>
                  </a:cubicBezTo>
                  <a:lnTo>
                    <a:pt x="609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5" name="Google Shape;4245;p67"/>
            <p:cNvSpPr/>
            <p:nvPr/>
          </p:nvSpPr>
          <p:spPr>
            <a:xfrm>
              <a:off x="4791970" y="3141182"/>
              <a:ext cx="43483" cy="19653"/>
            </a:xfrm>
            <a:custGeom>
              <a:rect b="b" l="l" r="r" t="t"/>
              <a:pathLst>
                <a:path extrusionOk="0" h="668" w="1478">
                  <a:moveTo>
                    <a:pt x="1" y="1"/>
                  </a:moveTo>
                  <a:lnTo>
                    <a:pt x="1" y="668"/>
                  </a:lnTo>
                  <a:lnTo>
                    <a:pt x="1477" y="668"/>
                  </a:lnTo>
                  <a:lnTo>
                    <a:pt x="147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6" name="Google Shape;4246;p67"/>
            <p:cNvSpPr/>
            <p:nvPr/>
          </p:nvSpPr>
          <p:spPr>
            <a:xfrm>
              <a:off x="4791970" y="3183929"/>
              <a:ext cx="43483" cy="20359"/>
            </a:xfrm>
            <a:custGeom>
              <a:rect b="b" l="l" r="r" t="t"/>
              <a:pathLst>
                <a:path extrusionOk="0" h="692" w="1478">
                  <a:moveTo>
                    <a:pt x="1" y="1"/>
                  </a:moveTo>
                  <a:lnTo>
                    <a:pt x="1" y="691"/>
                  </a:lnTo>
                  <a:lnTo>
                    <a:pt x="1477" y="691"/>
                  </a:lnTo>
                  <a:lnTo>
                    <a:pt x="147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247" name="Google Shape;4247;p67"/>
          <p:cNvSpPr/>
          <p:nvPr/>
        </p:nvSpPr>
        <p:spPr>
          <a:xfrm>
            <a:off x="5511700" y="2997586"/>
            <a:ext cx="339124" cy="339801"/>
          </a:xfrm>
          <a:custGeom>
            <a:rect b="b" l="l" r="r" t="t"/>
            <a:pathLst>
              <a:path extrusionOk="0" h="11550" w="11527">
                <a:moveTo>
                  <a:pt x="2716" y="667"/>
                </a:moveTo>
                <a:lnTo>
                  <a:pt x="2716" y="2667"/>
                </a:lnTo>
                <a:lnTo>
                  <a:pt x="715" y="2667"/>
                </a:lnTo>
                <a:lnTo>
                  <a:pt x="715" y="1667"/>
                </a:lnTo>
                <a:cubicBezTo>
                  <a:pt x="691" y="1119"/>
                  <a:pt x="1144" y="667"/>
                  <a:pt x="1715" y="667"/>
                </a:cubicBezTo>
                <a:close/>
                <a:moveTo>
                  <a:pt x="9884" y="667"/>
                </a:moveTo>
                <a:cubicBezTo>
                  <a:pt x="10431" y="667"/>
                  <a:pt x="10884" y="1119"/>
                  <a:pt x="10884" y="1667"/>
                </a:cubicBezTo>
                <a:lnTo>
                  <a:pt x="10884" y="2667"/>
                </a:lnTo>
                <a:lnTo>
                  <a:pt x="8884" y="2667"/>
                </a:lnTo>
                <a:lnTo>
                  <a:pt x="8884" y="667"/>
                </a:lnTo>
                <a:close/>
                <a:moveTo>
                  <a:pt x="5454" y="1334"/>
                </a:moveTo>
                <a:lnTo>
                  <a:pt x="5454" y="2786"/>
                </a:lnTo>
                <a:cubicBezTo>
                  <a:pt x="5454" y="4239"/>
                  <a:pt x="4264" y="5430"/>
                  <a:pt x="2811" y="5430"/>
                </a:cubicBezTo>
                <a:lnTo>
                  <a:pt x="1358" y="5430"/>
                </a:lnTo>
                <a:lnTo>
                  <a:pt x="1358" y="3358"/>
                </a:lnTo>
                <a:lnTo>
                  <a:pt x="3382" y="3358"/>
                </a:lnTo>
                <a:lnTo>
                  <a:pt x="3382" y="1334"/>
                </a:lnTo>
                <a:close/>
                <a:moveTo>
                  <a:pt x="8193" y="1334"/>
                </a:moveTo>
                <a:lnTo>
                  <a:pt x="8193" y="3358"/>
                </a:lnTo>
                <a:lnTo>
                  <a:pt x="10217" y="3358"/>
                </a:lnTo>
                <a:lnTo>
                  <a:pt x="10217" y="5430"/>
                </a:lnTo>
                <a:lnTo>
                  <a:pt x="8764" y="5430"/>
                </a:lnTo>
                <a:cubicBezTo>
                  <a:pt x="7312" y="5430"/>
                  <a:pt x="6121" y="4239"/>
                  <a:pt x="6121" y="2786"/>
                </a:cubicBezTo>
                <a:lnTo>
                  <a:pt x="6121" y="1334"/>
                </a:lnTo>
                <a:close/>
                <a:moveTo>
                  <a:pt x="5811" y="4239"/>
                </a:moveTo>
                <a:cubicBezTo>
                  <a:pt x="6121" y="4906"/>
                  <a:pt x="6645" y="5430"/>
                  <a:pt x="7336" y="5763"/>
                </a:cubicBezTo>
                <a:cubicBezTo>
                  <a:pt x="6693" y="6097"/>
                  <a:pt x="6145" y="6620"/>
                  <a:pt x="5811" y="7287"/>
                </a:cubicBezTo>
                <a:cubicBezTo>
                  <a:pt x="5502" y="6620"/>
                  <a:pt x="4954" y="6097"/>
                  <a:pt x="4311" y="5763"/>
                </a:cubicBezTo>
                <a:cubicBezTo>
                  <a:pt x="4954" y="5430"/>
                  <a:pt x="5502" y="4906"/>
                  <a:pt x="5811" y="4239"/>
                </a:cubicBezTo>
                <a:close/>
                <a:moveTo>
                  <a:pt x="2811" y="6097"/>
                </a:moveTo>
                <a:cubicBezTo>
                  <a:pt x="4264" y="6097"/>
                  <a:pt x="5454" y="7287"/>
                  <a:pt x="5454" y="8740"/>
                </a:cubicBezTo>
                <a:lnTo>
                  <a:pt x="5454" y="10193"/>
                </a:lnTo>
                <a:lnTo>
                  <a:pt x="3382" y="10193"/>
                </a:lnTo>
                <a:lnTo>
                  <a:pt x="3382" y="8145"/>
                </a:lnTo>
                <a:lnTo>
                  <a:pt x="1358" y="8145"/>
                </a:lnTo>
                <a:lnTo>
                  <a:pt x="1358" y="6097"/>
                </a:lnTo>
                <a:close/>
                <a:moveTo>
                  <a:pt x="10217" y="6097"/>
                </a:moveTo>
                <a:lnTo>
                  <a:pt x="10217" y="8168"/>
                </a:lnTo>
                <a:lnTo>
                  <a:pt x="8193" y="8168"/>
                </a:lnTo>
                <a:lnTo>
                  <a:pt x="8193" y="10193"/>
                </a:lnTo>
                <a:lnTo>
                  <a:pt x="6121" y="10193"/>
                </a:lnTo>
                <a:lnTo>
                  <a:pt x="6121" y="8740"/>
                </a:lnTo>
                <a:cubicBezTo>
                  <a:pt x="6121" y="7287"/>
                  <a:pt x="7312" y="6097"/>
                  <a:pt x="8764" y="6097"/>
                </a:cubicBezTo>
                <a:close/>
                <a:moveTo>
                  <a:pt x="2716" y="8835"/>
                </a:moveTo>
                <a:lnTo>
                  <a:pt x="2716" y="10836"/>
                </a:lnTo>
                <a:lnTo>
                  <a:pt x="1715" y="10836"/>
                </a:lnTo>
                <a:cubicBezTo>
                  <a:pt x="1168" y="10836"/>
                  <a:pt x="739" y="10383"/>
                  <a:pt x="739" y="9835"/>
                </a:cubicBezTo>
                <a:lnTo>
                  <a:pt x="739" y="8835"/>
                </a:lnTo>
                <a:close/>
                <a:moveTo>
                  <a:pt x="10884" y="8835"/>
                </a:moveTo>
                <a:lnTo>
                  <a:pt x="10884" y="9835"/>
                </a:lnTo>
                <a:cubicBezTo>
                  <a:pt x="10884" y="10383"/>
                  <a:pt x="10431" y="10836"/>
                  <a:pt x="9884" y="10836"/>
                </a:cubicBezTo>
                <a:lnTo>
                  <a:pt x="8884" y="10836"/>
                </a:lnTo>
                <a:lnTo>
                  <a:pt x="8884" y="8835"/>
                </a:lnTo>
                <a:close/>
                <a:moveTo>
                  <a:pt x="8193" y="0"/>
                </a:moveTo>
                <a:lnTo>
                  <a:pt x="8193" y="643"/>
                </a:lnTo>
                <a:lnTo>
                  <a:pt x="3382" y="643"/>
                </a:lnTo>
                <a:lnTo>
                  <a:pt x="3382" y="24"/>
                </a:lnTo>
                <a:lnTo>
                  <a:pt x="1668" y="24"/>
                </a:lnTo>
                <a:cubicBezTo>
                  <a:pt x="763" y="24"/>
                  <a:pt x="1" y="762"/>
                  <a:pt x="1" y="1691"/>
                </a:cubicBezTo>
                <a:lnTo>
                  <a:pt x="1" y="3358"/>
                </a:lnTo>
                <a:lnTo>
                  <a:pt x="668" y="3358"/>
                </a:lnTo>
                <a:lnTo>
                  <a:pt x="668" y="8168"/>
                </a:lnTo>
                <a:lnTo>
                  <a:pt x="1" y="8168"/>
                </a:lnTo>
                <a:lnTo>
                  <a:pt x="1" y="9883"/>
                </a:lnTo>
                <a:cubicBezTo>
                  <a:pt x="1" y="10788"/>
                  <a:pt x="763" y="11550"/>
                  <a:pt x="1668" y="11550"/>
                </a:cubicBezTo>
                <a:lnTo>
                  <a:pt x="3382" y="11550"/>
                </a:lnTo>
                <a:lnTo>
                  <a:pt x="3382" y="10907"/>
                </a:lnTo>
                <a:lnTo>
                  <a:pt x="8193" y="10907"/>
                </a:lnTo>
                <a:lnTo>
                  <a:pt x="8193" y="11550"/>
                </a:lnTo>
                <a:lnTo>
                  <a:pt x="9860" y="11550"/>
                </a:lnTo>
                <a:cubicBezTo>
                  <a:pt x="10789" y="11550"/>
                  <a:pt x="11527" y="10788"/>
                  <a:pt x="11527" y="9883"/>
                </a:cubicBezTo>
                <a:lnTo>
                  <a:pt x="11527" y="8216"/>
                </a:lnTo>
                <a:lnTo>
                  <a:pt x="10908" y="8216"/>
                </a:lnTo>
                <a:lnTo>
                  <a:pt x="10908" y="3358"/>
                </a:lnTo>
                <a:lnTo>
                  <a:pt x="11527" y="3358"/>
                </a:lnTo>
                <a:lnTo>
                  <a:pt x="11527" y="1667"/>
                </a:lnTo>
                <a:cubicBezTo>
                  <a:pt x="11527" y="738"/>
                  <a:pt x="10789" y="0"/>
                  <a:pt x="98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8" name="Google Shape;4248;p67"/>
          <p:cNvSpPr/>
          <p:nvPr/>
        </p:nvSpPr>
        <p:spPr>
          <a:xfrm>
            <a:off x="6251931" y="3083755"/>
            <a:ext cx="339124" cy="187788"/>
          </a:xfrm>
          <a:custGeom>
            <a:rect b="b" l="l" r="r" t="t"/>
            <a:pathLst>
              <a:path extrusionOk="0" h="6383" w="11527">
                <a:moveTo>
                  <a:pt x="5168" y="667"/>
                </a:moveTo>
                <a:lnTo>
                  <a:pt x="5787" y="1762"/>
                </a:lnTo>
                <a:lnTo>
                  <a:pt x="5168" y="2858"/>
                </a:lnTo>
                <a:lnTo>
                  <a:pt x="3906" y="2858"/>
                </a:lnTo>
                <a:lnTo>
                  <a:pt x="3572" y="2334"/>
                </a:lnTo>
                <a:lnTo>
                  <a:pt x="3239" y="1786"/>
                </a:lnTo>
                <a:lnTo>
                  <a:pt x="3906" y="667"/>
                </a:lnTo>
                <a:close/>
                <a:moveTo>
                  <a:pt x="10121" y="667"/>
                </a:moveTo>
                <a:lnTo>
                  <a:pt x="10764" y="1762"/>
                </a:lnTo>
                <a:lnTo>
                  <a:pt x="10121" y="2858"/>
                </a:lnTo>
                <a:lnTo>
                  <a:pt x="8883" y="2858"/>
                </a:lnTo>
                <a:lnTo>
                  <a:pt x="8264" y="1762"/>
                </a:lnTo>
                <a:lnTo>
                  <a:pt x="8883" y="667"/>
                </a:lnTo>
                <a:close/>
                <a:moveTo>
                  <a:pt x="2691" y="2096"/>
                </a:moveTo>
                <a:lnTo>
                  <a:pt x="3310" y="3191"/>
                </a:lnTo>
                <a:lnTo>
                  <a:pt x="2691" y="4287"/>
                </a:lnTo>
                <a:lnTo>
                  <a:pt x="1429" y="4287"/>
                </a:lnTo>
                <a:lnTo>
                  <a:pt x="810" y="3191"/>
                </a:lnTo>
                <a:lnTo>
                  <a:pt x="1429" y="2096"/>
                </a:lnTo>
                <a:close/>
                <a:moveTo>
                  <a:pt x="7621" y="2096"/>
                </a:moveTo>
                <a:lnTo>
                  <a:pt x="8264" y="3191"/>
                </a:lnTo>
                <a:lnTo>
                  <a:pt x="7668" y="4287"/>
                </a:lnTo>
                <a:lnTo>
                  <a:pt x="6406" y="4287"/>
                </a:lnTo>
                <a:lnTo>
                  <a:pt x="5763" y="3191"/>
                </a:lnTo>
                <a:lnTo>
                  <a:pt x="6382" y="2096"/>
                </a:lnTo>
                <a:close/>
                <a:moveTo>
                  <a:pt x="5192" y="3477"/>
                </a:moveTo>
                <a:lnTo>
                  <a:pt x="5811" y="4596"/>
                </a:lnTo>
                <a:lnTo>
                  <a:pt x="5192" y="5692"/>
                </a:lnTo>
                <a:lnTo>
                  <a:pt x="3929" y="5692"/>
                </a:lnTo>
                <a:lnTo>
                  <a:pt x="3310" y="4596"/>
                </a:lnTo>
                <a:lnTo>
                  <a:pt x="3929" y="3477"/>
                </a:lnTo>
                <a:close/>
                <a:moveTo>
                  <a:pt x="10121" y="3477"/>
                </a:moveTo>
                <a:lnTo>
                  <a:pt x="10764" y="4596"/>
                </a:lnTo>
                <a:lnTo>
                  <a:pt x="10121" y="5692"/>
                </a:lnTo>
                <a:lnTo>
                  <a:pt x="8883" y="5692"/>
                </a:lnTo>
                <a:lnTo>
                  <a:pt x="8264" y="4596"/>
                </a:lnTo>
                <a:lnTo>
                  <a:pt x="8883" y="3477"/>
                </a:lnTo>
                <a:close/>
                <a:moveTo>
                  <a:pt x="3501" y="0"/>
                </a:moveTo>
                <a:lnTo>
                  <a:pt x="2667" y="1429"/>
                </a:lnTo>
                <a:lnTo>
                  <a:pt x="1024" y="1429"/>
                </a:lnTo>
                <a:lnTo>
                  <a:pt x="0" y="3191"/>
                </a:lnTo>
                <a:lnTo>
                  <a:pt x="1024" y="4954"/>
                </a:lnTo>
                <a:lnTo>
                  <a:pt x="2667" y="4954"/>
                </a:lnTo>
                <a:lnTo>
                  <a:pt x="3501" y="6382"/>
                </a:lnTo>
                <a:lnTo>
                  <a:pt x="5549" y="6382"/>
                </a:lnTo>
                <a:lnTo>
                  <a:pt x="6382" y="4954"/>
                </a:lnTo>
                <a:lnTo>
                  <a:pt x="7668" y="4954"/>
                </a:lnTo>
                <a:lnTo>
                  <a:pt x="8502" y="6382"/>
                </a:lnTo>
                <a:lnTo>
                  <a:pt x="10526" y="6382"/>
                </a:lnTo>
                <a:lnTo>
                  <a:pt x="11526" y="4620"/>
                </a:lnTo>
                <a:lnTo>
                  <a:pt x="10693" y="3191"/>
                </a:lnTo>
                <a:lnTo>
                  <a:pt x="11526" y="1762"/>
                </a:lnTo>
                <a:lnTo>
                  <a:pt x="10526" y="0"/>
                </a:lnTo>
                <a:lnTo>
                  <a:pt x="8502" y="0"/>
                </a:lnTo>
                <a:lnTo>
                  <a:pt x="7668" y="1429"/>
                </a:lnTo>
                <a:lnTo>
                  <a:pt x="6382" y="1429"/>
                </a:lnTo>
                <a:lnTo>
                  <a:pt x="55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49" name="Google Shape;4249;p67"/>
          <p:cNvSpPr/>
          <p:nvPr/>
        </p:nvSpPr>
        <p:spPr>
          <a:xfrm>
            <a:off x="6978130" y="2974462"/>
            <a:ext cx="337712" cy="338418"/>
          </a:xfrm>
          <a:custGeom>
            <a:rect b="b" l="l" r="r" t="t"/>
            <a:pathLst>
              <a:path extrusionOk="0" h="11503" w="11479">
                <a:moveTo>
                  <a:pt x="9359" y="2929"/>
                </a:moveTo>
                <a:lnTo>
                  <a:pt x="9359" y="4763"/>
                </a:lnTo>
                <a:lnTo>
                  <a:pt x="7597" y="6025"/>
                </a:lnTo>
                <a:lnTo>
                  <a:pt x="6573" y="5549"/>
                </a:lnTo>
                <a:lnTo>
                  <a:pt x="5263" y="7049"/>
                </a:lnTo>
                <a:lnTo>
                  <a:pt x="4239" y="6525"/>
                </a:lnTo>
                <a:lnTo>
                  <a:pt x="2739" y="8335"/>
                </a:lnTo>
                <a:lnTo>
                  <a:pt x="1810" y="7978"/>
                </a:lnTo>
                <a:lnTo>
                  <a:pt x="715" y="9145"/>
                </a:lnTo>
                <a:lnTo>
                  <a:pt x="715" y="7502"/>
                </a:lnTo>
                <a:lnTo>
                  <a:pt x="1691" y="6406"/>
                </a:lnTo>
                <a:lnTo>
                  <a:pt x="2501" y="6906"/>
                </a:lnTo>
                <a:lnTo>
                  <a:pt x="4263" y="5025"/>
                </a:lnTo>
                <a:lnTo>
                  <a:pt x="5144" y="5335"/>
                </a:lnTo>
                <a:lnTo>
                  <a:pt x="7121" y="3406"/>
                </a:lnTo>
                <a:lnTo>
                  <a:pt x="8240" y="3596"/>
                </a:lnTo>
                <a:lnTo>
                  <a:pt x="9359" y="2929"/>
                </a:lnTo>
                <a:close/>
                <a:moveTo>
                  <a:pt x="9312" y="5597"/>
                </a:moveTo>
                <a:lnTo>
                  <a:pt x="9312" y="10860"/>
                </a:lnTo>
                <a:lnTo>
                  <a:pt x="667" y="10860"/>
                </a:lnTo>
                <a:lnTo>
                  <a:pt x="667" y="10145"/>
                </a:lnTo>
                <a:lnTo>
                  <a:pt x="715" y="10145"/>
                </a:lnTo>
                <a:lnTo>
                  <a:pt x="2001" y="8788"/>
                </a:lnTo>
                <a:lnTo>
                  <a:pt x="2953" y="9145"/>
                </a:lnTo>
                <a:lnTo>
                  <a:pt x="4382" y="7383"/>
                </a:lnTo>
                <a:lnTo>
                  <a:pt x="5430" y="7930"/>
                </a:lnTo>
                <a:lnTo>
                  <a:pt x="6740" y="6406"/>
                </a:lnTo>
                <a:lnTo>
                  <a:pt x="7621" y="6811"/>
                </a:lnTo>
                <a:lnTo>
                  <a:pt x="9312" y="5597"/>
                </a:lnTo>
                <a:close/>
                <a:moveTo>
                  <a:pt x="0" y="0"/>
                </a:moveTo>
                <a:lnTo>
                  <a:pt x="0" y="11503"/>
                </a:lnTo>
                <a:lnTo>
                  <a:pt x="11479" y="11503"/>
                </a:lnTo>
                <a:lnTo>
                  <a:pt x="11479" y="10264"/>
                </a:lnTo>
                <a:lnTo>
                  <a:pt x="10836" y="10264"/>
                </a:lnTo>
                <a:lnTo>
                  <a:pt x="10836" y="10312"/>
                </a:lnTo>
                <a:lnTo>
                  <a:pt x="10836" y="10836"/>
                </a:lnTo>
                <a:lnTo>
                  <a:pt x="10026" y="10836"/>
                </a:lnTo>
                <a:lnTo>
                  <a:pt x="10026" y="1667"/>
                </a:lnTo>
                <a:lnTo>
                  <a:pt x="8121" y="2858"/>
                </a:lnTo>
                <a:lnTo>
                  <a:pt x="6906" y="2620"/>
                </a:lnTo>
                <a:lnTo>
                  <a:pt x="4977" y="4525"/>
                </a:lnTo>
                <a:lnTo>
                  <a:pt x="4049" y="4239"/>
                </a:lnTo>
                <a:lnTo>
                  <a:pt x="2382" y="6025"/>
                </a:lnTo>
                <a:lnTo>
                  <a:pt x="1572" y="5501"/>
                </a:lnTo>
                <a:lnTo>
                  <a:pt x="715" y="6454"/>
                </a:lnTo>
                <a:lnTo>
                  <a:pt x="715" y="691"/>
                </a:lnTo>
                <a:lnTo>
                  <a:pt x="1239" y="691"/>
                </a:lnTo>
                <a:lnTo>
                  <a:pt x="12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250" name="Google Shape;4250;p67"/>
          <p:cNvGrpSpPr/>
          <p:nvPr/>
        </p:nvGrpSpPr>
        <p:grpSpPr>
          <a:xfrm>
            <a:off x="7750547" y="2997380"/>
            <a:ext cx="259982" cy="337915"/>
            <a:chOff x="7064747" y="2997380"/>
            <a:chExt cx="259982" cy="337915"/>
          </a:xfrm>
        </p:grpSpPr>
        <p:sp>
          <p:nvSpPr>
            <p:cNvPr id="4251" name="Google Shape;4251;p67"/>
            <p:cNvSpPr/>
            <p:nvPr/>
          </p:nvSpPr>
          <p:spPr>
            <a:xfrm>
              <a:off x="7064747" y="2997380"/>
              <a:ext cx="72903" cy="152955"/>
            </a:xfrm>
            <a:custGeom>
              <a:rect b="b" l="l" r="r" t="t"/>
              <a:pathLst>
                <a:path extrusionOk="0" h="5199" w="2478">
                  <a:moveTo>
                    <a:pt x="1263" y="650"/>
                  </a:moveTo>
                  <a:cubicBezTo>
                    <a:pt x="1549" y="650"/>
                    <a:pt x="1787" y="888"/>
                    <a:pt x="1787" y="1198"/>
                  </a:cubicBezTo>
                  <a:cubicBezTo>
                    <a:pt x="1787" y="1484"/>
                    <a:pt x="1549" y="1722"/>
                    <a:pt x="1263" y="1722"/>
                  </a:cubicBezTo>
                  <a:cubicBezTo>
                    <a:pt x="954" y="1722"/>
                    <a:pt x="715" y="1484"/>
                    <a:pt x="715" y="1198"/>
                  </a:cubicBezTo>
                  <a:cubicBezTo>
                    <a:pt x="715" y="888"/>
                    <a:pt x="954" y="650"/>
                    <a:pt x="1263" y="650"/>
                  </a:cubicBezTo>
                  <a:close/>
                  <a:moveTo>
                    <a:pt x="1246" y="2410"/>
                  </a:moveTo>
                  <a:cubicBezTo>
                    <a:pt x="1260" y="2410"/>
                    <a:pt x="1273" y="2411"/>
                    <a:pt x="1287" y="2412"/>
                  </a:cubicBezTo>
                  <a:cubicBezTo>
                    <a:pt x="1501" y="2460"/>
                    <a:pt x="1644" y="2650"/>
                    <a:pt x="1644" y="2817"/>
                  </a:cubicBezTo>
                  <a:lnTo>
                    <a:pt x="1644" y="4532"/>
                  </a:lnTo>
                  <a:lnTo>
                    <a:pt x="858" y="4532"/>
                  </a:lnTo>
                  <a:lnTo>
                    <a:pt x="858" y="2793"/>
                  </a:lnTo>
                  <a:cubicBezTo>
                    <a:pt x="858" y="2570"/>
                    <a:pt x="1046" y="2410"/>
                    <a:pt x="1246" y="2410"/>
                  </a:cubicBezTo>
                  <a:close/>
                  <a:moveTo>
                    <a:pt x="1288" y="1"/>
                  </a:moveTo>
                  <a:cubicBezTo>
                    <a:pt x="1249" y="1"/>
                    <a:pt x="1208" y="3"/>
                    <a:pt x="1168" y="7"/>
                  </a:cubicBezTo>
                  <a:cubicBezTo>
                    <a:pt x="573" y="55"/>
                    <a:pt x="96" y="531"/>
                    <a:pt x="25" y="1126"/>
                  </a:cubicBezTo>
                  <a:cubicBezTo>
                    <a:pt x="1" y="1507"/>
                    <a:pt x="191" y="1865"/>
                    <a:pt x="453" y="2150"/>
                  </a:cubicBezTo>
                  <a:cubicBezTo>
                    <a:pt x="311" y="2317"/>
                    <a:pt x="191" y="2555"/>
                    <a:pt x="191" y="2817"/>
                  </a:cubicBezTo>
                  <a:lnTo>
                    <a:pt x="191" y="5199"/>
                  </a:lnTo>
                  <a:lnTo>
                    <a:pt x="2335" y="5199"/>
                  </a:lnTo>
                  <a:lnTo>
                    <a:pt x="2335" y="2817"/>
                  </a:lnTo>
                  <a:cubicBezTo>
                    <a:pt x="2335" y="2555"/>
                    <a:pt x="2240" y="2317"/>
                    <a:pt x="2049" y="2150"/>
                  </a:cubicBezTo>
                  <a:cubicBezTo>
                    <a:pt x="2335" y="1912"/>
                    <a:pt x="2478" y="1603"/>
                    <a:pt x="2478" y="1222"/>
                  </a:cubicBezTo>
                  <a:cubicBezTo>
                    <a:pt x="2478" y="548"/>
                    <a:pt x="1948" y="1"/>
                    <a:pt x="1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52" name="Google Shape;4252;p67"/>
            <p:cNvSpPr/>
            <p:nvPr/>
          </p:nvSpPr>
          <p:spPr>
            <a:xfrm>
              <a:off x="7158654" y="2997380"/>
              <a:ext cx="72873" cy="152955"/>
            </a:xfrm>
            <a:custGeom>
              <a:rect b="b" l="l" r="r" t="t"/>
              <a:pathLst>
                <a:path extrusionOk="0" h="5199" w="2477">
                  <a:moveTo>
                    <a:pt x="1238" y="650"/>
                  </a:moveTo>
                  <a:cubicBezTo>
                    <a:pt x="1548" y="650"/>
                    <a:pt x="1786" y="888"/>
                    <a:pt x="1786" y="1198"/>
                  </a:cubicBezTo>
                  <a:cubicBezTo>
                    <a:pt x="1786" y="1484"/>
                    <a:pt x="1548" y="1722"/>
                    <a:pt x="1238" y="1722"/>
                  </a:cubicBezTo>
                  <a:cubicBezTo>
                    <a:pt x="953" y="1722"/>
                    <a:pt x="715" y="1484"/>
                    <a:pt x="715" y="1198"/>
                  </a:cubicBezTo>
                  <a:cubicBezTo>
                    <a:pt x="715" y="888"/>
                    <a:pt x="953" y="650"/>
                    <a:pt x="1238" y="650"/>
                  </a:cubicBezTo>
                  <a:close/>
                  <a:moveTo>
                    <a:pt x="1245" y="2410"/>
                  </a:moveTo>
                  <a:cubicBezTo>
                    <a:pt x="1259" y="2410"/>
                    <a:pt x="1272" y="2411"/>
                    <a:pt x="1286" y="2412"/>
                  </a:cubicBezTo>
                  <a:cubicBezTo>
                    <a:pt x="1453" y="2460"/>
                    <a:pt x="1643" y="2650"/>
                    <a:pt x="1643" y="2817"/>
                  </a:cubicBezTo>
                  <a:lnTo>
                    <a:pt x="1643" y="4532"/>
                  </a:lnTo>
                  <a:lnTo>
                    <a:pt x="857" y="4532"/>
                  </a:lnTo>
                  <a:lnTo>
                    <a:pt x="857" y="2793"/>
                  </a:lnTo>
                  <a:cubicBezTo>
                    <a:pt x="857" y="2570"/>
                    <a:pt x="1045" y="2410"/>
                    <a:pt x="1245" y="2410"/>
                  </a:cubicBezTo>
                  <a:close/>
                  <a:moveTo>
                    <a:pt x="1288" y="1"/>
                  </a:moveTo>
                  <a:cubicBezTo>
                    <a:pt x="1248" y="1"/>
                    <a:pt x="1208" y="3"/>
                    <a:pt x="1167" y="7"/>
                  </a:cubicBezTo>
                  <a:cubicBezTo>
                    <a:pt x="524" y="55"/>
                    <a:pt x="48" y="531"/>
                    <a:pt x="24" y="1126"/>
                  </a:cubicBezTo>
                  <a:cubicBezTo>
                    <a:pt x="0" y="1507"/>
                    <a:pt x="167" y="1865"/>
                    <a:pt x="453" y="2150"/>
                  </a:cubicBezTo>
                  <a:cubicBezTo>
                    <a:pt x="286" y="2317"/>
                    <a:pt x="167" y="2555"/>
                    <a:pt x="167" y="2817"/>
                  </a:cubicBezTo>
                  <a:lnTo>
                    <a:pt x="167" y="5199"/>
                  </a:lnTo>
                  <a:lnTo>
                    <a:pt x="2310" y="5199"/>
                  </a:lnTo>
                  <a:lnTo>
                    <a:pt x="2310" y="2817"/>
                  </a:lnTo>
                  <a:cubicBezTo>
                    <a:pt x="2310" y="2555"/>
                    <a:pt x="2239" y="2317"/>
                    <a:pt x="2048" y="2150"/>
                  </a:cubicBezTo>
                  <a:cubicBezTo>
                    <a:pt x="2310" y="1912"/>
                    <a:pt x="2477" y="1603"/>
                    <a:pt x="2477" y="1222"/>
                  </a:cubicBezTo>
                  <a:cubicBezTo>
                    <a:pt x="2477" y="548"/>
                    <a:pt x="1947" y="1"/>
                    <a:pt x="1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53" name="Google Shape;4253;p67"/>
            <p:cNvSpPr/>
            <p:nvPr/>
          </p:nvSpPr>
          <p:spPr>
            <a:xfrm>
              <a:off x="7252532" y="2997380"/>
              <a:ext cx="72197" cy="152955"/>
            </a:xfrm>
            <a:custGeom>
              <a:rect b="b" l="l" r="r" t="t"/>
              <a:pathLst>
                <a:path extrusionOk="0" h="5199" w="2454">
                  <a:moveTo>
                    <a:pt x="1215" y="650"/>
                  </a:moveTo>
                  <a:cubicBezTo>
                    <a:pt x="1501" y="650"/>
                    <a:pt x="1739" y="888"/>
                    <a:pt x="1739" y="1198"/>
                  </a:cubicBezTo>
                  <a:cubicBezTo>
                    <a:pt x="1739" y="1484"/>
                    <a:pt x="1501" y="1722"/>
                    <a:pt x="1215" y="1722"/>
                  </a:cubicBezTo>
                  <a:cubicBezTo>
                    <a:pt x="905" y="1722"/>
                    <a:pt x="667" y="1484"/>
                    <a:pt x="667" y="1198"/>
                  </a:cubicBezTo>
                  <a:cubicBezTo>
                    <a:pt x="667" y="888"/>
                    <a:pt x="905" y="650"/>
                    <a:pt x="1215" y="650"/>
                  </a:cubicBezTo>
                  <a:close/>
                  <a:moveTo>
                    <a:pt x="1198" y="2410"/>
                  </a:moveTo>
                  <a:cubicBezTo>
                    <a:pt x="1211" y="2410"/>
                    <a:pt x="1225" y="2411"/>
                    <a:pt x="1239" y="2412"/>
                  </a:cubicBezTo>
                  <a:cubicBezTo>
                    <a:pt x="1453" y="2460"/>
                    <a:pt x="1596" y="2650"/>
                    <a:pt x="1596" y="2817"/>
                  </a:cubicBezTo>
                  <a:lnTo>
                    <a:pt x="1596" y="4532"/>
                  </a:lnTo>
                  <a:lnTo>
                    <a:pt x="834" y="4532"/>
                  </a:lnTo>
                  <a:lnTo>
                    <a:pt x="834" y="2793"/>
                  </a:lnTo>
                  <a:cubicBezTo>
                    <a:pt x="834" y="2570"/>
                    <a:pt x="1001" y="2410"/>
                    <a:pt x="1198" y="2410"/>
                  </a:cubicBezTo>
                  <a:close/>
                  <a:moveTo>
                    <a:pt x="1190" y="1"/>
                  </a:moveTo>
                  <a:cubicBezTo>
                    <a:pt x="530" y="1"/>
                    <a:pt x="0" y="548"/>
                    <a:pt x="0" y="1222"/>
                  </a:cubicBezTo>
                  <a:cubicBezTo>
                    <a:pt x="0" y="1579"/>
                    <a:pt x="143" y="1912"/>
                    <a:pt x="405" y="2150"/>
                  </a:cubicBezTo>
                  <a:cubicBezTo>
                    <a:pt x="262" y="2317"/>
                    <a:pt x="143" y="2555"/>
                    <a:pt x="143" y="2817"/>
                  </a:cubicBezTo>
                  <a:lnTo>
                    <a:pt x="143" y="5199"/>
                  </a:lnTo>
                  <a:lnTo>
                    <a:pt x="2286" y="5199"/>
                  </a:lnTo>
                  <a:lnTo>
                    <a:pt x="2286" y="2817"/>
                  </a:lnTo>
                  <a:cubicBezTo>
                    <a:pt x="2286" y="2555"/>
                    <a:pt x="2191" y="2317"/>
                    <a:pt x="2024" y="2150"/>
                  </a:cubicBezTo>
                  <a:cubicBezTo>
                    <a:pt x="2286" y="1912"/>
                    <a:pt x="2453" y="1555"/>
                    <a:pt x="2429" y="1126"/>
                  </a:cubicBezTo>
                  <a:cubicBezTo>
                    <a:pt x="2406" y="531"/>
                    <a:pt x="1905" y="55"/>
                    <a:pt x="1310" y="7"/>
                  </a:cubicBezTo>
                  <a:cubicBezTo>
                    <a:pt x="1269" y="3"/>
                    <a:pt x="1229" y="1"/>
                    <a:pt x="11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54" name="Google Shape;4254;p67"/>
            <p:cNvSpPr/>
            <p:nvPr/>
          </p:nvSpPr>
          <p:spPr>
            <a:xfrm>
              <a:off x="7064747" y="3181752"/>
              <a:ext cx="72903" cy="153543"/>
            </a:xfrm>
            <a:custGeom>
              <a:rect b="b" l="l" r="r" t="t"/>
              <a:pathLst>
                <a:path extrusionOk="0" h="5219" w="2478">
                  <a:moveTo>
                    <a:pt x="1263" y="670"/>
                  </a:moveTo>
                  <a:cubicBezTo>
                    <a:pt x="1549" y="670"/>
                    <a:pt x="1787" y="908"/>
                    <a:pt x="1787" y="1194"/>
                  </a:cubicBezTo>
                  <a:cubicBezTo>
                    <a:pt x="1787" y="1504"/>
                    <a:pt x="1549" y="1742"/>
                    <a:pt x="1263" y="1742"/>
                  </a:cubicBezTo>
                  <a:cubicBezTo>
                    <a:pt x="954" y="1742"/>
                    <a:pt x="715" y="1504"/>
                    <a:pt x="715" y="1194"/>
                  </a:cubicBezTo>
                  <a:cubicBezTo>
                    <a:pt x="715" y="932"/>
                    <a:pt x="954" y="670"/>
                    <a:pt x="1263" y="670"/>
                  </a:cubicBezTo>
                  <a:close/>
                  <a:moveTo>
                    <a:pt x="1246" y="2454"/>
                  </a:moveTo>
                  <a:cubicBezTo>
                    <a:pt x="1260" y="2454"/>
                    <a:pt x="1273" y="2455"/>
                    <a:pt x="1287" y="2456"/>
                  </a:cubicBezTo>
                  <a:cubicBezTo>
                    <a:pt x="1501" y="2456"/>
                    <a:pt x="1644" y="2623"/>
                    <a:pt x="1644" y="2837"/>
                  </a:cubicBezTo>
                  <a:lnTo>
                    <a:pt x="1644" y="4528"/>
                  </a:lnTo>
                  <a:lnTo>
                    <a:pt x="858" y="4528"/>
                  </a:lnTo>
                  <a:lnTo>
                    <a:pt x="858" y="2837"/>
                  </a:lnTo>
                  <a:cubicBezTo>
                    <a:pt x="858" y="2614"/>
                    <a:pt x="1046" y="2454"/>
                    <a:pt x="1246" y="2454"/>
                  </a:cubicBezTo>
                  <a:close/>
                  <a:moveTo>
                    <a:pt x="1251" y="0"/>
                  </a:moveTo>
                  <a:cubicBezTo>
                    <a:pt x="1223" y="0"/>
                    <a:pt x="1196" y="1"/>
                    <a:pt x="1168" y="3"/>
                  </a:cubicBezTo>
                  <a:cubicBezTo>
                    <a:pt x="573" y="75"/>
                    <a:pt x="96" y="551"/>
                    <a:pt x="25" y="1146"/>
                  </a:cubicBezTo>
                  <a:cubicBezTo>
                    <a:pt x="1" y="1527"/>
                    <a:pt x="191" y="1885"/>
                    <a:pt x="453" y="2147"/>
                  </a:cubicBezTo>
                  <a:cubicBezTo>
                    <a:pt x="311" y="2337"/>
                    <a:pt x="191" y="2575"/>
                    <a:pt x="191" y="2837"/>
                  </a:cubicBezTo>
                  <a:lnTo>
                    <a:pt x="191" y="5219"/>
                  </a:lnTo>
                  <a:lnTo>
                    <a:pt x="2335" y="5219"/>
                  </a:lnTo>
                  <a:lnTo>
                    <a:pt x="2335" y="2837"/>
                  </a:lnTo>
                  <a:cubicBezTo>
                    <a:pt x="2335" y="2575"/>
                    <a:pt x="2240" y="2337"/>
                    <a:pt x="2049" y="2147"/>
                  </a:cubicBezTo>
                  <a:cubicBezTo>
                    <a:pt x="2335" y="1908"/>
                    <a:pt x="2478" y="1599"/>
                    <a:pt x="2478" y="1242"/>
                  </a:cubicBezTo>
                  <a:cubicBezTo>
                    <a:pt x="2478" y="555"/>
                    <a:pt x="1928" y="0"/>
                    <a:pt x="12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55" name="Google Shape;4255;p67"/>
            <p:cNvSpPr/>
            <p:nvPr/>
          </p:nvSpPr>
          <p:spPr>
            <a:xfrm>
              <a:off x="7158654" y="3181752"/>
              <a:ext cx="72873" cy="153543"/>
            </a:xfrm>
            <a:custGeom>
              <a:rect b="b" l="l" r="r" t="t"/>
              <a:pathLst>
                <a:path extrusionOk="0" h="5219" w="2477">
                  <a:moveTo>
                    <a:pt x="1238" y="670"/>
                  </a:moveTo>
                  <a:cubicBezTo>
                    <a:pt x="1548" y="670"/>
                    <a:pt x="1786" y="908"/>
                    <a:pt x="1786" y="1194"/>
                  </a:cubicBezTo>
                  <a:cubicBezTo>
                    <a:pt x="1786" y="1504"/>
                    <a:pt x="1548" y="1742"/>
                    <a:pt x="1238" y="1742"/>
                  </a:cubicBezTo>
                  <a:cubicBezTo>
                    <a:pt x="953" y="1742"/>
                    <a:pt x="715" y="1504"/>
                    <a:pt x="715" y="1194"/>
                  </a:cubicBezTo>
                  <a:cubicBezTo>
                    <a:pt x="715" y="932"/>
                    <a:pt x="953" y="670"/>
                    <a:pt x="1238" y="670"/>
                  </a:cubicBezTo>
                  <a:close/>
                  <a:moveTo>
                    <a:pt x="1245" y="2454"/>
                  </a:moveTo>
                  <a:cubicBezTo>
                    <a:pt x="1259" y="2454"/>
                    <a:pt x="1272" y="2455"/>
                    <a:pt x="1286" y="2456"/>
                  </a:cubicBezTo>
                  <a:cubicBezTo>
                    <a:pt x="1453" y="2456"/>
                    <a:pt x="1643" y="2623"/>
                    <a:pt x="1643" y="2837"/>
                  </a:cubicBezTo>
                  <a:lnTo>
                    <a:pt x="1643" y="4528"/>
                  </a:lnTo>
                  <a:lnTo>
                    <a:pt x="857" y="4528"/>
                  </a:lnTo>
                  <a:lnTo>
                    <a:pt x="857" y="2837"/>
                  </a:lnTo>
                  <a:cubicBezTo>
                    <a:pt x="857" y="2614"/>
                    <a:pt x="1045" y="2454"/>
                    <a:pt x="1245" y="2454"/>
                  </a:cubicBezTo>
                  <a:close/>
                  <a:moveTo>
                    <a:pt x="1250" y="0"/>
                  </a:moveTo>
                  <a:cubicBezTo>
                    <a:pt x="1223" y="0"/>
                    <a:pt x="1195" y="1"/>
                    <a:pt x="1167" y="3"/>
                  </a:cubicBezTo>
                  <a:cubicBezTo>
                    <a:pt x="572" y="75"/>
                    <a:pt x="95" y="551"/>
                    <a:pt x="24" y="1146"/>
                  </a:cubicBezTo>
                  <a:cubicBezTo>
                    <a:pt x="0" y="1527"/>
                    <a:pt x="167" y="1885"/>
                    <a:pt x="453" y="2147"/>
                  </a:cubicBezTo>
                  <a:cubicBezTo>
                    <a:pt x="286" y="2337"/>
                    <a:pt x="167" y="2575"/>
                    <a:pt x="167" y="2837"/>
                  </a:cubicBezTo>
                  <a:lnTo>
                    <a:pt x="167" y="5219"/>
                  </a:lnTo>
                  <a:lnTo>
                    <a:pt x="2310" y="5219"/>
                  </a:lnTo>
                  <a:lnTo>
                    <a:pt x="2310" y="2837"/>
                  </a:lnTo>
                  <a:cubicBezTo>
                    <a:pt x="2310" y="2575"/>
                    <a:pt x="2239" y="2337"/>
                    <a:pt x="2048" y="2147"/>
                  </a:cubicBezTo>
                  <a:cubicBezTo>
                    <a:pt x="2286" y="1908"/>
                    <a:pt x="2477" y="1599"/>
                    <a:pt x="2477" y="1242"/>
                  </a:cubicBezTo>
                  <a:cubicBezTo>
                    <a:pt x="2477" y="555"/>
                    <a:pt x="1927" y="0"/>
                    <a:pt x="12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56" name="Google Shape;4256;p67"/>
            <p:cNvSpPr/>
            <p:nvPr/>
          </p:nvSpPr>
          <p:spPr>
            <a:xfrm>
              <a:off x="7251120" y="3181752"/>
              <a:ext cx="72903" cy="153543"/>
            </a:xfrm>
            <a:custGeom>
              <a:rect b="b" l="l" r="r" t="t"/>
              <a:pathLst>
                <a:path extrusionOk="0" h="5219" w="2478">
                  <a:moveTo>
                    <a:pt x="1263" y="670"/>
                  </a:moveTo>
                  <a:cubicBezTo>
                    <a:pt x="1549" y="670"/>
                    <a:pt x="1787" y="908"/>
                    <a:pt x="1787" y="1194"/>
                  </a:cubicBezTo>
                  <a:cubicBezTo>
                    <a:pt x="1787" y="1504"/>
                    <a:pt x="1549" y="1742"/>
                    <a:pt x="1263" y="1742"/>
                  </a:cubicBezTo>
                  <a:cubicBezTo>
                    <a:pt x="953" y="1742"/>
                    <a:pt x="715" y="1504"/>
                    <a:pt x="715" y="1194"/>
                  </a:cubicBezTo>
                  <a:cubicBezTo>
                    <a:pt x="715" y="932"/>
                    <a:pt x="953" y="670"/>
                    <a:pt x="1263" y="670"/>
                  </a:cubicBezTo>
                  <a:close/>
                  <a:moveTo>
                    <a:pt x="1246" y="2454"/>
                  </a:moveTo>
                  <a:cubicBezTo>
                    <a:pt x="1259" y="2454"/>
                    <a:pt x="1273" y="2455"/>
                    <a:pt x="1287" y="2456"/>
                  </a:cubicBezTo>
                  <a:cubicBezTo>
                    <a:pt x="1501" y="2456"/>
                    <a:pt x="1644" y="2623"/>
                    <a:pt x="1644" y="2837"/>
                  </a:cubicBezTo>
                  <a:lnTo>
                    <a:pt x="1644" y="4528"/>
                  </a:lnTo>
                  <a:lnTo>
                    <a:pt x="882" y="4528"/>
                  </a:lnTo>
                  <a:lnTo>
                    <a:pt x="882" y="2837"/>
                  </a:lnTo>
                  <a:cubicBezTo>
                    <a:pt x="882" y="2614"/>
                    <a:pt x="1049" y="2454"/>
                    <a:pt x="1246" y="2454"/>
                  </a:cubicBezTo>
                  <a:close/>
                  <a:moveTo>
                    <a:pt x="1251" y="0"/>
                  </a:moveTo>
                  <a:cubicBezTo>
                    <a:pt x="1223" y="0"/>
                    <a:pt x="1195" y="1"/>
                    <a:pt x="1168" y="3"/>
                  </a:cubicBezTo>
                  <a:cubicBezTo>
                    <a:pt x="572" y="75"/>
                    <a:pt x="96" y="551"/>
                    <a:pt x="48" y="1146"/>
                  </a:cubicBezTo>
                  <a:cubicBezTo>
                    <a:pt x="1" y="1527"/>
                    <a:pt x="191" y="1885"/>
                    <a:pt x="453" y="2147"/>
                  </a:cubicBezTo>
                  <a:cubicBezTo>
                    <a:pt x="310" y="2337"/>
                    <a:pt x="191" y="2575"/>
                    <a:pt x="191" y="2837"/>
                  </a:cubicBezTo>
                  <a:lnTo>
                    <a:pt x="191" y="5219"/>
                  </a:lnTo>
                  <a:lnTo>
                    <a:pt x="2334" y="5219"/>
                  </a:lnTo>
                  <a:lnTo>
                    <a:pt x="2334" y="2837"/>
                  </a:lnTo>
                  <a:cubicBezTo>
                    <a:pt x="2334" y="2575"/>
                    <a:pt x="2239" y="2337"/>
                    <a:pt x="2072" y="2147"/>
                  </a:cubicBezTo>
                  <a:cubicBezTo>
                    <a:pt x="2334" y="1908"/>
                    <a:pt x="2477" y="1599"/>
                    <a:pt x="2477" y="1242"/>
                  </a:cubicBezTo>
                  <a:cubicBezTo>
                    <a:pt x="2477" y="555"/>
                    <a:pt x="1928" y="0"/>
                    <a:pt x="12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257" name="Google Shape;4257;p67"/>
          <p:cNvSpPr/>
          <p:nvPr/>
        </p:nvSpPr>
        <p:spPr>
          <a:xfrm>
            <a:off x="7709919" y="3554556"/>
            <a:ext cx="340537" cy="339830"/>
          </a:xfrm>
          <a:custGeom>
            <a:rect b="b" l="l" r="r" t="t"/>
            <a:pathLst>
              <a:path extrusionOk="0" h="11551" w="11575">
                <a:moveTo>
                  <a:pt x="5859" y="643"/>
                </a:moveTo>
                <a:cubicBezTo>
                  <a:pt x="6526" y="667"/>
                  <a:pt x="7240" y="834"/>
                  <a:pt x="7883" y="1120"/>
                </a:cubicBezTo>
                <a:lnTo>
                  <a:pt x="7883" y="2072"/>
                </a:lnTo>
                <a:lnTo>
                  <a:pt x="6978" y="2620"/>
                </a:lnTo>
                <a:cubicBezTo>
                  <a:pt x="6621" y="2453"/>
                  <a:pt x="6240" y="2406"/>
                  <a:pt x="5811" y="2406"/>
                </a:cubicBezTo>
                <a:cubicBezTo>
                  <a:pt x="5288" y="2406"/>
                  <a:pt x="4811" y="2525"/>
                  <a:pt x="4359" y="2739"/>
                </a:cubicBezTo>
                <a:lnTo>
                  <a:pt x="4359" y="1715"/>
                </a:lnTo>
                <a:lnTo>
                  <a:pt x="3525" y="1215"/>
                </a:lnTo>
                <a:cubicBezTo>
                  <a:pt x="4216" y="858"/>
                  <a:pt x="5026" y="643"/>
                  <a:pt x="5859" y="643"/>
                </a:cubicBezTo>
                <a:close/>
                <a:moveTo>
                  <a:pt x="2835" y="1620"/>
                </a:moveTo>
                <a:lnTo>
                  <a:pt x="3668" y="2096"/>
                </a:lnTo>
                <a:lnTo>
                  <a:pt x="3668" y="3144"/>
                </a:lnTo>
                <a:cubicBezTo>
                  <a:pt x="3001" y="3715"/>
                  <a:pt x="2549" y="4549"/>
                  <a:pt x="2477" y="5502"/>
                </a:cubicBezTo>
                <a:lnTo>
                  <a:pt x="1620" y="5025"/>
                </a:lnTo>
                <a:lnTo>
                  <a:pt x="763" y="5502"/>
                </a:lnTo>
                <a:cubicBezTo>
                  <a:pt x="810" y="3930"/>
                  <a:pt x="1620" y="2525"/>
                  <a:pt x="2835" y="1620"/>
                </a:cubicBezTo>
                <a:close/>
                <a:moveTo>
                  <a:pt x="8526" y="1501"/>
                </a:moveTo>
                <a:cubicBezTo>
                  <a:pt x="9812" y="2310"/>
                  <a:pt x="10693" y="3644"/>
                  <a:pt x="10860" y="5240"/>
                </a:cubicBezTo>
                <a:lnTo>
                  <a:pt x="10027" y="5716"/>
                </a:lnTo>
                <a:lnTo>
                  <a:pt x="9098" y="5192"/>
                </a:lnTo>
                <a:cubicBezTo>
                  <a:pt x="8955" y="4287"/>
                  <a:pt x="8407" y="3501"/>
                  <a:pt x="7669" y="3001"/>
                </a:cubicBezTo>
                <a:lnTo>
                  <a:pt x="8526" y="2501"/>
                </a:lnTo>
                <a:lnTo>
                  <a:pt x="8526" y="1501"/>
                </a:lnTo>
                <a:close/>
                <a:moveTo>
                  <a:pt x="5811" y="3049"/>
                </a:moveTo>
                <a:cubicBezTo>
                  <a:pt x="7312" y="3049"/>
                  <a:pt x="8503" y="4239"/>
                  <a:pt x="8503" y="5740"/>
                </a:cubicBezTo>
                <a:cubicBezTo>
                  <a:pt x="8503" y="7216"/>
                  <a:pt x="7288" y="8407"/>
                  <a:pt x="5811" y="8407"/>
                </a:cubicBezTo>
                <a:cubicBezTo>
                  <a:pt x="4335" y="8407"/>
                  <a:pt x="3144" y="7216"/>
                  <a:pt x="3144" y="5740"/>
                </a:cubicBezTo>
                <a:cubicBezTo>
                  <a:pt x="3144" y="4239"/>
                  <a:pt x="4335" y="3049"/>
                  <a:pt x="5811" y="3049"/>
                </a:cubicBezTo>
                <a:close/>
                <a:moveTo>
                  <a:pt x="9122" y="6002"/>
                </a:moveTo>
                <a:lnTo>
                  <a:pt x="9979" y="6478"/>
                </a:lnTo>
                <a:lnTo>
                  <a:pt x="10860" y="6002"/>
                </a:lnTo>
                <a:lnTo>
                  <a:pt x="10860" y="6002"/>
                </a:lnTo>
                <a:cubicBezTo>
                  <a:pt x="10789" y="7573"/>
                  <a:pt x="9979" y="8978"/>
                  <a:pt x="8764" y="9883"/>
                </a:cubicBezTo>
                <a:lnTo>
                  <a:pt x="7931" y="9407"/>
                </a:lnTo>
                <a:lnTo>
                  <a:pt x="7931" y="8359"/>
                </a:lnTo>
                <a:cubicBezTo>
                  <a:pt x="8622" y="7788"/>
                  <a:pt x="9074" y="6954"/>
                  <a:pt x="9122" y="6002"/>
                </a:cubicBezTo>
                <a:close/>
                <a:moveTo>
                  <a:pt x="1596" y="5787"/>
                </a:moveTo>
                <a:lnTo>
                  <a:pt x="2525" y="6287"/>
                </a:lnTo>
                <a:cubicBezTo>
                  <a:pt x="2668" y="7216"/>
                  <a:pt x="3192" y="8002"/>
                  <a:pt x="3930" y="8502"/>
                </a:cubicBezTo>
                <a:lnTo>
                  <a:pt x="3073" y="9002"/>
                </a:lnTo>
                <a:lnTo>
                  <a:pt x="3073" y="9979"/>
                </a:lnTo>
                <a:cubicBezTo>
                  <a:pt x="1811" y="9217"/>
                  <a:pt x="906" y="7859"/>
                  <a:pt x="763" y="6264"/>
                </a:cubicBezTo>
                <a:lnTo>
                  <a:pt x="1596" y="5787"/>
                </a:lnTo>
                <a:close/>
                <a:moveTo>
                  <a:pt x="7240" y="8764"/>
                </a:moveTo>
                <a:lnTo>
                  <a:pt x="7240" y="9788"/>
                </a:lnTo>
                <a:lnTo>
                  <a:pt x="8074" y="10288"/>
                </a:lnTo>
                <a:cubicBezTo>
                  <a:pt x="7407" y="10645"/>
                  <a:pt x="6597" y="10860"/>
                  <a:pt x="5764" y="10860"/>
                </a:cubicBezTo>
                <a:cubicBezTo>
                  <a:pt x="5073" y="10836"/>
                  <a:pt x="4359" y="10669"/>
                  <a:pt x="3740" y="10384"/>
                </a:cubicBezTo>
                <a:lnTo>
                  <a:pt x="3740" y="9431"/>
                </a:lnTo>
                <a:lnTo>
                  <a:pt x="4621" y="8883"/>
                </a:lnTo>
                <a:cubicBezTo>
                  <a:pt x="4978" y="9050"/>
                  <a:pt x="5383" y="9098"/>
                  <a:pt x="5788" y="9098"/>
                </a:cubicBezTo>
                <a:cubicBezTo>
                  <a:pt x="6312" y="9098"/>
                  <a:pt x="6812" y="8978"/>
                  <a:pt x="7240" y="8764"/>
                </a:cubicBezTo>
                <a:close/>
                <a:moveTo>
                  <a:pt x="5788" y="0"/>
                </a:moveTo>
                <a:cubicBezTo>
                  <a:pt x="4240" y="0"/>
                  <a:pt x="2811" y="596"/>
                  <a:pt x="1715" y="1691"/>
                </a:cubicBezTo>
                <a:cubicBezTo>
                  <a:pt x="644" y="2763"/>
                  <a:pt x="1" y="4216"/>
                  <a:pt x="1" y="5764"/>
                </a:cubicBezTo>
                <a:cubicBezTo>
                  <a:pt x="1" y="7311"/>
                  <a:pt x="596" y="8740"/>
                  <a:pt x="1715" y="9836"/>
                </a:cubicBezTo>
                <a:cubicBezTo>
                  <a:pt x="2787" y="10907"/>
                  <a:pt x="4240" y="11550"/>
                  <a:pt x="5788" y="11550"/>
                </a:cubicBezTo>
                <a:cubicBezTo>
                  <a:pt x="7336" y="11550"/>
                  <a:pt x="8764" y="10955"/>
                  <a:pt x="9860" y="9836"/>
                </a:cubicBezTo>
                <a:cubicBezTo>
                  <a:pt x="10932" y="8764"/>
                  <a:pt x="11575" y="7311"/>
                  <a:pt x="11575" y="5764"/>
                </a:cubicBezTo>
                <a:cubicBezTo>
                  <a:pt x="11575" y="4216"/>
                  <a:pt x="10979" y="2763"/>
                  <a:pt x="9860" y="1691"/>
                </a:cubicBezTo>
                <a:cubicBezTo>
                  <a:pt x="8788" y="620"/>
                  <a:pt x="7336" y="0"/>
                  <a:pt x="578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58" name="Google Shape;4258;p67"/>
          <p:cNvSpPr/>
          <p:nvPr/>
        </p:nvSpPr>
        <p:spPr>
          <a:xfrm>
            <a:off x="6977424" y="3548938"/>
            <a:ext cx="340537" cy="341243"/>
          </a:xfrm>
          <a:custGeom>
            <a:rect b="b" l="l" r="r" t="t"/>
            <a:pathLst>
              <a:path extrusionOk="0" h="11599" w="11575">
                <a:moveTo>
                  <a:pt x="5811" y="2001"/>
                </a:moveTo>
                <a:cubicBezTo>
                  <a:pt x="6002" y="2001"/>
                  <a:pt x="6192" y="2168"/>
                  <a:pt x="6192" y="2382"/>
                </a:cubicBezTo>
                <a:cubicBezTo>
                  <a:pt x="6192" y="2597"/>
                  <a:pt x="6002" y="2763"/>
                  <a:pt x="5811" y="2763"/>
                </a:cubicBezTo>
                <a:cubicBezTo>
                  <a:pt x="5597" y="2763"/>
                  <a:pt x="5406" y="2597"/>
                  <a:pt x="5406" y="2382"/>
                </a:cubicBezTo>
                <a:cubicBezTo>
                  <a:pt x="5382" y="2168"/>
                  <a:pt x="5573" y="2001"/>
                  <a:pt x="5811" y="2001"/>
                </a:cubicBezTo>
                <a:close/>
                <a:moveTo>
                  <a:pt x="2787" y="1620"/>
                </a:moveTo>
                <a:lnTo>
                  <a:pt x="3358" y="2406"/>
                </a:lnTo>
                <a:lnTo>
                  <a:pt x="2787" y="3216"/>
                </a:lnTo>
                <a:lnTo>
                  <a:pt x="739" y="3216"/>
                </a:lnTo>
                <a:lnTo>
                  <a:pt x="739" y="1620"/>
                </a:lnTo>
                <a:close/>
                <a:moveTo>
                  <a:pt x="5811" y="5383"/>
                </a:moveTo>
                <a:cubicBezTo>
                  <a:pt x="6002" y="5383"/>
                  <a:pt x="6192" y="5574"/>
                  <a:pt x="6192" y="5788"/>
                </a:cubicBezTo>
                <a:cubicBezTo>
                  <a:pt x="6192" y="5978"/>
                  <a:pt x="6002" y="6169"/>
                  <a:pt x="5811" y="6169"/>
                </a:cubicBezTo>
                <a:cubicBezTo>
                  <a:pt x="5597" y="6169"/>
                  <a:pt x="5406" y="5978"/>
                  <a:pt x="5406" y="5788"/>
                </a:cubicBezTo>
                <a:cubicBezTo>
                  <a:pt x="5406" y="5574"/>
                  <a:pt x="5597" y="5383"/>
                  <a:pt x="5811" y="5383"/>
                </a:cubicBezTo>
                <a:close/>
                <a:moveTo>
                  <a:pt x="10860" y="4978"/>
                </a:moveTo>
                <a:lnTo>
                  <a:pt x="10860" y="6574"/>
                </a:lnTo>
                <a:lnTo>
                  <a:pt x="8812" y="6574"/>
                </a:lnTo>
                <a:lnTo>
                  <a:pt x="8240" y="5788"/>
                </a:lnTo>
                <a:lnTo>
                  <a:pt x="8812" y="4978"/>
                </a:lnTo>
                <a:close/>
                <a:moveTo>
                  <a:pt x="5811" y="8765"/>
                </a:moveTo>
                <a:cubicBezTo>
                  <a:pt x="6002" y="8765"/>
                  <a:pt x="6192" y="8931"/>
                  <a:pt x="6192" y="9146"/>
                </a:cubicBezTo>
                <a:cubicBezTo>
                  <a:pt x="6192" y="9360"/>
                  <a:pt x="6002" y="9527"/>
                  <a:pt x="5811" y="9527"/>
                </a:cubicBezTo>
                <a:cubicBezTo>
                  <a:pt x="5597" y="9527"/>
                  <a:pt x="5406" y="9360"/>
                  <a:pt x="5406" y="9146"/>
                </a:cubicBezTo>
                <a:cubicBezTo>
                  <a:pt x="5406" y="8931"/>
                  <a:pt x="5597" y="8765"/>
                  <a:pt x="5811" y="8765"/>
                </a:cubicBezTo>
                <a:close/>
                <a:moveTo>
                  <a:pt x="2787" y="8336"/>
                </a:moveTo>
                <a:lnTo>
                  <a:pt x="3358" y="9146"/>
                </a:lnTo>
                <a:lnTo>
                  <a:pt x="2787" y="9955"/>
                </a:lnTo>
                <a:lnTo>
                  <a:pt x="739" y="9955"/>
                </a:lnTo>
                <a:lnTo>
                  <a:pt x="739" y="8336"/>
                </a:lnTo>
                <a:close/>
                <a:moveTo>
                  <a:pt x="5454" y="1"/>
                </a:moveTo>
                <a:lnTo>
                  <a:pt x="5454" y="1382"/>
                </a:lnTo>
                <a:cubicBezTo>
                  <a:pt x="5120" y="1501"/>
                  <a:pt x="4882" y="1739"/>
                  <a:pt x="4763" y="2049"/>
                </a:cubicBezTo>
                <a:lnTo>
                  <a:pt x="3906" y="2049"/>
                </a:lnTo>
                <a:lnTo>
                  <a:pt x="3096" y="930"/>
                </a:lnTo>
                <a:lnTo>
                  <a:pt x="0" y="930"/>
                </a:lnTo>
                <a:lnTo>
                  <a:pt x="0" y="3906"/>
                </a:lnTo>
                <a:lnTo>
                  <a:pt x="3096" y="3906"/>
                </a:lnTo>
                <a:lnTo>
                  <a:pt x="3906" y="2763"/>
                </a:lnTo>
                <a:lnTo>
                  <a:pt x="4763" y="2763"/>
                </a:lnTo>
                <a:cubicBezTo>
                  <a:pt x="4882" y="3097"/>
                  <a:pt x="5120" y="3335"/>
                  <a:pt x="5454" y="3454"/>
                </a:cubicBezTo>
                <a:lnTo>
                  <a:pt x="5454" y="4788"/>
                </a:lnTo>
                <a:cubicBezTo>
                  <a:pt x="5025" y="4954"/>
                  <a:pt x="4692" y="5335"/>
                  <a:pt x="4692" y="5812"/>
                </a:cubicBezTo>
                <a:cubicBezTo>
                  <a:pt x="4692" y="6288"/>
                  <a:pt x="5001" y="6669"/>
                  <a:pt x="5454" y="6812"/>
                </a:cubicBezTo>
                <a:lnTo>
                  <a:pt x="5454" y="8169"/>
                </a:lnTo>
                <a:cubicBezTo>
                  <a:pt x="5120" y="8288"/>
                  <a:pt x="4882" y="8526"/>
                  <a:pt x="4763" y="8836"/>
                </a:cubicBezTo>
                <a:lnTo>
                  <a:pt x="3906" y="8836"/>
                </a:lnTo>
                <a:lnTo>
                  <a:pt x="3096" y="7717"/>
                </a:lnTo>
                <a:lnTo>
                  <a:pt x="0" y="7717"/>
                </a:lnTo>
                <a:lnTo>
                  <a:pt x="0" y="10694"/>
                </a:lnTo>
                <a:lnTo>
                  <a:pt x="3096" y="10694"/>
                </a:lnTo>
                <a:lnTo>
                  <a:pt x="3906" y="9551"/>
                </a:lnTo>
                <a:lnTo>
                  <a:pt x="4763" y="9551"/>
                </a:lnTo>
                <a:cubicBezTo>
                  <a:pt x="4882" y="9884"/>
                  <a:pt x="5120" y="10122"/>
                  <a:pt x="5454" y="10241"/>
                </a:cubicBezTo>
                <a:lnTo>
                  <a:pt x="5454" y="11599"/>
                </a:lnTo>
                <a:lnTo>
                  <a:pt x="6121" y="11599"/>
                </a:lnTo>
                <a:lnTo>
                  <a:pt x="6121" y="10241"/>
                </a:lnTo>
                <a:cubicBezTo>
                  <a:pt x="6549" y="10098"/>
                  <a:pt x="6883" y="9717"/>
                  <a:pt x="6883" y="9217"/>
                </a:cubicBezTo>
                <a:cubicBezTo>
                  <a:pt x="6883" y="8741"/>
                  <a:pt x="6573" y="8360"/>
                  <a:pt x="6121" y="8217"/>
                </a:cubicBezTo>
                <a:lnTo>
                  <a:pt x="6121" y="6883"/>
                </a:lnTo>
                <a:cubicBezTo>
                  <a:pt x="6454" y="6764"/>
                  <a:pt x="6692" y="6526"/>
                  <a:pt x="6811" y="6193"/>
                </a:cubicBezTo>
                <a:lnTo>
                  <a:pt x="7669" y="6193"/>
                </a:lnTo>
                <a:lnTo>
                  <a:pt x="8478" y="7312"/>
                </a:lnTo>
                <a:lnTo>
                  <a:pt x="11574" y="7312"/>
                </a:lnTo>
                <a:lnTo>
                  <a:pt x="11574" y="4335"/>
                </a:lnTo>
                <a:lnTo>
                  <a:pt x="8454" y="4335"/>
                </a:lnTo>
                <a:lnTo>
                  <a:pt x="8454" y="4288"/>
                </a:lnTo>
                <a:lnTo>
                  <a:pt x="7645" y="5407"/>
                </a:lnTo>
                <a:lnTo>
                  <a:pt x="6811" y="5407"/>
                </a:lnTo>
                <a:cubicBezTo>
                  <a:pt x="6692" y="5097"/>
                  <a:pt x="6454" y="4859"/>
                  <a:pt x="6121" y="4740"/>
                </a:cubicBezTo>
                <a:lnTo>
                  <a:pt x="6121" y="3406"/>
                </a:lnTo>
                <a:cubicBezTo>
                  <a:pt x="6549" y="3240"/>
                  <a:pt x="6883" y="2859"/>
                  <a:pt x="6883" y="2382"/>
                </a:cubicBezTo>
                <a:cubicBezTo>
                  <a:pt x="6883" y="1906"/>
                  <a:pt x="6573" y="1525"/>
                  <a:pt x="6121" y="1382"/>
                </a:cubicBezTo>
                <a:lnTo>
                  <a:pt x="612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59" name="Google Shape;4259;p67"/>
          <p:cNvSpPr/>
          <p:nvPr/>
        </p:nvSpPr>
        <p:spPr>
          <a:xfrm>
            <a:off x="6253314" y="3593096"/>
            <a:ext cx="337742" cy="337712"/>
          </a:xfrm>
          <a:custGeom>
            <a:rect b="b" l="l" r="r" t="t"/>
            <a:pathLst>
              <a:path extrusionOk="0" h="11479" w="11480">
                <a:moveTo>
                  <a:pt x="3216" y="667"/>
                </a:moveTo>
                <a:lnTo>
                  <a:pt x="3216" y="2286"/>
                </a:lnTo>
                <a:lnTo>
                  <a:pt x="668" y="2286"/>
                </a:lnTo>
                <a:lnTo>
                  <a:pt x="668" y="667"/>
                </a:lnTo>
                <a:close/>
                <a:moveTo>
                  <a:pt x="3882" y="1262"/>
                </a:moveTo>
                <a:lnTo>
                  <a:pt x="4668" y="2191"/>
                </a:lnTo>
                <a:lnTo>
                  <a:pt x="4668" y="3406"/>
                </a:lnTo>
                <a:lnTo>
                  <a:pt x="3882" y="2501"/>
                </a:lnTo>
                <a:lnTo>
                  <a:pt x="3882" y="1262"/>
                </a:lnTo>
                <a:close/>
                <a:moveTo>
                  <a:pt x="10003" y="2405"/>
                </a:moveTo>
                <a:lnTo>
                  <a:pt x="10622" y="3215"/>
                </a:lnTo>
                <a:lnTo>
                  <a:pt x="10003" y="4001"/>
                </a:lnTo>
                <a:lnTo>
                  <a:pt x="5335" y="4001"/>
                </a:lnTo>
                <a:lnTo>
                  <a:pt x="5335" y="2405"/>
                </a:lnTo>
                <a:close/>
                <a:moveTo>
                  <a:pt x="3216" y="2929"/>
                </a:moveTo>
                <a:lnTo>
                  <a:pt x="3216" y="4549"/>
                </a:lnTo>
                <a:lnTo>
                  <a:pt x="668" y="4549"/>
                </a:lnTo>
                <a:lnTo>
                  <a:pt x="668" y="2929"/>
                </a:lnTo>
                <a:close/>
                <a:moveTo>
                  <a:pt x="3882" y="3525"/>
                </a:moveTo>
                <a:lnTo>
                  <a:pt x="4668" y="4454"/>
                </a:lnTo>
                <a:lnTo>
                  <a:pt x="4668" y="5668"/>
                </a:lnTo>
                <a:lnTo>
                  <a:pt x="3882" y="4763"/>
                </a:lnTo>
                <a:lnTo>
                  <a:pt x="3882" y="3525"/>
                </a:lnTo>
                <a:close/>
                <a:moveTo>
                  <a:pt x="10003" y="4668"/>
                </a:moveTo>
                <a:lnTo>
                  <a:pt x="10622" y="5478"/>
                </a:lnTo>
                <a:lnTo>
                  <a:pt x="10003" y="6263"/>
                </a:lnTo>
                <a:lnTo>
                  <a:pt x="5335" y="6263"/>
                </a:lnTo>
                <a:lnTo>
                  <a:pt x="5335" y="4668"/>
                </a:lnTo>
                <a:close/>
                <a:moveTo>
                  <a:pt x="3216" y="5239"/>
                </a:moveTo>
                <a:lnTo>
                  <a:pt x="3216" y="6835"/>
                </a:lnTo>
                <a:lnTo>
                  <a:pt x="668" y="6835"/>
                </a:lnTo>
                <a:lnTo>
                  <a:pt x="668" y="5239"/>
                </a:lnTo>
                <a:close/>
                <a:moveTo>
                  <a:pt x="3882" y="5787"/>
                </a:moveTo>
                <a:lnTo>
                  <a:pt x="4668" y="6716"/>
                </a:lnTo>
                <a:lnTo>
                  <a:pt x="4668" y="7930"/>
                </a:lnTo>
                <a:lnTo>
                  <a:pt x="3882" y="7025"/>
                </a:lnTo>
                <a:lnTo>
                  <a:pt x="3882" y="5787"/>
                </a:lnTo>
                <a:close/>
                <a:moveTo>
                  <a:pt x="10003" y="6954"/>
                </a:moveTo>
                <a:lnTo>
                  <a:pt x="10622" y="7764"/>
                </a:lnTo>
                <a:lnTo>
                  <a:pt x="10003" y="8573"/>
                </a:lnTo>
                <a:lnTo>
                  <a:pt x="5335" y="8573"/>
                </a:lnTo>
                <a:lnTo>
                  <a:pt x="5335" y="6954"/>
                </a:lnTo>
                <a:close/>
                <a:moveTo>
                  <a:pt x="3216" y="7478"/>
                </a:moveTo>
                <a:lnTo>
                  <a:pt x="3216" y="9097"/>
                </a:lnTo>
                <a:lnTo>
                  <a:pt x="668" y="9097"/>
                </a:lnTo>
                <a:lnTo>
                  <a:pt x="668" y="7478"/>
                </a:lnTo>
                <a:close/>
                <a:moveTo>
                  <a:pt x="3882" y="8073"/>
                </a:moveTo>
                <a:lnTo>
                  <a:pt x="4668" y="9002"/>
                </a:lnTo>
                <a:lnTo>
                  <a:pt x="4668" y="10217"/>
                </a:lnTo>
                <a:lnTo>
                  <a:pt x="3882" y="9312"/>
                </a:lnTo>
                <a:lnTo>
                  <a:pt x="3882" y="8073"/>
                </a:lnTo>
                <a:close/>
                <a:moveTo>
                  <a:pt x="10003" y="9216"/>
                </a:moveTo>
                <a:lnTo>
                  <a:pt x="10622" y="10026"/>
                </a:lnTo>
                <a:lnTo>
                  <a:pt x="10003" y="10836"/>
                </a:lnTo>
                <a:lnTo>
                  <a:pt x="5335" y="10836"/>
                </a:lnTo>
                <a:lnTo>
                  <a:pt x="5335" y="9216"/>
                </a:lnTo>
                <a:close/>
                <a:moveTo>
                  <a:pt x="1" y="0"/>
                </a:moveTo>
                <a:lnTo>
                  <a:pt x="1" y="9764"/>
                </a:lnTo>
                <a:lnTo>
                  <a:pt x="3382" y="9764"/>
                </a:lnTo>
                <a:lnTo>
                  <a:pt x="4835" y="11479"/>
                </a:lnTo>
                <a:lnTo>
                  <a:pt x="10312" y="11479"/>
                </a:lnTo>
                <a:lnTo>
                  <a:pt x="11479" y="10002"/>
                </a:lnTo>
                <a:lnTo>
                  <a:pt x="10598" y="8859"/>
                </a:lnTo>
                <a:lnTo>
                  <a:pt x="11479" y="7740"/>
                </a:lnTo>
                <a:lnTo>
                  <a:pt x="10598" y="6597"/>
                </a:lnTo>
                <a:lnTo>
                  <a:pt x="11479" y="5478"/>
                </a:lnTo>
                <a:lnTo>
                  <a:pt x="10598" y="4334"/>
                </a:lnTo>
                <a:lnTo>
                  <a:pt x="11479" y="3215"/>
                </a:lnTo>
                <a:lnTo>
                  <a:pt x="10312" y="1715"/>
                </a:lnTo>
                <a:lnTo>
                  <a:pt x="5168" y="1715"/>
                </a:lnTo>
                <a:lnTo>
                  <a:pt x="371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60" name="Google Shape;4260;p67"/>
          <p:cNvSpPr/>
          <p:nvPr/>
        </p:nvSpPr>
        <p:spPr>
          <a:xfrm>
            <a:off x="5541825" y="3553850"/>
            <a:ext cx="280990" cy="342625"/>
          </a:xfrm>
          <a:custGeom>
            <a:rect b="b" l="l" r="r" t="t"/>
            <a:pathLst>
              <a:path extrusionOk="0" h="11646" w="9551">
                <a:moveTo>
                  <a:pt x="7526" y="2192"/>
                </a:moveTo>
                <a:lnTo>
                  <a:pt x="7526" y="2954"/>
                </a:lnTo>
                <a:lnTo>
                  <a:pt x="1525" y="2954"/>
                </a:lnTo>
                <a:lnTo>
                  <a:pt x="1525" y="2192"/>
                </a:lnTo>
                <a:close/>
                <a:moveTo>
                  <a:pt x="8217" y="5407"/>
                </a:moveTo>
                <a:lnTo>
                  <a:pt x="8217" y="6169"/>
                </a:lnTo>
                <a:lnTo>
                  <a:pt x="1525" y="6169"/>
                </a:lnTo>
                <a:lnTo>
                  <a:pt x="1525" y="5407"/>
                </a:lnTo>
                <a:close/>
                <a:moveTo>
                  <a:pt x="8860" y="8598"/>
                </a:moveTo>
                <a:lnTo>
                  <a:pt x="8860" y="9360"/>
                </a:lnTo>
                <a:lnTo>
                  <a:pt x="1501" y="9360"/>
                </a:lnTo>
                <a:lnTo>
                  <a:pt x="1501" y="8598"/>
                </a:lnTo>
                <a:close/>
                <a:moveTo>
                  <a:pt x="1" y="1"/>
                </a:moveTo>
                <a:lnTo>
                  <a:pt x="1" y="691"/>
                </a:lnTo>
                <a:lnTo>
                  <a:pt x="858" y="691"/>
                </a:lnTo>
                <a:lnTo>
                  <a:pt x="858" y="1382"/>
                </a:lnTo>
                <a:lnTo>
                  <a:pt x="1" y="1382"/>
                </a:lnTo>
                <a:lnTo>
                  <a:pt x="1" y="2072"/>
                </a:lnTo>
                <a:lnTo>
                  <a:pt x="858" y="2072"/>
                </a:lnTo>
                <a:lnTo>
                  <a:pt x="858" y="2739"/>
                </a:lnTo>
                <a:lnTo>
                  <a:pt x="1" y="2739"/>
                </a:lnTo>
                <a:lnTo>
                  <a:pt x="1" y="3430"/>
                </a:lnTo>
                <a:lnTo>
                  <a:pt x="858" y="3430"/>
                </a:lnTo>
                <a:lnTo>
                  <a:pt x="858" y="4121"/>
                </a:lnTo>
                <a:lnTo>
                  <a:pt x="1" y="4121"/>
                </a:lnTo>
                <a:lnTo>
                  <a:pt x="1" y="4811"/>
                </a:lnTo>
                <a:lnTo>
                  <a:pt x="858" y="4811"/>
                </a:lnTo>
                <a:lnTo>
                  <a:pt x="858" y="5478"/>
                </a:lnTo>
                <a:lnTo>
                  <a:pt x="1" y="5478"/>
                </a:lnTo>
                <a:lnTo>
                  <a:pt x="1" y="6169"/>
                </a:lnTo>
                <a:lnTo>
                  <a:pt x="858" y="6169"/>
                </a:lnTo>
                <a:lnTo>
                  <a:pt x="858" y="6859"/>
                </a:lnTo>
                <a:lnTo>
                  <a:pt x="1" y="6859"/>
                </a:lnTo>
                <a:lnTo>
                  <a:pt x="1" y="7550"/>
                </a:lnTo>
                <a:lnTo>
                  <a:pt x="858" y="7550"/>
                </a:lnTo>
                <a:lnTo>
                  <a:pt x="858" y="8217"/>
                </a:lnTo>
                <a:lnTo>
                  <a:pt x="1" y="8217"/>
                </a:lnTo>
                <a:lnTo>
                  <a:pt x="1" y="8907"/>
                </a:lnTo>
                <a:lnTo>
                  <a:pt x="858" y="8907"/>
                </a:lnTo>
                <a:lnTo>
                  <a:pt x="858" y="9598"/>
                </a:lnTo>
                <a:lnTo>
                  <a:pt x="1" y="9598"/>
                </a:lnTo>
                <a:lnTo>
                  <a:pt x="1" y="10288"/>
                </a:lnTo>
                <a:lnTo>
                  <a:pt x="858" y="10288"/>
                </a:lnTo>
                <a:lnTo>
                  <a:pt x="858" y="10955"/>
                </a:lnTo>
                <a:lnTo>
                  <a:pt x="1" y="10955"/>
                </a:lnTo>
                <a:lnTo>
                  <a:pt x="1" y="11646"/>
                </a:lnTo>
                <a:lnTo>
                  <a:pt x="1525" y="11646"/>
                </a:lnTo>
                <a:lnTo>
                  <a:pt x="1525" y="10169"/>
                </a:lnTo>
                <a:lnTo>
                  <a:pt x="9550" y="10169"/>
                </a:lnTo>
                <a:lnTo>
                  <a:pt x="9550" y="7907"/>
                </a:lnTo>
                <a:lnTo>
                  <a:pt x="1525" y="7907"/>
                </a:lnTo>
                <a:lnTo>
                  <a:pt x="1525" y="6859"/>
                </a:lnTo>
                <a:lnTo>
                  <a:pt x="8907" y="6859"/>
                </a:lnTo>
                <a:lnTo>
                  <a:pt x="8907" y="4716"/>
                </a:lnTo>
                <a:lnTo>
                  <a:pt x="1525" y="4716"/>
                </a:lnTo>
                <a:lnTo>
                  <a:pt x="1525" y="3644"/>
                </a:lnTo>
                <a:lnTo>
                  <a:pt x="8217" y="3644"/>
                </a:lnTo>
                <a:lnTo>
                  <a:pt x="8217" y="1501"/>
                </a:lnTo>
                <a:lnTo>
                  <a:pt x="1525" y="1501"/>
                </a:lnTo>
                <a:lnTo>
                  <a:pt x="152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261" name="Google Shape;4261;p67"/>
          <p:cNvGrpSpPr/>
          <p:nvPr/>
        </p:nvGrpSpPr>
        <p:grpSpPr>
          <a:xfrm>
            <a:off x="4780588" y="3600098"/>
            <a:ext cx="338448" cy="280283"/>
            <a:chOff x="4704388" y="3600098"/>
            <a:chExt cx="338448" cy="280283"/>
          </a:xfrm>
        </p:grpSpPr>
        <p:sp>
          <p:nvSpPr>
            <p:cNvPr id="4262" name="Google Shape;4262;p67"/>
            <p:cNvSpPr/>
            <p:nvPr/>
          </p:nvSpPr>
          <p:spPr>
            <a:xfrm>
              <a:off x="4704388" y="3705891"/>
              <a:ext cx="338448" cy="174490"/>
            </a:xfrm>
            <a:custGeom>
              <a:rect b="b" l="l" r="r" t="t"/>
              <a:pathLst>
                <a:path extrusionOk="0" h="5931" w="11504">
                  <a:moveTo>
                    <a:pt x="2573" y="2263"/>
                  </a:moveTo>
                  <a:lnTo>
                    <a:pt x="2954" y="2620"/>
                  </a:lnTo>
                  <a:lnTo>
                    <a:pt x="2954" y="5240"/>
                  </a:lnTo>
                  <a:lnTo>
                    <a:pt x="2192" y="5240"/>
                  </a:lnTo>
                  <a:lnTo>
                    <a:pt x="2192" y="2620"/>
                  </a:lnTo>
                  <a:lnTo>
                    <a:pt x="2573" y="2263"/>
                  </a:lnTo>
                  <a:close/>
                  <a:moveTo>
                    <a:pt x="5764" y="1572"/>
                  </a:moveTo>
                  <a:lnTo>
                    <a:pt x="6145" y="1929"/>
                  </a:lnTo>
                  <a:lnTo>
                    <a:pt x="6145" y="5240"/>
                  </a:lnTo>
                  <a:lnTo>
                    <a:pt x="5359" y="5240"/>
                  </a:lnTo>
                  <a:lnTo>
                    <a:pt x="5359" y="1929"/>
                  </a:lnTo>
                  <a:lnTo>
                    <a:pt x="5764" y="1572"/>
                  </a:lnTo>
                  <a:close/>
                  <a:moveTo>
                    <a:pt x="8931" y="929"/>
                  </a:moveTo>
                  <a:lnTo>
                    <a:pt x="9312" y="1286"/>
                  </a:lnTo>
                  <a:lnTo>
                    <a:pt x="9312" y="5240"/>
                  </a:lnTo>
                  <a:lnTo>
                    <a:pt x="8550" y="5240"/>
                  </a:lnTo>
                  <a:lnTo>
                    <a:pt x="8550" y="1286"/>
                  </a:lnTo>
                  <a:lnTo>
                    <a:pt x="8931" y="929"/>
                  </a:lnTo>
                  <a:close/>
                  <a:moveTo>
                    <a:pt x="8931" y="0"/>
                  </a:moveTo>
                  <a:lnTo>
                    <a:pt x="7860" y="977"/>
                  </a:lnTo>
                  <a:lnTo>
                    <a:pt x="7860" y="5240"/>
                  </a:lnTo>
                  <a:lnTo>
                    <a:pt x="6836" y="5240"/>
                  </a:lnTo>
                  <a:lnTo>
                    <a:pt x="6836" y="1667"/>
                  </a:lnTo>
                  <a:lnTo>
                    <a:pt x="5740" y="691"/>
                  </a:lnTo>
                  <a:lnTo>
                    <a:pt x="4669" y="1667"/>
                  </a:lnTo>
                  <a:lnTo>
                    <a:pt x="4669" y="5240"/>
                  </a:lnTo>
                  <a:lnTo>
                    <a:pt x="3645" y="5240"/>
                  </a:lnTo>
                  <a:lnTo>
                    <a:pt x="3645" y="2310"/>
                  </a:lnTo>
                  <a:lnTo>
                    <a:pt x="2573" y="1334"/>
                  </a:lnTo>
                  <a:lnTo>
                    <a:pt x="1501" y="2310"/>
                  </a:lnTo>
                  <a:lnTo>
                    <a:pt x="1501" y="5240"/>
                  </a:lnTo>
                  <a:lnTo>
                    <a:pt x="1" y="5240"/>
                  </a:lnTo>
                  <a:lnTo>
                    <a:pt x="1" y="5930"/>
                  </a:lnTo>
                  <a:lnTo>
                    <a:pt x="11503" y="5930"/>
                  </a:lnTo>
                  <a:lnTo>
                    <a:pt x="11503" y="5240"/>
                  </a:lnTo>
                  <a:lnTo>
                    <a:pt x="10003" y="5240"/>
                  </a:lnTo>
                  <a:lnTo>
                    <a:pt x="10003" y="977"/>
                  </a:lnTo>
                  <a:lnTo>
                    <a:pt x="893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63" name="Google Shape;4263;p67"/>
            <p:cNvSpPr/>
            <p:nvPr/>
          </p:nvSpPr>
          <p:spPr>
            <a:xfrm>
              <a:off x="4748546" y="3692564"/>
              <a:ext cx="63076" cy="56104"/>
            </a:xfrm>
            <a:custGeom>
              <a:rect b="b" l="l" r="r" t="t"/>
              <a:pathLst>
                <a:path extrusionOk="0" h="1907" w="2144">
                  <a:moveTo>
                    <a:pt x="1072" y="1"/>
                  </a:moveTo>
                  <a:lnTo>
                    <a:pt x="0" y="977"/>
                  </a:lnTo>
                  <a:lnTo>
                    <a:pt x="0" y="1906"/>
                  </a:lnTo>
                  <a:lnTo>
                    <a:pt x="1072" y="930"/>
                  </a:lnTo>
                  <a:lnTo>
                    <a:pt x="2144" y="1906"/>
                  </a:lnTo>
                  <a:lnTo>
                    <a:pt x="2144" y="97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64" name="Google Shape;4264;p67"/>
            <p:cNvSpPr/>
            <p:nvPr/>
          </p:nvSpPr>
          <p:spPr>
            <a:xfrm>
              <a:off x="4748546" y="3640020"/>
              <a:ext cx="63076" cy="56075"/>
            </a:xfrm>
            <a:custGeom>
              <a:rect b="b" l="l" r="r" t="t"/>
              <a:pathLst>
                <a:path extrusionOk="0" h="1906" w="2144">
                  <a:moveTo>
                    <a:pt x="1072" y="1"/>
                  </a:moveTo>
                  <a:lnTo>
                    <a:pt x="0" y="977"/>
                  </a:lnTo>
                  <a:lnTo>
                    <a:pt x="0" y="1906"/>
                  </a:lnTo>
                  <a:lnTo>
                    <a:pt x="1072" y="930"/>
                  </a:lnTo>
                  <a:lnTo>
                    <a:pt x="2144" y="1906"/>
                  </a:lnTo>
                  <a:lnTo>
                    <a:pt x="2144" y="97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65" name="Google Shape;4265;p67"/>
            <p:cNvSpPr/>
            <p:nvPr/>
          </p:nvSpPr>
          <p:spPr>
            <a:xfrm>
              <a:off x="4841718" y="3672264"/>
              <a:ext cx="63783" cy="56075"/>
            </a:xfrm>
            <a:custGeom>
              <a:rect b="b" l="l" r="r" t="t"/>
              <a:pathLst>
                <a:path extrusionOk="0" h="1906" w="2168">
                  <a:moveTo>
                    <a:pt x="1072" y="0"/>
                  </a:moveTo>
                  <a:lnTo>
                    <a:pt x="1" y="1000"/>
                  </a:lnTo>
                  <a:lnTo>
                    <a:pt x="1" y="1905"/>
                  </a:lnTo>
                  <a:lnTo>
                    <a:pt x="1072" y="929"/>
                  </a:lnTo>
                  <a:lnTo>
                    <a:pt x="2168" y="1905"/>
                  </a:lnTo>
                  <a:lnTo>
                    <a:pt x="2168" y="1000"/>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66" name="Google Shape;4266;p67"/>
            <p:cNvSpPr/>
            <p:nvPr/>
          </p:nvSpPr>
          <p:spPr>
            <a:xfrm>
              <a:off x="4841718" y="3619721"/>
              <a:ext cx="63783" cy="56075"/>
            </a:xfrm>
            <a:custGeom>
              <a:rect b="b" l="l" r="r" t="t"/>
              <a:pathLst>
                <a:path extrusionOk="0" h="1906" w="2168">
                  <a:moveTo>
                    <a:pt x="1072" y="0"/>
                  </a:moveTo>
                  <a:lnTo>
                    <a:pt x="1" y="1000"/>
                  </a:lnTo>
                  <a:lnTo>
                    <a:pt x="1" y="1905"/>
                  </a:lnTo>
                  <a:lnTo>
                    <a:pt x="1072" y="929"/>
                  </a:lnTo>
                  <a:lnTo>
                    <a:pt x="2168" y="1905"/>
                  </a:lnTo>
                  <a:lnTo>
                    <a:pt x="2168" y="1000"/>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67" name="Google Shape;4267;p67"/>
            <p:cNvSpPr/>
            <p:nvPr/>
          </p:nvSpPr>
          <p:spPr>
            <a:xfrm>
              <a:off x="4935596" y="3653347"/>
              <a:ext cx="63106" cy="56075"/>
            </a:xfrm>
            <a:custGeom>
              <a:rect b="b" l="l" r="r" t="t"/>
              <a:pathLst>
                <a:path extrusionOk="0" h="1906" w="2145">
                  <a:moveTo>
                    <a:pt x="1072" y="0"/>
                  </a:moveTo>
                  <a:lnTo>
                    <a:pt x="1" y="977"/>
                  </a:lnTo>
                  <a:lnTo>
                    <a:pt x="1" y="1905"/>
                  </a:lnTo>
                  <a:lnTo>
                    <a:pt x="1072" y="929"/>
                  </a:lnTo>
                  <a:lnTo>
                    <a:pt x="2144" y="1905"/>
                  </a:lnTo>
                  <a:lnTo>
                    <a:pt x="2144" y="977"/>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68" name="Google Shape;4268;p67"/>
            <p:cNvSpPr/>
            <p:nvPr/>
          </p:nvSpPr>
          <p:spPr>
            <a:xfrm>
              <a:off x="4935596" y="3600098"/>
              <a:ext cx="63106" cy="56075"/>
            </a:xfrm>
            <a:custGeom>
              <a:rect b="b" l="l" r="r" t="t"/>
              <a:pathLst>
                <a:path extrusionOk="0" h="1906" w="2145">
                  <a:moveTo>
                    <a:pt x="1072" y="0"/>
                  </a:moveTo>
                  <a:lnTo>
                    <a:pt x="1" y="977"/>
                  </a:lnTo>
                  <a:lnTo>
                    <a:pt x="1" y="1906"/>
                  </a:lnTo>
                  <a:lnTo>
                    <a:pt x="1072" y="905"/>
                  </a:lnTo>
                  <a:lnTo>
                    <a:pt x="2144" y="1906"/>
                  </a:lnTo>
                  <a:lnTo>
                    <a:pt x="2144" y="977"/>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269" name="Google Shape;4269;p67"/>
          <p:cNvSpPr/>
          <p:nvPr/>
        </p:nvSpPr>
        <p:spPr>
          <a:xfrm>
            <a:off x="4046005" y="3582446"/>
            <a:ext cx="339830" cy="288816"/>
          </a:xfrm>
          <a:custGeom>
            <a:rect b="b" l="l" r="r" t="t"/>
            <a:pathLst>
              <a:path extrusionOk="0" h="9817" w="11551">
                <a:moveTo>
                  <a:pt x="9859" y="672"/>
                </a:moveTo>
                <a:cubicBezTo>
                  <a:pt x="10383" y="672"/>
                  <a:pt x="10836" y="1124"/>
                  <a:pt x="10836" y="1672"/>
                </a:cubicBezTo>
                <a:cubicBezTo>
                  <a:pt x="10836" y="2196"/>
                  <a:pt x="10383" y="2648"/>
                  <a:pt x="9859" y="2648"/>
                </a:cubicBezTo>
                <a:cubicBezTo>
                  <a:pt x="9312" y="2648"/>
                  <a:pt x="8883" y="2196"/>
                  <a:pt x="8883" y="1672"/>
                </a:cubicBezTo>
                <a:cubicBezTo>
                  <a:pt x="8883" y="1124"/>
                  <a:pt x="9312" y="672"/>
                  <a:pt x="9859" y="672"/>
                </a:cubicBezTo>
                <a:close/>
                <a:moveTo>
                  <a:pt x="3906" y="3029"/>
                </a:moveTo>
                <a:cubicBezTo>
                  <a:pt x="4120" y="3029"/>
                  <a:pt x="4287" y="3220"/>
                  <a:pt x="4287" y="3410"/>
                </a:cubicBezTo>
                <a:cubicBezTo>
                  <a:pt x="4287" y="3625"/>
                  <a:pt x="4120" y="3792"/>
                  <a:pt x="3906" y="3792"/>
                </a:cubicBezTo>
                <a:cubicBezTo>
                  <a:pt x="3691" y="3792"/>
                  <a:pt x="3525" y="3625"/>
                  <a:pt x="3525" y="3410"/>
                </a:cubicBezTo>
                <a:cubicBezTo>
                  <a:pt x="3525" y="3220"/>
                  <a:pt x="3668" y="3029"/>
                  <a:pt x="3906" y="3029"/>
                </a:cubicBezTo>
                <a:close/>
                <a:moveTo>
                  <a:pt x="6811" y="5959"/>
                </a:moveTo>
                <a:cubicBezTo>
                  <a:pt x="7025" y="5959"/>
                  <a:pt x="7216" y="6125"/>
                  <a:pt x="7216" y="6340"/>
                </a:cubicBezTo>
                <a:cubicBezTo>
                  <a:pt x="7216" y="6554"/>
                  <a:pt x="7025" y="6721"/>
                  <a:pt x="6811" y="6721"/>
                </a:cubicBezTo>
                <a:cubicBezTo>
                  <a:pt x="6621" y="6721"/>
                  <a:pt x="6430" y="6554"/>
                  <a:pt x="6430" y="6340"/>
                </a:cubicBezTo>
                <a:cubicBezTo>
                  <a:pt x="6430" y="6125"/>
                  <a:pt x="6621" y="5959"/>
                  <a:pt x="6811" y="5959"/>
                </a:cubicBezTo>
                <a:close/>
                <a:moveTo>
                  <a:pt x="1072" y="7054"/>
                </a:moveTo>
                <a:cubicBezTo>
                  <a:pt x="1286" y="7054"/>
                  <a:pt x="1453" y="7221"/>
                  <a:pt x="1453" y="7435"/>
                </a:cubicBezTo>
                <a:cubicBezTo>
                  <a:pt x="1453" y="7649"/>
                  <a:pt x="1286" y="7816"/>
                  <a:pt x="1072" y="7816"/>
                </a:cubicBezTo>
                <a:cubicBezTo>
                  <a:pt x="857" y="7816"/>
                  <a:pt x="691" y="7649"/>
                  <a:pt x="691" y="7435"/>
                </a:cubicBezTo>
                <a:cubicBezTo>
                  <a:pt x="691" y="7221"/>
                  <a:pt x="857" y="7054"/>
                  <a:pt x="1072" y="7054"/>
                </a:cubicBezTo>
                <a:close/>
                <a:moveTo>
                  <a:pt x="3334" y="4315"/>
                </a:moveTo>
                <a:cubicBezTo>
                  <a:pt x="3406" y="4363"/>
                  <a:pt x="3477" y="4387"/>
                  <a:pt x="3572" y="4435"/>
                </a:cubicBezTo>
                <a:lnTo>
                  <a:pt x="3572" y="9126"/>
                </a:lnTo>
                <a:lnTo>
                  <a:pt x="1429" y="9126"/>
                </a:lnTo>
                <a:lnTo>
                  <a:pt x="1429" y="8435"/>
                </a:lnTo>
                <a:cubicBezTo>
                  <a:pt x="1858" y="8292"/>
                  <a:pt x="2143" y="7911"/>
                  <a:pt x="2143" y="7435"/>
                </a:cubicBezTo>
                <a:cubicBezTo>
                  <a:pt x="2143" y="7126"/>
                  <a:pt x="2024" y="6864"/>
                  <a:pt x="1810" y="6649"/>
                </a:cubicBezTo>
                <a:lnTo>
                  <a:pt x="3334" y="4315"/>
                </a:lnTo>
                <a:close/>
                <a:moveTo>
                  <a:pt x="4501" y="4292"/>
                </a:moveTo>
                <a:lnTo>
                  <a:pt x="5859" y="5863"/>
                </a:lnTo>
                <a:cubicBezTo>
                  <a:pt x="5787" y="6006"/>
                  <a:pt x="5739" y="6149"/>
                  <a:pt x="5739" y="6340"/>
                </a:cubicBezTo>
                <a:cubicBezTo>
                  <a:pt x="5739" y="6816"/>
                  <a:pt x="6049" y="7197"/>
                  <a:pt x="6501" y="7340"/>
                </a:cubicBezTo>
                <a:lnTo>
                  <a:pt x="6501" y="9126"/>
                </a:lnTo>
                <a:lnTo>
                  <a:pt x="4263" y="9126"/>
                </a:lnTo>
                <a:lnTo>
                  <a:pt x="4263" y="4435"/>
                </a:lnTo>
                <a:lnTo>
                  <a:pt x="4239" y="4435"/>
                </a:lnTo>
                <a:cubicBezTo>
                  <a:pt x="4311" y="4411"/>
                  <a:pt x="4430" y="4339"/>
                  <a:pt x="4501" y="4292"/>
                </a:cubicBezTo>
                <a:close/>
                <a:moveTo>
                  <a:pt x="9288" y="3220"/>
                </a:moveTo>
                <a:cubicBezTo>
                  <a:pt x="9383" y="3244"/>
                  <a:pt x="9478" y="3268"/>
                  <a:pt x="9526" y="3268"/>
                </a:cubicBezTo>
                <a:lnTo>
                  <a:pt x="9526" y="9126"/>
                </a:lnTo>
                <a:lnTo>
                  <a:pt x="7144" y="9126"/>
                </a:lnTo>
                <a:lnTo>
                  <a:pt x="7144" y="7340"/>
                </a:lnTo>
                <a:cubicBezTo>
                  <a:pt x="7573" y="7197"/>
                  <a:pt x="7883" y="6816"/>
                  <a:pt x="7883" y="6340"/>
                </a:cubicBezTo>
                <a:cubicBezTo>
                  <a:pt x="7883" y="6102"/>
                  <a:pt x="7811" y="5863"/>
                  <a:pt x="7645" y="5673"/>
                </a:cubicBezTo>
                <a:lnTo>
                  <a:pt x="9288" y="3220"/>
                </a:lnTo>
                <a:close/>
                <a:moveTo>
                  <a:pt x="9858" y="1"/>
                </a:moveTo>
                <a:cubicBezTo>
                  <a:pt x="8961" y="1"/>
                  <a:pt x="8240" y="758"/>
                  <a:pt x="8240" y="1624"/>
                </a:cubicBezTo>
                <a:cubicBezTo>
                  <a:pt x="8240" y="2101"/>
                  <a:pt x="8454" y="2529"/>
                  <a:pt x="8764" y="2815"/>
                </a:cubicBezTo>
                <a:lnTo>
                  <a:pt x="7121" y="5292"/>
                </a:lnTo>
                <a:cubicBezTo>
                  <a:pt x="7025" y="5268"/>
                  <a:pt x="6930" y="5268"/>
                  <a:pt x="6859" y="5268"/>
                </a:cubicBezTo>
                <a:cubicBezTo>
                  <a:pt x="6668" y="5268"/>
                  <a:pt x="6525" y="5292"/>
                  <a:pt x="6382" y="5387"/>
                </a:cubicBezTo>
                <a:lnTo>
                  <a:pt x="4954" y="3720"/>
                </a:lnTo>
                <a:cubicBezTo>
                  <a:pt x="4977" y="3601"/>
                  <a:pt x="5001" y="3458"/>
                  <a:pt x="4977" y="3291"/>
                </a:cubicBezTo>
                <a:cubicBezTo>
                  <a:pt x="4906" y="2791"/>
                  <a:pt x="4501" y="2386"/>
                  <a:pt x="4001" y="2339"/>
                </a:cubicBezTo>
                <a:cubicBezTo>
                  <a:pt x="3986" y="2338"/>
                  <a:pt x="3970" y="2338"/>
                  <a:pt x="3955" y="2338"/>
                </a:cubicBezTo>
                <a:cubicBezTo>
                  <a:pt x="3334" y="2338"/>
                  <a:pt x="2858" y="2806"/>
                  <a:pt x="2858" y="3410"/>
                </a:cubicBezTo>
                <a:cubicBezTo>
                  <a:pt x="2858" y="3530"/>
                  <a:pt x="2882" y="3649"/>
                  <a:pt x="2906" y="3744"/>
                </a:cubicBezTo>
                <a:lnTo>
                  <a:pt x="1215" y="6363"/>
                </a:lnTo>
                <a:lnTo>
                  <a:pt x="1096" y="6363"/>
                </a:lnTo>
                <a:cubicBezTo>
                  <a:pt x="500" y="6363"/>
                  <a:pt x="24" y="6840"/>
                  <a:pt x="24" y="7435"/>
                </a:cubicBezTo>
                <a:cubicBezTo>
                  <a:pt x="24" y="7911"/>
                  <a:pt x="334" y="8292"/>
                  <a:pt x="786" y="8435"/>
                </a:cubicBezTo>
                <a:lnTo>
                  <a:pt x="786" y="9126"/>
                </a:lnTo>
                <a:lnTo>
                  <a:pt x="0" y="9126"/>
                </a:lnTo>
                <a:lnTo>
                  <a:pt x="0" y="9817"/>
                </a:lnTo>
                <a:lnTo>
                  <a:pt x="11503" y="9817"/>
                </a:lnTo>
                <a:lnTo>
                  <a:pt x="11503" y="9126"/>
                </a:lnTo>
                <a:lnTo>
                  <a:pt x="10193" y="9126"/>
                </a:lnTo>
                <a:lnTo>
                  <a:pt x="10193" y="3268"/>
                </a:lnTo>
                <a:lnTo>
                  <a:pt x="10217" y="3268"/>
                </a:lnTo>
                <a:cubicBezTo>
                  <a:pt x="10979" y="3125"/>
                  <a:pt x="11550" y="2410"/>
                  <a:pt x="11526" y="1577"/>
                </a:cubicBezTo>
                <a:cubicBezTo>
                  <a:pt x="11503" y="743"/>
                  <a:pt x="10812" y="53"/>
                  <a:pt x="9978" y="5"/>
                </a:cubicBezTo>
                <a:cubicBezTo>
                  <a:pt x="9938" y="2"/>
                  <a:pt x="9898" y="1"/>
                  <a:pt x="9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0" name="Google Shape;4270;p67"/>
          <p:cNvSpPr/>
          <p:nvPr/>
        </p:nvSpPr>
        <p:spPr>
          <a:xfrm>
            <a:off x="3328896" y="3561558"/>
            <a:ext cx="245245" cy="339830"/>
          </a:xfrm>
          <a:custGeom>
            <a:rect b="b" l="l" r="r" t="t"/>
            <a:pathLst>
              <a:path extrusionOk="0" h="11551" w="8336">
                <a:moveTo>
                  <a:pt x="4168" y="786"/>
                </a:moveTo>
                <a:lnTo>
                  <a:pt x="6931" y="2311"/>
                </a:lnTo>
                <a:lnTo>
                  <a:pt x="4168" y="3835"/>
                </a:lnTo>
                <a:lnTo>
                  <a:pt x="1406" y="2311"/>
                </a:lnTo>
                <a:lnTo>
                  <a:pt x="4168" y="786"/>
                </a:lnTo>
                <a:close/>
                <a:moveTo>
                  <a:pt x="5526" y="3835"/>
                </a:moveTo>
                <a:lnTo>
                  <a:pt x="6931" y="4597"/>
                </a:lnTo>
                <a:lnTo>
                  <a:pt x="4168" y="6121"/>
                </a:lnTo>
                <a:lnTo>
                  <a:pt x="1406" y="4597"/>
                </a:lnTo>
                <a:lnTo>
                  <a:pt x="2787" y="3835"/>
                </a:lnTo>
                <a:lnTo>
                  <a:pt x="4168" y="4573"/>
                </a:lnTo>
                <a:lnTo>
                  <a:pt x="5526" y="3835"/>
                </a:lnTo>
                <a:close/>
                <a:moveTo>
                  <a:pt x="5526" y="6145"/>
                </a:moveTo>
                <a:lnTo>
                  <a:pt x="6931" y="6931"/>
                </a:lnTo>
                <a:lnTo>
                  <a:pt x="4168" y="8431"/>
                </a:lnTo>
                <a:lnTo>
                  <a:pt x="1406" y="6931"/>
                </a:lnTo>
                <a:lnTo>
                  <a:pt x="2787" y="6145"/>
                </a:lnTo>
                <a:lnTo>
                  <a:pt x="4168" y="6907"/>
                </a:lnTo>
                <a:lnTo>
                  <a:pt x="5526" y="6145"/>
                </a:lnTo>
                <a:close/>
                <a:moveTo>
                  <a:pt x="5526" y="8455"/>
                </a:moveTo>
                <a:lnTo>
                  <a:pt x="6931" y="9217"/>
                </a:lnTo>
                <a:lnTo>
                  <a:pt x="4168" y="10741"/>
                </a:lnTo>
                <a:lnTo>
                  <a:pt x="1406" y="9217"/>
                </a:lnTo>
                <a:lnTo>
                  <a:pt x="2787" y="8455"/>
                </a:lnTo>
                <a:lnTo>
                  <a:pt x="4168" y="9193"/>
                </a:lnTo>
                <a:lnTo>
                  <a:pt x="5526" y="8455"/>
                </a:lnTo>
                <a:close/>
                <a:moveTo>
                  <a:pt x="4168" y="1"/>
                </a:moveTo>
                <a:lnTo>
                  <a:pt x="1" y="2287"/>
                </a:lnTo>
                <a:lnTo>
                  <a:pt x="2120" y="3454"/>
                </a:lnTo>
                <a:lnTo>
                  <a:pt x="1" y="4597"/>
                </a:lnTo>
                <a:lnTo>
                  <a:pt x="2120" y="5764"/>
                </a:lnTo>
                <a:lnTo>
                  <a:pt x="1" y="6931"/>
                </a:lnTo>
                <a:lnTo>
                  <a:pt x="2120" y="8097"/>
                </a:lnTo>
                <a:lnTo>
                  <a:pt x="1" y="9241"/>
                </a:lnTo>
                <a:lnTo>
                  <a:pt x="4168" y="11551"/>
                </a:lnTo>
                <a:lnTo>
                  <a:pt x="8336" y="9241"/>
                </a:lnTo>
                <a:lnTo>
                  <a:pt x="6216" y="8097"/>
                </a:lnTo>
                <a:lnTo>
                  <a:pt x="8336" y="6931"/>
                </a:lnTo>
                <a:lnTo>
                  <a:pt x="6216" y="5764"/>
                </a:lnTo>
                <a:lnTo>
                  <a:pt x="8336" y="4597"/>
                </a:lnTo>
                <a:lnTo>
                  <a:pt x="6216" y="3454"/>
                </a:lnTo>
                <a:lnTo>
                  <a:pt x="8336" y="2287"/>
                </a:lnTo>
                <a:lnTo>
                  <a:pt x="41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271" name="Google Shape;4271;p67"/>
          <p:cNvGrpSpPr/>
          <p:nvPr/>
        </p:nvGrpSpPr>
        <p:grpSpPr>
          <a:xfrm>
            <a:off x="2581692" y="3577680"/>
            <a:ext cx="339121" cy="336388"/>
            <a:chOff x="2962692" y="3577680"/>
            <a:chExt cx="339121" cy="336388"/>
          </a:xfrm>
        </p:grpSpPr>
        <p:sp>
          <p:nvSpPr>
            <p:cNvPr id="4272" name="Google Shape;4272;p67"/>
            <p:cNvSpPr/>
            <p:nvPr/>
          </p:nvSpPr>
          <p:spPr>
            <a:xfrm>
              <a:off x="2962692" y="3577680"/>
              <a:ext cx="98116" cy="336388"/>
            </a:xfrm>
            <a:custGeom>
              <a:rect b="b" l="l" r="r" t="t"/>
              <a:pathLst>
                <a:path extrusionOk="0" h="11434" w="3335">
                  <a:moveTo>
                    <a:pt x="2048" y="667"/>
                  </a:moveTo>
                  <a:lnTo>
                    <a:pt x="2048" y="4739"/>
                  </a:lnTo>
                  <a:cubicBezTo>
                    <a:pt x="1929" y="4692"/>
                    <a:pt x="1786" y="4644"/>
                    <a:pt x="1667" y="4644"/>
                  </a:cubicBezTo>
                  <a:cubicBezTo>
                    <a:pt x="1524" y="4644"/>
                    <a:pt x="1405" y="4692"/>
                    <a:pt x="1286" y="4739"/>
                  </a:cubicBezTo>
                  <a:lnTo>
                    <a:pt x="1286" y="667"/>
                  </a:lnTo>
                  <a:close/>
                  <a:moveTo>
                    <a:pt x="1655" y="5357"/>
                  </a:moveTo>
                  <a:cubicBezTo>
                    <a:pt x="1667" y="5357"/>
                    <a:pt x="1679" y="5357"/>
                    <a:pt x="1691" y="5359"/>
                  </a:cubicBezTo>
                  <a:cubicBezTo>
                    <a:pt x="1905" y="5406"/>
                    <a:pt x="2048" y="5573"/>
                    <a:pt x="2048" y="5763"/>
                  </a:cubicBezTo>
                  <a:lnTo>
                    <a:pt x="2048" y="8192"/>
                  </a:lnTo>
                  <a:cubicBezTo>
                    <a:pt x="1929" y="8169"/>
                    <a:pt x="1786" y="8145"/>
                    <a:pt x="1667" y="8145"/>
                  </a:cubicBezTo>
                  <a:cubicBezTo>
                    <a:pt x="1524" y="8145"/>
                    <a:pt x="1405" y="8169"/>
                    <a:pt x="1286" y="8192"/>
                  </a:cubicBezTo>
                  <a:lnTo>
                    <a:pt x="1286" y="5763"/>
                  </a:lnTo>
                  <a:cubicBezTo>
                    <a:pt x="1286" y="5539"/>
                    <a:pt x="1456" y="5357"/>
                    <a:pt x="1655" y="5357"/>
                  </a:cubicBezTo>
                  <a:close/>
                  <a:moveTo>
                    <a:pt x="1667" y="8812"/>
                  </a:moveTo>
                  <a:cubicBezTo>
                    <a:pt x="2215" y="8812"/>
                    <a:pt x="2644" y="9264"/>
                    <a:pt x="2644" y="9812"/>
                  </a:cubicBezTo>
                  <a:cubicBezTo>
                    <a:pt x="2644" y="10336"/>
                    <a:pt x="2215" y="10788"/>
                    <a:pt x="1667" y="10788"/>
                  </a:cubicBezTo>
                  <a:cubicBezTo>
                    <a:pt x="1119" y="10788"/>
                    <a:pt x="691" y="10336"/>
                    <a:pt x="691" y="9812"/>
                  </a:cubicBezTo>
                  <a:cubicBezTo>
                    <a:pt x="691" y="9264"/>
                    <a:pt x="1119" y="8812"/>
                    <a:pt x="1667" y="8812"/>
                  </a:cubicBezTo>
                  <a:close/>
                  <a:moveTo>
                    <a:pt x="596" y="0"/>
                  </a:moveTo>
                  <a:lnTo>
                    <a:pt x="596" y="8550"/>
                  </a:lnTo>
                  <a:cubicBezTo>
                    <a:pt x="238" y="8883"/>
                    <a:pt x="0" y="9359"/>
                    <a:pt x="0" y="9859"/>
                  </a:cubicBezTo>
                  <a:cubicBezTo>
                    <a:pt x="24" y="10717"/>
                    <a:pt x="738" y="11431"/>
                    <a:pt x="1620" y="11431"/>
                  </a:cubicBezTo>
                  <a:cubicBezTo>
                    <a:pt x="1646" y="11433"/>
                    <a:pt x="1673" y="11433"/>
                    <a:pt x="1700" y="11433"/>
                  </a:cubicBezTo>
                  <a:cubicBezTo>
                    <a:pt x="2571" y="11433"/>
                    <a:pt x="3310" y="10690"/>
                    <a:pt x="3310" y="9812"/>
                  </a:cubicBezTo>
                  <a:cubicBezTo>
                    <a:pt x="3334" y="9288"/>
                    <a:pt x="3096" y="8859"/>
                    <a:pt x="2739" y="8550"/>
                  </a:cubicBezTo>
                  <a:lnTo>
                    <a:pt x="27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3" name="Google Shape;4273;p67"/>
            <p:cNvSpPr/>
            <p:nvPr/>
          </p:nvSpPr>
          <p:spPr>
            <a:xfrm>
              <a:off x="3203697" y="3577680"/>
              <a:ext cx="98116" cy="336388"/>
            </a:xfrm>
            <a:custGeom>
              <a:rect b="b" l="l" r="r" t="t"/>
              <a:pathLst>
                <a:path extrusionOk="0" h="11434" w="3335">
                  <a:moveTo>
                    <a:pt x="2072" y="667"/>
                  </a:moveTo>
                  <a:lnTo>
                    <a:pt x="2072" y="3287"/>
                  </a:lnTo>
                  <a:cubicBezTo>
                    <a:pt x="1953" y="3215"/>
                    <a:pt x="1810" y="3191"/>
                    <a:pt x="1691" y="3191"/>
                  </a:cubicBezTo>
                  <a:cubicBezTo>
                    <a:pt x="1548" y="3191"/>
                    <a:pt x="1429" y="3215"/>
                    <a:pt x="1310" y="3287"/>
                  </a:cubicBezTo>
                  <a:lnTo>
                    <a:pt x="1310" y="667"/>
                  </a:lnTo>
                  <a:close/>
                  <a:moveTo>
                    <a:pt x="1650" y="3904"/>
                  </a:moveTo>
                  <a:cubicBezTo>
                    <a:pt x="1664" y="3904"/>
                    <a:pt x="1678" y="3904"/>
                    <a:pt x="1691" y="3906"/>
                  </a:cubicBezTo>
                  <a:cubicBezTo>
                    <a:pt x="1906" y="3930"/>
                    <a:pt x="2048" y="4120"/>
                    <a:pt x="2048" y="4287"/>
                  </a:cubicBezTo>
                  <a:lnTo>
                    <a:pt x="2048" y="8192"/>
                  </a:lnTo>
                  <a:cubicBezTo>
                    <a:pt x="1929" y="8169"/>
                    <a:pt x="1786" y="8145"/>
                    <a:pt x="1667" y="8145"/>
                  </a:cubicBezTo>
                  <a:cubicBezTo>
                    <a:pt x="1501" y="8145"/>
                    <a:pt x="1382" y="8169"/>
                    <a:pt x="1263" y="8192"/>
                  </a:cubicBezTo>
                  <a:lnTo>
                    <a:pt x="1263" y="4287"/>
                  </a:lnTo>
                  <a:cubicBezTo>
                    <a:pt x="1263" y="4064"/>
                    <a:pt x="1450" y="3904"/>
                    <a:pt x="1650" y="3904"/>
                  </a:cubicBezTo>
                  <a:close/>
                  <a:moveTo>
                    <a:pt x="1667" y="8812"/>
                  </a:moveTo>
                  <a:cubicBezTo>
                    <a:pt x="2191" y="8812"/>
                    <a:pt x="2644" y="9264"/>
                    <a:pt x="2644" y="9812"/>
                  </a:cubicBezTo>
                  <a:cubicBezTo>
                    <a:pt x="2644" y="10336"/>
                    <a:pt x="2191" y="10788"/>
                    <a:pt x="1667" y="10788"/>
                  </a:cubicBezTo>
                  <a:cubicBezTo>
                    <a:pt x="1120" y="10788"/>
                    <a:pt x="667" y="10336"/>
                    <a:pt x="667" y="9812"/>
                  </a:cubicBezTo>
                  <a:cubicBezTo>
                    <a:pt x="667" y="9264"/>
                    <a:pt x="1120" y="8812"/>
                    <a:pt x="1667" y="8812"/>
                  </a:cubicBezTo>
                  <a:close/>
                  <a:moveTo>
                    <a:pt x="596" y="0"/>
                  </a:moveTo>
                  <a:lnTo>
                    <a:pt x="596" y="8550"/>
                  </a:lnTo>
                  <a:cubicBezTo>
                    <a:pt x="238" y="8883"/>
                    <a:pt x="0" y="9359"/>
                    <a:pt x="0" y="9859"/>
                  </a:cubicBezTo>
                  <a:cubicBezTo>
                    <a:pt x="24" y="10717"/>
                    <a:pt x="739" y="11431"/>
                    <a:pt x="1596" y="11431"/>
                  </a:cubicBezTo>
                  <a:cubicBezTo>
                    <a:pt x="1624" y="11433"/>
                    <a:pt x="1651" y="11433"/>
                    <a:pt x="1678" y="11433"/>
                  </a:cubicBezTo>
                  <a:cubicBezTo>
                    <a:pt x="2571" y="11433"/>
                    <a:pt x="3311" y="10690"/>
                    <a:pt x="3311" y="9812"/>
                  </a:cubicBezTo>
                  <a:cubicBezTo>
                    <a:pt x="3334" y="9288"/>
                    <a:pt x="3096" y="8859"/>
                    <a:pt x="2739" y="8550"/>
                  </a:cubicBezTo>
                  <a:lnTo>
                    <a:pt x="27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4" name="Google Shape;4274;p67"/>
            <p:cNvSpPr/>
            <p:nvPr/>
          </p:nvSpPr>
          <p:spPr>
            <a:xfrm>
              <a:off x="3082488" y="3577680"/>
              <a:ext cx="98116" cy="336388"/>
            </a:xfrm>
            <a:custGeom>
              <a:rect b="b" l="l" r="r" t="t"/>
              <a:pathLst>
                <a:path extrusionOk="0" h="11434" w="3335">
                  <a:moveTo>
                    <a:pt x="2096" y="667"/>
                  </a:moveTo>
                  <a:lnTo>
                    <a:pt x="2096" y="1834"/>
                  </a:lnTo>
                  <a:cubicBezTo>
                    <a:pt x="1977" y="1763"/>
                    <a:pt x="1834" y="1739"/>
                    <a:pt x="1715" y="1739"/>
                  </a:cubicBezTo>
                  <a:cubicBezTo>
                    <a:pt x="1548" y="1739"/>
                    <a:pt x="1429" y="1763"/>
                    <a:pt x="1310" y="1834"/>
                  </a:cubicBezTo>
                  <a:lnTo>
                    <a:pt x="1310" y="667"/>
                  </a:lnTo>
                  <a:close/>
                  <a:moveTo>
                    <a:pt x="1674" y="2451"/>
                  </a:moveTo>
                  <a:cubicBezTo>
                    <a:pt x="1688" y="2451"/>
                    <a:pt x="1701" y="2452"/>
                    <a:pt x="1715" y="2453"/>
                  </a:cubicBezTo>
                  <a:cubicBezTo>
                    <a:pt x="1906" y="2477"/>
                    <a:pt x="2072" y="2668"/>
                    <a:pt x="2072" y="2834"/>
                  </a:cubicBezTo>
                  <a:lnTo>
                    <a:pt x="2072" y="8192"/>
                  </a:lnTo>
                  <a:cubicBezTo>
                    <a:pt x="1953" y="8169"/>
                    <a:pt x="1787" y="8145"/>
                    <a:pt x="1667" y="8145"/>
                  </a:cubicBezTo>
                  <a:cubicBezTo>
                    <a:pt x="1525" y="8145"/>
                    <a:pt x="1405" y="8169"/>
                    <a:pt x="1286" y="8192"/>
                  </a:cubicBezTo>
                  <a:lnTo>
                    <a:pt x="1286" y="2834"/>
                  </a:lnTo>
                  <a:cubicBezTo>
                    <a:pt x="1286" y="2611"/>
                    <a:pt x="1474" y="2451"/>
                    <a:pt x="1674" y="2451"/>
                  </a:cubicBezTo>
                  <a:close/>
                  <a:moveTo>
                    <a:pt x="1715" y="8812"/>
                  </a:moveTo>
                  <a:cubicBezTo>
                    <a:pt x="2239" y="8812"/>
                    <a:pt x="2691" y="9264"/>
                    <a:pt x="2691" y="9812"/>
                  </a:cubicBezTo>
                  <a:cubicBezTo>
                    <a:pt x="2691" y="10336"/>
                    <a:pt x="2239" y="10788"/>
                    <a:pt x="1715" y="10788"/>
                  </a:cubicBezTo>
                  <a:cubicBezTo>
                    <a:pt x="1167" y="10788"/>
                    <a:pt x="715" y="10336"/>
                    <a:pt x="715" y="9812"/>
                  </a:cubicBezTo>
                  <a:cubicBezTo>
                    <a:pt x="715" y="9264"/>
                    <a:pt x="1167" y="8812"/>
                    <a:pt x="1715" y="8812"/>
                  </a:cubicBezTo>
                  <a:close/>
                  <a:moveTo>
                    <a:pt x="596" y="0"/>
                  </a:moveTo>
                  <a:lnTo>
                    <a:pt x="596" y="8550"/>
                  </a:lnTo>
                  <a:cubicBezTo>
                    <a:pt x="239" y="8883"/>
                    <a:pt x="0" y="9359"/>
                    <a:pt x="0" y="9859"/>
                  </a:cubicBezTo>
                  <a:cubicBezTo>
                    <a:pt x="48" y="10717"/>
                    <a:pt x="763" y="11431"/>
                    <a:pt x="1620" y="11431"/>
                  </a:cubicBezTo>
                  <a:cubicBezTo>
                    <a:pt x="1647" y="11433"/>
                    <a:pt x="1675" y="11433"/>
                    <a:pt x="1702" y="11433"/>
                  </a:cubicBezTo>
                  <a:cubicBezTo>
                    <a:pt x="2593" y="11433"/>
                    <a:pt x="3311" y="10690"/>
                    <a:pt x="3311" y="9812"/>
                  </a:cubicBezTo>
                  <a:cubicBezTo>
                    <a:pt x="3334" y="9288"/>
                    <a:pt x="3096" y="8859"/>
                    <a:pt x="2739" y="8550"/>
                  </a:cubicBezTo>
                  <a:lnTo>
                    <a:pt x="27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275" name="Google Shape;4275;p67"/>
          <p:cNvSpPr/>
          <p:nvPr/>
        </p:nvSpPr>
        <p:spPr>
          <a:xfrm>
            <a:off x="1834458" y="3560146"/>
            <a:ext cx="338448" cy="337742"/>
          </a:xfrm>
          <a:custGeom>
            <a:rect b="b" l="l" r="r" t="t"/>
            <a:pathLst>
              <a:path extrusionOk="0" h="11480" w="11504">
                <a:moveTo>
                  <a:pt x="6169" y="668"/>
                </a:moveTo>
                <a:lnTo>
                  <a:pt x="6169" y="5407"/>
                </a:lnTo>
                <a:lnTo>
                  <a:pt x="5311" y="5407"/>
                </a:lnTo>
                <a:lnTo>
                  <a:pt x="5311" y="668"/>
                </a:lnTo>
                <a:close/>
                <a:moveTo>
                  <a:pt x="1549" y="3025"/>
                </a:moveTo>
                <a:lnTo>
                  <a:pt x="1549" y="5431"/>
                </a:lnTo>
                <a:lnTo>
                  <a:pt x="691" y="5431"/>
                </a:lnTo>
                <a:lnTo>
                  <a:pt x="691" y="3025"/>
                </a:lnTo>
                <a:close/>
                <a:moveTo>
                  <a:pt x="3097" y="1549"/>
                </a:moveTo>
                <a:lnTo>
                  <a:pt x="3097" y="5431"/>
                </a:lnTo>
                <a:lnTo>
                  <a:pt x="2239" y="5431"/>
                </a:lnTo>
                <a:lnTo>
                  <a:pt x="2239" y="1549"/>
                </a:lnTo>
                <a:close/>
                <a:moveTo>
                  <a:pt x="4621" y="2311"/>
                </a:moveTo>
                <a:lnTo>
                  <a:pt x="4621" y="5431"/>
                </a:lnTo>
                <a:lnTo>
                  <a:pt x="3763" y="5431"/>
                </a:lnTo>
                <a:lnTo>
                  <a:pt x="3763" y="2311"/>
                </a:lnTo>
                <a:close/>
                <a:moveTo>
                  <a:pt x="6169" y="6074"/>
                </a:moveTo>
                <a:lnTo>
                  <a:pt x="6169" y="8503"/>
                </a:lnTo>
                <a:lnTo>
                  <a:pt x="5311" y="8503"/>
                </a:lnTo>
                <a:lnTo>
                  <a:pt x="5311" y="6074"/>
                </a:lnTo>
                <a:close/>
                <a:moveTo>
                  <a:pt x="9264" y="6074"/>
                </a:moveTo>
                <a:lnTo>
                  <a:pt x="9264" y="9193"/>
                </a:lnTo>
                <a:lnTo>
                  <a:pt x="8407" y="9193"/>
                </a:lnTo>
                <a:lnTo>
                  <a:pt x="8407" y="6074"/>
                </a:lnTo>
                <a:close/>
                <a:moveTo>
                  <a:pt x="7717" y="6074"/>
                </a:moveTo>
                <a:lnTo>
                  <a:pt x="7717" y="9955"/>
                </a:lnTo>
                <a:lnTo>
                  <a:pt x="6859" y="9955"/>
                </a:lnTo>
                <a:lnTo>
                  <a:pt x="6859" y="6074"/>
                </a:lnTo>
                <a:close/>
                <a:moveTo>
                  <a:pt x="10836" y="6074"/>
                </a:moveTo>
                <a:lnTo>
                  <a:pt x="10836" y="10813"/>
                </a:lnTo>
                <a:lnTo>
                  <a:pt x="9979" y="10813"/>
                </a:lnTo>
                <a:lnTo>
                  <a:pt x="9979" y="6074"/>
                </a:lnTo>
                <a:close/>
                <a:moveTo>
                  <a:pt x="4621" y="1"/>
                </a:moveTo>
                <a:lnTo>
                  <a:pt x="4621" y="1620"/>
                </a:lnTo>
                <a:lnTo>
                  <a:pt x="3763" y="1620"/>
                </a:lnTo>
                <a:lnTo>
                  <a:pt x="3763" y="858"/>
                </a:lnTo>
                <a:lnTo>
                  <a:pt x="1549" y="858"/>
                </a:lnTo>
                <a:lnTo>
                  <a:pt x="1549" y="2335"/>
                </a:lnTo>
                <a:lnTo>
                  <a:pt x="1" y="2335"/>
                </a:lnTo>
                <a:lnTo>
                  <a:pt x="1" y="6074"/>
                </a:lnTo>
                <a:lnTo>
                  <a:pt x="4621" y="6074"/>
                </a:lnTo>
                <a:lnTo>
                  <a:pt x="4621" y="9146"/>
                </a:lnTo>
                <a:lnTo>
                  <a:pt x="6169" y="9146"/>
                </a:lnTo>
                <a:lnTo>
                  <a:pt x="6169" y="10598"/>
                </a:lnTo>
                <a:lnTo>
                  <a:pt x="8407" y="10598"/>
                </a:lnTo>
                <a:lnTo>
                  <a:pt x="8407" y="9860"/>
                </a:lnTo>
                <a:lnTo>
                  <a:pt x="9264" y="9860"/>
                </a:lnTo>
                <a:lnTo>
                  <a:pt x="9264" y="11479"/>
                </a:lnTo>
                <a:lnTo>
                  <a:pt x="11503" y="11479"/>
                </a:lnTo>
                <a:lnTo>
                  <a:pt x="11503" y="5359"/>
                </a:lnTo>
                <a:lnTo>
                  <a:pt x="6859" y="5359"/>
                </a:lnTo>
                <a:lnTo>
                  <a:pt x="68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276" name="Google Shape;4276;p67"/>
          <p:cNvGrpSpPr/>
          <p:nvPr/>
        </p:nvGrpSpPr>
        <p:grpSpPr>
          <a:xfrm>
            <a:off x="1095639" y="3660349"/>
            <a:ext cx="337742" cy="185697"/>
            <a:chOff x="1781439" y="3660349"/>
            <a:chExt cx="337742" cy="185697"/>
          </a:xfrm>
        </p:grpSpPr>
        <p:sp>
          <p:nvSpPr>
            <p:cNvPr id="4277" name="Google Shape;4277;p67"/>
            <p:cNvSpPr/>
            <p:nvPr/>
          </p:nvSpPr>
          <p:spPr>
            <a:xfrm>
              <a:off x="2023150" y="3660349"/>
              <a:ext cx="96027" cy="104412"/>
            </a:xfrm>
            <a:custGeom>
              <a:rect b="b" l="l" r="r" t="t"/>
              <a:pathLst>
                <a:path extrusionOk="0" h="3549" w="3264">
                  <a:moveTo>
                    <a:pt x="2621" y="691"/>
                  </a:moveTo>
                  <a:lnTo>
                    <a:pt x="2621" y="2144"/>
                  </a:lnTo>
                  <a:lnTo>
                    <a:pt x="2168" y="2144"/>
                  </a:lnTo>
                  <a:lnTo>
                    <a:pt x="1692" y="2620"/>
                  </a:lnTo>
                  <a:lnTo>
                    <a:pt x="1215" y="2144"/>
                  </a:lnTo>
                  <a:lnTo>
                    <a:pt x="692" y="2144"/>
                  </a:lnTo>
                  <a:lnTo>
                    <a:pt x="692" y="691"/>
                  </a:lnTo>
                  <a:close/>
                  <a:moveTo>
                    <a:pt x="1" y="0"/>
                  </a:moveTo>
                  <a:lnTo>
                    <a:pt x="1" y="2787"/>
                  </a:lnTo>
                  <a:lnTo>
                    <a:pt x="930" y="2787"/>
                  </a:lnTo>
                  <a:lnTo>
                    <a:pt x="1668" y="3549"/>
                  </a:lnTo>
                  <a:lnTo>
                    <a:pt x="2406" y="2787"/>
                  </a:lnTo>
                  <a:lnTo>
                    <a:pt x="3264" y="2787"/>
                  </a:lnTo>
                  <a:lnTo>
                    <a:pt x="32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8" name="Google Shape;4278;p67"/>
            <p:cNvSpPr/>
            <p:nvPr/>
          </p:nvSpPr>
          <p:spPr>
            <a:xfrm>
              <a:off x="1901971" y="3661055"/>
              <a:ext cx="96704" cy="104412"/>
            </a:xfrm>
            <a:custGeom>
              <a:rect b="b" l="l" r="r" t="t"/>
              <a:pathLst>
                <a:path extrusionOk="0" h="3549" w="3287">
                  <a:moveTo>
                    <a:pt x="2596" y="667"/>
                  </a:moveTo>
                  <a:lnTo>
                    <a:pt x="2596" y="2120"/>
                  </a:lnTo>
                  <a:lnTo>
                    <a:pt x="2143" y="2120"/>
                  </a:lnTo>
                  <a:lnTo>
                    <a:pt x="1667" y="2596"/>
                  </a:lnTo>
                  <a:lnTo>
                    <a:pt x="1191" y="2120"/>
                  </a:lnTo>
                  <a:lnTo>
                    <a:pt x="667" y="2120"/>
                  </a:lnTo>
                  <a:lnTo>
                    <a:pt x="667" y="667"/>
                  </a:lnTo>
                  <a:close/>
                  <a:moveTo>
                    <a:pt x="0" y="0"/>
                  </a:moveTo>
                  <a:lnTo>
                    <a:pt x="0" y="2787"/>
                  </a:lnTo>
                  <a:lnTo>
                    <a:pt x="929" y="2787"/>
                  </a:lnTo>
                  <a:lnTo>
                    <a:pt x="1667" y="3549"/>
                  </a:lnTo>
                  <a:lnTo>
                    <a:pt x="2429" y="2787"/>
                  </a:lnTo>
                  <a:lnTo>
                    <a:pt x="3286" y="2787"/>
                  </a:lnTo>
                  <a:lnTo>
                    <a:pt x="328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79" name="Google Shape;4279;p67"/>
            <p:cNvSpPr/>
            <p:nvPr/>
          </p:nvSpPr>
          <p:spPr>
            <a:xfrm>
              <a:off x="1781439" y="3661055"/>
              <a:ext cx="96027" cy="104412"/>
            </a:xfrm>
            <a:custGeom>
              <a:rect b="b" l="l" r="r" t="t"/>
              <a:pathLst>
                <a:path extrusionOk="0" h="3549" w="3264">
                  <a:moveTo>
                    <a:pt x="2597" y="667"/>
                  </a:moveTo>
                  <a:lnTo>
                    <a:pt x="2597" y="2120"/>
                  </a:lnTo>
                  <a:lnTo>
                    <a:pt x="2144" y="2120"/>
                  </a:lnTo>
                  <a:lnTo>
                    <a:pt x="1668" y="2596"/>
                  </a:lnTo>
                  <a:lnTo>
                    <a:pt x="1192" y="2120"/>
                  </a:lnTo>
                  <a:lnTo>
                    <a:pt x="644" y="2120"/>
                  </a:lnTo>
                  <a:lnTo>
                    <a:pt x="644" y="667"/>
                  </a:lnTo>
                  <a:close/>
                  <a:moveTo>
                    <a:pt x="1" y="0"/>
                  </a:moveTo>
                  <a:lnTo>
                    <a:pt x="1" y="2787"/>
                  </a:lnTo>
                  <a:lnTo>
                    <a:pt x="930" y="2787"/>
                  </a:lnTo>
                  <a:lnTo>
                    <a:pt x="1668" y="3549"/>
                  </a:lnTo>
                  <a:lnTo>
                    <a:pt x="2406" y="2787"/>
                  </a:lnTo>
                  <a:lnTo>
                    <a:pt x="3264" y="2787"/>
                  </a:lnTo>
                  <a:lnTo>
                    <a:pt x="32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80" name="Google Shape;4280;p67"/>
            <p:cNvSpPr/>
            <p:nvPr/>
          </p:nvSpPr>
          <p:spPr>
            <a:xfrm>
              <a:off x="1781439" y="3782940"/>
              <a:ext cx="337742" cy="63106"/>
            </a:xfrm>
            <a:custGeom>
              <a:rect b="b" l="l" r="r" t="t"/>
              <a:pathLst>
                <a:path extrusionOk="0" h="2145" w="11480">
                  <a:moveTo>
                    <a:pt x="3597" y="692"/>
                  </a:moveTo>
                  <a:lnTo>
                    <a:pt x="3597" y="1454"/>
                  </a:lnTo>
                  <a:lnTo>
                    <a:pt x="644" y="1454"/>
                  </a:lnTo>
                  <a:lnTo>
                    <a:pt x="644" y="692"/>
                  </a:lnTo>
                  <a:close/>
                  <a:moveTo>
                    <a:pt x="7241" y="715"/>
                  </a:moveTo>
                  <a:lnTo>
                    <a:pt x="7241" y="1477"/>
                  </a:lnTo>
                  <a:lnTo>
                    <a:pt x="4288" y="1477"/>
                  </a:lnTo>
                  <a:lnTo>
                    <a:pt x="4288" y="715"/>
                  </a:lnTo>
                  <a:close/>
                  <a:moveTo>
                    <a:pt x="10837" y="715"/>
                  </a:moveTo>
                  <a:lnTo>
                    <a:pt x="10837" y="1477"/>
                  </a:lnTo>
                  <a:lnTo>
                    <a:pt x="7884" y="1477"/>
                  </a:lnTo>
                  <a:lnTo>
                    <a:pt x="7884" y="715"/>
                  </a:lnTo>
                  <a:close/>
                  <a:moveTo>
                    <a:pt x="1" y="1"/>
                  </a:moveTo>
                  <a:lnTo>
                    <a:pt x="1" y="2144"/>
                  </a:lnTo>
                  <a:lnTo>
                    <a:pt x="11480" y="2144"/>
                  </a:lnTo>
                  <a:lnTo>
                    <a:pt x="1148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281" name="Google Shape;4281;p67"/>
          <p:cNvSpPr/>
          <p:nvPr/>
        </p:nvSpPr>
        <p:spPr>
          <a:xfrm>
            <a:off x="1093550" y="4164777"/>
            <a:ext cx="339830" cy="339154"/>
          </a:xfrm>
          <a:custGeom>
            <a:rect b="b" l="l" r="r" t="t"/>
            <a:pathLst>
              <a:path extrusionOk="0" h="11528" w="11551">
                <a:moveTo>
                  <a:pt x="5478" y="691"/>
                </a:moveTo>
                <a:lnTo>
                  <a:pt x="5478" y="2501"/>
                </a:lnTo>
                <a:lnTo>
                  <a:pt x="6240" y="3240"/>
                </a:lnTo>
                <a:lnTo>
                  <a:pt x="5478" y="3978"/>
                </a:lnTo>
                <a:lnTo>
                  <a:pt x="5478" y="5502"/>
                </a:lnTo>
                <a:lnTo>
                  <a:pt x="4239" y="5502"/>
                </a:lnTo>
                <a:lnTo>
                  <a:pt x="3215" y="4478"/>
                </a:lnTo>
                <a:lnTo>
                  <a:pt x="2215" y="5502"/>
                </a:lnTo>
                <a:lnTo>
                  <a:pt x="763" y="5502"/>
                </a:lnTo>
                <a:cubicBezTo>
                  <a:pt x="882" y="2906"/>
                  <a:pt x="2930" y="858"/>
                  <a:pt x="5478" y="691"/>
                </a:cubicBezTo>
                <a:close/>
                <a:moveTo>
                  <a:pt x="6121" y="715"/>
                </a:moveTo>
                <a:cubicBezTo>
                  <a:pt x="8693" y="858"/>
                  <a:pt x="10765" y="2906"/>
                  <a:pt x="10884" y="5502"/>
                </a:cubicBezTo>
                <a:lnTo>
                  <a:pt x="9145" y="5502"/>
                </a:lnTo>
                <a:lnTo>
                  <a:pt x="8407" y="6240"/>
                </a:lnTo>
                <a:lnTo>
                  <a:pt x="7669" y="5502"/>
                </a:lnTo>
                <a:lnTo>
                  <a:pt x="6121" y="5502"/>
                </a:lnTo>
                <a:lnTo>
                  <a:pt x="6121" y="4264"/>
                </a:lnTo>
                <a:lnTo>
                  <a:pt x="7121" y="3240"/>
                </a:lnTo>
                <a:lnTo>
                  <a:pt x="6121" y="2216"/>
                </a:lnTo>
                <a:lnTo>
                  <a:pt x="6121" y="715"/>
                </a:lnTo>
                <a:close/>
                <a:moveTo>
                  <a:pt x="10836" y="6121"/>
                </a:moveTo>
                <a:cubicBezTo>
                  <a:pt x="10669" y="8669"/>
                  <a:pt x="8645" y="10646"/>
                  <a:pt x="6145" y="10812"/>
                </a:cubicBezTo>
                <a:lnTo>
                  <a:pt x="6145" y="9169"/>
                </a:lnTo>
                <a:lnTo>
                  <a:pt x="5406" y="8431"/>
                </a:lnTo>
                <a:lnTo>
                  <a:pt x="6145" y="7669"/>
                </a:lnTo>
                <a:lnTo>
                  <a:pt x="6145" y="6121"/>
                </a:lnTo>
                <a:lnTo>
                  <a:pt x="7383" y="6121"/>
                </a:lnTo>
                <a:lnTo>
                  <a:pt x="8407" y="7145"/>
                </a:lnTo>
                <a:lnTo>
                  <a:pt x="9407" y="6121"/>
                </a:lnTo>
                <a:close/>
                <a:moveTo>
                  <a:pt x="3215" y="5454"/>
                </a:moveTo>
                <a:lnTo>
                  <a:pt x="3978" y="6192"/>
                </a:lnTo>
                <a:lnTo>
                  <a:pt x="5478" y="6192"/>
                </a:lnTo>
                <a:lnTo>
                  <a:pt x="5478" y="7431"/>
                </a:lnTo>
                <a:lnTo>
                  <a:pt x="4478" y="8455"/>
                </a:lnTo>
                <a:lnTo>
                  <a:pt x="5478" y="9455"/>
                </a:lnTo>
                <a:lnTo>
                  <a:pt x="5478" y="10836"/>
                </a:lnTo>
                <a:cubicBezTo>
                  <a:pt x="2977" y="10646"/>
                  <a:pt x="953" y="8669"/>
                  <a:pt x="763" y="6192"/>
                </a:cubicBezTo>
                <a:lnTo>
                  <a:pt x="2477" y="6192"/>
                </a:lnTo>
                <a:lnTo>
                  <a:pt x="3215" y="5454"/>
                </a:lnTo>
                <a:close/>
                <a:moveTo>
                  <a:pt x="5707" y="0"/>
                </a:moveTo>
                <a:cubicBezTo>
                  <a:pt x="4233" y="0"/>
                  <a:pt x="2768" y="639"/>
                  <a:pt x="1715" y="1692"/>
                </a:cubicBezTo>
                <a:cubicBezTo>
                  <a:pt x="596" y="2787"/>
                  <a:pt x="0" y="4287"/>
                  <a:pt x="0" y="5835"/>
                </a:cubicBezTo>
                <a:cubicBezTo>
                  <a:pt x="48" y="7359"/>
                  <a:pt x="643" y="8788"/>
                  <a:pt x="1739" y="9860"/>
                </a:cubicBezTo>
                <a:cubicBezTo>
                  <a:pt x="2769" y="10866"/>
                  <a:pt x="4235" y="11528"/>
                  <a:pt x="5709" y="11528"/>
                </a:cubicBezTo>
                <a:cubicBezTo>
                  <a:pt x="5735" y="11528"/>
                  <a:pt x="5761" y="11527"/>
                  <a:pt x="5787" y="11527"/>
                </a:cubicBezTo>
                <a:cubicBezTo>
                  <a:pt x="5813" y="11527"/>
                  <a:pt x="5838" y="11528"/>
                  <a:pt x="5863" y="11528"/>
                </a:cubicBezTo>
                <a:cubicBezTo>
                  <a:pt x="7293" y="11528"/>
                  <a:pt x="8783" y="10866"/>
                  <a:pt x="9836" y="9860"/>
                </a:cubicBezTo>
                <a:cubicBezTo>
                  <a:pt x="10908" y="8788"/>
                  <a:pt x="11503" y="7359"/>
                  <a:pt x="11551" y="5835"/>
                </a:cubicBezTo>
                <a:lnTo>
                  <a:pt x="11551" y="5502"/>
                </a:lnTo>
                <a:cubicBezTo>
                  <a:pt x="11431" y="4073"/>
                  <a:pt x="10908" y="2716"/>
                  <a:pt x="9860" y="1692"/>
                </a:cubicBezTo>
                <a:cubicBezTo>
                  <a:pt x="8830" y="662"/>
                  <a:pt x="7317" y="0"/>
                  <a:pt x="5864" y="0"/>
                </a:cubicBezTo>
                <a:cubicBezTo>
                  <a:pt x="5839" y="0"/>
                  <a:pt x="5813" y="0"/>
                  <a:pt x="5787" y="1"/>
                </a:cubicBezTo>
                <a:cubicBezTo>
                  <a:pt x="5761" y="0"/>
                  <a:pt x="5734" y="0"/>
                  <a:pt x="57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82" name="Google Shape;4282;p67"/>
          <p:cNvSpPr/>
          <p:nvPr/>
        </p:nvSpPr>
        <p:spPr>
          <a:xfrm>
            <a:off x="1868144" y="4128355"/>
            <a:ext cx="270399" cy="339124"/>
          </a:xfrm>
          <a:custGeom>
            <a:rect b="b" l="l" r="r" t="t"/>
            <a:pathLst>
              <a:path extrusionOk="0" h="11527" w="9191">
                <a:moveTo>
                  <a:pt x="1706" y="735"/>
                </a:moveTo>
                <a:cubicBezTo>
                  <a:pt x="1732" y="735"/>
                  <a:pt x="1758" y="736"/>
                  <a:pt x="1785" y="739"/>
                </a:cubicBezTo>
                <a:cubicBezTo>
                  <a:pt x="2261" y="762"/>
                  <a:pt x="2666" y="1191"/>
                  <a:pt x="2666" y="1691"/>
                </a:cubicBezTo>
                <a:lnTo>
                  <a:pt x="2666" y="2644"/>
                </a:lnTo>
                <a:lnTo>
                  <a:pt x="1713" y="2644"/>
                </a:lnTo>
                <a:cubicBezTo>
                  <a:pt x="1237" y="2644"/>
                  <a:pt x="808" y="2239"/>
                  <a:pt x="761" y="1739"/>
                </a:cubicBezTo>
                <a:cubicBezTo>
                  <a:pt x="738" y="1194"/>
                  <a:pt x="1170" y="735"/>
                  <a:pt x="1706" y="735"/>
                </a:cubicBezTo>
                <a:close/>
                <a:moveTo>
                  <a:pt x="7552" y="2667"/>
                </a:moveTo>
                <a:cubicBezTo>
                  <a:pt x="7567" y="2667"/>
                  <a:pt x="7581" y="2667"/>
                  <a:pt x="7596" y="2668"/>
                </a:cubicBezTo>
                <a:cubicBezTo>
                  <a:pt x="8072" y="2691"/>
                  <a:pt x="8429" y="3072"/>
                  <a:pt x="8453" y="3525"/>
                </a:cubicBezTo>
                <a:cubicBezTo>
                  <a:pt x="8477" y="4096"/>
                  <a:pt x="8048" y="4549"/>
                  <a:pt x="7500" y="4549"/>
                </a:cubicBezTo>
                <a:lnTo>
                  <a:pt x="6548" y="4549"/>
                </a:lnTo>
                <a:lnTo>
                  <a:pt x="6548" y="3620"/>
                </a:lnTo>
                <a:lnTo>
                  <a:pt x="6572" y="3620"/>
                </a:lnTo>
                <a:cubicBezTo>
                  <a:pt x="6572" y="3087"/>
                  <a:pt x="7023" y="2667"/>
                  <a:pt x="7552" y="2667"/>
                </a:cubicBezTo>
                <a:close/>
                <a:moveTo>
                  <a:pt x="1744" y="4834"/>
                </a:moveTo>
                <a:cubicBezTo>
                  <a:pt x="1757" y="4834"/>
                  <a:pt x="1771" y="4834"/>
                  <a:pt x="1785" y="4835"/>
                </a:cubicBezTo>
                <a:cubicBezTo>
                  <a:pt x="2261" y="4859"/>
                  <a:pt x="2666" y="5311"/>
                  <a:pt x="2666" y="5787"/>
                </a:cubicBezTo>
                <a:lnTo>
                  <a:pt x="2666" y="6740"/>
                </a:lnTo>
                <a:lnTo>
                  <a:pt x="1713" y="6740"/>
                </a:lnTo>
                <a:cubicBezTo>
                  <a:pt x="1237" y="6740"/>
                  <a:pt x="808" y="6359"/>
                  <a:pt x="761" y="5859"/>
                </a:cubicBezTo>
                <a:cubicBezTo>
                  <a:pt x="738" y="5301"/>
                  <a:pt x="1191" y="4834"/>
                  <a:pt x="1744" y="4834"/>
                </a:cubicBezTo>
                <a:close/>
                <a:moveTo>
                  <a:pt x="7541" y="6834"/>
                </a:moveTo>
                <a:cubicBezTo>
                  <a:pt x="8094" y="6834"/>
                  <a:pt x="8547" y="7301"/>
                  <a:pt x="8501" y="7835"/>
                </a:cubicBezTo>
                <a:cubicBezTo>
                  <a:pt x="8453" y="8288"/>
                  <a:pt x="8000" y="8716"/>
                  <a:pt x="7524" y="8716"/>
                </a:cubicBezTo>
                <a:lnTo>
                  <a:pt x="6595" y="8716"/>
                </a:lnTo>
                <a:lnTo>
                  <a:pt x="6595" y="7788"/>
                </a:lnTo>
                <a:cubicBezTo>
                  <a:pt x="6595" y="7311"/>
                  <a:pt x="7000" y="6859"/>
                  <a:pt x="7500" y="6835"/>
                </a:cubicBezTo>
                <a:cubicBezTo>
                  <a:pt x="7514" y="6835"/>
                  <a:pt x="7528" y="6834"/>
                  <a:pt x="7541" y="6834"/>
                </a:cubicBezTo>
                <a:close/>
                <a:moveTo>
                  <a:pt x="1706" y="8975"/>
                </a:moveTo>
                <a:cubicBezTo>
                  <a:pt x="1732" y="8975"/>
                  <a:pt x="1758" y="8976"/>
                  <a:pt x="1785" y="8978"/>
                </a:cubicBezTo>
                <a:cubicBezTo>
                  <a:pt x="2261" y="9002"/>
                  <a:pt x="2666" y="9455"/>
                  <a:pt x="2666" y="9931"/>
                </a:cubicBezTo>
                <a:lnTo>
                  <a:pt x="2666" y="10884"/>
                </a:lnTo>
                <a:lnTo>
                  <a:pt x="1713" y="10884"/>
                </a:lnTo>
                <a:cubicBezTo>
                  <a:pt x="1237" y="10884"/>
                  <a:pt x="808" y="10503"/>
                  <a:pt x="761" y="9979"/>
                </a:cubicBezTo>
                <a:cubicBezTo>
                  <a:pt x="738" y="9434"/>
                  <a:pt x="1170" y="8975"/>
                  <a:pt x="1706" y="8975"/>
                </a:cubicBezTo>
                <a:close/>
                <a:moveTo>
                  <a:pt x="4262" y="0"/>
                </a:moveTo>
                <a:lnTo>
                  <a:pt x="4262" y="2596"/>
                </a:lnTo>
                <a:lnTo>
                  <a:pt x="3309" y="2596"/>
                </a:lnTo>
                <a:lnTo>
                  <a:pt x="3309" y="1691"/>
                </a:lnTo>
                <a:cubicBezTo>
                  <a:pt x="3309" y="858"/>
                  <a:pt x="2714" y="167"/>
                  <a:pt x="1880" y="48"/>
                </a:cubicBezTo>
                <a:cubicBezTo>
                  <a:pt x="1813" y="40"/>
                  <a:pt x="1746" y="36"/>
                  <a:pt x="1680" y="36"/>
                </a:cubicBezTo>
                <a:cubicBezTo>
                  <a:pt x="747" y="36"/>
                  <a:pt x="0" y="803"/>
                  <a:pt x="23" y="1715"/>
                </a:cubicBezTo>
                <a:cubicBezTo>
                  <a:pt x="46" y="2572"/>
                  <a:pt x="808" y="3287"/>
                  <a:pt x="1666" y="3287"/>
                </a:cubicBezTo>
                <a:lnTo>
                  <a:pt x="4262" y="3287"/>
                </a:lnTo>
                <a:lnTo>
                  <a:pt x="4262" y="6716"/>
                </a:lnTo>
                <a:lnTo>
                  <a:pt x="3309" y="6716"/>
                </a:lnTo>
                <a:lnTo>
                  <a:pt x="3309" y="5787"/>
                </a:lnTo>
                <a:cubicBezTo>
                  <a:pt x="3309" y="4954"/>
                  <a:pt x="2714" y="4263"/>
                  <a:pt x="1880" y="4144"/>
                </a:cubicBezTo>
                <a:cubicBezTo>
                  <a:pt x="1813" y="4136"/>
                  <a:pt x="1746" y="4132"/>
                  <a:pt x="1680" y="4132"/>
                </a:cubicBezTo>
                <a:cubicBezTo>
                  <a:pt x="747" y="4132"/>
                  <a:pt x="0" y="4899"/>
                  <a:pt x="23" y="5811"/>
                </a:cubicBezTo>
                <a:cubicBezTo>
                  <a:pt x="46" y="6692"/>
                  <a:pt x="808" y="7383"/>
                  <a:pt x="1666" y="7383"/>
                </a:cubicBezTo>
                <a:lnTo>
                  <a:pt x="4262" y="7383"/>
                </a:lnTo>
                <a:lnTo>
                  <a:pt x="4262" y="10836"/>
                </a:lnTo>
                <a:lnTo>
                  <a:pt x="3309" y="10836"/>
                </a:lnTo>
                <a:lnTo>
                  <a:pt x="3309" y="9931"/>
                </a:lnTo>
                <a:cubicBezTo>
                  <a:pt x="3309" y="9098"/>
                  <a:pt x="2714" y="8407"/>
                  <a:pt x="1880" y="8288"/>
                </a:cubicBezTo>
                <a:cubicBezTo>
                  <a:pt x="1813" y="8280"/>
                  <a:pt x="1746" y="8276"/>
                  <a:pt x="1680" y="8276"/>
                </a:cubicBezTo>
                <a:cubicBezTo>
                  <a:pt x="747" y="8276"/>
                  <a:pt x="0" y="9043"/>
                  <a:pt x="23" y="9955"/>
                </a:cubicBezTo>
                <a:cubicBezTo>
                  <a:pt x="46" y="10812"/>
                  <a:pt x="808" y="11527"/>
                  <a:pt x="1666" y="11527"/>
                </a:cubicBezTo>
                <a:lnTo>
                  <a:pt x="4928" y="11527"/>
                </a:lnTo>
                <a:lnTo>
                  <a:pt x="4928" y="9359"/>
                </a:lnTo>
                <a:lnTo>
                  <a:pt x="7500" y="9359"/>
                </a:lnTo>
                <a:cubicBezTo>
                  <a:pt x="8381" y="9359"/>
                  <a:pt x="9144" y="8645"/>
                  <a:pt x="9144" y="7740"/>
                </a:cubicBezTo>
                <a:cubicBezTo>
                  <a:pt x="9166" y="6885"/>
                  <a:pt x="8445" y="6137"/>
                  <a:pt x="7582" y="6137"/>
                </a:cubicBezTo>
                <a:cubicBezTo>
                  <a:pt x="7531" y="6137"/>
                  <a:pt x="7480" y="6139"/>
                  <a:pt x="7429" y="6145"/>
                </a:cubicBezTo>
                <a:cubicBezTo>
                  <a:pt x="6572" y="6216"/>
                  <a:pt x="5929" y="6930"/>
                  <a:pt x="5929" y="7788"/>
                </a:cubicBezTo>
                <a:lnTo>
                  <a:pt x="5929" y="8716"/>
                </a:lnTo>
                <a:lnTo>
                  <a:pt x="4976" y="8716"/>
                </a:lnTo>
                <a:lnTo>
                  <a:pt x="4976" y="5263"/>
                </a:lnTo>
                <a:lnTo>
                  <a:pt x="7524" y="5263"/>
                </a:lnTo>
                <a:cubicBezTo>
                  <a:pt x="8381" y="5263"/>
                  <a:pt x="9144" y="4573"/>
                  <a:pt x="9167" y="3668"/>
                </a:cubicBezTo>
                <a:cubicBezTo>
                  <a:pt x="9191" y="2730"/>
                  <a:pt x="8452" y="1976"/>
                  <a:pt x="7520" y="1976"/>
                </a:cubicBezTo>
                <a:cubicBezTo>
                  <a:pt x="7505" y="1976"/>
                  <a:pt x="7491" y="1977"/>
                  <a:pt x="7477" y="1977"/>
                </a:cubicBezTo>
                <a:cubicBezTo>
                  <a:pt x="6595" y="2001"/>
                  <a:pt x="5881" y="2763"/>
                  <a:pt x="5881" y="3620"/>
                </a:cubicBezTo>
                <a:lnTo>
                  <a:pt x="5881" y="4549"/>
                </a:lnTo>
                <a:lnTo>
                  <a:pt x="4928" y="4549"/>
                </a:lnTo>
                <a:lnTo>
                  <a:pt x="492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283" name="Google Shape;4283;p67"/>
          <p:cNvGrpSpPr/>
          <p:nvPr/>
        </p:nvGrpSpPr>
        <p:grpSpPr>
          <a:xfrm>
            <a:off x="2591489" y="4129767"/>
            <a:ext cx="320203" cy="295667"/>
            <a:chOff x="2972489" y="4129767"/>
            <a:chExt cx="320203" cy="295667"/>
          </a:xfrm>
        </p:grpSpPr>
        <p:sp>
          <p:nvSpPr>
            <p:cNvPr id="4284" name="Google Shape;4284;p67"/>
            <p:cNvSpPr/>
            <p:nvPr/>
          </p:nvSpPr>
          <p:spPr>
            <a:xfrm>
              <a:off x="2972489" y="4362358"/>
              <a:ext cx="63076" cy="63076"/>
            </a:xfrm>
            <a:custGeom>
              <a:rect b="b" l="l" r="r" t="t"/>
              <a:pathLst>
                <a:path extrusionOk="0" h="2144" w="2144">
                  <a:moveTo>
                    <a:pt x="1072" y="691"/>
                  </a:moveTo>
                  <a:cubicBezTo>
                    <a:pt x="1287" y="691"/>
                    <a:pt x="1453" y="858"/>
                    <a:pt x="1453" y="1072"/>
                  </a:cubicBezTo>
                  <a:cubicBezTo>
                    <a:pt x="1453" y="1286"/>
                    <a:pt x="1287" y="1453"/>
                    <a:pt x="1072" y="1453"/>
                  </a:cubicBezTo>
                  <a:cubicBezTo>
                    <a:pt x="858" y="1453"/>
                    <a:pt x="691" y="1286"/>
                    <a:pt x="691" y="1072"/>
                  </a:cubicBezTo>
                  <a:cubicBezTo>
                    <a:pt x="691" y="882"/>
                    <a:pt x="834" y="691"/>
                    <a:pt x="1072" y="691"/>
                  </a:cubicBezTo>
                  <a:close/>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85" name="Google Shape;4285;p67"/>
            <p:cNvSpPr/>
            <p:nvPr/>
          </p:nvSpPr>
          <p:spPr>
            <a:xfrm>
              <a:off x="2972489" y="4284602"/>
              <a:ext cx="63076" cy="63076"/>
            </a:xfrm>
            <a:custGeom>
              <a:rect b="b" l="l" r="r" t="t"/>
              <a:pathLst>
                <a:path extrusionOk="0" h="2144" w="2144">
                  <a:moveTo>
                    <a:pt x="1072" y="691"/>
                  </a:moveTo>
                  <a:cubicBezTo>
                    <a:pt x="1287" y="691"/>
                    <a:pt x="1453" y="857"/>
                    <a:pt x="1453" y="1072"/>
                  </a:cubicBezTo>
                  <a:cubicBezTo>
                    <a:pt x="1453" y="1286"/>
                    <a:pt x="1287" y="1453"/>
                    <a:pt x="1072" y="1453"/>
                  </a:cubicBezTo>
                  <a:cubicBezTo>
                    <a:pt x="858" y="1453"/>
                    <a:pt x="691" y="1286"/>
                    <a:pt x="691" y="1072"/>
                  </a:cubicBezTo>
                  <a:cubicBezTo>
                    <a:pt x="691" y="857"/>
                    <a:pt x="834" y="691"/>
                    <a:pt x="1072" y="691"/>
                  </a:cubicBezTo>
                  <a:close/>
                  <a:moveTo>
                    <a:pt x="1072" y="0"/>
                  </a:moveTo>
                  <a:cubicBezTo>
                    <a:pt x="477" y="0"/>
                    <a:pt x="1" y="476"/>
                    <a:pt x="1" y="1072"/>
                  </a:cubicBezTo>
                  <a:cubicBezTo>
                    <a:pt x="1" y="1667"/>
                    <a:pt x="477" y="2143"/>
                    <a:pt x="1072" y="2143"/>
                  </a:cubicBezTo>
                  <a:cubicBezTo>
                    <a:pt x="1668" y="2143"/>
                    <a:pt x="2144" y="1667"/>
                    <a:pt x="2144" y="1072"/>
                  </a:cubicBezTo>
                  <a:cubicBezTo>
                    <a:pt x="2144" y="476"/>
                    <a:pt x="1668"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86" name="Google Shape;4286;p67"/>
            <p:cNvSpPr/>
            <p:nvPr/>
          </p:nvSpPr>
          <p:spPr>
            <a:xfrm>
              <a:off x="2972489" y="4206817"/>
              <a:ext cx="63076" cy="63076"/>
            </a:xfrm>
            <a:custGeom>
              <a:rect b="b" l="l" r="r" t="t"/>
              <a:pathLst>
                <a:path extrusionOk="0" h="2144" w="2144">
                  <a:moveTo>
                    <a:pt x="1072" y="691"/>
                  </a:moveTo>
                  <a:cubicBezTo>
                    <a:pt x="1287" y="691"/>
                    <a:pt x="1453" y="858"/>
                    <a:pt x="1453" y="1072"/>
                  </a:cubicBezTo>
                  <a:cubicBezTo>
                    <a:pt x="1453" y="1287"/>
                    <a:pt x="1287" y="1453"/>
                    <a:pt x="1072" y="1453"/>
                  </a:cubicBezTo>
                  <a:cubicBezTo>
                    <a:pt x="858" y="1453"/>
                    <a:pt x="691" y="1287"/>
                    <a:pt x="691" y="1072"/>
                  </a:cubicBezTo>
                  <a:cubicBezTo>
                    <a:pt x="691" y="858"/>
                    <a:pt x="834" y="691"/>
                    <a:pt x="1072" y="691"/>
                  </a:cubicBezTo>
                  <a:close/>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87" name="Google Shape;4287;p67"/>
            <p:cNvSpPr/>
            <p:nvPr/>
          </p:nvSpPr>
          <p:spPr>
            <a:xfrm>
              <a:off x="3057953" y="4362358"/>
              <a:ext cx="63106" cy="63076"/>
            </a:xfrm>
            <a:custGeom>
              <a:rect b="b" l="l" r="r" t="t"/>
              <a:pathLst>
                <a:path extrusionOk="0" h="2144" w="2145">
                  <a:moveTo>
                    <a:pt x="1073" y="691"/>
                  </a:moveTo>
                  <a:cubicBezTo>
                    <a:pt x="1287" y="691"/>
                    <a:pt x="1477" y="858"/>
                    <a:pt x="1477" y="1072"/>
                  </a:cubicBezTo>
                  <a:cubicBezTo>
                    <a:pt x="1477" y="1286"/>
                    <a:pt x="1287" y="1453"/>
                    <a:pt x="1073" y="1453"/>
                  </a:cubicBezTo>
                  <a:cubicBezTo>
                    <a:pt x="882" y="1453"/>
                    <a:pt x="692" y="1286"/>
                    <a:pt x="692" y="1072"/>
                  </a:cubicBezTo>
                  <a:cubicBezTo>
                    <a:pt x="692" y="882"/>
                    <a:pt x="858" y="691"/>
                    <a:pt x="1073" y="691"/>
                  </a:cubicBezTo>
                  <a:close/>
                  <a:moveTo>
                    <a:pt x="1073" y="0"/>
                  </a:moveTo>
                  <a:cubicBezTo>
                    <a:pt x="477" y="0"/>
                    <a:pt x="1" y="477"/>
                    <a:pt x="1" y="1072"/>
                  </a:cubicBezTo>
                  <a:cubicBezTo>
                    <a:pt x="1" y="1667"/>
                    <a:pt x="477" y="2144"/>
                    <a:pt x="1073" y="2144"/>
                  </a:cubicBezTo>
                  <a:cubicBezTo>
                    <a:pt x="1668" y="2144"/>
                    <a:pt x="2144" y="1667"/>
                    <a:pt x="2144" y="1072"/>
                  </a:cubicBezTo>
                  <a:cubicBezTo>
                    <a:pt x="2144" y="477"/>
                    <a:pt x="1668"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88" name="Google Shape;4288;p67"/>
            <p:cNvSpPr/>
            <p:nvPr/>
          </p:nvSpPr>
          <p:spPr>
            <a:xfrm>
              <a:off x="3057953" y="4284602"/>
              <a:ext cx="63106" cy="63076"/>
            </a:xfrm>
            <a:custGeom>
              <a:rect b="b" l="l" r="r" t="t"/>
              <a:pathLst>
                <a:path extrusionOk="0" h="2144" w="2145">
                  <a:moveTo>
                    <a:pt x="1073" y="691"/>
                  </a:moveTo>
                  <a:cubicBezTo>
                    <a:pt x="1287" y="691"/>
                    <a:pt x="1477" y="857"/>
                    <a:pt x="1477" y="1072"/>
                  </a:cubicBezTo>
                  <a:cubicBezTo>
                    <a:pt x="1477" y="1286"/>
                    <a:pt x="1287" y="1453"/>
                    <a:pt x="1073" y="1453"/>
                  </a:cubicBezTo>
                  <a:cubicBezTo>
                    <a:pt x="882" y="1453"/>
                    <a:pt x="692" y="1286"/>
                    <a:pt x="692" y="1072"/>
                  </a:cubicBezTo>
                  <a:cubicBezTo>
                    <a:pt x="692" y="857"/>
                    <a:pt x="858" y="691"/>
                    <a:pt x="1073" y="691"/>
                  </a:cubicBezTo>
                  <a:close/>
                  <a:moveTo>
                    <a:pt x="1073" y="0"/>
                  </a:moveTo>
                  <a:cubicBezTo>
                    <a:pt x="477" y="0"/>
                    <a:pt x="1" y="476"/>
                    <a:pt x="1" y="1072"/>
                  </a:cubicBezTo>
                  <a:cubicBezTo>
                    <a:pt x="1" y="1667"/>
                    <a:pt x="477" y="2143"/>
                    <a:pt x="1073" y="2143"/>
                  </a:cubicBezTo>
                  <a:cubicBezTo>
                    <a:pt x="1668" y="2143"/>
                    <a:pt x="2144" y="1667"/>
                    <a:pt x="2144" y="1072"/>
                  </a:cubicBezTo>
                  <a:cubicBezTo>
                    <a:pt x="2144" y="476"/>
                    <a:pt x="1668"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89" name="Google Shape;4289;p67"/>
            <p:cNvSpPr/>
            <p:nvPr/>
          </p:nvSpPr>
          <p:spPr>
            <a:xfrm>
              <a:off x="3144152" y="4362358"/>
              <a:ext cx="63076" cy="63076"/>
            </a:xfrm>
            <a:custGeom>
              <a:rect b="b" l="l" r="r" t="t"/>
              <a:pathLst>
                <a:path extrusionOk="0" h="2144" w="2144">
                  <a:moveTo>
                    <a:pt x="1072" y="691"/>
                  </a:moveTo>
                  <a:cubicBezTo>
                    <a:pt x="1262" y="691"/>
                    <a:pt x="1453" y="858"/>
                    <a:pt x="1453" y="1072"/>
                  </a:cubicBezTo>
                  <a:cubicBezTo>
                    <a:pt x="1453" y="1286"/>
                    <a:pt x="1262" y="1453"/>
                    <a:pt x="1072" y="1453"/>
                  </a:cubicBezTo>
                  <a:cubicBezTo>
                    <a:pt x="857" y="1453"/>
                    <a:pt x="667" y="1286"/>
                    <a:pt x="667" y="1072"/>
                  </a:cubicBezTo>
                  <a:cubicBezTo>
                    <a:pt x="691" y="882"/>
                    <a:pt x="857" y="691"/>
                    <a:pt x="1072" y="691"/>
                  </a:cubicBezTo>
                  <a:close/>
                  <a:moveTo>
                    <a:pt x="1072" y="0"/>
                  </a:moveTo>
                  <a:cubicBezTo>
                    <a:pt x="476" y="0"/>
                    <a:pt x="0" y="477"/>
                    <a:pt x="0" y="1072"/>
                  </a:cubicBezTo>
                  <a:cubicBezTo>
                    <a:pt x="0" y="1667"/>
                    <a:pt x="476" y="2144"/>
                    <a:pt x="1072" y="2144"/>
                  </a:cubicBezTo>
                  <a:cubicBezTo>
                    <a:pt x="1667" y="2144"/>
                    <a:pt x="2143" y="1667"/>
                    <a:pt x="2143" y="1072"/>
                  </a:cubicBezTo>
                  <a:cubicBezTo>
                    <a:pt x="2143"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90" name="Google Shape;4290;p67"/>
            <p:cNvSpPr/>
            <p:nvPr/>
          </p:nvSpPr>
          <p:spPr>
            <a:xfrm>
              <a:off x="3144152" y="4284602"/>
              <a:ext cx="63076" cy="63076"/>
            </a:xfrm>
            <a:custGeom>
              <a:rect b="b" l="l" r="r" t="t"/>
              <a:pathLst>
                <a:path extrusionOk="0" h="2144" w="2144">
                  <a:moveTo>
                    <a:pt x="1072" y="691"/>
                  </a:moveTo>
                  <a:cubicBezTo>
                    <a:pt x="1262" y="691"/>
                    <a:pt x="1453" y="857"/>
                    <a:pt x="1453" y="1072"/>
                  </a:cubicBezTo>
                  <a:cubicBezTo>
                    <a:pt x="1453" y="1286"/>
                    <a:pt x="1262" y="1453"/>
                    <a:pt x="1072" y="1453"/>
                  </a:cubicBezTo>
                  <a:cubicBezTo>
                    <a:pt x="857" y="1453"/>
                    <a:pt x="667" y="1286"/>
                    <a:pt x="667" y="1072"/>
                  </a:cubicBezTo>
                  <a:cubicBezTo>
                    <a:pt x="667" y="857"/>
                    <a:pt x="857" y="691"/>
                    <a:pt x="1072" y="691"/>
                  </a:cubicBezTo>
                  <a:close/>
                  <a:moveTo>
                    <a:pt x="1072" y="0"/>
                  </a:moveTo>
                  <a:cubicBezTo>
                    <a:pt x="476" y="0"/>
                    <a:pt x="0" y="476"/>
                    <a:pt x="0" y="1072"/>
                  </a:cubicBezTo>
                  <a:cubicBezTo>
                    <a:pt x="0" y="1667"/>
                    <a:pt x="476" y="2143"/>
                    <a:pt x="1072" y="2143"/>
                  </a:cubicBezTo>
                  <a:cubicBezTo>
                    <a:pt x="1667" y="2143"/>
                    <a:pt x="2143" y="1667"/>
                    <a:pt x="2143" y="1072"/>
                  </a:cubicBezTo>
                  <a:cubicBezTo>
                    <a:pt x="2143" y="476"/>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91" name="Google Shape;4291;p67"/>
            <p:cNvSpPr/>
            <p:nvPr/>
          </p:nvSpPr>
          <p:spPr>
            <a:xfrm>
              <a:off x="3144152" y="4206817"/>
              <a:ext cx="63076" cy="63076"/>
            </a:xfrm>
            <a:custGeom>
              <a:rect b="b" l="l" r="r" t="t"/>
              <a:pathLst>
                <a:path extrusionOk="0" h="2144" w="2144">
                  <a:moveTo>
                    <a:pt x="1072" y="691"/>
                  </a:moveTo>
                  <a:cubicBezTo>
                    <a:pt x="1262" y="691"/>
                    <a:pt x="1453" y="858"/>
                    <a:pt x="1453" y="1072"/>
                  </a:cubicBezTo>
                  <a:cubicBezTo>
                    <a:pt x="1453" y="1287"/>
                    <a:pt x="1262" y="1453"/>
                    <a:pt x="1072" y="1453"/>
                  </a:cubicBezTo>
                  <a:cubicBezTo>
                    <a:pt x="857" y="1453"/>
                    <a:pt x="667" y="1287"/>
                    <a:pt x="667" y="1072"/>
                  </a:cubicBezTo>
                  <a:cubicBezTo>
                    <a:pt x="691" y="858"/>
                    <a:pt x="857" y="691"/>
                    <a:pt x="1072" y="691"/>
                  </a:cubicBezTo>
                  <a:close/>
                  <a:moveTo>
                    <a:pt x="1072" y="1"/>
                  </a:moveTo>
                  <a:cubicBezTo>
                    <a:pt x="476" y="1"/>
                    <a:pt x="0" y="477"/>
                    <a:pt x="0" y="1072"/>
                  </a:cubicBezTo>
                  <a:cubicBezTo>
                    <a:pt x="0" y="1668"/>
                    <a:pt x="476" y="2144"/>
                    <a:pt x="1072" y="2144"/>
                  </a:cubicBezTo>
                  <a:cubicBezTo>
                    <a:pt x="1667" y="2144"/>
                    <a:pt x="2143" y="1668"/>
                    <a:pt x="2143" y="1072"/>
                  </a:cubicBezTo>
                  <a:cubicBezTo>
                    <a:pt x="2143" y="477"/>
                    <a:pt x="1667"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92" name="Google Shape;4292;p67"/>
            <p:cNvSpPr/>
            <p:nvPr/>
          </p:nvSpPr>
          <p:spPr>
            <a:xfrm>
              <a:off x="3229616" y="4362358"/>
              <a:ext cx="63076" cy="63076"/>
            </a:xfrm>
            <a:custGeom>
              <a:rect b="b" l="l" r="r" t="t"/>
              <a:pathLst>
                <a:path extrusionOk="0" h="2144" w="2144">
                  <a:moveTo>
                    <a:pt x="1072" y="691"/>
                  </a:moveTo>
                  <a:cubicBezTo>
                    <a:pt x="1286" y="691"/>
                    <a:pt x="1477" y="858"/>
                    <a:pt x="1477" y="1072"/>
                  </a:cubicBezTo>
                  <a:cubicBezTo>
                    <a:pt x="1477" y="1286"/>
                    <a:pt x="1286" y="1453"/>
                    <a:pt x="1072" y="1453"/>
                  </a:cubicBezTo>
                  <a:cubicBezTo>
                    <a:pt x="882" y="1453"/>
                    <a:pt x="691" y="1286"/>
                    <a:pt x="691" y="1072"/>
                  </a:cubicBezTo>
                  <a:cubicBezTo>
                    <a:pt x="691" y="882"/>
                    <a:pt x="882" y="691"/>
                    <a:pt x="1072" y="691"/>
                  </a:cubicBezTo>
                  <a:close/>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93" name="Google Shape;4293;p67"/>
            <p:cNvSpPr/>
            <p:nvPr/>
          </p:nvSpPr>
          <p:spPr>
            <a:xfrm>
              <a:off x="3229616" y="4284602"/>
              <a:ext cx="63076" cy="63076"/>
            </a:xfrm>
            <a:custGeom>
              <a:rect b="b" l="l" r="r" t="t"/>
              <a:pathLst>
                <a:path extrusionOk="0" h="2144" w="2144">
                  <a:moveTo>
                    <a:pt x="1072" y="691"/>
                  </a:moveTo>
                  <a:cubicBezTo>
                    <a:pt x="1286" y="691"/>
                    <a:pt x="1477" y="857"/>
                    <a:pt x="1477" y="1072"/>
                  </a:cubicBezTo>
                  <a:cubicBezTo>
                    <a:pt x="1477" y="1286"/>
                    <a:pt x="1286" y="1453"/>
                    <a:pt x="1072" y="1453"/>
                  </a:cubicBezTo>
                  <a:cubicBezTo>
                    <a:pt x="882" y="1453"/>
                    <a:pt x="691" y="1286"/>
                    <a:pt x="691" y="1072"/>
                  </a:cubicBezTo>
                  <a:cubicBezTo>
                    <a:pt x="691" y="857"/>
                    <a:pt x="882" y="691"/>
                    <a:pt x="1072" y="691"/>
                  </a:cubicBezTo>
                  <a:close/>
                  <a:moveTo>
                    <a:pt x="1072" y="0"/>
                  </a:moveTo>
                  <a:cubicBezTo>
                    <a:pt x="477" y="0"/>
                    <a:pt x="0" y="476"/>
                    <a:pt x="0" y="1072"/>
                  </a:cubicBezTo>
                  <a:cubicBezTo>
                    <a:pt x="0" y="1667"/>
                    <a:pt x="477" y="2143"/>
                    <a:pt x="1072" y="2143"/>
                  </a:cubicBezTo>
                  <a:cubicBezTo>
                    <a:pt x="1667" y="2143"/>
                    <a:pt x="2144" y="1667"/>
                    <a:pt x="2144" y="1072"/>
                  </a:cubicBezTo>
                  <a:cubicBezTo>
                    <a:pt x="2144" y="476"/>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94" name="Google Shape;4294;p67"/>
            <p:cNvSpPr/>
            <p:nvPr/>
          </p:nvSpPr>
          <p:spPr>
            <a:xfrm>
              <a:off x="3229616" y="4206817"/>
              <a:ext cx="63076" cy="63076"/>
            </a:xfrm>
            <a:custGeom>
              <a:rect b="b" l="l" r="r" t="t"/>
              <a:pathLst>
                <a:path extrusionOk="0" h="2144" w="2144">
                  <a:moveTo>
                    <a:pt x="1072" y="691"/>
                  </a:moveTo>
                  <a:cubicBezTo>
                    <a:pt x="1286" y="691"/>
                    <a:pt x="1477" y="858"/>
                    <a:pt x="1477" y="1072"/>
                  </a:cubicBezTo>
                  <a:cubicBezTo>
                    <a:pt x="1477" y="1287"/>
                    <a:pt x="1286" y="1453"/>
                    <a:pt x="1072" y="1453"/>
                  </a:cubicBezTo>
                  <a:cubicBezTo>
                    <a:pt x="882" y="1453"/>
                    <a:pt x="691" y="1287"/>
                    <a:pt x="691" y="1072"/>
                  </a:cubicBezTo>
                  <a:cubicBezTo>
                    <a:pt x="691" y="858"/>
                    <a:pt x="882" y="691"/>
                    <a:pt x="1072" y="691"/>
                  </a:cubicBezTo>
                  <a:close/>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95" name="Google Shape;4295;p67"/>
            <p:cNvSpPr/>
            <p:nvPr/>
          </p:nvSpPr>
          <p:spPr>
            <a:xfrm>
              <a:off x="3229616" y="4129767"/>
              <a:ext cx="63076" cy="63076"/>
            </a:xfrm>
            <a:custGeom>
              <a:rect b="b" l="l" r="r" t="t"/>
              <a:pathLst>
                <a:path extrusionOk="0" h="2144" w="2144">
                  <a:moveTo>
                    <a:pt x="1072" y="691"/>
                  </a:moveTo>
                  <a:cubicBezTo>
                    <a:pt x="1286" y="691"/>
                    <a:pt x="1477" y="857"/>
                    <a:pt x="1477" y="1072"/>
                  </a:cubicBezTo>
                  <a:cubicBezTo>
                    <a:pt x="1477" y="1286"/>
                    <a:pt x="1286" y="1453"/>
                    <a:pt x="1072" y="1453"/>
                  </a:cubicBezTo>
                  <a:cubicBezTo>
                    <a:pt x="882" y="1453"/>
                    <a:pt x="691" y="1286"/>
                    <a:pt x="691" y="1072"/>
                  </a:cubicBezTo>
                  <a:cubicBezTo>
                    <a:pt x="691" y="857"/>
                    <a:pt x="882" y="691"/>
                    <a:pt x="1072" y="691"/>
                  </a:cubicBezTo>
                  <a:close/>
                  <a:moveTo>
                    <a:pt x="1072" y="0"/>
                  </a:moveTo>
                  <a:cubicBezTo>
                    <a:pt x="477" y="0"/>
                    <a:pt x="0" y="476"/>
                    <a:pt x="0" y="1072"/>
                  </a:cubicBezTo>
                  <a:cubicBezTo>
                    <a:pt x="0" y="1667"/>
                    <a:pt x="477" y="2143"/>
                    <a:pt x="1072" y="2143"/>
                  </a:cubicBezTo>
                  <a:cubicBezTo>
                    <a:pt x="1667" y="2143"/>
                    <a:pt x="2144" y="1667"/>
                    <a:pt x="2144" y="1072"/>
                  </a:cubicBezTo>
                  <a:cubicBezTo>
                    <a:pt x="2144" y="476"/>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296" name="Google Shape;4296;p67"/>
          <p:cNvSpPr/>
          <p:nvPr/>
        </p:nvSpPr>
        <p:spPr>
          <a:xfrm>
            <a:off x="3281266" y="4129767"/>
            <a:ext cx="338418" cy="337712"/>
          </a:xfrm>
          <a:custGeom>
            <a:rect b="b" l="l" r="r" t="t"/>
            <a:pathLst>
              <a:path extrusionOk="0" h="11479" w="11503">
                <a:moveTo>
                  <a:pt x="10169" y="2429"/>
                </a:moveTo>
                <a:cubicBezTo>
                  <a:pt x="10360" y="2429"/>
                  <a:pt x="10550" y="2620"/>
                  <a:pt x="10550" y="2834"/>
                </a:cubicBezTo>
                <a:cubicBezTo>
                  <a:pt x="10550" y="3024"/>
                  <a:pt x="10360" y="3215"/>
                  <a:pt x="10169" y="3215"/>
                </a:cubicBezTo>
                <a:cubicBezTo>
                  <a:pt x="9955" y="3215"/>
                  <a:pt x="9764" y="3024"/>
                  <a:pt x="9764" y="2834"/>
                </a:cubicBezTo>
                <a:cubicBezTo>
                  <a:pt x="9764" y="2620"/>
                  <a:pt x="9931" y="2429"/>
                  <a:pt x="10169" y="2429"/>
                </a:cubicBezTo>
                <a:close/>
                <a:moveTo>
                  <a:pt x="8669" y="4763"/>
                </a:moveTo>
                <a:cubicBezTo>
                  <a:pt x="8883" y="4763"/>
                  <a:pt x="9050" y="4930"/>
                  <a:pt x="9050" y="5144"/>
                </a:cubicBezTo>
                <a:cubicBezTo>
                  <a:pt x="9050" y="5358"/>
                  <a:pt x="8883" y="5525"/>
                  <a:pt x="8669" y="5525"/>
                </a:cubicBezTo>
                <a:cubicBezTo>
                  <a:pt x="8454" y="5525"/>
                  <a:pt x="8288" y="5358"/>
                  <a:pt x="8288" y="5144"/>
                </a:cubicBezTo>
                <a:cubicBezTo>
                  <a:pt x="8288" y="4930"/>
                  <a:pt x="8454" y="4763"/>
                  <a:pt x="8669" y="4763"/>
                </a:cubicBezTo>
                <a:close/>
                <a:moveTo>
                  <a:pt x="4335" y="5358"/>
                </a:moveTo>
                <a:cubicBezTo>
                  <a:pt x="4525" y="5358"/>
                  <a:pt x="4716" y="5525"/>
                  <a:pt x="4716" y="5739"/>
                </a:cubicBezTo>
                <a:cubicBezTo>
                  <a:pt x="4716" y="5954"/>
                  <a:pt x="4525" y="6120"/>
                  <a:pt x="4335" y="6120"/>
                </a:cubicBezTo>
                <a:cubicBezTo>
                  <a:pt x="4120" y="6120"/>
                  <a:pt x="3930" y="5954"/>
                  <a:pt x="3930" y="5739"/>
                </a:cubicBezTo>
                <a:cubicBezTo>
                  <a:pt x="3906" y="5525"/>
                  <a:pt x="4096" y="5358"/>
                  <a:pt x="4335" y="5358"/>
                </a:cubicBezTo>
                <a:close/>
                <a:moveTo>
                  <a:pt x="6716" y="6811"/>
                </a:moveTo>
                <a:cubicBezTo>
                  <a:pt x="6906" y="6811"/>
                  <a:pt x="7097" y="6978"/>
                  <a:pt x="7097" y="7192"/>
                </a:cubicBezTo>
                <a:cubicBezTo>
                  <a:pt x="7097" y="7406"/>
                  <a:pt x="6906" y="7573"/>
                  <a:pt x="6716" y="7573"/>
                </a:cubicBezTo>
                <a:cubicBezTo>
                  <a:pt x="6502" y="7573"/>
                  <a:pt x="6311" y="7406"/>
                  <a:pt x="6311" y="7192"/>
                </a:cubicBezTo>
                <a:cubicBezTo>
                  <a:pt x="6311" y="6978"/>
                  <a:pt x="6478" y="6811"/>
                  <a:pt x="6716" y="6811"/>
                </a:cubicBezTo>
                <a:close/>
                <a:moveTo>
                  <a:pt x="2715" y="7740"/>
                </a:moveTo>
                <a:cubicBezTo>
                  <a:pt x="2929" y="7740"/>
                  <a:pt x="3096" y="7906"/>
                  <a:pt x="3096" y="8121"/>
                </a:cubicBezTo>
                <a:cubicBezTo>
                  <a:pt x="3096" y="8335"/>
                  <a:pt x="2929" y="8502"/>
                  <a:pt x="2715" y="8502"/>
                </a:cubicBezTo>
                <a:cubicBezTo>
                  <a:pt x="2501" y="8502"/>
                  <a:pt x="2334" y="8335"/>
                  <a:pt x="2334" y="8121"/>
                </a:cubicBezTo>
                <a:cubicBezTo>
                  <a:pt x="2334" y="7906"/>
                  <a:pt x="2501" y="7740"/>
                  <a:pt x="2715" y="7740"/>
                </a:cubicBezTo>
                <a:close/>
                <a:moveTo>
                  <a:pt x="0" y="0"/>
                </a:moveTo>
                <a:lnTo>
                  <a:pt x="0" y="11479"/>
                </a:lnTo>
                <a:lnTo>
                  <a:pt x="11503" y="11479"/>
                </a:lnTo>
                <a:lnTo>
                  <a:pt x="11503" y="10264"/>
                </a:lnTo>
                <a:lnTo>
                  <a:pt x="10836" y="10264"/>
                </a:lnTo>
                <a:lnTo>
                  <a:pt x="10836" y="10288"/>
                </a:lnTo>
                <a:lnTo>
                  <a:pt x="10836" y="10836"/>
                </a:lnTo>
                <a:lnTo>
                  <a:pt x="691" y="10836"/>
                </a:lnTo>
                <a:lnTo>
                  <a:pt x="691" y="9883"/>
                </a:lnTo>
                <a:lnTo>
                  <a:pt x="2072" y="8954"/>
                </a:lnTo>
                <a:cubicBezTo>
                  <a:pt x="2243" y="9082"/>
                  <a:pt x="2490" y="9172"/>
                  <a:pt x="2746" y="9172"/>
                </a:cubicBezTo>
                <a:cubicBezTo>
                  <a:pt x="2775" y="9172"/>
                  <a:pt x="2805" y="9171"/>
                  <a:pt x="2834" y="9169"/>
                </a:cubicBezTo>
                <a:cubicBezTo>
                  <a:pt x="3334" y="9097"/>
                  <a:pt x="3739" y="8716"/>
                  <a:pt x="3787" y="8216"/>
                </a:cubicBezTo>
                <a:cubicBezTo>
                  <a:pt x="3811" y="7930"/>
                  <a:pt x="3739" y="7668"/>
                  <a:pt x="3620" y="7478"/>
                </a:cubicBezTo>
                <a:lnTo>
                  <a:pt x="4049" y="6716"/>
                </a:lnTo>
                <a:cubicBezTo>
                  <a:pt x="4144" y="6740"/>
                  <a:pt x="4239" y="6740"/>
                  <a:pt x="4335" y="6740"/>
                </a:cubicBezTo>
                <a:cubicBezTo>
                  <a:pt x="4596" y="6740"/>
                  <a:pt x="4835" y="6668"/>
                  <a:pt x="5001" y="6478"/>
                </a:cubicBezTo>
                <a:lnTo>
                  <a:pt x="5644" y="6930"/>
                </a:lnTo>
                <a:cubicBezTo>
                  <a:pt x="5597" y="7073"/>
                  <a:pt x="5597" y="7216"/>
                  <a:pt x="5644" y="7382"/>
                </a:cubicBezTo>
                <a:cubicBezTo>
                  <a:pt x="5716" y="7787"/>
                  <a:pt x="6049" y="8121"/>
                  <a:pt x="6478" y="8168"/>
                </a:cubicBezTo>
                <a:cubicBezTo>
                  <a:pt x="6542" y="8180"/>
                  <a:pt x="6606" y="8186"/>
                  <a:pt x="6669" y="8186"/>
                </a:cubicBezTo>
                <a:cubicBezTo>
                  <a:pt x="7234" y="8186"/>
                  <a:pt x="7716" y="7723"/>
                  <a:pt x="7716" y="7144"/>
                </a:cubicBezTo>
                <a:cubicBezTo>
                  <a:pt x="7716" y="6954"/>
                  <a:pt x="7692" y="6811"/>
                  <a:pt x="7597" y="6692"/>
                </a:cubicBezTo>
                <a:lnTo>
                  <a:pt x="8169" y="6073"/>
                </a:lnTo>
                <a:cubicBezTo>
                  <a:pt x="8289" y="6124"/>
                  <a:pt x="8434" y="6163"/>
                  <a:pt x="8585" y="6163"/>
                </a:cubicBezTo>
                <a:cubicBezTo>
                  <a:pt x="8644" y="6163"/>
                  <a:pt x="8704" y="6157"/>
                  <a:pt x="8764" y="6144"/>
                </a:cubicBezTo>
                <a:cubicBezTo>
                  <a:pt x="9240" y="6097"/>
                  <a:pt x="9621" y="5715"/>
                  <a:pt x="9693" y="5239"/>
                </a:cubicBezTo>
                <a:cubicBezTo>
                  <a:pt x="9717" y="4906"/>
                  <a:pt x="9621" y="4620"/>
                  <a:pt x="9407" y="4406"/>
                </a:cubicBezTo>
                <a:lnTo>
                  <a:pt x="9836" y="3810"/>
                </a:lnTo>
                <a:cubicBezTo>
                  <a:pt x="9907" y="3822"/>
                  <a:pt x="9979" y="3828"/>
                  <a:pt x="10056" y="3828"/>
                </a:cubicBezTo>
                <a:cubicBezTo>
                  <a:pt x="10133" y="3828"/>
                  <a:pt x="10217" y="3822"/>
                  <a:pt x="10312" y="3810"/>
                </a:cubicBezTo>
                <a:cubicBezTo>
                  <a:pt x="10717" y="3715"/>
                  <a:pt x="11050" y="3382"/>
                  <a:pt x="11145" y="2977"/>
                </a:cubicBezTo>
                <a:cubicBezTo>
                  <a:pt x="11277" y="2319"/>
                  <a:pt x="10762" y="1701"/>
                  <a:pt x="10121" y="1701"/>
                </a:cubicBezTo>
                <a:cubicBezTo>
                  <a:pt x="10067" y="1701"/>
                  <a:pt x="10011" y="1705"/>
                  <a:pt x="9955" y="1715"/>
                </a:cubicBezTo>
                <a:cubicBezTo>
                  <a:pt x="9478" y="1786"/>
                  <a:pt x="9097" y="2167"/>
                  <a:pt x="9026" y="2667"/>
                </a:cubicBezTo>
                <a:cubicBezTo>
                  <a:pt x="9002" y="2977"/>
                  <a:pt x="9097" y="3239"/>
                  <a:pt x="9264" y="3453"/>
                </a:cubicBezTo>
                <a:lnTo>
                  <a:pt x="8859" y="4072"/>
                </a:lnTo>
                <a:cubicBezTo>
                  <a:pt x="8788" y="4048"/>
                  <a:pt x="8693" y="4048"/>
                  <a:pt x="8645" y="4048"/>
                </a:cubicBezTo>
                <a:cubicBezTo>
                  <a:pt x="8050" y="4048"/>
                  <a:pt x="7573" y="4525"/>
                  <a:pt x="7573" y="5120"/>
                </a:cubicBezTo>
                <a:cubicBezTo>
                  <a:pt x="7573" y="5287"/>
                  <a:pt x="7621" y="5477"/>
                  <a:pt x="7692" y="5620"/>
                </a:cubicBezTo>
                <a:lnTo>
                  <a:pt x="7145" y="6216"/>
                </a:lnTo>
                <a:cubicBezTo>
                  <a:pt x="7002" y="6120"/>
                  <a:pt x="6835" y="6097"/>
                  <a:pt x="6668" y="6097"/>
                </a:cubicBezTo>
                <a:cubicBezTo>
                  <a:pt x="6406" y="6097"/>
                  <a:pt x="6168" y="6192"/>
                  <a:pt x="5954" y="6358"/>
                </a:cubicBezTo>
                <a:lnTo>
                  <a:pt x="5335" y="5906"/>
                </a:lnTo>
                <a:cubicBezTo>
                  <a:pt x="5359" y="5787"/>
                  <a:pt x="5359" y="5692"/>
                  <a:pt x="5335" y="5549"/>
                </a:cubicBezTo>
                <a:cubicBezTo>
                  <a:pt x="5287" y="5096"/>
                  <a:pt x="4882" y="4691"/>
                  <a:pt x="4382" y="4644"/>
                </a:cubicBezTo>
                <a:cubicBezTo>
                  <a:pt x="4344" y="4639"/>
                  <a:pt x="4306" y="4637"/>
                  <a:pt x="4269" y="4637"/>
                </a:cubicBezTo>
                <a:cubicBezTo>
                  <a:pt x="3698" y="4637"/>
                  <a:pt x="3215" y="5134"/>
                  <a:pt x="3215" y="5715"/>
                </a:cubicBezTo>
                <a:cubicBezTo>
                  <a:pt x="3215" y="5977"/>
                  <a:pt x="3310" y="6192"/>
                  <a:pt x="3453" y="6382"/>
                </a:cubicBezTo>
                <a:lnTo>
                  <a:pt x="3049" y="7073"/>
                </a:lnTo>
                <a:cubicBezTo>
                  <a:pt x="2953" y="7049"/>
                  <a:pt x="2834" y="7025"/>
                  <a:pt x="2715" y="7025"/>
                </a:cubicBezTo>
                <a:cubicBezTo>
                  <a:pt x="2120" y="7025"/>
                  <a:pt x="1643" y="7502"/>
                  <a:pt x="1643" y="8097"/>
                </a:cubicBezTo>
                <a:cubicBezTo>
                  <a:pt x="1643" y="8168"/>
                  <a:pt x="1643" y="8264"/>
                  <a:pt x="1667" y="8359"/>
                </a:cubicBezTo>
                <a:lnTo>
                  <a:pt x="691" y="9002"/>
                </a:lnTo>
                <a:lnTo>
                  <a:pt x="691" y="691"/>
                </a:lnTo>
                <a:lnTo>
                  <a:pt x="1239" y="691"/>
                </a:lnTo>
                <a:lnTo>
                  <a:pt x="12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297" name="Google Shape;4297;p67"/>
          <p:cNvSpPr/>
          <p:nvPr/>
        </p:nvSpPr>
        <p:spPr>
          <a:xfrm>
            <a:off x="4045298" y="4129767"/>
            <a:ext cx="339830" cy="339801"/>
          </a:xfrm>
          <a:custGeom>
            <a:rect b="b" l="l" r="r" t="t"/>
            <a:pathLst>
              <a:path extrusionOk="0" h="11550" w="11551">
                <a:moveTo>
                  <a:pt x="6121" y="2072"/>
                </a:moveTo>
                <a:cubicBezTo>
                  <a:pt x="8002" y="2262"/>
                  <a:pt x="9455" y="3810"/>
                  <a:pt x="9455" y="5715"/>
                </a:cubicBezTo>
                <a:cubicBezTo>
                  <a:pt x="9455" y="6358"/>
                  <a:pt x="9288" y="6954"/>
                  <a:pt x="8978" y="7502"/>
                </a:cubicBezTo>
                <a:lnTo>
                  <a:pt x="6121" y="5573"/>
                </a:lnTo>
                <a:lnTo>
                  <a:pt x="6121" y="2072"/>
                </a:lnTo>
                <a:close/>
                <a:moveTo>
                  <a:pt x="6121" y="691"/>
                </a:moveTo>
                <a:cubicBezTo>
                  <a:pt x="8788" y="857"/>
                  <a:pt x="10860" y="3072"/>
                  <a:pt x="10860" y="5739"/>
                </a:cubicBezTo>
                <a:cubicBezTo>
                  <a:pt x="10860" y="6692"/>
                  <a:pt x="10598" y="7597"/>
                  <a:pt x="10145" y="8335"/>
                </a:cubicBezTo>
                <a:lnTo>
                  <a:pt x="9526" y="7906"/>
                </a:lnTo>
                <a:cubicBezTo>
                  <a:pt x="9883" y="7287"/>
                  <a:pt x="10121" y="6549"/>
                  <a:pt x="10121" y="5739"/>
                </a:cubicBezTo>
                <a:cubicBezTo>
                  <a:pt x="10121" y="3453"/>
                  <a:pt x="8359" y="1596"/>
                  <a:pt x="6121" y="1429"/>
                </a:cubicBezTo>
                <a:lnTo>
                  <a:pt x="6121" y="691"/>
                </a:lnTo>
                <a:close/>
                <a:moveTo>
                  <a:pt x="5454" y="2120"/>
                </a:moveTo>
                <a:lnTo>
                  <a:pt x="5454" y="5715"/>
                </a:lnTo>
                <a:lnTo>
                  <a:pt x="4739" y="9264"/>
                </a:lnTo>
                <a:cubicBezTo>
                  <a:pt x="3215" y="8811"/>
                  <a:pt x="2120" y="7406"/>
                  <a:pt x="2120" y="5739"/>
                </a:cubicBezTo>
                <a:cubicBezTo>
                  <a:pt x="2120" y="3834"/>
                  <a:pt x="3572" y="2262"/>
                  <a:pt x="5454" y="2120"/>
                </a:cubicBezTo>
                <a:close/>
                <a:moveTo>
                  <a:pt x="6002" y="6311"/>
                </a:moveTo>
                <a:lnTo>
                  <a:pt x="8597" y="8097"/>
                </a:lnTo>
                <a:cubicBezTo>
                  <a:pt x="7907" y="8907"/>
                  <a:pt x="6907" y="9407"/>
                  <a:pt x="5811" y="9407"/>
                </a:cubicBezTo>
                <a:cubicBezTo>
                  <a:pt x="5692" y="9407"/>
                  <a:pt x="5525" y="9407"/>
                  <a:pt x="5406" y="9383"/>
                </a:cubicBezTo>
                <a:lnTo>
                  <a:pt x="6002" y="6311"/>
                </a:lnTo>
                <a:close/>
                <a:moveTo>
                  <a:pt x="5454" y="691"/>
                </a:moveTo>
                <a:lnTo>
                  <a:pt x="5454" y="1429"/>
                </a:lnTo>
                <a:cubicBezTo>
                  <a:pt x="3215" y="1596"/>
                  <a:pt x="1453" y="3477"/>
                  <a:pt x="1453" y="5739"/>
                </a:cubicBezTo>
                <a:cubicBezTo>
                  <a:pt x="1453" y="7692"/>
                  <a:pt x="2787" y="9407"/>
                  <a:pt x="4620" y="9907"/>
                </a:cubicBezTo>
                <a:lnTo>
                  <a:pt x="4454" y="10621"/>
                </a:lnTo>
                <a:cubicBezTo>
                  <a:pt x="2287" y="10050"/>
                  <a:pt x="715" y="8097"/>
                  <a:pt x="715" y="5739"/>
                </a:cubicBezTo>
                <a:cubicBezTo>
                  <a:pt x="715" y="3072"/>
                  <a:pt x="2787" y="857"/>
                  <a:pt x="5454" y="691"/>
                </a:cubicBezTo>
                <a:close/>
                <a:moveTo>
                  <a:pt x="9169" y="8478"/>
                </a:moveTo>
                <a:lnTo>
                  <a:pt x="9788" y="8883"/>
                </a:lnTo>
                <a:cubicBezTo>
                  <a:pt x="8835" y="10050"/>
                  <a:pt x="7407" y="10836"/>
                  <a:pt x="5811" y="10836"/>
                </a:cubicBezTo>
                <a:cubicBezTo>
                  <a:pt x="5573" y="10836"/>
                  <a:pt x="5359" y="10812"/>
                  <a:pt x="5120" y="10764"/>
                </a:cubicBezTo>
                <a:lnTo>
                  <a:pt x="5263" y="10050"/>
                </a:lnTo>
                <a:cubicBezTo>
                  <a:pt x="5454" y="10074"/>
                  <a:pt x="5621" y="10074"/>
                  <a:pt x="5811" y="10074"/>
                </a:cubicBezTo>
                <a:cubicBezTo>
                  <a:pt x="7168" y="10074"/>
                  <a:pt x="8359" y="9454"/>
                  <a:pt x="9169" y="8478"/>
                </a:cubicBezTo>
                <a:close/>
                <a:moveTo>
                  <a:pt x="5763" y="0"/>
                </a:moveTo>
                <a:cubicBezTo>
                  <a:pt x="4215" y="0"/>
                  <a:pt x="2787" y="595"/>
                  <a:pt x="1691" y="1691"/>
                </a:cubicBezTo>
                <a:cubicBezTo>
                  <a:pt x="620" y="2763"/>
                  <a:pt x="0" y="4215"/>
                  <a:pt x="0" y="5763"/>
                </a:cubicBezTo>
                <a:cubicBezTo>
                  <a:pt x="0" y="7311"/>
                  <a:pt x="596" y="8740"/>
                  <a:pt x="1691" y="9859"/>
                </a:cubicBezTo>
                <a:cubicBezTo>
                  <a:pt x="2763" y="10931"/>
                  <a:pt x="4215" y="11550"/>
                  <a:pt x="5763" y="11550"/>
                </a:cubicBezTo>
                <a:cubicBezTo>
                  <a:pt x="7311" y="11550"/>
                  <a:pt x="8740" y="10955"/>
                  <a:pt x="9860" y="9859"/>
                </a:cubicBezTo>
                <a:cubicBezTo>
                  <a:pt x="10931" y="8788"/>
                  <a:pt x="11550" y="7311"/>
                  <a:pt x="11550" y="5763"/>
                </a:cubicBezTo>
                <a:cubicBezTo>
                  <a:pt x="11550" y="4215"/>
                  <a:pt x="10955" y="2763"/>
                  <a:pt x="9860" y="1691"/>
                </a:cubicBezTo>
                <a:cubicBezTo>
                  <a:pt x="8788" y="619"/>
                  <a:pt x="7311" y="0"/>
                  <a:pt x="5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298" name="Google Shape;4298;p67"/>
          <p:cNvGrpSpPr/>
          <p:nvPr/>
        </p:nvGrpSpPr>
        <p:grpSpPr>
          <a:xfrm>
            <a:off x="4780588" y="4129767"/>
            <a:ext cx="339153" cy="337712"/>
            <a:chOff x="4704388" y="4129767"/>
            <a:chExt cx="339153" cy="337712"/>
          </a:xfrm>
        </p:grpSpPr>
        <p:sp>
          <p:nvSpPr>
            <p:cNvPr id="4299" name="Google Shape;4299;p67"/>
            <p:cNvSpPr/>
            <p:nvPr/>
          </p:nvSpPr>
          <p:spPr>
            <a:xfrm>
              <a:off x="4704388" y="4129767"/>
              <a:ext cx="64489" cy="337712"/>
            </a:xfrm>
            <a:custGeom>
              <a:rect b="b" l="l" r="r" t="t"/>
              <a:pathLst>
                <a:path extrusionOk="0" h="11479" w="2192">
                  <a:moveTo>
                    <a:pt x="1073" y="1953"/>
                  </a:moveTo>
                  <a:cubicBezTo>
                    <a:pt x="1287" y="1953"/>
                    <a:pt x="1477" y="2143"/>
                    <a:pt x="1477" y="2334"/>
                  </a:cubicBezTo>
                  <a:cubicBezTo>
                    <a:pt x="1477" y="2548"/>
                    <a:pt x="1287" y="2739"/>
                    <a:pt x="1073" y="2739"/>
                  </a:cubicBezTo>
                  <a:cubicBezTo>
                    <a:pt x="882" y="2739"/>
                    <a:pt x="692" y="2548"/>
                    <a:pt x="692" y="2334"/>
                  </a:cubicBezTo>
                  <a:cubicBezTo>
                    <a:pt x="692" y="2143"/>
                    <a:pt x="882" y="1953"/>
                    <a:pt x="1073" y="1953"/>
                  </a:cubicBezTo>
                  <a:close/>
                  <a:moveTo>
                    <a:pt x="1073" y="5358"/>
                  </a:moveTo>
                  <a:cubicBezTo>
                    <a:pt x="1287" y="5358"/>
                    <a:pt x="1477" y="5525"/>
                    <a:pt x="1477" y="5739"/>
                  </a:cubicBezTo>
                  <a:cubicBezTo>
                    <a:pt x="1477" y="5954"/>
                    <a:pt x="1311" y="6120"/>
                    <a:pt x="1073" y="6120"/>
                  </a:cubicBezTo>
                  <a:cubicBezTo>
                    <a:pt x="882" y="6120"/>
                    <a:pt x="692" y="5954"/>
                    <a:pt x="692" y="5739"/>
                  </a:cubicBezTo>
                  <a:cubicBezTo>
                    <a:pt x="692" y="5525"/>
                    <a:pt x="882" y="5358"/>
                    <a:pt x="1073" y="5358"/>
                  </a:cubicBezTo>
                  <a:close/>
                  <a:moveTo>
                    <a:pt x="1073" y="8716"/>
                  </a:moveTo>
                  <a:cubicBezTo>
                    <a:pt x="1287" y="8716"/>
                    <a:pt x="1477" y="8883"/>
                    <a:pt x="1477" y="9097"/>
                  </a:cubicBezTo>
                  <a:cubicBezTo>
                    <a:pt x="1477" y="9311"/>
                    <a:pt x="1311" y="9478"/>
                    <a:pt x="1073" y="9478"/>
                  </a:cubicBezTo>
                  <a:cubicBezTo>
                    <a:pt x="882" y="9478"/>
                    <a:pt x="692" y="9311"/>
                    <a:pt x="692" y="9097"/>
                  </a:cubicBezTo>
                  <a:cubicBezTo>
                    <a:pt x="692" y="8883"/>
                    <a:pt x="882" y="8716"/>
                    <a:pt x="1073" y="8716"/>
                  </a:cubicBezTo>
                  <a:close/>
                  <a:moveTo>
                    <a:pt x="763" y="0"/>
                  </a:moveTo>
                  <a:lnTo>
                    <a:pt x="763" y="1357"/>
                  </a:lnTo>
                  <a:cubicBezTo>
                    <a:pt x="334" y="1524"/>
                    <a:pt x="1" y="1905"/>
                    <a:pt x="1" y="2381"/>
                  </a:cubicBezTo>
                  <a:cubicBezTo>
                    <a:pt x="1" y="2858"/>
                    <a:pt x="311" y="3239"/>
                    <a:pt x="763" y="3382"/>
                  </a:cubicBezTo>
                  <a:lnTo>
                    <a:pt x="763" y="4739"/>
                  </a:lnTo>
                  <a:cubicBezTo>
                    <a:pt x="334" y="4882"/>
                    <a:pt x="1" y="5263"/>
                    <a:pt x="1" y="5739"/>
                  </a:cubicBezTo>
                  <a:cubicBezTo>
                    <a:pt x="1" y="6216"/>
                    <a:pt x="311" y="6597"/>
                    <a:pt x="763" y="6763"/>
                  </a:cubicBezTo>
                  <a:lnTo>
                    <a:pt x="763" y="8097"/>
                  </a:lnTo>
                  <a:cubicBezTo>
                    <a:pt x="334" y="8240"/>
                    <a:pt x="1" y="8621"/>
                    <a:pt x="1" y="9097"/>
                  </a:cubicBezTo>
                  <a:cubicBezTo>
                    <a:pt x="1" y="9573"/>
                    <a:pt x="311" y="9978"/>
                    <a:pt x="763" y="10121"/>
                  </a:cubicBezTo>
                  <a:lnTo>
                    <a:pt x="763" y="11479"/>
                  </a:lnTo>
                  <a:lnTo>
                    <a:pt x="1430" y="11479"/>
                  </a:lnTo>
                  <a:lnTo>
                    <a:pt x="1430" y="10121"/>
                  </a:lnTo>
                  <a:cubicBezTo>
                    <a:pt x="1859" y="9978"/>
                    <a:pt x="2192" y="9573"/>
                    <a:pt x="2192" y="9097"/>
                  </a:cubicBezTo>
                  <a:cubicBezTo>
                    <a:pt x="2192" y="8621"/>
                    <a:pt x="1882" y="8240"/>
                    <a:pt x="1430" y="8097"/>
                  </a:cubicBezTo>
                  <a:lnTo>
                    <a:pt x="1430" y="6763"/>
                  </a:lnTo>
                  <a:cubicBezTo>
                    <a:pt x="1859" y="6597"/>
                    <a:pt x="2192" y="6216"/>
                    <a:pt x="2192" y="5739"/>
                  </a:cubicBezTo>
                  <a:cubicBezTo>
                    <a:pt x="2192" y="5263"/>
                    <a:pt x="1882" y="4882"/>
                    <a:pt x="1430" y="4739"/>
                  </a:cubicBezTo>
                  <a:lnTo>
                    <a:pt x="1430" y="3382"/>
                  </a:lnTo>
                  <a:cubicBezTo>
                    <a:pt x="1859" y="3239"/>
                    <a:pt x="2144" y="2858"/>
                    <a:pt x="2144" y="2381"/>
                  </a:cubicBezTo>
                  <a:cubicBezTo>
                    <a:pt x="2144" y="1905"/>
                    <a:pt x="1859" y="1524"/>
                    <a:pt x="1406" y="1357"/>
                  </a:cubicBezTo>
                  <a:lnTo>
                    <a:pt x="1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0" name="Google Shape;4300;p67"/>
            <p:cNvSpPr/>
            <p:nvPr/>
          </p:nvSpPr>
          <p:spPr>
            <a:xfrm>
              <a:off x="4782879" y="4162688"/>
              <a:ext cx="260661" cy="75698"/>
            </a:xfrm>
            <a:custGeom>
              <a:rect b="b" l="l" r="r" t="t"/>
              <a:pathLst>
                <a:path extrusionOk="0" h="2573" w="8860">
                  <a:moveTo>
                    <a:pt x="8169" y="667"/>
                  </a:moveTo>
                  <a:lnTo>
                    <a:pt x="8169" y="1882"/>
                  </a:lnTo>
                  <a:lnTo>
                    <a:pt x="7073" y="1882"/>
                  </a:lnTo>
                  <a:lnTo>
                    <a:pt x="7073" y="667"/>
                  </a:lnTo>
                  <a:close/>
                  <a:moveTo>
                    <a:pt x="6430" y="691"/>
                  </a:moveTo>
                  <a:lnTo>
                    <a:pt x="6430" y="1905"/>
                  </a:lnTo>
                  <a:lnTo>
                    <a:pt x="1358" y="1905"/>
                  </a:lnTo>
                  <a:lnTo>
                    <a:pt x="858" y="1286"/>
                  </a:lnTo>
                  <a:lnTo>
                    <a:pt x="1358" y="691"/>
                  </a:lnTo>
                  <a:close/>
                  <a:moveTo>
                    <a:pt x="1072" y="0"/>
                  </a:moveTo>
                  <a:lnTo>
                    <a:pt x="0" y="1286"/>
                  </a:lnTo>
                  <a:lnTo>
                    <a:pt x="1072" y="2572"/>
                  </a:lnTo>
                  <a:lnTo>
                    <a:pt x="8859" y="2572"/>
                  </a:lnTo>
                  <a:lnTo>
                    <a:pt x="88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1" name="Google Shape;4301;p67"/>
            <p:cNvSpPr/>
            <p:nvPr/>
          </p:nvSpPr>
          <p:spPr>
            <a:xfrm>
              <a:off x="4782879" y="4260066"/>
              <a:ext cx="260661" cy="75698"/>
            </a:xfrm>
            <a:custGeom>
              <a:rect b="b" l="l" r="r" t="t"/>
              <a:pathLst>
                <a:path extrusionOk="0" h="2573" w="8860">
                  <a:moveTo>
                    <a:pt x="6430" y="715"/>
                  </a:moveTo>
                  <a:lnTo>
                    <a:pt x="6430" y="1906"/>
                  </a:lnTo>
                  <a:lnTo>
                    <a:pt x="1358" y="1906"/>
                  </a:lnTo>
                  <a:lnTo>
                    <a:pt x="858" y="1310"/>
                  </a:lnTo>
                  <a:lnTo>
                    <a:pt x="1358" y="715"/>
                  </a:lnTo>
                  <a:close/>
                  <a:moveTo>
                    <a:pt x="8169" y="691"/>
                  </a:moveTo>
                  <a:lnTo>
                    <a:pt x="8169" y="1906"/>
                  </a:lnTo>
                  <a:lnTo>
                    <a:pt x="7097" y="1906"/>
                  </a:lnTo>
                  <a:lnTo>
                    <a:pt x="7097" y="691"/>
                  </a:lnTo>
                  <a:close/>
                  <a:moveTo>
                    <a:pt x="1072" y="1"/>
                  </a:moveTo>
                  <a:lnTo>
                    <a:pt x="0" y="1286"/>
                  </a:lnTo>
                  <a:lnTo>
                    <a:pt x="1072" y="2572"/>
                  </a:lnTo>
                  <a:lnTo>
                    <a:pt x="8859" y="2572"/>
                  </a:lnTo>
                  <a:lnTo>
                    <a:pt x="88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2" name="Google Shape;4302;p67"/>
            <p:cNvSpPr/>
            <p:nvPr/>
          </p:nvSpPr>
          <p:spPr>
            <a:xfrm>
              <a:off x="4782879" y="4360240"/>
              <a:ext cx="260661" cy="75021"/>
            </a:xfrm>
            <a:custGeom>
              <a:rect b="b" l="l" r="r" t="t"/>
              <a:pathLst>
                <a:path extrusionOk="0" h="2550" w="8860">
                  <a:moveTo>
                    <a:pt x="6430" y="668"/>
                  </a:moveTo>
                  <a:lnTo>
                    <a:pt x="6430" y="1858"/>
                  </a:lnTo>
                  <a:lnTo>
                    <a:pt x="1358" y="1858"/>
                  </a:lnTo>
                  <a:lnTo>
                    <a:pt x="858" y="1263"/>
                  </a:lnTo>
                  <a:lnTo>
                    <a:pt x="1358" y="668"/>
                  </a:lnTo>
                  <a:close/>
                  <a:moveTo>
                    <a:pt x="8169" y="644"/>
                  </a:moveTo>
                  <a:lnTo>
                    <a:pt x="8169" y="1858"/>
                  </a:lnTo>
                  <a:lnTo>
                    <a:pt x="7097" y="1858"/>
                  </a:lnTo>
                  <a:lnTo>
                    <a:pt x="7097" y="644"/>
                  </a:lnTo>
                  <a:close/>
                  <a:moveTo>
                    <a:pt x="1072" y="1"/>
                  </a:moveTo>
                  <a:lnTo>
                    <a:pt x="0" y="1263"/>
                  </a:lnTo>
                  <a:lnTo>
                    <a:pt x="1072" y="2549"/>
                  </a:lnTo>
                  <a:lnTo>
                    <a:pt x="8859" y="2549"/>
                  </a:lnTo>
                  <a:lnTo>
                    <a:pt x="88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303" name="Google Shape;4303;p67"/>
          <p:cNvGrpSpPr/>
          <p:nvPr/>
        </p:nvGrpSpPr>
        <p:grpSpPr>
          <a:xfrm>
            <a:off x="5512405" y="4129767"/>
            <a:ext cx="338418" cy="338418"/>
            <a:chOff x="5283805" y="4129767"/>
            <a:chExt cx="338418" cy="338418"/>
          </a:xfrm>
        </p:grpSpPr>
        <p:sp>
          <p:nvSpPr>
            <p:cNvPr id="4304" name="Google Shape;4304;p67"/>
            <p:cNvSpPr/>
            <p:nvPr/>
          </p:nvSpPr>
          <p:spPr>
            <a:xfrm>
              <a:off x="5283805" y="4129767"/>
              <a:ext cx="338418" cy="338418"/>
            </a:xfrm>
            <a:custGeom>
              <a:rect b="b" l="l" r="r" t="t"/>
              <a:pathLst>
                <a:path extrusionOk="0" h="11503" w="11503">
                  <a:moveTo>
                    <a:pt x="7454" y="691"/>
                  </a:moveTo>
                  <a:lnTo>
                    <a:pt x="7454" y="2000"/>
                  </a:lnTo>
                  <a:lnTo>
                    <a:pt x="5406" y="2000"/>
                  </a:lnTo>
                  <a:lnTo>
                    <a:pt x="5406" y="691"/>
                  </a:lnTo>
                  <a:close/>
                  <a:moveTo>
                    <a:pt x="10860" y="5096"/>
                  </a:moveTo>
                  <a:lnTo>
                    <a:pt x="10860" y="6406"/>
                  </a:lnTo>
                  <a:lnTo>
                    <a:pt x="8812" y="6406"/>
                  </a:lnTo>
                  <a:lnTo>
                    <a:pt x="8812" y="5096"/>
                  </a:lnTo>
                  <a:close/>
                  <a:moveTo>
                    <a:pt x="3978" y="4668"/>
                  </a:moveTo>
                  <a:lnTo>
                    <a:pt x="3978" y="6835"/>
                  </a:lnTo>
                  <a:lnTo>
                    <a:pt x="715" y="6835"/>
                  </a:lnTo>
                  <a:lnTo>
                    <a:pt x="715" y="4668"/>
                  </a:lnTo>
                  <a:close/>
                  <a:moveTo>
                    <a:pt x="7454" y="9550"/>
                  </a:moveTo>
                  <a:lnTo>
                    <a:pt x="7454" y="10859"/>
                  </a:lnTo>
                  <a:lnTo>
                    <a:pt x="5406" y="10859"/>
                  </a:lnTo>
                  <a:lnTo>
                    <a:pt x="5406" y="9550"/>
                  </a:lnTo>
                  <a:close/>
                  <a:moveTo>
                    <a:pt x="4716" y="0"/>
                  </a:moveTo>
                  <a:lnTo>
                    <a:pt x="4716" y="2643"/>
                  </a:lnTo>
                  <a:lnTo>
                    <a:pt x="6073" y="2643"/>
                  </a:lnTo>
                  <a:lnTo>
                    <a:pt x="6073" y="3334"/>
                  </a:lnTo>
                  <a:cubicBezTo>
                    <a:pt x="6073" y="3715"/>
                    <a:pt x="5764" y="4025"/>
                    <a:pt x="5383" y="4025"/>
                  </a:cubicBezTo>
                  <a:lnTo>
                    <a:pt x="1" y="4025"/>
                  </a:lnTo>
                  <a:lnTo>
                    <a:pt x="1" y="7525"/>
                  </a:lnTo>
                  <a:lnTo>
                    <a:pt x="5383" y="7525"/>
                  </a:lnTo>
                  <a:cubicBezTo>
                    <a:pt x="5764" y="7525"/>
                    <a:pt x="6073" y="7835"/>
                    <a:pt x="6073" y="8216"/>
                  </a:cubicBezTo>
                  <a:lnTo>
                    <a:pt x="6073" y="8883"/>
                  </a:lnTo>
                  <a:lnTo>
                    <a:pt x="4716" y="8883"/>
                  </a:lnTo>
                  <a:lnTo>
                    <a:pt x="4716" y="11502"/>
                  </a:lnTo>
                  <a:lnTo>
                    <a:pt x="8121" y="11502"/>
                  </a:lnTo>
                  <a:lnTo>
                    <a:pt x="8121" y="8883"/>
                  </a:lnTo>
                  <a:lnTo>
                    <a:pt x="6740" y="8883"/>
                  </a:lnTo>
                  <a:lnTo>
                    <a:pt x="6740" y="8216"/>
                  </a:lnTo>
                  <a:cubicBezTo>
                    <a:pt x="6740" y="7478"/>
                    <a:pt x="6145" y="6882"/>
                    <a:pt x="5406" y="6882"/>
                  </a:cubicBezTo>
                  <a:lnTo>
                    <a:pt x="4621" y="6882"/>
                  </a:lnTo>
                  <a:lnTo>
                    <a:pt x="4621" y="6097"/>
                  </a:lnTo>
                  <a:lnTo>
                    <a:pt x="8121" y="6097"/>
                  </a:lnTo>
                  <a:lnTo>
                    <a:pt x="8121" y="7073"/>
                  </a:lnTo>
                  <a:lnTo>
                    <a:pt x="11503" y="7073"/>
                  </a:lnTo>
                  <a:lnTo>
                    <a:pt x="11503" y="4430"/>
                  </a:lnTo>
                  <a:lnTo>
                    <a:pt x="8121" y="4430"/>
                  </a:lnTo>
                  <a:lnTo>
                    <a:pt x="8121" y="5454"/>
                  </a:lnTo>
                  <a:lnTo>
                    <a:pt x="4621" y="5454"/>
                  </a:lnTo>
                  <a:lnTo>
                    <a:pt x="4621" y="4668"/>
                  </a:lnTo>
                  <a:lnTo>
                    <a:pt x="5406" y="4668"/>
                  </a:lnTo>
                  <a:cubicBezTo>
                    <a:pt x="6145" y="4668"/>
                    <a:pt x="6740" y="4072"/>
                    <a:pt x="6740" y="3334"/>
                  </a:cubicBezTo>
                  <a:lnTo>
                    <a:pt x="6740" y="2643"/>
                  </a:lnTo>
                  <a:lnTo>
                    <a:pt x="8121" y="2643"/>
                  </a:lnTo>
                  <a:lnTo>
                    <a:pt x="812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305" name="Google Shape;4305;p67"/>
            <p:cNvGrpSpPr/>
            <p:nvPr/>
          </p:nvGrpSpPr>
          <p:grpSpPr>
            <a:xfrm>
              <a:off x="5323051" y="4290192"/>
              <a:ext cx="59575" cy="19653"/>
              <a:chOff x="5323051" y="4290192"/>
              <a:chExt cx="59575" cy="19653"/>
            </a:xfrm>
          </p:grpSpPr>
          <p:sp>
            <p:nvSpPr>
              <p:cNvPr id="4306" name="Google Shape;4306;p67"/>
              <p:cNvSpPr/>
              <p:nvPr/>
            </p:nvSpPr>
            <p:spPr>
              <a:xfrm>
                <a:off x="5323051" y="4290192"/>
                <a:ext cx="20329" cy="19653"/>
              </a:xfrm>
              <a:custGeom>
                <a:rect b="b" l="l" r="r" t="t"/>
                <a:pathLst>
                  <a:path extrusionOk="0" h="668" w="691">
                    <a:moveTo>
                      <a:pt x="0" y="1"/>
                    </a:moveTo>
                    <a:lnTo>
                      <a:pt x="0" y="667"/>
                    </a:lnTo>
                    <a:lnTo>
                      <a:pt x="691" y="667"/>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7" name="Google Shape;4307;p67"/>
              <p:cNvSpPr/>
              <p:nvPr/>
            </p:nvSpPr>
            <p:spPr>
              <a:xfrm>
                <a:off x="5362268" y="4290192"/>
                <a:ext cx="20359" cy="19653"/>
              </a:xfrm>
              <a:custGeom>
                <a:rect b="b" l="l" r="r" t="t"/>
                <a:pathLst>
                  <a:path extrusionOk="0" h="668" w="692">
                    <a:moveTo>
                      <a:pt x="1" y="1"/>
                    </a:moveTo>
                    <a:lnTo>
                      <a:pt x="1" y="667"/>
                    </a:lnTo>
                    <a:lnTo>
                      <a:pt x="691" y="667"/>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sp>
        <p:nvSpPr>
          <p:cNvPr id="4308" name="Google Shape;4308;p67"/>
          <p:cNvSpPr/>
          <p:nvPr/>
        </p:nvSpPr>
        <p:spPr>
          <a:xfrm>
            <a:off x="6252608" y="4164777"/>
            <a:ext cx="338448" cy="337742"/>
          </a:xfrm>
          <a:custGeom>
            <a:rect b="b" l="l" r="r" t="t"/>
            <a:pathLst>
              <a:path extrusionOk="0" h="11480" w="11504">
                <a:moveTo>
                  <a:pt x="5431" y="691"/>
                </a:moveTo>
                <a:lnTo>
                  <a:pt x="5431" y="2501"/>
                </a:lnTo>
                <a:cubicBezTo>
                  <a:pt x="5645" y="2382"/>
                  <a:pt x="5955" y="2216"/>
                  <a:pt x="6240" y="2216"/>
                </a:cubicBezTo>
                <a:cubicBezTo>
                  <a:pt x="6693" y="2216"/>
                  <a:pt x="7050" y="2573"/>
                  <a:pt x="7050" y="3025"/>
                </a:cubicBezTo>
                <a:cubicBezTo>
                  <a:pt x="7050" y="3478"/>
                  <a:pt x="6693" y="3835"/>
                  <a:pt x="6240" y="3835"/>
                </a:cubicBezTo>
                <a:cubicBezTo>
                  <a:pt x="6002" y="3835"/>
                  <a:pt x="5669" y="3692"/>
                  <a:pt x="5431" y="3573"/>
                </a:cubicBezTo>
                <a:lnTo>
                  <a:pt x="5431" y="5383"/>
                </a:lnTo>
                <a:lnTo>
                  <a:pt x="4573" y="5383"/>
                </a:lnTo>
                <a:cubicBezTo>
                  <a:pt x="4621" y="4525"/>
                  <a:pt x="3954" y="3763"/>
                  <a:pt x="3073" y="3763"/>
                </a:cubicBezTo>
                <a:cubicBezTo>
                  <a:pt x="2239" y="3763"/>
                  <a:pt x="1525" y="4525"/>
                  <a:pt x="1596" y="5383"/>
                </a:cubicBezTo>
                <a:lnTo>
                  <a:pt x="692" y="5383"/>
                </a:lnTo>
                <a:lnTo>
                  <a:pt x="692" y="691"/>
                </a:lnTo>
                <a:close/>
                <a:moveTo>
                  <a:pt x="10884" y="644"/>
                </a:moveTo>
                <a:lnTo>
                  <a:pt x="10884" y="5383"/>
                </a:lnTo>
                <a:lnTo>
                  <a:pt x="9027" y="5383"/>
                </a:lnTo>
                <a:lnTo>
                  <a:pt x="9027" y="5407"/>
                </a:lnTo>
                <a:cubicBezTo>
                  <a:pt x="9146" y="5621"/>
                  <a:pt x="9312" y="5954"/>
                  <a:pt x="9312" y="6192"/>
                </a:cubicBezTo>
                <a:cubicBezTo>
                  <a:pt x="9312" y="6645"/>
                  <a:pt x="8955" y="7002"/>
                  <a:pt x="8503" y="7002"/>
                </a:cubicBezTo>
                <a:cubicBezTo>
                  <a:pt x="8050" y="7002"/>
                  <a:pt x="7693" y="6645"/>
                  <a:pt x="7693" y="6192"/>
                </a:cubicBezTo>
                <a:cubicBezTo>
                  <a:pt x="7693" y="5954"/>
                  <a:pt x="7836" y="5621"/>
                  <a:pt x="7955" y="5407"/>
                </a:cubicBezTo>
                <a:lnTo>
                  <a:pt x="6145" y="5407"/>
                </a:lnTo>
                <a:lnTo>
                  <a:pt x="6145" y="4525"/>
                </a:lnTo>
                <a:cubicBezTo>
                  <a:pt x="6174" y="4527"/>
                  <a:pt x="6203" y="4528"/>
                  <a:pt x="6231" y="4528"/>
                </a:cubicBezTo>
                <a:cubicBezTo>
                  <a:pt x="7051" y="4528"/>
                  <a:pt x="7741" y="3877"/>
                  <a:pt x="7741" y="3025"/>
                </a:cubicBezTo>
                <a:cubicBezTo>
                  <a:pt x="7741" y="2209"/>
                  <a:pt x="7071" y="1544"/>
                  <a:pt x="6267" y="1544"/>
                </a:cubicBezTo>
                <a:cubicBezTo>
                  <a:pt x="6227" y="1544"/>
                  <a:pt x="6186" y="1545"/>
                  <a:pt x="6145" y="1549"/>
                </a:cubicBezTo>
                <a:lnTo>
                  <a:pt x="6145" y="644"/>
                </a:lnTo>
                <a:close/>
                <a:moveTo>
                  <a:pt x="3049" y="4525"/>
                </a:moveTo>
                <a:cubicBezTo>
                  <a:pt x="3502" y="4525"/>
                  <a:pt x="3859" y="4883"/>
                  <a:pt x="3859" y="5311"/>
                </a:cubicBezTo>
                <a:cubicBezTo>
                  <a:pt x="3859" y="5550"/>
                  <a:pt x="3716" y="5883"/>
                  <a:pt x="3597" y="6097"/>
                </a:cubicBezTo>
                <a:lnTo>
                  <a:pt x="5383" y="6097"/>
                </a:lnTo>
                <a:lnTo>
                  <a:pt x="5383" y="6978"/>
                </a:lnTo>
                <a:cubicBezTo>
                  <a:pt x="5354" y="6977"/>
                  <a:pt x="5326" y="6976"/>
                  <a:pt x="5297" y="6976"/>
                </a:cubicBezTo>
                <a:cubicBezTo>
                  <a:pt x="4454" y="6976"/>
                  <a:pt x="3764" y="7649"/>
                  <a:pt x="3764" y="8479"/>
                </a:cubicBezTo>
                <a:cubicBezTo>
                  <a:pt x="3764" y="9295"/>
                  <a:pt x="4433" y="9960"/>
                  <a:pt x="5258" y="9960"/>
                </a:cubicBezTo>
                <a:cubicBezTo>
                  <a:pt x="5299" y="9960"/>
                  <a:pt x="5341" y="9959"/>
                  <a:pt x="5383" y="9955"/>
                </a:cubicBezTo>
                <a:lnTo>
                  <a:pt x="5383" y="10836"/>
                </a:lnTo>
                <a:lnTo>
                  <a:pt x="668" y="10836"/>
                </a:lnTo>
                <a:lnTo>
                  <a:pt x="668" y="6097"/>
                </a:lnTo>
                <a:lnTo>
                  <a:pt x="2525" y="6097"/>
                </a:lnTo>
                <a:cubicBezTo>
                  <a:pt x="2406" y="5883"/>
                  <a:pt x="2239" y="5550"/>
                  <a:pt x="2239" y="5311"/>
                </a:cubicBezTo>
                <a:cubicBezTo>
                  <a:pt x="2239" y="4883"/>
                  <a:pt x="2597" y="4525"/>
                  <a:pt x="3049" y="4525"/>
                </a:cubicBezTo>
                <a:close/>
                <a:moveTo>
                  <a:pt x="10884" y="6121"/>
                </a:moveTo>
                <a:lnTo>
                  <a:pt x="10884" y="10836"/>
                </a:lnTo>
                <a:lnTo>
                  <a:pt x="6121" y="10836"/>
                </a:lnTo>
                <a:lnTo>
                  <a:pt x="6121" y="9026"/>
                </a:lnTo>
                <a:cubicBezTo>
                  <a:pt x="5907" y="9145"/>
                  <a:pt x="5573" y="9288"/>
                  <a:pt x="5335" y="9288"/>
                </a:cubicBezTo>
                <a:cubicBezTo>
                  <a:pt x="4907" y="9288"/>
                  <a:pt x="4549" y="8931"/>
                  <a:pt x="4549" y="8479"/>
                </a:cubicBezTo>
                <a:cubicBezTo>
                  <a:pt x="4549" y="8026"/>
                  <a:pt x="4907" y="7669"/>
                  <a:pt x="5335" y="7669"/>
                </a:cubicBezTo>
                <a:cubicBezTo>
                  <a:pt x="5573" y="7669"/>
                  <a:pt x="5907" y="7836"/>
                  <a:pt x="6121" y="7955"/>
                </a:cubicBezTo>
                <a:lnTo>
                  <a:pt x="6121" y="6121"/>
                </a:lnTo>
                <a:lnTo>
                  <a:pt x="7002" y="6121"/>
                </a:lnTo>
                <a:cubicBezTo>
                  <a:pt x="6955" y="7002"/>
                  <a:pt x="7645" y="7740"/>
                  <a:pt x="8503" y="7740"/>
                </a:cubicBezTo>
                <a:cubicBezTo>
                  <a:pt x="9360" y="7740"/>
                  <a:pt x="10051" y="7002"/>
                  <a:pt x="9979" y="6121"/>
                </a:cubicBezTo>
                <a:close/>
                <a:moveTo>
                  <a:pt x="1" y="1"/>
                </a:moveTo>
                <a:lnTo>
                  <a:pt x="1" y="11479"/>
                </a:lnTo>
                <a:lnTo>
                  <a:pt x="11503" y="11479"/>
                </a:lnTo>
                <a:lnTo>
                  <a:pt x="115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09" name="Google Shape;4309;p67"/>
          <p:cNvSpPr/>
          <p:nvPr/>
        </p:nvSpPr>
        <p:spPr>
          <a:xfrm>
            <a:off x="6978807" y="4133268"/>
            <a:ext cx="338448" cy="298554"/>
          </a:xfrm>
          <a:custGeom>
            <a:rect b="b" l="l" r="r" t="t"/>
            <a:pathLst>
              <a:path extrusionOk="0" h="10148" w="11504">
                <a:moveTo>
                  <a:pt x="5764" y="1334"/>
                </a:moveTo>
                <a:lnTo>
                  <a:pt x="6431" y="2524"/>
                </a:lnTo>
                <a:lnTo>
                  <a:pt x="5073" y="2524"/>
                </a:lnTo>
                <a:lnTo>
                  <a:pt x="5764" y="1334"/>
                </a:lnTo>
                <a:close/>
                <a:moveTo>
                  <a:pt x="1644" y="7430"/>
                </a:moveTo>
                <a:cubicBezTo>
                  <a:pt x="2192" y="7430"/>
                  <a:pt x="2621" y="7883"/>
                  <a:pt x="2621" y="8430"/>
                </a:cubicBezTo>
                <a:cubicBezTo>
                  <a:pt x="2621" y="8954"/>
                  <a:pt x="2192" y="9407"/>
                  <a:pt x="1644" y="9407"/>
                </a:cubicBezTo>
                <a:cubicBezTo>
                  <a:pt x="1120" y="9407"/>
                  <a:pt x="668" y="8954"/>
                  <a:pt x="668" y="8430"/>
                </a:cubicBezTo>
                <a:cubicBezTo>
                  <a:pt x="668" y="7883"/>
                  <a:pt x="1120" y="7430"/>
                  <a:pt x="1644" y="7430"/>
                </a:cubicBezTo>
                <a:close/>
                <a:moveTo>
                  <a:pt x="5716" y="7430"/>
                </a:moveTo>
                <a:cubicBezTo>
                  <a:pt x="6288" y="7478"/>
                  <a:pt x="6717" y="7883"/>
                  <a:pt x="6717" y="8430"/>
                </a:cubicBezTo>
                <a:cubicBezTo>
                  <a:pt x="6717" y="8954"/>
                  <a:pt x="6264" y="9407"/>
                  <a:pt x="5716" y="9407"/>
                </a:cubicBezTo>
                <a:cubicBezTo>
                  <a:pt x="5193" y="9407"/>
                  <a:pt x="4740" y="8954"/>
                  <a:pt x="4740" y="8430"/>
                </a:cubicBezTo>
                <a:cubicBezTo>
                  <a:pt x="4740" y="7883"/>
                  <a:pt x="5193" y="7430"/>
                  <a:pt x="5716" y="7430"/>
                </a:cubicBezTo>
                <a:close/>
                <a:moveTo>
                  <a:pt x="9836" y="7430"/>
                </a:moveTo>
                <a:cubicBezTo>
                  <a:pt x="10360" y="7430"/>
                  <a:pt x="10813" y="7883"/>
                  <a:pt x="10813" y="8430"/>
                </a:cubicBezTo>
                <a:cubicBezTo>
                  <a:pt x="10813" y="8954"/>
                  <a:pt x="10360" y="9407"/>
                  <a:pt x="9836" y="9407"/>
                </a:cubicBezTo>
                <a:cubicBezTo>
                  <a:pt x="9289" y="9407"/>
                  <a:pt x="8860" y="8954"/>
                  <a:pt x="8860" y="8430"/>
                </a:cubicBezTo>
                <a:cubicBezTo>
                  <a:pt x="8860" y="7883"/>
                  <a:pt x="9289" y="7430"/>
                  <a:pt x="9836" y="7430"/>
                </a:cubicBezTo>
                <a:close/>
                <a:moveTo>
                  <a:pt x="5764" y="0"/>
                </a:moveTo>
                <a:lnTo>
                  <a:pt x="3907" y="3215"/>
                </a:lnTo>
                <a:lnTo>
                  <a:pt x="5431" y="3215"/>
                </a:lnTo>
                <a:lnTo>
                  <a:pt x="5431" y="4739"/>
                </a:lnTo>
                <a:lnTo>
                  <a:pt x="1358" y="4739"/>
                </a:lnTo>
                <a:lnTo>
                  <a:pt x="1358" y="6811"/>
                </a:lnTo>
                <a:cubicBezTo>
                  <a:pt x="573" y="6954"/>
                  <a:pt x="1" y="7668"/>
                  <a:pt x="49" y="8502"/>
                </a:cubicBezTo>
                <a:cubicBezTo>
                  <a:pt x="72" y="9335"/>
                  <a:pt x="763" y="10026"/>
                  <a:pt x="1597" y="10097"/>
                </a:cubicBezTo>
                <a:cubicBezTo>
                  <a:pt x="1624" y="10099"/>
                  <a:pt x="1651" y="10099"/>
                  <a:pt x="1679" y="10099"/>
                </a:cubicBezTo>
                <a:cubicBezTo>
                  <a:pt x="2593" y="10099"/>
                  <a:pt x="3311" y="9333"/>
                  <a:pt x="3311" y="8454"/>
                </a:cubicBezTo>
                <a:cubicBezTo>
                  <a:pt x="3311" y="7645"/>
                  <a:pt x="2740" y="6978"/>
                  <a:pt x="2001" y="6835"/>
                </a:cubicBezTo>
                <a:lnTo>
                  <a:pt x="2001" y="5406"/>
                </a:lnTo>
                <a:lnTo>
                  <a:pt x="5431" y="5406"/>
                </a:lnTo>
                <a:lnTo>
                  <a:pt x="5431" y="6835"/>
                </a:lnTo>
                <a:cubicBezTo>
                  <a:pt x="4645" y="6978"/>
                  <a:pt x="4097" y="7716"/>
                  <a:pt x="4121" y="8549"/>
                </a:cubicBezTo>
                <a:cubicBezTo>
                  <a:pt x="4145" y="9359"/>
                  <a:pt x="4835" y="10050"/>
                  <a:pt x="5669" y="10121"/>
                </a:cubicBezTo>
                <a:cubicBezTo>
                  <a:pt x="5697" y="10123"/>
                  <a:pt x="5725" y="10123"/>
                  <a:pt x="5753" y="10123"/>
                </a:cubicBezTo>
                <a:cubicBezTo>
                  <a:pt x="6666" y="10123"/>
                  <a:pt x="7383" y="9379"/>
                  <a:pt x="7383" y="8478"/>
                </a:cubicBezTo>
                <a:cubicBezTo>
                  <a:pt x="7383" y="7668"/>
                  <a:pt x="6836" y="7025"/>
                  <a:pt x="6074" y="6859"/>
                </a:cubicBezTo>
                <a:lnTo>
                  <a:pt x="6074" y="5430"/>
                </a:lnTo>
                <a:lnTo>
                  <a:pt x="9503" y="5430"/>
                </a:lnTo>
                <a:lnTo>
                  <a:pt x="9503" y="6859"/>
                </a:lnTo>
                <a:cubicBezTo>
                  <a:pt x="8741" y="7025"/>
                  <a:pt x="8169" y="7740"/>
                  <a:pt x="8193" y="8573"/>
                </a:cubicBezTo>
                <a:cubicBezTo>
                  <a:pt x="8217" y="9407"/>
                  <a:pt x="8908" y="10074"/>
                  <a:pt x="9741" y="10145"/>
                </a:cubicBezTo>
                <a:cubicBezTo>
                  <a:pt x="9769" y="10146"/>
                  <a:pt x="9798" y="10147"/>
                  <a:pt x="9826" y="10147"/>
                </a:cubicBezTo>
                <a:cubicBezTo>
                  <a:pt x="10740" y="10147"/>
                  <a:pt x="11480" y="9403"/>
                  <a:pt x="11480" y="8502"/>
                </a:cubicBezTo>
                <a:cubicBezTo>
                  <a:pt x="11503" y="7645"/>
                  <a:pt x="10932" y="6978"/>
                  <a:pt x="10194" y="6811"/>
                </a:cubicBezTo>
                <a:lnTo>
                  <a:pt x="10194" y="4739"/>
                </a:lnTo>
                <a:lnTo>
                  <a:pt x="6074" y="4739"/>
                </a:lnTo>
                <a:lnTo>
                  <a:pt x="6074" y="3215"/>
                </a:lnTo>
                <a:lnTo>
                  <a:pt x="7598" y="3215"/>
                </a:lnTo>
                <a:lnTo>
                  <a:pt x="57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310" name="Google Shape;4310;p67"/>
          <p:cNvGrpSpPr/>
          <p:nvPr/>
        </p:nvGrpSpPr>
        <p:grpSpPr>
          <a:xfrm>
            <a:off x="7711330" y="4129767"/>
            <a:ext cx="339122" cy="339122"/>
            <a:chOff x="7025530" y="4129767"/>
            <a:chExt cx="339122" cy="339122"/>
          </a:xfrm>
        </p:grpSpPr>
        <p:sp>
          <p:nvSpPr>
            <p:cNvPr id="4311" name="Google Shape;4311;p67"/>
            <p:cNvSpPr/>
            <p:nvPr/>
          </p:nvSpPr>
          <p:spPr>
            <a:xfrm>
              <a:off x="7128528" y="4233442"/>
              <a:ext cx="131743" cy="131743"/>
            </a:xfrm>
            <a:custGeom>
              <a:rect b="b" l="l" r="r" t="t"/>
              <a:pathLst>
                <a:path extrusionOk="0" h="4478" w="4478">
                  <a:moveTo>
                    <a:pt x="2239" y="691"/>
                  </a:moveTo>
                  <a:cubicBezTo>
                    <a:pt x="3072" y="691"/>
                    <a:pt x="3787" y="1406"/>
                    <a:pt x="3787" y="2239"/>
                  </a:cubicBezTo>
                  <a:cubicBezTo>
                    <a:pt x="3810" y="3073"/>
                    <a:pt x="3096" y="3787"/>
                    <a:pt x="2239" y="3787"/>
                  </a:cubicBezTo>
                  <a:cubicBezTo>
                    <a:pt x="1381" y="3787"/>
                    <a:pt x="691" y="3073"/>
                    <a:pt x="691" y="2239"/>
                  </a:cubicBezTo>
                  <a:cubicBezTo>
                    <a:pt x="691" y="1382"/>
                    <a:pt x="1405" y="691"/>
                    <a:pt x="2239" y="691"/>
                  </a:cubicBezTo>
                  <a:close/>
                  <a:moveTo>
                    <a:pt x="2239" y="1"/>
                  </a:moveTo>
                  <a:cubicBezTo>
                    <a:pt x="1024" y="1"/>
                    <a:pt x="0" y="1025"/>
                    <a:pt x="0" y="2239"/>
                  </a:cubicBezTo>
                  <a:cubicBezTo>
                    <a:pt x="0" y="3454"/>
                    <a:pt x="1024" y="4478"/>
                    <a:pt x="2239" y="4478"/>
                  </a:cubicBezTo>
                  <a:cubicBezTo>
                    <a:pt x="3453" y="4478"/>
                    <a:pt x="4477" y="3477"/>
                    <a:pt x="4477" y="2239"/>
                  </a:cubicBezTo>
                  <a:cubicBezTo>
                    <a:pt x="4477" y="1025"/>
                    <a:pt x="3453" y="1"/>
                    <a:pt x="2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12" name="Google Shape;4312;p67"/>
            <p:cNvSpPr/>
            <p:nvPr/>
          </p:nvSpPr>
          <p:spPr>
            <a:xfrm>
              <a:off x="7025530" y="4309815"/>
              <a:ext cx="157662" cy="158368"/>
            </a:xfrm>
            <a:custGeom>
              <a:rect b="b" l="l" r="r" t="t"/>
              <a:pathLst>
                <a:path extrusionOk="0" h="5383" w="5359">
                  <a:moveTo>
                    <a:pt x="2358" y="691"/>
                  </a:moveTo>
                  <a:cubicBezTo>
                    <a:pt x="2715" y="1834"/>
                    <a:pt x="3596" y="2715"/>
                    <a:pt x="4692" y="3049"/>
                  </a:cubicBezTo>
                  <a:lnTo>
                    <a:pt x="4692" y="4597"/>
                  </a:lnTo>
                  <a:cubicBezTo>
                    <a:pt x="2739" y="4168"/>
                    <a:pt x="1215" y="2620"/>
                    <a:pt x="810" y="691"/>
                  </a:cubicBezTo>
                  <a:close/>
                  <a:moveTo>
                    <a:pt x="0" y="0"/>
                  </a:moveTo>
                  <a:lnTo>
                    <a:pt x="48" y="381"/>
                  </a:lnTo>
                  <a:cubicBezTo>
                    <a:pt x="381" y="2953"/>
                    <a:pt x="2406" y="4978"/>
                    <a:pt x="4978" y="5335"/>
                  </a:cubicBezTo>
                  <a:lnTo>
                    <a:pt x="5359" y="5382"/>
                  </a:lnTo>
                  <a:lnTo>
                    <a:pt x="5359" y="2548"/>
                  </a:lnTo>
                  <a:lnTo>
                    <a:pt x="5073" y="2477"/>
                  </a:lnTo>
                  <a:cubicBezTo>
                    <a:pt x="4025" y="2215"/>
                    <a:pt x="3192" y="1358"/>
                    <a:pt x="2906" y="286"/>
                  </a:cubicBezTo>
                  <a:lnTo>
                    <a:pt x="285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13" name="Google Shape;4313;p67"/>
            <p:cNvSpPr/>
            <p:nvPr/>
          </p:nvSpPr>
          <p:spPr>
            <a:xfrm>
              <a:off x="7206991" y="4129767"/>
              <a:ext cx="157662" cy="157662"/>
            </a:xfrm>
            <a:custGeom>
              <a:rect b="b" l="l" r="r" t="t"/>
              <a:pathLst>
                <a:path extrusionOk="0" h="5359" w="5359">
                  <a:moveTo>
                    <a:pt x="643" y="762"/>
                  </a:moveTo>
                  <a:cubicBezTo>
                    <a:pt x="2572" y="1191"/>
                    <a:pt x="4120" y="2715"/>
                    <a:pt x="4549" y="4668"/>
                  </a:cubicBezTo>
                  <a:lnTo>
                    <a:pt x="3001" y="4668"/>
                  </a:lnTo>
                  <a:cubicBezTo>
                    <a:pt x="2810" y="4120"/>
                    <a:pt x="2525" y="3620"/>
                    <a:pt x="2096" y="3215"/>
                  </a:cubicBezTo>
                  <a:cubicBezTo>
                    <a:pt x="1691" y="2786"/>
                    <a:pt x="1191" y="2501"/>
                    <a:pt x="643" y="2310"/>
                  </a:cubicBezTo>
                  <a:lnTo>
                    <a:pt x="643" y="762"/>
                  </a:lnTo>
                  <a:close/>
                  <a:moveTo>
                    <a:pt x="0" y="0"/>
                  </a:moveTo>
                  <a:lnTo>
                    <a:pt x="0" y="2858"/>
                  </a:lnTo>
                  <a:lnTo>
                    <a:pt x="262" y="2905"/>
                  </a:lnTo>
                  <a:cubicBezTo>
                    <a:pt x="1334" y="3144"/>
                    <a:pt x="2167" y="4025"/>
                    <a:pt x="2429" y="5096"/>
                  </a:cubicBezTo>
                  <a:lnTo>
                    <a:pt x="2501" y="5358"/>
                  </a:lnTo>
                  <a:lnTo>
                    <a:pt x="5359" y="5358"/>
                  </a:lnTo>
                  <a:lnTo>
                    <a:pt x="5287" y="4977"/>
                  </a:lnTo>
                  <a:cubicBezTo>
                    <a:pt x="4930" y="2405"/>
                    <a:pt x="2906" y="405"/>
                    <a:pt x="381" y="48"/>
                  </a:cubicBez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14" name="Google Shape;4314;p67"/>
            <p:cNvSpPr/>
            <p:nvPr/>
          </p:nvSpPr>
          <p:spPr>
            <a:xfrm>
              <a:off x="7025530" y="4129767"/>
              <a:ext cx="157662" cy="157662"/>
            </a:xfrm>
            <a:custGeom>
              <a:rect b="b" l="l" r="r" t="t"/>
              <a:pathLst>
                <a:path extrusionOk="0" h="5359" w="5359">
                  <a:moveTo>
                    <a:pt x="4692" y="762"/>
                  </a:moveTo>
                  <a:lnTo>
                    <a:pt x="4692" y="2310"/>
                  </a:lnTo>
                  <a:cubicBezTo>
                    <a:pt x="4168" y="2501"/>
                    <a:pt x="3668" y="2786"/>
                    <a:pt x="3239" y="3215"/>
                  </a:cubicBezTo>
                  <a:cubicBezTo>
                    <a:pt x="2834" y="3620"/>
                    <a:pt x="2525" y="4144"/>
                    <a:pt x="2358" y="4668"/>
                  </a:cubicBezTo>
                  <a:lnTo>
                    <a:pt x="810" y="4668"/>
                  </a:lnTo>
                  <a:cubicBezTo>
                    <a:pt x="1215" y="2739"/>
                    <a:pt x="2763" y="1191"/>
                    <a:pt x="4692" y="762"/>
                  </a:cubicBezTo>
                  <a:close/>
                  <a:moveTo>
                    <a:pt x="5359" y="0"/>
                  </a:moveTo>
                  <a:lnTo>
                    <a:pt x="4978" y="48"/>
                  </a:lnTo>
                  <a:cubicBezTo>
                    <a:pt x="2406" y="405"/>
                    <a:pt x="381" y="2405"/>
                    <a:pt x="48" y="4977"/>
                  </a:cubicBezTo>
                  <a:lnTo>
                    <a:pt x="0" y="5358"/>
                  </a:lnTo>
                  <a:lnTo>
                    <a:pt x="2858" y="5358"/>
                  </a:lnTo>
                  <a:lnTo>
                    <a:pt x="2906" y="5096"/>
                  </a:lnTo>
                  <a:cubicBezTo>
                    <a:pt x="3144" y="4025"/>
                    <a:pt x="4025" y="3144"/>
                    <a:pt x="5073" y="2905"/>
                  </a:cubicBezTo>
                  <a:lnTo>
                    <a:pt x="5359" y="2858"/>
                  </a:lnTo>
                  <a:lnTo>
                    <a:pt x="53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15" name="Google Shape;4315;p67"/>
            <p:cNvSpPr/>
            <p:nvPr/>
          </p:nvSpPr>
          <p:spPr>
            <a:xfrm>
              <a:off x="7205578" y="4309815"/>
              <a:ext cx="157662" cy="159074"/>
            </a:xfrm>
            <a:custGeom>
              <a:rect b="b" l="l" r="r" t="t"/>
              <a:pathLst>
                <a:path extrusionOk="0" h="5407" w="5359">
                  <a:moveTo>
                    <a:pt x="4597" y="691"/>
                  </a:moveTo>
                  <a:cubicBezTo>
                    <a:pt x="4216" y="2620"/>
                    <a:pt x="2668" y="4168"/>
                    <a:pt x="691" y="4597"/>
                  </a:cubicBezTo>
                  <a:lnTo>
                    <a:pt x="691" y="3049"/>
                  </a:lnTo>
                  <a:cubicBezTo>
                    <a:pt x="1834" y="2691"/>
                    <a:pt x="2716" y="1786"/>
                    <a:pt x="3049" y="691"/>
                  </a:cubicBezTo>
                  <a:close/>
                  <a:moveTo>
                    <a:pt x="2501" y="0"/>
                  </a:moveTo>
                  <a:lnTo>
                    <a:pt x="2454" y="286"/>
                  </a:lnTo>
                  <a:cubicBezTo>
                    <a:pt x="2215" y="1358"/>
                    <a:pt x="1334" y="2215"/>
                    <a:pt x="286" y="2477"/>
                  </a:cubicBezTo>
                  <a:lnTo>
                    <a:pt x="1" y="2548"/>
                  </a:lnTo>
                  <a:lnTo>
                    <a:pt x="1" y="5406"/>
                  </a:lnTo>
                  <a:lnTo>
                    <a:pt x="406" y="5335"/>
                  </a:lnTo>
                  <a:cubicBezTo>
                    <a:pt x="2954" y="4978"/>
                    <a:pt x="4978" y="2953"/>
                    <a:pt x="5311" y="405"/>
                  </a:cubicBezTo>
                  <a:lnTo>
                    <a:pt x="53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2"/>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school weekly planner infographics</a:t>
            </a:r>
            <a:endParaRPr/>
          </a:p>
        </p:txBody>
      </p:sp>
      <p:grpSp>
        <p:nvGrpSpPr>
          <p:cNvPr id="275" name="Google Shape;275;p32"/>
          <p:cNvGrpSpPr/>
          <p:nvPr/>
        </p:nvGrpSpPr>
        <p:grpSpPr>
          <a:xfrm rot="-422914">
            <a:off x="587523" y="1943439"/>
            <a:ext cx="2372874" cy="2122734"/>
            <a:chOff x="2373425" y="2328488"/>
            <a:chExt cx="1072475" cy="929000"/>
          </a:xfrm>
        </p:grpSpPr>
        <p:sp>
          <p:nvSpPr>
            <p:cNvPr id="276" name="Google Shape;276;p32"/>
            <p:cNvSpPr/>
            <p:nvPr/>
          </p:nvSpPr>
          <p:spPr>
            <a:xfrm>
              <a:off x="2385950" y="2891663"/>
              <a:ext cx="241850" cy="144300"/>
            </a:xfrm>
            <a:custGeom>
              <a:rect b="b" l="l" r="r" t="t"/>
              <a:pathLst>
                <a:path extrusionOk="0" h="5772" w="9674">
                  <a:moveTo>
                    <a:pt x="1835" y="1"/>
                  </a:moveTo>
                  <a:cubicBezTo>
                    <a:pt x="1768" y="1"/>
                    <a:pt x="1668" y="68"/>
                    <a:pt x="1601" y="68"/>
                  </a:cubicBezTo>
                  <a:cubicBezTo>
                    <a:pt x="1435" y="101"/>
                    <a:pt x="1301" y="268"/>
                    <a:pt x="1268" y="435"/>
                  </a:cubicBezTo>
                  <a:cubicBezTo>
                    <a:pt x="1234" y="601"/>
                    <a:pt x="1234" y="768"/>
                    <a:pt x="1301" y="968"/>
                  </a:cubicBezTo>
                  <a:cubicBezTo>
                    <a:pt x="1301" y="1002"/>
                    <a:pt x="1334" y="1068"/>
                    <a:pt x="1334" y="1135"/>
                  </a:cubicBezTo>
                  <a:lnTo>
                    <a:pt x="1101" y="1002"/>
                  </a:lnTo>
                  <a:cubicBezTo>
                    <a:pt x="1001" y="968"/>
                    <a:pt x="934" y="935"/>
                    <a:pt x="834" y="935"/>
                  </a:cubicBezTo>
                  <a:cubicBezTo>
                    <a:pt x="767" y="935"/>
                    <a:pt x="667" y="902"/>
                    <a:pt x="634" y="902"/>
                  </a:cubicBezTo>
                  <a:lnTo>
                    <a:pt x="567" y="902"/>
                  </a:lnTo>
                  <a:cubicBezTo>
                    <a:pt x="434" y="902"/>
                    <a:pt x="334" y="968"/>
                    <a:pt x="300" y="1002"/>
                  </a:cubicBezTo>
                  <a:cubicBezTo>
                    <a:pt x="234" y="1068"/>
                    <a:pt x="167" y="1168"/>
                    <a:pt x="134" y="1269"/>
                  </a:cubicBezTo>
                  <a:cubicBezTo>
                    <a:pt x="0" y="1669"/>
                    <a:pt x="400" y="2069"/>
                    <a:pt x="667" y="2269"/>
                  </a:cubicBezTo>
                  <a:cubicBezTo>
                    <a:pt x="767" y="2336"/>
                    <a:pt x="834" y="2403"/>
                    <a:pt x="968" y="2469"/>
                  </a:cubicBezTo>
                  <a:lnTo>
                    <a:pt x="934" y="2469"/>
                  </a:lnTo>
                  <a:cubicBezTo>
                    <a:pt x="801" y="2503"/>
                    <a:pt x="667" y="2536"/>
                    <a:pt x="634" y="2636"/>
                  </a:cubicBezTo>
                  <a:cubicBezTo>
                    <a:pt x="501" y="2770"/>
                    <a:pt x="467" y="2903"/>
                    <a:pt x="501" y="3036"/>
                  </a:cubicBezTo>
                  <a:cubicBezTo>
                    <a:pt x="567" y="3170"/>
                    <a:pt x="634" y="3303"/>
                    <a:pt x="767" y="3437"/>
                  </a:cubicBezTo>
                  <a:cubicBezTo>
                    <a:pt x="801" y="3470"/>
                    <a:pt x="901" y="3503"/>
                    <a:pt x="968" y="3537"/>
                  </a:cubicBezTo>
                  <a:cubicBezTo>
                    <a:pt x="1068" y="3604"/>
                    <a:pt x="1134" y="3604"/>
                    <a:pt x="1234" y="3604"/>
                  </a:cubicBezTo>
                  <a:lnTo>
                    <a:pt x="1334" y="3604"/>
                  </a:lnTo>
                  <a:cubicBezTo>
                    <a:pt x="1468" y="3604"/>
                    <a:pt x="1635" y="3604"/>
                    <a:pt x="1735" y="3537"/>
                  </a:cubicBezTo>
                  <a:cubicBezTo>
                    <a:pt x="1835" y="3537"/>
                    <a:pt x="1935" y="3503"/>
                    <a:pt x="2068" y="3470"/>
                  </a:cubicBezTo>
                  <a:cubicBezTo>
                    <a:pt x="2569" y="4337"/>
                    <a:pt x="3403" y="4871"/>
                    <a:pt x="3970" y="5171"/>
                  </a:cubicBezTo>
                  <a:cubicBezTo>
                    <a:pt x="4403" y="5405"/>
                    <a:pt x="4837" y="5538"/>
                    <a:pt x="5304" y="5638"/>
                  </a:cubicBezTo>
                  <a:cubicBezTo>
                    <a:pt x="5704" y="5738"/>
                    <a:pt x="6138" y="5772"/>
                    <a:pt x="6605" y="5772"/>
                  </a:cubicBezTo>
                  <a:lnTo>
                    <a:pt x="6705" y="5772"/>
                  </a:lnTo>
                  <a:cubicBezTo>
                    <a:pt x="7272" y="5772"/>
                    <a:pt x="7839" y="5638"/>
                    <a:pt x="8306" y="5472"/>
                  </a:cubicBezTo>
                  <a:cubicBezTo>
                    <a:pt x="8806" y="5271"/>
                    <a:pt x="9273" y="4971"/>
                    <a:pt x="9640" y="4604"/>
                  </a:cubicBezTo>
                  <a:cubicBezTo>
                    <a:pt x="9674" y="4571"/>
                    <a:pt x="9674" y="4504"/>
                    <a:pt x="9674" y="4437"/>
                  </a:cubicBezTo>
                  <a:cubicBezTo>
                    <a:pt x="9674" y="4337"/>
                    <a:pt x="9640" y="4304"/>
                    <a:pt x="9607" y="4271"/>
                  </a:cubicBezTo>
                  <a:lnTo>
                    <a:pt x="9574" y="4237"/>
                  </a:lnTo>
                  <a:cubicBezTo>
                    <a:pt x="9607" y="4071"/>
                    <a:pt x="9574" y="3904"/>
                    <a:pt x="9474" y="3737"/>
                  </a:cubicBezTo>
                  <a:cubicBezTo>
                    <a:pt x="9440" y="3637"/>
                    <a:pt x="9340" y="3570"/>
                    <a:pt x="9240" y="3503"/>
                  </a:cubicBezTo>
                  <a:cubicBezTo>
                    <a:pt x="9140" y="3470"/>
                    <a:pt x="9107" y="3437"/>
                    <a:pt x="8973" y="3437"/>
                  </a:cubicBezTo>
                  <a:cubicBezTo>
                    <a:pt x="8940" y="3403"/>
                    <a:pt x="8907" y="3403"/>
                    <a:pt x="8907" y="3403"/>
                  </a:cubicBezTo>
                  <a:lnTo>
                    <a:pt x="8840" y="3403"/>
                  </a:lnTo>
                  <a:cubicBezTo>
                    <a:pt x="8806" y="3403"/>
                    <a:pt x="8773" y="3403"/>
                    <a:pt x="8740" y="3437"/>
                  </a:cubicBezTo>
                  <a:lnTo>
                    <a:pt x="8673" y="3470"/>
                  </a:lnTo>
                  <a:cubicBezTo>
                    <a:pt x="8640" y="3470"/>
                    <a:pt x="8606" y="3503"/>
                    <a:pt x="8506" y="3503"/>
                  </a:cubicBezTo>
                  <a:cubicBezTo>
                    <a:pt x="8406" y="3570"/>
                    <a:pt x="8239" y="3637"/>
                    <a:pt x="8106" y="3737"/>
                  </a:cubicBezTo>
                  <a:cubicBezTo>
                    <a:pt x="8073" y="3770"/>
                    <a:pt x="8006" y="3804"/>
                    <a:pt x="7973" y="3904"/>
                  </a:cubicBezTo>
                  <a:lnTo>
                    <a:pt x="7239" y="4137"/>
                  </a:lnTo>
                  <a:cubicBezTo>
                    <a:pt x="6972" y="4171"/>
                    <a:pt x="6672" y="4237"/>
                    <a:pt x="6438" y="4237"/>
                  </a:cubicBezTo>
                  <a:lnTo>
                    <a:pt x="6171" y="4237"/>
                  </a:lnTo>
                  <a:cubicBezTo>
                    <a:pt x="5804" y="4171"/>
                    <a:pt x="5437" y="4104"/>
                    <a:pt x="5070" y="3970"/>
                  </a:cubicBezTo>
                  <a:cubicBezTo>
                    <a:pt x="4737" y="3837"/>
                    <a:pt x="4403" y="3670"/>
                    <a:pt x="4103" y="3470"/>
                  </a:cubicBezTo>
                  <a:cubicBezTo>
                    <a:pt x="3836" y="3303"/>
                    <a:pt x="3603" y="3103"/>
                    <a:pt x="3436" y="2836"/>
                  </a:cubicBezTo>
                  <a:cubicBezTo>
                    <a:pt x="3403" y="2770"/>
                    <a:pt x="3303" y="2736"/>
                    <a:pt x="3269" y="2636"/>
                  </a:cubicBezTo>
                  <a:cubicBezTo>
                    <a:pt x="3469" y="2569"/>
                    <a:pt x="3669" y="2436"/>
                    <a:pt x="3803" y="2269"/>
                  </a:cubicBezTo>
                  <a:cubicBezTo>
                    <a:pt x="3903" y="2169"/>
                    <a:pt x="4003" y="2069"/>
                    <a:pt x="4103" y="1902"/>
                  </a:cubicBezTo>
                  <a:cubicBezTo>
                    <a:pt x="4170" y="1736"/>
                    <a:pt x="4170" y="1569"/>
                    <a:pt x="4103" y="1402"/>
                  </a:cubicBezTo>
                  <a:cubicBezTo>
                    <a:pt x="4070" y="1235"/>
                    <a:pt x="3936" y="1102"/>
                    <a:pt x="3770" y="1068"/>
                  </a:cubicBezTo>
                  <a:cubicBezTo>
                    <a:pt x="3669" y="1002"/>
                    <a:pt x="3603" y="1002"/>
                    <a:pt x="3503" y="1002"/>
                  </a:cubicBezTo>
                  <a:cubicBezTo>
                    <a:pt x="3436" y="1002"/>
                    <a:pt x="3336" y="1002"/>
                    <a:pt x="3269" y="1068"/>
                  </a:cubicBezTo>
                  <a:cubicBezTo>
                    <a:pt x="3102" y="1102"/>
                    <a:pt x="2969" y="1168"/>
                    <a:pt x="2802" y="1269"/>
                  </a:cubicBezTo>
                  <a:lnTo>
                    <a:pt x="2769" y="1302"/>
                  </a:lnTo>
                  <a:cubicBezTo>
                    <a:pt x="2769" y="1269"/>
                    <a:pt x="2735" y="1168"/>
                    <a:pt x="2735" y="1135"/>
                  </a:cubicBezTo>
                  <a:cubicBezTo>
                    <a:pt x="2635" y="935"/>
                    <a:pt x="2569" y="768"/>
                    <a:pt x="2469" y="601"/>
                  </a:cubicBezTo>
                  <a:cubicBezTo>
                    <a:pt x="2402" y="468"/>
                    <a:pt x="2268" y="268"/>
                    <a:pt x="2068" y="134"/>
                  </a:cubicBezTo>
                  <a:cubicBezTo>
                    <a:pt x="1968" y="101"/>
                    <a:pt x="1902" y="68"/>
                    <a:pt x="1768" y="68"/>
                  </a:cubicBezTo>
                  <a:cubicBezTo>
                    <a:pt x="1902" y="1"/>
                    <a:pt x="1902" y="1"/>
                    <a:pt x="1835" y="1"/>
                  </a:cubicBezTo>
                  <a:close/>
                </a:path>
              </a:pathLst>
            </a:custGeom>
            <a:solidFill>
              <a:srgbClr val="0035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2"/>
            <p:cNvSpPr/>
            <p:nvPr/>
          </p:nvSpPr>
          <p:spPr>
            <a:xfrm>
              <a:off x="3205700" y="2790763"/>
              <a:ext cx="240200" cy="141800"/>
            </a:xfrm>
            <a:custGeom>
              <a:rect b="b" l="l" r="r" t="t"/>
              <a:pathLst>
                <a:path extrusionOk="0" h="5672" w="9608">
                  <a:moveTo>
                    <a:pt x="7839" y="1"/>
                  </a:moveTo>
                  <a:cubicBezTo>
                    <a:pt x="7706" y="1"/>
                    <a:pt x="7639" y="34"/>
                    <a:pt x="7539" y="134"/>
                  </a:cubicBezTo>
                  <a:cubicBezTo>
                    <a:pt x="7339" y="268"/>
                    <a:pt x="7205" y="434"/>
                    <a:pt x="7139" y="601"/>
                  </a:cubicBezTo>
                  <a:cubicBezTo>
                    <a:pt x="7039" y="768"/>
                    <a:pt x="6905" y="935"/>
                    <a:pt x="6872" y="1135"/>
                  </a:cubicBezTo>
                  <a:cubicBezTo>
                    <a:pt x="6872" y="1168"/>
                    <a:pt x="6838" y="1268"/>
                    <a:pt x="6838" y="1302"/>
                  </a:cubicBezTo>
                  <a:lnTo>
                    <a:pt x="6805" y="1268"/>
                  </a:lnTo>
                  <a:cubicBezTo>
                    <a:pt x="6672" y="1168"/>
                    <a:pt x="6505" y="1101"/>
                    <a:pt x="6338" y="1035"/>
                  </a:cubicBezTo>
                  <a:cubicBezTo>
                    <a:pt x="6238" y="1001"/>
                    <a:pt x="6171" y="1001"/>
                    <a:pt x="6071" y="1001"/>
                  </a:cubicBezTo>
                  <a:cubicBezTo>
                    <a:pt x="6005" y="1001"/>
                    <a:pt x="5904" y="1001"/>
                    <a:pt x="5838" y="1035"/>
                  </a:cubicBezTo>
                  <a:cubicBezTo>
                    <a:pt x="5704" y="1101"/>
                    <a:pt x="5571" y="1202"/>
                    <a:pt x="5504" y="1368"/>
                  </a:cubicBezTo>
                  <a:cubicBezTo>
                    <a:pt x="5471" y="1535"/>
                    <a:pt x="5471" y="1702"/>
                    <a:pt x="5504" y="1869"/>
                  </a:cubicBezTo>
                  <a:cubicBezTo>
                    <a:pt x="5571" y="2036"/>
                    <a:pt x="5704" y="2169"/>
                    <a:pt x="5804" y="2269"/>
                  </a:cubicBezTo>
                  <a:cubicBezTo>
                    <a:pt x="5971" y="2369"/>
                    <a:pt x="6138" y="2503"/>
                    <a:pt x="6338" y="2636"/>
                  </a:cubicBezTo>
                  <a:lnTo>
                    <a:pt x="6371" y="2669"/>
                  </a:lnTo>
                  <a:lnTo>
                    <a:pt x="6238" y="2836"/>
                  </a:lnTo>
                  <a:cubicBezTo>
                    <a:pt x="6038" y="3036"/>
                    <a:pt x="5838" y="3270"/>
                    <a:pt x="5571" y="3437"/>
                  </a:cubicBezTo>
                  <a:cubicBezTo>
                    <a:pt x="5304" y="3637"/>
                    <a:pt x="4970" y="3803"/>
                    <a:pt x="4637" y="3937"/>
                  </a:cubicBezTo>
                  <a:cubicBezTo>
                    <a:pt x="4237" y="4037"/>
                    <a:pt x="3870" y="4137"/>
                    <a:pt x="3503" y="4170"/>
                  </a:cubicBezTo>
                  <a:lnTo>
                    <a:pt x="3236" y="4170"/>
                  </a:lnTo>
                  <a:cubicBezTo>
                    <a:pt x="2969" y="4170"/>
                    <a:pt x="2702" y="4137"/>
                    <a:pt x="2435" y="4104"/>
                  </a:cubicBezTo>
                  <a:cubicBezTo>
                    <a:pt x="2202" y="4037"/>
                    <a:pt x="1935" y="3970"/>
                    <a:pt x="1701" y="3837"/>
                  </a:cubicBezTo>
                  <a:cubicBezTo>
                    <a:pt x="1701" y="3770"/>
                    <a:pt x="1668" y="3703"/>
                    <a:pt x="1568" y="3670"/>
                  </a:cubicBezTo>
                  <a:cubicBezTo>
                    <a:pt x="1401" y="3603"/>
                    <a:pt x="1268" y="3503"/>
                    <a:pt x="1168" y="3470"/>
                  </a:cubicBezTo>
                  <a:cubicBezTo>
                    <a:pt x="1101" y="3470"/>
                    <a:pt x="1068" y="3437"/>
                    <a:pt x="1001" y="3437"/>
                  </a:cubicBezTo>
                  <a:lnTo>
                    <a:pt x="934" y="3370"/>
                  </a:lnTo>
                  <a:cubicBezTo>
                    <a:pt x="901" y="3336"/>
                    <a:pt x="868" y="3336"/>
                    <a:pt x="834" y="3336"/>
                  </a:cubicBezTo>
                  <a:lnTo>
                    <a:pt x="767" y="3336"/>
                  </a:lnTo>
                  <a:cubicBezTo>
                    <a:pt x="734" y="3336"/>
                    <a:pt x="701" y="3370"/>
                    <a:pt x="701" y="3370"/>
                  </a:cubicBezTo>
                  <a:cubicBezTo>
                    <a:pt x="601" y="3370"/>
                    <a:pt x="534" y="3437"/>
                    <a:pt x="434" y="3470"/>
                  </a:cubicBezTo>
                  <a:cubicBezTo>
                    <a:pt x="334" y="3537"/>
                    <a:pt x="267" y="3603"/>
                    <a:pt x="200" y="3670"/>
                  </a:cubicBezTo>
                  <a:cubicBezTo>
                    <a:pt x="100" y="3837"/>
                    <a:pt x="67" y="4004"/>
                    <a:pt x="100" y="4170"/>
                  </a:cubicBezTo>
                  <a:lnTo>
                    <a:pt x="67" y="4170"/>
                  </a:lnTo>
                  <a:cubicBezTo>
                    <a:pt x="34" y="4204"/>
                    <a:pt x="0" y="4304"/>
                    <a:pt x="0" y="4337"/>
                  </a:cubicBezTo>
                  <a:cubicBezTo>
                    <a:pt x="0" y="4437"/>
                    <a:pt x="0" y="4471"/>
                    <a:pt x="34" y="4504"/>
                  </a:cubicBezTo>
                  <a:cubicBezTo>
                    <a:pt x="401" y="4871"/>
                    <a:pt x="868" y="5171"/>
                    <a:pt x="1368" y="5371"/>
                  </a:cubicBezTo>
                  <a:cubicBezTo>
                    <a:pt x="1868" y="5538"/>
                    <a:pt x="2402" y="5671"/>
                    <a:pt x="2969" y="5671"/>
                  </a:cubicBezTo>
                  <a:lnTo>
                    <a:pt x="3069" y="5671"/>
                  </a:lnTo>
                  <a:cubicBezTo>
                    <a:pt x="3503" y="5671"/>
                    <a:pt x="3970" y="5638"/>
                    <a:pt x="4370" y="5538"/>
                  </a:cubicBezTo>
                  <a:cubicBezTo>
                    <a:pt x="4870" y="5405"/>
                    <a:pt x="5337" y="5305"/>
                    <a:pt x="5704" y="5104"/>
                  </a:cubicBezTo>
                  <a:cubicBezTo>
                    <a:pt x="6305" y="4804"/>
                    <a:pt x="7139" y="4270"/>
                    <a:pt x="7606" y="3370"/>
                  </a:cubicBezTo>
                  <a:cubicBezTo>
                    <a:pt x="7739" y="3437"/>
                    <a:pt x="7839" y="3437"/>
                    <a:pt x="7973" y="3470"/>
                  </a:cubicBezTo>
                  <a:cubicBezTo>
                    <a:pt x="8039" y="3470"/>
                    <a:pt x="8206" y="3503"/>
                    <a:pt x="8340" y="3503"/>
                  </a:cubicBezTo>
                  <a:lnTo>
                    <a:pt x="8473" y="3503"/>
                  </a:lnTo>
                  <a:cubicBezTo>
                    <a:pt x="8540" y="3503"/>
                    <a:pt x="8640" y="3503"/>
                    <a:pt x="8706" y="3470"/>
                  </a:cubicBezTo>
                  <a:cubicBezTo>
                    <a:pt x="8807" y="3437"/>
                    <a:pt x="8873" y="3437"/>
                    <a:pt x="8907" y="3336"/>
                  </a:cubicBezTo>
                  <a:cubicBezTo>
                    <a:pt x="9073" y="3203"/>
                    <a:pt x="9173" y="3070"/>
                    <a:pt x="9173" y="2970"/>
                  </a:cubicBezTo>
                  <a:cubicBezTo>
                    <a:pt x="9207" y="2803"/>
                    <a:pt x="9140" y="2669"/>
                    <a:pt x="9040" y="2536"/>
                  </a:cubicBezTo>
                  <a:cubicBezTo>
                    <a:pt x="8973" y="2469"/>
                    <a:pt x="8873" y="2402"/>
                    <a:pt x="8706" y="2369"/>
                  </a:cubicBezTo>
                  <a:lnTo>
                    <a:pt x="8673" y="2369"/>
                  </a:lnTo>
                  <a:cubicBezTo>
                    <a:pt x="8740" y="2336"/>
                    <a:pt x="8873" y="2236"/>
                    <a:pt x="8940" y="2202"/>
                  </a:cubicBezTo>
                  <a:cubicBezTo>
                    <a:pt x="9240" y="1969"/>
                    <a:pt x="9607" y="1635"/>
                    <a:pt x="9507" y="1202"/>
                  </a:cubicBezTo>
                  <a:cubicBezTo>
                    <a:pt x="9440" y="1135"/>
                    <a:pt x="9407" y="1001"/>
                    <a:pt x="9340" y="968"/>
                  </a:cubicBezTo>
                  <a:cubicBezTo>
                    <a:pt x="9274" y="901"/>
                    <a:pt x="9173" y="835"/>
                    <a:pt x="9073" y="835"/>
                  </a:cubicBezTo>
                  <a:lnTo>
                    <a:pt x="9007" y="835"/>
                  </a:lnTo>
                  <a:cubicBezTo>
                    <a:pt x="8907" y="835"/>
                    <a:pt x="8840" y="835"/>
                    <a:pt x="8807" y="868"/>
                  </a:cubicBezTo>
                  <a:cubicBezTo>
                    <a:pt x="8706" y="868"/>
                    <a:pt x="8606" y="901"/>
                    <a:pt x="8540" y="968"/>
                  </a:cubicBezTo>
                  <a:lnTo>
                    <a:pt x="8306" y="1068"/>
                  </a:lnTo>
                  <a:cubicBezTo>
                    <a:pt x="8340" y="1035"/>
                    <a:pt x="8340" y="1001"/>
                    <a:pt x="8340" y="901"/>
                  </a:cubicBezTo>
                  <a:cubicBezTo>
                    <a:pt x="8373" y="701"/>
                    <a:pt x="8406" y="534"/>
                    <a:pt x="8373" y="368"/>
                  </a:cubicBezTo>
                  <a:cubicBezTo>
                    <a:pt x="8340" y="201"/>
                    <a:pt x="8206" y="67"/>
                    <a:pt x="8039" y="1"/>
                  </a:cubicBezTo>
                  <a:close/>
                </a:path>
              </a:pathLst>
            </a:custGeom>
            <a:solidFill>
              <a:srgbClr val="0035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2"/>
            <p:cNvSpPr/>
            <p:nvPr/>
          </p:nvSpPr>
          <p:spPr>
            <a:xfrm>
              <a:off x="2709500" y="2905313"/>
              <a:ext cx="183500" cy="352175"/>
            </a:xfrm>
            <a:custGeom>
              <a:rect b="b" l="l" r="r" t="t"/>
              <a:pathLst>
                <a:path extrusionOk="0" h="14087" w="7340">
                  <a:moveTo>
                    <a:pt x="4733" y="0"/>
                  </a:moveTo>
                  <a:cubicBezTo>
                    <a:pt x="3153" y="0"/>
                    <a:pt x="1368" y="2777"/>
                    <a:pt x="701" y="6460"/>
                  </a:cubicBezTo>
                  <a:cubicBezTo>
                    <a:pt x="1" y="10363"/>
                    <a:pt x="701" y="13732"/>
                    <a:pt x="2369" y="14065"/>
                  </a:cubicBezTo>
                  <a:cubicBezTo>
                    <a:pt x="2447" y="14080"/>
                    <a:pt x="2526" y="14087"/>
                    <a:pt x="2605" y="14087"/>
                  </a:cubicBezTo>
                  <a:cubicBezTo>
                    <a:pt x="4182" y="14087"/>
                    <a:pt x="5940" y="11279"/>
                    <a:pt x="6639" y="7594"/>
                  </a:cubicBezTo>
                  <a:cubicBezTo>
                    <a:pt x="7339" y="3658"/>
                    <a:pt x="6572" y="289"/>
                    <a:pt x="4971" y="22"/>
                  </a:cubicBezTo>
                  <a:cubicBezTo>
                    <a:pt x="4892" y="8"/>
                    <a:pt x="4813" y="0"/>
                    <a:pt x="4733" y="0"/>
                  </a:cubicBezTo>
                  <a:close/>
                </a:path>
              </a:pathLst>
            </a:custGeom>
            <a:solidFill>
              <a:srgbClr val="7D9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2"/>
            <p:cNvSpPr/>
            <p:nvPr/>
          </p:nvSpPr>
          <p:spPr>
            <a:xfrm>
              <a:off x="3021400" y="2829388"/>
              <a:ext cx="285225" cy="297225"/>
            </a:xfrm>
            <a:custGeom>
              <a:rect b="b" l="l" r="r" t="t"/>
              <a:pathLst>
                <a:path extrusionOk="0" h="11889" w="11409">
                  <a:moveTo>
                    <a:pt x="2270" y="0"/>
                  </a:moveTo>
                  <a:cubicBezTo>
                    <a:pt x="1901" y="0"/>
                    <a:pt x="1583" y="94"/>
                    <a:pt x="1335" y="290"/>
                  </a:cubicBezTo>
                  <a:cubicBezTo>
                    <a:pt x="0" y="1291"/>
                    <a:pt x="901" y="4660"/>
                    <a:pt x="3336" y="7796"/>
                  </a:cubicBezTo>
                  <a:cubicBezTo>
                    <a:pt x="5267" y="10316"/>
                    <a:pt x="7607" y="11888"/>
                    <a:pt x="9126" y="11888"/>
                  </a:cubicBezTo>
                  <a:cubicBezTo>
                    <a:pt x="9497" y="11888"/>
                    <a:pt x="9819" y="11795"/>
                    <a:pt x="10074" y="11598"/>
                  </a:cubicBezTo>
                  <a:cubicBezTo>
                    <a:pt x="11408" y="10564"/>
                    <a:pt x="10508" y="7229"/>
                    <a:pt x="8073" y="4093"/>
                  </a:cubicBezTo>
                  <a:cubicBezTo>
                    <a:pt x="6142" y="1573"/>
                    <a:pt x="3780" y="0"/>
                    <a:pt x="2270" y="0"/>
                  </a:cubicBezTo>
                  <a:close/>
                </a:path>
              </a:pathLst>
            </a:custGeom>
            <a:solidFill>
              <a:srgbClr val="7D9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2"/>
            <p:cNvSpPr/>
            <p:nvPr/>
          </p:nvSpPr>
          <p:spPr>
            <a:xfrm>
              <a:off x="2373425" y="2596988"/>
              <a:ext cx="110100" cy="121425"/>
            </a:xfrm>
            <a:custGeom>
              <a:rect b="b" l="l" r="r" t="t"/>
              <a:pathLst>
                <a:path extrusionOk="0" h="4857" w="4404">
                  <a:moveTo>
                    <a:pt x="2299" y="1"/>
                  </a:moveTo>
                  <a:cubicBezTo>
                    <a:pt x="1273" y="1"/>
                    <a:pt x="324" y="929"/>
                    <a:pt x="168" y="2181"/>
                  </a:cubicBezTo>
                  <a:cubicBezTo>
                    <a:pt x="1" y="3482"/>
                    <a:pt x="801" y="4716"/>
                    <a:pt x="1936" y="4850"/>
                  </a:cubicBezTo>
                  <a:cubicBezTo>
                    <a:pt x="1991" y="4855"/>
                    <a:pt x="2047" y="4857"/>
                    <a:pt x="2102" y="4857"/>
                  </a:cubicBezTo>
                  <a:cubicBezTo>
                    <a:pt x="3169" y="4857"/>
                    <a:pt x="4112" y="3950"/>
                    <a:pt x="4271" y="2681"/>
                  </a:cubicBezTo>
                  <a:cubicBezTo>
                    <a:pt x="4404" y="1347"/>
                    <a:pt x="3637" y="180"/>
                    <a:pt x="2503" y="13"/>
                  </a:cubicBezTo>
                  <a:cubicBezTo>
                    <a:pt x="2434" y="5"/>
                    <a:pt x="2366" y="1"/>
                    <a:pt x="2299" y="1"/>
                  </a:cubicBezTo>
                  <a:close/>
                </a:path>
              </a:pathLst>
            </a:custGeom>
            <a:solidFill>
              <a:srgbClr val="E4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2"/>
            <p:cNvSpPr/>
            <p:nvPr/>
          </p:nvSpPr>
          <p:spPr>
            <a:xfrm>
              <a:off x="2396775" y="2507163"/>
              <a:ext cx="344450" cy="378750"/>
            </a:xfrm>
            <a:custGeom>
              <a:rect b="b" l="l" r="r" t="t"/>
              <a:pathLst>
                <a:path extrusionOk="0" h="15150" w="13778">
                  <a:moveTo>
                    <a:pt x="7168" y="1"/>
                  </a:moveTo>
                  <a:cubicBezTo>
                    <a:pt x="3859" y="1"/>
                    <a:pt x="971" y="2889"/>
                    <a:pt x="501" y="6808"/>
                  </a:cubicBezTo>
                  <a:cubicBezTo>
                    <a:pt x="1" y="10978"/>
                    <a:pt x="2403" y="14680"/>
                    <a:pt x="5972" y="15114"/>
                  </a:cubicBezTo>
                  <a:cubicBezTo>
                    <a:pt x="6184" y="15138"/>
                    <a:pt x="6395" y="15150"/>
                    <a:pt x="6604" y="15150"/>
                  </a:cubicBezTo>
                  <a:cubicBezTo>
                    <a:pt x="9886" y="15150"/>
                    <a:pt x="12773" y="12262"/>
                    <a:pt x="13244" y="8343"/>
                  </a:cubicBezTo>
                  <a:cubicBezTo>
                    <a:pt x="13777" y="4206"/>
                    <a:pt x="11342" y="504"/>
                    <a:pt x="7806" y="37"/>
                  </a:cubicBezTo>
                  <a:cubicBezTo>
                    <a:pt x="7592" y="13"/>
                    <a:pt x="7379" y="1"/>
                    <a:pt x="7168" y="1"/>
                  </a:cubicBezTo>
                  <a:close/>
                </a:path>
              </a:pathLst>
            </a:custGeom>
            <a:solidFill>
              <a:srgbClr val="FFB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2"/>
            <p:cNvSpPr/>
            <p:nvPr/>
          </p:nvSpPr>
          <p:spPr>
            <a:xfrm>
              <a:off x="3190675" y="2379963"/>
              <a:ext cx="123450" cy="115075"/>
            </a:xfrm>
            <a:custGeom>
              <a:rect b="b" l="l" r="r" t="t"/>
              <a:pathLst>
                <a:path extrusionOk="0" h="4603" w="4938">
                  <a:moveTo>
                    <a:pt x="2139" y="1"/>
                  </a:moveTo>
                  <a:cubicBezTo>
                    <a:pt x="1722" y="1"/>
                    <a:pt x="1315" y="128"/>
                    <a:pt x="968" y="388"/>
                  </a:cubicBezTo>
                  <a:cubicBezTo>
                    <a:pt x="68" y="1088"/>
                    <a:pt x="1" y="2523"/>
                    <a:pt x="835" y="3557"/>
                  </a:cubicBezTo>
                  <a:cubicBezTo>
                    <a:pt x="1364" y="4234"/>
                    <a:pt x="2121" y="4602"/>
                    <a:pt x="2834" y="4602"/>
                  </a:cubicBezTo>
                  <a:cubicBezTo>
                    <a:pt x="3245" y="4602"/>
                    <a:pt x="3641" y="4480"/>
                    <a:pt x="3970" y="4224"/>
                  </a:cubicBezTo>
                  <a:cubicBezTo>
                    <a:pt x="4838" y="3557"/>
                    <a:pt x="4938" y="2089"/>
                    <a:pt x="4104" y="1055"/>
                  </a:cubicBezTo>
                  <a:cubicBezTo>
                    <a:pt x="3580" y="363"/>
                    <a:pt x="2845" y="1"/>
                    <a:pt x="2139" y="1"/>
                  </a:cubicBezTo>
                  <a:close/>
                </a:path>
              </a:pathLst>
            </a:custGeom>
            <a:solidFill>
              <a:srgbClr val="E4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2"/>
            <p:cNvSpPr/>
            <p:nvPr/>
          </p:nvSpPr>
          <p:spPr>
            <a:xfrm>
              <a:off x="2960525" y="2364363"/>
              <a:ext cx="381950" cy="358900"/>
            </a:xfrm>
            <a:custGeom>
              <a:rect b="b" l="l" r="r" t="t"/>
              <a:pathLst>
                <a:path extrusionOk="0" h="14356" w="15278">
                  <a:moveTo>
                    <a:pt x="6555" y="0"/>
                  </a:moveTo>
                  <a:cubicBezTo>
                    <a:pt x="5271" y="0"/>
                    <a:pt x="4031" y="383"/>
                    <a:pt x="3002" y="1179"/>
                  </a:cubicBezTo>
                  <a:cubicBezTo>
                    <a:pt x="167" y="3347"/>
                    <a:pt x="0" y="7817"/>
                    <a:pt x="2535" y="11086"/>
                  </a:cubicBezTo>
                  <a:cubicBezTo>
                    <a:pt x="4168" y="13206"/>
                    <a:pt x="6528" y="14356"/>
                    <a:pt x="8750" y="14356"/>
                  </a:cubicBezTo>
                  <a:cubicBezTo>
                    <a:pt x="10025" y="14356"/>
                    <a:pt x="11254" y="13978"/>
                    <a:pt x="12276" y="13187"/>
                  </a:cubicBezTo>
                  <a:cubicBezTo>
                    <a:pt x="15111" y="11019"/>
                    <a:pt x="15278" y="6549"/>
                    <a:pt x="12709" y="3247"/>
                  </a:cubicBezTo>
                  <a:cubicBezTo>
                    <a:pt x="11105" y="1136"/>
                    <a:pt x="8766" y="0"/>
                    <a:pt x="6555" y="0"/>
                  </a:cubicBezTo>
                  <a:close/>
                </a:path>
              </a:pathLst>
            </a:custGeom>
            <a:solidFill>
              <a:srgbClr val="FFB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2"/>
            <p:cNvSpPr/>
            <p:nvPr/>
          </p:nvSpPr>
          <p:spPr>
            <a:xfrm>
              <a:off x="2633625" y="2328488"/>
              <a:ext cx="377800" cy="262450"/>
            </a:xfrm>
            <a:custGeom>
              <a:rect b="b" l="l" r="r" t="t"/>
              <a:pathLst>
                <a:path extrusionOk="0" h="10498" w="15112">
                  <a:moveTo>
                    <a:pt x="8698" y="0"/>
                  </a:moveTo>
                  <a:cubicBezTo>
                    <a:pt x="7892" y="0"/>
                    <a:pt x="7050" y="111"/>
                    <a:pt x="6205" y="345"/>
                  </a:cubicBezTo>
                  <a:cubicBezTo>
                    <a:pt x="2435" y="1413"/>
                    <a:pt x="0" y="4448"/>
                    <a:pt x="734" y="7117"/>
                  </a:cubicBezTo>
                  <a:cubicBezTo>
                    <a:pt x="1327" y="9206"/>
                    <a:pt x="3656" y="10498"/>
                    <a:pt x="6409" y="10498"/>
                  </a:cubicBezTo>
                  <a:cubicBezTo>
                    <a:pt x="7216" y="10498"/>
                    <a:pt x="8060" y="10387"/>
                    <a:pt x="8907" y="10152"/>
                  </a:cubicBezTo>
                  <a:cubicBezTo>
                    <a:pt x="12676" y="9152"/>
                    <a:pt x="15111" y="6116"/>
                    <a:pt x="14377" y="3414"/>
                  </a:cubicBezTo>
                  <a:cubicBezTo>
                    <a:pt x="13784" y="1298"/>
                    <a:pt x="11453" y="0"/>
                    <a:pt x="8698" y="0"/>
                  </a:cubicBezTo>
                  <a:close/>
                </a:path>
              </a:pathLst>
            </a:custGeom>
            <a:solidFill>
              <a:srgbClr val="FFB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2"/>
            <p:cNvSpPr/>
            <p:nvPr/>
          </p:nvSpPr>
          <p:spPr>
            <a:xfrm>
              <a:off x="2524375" y="2399663"/>
              <a:ext cx="777250" cy="773075"/>
            </a:xfrm>
            <a:custGeom>
              <a:rect b="b" l="l" r="r" t="t"/>
              <a:pathLst>
                <a:path extrusionOk="0" h="30923" w="31090">
                  <a:moveTo>
                    <a:pt x="14811" y="0"/>
                  </a:moveTo>
                  <a:cubicBezTo>
                    <a:pt x="13877" y="67"/>
                    <a:pt x="12910" y="167"/>
                    <a:pt x="11942" y="434"/>
                  </a:cubicBezTo>
                  <a:cubicBezTo>
                    <a:pt x="11542" y="501"/>
                    <a:pt x="11108" y="634"/>
                    <a:pt x="10708" y="801"/>
                  </a:cubicBezTo>
                  <a:cubicBezTo>
                    <a:pt x="10575" y="834"/>
                    <a:pt x="10475" y="901"/>
                    <a:pt x="10341" y="934"/>
                  </a:cubicBezTo>
                  <a:cubicBezTo>
                    <a:pt x="9941" y="1101"/>
                    <a:pt x="9474" y="1268"/>
                    <a:pt x="9074" y="1468"/>
                  </a:cubicBezTo>
                  <a:cubicBezTo>
                    <a:pt x="7739" y="2102"/>
                    <a:pt x="6472" y="2902"/>
                    <a:pt x="5338" y="3903"/>
                  </a:cubicBezTo>
                  <a:cubicBezTo>
                    <a:pt x="5004" y="4170"/>
                    <a:pt x="4637" y="4503"/>
                    <a:pt x="4304" y="4904"/>
                  </a:cubicBezTo>
                  <a:cubicBezTo>
                    <a:pt x="3603" y="5638"/>
                    <a:pt x="2969" y="6438"/>
                    <a:pt x="2469" y="7305"/>
                  </a:cubicBezTo>
                  <a:cubicBezTo>
                    <a:pt x="2269" y="7639"/>
                    <a:pt x="2069" y="7973"/>
                    <a:pt x="1902" y="8339"/>
                  </a:cubicBezTo>
                  <a:cubicBezTo>
                    <a:pt x="1435" y="9173"/>
                    <a:pt x="1101" y="10107"/>
                    <a:pt x="801" y="11075"/>
                  </a:cubicBezTo>
                  <a:cubicBezTo>
                    <a:pt x="568" y="11942"/>
                    <a:pt x="334" y="12909"/>
                    <a:pt x="234" y="13910"/>
                  </a:cubicBezTo>
                  <a:cubicBezTo>
                    <a:pt x="0" y="15811"/>
                    <a:pt x="167" y="17846"/>
                    <a:pt x="734" y="19748"/>
                  </a:cubicBezTo>
                  <a:cubicBezTo>
                    <a:pt x="1235" y="21582"/>
                    <a:pt x="2135" y="23317"/>
                    <a:pt x="3303" y="24851"/>
                  </a:cubicBezTo>
                  <a:cubicBezTo>
                    <a:pt x="4470" y="26352"/>
                    <a:pt x="5905" y="27653"/>
                    <a:pt x="7506" y="28654"/>
                  </a:cubicBezTo>
                  <a:cubicBezTo>
                    <a:pt x="9107" y="29655"/>
                    <a:pt x="10975" y="30322"/>
                    <a:pt x="12843" y="30655"/>
                  </a:cubicBezTo>
                  <a:cubicBezTo>
                    <a:pt x="13744" y="30822"/>
                    <a:pt x="14644" y="30922"/>
                    <a:pt x="15578" y="30922"/>
                  </a:cubicBezTo>
                  <a:lnTo>
                    <a:pt x="15812" y="30922"/>
                  </a:lnTo>
                  <a:cubicBezTo>
                    <a:pt x="16779" y="30922"/>
                    <a:pt x="17746" y="30789"/>
                    <a:pt x="18680" y="30589"/>
                  </a:cubicBezTo>
                  <a:cubicBezTo>
                    <a:pt x="20482" y="30188"/>
                    <a:pt x="22283" y="29455"/>
                    <a:pt x="23918" y="28454"/>
                  </a:cubicBezTo>
                  <a:cubicBezTo>
                    <a:pt x="24651" y="27954"/>
                    <a:pt x="25419" y="27353"/>
                    <a:pt x="26119" y="26753"/>
                  </a:cubicBezTo>
                  <a:cubicBezTo>
                    <a:pt x="26786" y="26119"/>
                    <a:pt x="27420" y="25452"/>
                    <a:pt x="27954" y="24651"/>
                  </a:cubicBezTo>
                  <a:cubicBezTo>
                    <a:pt x="29088" y="23150"/>
                    <a:pt x="29922" y="21449"/>
                    <a:pt x="30422" y="19614"/>
                  </a:cubicBezTo>
                  <a:cubicBezTo>
                    <a:pt x="30923" y="17746"/>
                    <a:pt x="31089" y="15745"/>
                    <a:pt x="30856" y="13777"/>
                  </a:cubicBezTo>
                  <a:cubicBezTo>
                    <a:pt x="30656" y="11809"/>
                    <a:pt x="30089" y="9974"/>
                    <a:pt x="29121" y="8173"/>
                  </a:cubicBezTo>
                  <a:cubicBezTo>
                    <a:pt x="28254" y="6505"/>
                    <a:pt x="26986" y="5004"/>
                    <a:pt x="25585" y="3770"/>
                  </a:cubicBezTo>
                  <a:cubicBezTo>
                    <a:pt x="24885" y="3136"/>
                    <a:pt x="24084" y="2602"/>
                    <a:pt x="23250" y="2102"/>
                  </a:cubicBezTo>
                  <a:cubicBezTo>
                    <a:pt x="22416" y="1635"/>
                    <a:pt x="21549" y="1234"/>
                    <a:pt x="20615" y="901"/>
                  </a:cubicBezTo>
                  <a:cubicBezTo>
                    <a:pt x="19147" y="400"/>
                    <a:pt x="17646" y="100"/>
                    <a:pt x="16079" y="67"/>
                  </a:cubicBezTo>
                  <a:lnTo>
                    <a:pt x="15678" y="67"/>
                  </a:lnTo>
                  <a:cubicBezTo>
                    <a:pt x="15612" y="0"/>
                    <a:pt x="15578" y="0"/>
                    <a:pt x="15545" y="0"/>
                  </a:cubicBezTo>
                  <a:close/>
                </a:path>
              </a:pathLst>
            </a:custGeom>
            <a:solidFill>
              <a:srgbClr val="FF4A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2"/>
            <p:cNvSpPr/>
            <p:nvPr/>
          </p:nvSpPr>
          <p:spPr>
            <a:xfrm>
              <a:off x="2594425" y="2474713"/>
              <a:ext cx="633800" cy="629650"/>
            </a:xfrm>
            <a:custGeom>
              <a:rect b="b" l="l" r="r" t="t"/>
              <a:pathLst>
                <a:path extrusionOk="0" h="25186" w="25352">
                  <a:moveTo>
                    <a:pt x="12142" y="0"/>
                  </a:moveTo>
                  <a:cubicBezTo>
                    <a:pt x="11342" y="67"/>
                    <a:pt x="10575" y="134"/>
                    <a:pt x="9774" y="334"/>
                  </a:cubicBezTo>
                  <a:cubicBezTo>
                    <a:pt x="9441" y="434"/>
                    <a:pt x="9107" y="501"/>
                    <a:pt x="8773" y="634"/>
                  </a:cubicBezTo>
                  <a:cubicBezTo>
                    <a:pt x="8673" y="667"/>
                    <a:pt x="8607" y="667"/>
                    <a:pt x="8473" y="734"/>
                  </a:cubicBezTo>
                  <a:cubicBezTo>
                    <a:pt x="8106" y="834"/>
                    <a:pt x="7773" y="968"/>
                    <a:pt x="7439" y="1134"/>
                  </a:cubicBezTo>
                  <a:cubicBezTo>
                    <a:pt x="6338" y="1635"/>
                    <a:pt x="5304" y="2302"/>
                    <a:pt x="4404" y="3103"/>
                  </a:cubicBezTo>
                  <a:cubicBezTo>
                    <a:pt x="4103" y="3336"/>
                    <a:pt x="3803" y="3636"/>
                    <a:pt x="3570" y="3936"/>
                  </a:cubicBezTo>
                  <a:cubicBezTo>
                    <a:pt x="2969" y="4504"/>
                    <a:pt x="2469" y="5171"/>
                    <a:pt x="2069" y="5871"/>
                  </a:cubicBezTo>
                  <a:cubicBezTo>
                    <a:pt x="1902" y="6171"/>
                    <a:pt x="1735" y="6438"/>
                    <a:pt x="1568" y="6705"/>
                  </a:cubicBezTo>
                  <a:cubicBezTo>
                    <a:pt x="1168" y="7372"/>
                    <a:pt x="901" y="8139"/>
                    <a:pt x="634" y="8940"/>
                  </a:cubicBezTo>
                  <a:cubicBezTo>
                    <a:pt x="434" y="9641"/>
                    <a:pt x="267" y="10441"/>
                    <a:pt x="167" y="11242"/>
                  </a:cubicBezTo>
                  <a:cubicBezTo>
                    <a:pt x="0" y="12809"/>
                    <a:pt x="134" y="14444"/>
                    <a:pt x="601" y="16012"/>
                  </a:cubicBezTo>
                  <a:cubicBezTo>
                    <a:pt x="1001" y="17513"/>
                    <a:pt x="1768" y="18981"/>
                    <a:pt x="2669" y="20248"/>
                  </a:cubicBezTo>
                  <a:cubicBezTo>
                    <a:pt x="3636" y="21482"/>
                    <a:pt x="4771" y="22516"/>
                    <a:pt x="6105" y="23317"/>
                  </a:cubicBezTo>
                  <a:cubicBezTo>
                    <a:pt x="7406" y="24118"/>
                    <a:pt x="8907" y="24685"/>
                    <a:pt x="10475" y="24985"/>
                  </a:cubicBezTo>
                  <a:cubicBezTo>
                    <a:pt x="11175" y="25118"/>
                    <a:pt x="11942" y="25185"/>
                    <a:pt x="12676" y="25185"/>
                  </a:cubicBezTo>
                  <a:lnTo>
                    <a:pt x="12910" y="25185"/>
                  </a:lnTo>
                  <a:cubicBezTo>
                    <a:pt x="13677" y="25185"/>
                    <a:pt x="14477" y="25118"/>
                    <a:pt x="15278" y="24952"/>
                  </a:cubicBezTo>
                  <a:cubicBezTo>
                    <a:pt x="16746" y="24651"/>
                    <a:pt x="18247" y="24018"/>
                    <a:pt x="19514" y="23184"/>
                  </a:cubicBezTo>
                  <a:cubicBezTo>
                    <a:pt x="20148" y="22783"/>
                    <a:pt x="20782" y="22316"/>
                    <a:pt x="21316" y="21816"/>
                  </a:cubicBezTo>
                  <a:cubicBezTo>
                    <a:pt x="21849" y="21316"/>
                    <a:pt x="22350" y="20715"/>
                    <a:pt x="22817" y="20115"/>
                  </a:cubicBezTo>
                  <a:cubicBezTo>
                    <a:pt x="23751" y="18881"/>
                    <a:pt x="24418" y="17480"/>
                    <a:pt x="24818" y="15978"/>
                  </a:cubicBezTo>
                  <a:cubicBezTo>
                    <a:pt x="25252" y="14444"/>
                    <a:pt x="25352" y="12809"/>
                    <a:pt x="25185" y="11208"/>
                  </a:cubicBezTo>
                  <a:cubicBezTo>
                    <a:pt x="25018" y="9641"/>
                    <a:pt x="24518" y="8106"/>
                    <a:pt x="23784" y="6672"/>
                  </a:cubicBezTo>
                  <a:cubicBezTo>
                    <a:pt x="23084" y="5337"/>
                    <a:pt x="22083" y="4103"/>
                    <a:pt x="20849" y="3036"/>
                  </a:cubicBezTo>
                  <a:cubicBezTo>
                    <a:pt x="20282" y="2535"/>
                    <a:pt x="19614" y="2102"/>
                    <a:pt x="18947" y="1702"/>
                  </a:cubicBezTo>
                  <a:cubicBezTo>
                    <a:pt x="18280" y="1335"/>
                    <a:pt x="17580" y="1001"/>
                    <a:pt x="16779" y="701"/>
                  </a:cubicBezTo>
                  <a:cubicBezTo>
                    <a:pt x="15612" y="301"/>
                    <a:pt x="14344" y="34"/>
                    <a:pt x="130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2"/>
            <p:cNvSpPr/>
            <p:nvPr/>
          </p:nvSpPr>
          <p:spPr>
            <a:xfrm>
              <a:off x="2662800" y="2889163"/>
              <a:ext cx="25" cy="25"/>
            </a:xfrm>
            <a:custGeom>
              <a:rect b="b" l="l" r="r" t="t"/>
              <a:pathLst>
                <a:path extrusionOk="0" h="1" w="1">
                  <a:moveTo>
                    <a:pt x="1" y="1"/>
                  </a:move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2"/>
            <p:cNvSpPr/>
            <p:nvPr/>
          </p:nvSpPr>
          <p:spPr>
            <a:xfrm>
              <a:off x="2810400" y="2508063"/>
              <a:ext cx="135975" cy="205350"/>
            </a:xfrm>
            <a:custGeom>
              <a:rect b="b" l="l" r="r" t="t"/>
              <a:pathLst>
                <a:path extrusionOk="0" h="8214" w="5439">
                  <a:moveTo>
                    <a:pt x="4037" y="1"/>
                  </a:moveTo>
                  <a:cubicBezTo>
                    <a:pt x="4004" y="1"/>
                    <a:pt x="3937" y="1"/>
                    <a:pt x="3870" y="67"/>
                  </a:cubicBezTo>
                  <a:lnTo>
                    <a:pt x="3837" y="101"/>
                  </a:lnTo>
                  <a:cubicBezTo>
                    <a:pt x="3804" y="101"/>
                    <a:pt x="3804" y="134"/>
                    <a:pt x="3770" y="134"/>
                  </a:cubicBezTo>
                  <a:cubicBezTo>
                    <a:pt x="3370" y="601"/>
                    <a:pt x="3003" y="1035"/>
                    <a:pt x="2670" y="1568"/>
                  </a:cubicBezTo>
                  <a:cubicBezTo>
                    <a:pt x="2636" y="1602"/>
                    <a:pt x="2636" y="1735"/>
                    <a:pt x="2636" y="1769"/>
                  </a:cubicBezTo>
                  <a:cubicBezTo>
                    <a:pt x="2670" y="1835"/>
                    <a:pt x="2703" y="1902"/>
                    <a:pt x="2770" y="1935"/>
                  </a:cubicBezTo>
                  <a:cubicBezTo>
                    <a:pt x="2836" y="1969"/>
                    <a:pt x="2936" y="1969"/>
                    <a:pt x="2970" y="1969"/>
                  </a:cubicBezTo>
                  <a:cubicBezTo>
                    <a:pt x="3036" y="1935"/>
                    <a:pt x="3103" y="1902"/>
                    <a:pt x="3137" y="1835"/>
                  </a:cubicBezTo>
                  <a:cubicBezTo>
                    <a:pt x="3170" y="1802"/>
                    <a:pt x="3170" y="1769"/>
                    <a:pt x="3203" y="1702"/>
                  </a:cubicBezTo>
                  <a:lnTo>
                    <a:pt x="3604" y="1201"/>
                  </a:lnTo>
                  <a:lnTo>
                    <a:pt x="3604" y="6205"/>
                  </a:lnTo>
                  <a:cubicBezTo>
                    <a:pt x="3470" y="6205"/>
                    <a:pt x="3370" y="6272"/>
                    <a:pt x="3270" y="6305"/>
                  </a:cubicBezTo>
                  <a:lnTo>
                    <a:pt x="1135" y="3937"/>
                  </a:lnTo>
                  <a:lnTo>
                    <a:pt x="1135" y="3937"/>
                  </a:lnTo>
                  <a:cubicBezTo>
                    <a:pt x="1335" y="3970"/>
                    <a:pt x="1602" y="4070"/>
                    <a:pt x="1836" y="4104"/>
                  </a:cubicBezTo>
                  <a:cubicBezTo>
                    <a:pt x="1936" y="4104"/>
                    <a:pt x="2002" y="4070"/>
                    <a:pt x="2036" y="4003"/>
                  </a:cubicBezTo>
                  <a:cubicBezTo>
                    <a:pt x="2102" y="3970"/>
                    <a:pt x="2136" y="3903"/>
                    <a:pt x="2136" y="3803"/>
                  </a:cubicBezTo>
                  <a:cubicBezTo>
                    <a:pt x="2136" y="3737"/>
                    <a:pt x="2102" y="3637"/>
                    <a:pt x="2036" y="3603"/>
                  </a:cubicBezTo>
                  <a:cubicBezTo>
                    <a:pt x="2002" y="3570"/>
                    <a:pt x="1936" y="3503"/>
                    <a:pt x="1836" y="3503"/>
                  </a:cubicBezTo>
                  <a:lnTo>
                    <a:pt x="1802" y="3503"/>
                  </a:lnTo>
                  <a:cubicBezTo>
                    <a:pt x="1335" y="3436"/>
                    <a:pt x="868" y="3303"/>
                    <a:pt x="435" y="3136"/>
                  </a:cubicBezTo>
                  <a:lnTo>
                    <a:pt x="335" y="3136"/>
                  </a:lnTo>
                  <a:cubicBezTo>
                    <a:pt x="201" y="3136"/>
                    <a:pt x="101" y="3236"/>
                    <a:pt x="34" y="3336"/>
                  </a:cubicBezTo>
                  <a:lnTo>
                    <a:pt x="34" y="3403"/>
                  </a:lnTo>
                  <a:lnTo>
                    <a:pt x="34" y="3470"/>
                  </a:lnTo>
                  <a:cubicBezTo>
                    <a:pt x="34" y="3503"/>
                    <a:pt x="1" y="3503"/>
                    <a:pt x="1" y="3536"/>
                  </a:cubicBezTo>
                  <a:cubicBezTo>
                    <a:pt x="1" y="4037"/>
                    <a:pt x="34" y="4604"/>
                    <a:pt x="34" y="5104"/>
                  </a:cubicBezTo>
                  <a:cubicBezTo>
                    <a:pt x="34" y="5271"/>
                    <a:pt x="134" y="5371"/>
                    <a:pt x="301" y="5371"/>
                  </a:cubicBezTo>
                  <a:cubicBezTo>
                    <a:pt x="468" y="5371"/>
                    <a:pt x="601" y="5271"/>
                    <a:pt x="601" y="5138"/>
                  </a:cubicBezTo>
                  <a:cubicBezTo>
                    <a:pt x="601" y="4837"/>
                    <a:pt x="601" y="4537"/>
                    <a:pt x="535" y="4270"/>
                  </a:cubicBezTo>
                  <a:lnTo>
                    <a:pt x="535" y="4270"/>
                  </a:lnTo>
                  <a:cubicBezTo>
                    <a:pt x="1302" y="5104"/>
                    <a:pt x="2002" y="5938"/>
                    <a:pt x="2770" y="6705"/>
                  </a:cubicBezTo>
                  <a:cubicBezTo>
                    <a:pt x="2670" y="6839"/>
                    <a:pt x="2636" y="7006"/>
                    <a:pt x="2636" y="7172"/>
                  </a:cubicBezTo>
                  <a:cubicBezTo>
                    <a:pt x="2603" y="7706"/>
                    <a:pt x="3003" y="8173"/>
                    <a:pt x="3537" y="8206"/>
                  </a:cubicBezTo>
                  <a:cubicBezTo>
                    <a:pt x="3576" y="8211"/>
                    <a:pt x="3614" y="8213"/>
                    <a:pt x="3651" y="8213"/>
                  </a:cubicBezTo>
                  <a:cubicBezTo>
                    <a:pt x="4162" y="8213"/>
                    <a:pt x="4542" y="7803"/>
                    <a:pt x="4604" y="7306"/>
                  </a:cubicBezTo>
                  <a:cubicBezTo>
                    <a:pt x="4638" y="6939"/>
                    <a:pt x="4437" y="6539"/>
                    <a:pt x="4104" y="6405"/>
                  </a:cubicBezTo>
                  <a:lnTo>
                    <a:pt x="4104" y="1068"/>
                  </a:lnTo>
                  <a:cubicBezTo>
                    <a:pt x="4304" y="1335"/>
                    <a:pt x="4504" y="1602"/>
                    <a:pt x="4704" y="1902"/>
                  </a:cubicBezTo>
                  <a:cubicBezTo>
                    <a:pt x="4771" y="1969"/>
                    <a:pt x="4804" y="2002"/>
                    <a:pt x="4871" y="2002"/>
                  </a:cubicBezTo>
                  <a:cubicBezTo>
                    <a:pt x="4971" y="2002"/>
                    <a:pt x="5038" y="2002"/>
                    <a:pt x="5105" y="1969"/>
                  </a:cubicBezTo>
                  <a:cubicBezTo>
                    <a:pt x="5171" y="1935"/>
                    <a:pt x="5205" y="1835"/>
                    <a:pt x="5205" y="1802"/>
                  </a:cubicBezTo>
                  <a:cubicBezTo>
                    <a:pt x="5438" y="1769"/>
                    <a:pt x="5438" y="1635"/>
                    <a:pt x="5371" y="1602"/>
                  </a:cubicBezTo>
                  <a:cubicBezTo>
                    <a:pt x="5005" y="1101"/>
                    <a:pt x="4671" y="634"/>
                    <a:pt x="4304" y="134"/>
                  </a:cubicBezTo>
                  <a:cubicBezTo>
                    <a:pt x="4271" y="67"/>
                    <a:pt x="4204" y="1"/>
                    <a:pt x="4137" y="1"/>
                  </a:cubicBezTo>
                  <a:close/>
                </a:path>
              </a:pathLst>
            </a:custGeom>
            <a:solidFill>
              <a:srgbClr val="0035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2"/>
            <p:cNvSpPr/>
            <p:nvPr/>
          </p:nvSpPr>
          <p:spPr>
            <a:xfrm>
              <a:off x="2905475" y="2818288"/>
              <a:ext cx="75925" cy="49225"/>
            </a:xfrm>
            <a:custGeom>
              <a:rect b="b" l="l" r="r" t="t"/>
              <a:pathLst>
                <a:path extrusionOk="0" h="1969" w="3037">
                  <a:moveTo>
                    <a:pt x="1669" y="0"/>
                  </a:moveTo>
                  <a:cubicBezTo>
                    <a:pt x="1568" y="0"/>
                    <a:pt x="1468" y="0"/>
                    <a:pt x="1335" y="34"/>
                  </a:cubicBezTo>
                  <a:cubicBezTo>
                    <a:pt x="1035" y="67"/>
                    <a:pt x="801" y="201"/>
                    <a:pt x="568" y="301"/>
                  </a:cubicBezTo>
                  <a:cubicBezTo>
                    <a:pt x="434" y="401"/>
                    <a:pt x="368" y="468"/>
                    <a:pt x="301" y="601"/>
                  </a:cubicBezTo>
                  <a:cubicBezTo>
                    <a:pt x="234" y="634"/>
                    <a:pt x="201" y="734"/>
                    <a:pt x="167" y="768"/>
                  </a:cubicBezTo>
                  <a:lnTo>
                    <a:pt x="34" y="1035"/>
                  </a:lnTo>
                  <a:cubicBezTo>
                    <a:pt x="1" y="1135"/>
                    <a:pt x="1" y="1268"/>
                    <a:pt x="1" y="1402"/>
                  </a:cubicBezTo>
                  <a:cubicBezTo>
                    <a:pt x="1" y="1535"/>
                    <a:pt x="67" y="1602"/>
                    <a:pt x="167" y="1735"/>
                  </a:cubicBezTo>
                  <a:cubicBezTo>
                    <a:pt x="234" y="1802"/>
                    <a:pt x="334" y="1869"/>
                    <a:pt x="434" y="1902"/>
                  </a:cubicBezTo>
                  <a:cubicBezTo>
                    <a:pt x="568" y="1935"/>
                    <a:pt x="735" y="1969"/>
                    <a:pt x="835" y="1969"/>
                  </a:cubicBezTo>
                  <a:lnTo>
                    <a:pt x="1035" y="1969"/>
                  </a:lnTo>
                  <a:cubicBezTo>
                    <a:pt x="1235" y="1969"/>
                    <a:pt x="1402" y="1935"/>
                    <a:pt x="1635" y="1902"/>
                  </a:cubicBezTo>
                  <a:cubicBezTo>
                    <a:pt x="1969" y="1835"/>
                    <a:pt x="2269" y="1602"/>
                    <a:pt x="2569" y="1368"/>
                  </a:cubicBezTo>
                  <a:cubicBezTo>
                    <a:pt x="2703" y="1235"/>
                    <a:pt x="2869" y="1101"/>
                    <a:pt x="3003" y="901"/>
                  </a:cubicBezTo>
                  <a:cubicBezTo>
                    <a:pt x="3036" y="868"/>
                    <a:pt x="3036" y="768"/>
                    <a:pt x="3036" y="734"/>
                  </a:cubicBezTo>
                  <a:cubicBezTo>
                    <a:pt x="3036" y="701"/>
                    <a:pt x="3003" y="668"/>
                    <a:pt x="2969" y="601"/>
                  </a:cubicBezTo>
                  <a:cubicBezTo>
                    <a:pt x="2969" y="568"/>
                    <a:pt x="2903" y="468"/>
                    <a:pt x="2869" y="468"/>
                  </a:cubicBezTo>
                  <a:cubicBezTo>
                    <a:pt x="2703" y="267"/>
                    <a:pt x="2469" y="134"/>
                    <a:pt x="2169" y="67"/>
                  </a:cubicBezTo>
                  <a:cubicBezTo>
                    <a:pt x="2035" y="0"/>
                    <a:pt x="1869" y="0"/>
                    <a:pt x="1669" y="0"/>
                  </a:cubicBezTo>
                  <a:close/>
                </a:path>
              </a:pathLst>
            </a:custGeom>
            <a:solidFill>
              <a:srgbClr val="FF4A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2"/>
            <p:cNvSpPr/>
            <p:nvPr/>
          </p:nvSpPr>
          <p:spPr>
            <a:xfrm>
              <a:off x="2867125" y="2759913"/>
              <a:ext cx="126775" cy="112600"/>
            </a:xfrm>
            <a:custGeom>
              <a:rect b="b" l="l" r="r" t="t"/>
              <a:pathLst>
                <a:path extrusionOk="0" h="4504" w="5071">
                  <a:moveTo>
                    <a:pt x="3336" y="2569"/>
                  </a:moveTo>
                  <a:cubicBezTo>
                    <a:pt x="3436" y="2569"/>
                    <a:pt x="3603" y="2602"/>
                    <a:pt x="3736" y="2636"/>
                  </a:cubicBezTo>
                  <a:cubicBezTo>
                    <a:pt x="3870" y="2702"/>
                    <a:pt x="4003" y="2736"/>
                    <a:pt x="4070" y="2803"/>
                  </a:cubicBezTo>
                  <a:cubicBezTo>
                    <a:pt x="4170" y="2869"/>
                    <a:pt x="4237" y="2936"/>
                    <a:pt x="4270" y="3036"/>
                  </a:cubicBezTo>
                  <a:lnTo>
                    <a:pt x="4337" y="3069"/>
                  </a:lnTo>
                  <a:lnTo>
                    <a:pt x="4270" y="3103"/>
                  </a:lnTo>
                  <a:lnTo>
                    <a:pt x="4203" y="3236"/>
                  </a:lnTo>
                  <a:cubicBezTo>
                    <a:pt x="4103" y="3370"/>
                    <a:pt x="4003" y="3536"/>
                    <a:pt x="3870" y="3603"/>
                  </a:cubicBezTo>
                  <a:lnTo>
                    <a:pt x="3503" y="3870"/>
                  </a:lnTo>
                  <a:cubicBezTo>
                    <a:pt x="3369" y="3903"/>
                    <a:pt x="3203" y="4003"/>
                    <a:pt x="3069" y="4003"/>
                  </a:cubicBezTo>
                  <a:cubicBezTo>
                    <a:pt x="3002" y="4037"/>
                    <a:pt x="2869" y="4037"/>
                    <a:pt x="2736" y="4037"/>
                  </a:cubicBezTo>
                  <a:lnTo>
                    <a:pt x="2535" y="4037"/>
                  </a:lnTo>
                  <a:cubicBezTo>
                    <a:pt x="2335" y="4037"/>
                    <a:pt x="2168" y="4003"/>
                    <a:pt x="2002" y="3903"/>
                  </a:cubicBezTo>
                  <a:cubicBezTo>
                    <a:pt x="1868" y="3870"/>
                    <a:pt x="1768" y="3837"/>
                    <a:pt x="1668" y="3737"/>
                  </a:cubicBezTo>
                  <a:cubicBezTo>
                    <a:pt x="1668" y="3670"/>
                    <a:pt x="1701" y="3570"/>
                    <a:pt x="1735" y="3536"/>
                  </a:cubicBezTo>
                  <a:cubicBezTo>
                    <a:pt x="1768" y="3403"/>
                    <a:pt x="1802" y="3336"/>
                    <a:pt x="1902" y="3203"/>
                  </a:cubicBezTo>
                  <a:cubicBezTo>
                    <a:pt x="1968" y="3103"/>
                    <a:pt x="2035" y="3036"/>
                    <a:pt x="2102" y="2936"/>
                  </a:cubicBezTo>
                  <a:cubicBezTo>
                    <a:pt x="2202" y="2869"/>
                    <a:pt x="2335" y="2769"/>
                    <a:pt x="2435" y="2736"/>
                  </a:cubicBezTo>
                  <a:cubicBezTo>
                    <a:pt x="2569" y="2702"/>
                    <a:pt x="2702" y="2669"/>
                    <a:pt x="2869" y="2602"/>
                  </a:cubicBezTo>
                  <a:cubicBezTo>
                    <a:pt x="2936" y="2602"/>
                    <a:pt x="3069" y="2569"/>
                    <a:pt x="3169" y="2569"/>
                  </a:cubicBezTo>
                  <a:close/>
                  <a:moveTo>
                    <a:pt x="3836" y="0"/>
                  </a:moveTo>
                  <a:cubicBezTo>
                    <a:pt x="3736" y="0"/>
                    <a:pt x="3703" y="0"/>
                    <a:pt x="3569" y="34"/>
                  </a:cubicBezTo>
                  <a:cubicBezTo>
                    <a:pt x="3369" y="67"/>
                    <a:pt x="3169" y="201"/>
                    <a:pt x="2936" y="434"/>
                  </a:cubicBezTo>
                  <a:cubicBezTo>
                    <a:pt x="2869" y="534"/>
                    <a:pt x="2836" y="601"/>
                    <a:pt x="2736" y="668"/>
                  </a:cubicBezTo>
                  <a:cubicBezTo>
                    <a:pt x="2669" y="768"/>
                    <a:pt x="2535" y="901"/>
                    <a:pt x="2435" y="1001"/>
                  </a:cubicBezTo>
                  <a:cubicBezTo>
                    <a:pt x="2369" y="1001"/>
                    <a:pt x="2335" y="1035"/>
                    <a:pt x="2269" y="1035"/>
                  </a:cubicBezTo>
                  <a:lnTo>
                    <a:pt x="2102" y="1035"/>
                  </a:lnTo>
                  <a:cubicBezTo>
                    <a:pt x="2002" y="1035"/>
                    <a:pt x="1902" y="1001"/>
                    <a:pt x="1768" y="1001"/>
                  </a:cubicBezTo>
                  <a:cubicBezTo>
                    <a:pt x="1601" y="934"/>
                    <a:pt x="1435" y="934"/>
                    <a:pt x="1234" y="934"/>
                  </a:cubicBezTo>
                  <a:lnTo>
                    <a:pt x="1201" y="934"/>
                  </a:lnTo>
                  <a:cubicBezTo>
                    <a:pt x="1068" y="934"/>
                    <a:pt x="934" y="934"/>
                    <a:pt x="834" y="1001"/>
                  </a:cubicBezTo>
                  <a:cubicBezTo>
                    <a:pt x="701" y="1035"/>
                    <a:pt x="567" y="1101"/>
                    <a:pt x="401" y="1235"/>
                  </a:cubicBezTo>
                  <a:cubicBezTo>
                    <a:pt x="334" y="1335"/>
                    <a:pt x="234" y="1435"/>
                    <a:pt x="167" y="1568"/>
                  </a:cubicBezTo>
                  <a:cubicBezTo>
                    <a:pt x="67" y="1702"/>
                    <a:pt x="34" y="1835"/>
                    <a:pt x="34" y="2002"/>
                  </a:cubicBezTo>
                  <a:cubicBezTo>
                    <a:pt x="0" y="2235"/>
                    <a:pt x="34" y="2536"/>
                    <a:pt x="167" y="2769"/>
                  </a:cubicBezTo>
                  <a:cubicBezTo>
                    <a:pt x="234" y="3036"/>
                    <a:pt x="401" y="3236"/>
                    <a:pt x="601" y="3536"/>
                  </a:cubicBezTo>
                  <a:cubicBezTo>
                    <a:pt x="767" y="3737"/>
                    <a:pt x="1001" y="3903"/>
                    <a:pt x="1268" y="4070"/>
                  </a:cubicBezTo>
                  <a:cubicBezTo>
                    <a:pt x="1501" y="4237"/>
                    <a:pt x="1735" y="4337"/>
                    <a:pt x="1935" y="4404"/>
                  </a:cubicBezTo>
                  <a:cubicBezTo>
                    <a:pt x="2135" y="4437"/>
                    <a:pt x="2402" y="4504"/>
                    <a:pt x="2635" y="4504"/>
                  </a:cubicBezTo>
                  <a:lnTo>
                    <a:pt x="2702" y="4504"/>
                  </a:lnTo>
                  <a:cubicBezTo>
                    <a:pt x="3069" y="4504"/>
                    <a:pt x="3436" y="4370"/>
                    <a:pt x="3770" y="4204"/>
                  </a:cubicBezTo>
                  <a:cubicBezTo>
                    <a:pt x="4070" y="4037"/>
                    <a:pt x="4303" y="3770"/>
                    <a:pt x="4570" y="3403"/>
                  </a:cubicBezTo>
                  <a:cubicBezTo>
                    <a:pt x="4737" y="3103"/>
                    <a:pt x="4904" y="2769"/>
                    <a:pt x="4970" y="2402"/>
                  </a:cubicBezTo>
                  <a:cubicBezTo>
                    <a:pt x="5071" y="2069"/>
                    <a:pt x="5071" y="1702"/>
                    <a:pt x="5037" y="1368"/>
                  </a:cubicBezTo>
                  <a:cubicBezTo>
                    <a:pt x="4970" y="1001"/>
                    <a:pt x="4804" y="367"/>
                    <a:pt x="4270" y="101"/>
                  </a:cubicBezTo>
                  <a:cubicBezTo>
                    <a:pt x="4137" y="67"/>
                    <a:pt x="4070" y="34"/>
                    <a:pt x="3936" y="34"/>
                  </a:cubicBezTo>
                  <a:cubicBezTo>
                    <a:pt x="4003" y="0"/>
                    <a:pt x="3936" y="0"/>
                    <a:pt x="3903" y="0"/>
                  </a:cubicBezTo>
                  <a:close/>
                </a:path>
              </a:pathLst>
            </a:custGeom>
            <a:solidFill>
              <a:srgbClr val="0035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2"/>
            <p:cNvSpPr/>
            <p:nvPr/>
          </p:nvSpPr>
          <p:spPr>
            <a:xfrm>
              <a:off x="2737850" y="2805788"/>
              <a:ext cx="91775" cy="84250"/>
            </a:xfrm>
            <a:custGeom>
              <a:rect b="b" l="l" r="r" t="t"/>
              <a:pathLst>
                <a:path extrusionOk="0" h="3370" w="3671">
                  <a:moveTo>
                    <a:pt x="1669" y="0"/>
                  </a:moveTo>
                  <a:cubicBezTo>
                    <a:pt x="1335" y="0"/>
                    <a:pt x="1002" y="100"/>
                    <a:pt x="701" y="334"/>
                  </a:cubicBezTo>
                  <a:cubicBezTo>
                    <a:pt x="535" y="434"/>
                    <a:pt x="401" y="567"/>
                    <a:pt x="268" y="734"/>
                  </a:cubicBezTo>
                  <a:cubicBezTo>
                    <a:pt x="201" y="867"/>
                    <a:pt x="101" y="1034"/>
                    <a:pt x="68" y="1234"/>
                  </a:cubicBezTo>
                  <a:cubicBezTo>
                    <a:pt x="1" y="1535"/>
                    <a:pt x="1" y="1868"/>
                    <a:pt x="34" y="2268"/>
                  </a:cubicBezTo>
                  <a:cubicBezTo>
                    <a:pt x="68" y="2602"/>
                    <a:pt x="201" y="2936"/>
                    <a:pt x="368" y="3269"/>
                  </a:cubicBezTo>
                  <a:cubicBezTo>
                    <a:pt x="401" y="3336"/>
                    <a:pt x="435" y="3369"/>
                    <a:pt x="501" y="3369"/>
                  </a:cubicBezTo>
                  <a:lnTo>
                    <a:pt x="568" y="3369"/>
                  </a:lnTo>
                  <a:cubicBezTo>
                    <a:pt x="668" y="3336"/>
                    <a:pt x="668" y="3236"/>
                    <a:pt x="601" y="3169"/>
                  </a:cubicBezTo>
                  <a:cubicBezTo>
                    <a:pt x="568" y="3102"/>
                    <a:pt x="568" y="3036"/>
                    <a:pt x="535" y="3002"/>
                  </a:cubicBezTo>
                  <a:cubicBezTo>
                    <a:pt x="401" y="2735"/>
                    <a:pt x="334" y="2435"/>
                    <a:pt x="268" y="2202"/>
                  </a:cubicBezTo>
                  <a:cubicBezTo>
                    <a:pt x="234" y="2002"/>
                    <a:pt x="234" y="1768"/>
                    <a:pt x="268" y="1568"/>
                  </a:cubicBezTo>
                  <a:cubicBezTo>
                    <a:pt x="268" y="1435"/>
                    <a:pt x="334" y="1268"/>
                    <a:pt x="368" y="1168"/>
                  </a:cubicBezTo>
                  <a:cubicBezTo>
                    <a:pt x="401" y="1034"/>
                    <a:pt x="501" y="934"/>
                    <a:pt x="535" y="867"/>
                  </a:cubicBezTo>
                  <a:cubicBezTo>
                    <a:pt x="601" y="767"/>
                    <a:pt x="668" y="701"/>
                    <a:pt x="768" y="601"/>
                  </a:cubicBezTo>
                  <a:cubicBezTo>
                    <a:pt x="868" y="534"/>
                    <a:pt x="1002" y="434"/>
                    <a:pt x="1102" y="400"/>
                  </a:cubicBezTo>
                  <a:cubicBezTo>
                    <a:pt x="1235" y="367"/>
                    <a:pt x="1369" y="334"/>
                    <a:pt x="1502" y="334"/>
                  </a:cubicBezTo>
                  <a:lnTo>
                    <a:pt x="1836" y="334"/>
                  </a:lnTo>
                  <a:cubicBezTo>
                    <a:pt x="1936" y="334"/>
                    <a:pt x="2036" y="367"/>
                    <a:pt x="2169" y="400"/>
                  </a:cubicBezTo>
                  <a:cubicBezTo>
                    <a:pt x="2269" y="434"/>
                    <a:pt x="2369" y="534"/>
                    <a:pt x="2503" y="567"/>
                  </a:cubicBezTo>
                  <a:cubicBezTo>
                    <a:pt x="2603" y="667"/>
                    <a:pt x="2736" y="767"/>
                    <a:pt x="2836" y="901"/>
                  </a:cubicBezTo>
                  <a:cubicBezTo>
                    <a:pt x="2936" y="1068"/>
                    <a:pt x="3036" y="1234"/>
                    <a:pt x="3103" y="1435"/>
                  </a:cubicBezTo>
                  <a:cubicBezTo>
                    <a:pt x="3203" y="1668"/>
                    <a:pt x="3270" y="1902"/>
                    <a:pt x="3337" y="2102"/>
                  </a:cubicBezTo>
                  <a:lnTo>
                    <a:pt x="3370" y="2202"/>
                  </a:lnTo>
                  <a:cubicBezTo>
                    <a:pt x="3370" y="2235"/>
                    <a:pt x="3437" y="2268"/>
                    <a:pt x="3503" y="2268"/>
                  </a:cubicBezTo>
                  <a:lnTo>
                    <a:pt x="3537" y="2268"/>
                  </a:lnTo>
                  <a:cubicBezTo>
                    <a:pt x="3570" y="2268"/>
                    <a:pt x="3603" y="2235"/>
                    <a:pt x="3603" y="2202"/>
                  </a:cubicBezTo>
                  <a:cubicBezTo>
                    <a:pt x="3603" y="2168"/>
                    <a:pt x="3670" y="2102"/>
                    <a:pt x="3603" y="2068"/>
                  </a:cubicBezTo>
                  <a:lnTo>
                    <a:pt x="3570" y="2002"/>
                  </a:lnTo>
                  <a:cubicBezTo>
                    <a:pt x="3503" y="1735"/>
                    <a:pt x="3403" y="1501"/>
                    <a:pt x="3337" y="1268"/>
                  </a:cubicBezTo>
                  <a:cubicBezTo>
                    <a:pt x="3237" y="1068"/>
                    <a:pt x="3103" y="867"/>
                    <a:pt x="2936" y="667"/>
                  </a:cubicBezTo>
                  <a:cubicBezTo>
                    <a:pt x="2669" y="267"/>
                    <a:pt x="2269" y="33"/>
                    <a:pt x="1902" y="0"/>
                  </a:cubicBezTo>
                  <a:close/>
                </a:path>
              </a:pathLst>
            </a:custGeom>
            <a:solidFill>
              <a:srgbClr val="0A4F70"/>
            </a:solidFill>
            <a:ln cap="flat" cmpd="sng" w="19050">
              <a:solidFill>
                <a:srgbClr val="0035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2"/>
            <p:cNvSpPr/>
            <p:nvPr/>
          </p:nvSpPr>
          <p:spPr>
            <a:xfrm>
              <a:off x="3039750" y="2714038"/>
              <a:ext cx="90075" cy="78425"/>
            </a:xfrm>
            <a:custGeom>
              <a:rect b="b" l="l" r="r" t="t"/>
              <a:pathLst>
                <a:path extrusionOk="0" h="3137" w="3603">
                  <a:moveTo>
                    <a:pt x="1601" y="1"/>
                  </a:moveTo>
                  <a:cubicBezTo>
                    <a:pt x="1201" y="1"/>
                    <a:pt x="867" y="101"/>
                    <a:pt x="634" y="268"/>
                  </a:cubicBezTo>
                  <a:cubicBezTo>
                    <a:pt x="534" y="301"/>
                    <a:pt x="467" y="401"/>
                    <a:pt x="434" y="468"/>
                  </a:cubicBezTo>
                  <a:cubicBezTo>
                    <a:pt x="167" y="768"/>
                    <a:pt x="0" y="1202"/>
                    <a:pt x="0" y="1602"/>
                  </a:cubicBezTo>
                  <a:cubicBezTo>
                    <a:pt x="0" y="1802"/>
                    <a:pt x="0" y="2069"/>
                    <a:pt x="67" y="2269"/>
                  </a:cubicBezTo>
                  <a:cubicBezTo>
                    <a:pt x="134" y="2536"/>
                    <a:pt x="200" y="2736"/>
                    <a:pt x="300" y="2970"/>
                  </a:cubicBezTo>
                  <a:lnTo>
                    <a:pt x="334" y="3070"/>
                  </a:lnTo>
                  <a:cubicBezTo>
                    <a:pt x="334" y="3103"/>
                    <a:pt x="400" y="3136"/>
                    <a:pt x="467" y="3136"/>
                  </a:cubicBezTo>
                  <a:lnTo>
                    <a:pt x="501" y="3136"/>
                  </a:lnTo>
                  <a:cubicBezTo>
                    <a:pt x="567" y="3103"/>
                    <a:pt x="634" y="3036"/>
                    <a:pt x="567" y="2970"/>
                  </a:cubicBezTo>
                  <a:lnTo>
                    <a:pt x="534" y="2903"/>
                  </a:lnTo>
                  <a:cubicBezTo>
                    <a:pt x="467" y="2703"/>
                    <a:pt x="367" y="2436"/>
                    <a:pt x="334" y="2236"/>
                  </a:cubicBezTo>
                  <a:cubicBezTo>
                    <a:pt x="300" y="2036"/>
                    <a:pt x="234" y="1802"/>
                    <a:pt x="300" y="1635"/>
                  </a:cubicBezTo>
                  <a:cubicBezTo>
                    <a:pt x="300" y="1469"/>
                    <a:pt x="334" y="1302"/>
                    <a:pt x="367" y="1202"/>
                  </a:cubicBezTo>
                  <a:cubicBezTo>
                    <a:pt x="400" y="1068"/>
                    <a:pt x="467" y="968"/>
                    <a:pt x="501" y="868"/>
                  </a:cubicBezTo>
                  <a:cubicBezTo>
                    <a:pt x="534" y="768"/>
                    <a:pt x="634" y="701"/>
                    <a:pt x="701" y="601"/>
                  </a:cubicBezTo>
                  <a:cubicBezTo>
                    <a:pt x="801" y="535"/>
                    <a:pt x="867" y="468"/>
                    <a:pt x="968" y="434"/>
                  </a:cubicBezTo>
                  <a:cubicBezTo>
                    <a:pt x="1068" y="401"/>
                    <a:pt x="1168" y="368"/>
                    <a:pt x="1301" y="301"/>
                  </a:cubicBezTo>
                  <a:cubicBezTo>
                    <a:pt x="1435" y="268"/>
                    <a:pt x="1535" y="268"/>
                    <a:pt x="1635" y="268"/>
                  </a:cubicBezTo>
                  <a:lnTo>
                    <a:pt x="1668" y="268"/>
                  </a:lnTo>
                  <a:cubicBezTo>
                    <a:pt x="1801" y="268"/>
                    <a:pt x="1868" y="301"/>
                    <a:pt x="2002" y="301"/>
                  </a:cubicBezTo>
                  <a:cubicBezTo>
                    <a:pt x="2135" y="368"/>
                    <a:pt x="2202" y="401"/>
                    <a:pt x="2335" y="434"/>
                  </a:cubicBezTo>
                  <a:cubicBezTo>
                    <a:pt x="2469" y="535"/>
                    <a:pt x="2535" y="601"/>
                    <a:pt x="2635" y="701"/>
                  </a:cubicBezTo>
                  <a:cubicBezTo>
                    <a:pt x="2769" y="801"/>
                    <a:pt x="2836" y="968"/>
                    <a:pt x="2969" y="1135"/>
                  </a:cubicBezTo>
                  <a:cubicBezTo>
                    <a:pt x="3102" y="1402"/>
                    <a:pt x="3169" y="1635"/>
                    <a:pt x="3269" y="1902"/>
                  </a:cubicBezTo>
                  <a:cubicBezTo>
                    <a:pt x="3269" y="1936"/>
                    <a:pt x="3303" y="2036"/>
                    <a:pt x="3303" y="2069"/>
                  </a:cubicBezTo>
                  <a:cubicBezTo>
                    <a:pt x="3303" y="2136"/>
                    <a:pt x="3369" y="2202"/>
                    <a:pt x="3436" y="2202"/>
                  </a:cubicBezTo>
                  <a:cubicBezTo>
                    <a:pt x="3469" y="2202"/>
                    <a:pt x="3503" y="2136"/>
                    <a:pt x="3536" y="2136"/>
                  </a:cubicBezTo>
                  <a:cubicBezTo>
                    <a:pt x="3603" y="2102"/>
                    <a:pt x="3603" y="2069"/>
                    <a:pt x="3603" y="2069"/>
                  </a:cubicBezTo>
                  <a:cubicBezTo>
                    <a:pt x="3536" y="1702"/>
                    <a:pt x="3436" y="1368"/>
                    <a:pt x="3303" y="1068"/>
                  </a:cubicBezTo>
                  <a:cubicBezTo>
                    <a:pt x="3136" y="735"/>
                    <a:pt x="2936" y="434"/>
                    <a:pt x="2669" y="268"/>
                  </a:cubicBezTo>
                  <a:cubicBezTo>
                    <a:pt x="2502" y="134"/>
                    <a:pt x="2369" y="68"/>
                    <a:pt x="2202" y="34"/>
                  </a:cubicBezTo>
                  <a:cubicBezTo>
                    <a:pt x="1935" y="1"/>
                    <a:pt x="1768" y="1"/>
                    <a:pt x="1601" y="1"/>
                  </a:cubicBezTo>
                  <a:close/>
                </a:path>
              </a:pathLst>
            </a:custGeom>
            <a:solidFill>
              <a:srgbClr val="0A4F70"/>
            </a:solidFill>
            <a:ln cap="flat" cmpd="sng" w="19050">
              <a:solidFill>
                <a:srgbClr val="0035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2"/>
            <p:cNvSpPr/>
            <p:nvPr/>
          </p:nvSpPr>
          <p:spPr>
            <a:xfrm>
              <a:off x="2670300" y="2698913"/>
              <a:ext cx="85100" cy="62700"/>
            </a:xfrm>
            <a:custGeom>
              <a:rect b="b" l="l" r="r" t="t"/>
              <a:pathLst>
                <a:path extrusionOk="0" h="2508" w="3404">
                  <a:moveTo>
                    <a:pt x="2737" y="0"/>
                  </a:moveTo>
                  <a:cubicBezTo>
                    <a:pt x="2705" y="0"/>
                    <a:pt x="2671" y="2"/>
                    <a:pt x="2636" y="5"/>
                  </a:cubicBezTo>
                  <a:cubicBezTo>
                    <a:pt x="2236" y="5"/>
                    <a:pt x="1669" y="172"/>
                    <a:pt x="1235" y="506"/>
                  </a:cubicBezTo>
                  <a:cubicBezTo>
                    <a:pt x="802" y="773"/>
                    <a:pt x="435" y="1106"/>
                    <a:pt x="268" y="1440"/>
                  </a:cubicBezTo>
                  <a:cubicBezTo>
                    <a:pt x="68" y="1773"/>
                    <a:pt x="1" y="2040"/>
                    <a:pt x="134" y="2274"/>
                  </a:cubicBezTo>
                  <a:cubicBezTo>
                    <a:pt x="268" y="2440"/>
                    <a:pt x="468" y="2507"/>
                    <a:pt x="768" y="2507"/>
                  </a:cubicBezTo>
                  <a:cubicBezTo>
                    <a:pt x="1168" y="2507"/>
                    <a:pt x="1736" y="2340"/>
                    <a:pt x="2169" y="2007"/>
                  </a:cubicBezTo>
                  <a:cubicBezTo>
                    <a:pt x="2603" y="1773"/>
                    <a:pt x="2936" y="1440"/>
                    <a:pt x="3137" y="1106"/>
                  </a:cubicBezTo>
                  <a:cubicBezTo>
                    <a:pt x="3337" y="773"/>
                    <a:pt x="3403" y="472"/>
                    <a:pt x="3270" y="272"/>
                  </a:cubicBezTo>
                  <a:cubicBezTo>
                    <a:pt x="3210" y="123"/>
                    <a:pt x="3017" y="0"/>
                    <a:pt x="2737" y="0"/>
                  </a:cubicBezTo>
                  <a:close/>
                </a:path>
              </a:pathLst>
            </a:custGeom>
            <a:solidFill>
              <a:srgbClr val="7D9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2"/>
            <p:cNvSpPr/>
            <p:nvPr/>
          </p:nvSpPr>
          <p:spPr>
            <a:xfrm>
              <a:off x="3018050" y="2602288"/>
              <a:ext cx="92600" cy="45125"/>
            </a:xfrm>
            <a:custGeom>
              <a:rect b="b" l="l" r="r" t="t"/>
              <a:pathLst>
                <a:path extrusionOk="0" h="1805" w="3704">
                  <a:moveTo>
                    <a:pt x="1802" y="1"/>
                  </a:moveTo>
                  <a:cubicBezTo>
                    <a:pt x="801" y="68"/>
                    <a:pt x="1" y="535"/>
                    <a:pt x="34" y="1035"/>
                  </a:cubicBezTo>
                  <a:cubicBezTo>
                    <a:pt x="66" y="1481"/>
                    <a:pt x="735" y="1805"/>
                    <a:pt x="1579" y="1805"/>
                  </a:cubicBezTo>
                  <a:cubicBezTo>
                    <a:pt x="1619" y="1805"/>
                    <a:pt x="1661" y="1804"/>
                    <a:pt x="1702" y="1802"/>
                  </a:cubicBezTo>
                  <a:lnTo>
                    <a:pt x="1969" y="1802"/>
                  </a:lnTo>
                  <a:cubicBezTo>
                    <a:pt x="2469" y="1736"/>
                    <a:pt x="2870" y="1635"/>
                    <a:pt x="3203" y="1402"/>
                  </a:cubicBezTo>
                  <a:cubicBezTo>
                    <a:pt x="3537" y="1202"/>
                    <a:pt x="3704" y="1002"/>
                    <a:pt x="3704" y="735"/>
                  </a:cubicBezTo>
                  <a:cubicBezTo>
                    <a:pt x="3670" y="335"/>
                    <a:pt x="2970" y="1"/>
                    <a:pt x="2036" y="1"/>
                  </a:cubicBezTo>
                  <a:close/>
                </a:path>
              </a:pathLst>
            </a:custGeom>
            <a:solidFill>
              <a:srgbClr val="7D9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 name="Google Shape;295;p32"/>
          <p:cNvGrpSpPr/>
          <p:nvPr/>
        </p:nvGrpSpPr>
        <p:grpSpPr>
          <a:xfrm flipH="1" rot="-544829">
            <a:off x="8339920" y="1163711"/>
            <a:ext cx="322982" cy="326452"/>
            <a:chOff x="2079900" y="3077638"/>
            <a:chExt cx="367775" cy="382800"/>
          </a:xfrm>
        </p:grpSpPr>
        <p:sp>
          <p:nvSpPr>
            <p:cNvPr id="296" name="Google Shape;296;p32"/>
            <p:cNvSpPr/>
            <p:nvPr/>
          </p:nvSpPr>
          <p:spPr>
            <a:xfrm>
              <a:off x="2079900" y="3077638"/>
              <a:ext cx="367775" cy="382800"/>
            </a:xfrm>
            <a:custGeom>
              <a:rect b="b" l="l" r="r" t="t"/>
              <a:pathLst>
                <a:path extrusionOk="0" h="15312" w="14711">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rgbClr val="FFB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2"/>
            <p:cNvSpPr/>
            <p:nvPr/>
          </p:nvSpPr>
          <p:spPr>
            <a:xfrm>
              <a:off x="2219150" y="3095988"/>
              <a:ext cx="65900" cy="75075"/>
            </a:xfrm>
            <a:custGeom>
              <a:rect b="b" l="l" r="r" t="t"/>
              <a:pathLst>
                <a:path extrusionOk="0" h="3003" w="2636">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2"/>
            <p:cNvSpPr/>
            <p:nvPr/>
          </p:nvSpPr>
          <p:spPr>
            <a:xfrm>
              <a:off x="2105750" y="3184388"/>
              <a:ext cx="65900" cy="39225"/>
            </a:xfrm>
            <a:custGeom>
              <a:rect b="b" l="l" r="r" t="t"/>
              <a:pathLst>
                <a:path extrusionOk="0" h="1569" w="2636">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2"/>
            <p:cNvSpPr/>
            <p:nvPr/>
          </p:nvSpPr>
          <p:spPr>
            <a:xfrm>
              <a:off x="2130750" y="3327813"/>
              <a:ext cx="28400" cy="75925"/>
            </a:xfrm>
            <a:custGeom>
              <a:rect b="b" l="l" r="r" t="t"/>
              <a:pathLst>
                <a:path extrusionOk="0" h="3037" w="1136">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 name="Google Shape;300;p32"/>
          <p:cNvGrpSpPr/>
          <p:nvPr/>
        </p:nvGrpSpPr>
        <p:grpSpPr>
          <a:xfrm rot="632919">
            <a:off x="2624321" y="1193374"/>
            <a:ext cx="641652" cy="668105"/>
            <a:chOff x="2079900" y="3077638"/>
            <a:chExt cx="367775" cy="382800"/>
          </a:xfrm>
        </p:grpSpPr>
        <p:sp>
          <p:nvSpPr>
            <p:cNvPr id="301" name="Google Shape;301;p32"/>
            <p:cNvSpPr/>
            <p:nvPr/>
          </p:nvSpPr>
          <p:spPr>
            <a:xfrm>
              <a:off x="2079900" y="3077638"/>
              <a:ext cx="367775" cy="382800"/>
            </a:xfrm>
            <a:custGeom>
              <a:rect b="b" l="l" r="r" t="t"/>
              <a:pathLst>
                <a:path extrusionOk="0" h="15312" w="14711">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rgbClr val="FFB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2"/>
            <p:cNvSpPr/>
            <p:nvPr/>
          </p:nvSpPr>
          <p:spPr>
            <a:xfrm>
              <a:off x="2219150" y="3095988"/>
              <a:ext cx="65900" cy="75075"/>
            </a:xfrm>
            <a:custGeom>
              <a:rect b="b" l="l" r="r" t="t"/>
              <a:pathLst>
                <a:path extrusionOk="0" h="3003" w="2636">
                  <a:moveTo>
                    <a:pt x="2402" y="0"/>
                  </a:moveTo>
                  <a:cubicBezTo>
                    <a:pt x="2336" y="0"/>
                    <a:pt x="2302" y="0"/>
                    <a:pt x="2269" y="67"/>
                  </a:cubicBezTo>
                  <a:cubicBezTo>
                    <a:pt x="1802" y="334"/>
                    <a:pt x="1335" y="668"/>
                    <a:pt x="1001" y="1068"/>
                  </a:cubicBezTo>
                  <a:cubicBezTo>
                    <a:pt x="635" y="1468"/>
                    <a:pt x="334" y="1935"/>
                    <a:pt x="101" y="2436"/>
                  </a:cubicBezTo>
                  <a:cubicBezTo>
                    <a:pt x="1" y="2636"/>
                    <a:pt x="67" y="2903"/>
                    <a:pt x="268" y="2969"/>
                  </a:cubicBezTo>
                  <a:cubicBezTo>
                    <a:pt x="334" y="3003"/>
                    <a:pt x="468" y="3003"/>
                    <a:pt x="568" y="3003"/>
                  </a:cubicBezTo>
                  <a:cubicBezTo>
                    <a:pt x="635" y="2969"/>
                    <a:pt x="768" y="2903"/>
                    <a:pt x="801" y="2802"/>
                  </a:cubicBezTo>
                  <a:cubicBezTo>
                    <a:pt x="1001" y="2269"/>
                    <a:pt x="1268" y="1768"/>
                    <a:pt x="1602" y="1301"/>
                  </a:cubicBezTo>
                  <a:cubicBezTo>
                    <a:pt x="1769" y="1068"/>
                    <a:pt x="1969" y="801"/>
                    <a:pt x="2236" y="601"/>
                  </a:cubicBezTo>
                  <a:cubicBezTo>
                    <a:pt x="2302" y="501"/>
                    <a:pt x="2436" y="467"/>
                    <a:pt x="2503" y="401"/>
                  </a:cubicBezTo>
                  <a:cubicBezTo>
                    <a:pt x="2603" y="334"/>
                    <a:pt x="2636" y="167"/>
                    <a:pt x="2569" y="101"/>
                  </a:cubicBezTo>
                  <a:cubicBezTo>
                    <a:pt x="2503" y="0"/>
                    <a:pt x="2436" y="0"/>
                    <a:pt x="24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2"/>
            <p:cNvSpPr/>
            <p:nvPr/>
          </p:nvSpPr>
          <p:spPr>
            <a:xfrm>
              <a:off x="2105750" y="3184388"/>
              <a:ext cx="65900" cy="39225"/>
            </a:xfrm>
            <a:custGeom>
              <a:rect b="b" l="l" r="r" t="t"/>
              <a:pathLst>
                <a:path extrusionOk="0" h="1569" w="2636">
                  <a:moveTo>
                    <a:pt x="2002" y="0"/>
                  </a:moveTo>
                  <a:cubicBezTo>
                    <a:pt x="1701" y="0"/>
                    <a:pt x="1435" y="67"/>
                    <a:pt x="1134" y="167"/>
                  </a:cubicBezTo>
                  <a:cubicBezTo>
                    <a:pt x="701" y="334"/>
                    <a:pt x="334" y="634"/>
                    <a:pt x="100" y="968"/>
                  </a:cubicBezTo>
                  <a:cubicBezTo>
                    <a:pt x="34" y="1068"/>
                    <a:pt x="0" y="1134"/>
                    <a:pt x="0" y="1235"/>
                  </a:cubicBezTo>
                  <a:cubicBezTo>
                    <a:pt x="0" y="1301"/>
                    <a:pt x="34" y="1401"/>
                    <a:pt x="134" y="1468"/>
                  </a:cubicBezTo>
                  <a:cubicBezTo>
                    <a:pt x="200" y="1568"/>
                    <a:pt x="300" y="1568"/>
                    <a:pt x="367" y="1568"/>
                  </a:cubicBezTo>
                  <a:cubicBezTo>
                    <a:pt x="501" y="1568"/>
                    <a:pt x="634" y="1468"/>
                    <a:pt x="667" y="1335"/>
                  </a:cubicBezTo>
                  <a:cubicBezTo>
                    <a:pt x="701" y="1301"/>
                    <a:pt x="701" y="1268"/>
                    <a:pt x="767" y="1235"/>
                  </a:cubicBezTo>
                  <a:cubicBezTo>
                    <a:pt x="834" y="1101"/>
                    <a:pt x="968" y="1001"/>
                    <a:pt x="1034" y="901"/>
                  </a:cubicBezTo>
                  <a:cubicBezTo>
                    <a:pt x="1168" y="801"/>
                    <a:pt x="1301" y="667"/>
                    <a:pt x="1468" y="634"/>
                  </a:cubicBezTo>
                  <a:cubicBezTo>
                    <a:pt x="1601" y="601"/>
                    <a:pt x="1668" y="567"/>
                    <a:pt x="1801" y="501"/>
                  </a:cubicBezTo>
                  <a:cubicBezTo>
                    <a:pt x="1890" y="501"/>
                    <a:pt x="1965" y="486"/>
                    <a:pt x="2044" y="486"/>
                  </a:cubicBezTo>
                  <a:cubicBezTo>
                    <a:pt x="2083" y="486"/>
                    <a:pt x="2124" y="490"/>
                    <a:pt x="2168" y="501"/>
                  </a:cubicBezTo>
                  <a:lnTo>
                    <a:pt x="2268" y="501"/>
                  </a:lnTo>
                  <a:cubicBezTo>
                    <a:pt x="2369" y="501"/>
                    <a:pt x="2535" y="467"/>
                    <a:pt x="2535" y="301"/>
                  </a:cubicBezTo>
                  <a:cubicBezTo>
                    <a:pt x="2635" y="234"/>
                    <a:pt x="2535" y="67"/>
                    <a:pt x="2369" y="67"/>
                  </a:cubicBezTo>
                  <a:cubicBezTo>
                    <a:pt x="2268" y="67"/>
                    <a:pt x="2135" y="0"/>
                    <a:pt x="20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2"/>
            <p:cNvSpPr/>
            <p:nvPr/>
          </p:nvSpPr>
          <p:spPr>
            <a:xfrm>
              <a:off x="2130750" y="3327813"/>
              <a:ext cx="28400" cy="75925"/>
            </a:xfrm>
            <a:custGeom>
              <a:rect b="b" l="l" r="r" t="t"/>
              <a:pathLst>
                <a:path extrusionOk="0" h="3037" w="1136">
                  <a:moveTo>
                    <a:pt x="935" y="1"/>
                  </a:moveTo>
                  <a:cubicBezTo>
                    <a:pt x="835" y="1"/>
                    <a:pt x="768" y="34"/>
                    <a:pt x="701" y="101"/>
                  </a:cubicBezTo>
                  <a:cubicBezTo>
                    <a:pt x="468" y="501"/>
                    <a:pt x="301" y="901"/>
                    <a:pt x="134" y="1368"/>
                  </a:cubicBezTo>
                  <a:cubicBezTo>
                    <a:pt x="1" y="1835"/>
                    <a:pt x="1" y="2269"/>
                    <a:pt x="168" y="2736"/>
                  </a:cubicBezTo>
                  <a:cubicBezTo>
                    <a:pt x="201" y="2869"/>
                    <a:pt x="234" y="2970"/>
                    <a:pt x="368" y="3003"/>
                  </a:cubicBezTo>
                  <a:cubicBezTo>
                    <a:pt x="468" y="3036"/>
                    <a:pt x="568" y="3036"/>
                    <a:pt x="701" y="3036"/>
                  </a:cubicBezTo>
                  <a:cubicBezTo>
                    <a:pt x="968" y="2970"/>
                    <a:pt x="1068" y="2669"/>
                    <a:pt x="902" y="2402"/>
                  </a:cubicBezTo>
                  <a:cubicBezTo>
                    <a:pt x="868" y="2369"/>
                    <a:pt x="835" y="2302"/>
                    <a:pt x="835" y="2236"/>
                  </a:cubicBezTo>
                  <a:cubicBezTo>
                    <a:pt x="801" y="2136"/>
                    <a:pt x="735" y="2036"/>
                    <a:pt x="735" y="1902"/>
                  </a:cubicBezTo>
                  <a:cubicBezTo>
                    <a:pt x="701" y="1735"/>
                    <a:pt x="701" y="1569"/>
                    <a:pt x="701" y="1402"/>
                  </a:cubicBezTo>
                  <a:cubicBezTo>
                    <a:pt x="735" y="1202"/>
                    <a:pt x="801" y="1035"/>
                    <a:pt x="835" y="868"/>
                  </a:cubicBezTo>
                  <a:lnTo>
                    <a:pt x="1068" y="368"/>
                  </a:lnTo>
                  <a:cubicBezTo>
                    <a:pt x="1135" y="234"/>
                    <a:pt x="1102" y="101"/>
                    <a:pt x="1002" y="34"/>
                  </a:cubicBezTo>
                  <a:cubicBezTo>
                    <a:pt x="968" y="34"/>
                    <a:pt x="968" y="1"/>
                    <a:pt x="9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 name="Google Shape;305;p32"/>
          <p:cNvGrpSpPr/>
          <p:nvPr/>
        </p:nvGrpSpPr>
        <p:grpSpPr>
          <a:xfrm rot="-1765296">
            <a:off x="399181" y="4173986"/>
            <a:ext cx="661771" cy="680768"/>
            <a:chOff x="2510200" y="3361463"/>
            <a:chExt cx="488700" cy="510950"/>
          </a:xfrm>
        </p:grpSpPr>
        <p:sp>
          <p:nvSpPr>
            <p:cNvPr id="306" name="Google Shape;306;p32"/>
            <p:cNvSpPr/>
            <p:nvPr/>
          </p:nvSpPr>
          <p:spPr>
            <a:xfrm>
              <a:off x="2696175" y="3569838"/>
              <a:ext cx="95925" cy="92400"/>
            </a:xfrm>
            <a:custGeom>
              <a:rect b="b" l="l" r="r" t="t"/>
              <a:pathLst>
                <a:path extrusionOk="0" h="3696" w="3837">
                  <a:moveTo>
                    <a:pt x="1933" y="1"/>
                  </a:moveTo>
                  <a:cubicBezTo>
                    <a:pt x="1676" y="1"/>
                    <a:pt x="1415" y="53"/>
                    <a:pt x="1168" y="160"/>
                  </a:cubicBezTo>
                  <a:cubicBezTo>
                    <a:pt x="400" y="494"/>
                    <a:pt x="0" y="1228"/>
                    <a:pt x="67" y="2028"/>
                  </a:cubicBezTo>
                  <a:cubicBezTo>
                    <a:pt x="67" y="2228"/>
                    <a:pt x="167" y="2462"/>
                    <a:pt x="234" y="2595"/>
                  </a:cubicBezTo>
                  <a:cubicBezTo>
                    <a:pt x="534" y="3296"/>
                    <a:pt x="1201" y="3696"/>
                    <a:pt x="1935" y="3696"/>
                  </a:cubicBezTo>
                  <a:cubicBezTo>
                    <a:pt x="2202" y="3696"/>
                    <a:pt x="2435" y="3663"/>
                    <a:pt x="2702" y="3529"/>
                  </a:cubicBezTo>
                  <a:cubicBezTo>
                    <a:pt x="3169" y="3329"/>
                    <a:pt x="3503" y="2995"/>
                    <a:pt x="3669" y="2495"/>
                  </a:cubicBezTo>
                  <a:cubicBezTo>
                    <a:pt x="3836" y="2061"/>
                    <a:pt x="3836" y="1561"/>
                    <a:pt x="3603" y="1127"/>
                  </a:cubicBezTo>
                  <a:cubicBezTo>
                    <a:pt x="3536" y="961"/>
                    <a:pt x="3436" y="827"/>
                    <a:pt x="3336" y="660"/>
                  </a:cubicBezTo>
                  <a:cubicBezTo>
                    <a:pt x="2997" y="231"/>
                    <a:pt x="2474" y="1"/>
                    <a:pt x="1933"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2"/>
            <p:cNvSpPr/>
            <p:nvPr/>
          </p:nvSpPr>
          <p:spPr>
            <a:xfrm>
              <a:off x="2546900" y="3408713"/>
              <a:ext cx="385300" cy="408650"/>
            </a:xfrm>
            <a:custGeom>
              <a:rect b="b" l="l" r="r" t="t"/>
              <a:pathLst>
                <a:path extrusionOk="0" h="16346" w="15412">
                  <a:moveTo>
                    <a:pt x="11708" y="15378"/>
                  </a:moveTo>
                  <a:lnTo>
                    <a:pt x="11708" y="15378"/>
                  </a:lnTo>
                  <a:cubicBezTo>
                    <a:pt x="11714" y="15381"/>
                    <a:pt x="11720" y="15384"/>
                    <a:pt x="11725" y="15386"/>
                  </a:cubicBezTo>
                  <a:lnTo>
                    <a:pt x="11725" y="15386"/>
                  </a:lnTo>
                  <a:cubicBezTo>
                    <a:pt x="11717" y="15378"/>
                    <a:pt x="11708" y="15378"/>
                    <a:pt x="11708" y="15378"/>
                  </a:cubicBezTo>
                  <a:close/>
                  <a:moveTo>
                    <a:pt x="13959" y="15882"/>
                  </a:moveTo>
                  <a:cubicBezTo>
                    <a:pt x="13940" y="15882"/>
                    <a:pt x="13910" y="15912"/>
                    <a:pt x="13910" y="15912"/>
                  </a:cubicBezTo>
                  <a:lnTo>
                    <a:pt x="13977" y="15912"/>
                  </a:lnTo>
                  <a:cubicBezTo>
                    <a:pt x="13977" y="15890"/>
                    <a:pt x="13969" y="15882"/>
                    <a:pt x="13959" y="15882"/>
                  </a:cubicBezTo>
                  <a:close/>
                  <a:moveTo>
                    <a:pt x="1568" y="601"/>
                  </a:moveTo>
                  <a:cubicBezTo>
                    <a:pt x="1801" y="601"/>
                    <a:pt x="2035" y="601"/>
                    <a:pt x="2235" y="634"/>
                  </a:cubicBezTo>
                  <a:cubicBezTo>
                    <a:pt x="2777" y="730"/>
                    <a:pt x="3258" y="917"/>
                    <a:pt x="3736" y="1137"/>
                  </a:cubicBezTo>
                  <a:lnTo>
                    <a:pt x="3736" y="1137"/>
                  </a:lnTo>
                  <a:cubicBezTo>
                    <a:pt x="3736" y="1136"/>
                    <a:pt x="3736" y="1135"/>
                    <a:pt x="3736" y="1135"/>
                  </a:cubicBezTo>
                  <a:lnTo>
                    <a:pt x="3736" y="1135"/>
                  </a:lnTo>
                  <a:cubicBezTo>
                    <a:pt x="3757" y="1145"/>
                    <a:pt x="3779" y="1156"/>
                    <a:pt x="3800" y="1166"/>
                  </a:cubicBezTo>
                  <a:lnTo>
                    <a:pt x="3800" y="1166"/>
                  </a:lnTo>
                  <a:cubicBezTo>
                    <a:pt x="3779" y="1157"/>
                    <a:pt x="3757" y="1147"/>
                    <a:pt x="3736" y="1137"/>
                  </a:cubicBezTo>
                  <a:lnTo>
                    <a:pt x="3736" y="1137"/>
                  </a:lnTo>
                  <a:cubicBezTo>
                    <a:pt x="3739" y="1167"/>
                    <a:pt x="3798" y="1168"/>
                    <a:pt x="3803" y="1168"/>
                  </a:cubicBezTo>
                  <a:lnTo>
                    <a:pt x="3803" y="1168"/>
                  </a:lnTo>
                  <a:cubicBezTo>
                    <a:pt x="3802" y="1167"/>
                    <a:pt x="3801" y="1167"/>
                    <a:pt x="3800" y="1166"/>
                  </a:cubicBezTo>
                  <a:lnTo>
                    <a:pt x="3800" y="1166"/>
                  </a:lnTo>
                  <a:cubicBezTo>
                    <a:pt x="3801" y="1167"/>
                    <a:pt x="3802" y="1167"/>
                    <a:pt x="3803" y="1168"/>
                  </a:cubicBezTo>
                  <a:cubicBezTo>
                    <a:pt x="3803" y="1168"/>
                    <a:pt x="3803" y="1168"/>
                    <a:pt x="3803" y="1168"/>
                  </a:cubicBezTo>
                  <a:lnTo>
                    <a:pt x="3803" y="1168"/>
                  </a:lnTo>
                  <a:cubicBezTo>
                    <a:pt x="4448" y="1493"/>
                    <a:pt x="5091" y="1849"/>
                    <a:pt x="5704" y="2269"/>
                  </a:cubicBezTo>
                  <a:cubicBezTo>
                    <a:pt x="6371" y="2736"/>
                    <a:pt x="7005" y="3236"/>
                    <a:pt x="7639" y="3736"/>
                  </a:cubicBezTo>
                  <a:lnTo>
                    <a:pt x="7572" y="3736"/>
                  </a:lnTo>
                  <a:cubicBezTo>
                    <a:pt x="8573" y="4570"/>
                    <a:pt x="9507" y="5471"/>
                    <a:pt x="10374" y="6438"/>
                  </a:cubicBezTo>
                  <a:cubicBezTo>
                    <a:pt x="11241" y="7406"/>
                    <a:pt x="12042" y="8406"/>
                    <a:pt x="12809" y="9474"/>
                  </a:cubicBezTo>
                  <a:cubicBezTo>
                    <a:pt x="13543" y="10575"/>
                    <a:pt x="14210" y="11742"/>
                    <a:pt x="14677" y="12976"/>
                  </a:cubicBezTo>
                  <a:cubicBezTo>
                    <a:pt x="14844" y="13443"/>
                    <a:pt x="14977" y="13910"/>
                    <a:pt x="15011" y="14411"/>
                  </a:cubicBezTo>
                  <a:lnTo>
                    <a:pt x="15011" y="15011"/>
                  </a:lnTo>
                  <a:cubicBezTo>
                    <a:pt x="14977" y="15145"/>
                    <a:pt x="14977" y="15278"/>
                    <a:pt x="14877" y="15378"/>
                  </a:cubicBezTo>
                  <a:cubicBezTo>
                    <a:pt x="14844" y="15478"/>
                    <a:pt x="14811" y="15545"/>
                    <a:pt x="14744" y="15612"/>
                  </a:cubicBezTo>
                  <a:lnTo>
                    <a:pt x="14577" y="15778"/>
                  </a:lnTo>
                  <a:lnTo>
                    <a:pt x="14344" y="15878"/>
                  </a:lnTo>
                  <a:cubicBezTo>
                    <a:pt x="14210" y="15945"/>
                    <a:pt x="14077" y="15945"/>
                    <a:pt x="13977" y="15979"/>
                  </a:cubicBezTo>
                  <a:cubicBezTo>
                    <a:pt x="13743" y="15979"/>
                    <a:pt x="13543" y="15979"/>
                    <a:pt x="13343" y="15945"/>
                  </a:cubicBezTo>
                  <a:cubicBezTo>
                    <a:pt x="13310" y="15945"/>
                    <a:pt x="13210" y="15878"/>
                    <a:pt x="13143" y="15878"/>
                  </a:cubicBezTo>
                  <a:cubicBezTo>
                    <a:pt x="12648" y="15780"/>
                    <a:pt x="12187" y="15616"/>
                    <a:pt x="11725" y="15386"/>
                  </a:cubicBezTo>
                  <a:lnTo>
                    <a:pt x="11725" y="15386"/>
                  </a:lnTo>
                  <a:cubicBezTo>
                    <a:pt x="11733" y="15395"/>
                    <a:pt x="11742" y="15411"/>
                    <a:pt x="11742" y="15445"/>
                  </a:cubicBezTo>
                  <a:cubicBezTo>
                    <a:pt x="11041" y="15111"/>
                    <a:pt x="10374" y="14678"/>
                    <a:pt x="9740" y="14277"/>
                  </a:cubicBezTo>
                  <a:cubicBezTo>
                    <a:pt x="9674" y="14211"/>
                    <a:pt x="9607" y="14177"/>
                    <a:pt x="9540" y="14144"/>
                  </a:cubicBezTo>
                  <a:cubicBezTo>
                    <a:pt x="8940" y="13710"/>
                    <a:pt x="8406" y="13310"/>
                    <a:pt x="7872" y="12843"/>
                  </a:cubicBezTo>
                  <a:cubicBezTo>
                    <a:pt x="7105" y="12209"/>
                    <a:pt x="6438" y="11542"/>
                    <a:pt x="5738" y="10875"/>
                  </a:cubicBezTo>
                  <a:lnTo>
                    <a:pt x="5671" y="10808"/>
                  </a:lnTo>
                  <a:lnTo>
                    <a:pt x="5571" y="10708"/>
                  </a:lnTo>
                  <a:lnTo>
                    <a:pt x="5504" y="10641"/>
                  </a:lnTo>
                  <a:lnTo>
                    <a:pt x="5471" y="10608"/>
                  </a:lnTo>
                  <a:lnTo>
                    <a:pt x="5404" y="10541"/>
                  </a:lnTo>
                  <a:lnTo>
                    <a:pt x="5371" y="10508"/>
                  </a:lnTo>
                  <a:lnTo>
                    <a:pt x="5337" y="10475"/>
                  </a:lnTo>
                  <a:lnTo>
                    <a:pt x="5304" y="10441"/>
                  </a:lnTo>
                  <a:lnTo>
                    <a:pt x="5237" y="10375"/>
                  </a:lnTo>
                  <a:lnTo>
                    <a:pt x="5204" y="10341"/>
                  </a:lnTo>
                  <a:lnTo>
                    <a:pt x="5170" y="10308"/>
                  </a:lnTo>
                  <a:lnTo>
                    <a:pt x="5137" y="10274"/>
                  </a:lnTo>
                  <a:lnTo>
                    <a:pt x="5070" y="10208"/>
                  </a:lnTo>
                  <a:lnTo>
                    <a:pt x="5037" y="10174"/>
                  </a:lnTo>
                  <a:cubicBezTo>
                    <a:pt x="5037" y="10141"/>
                    <a:pt x="5004" y="10141"/>
                    <a:pt x="5004" y="10108"/>
                  </a:cubicBezTo>
                  <a:cubicBezTo>
                    <a:pt x="4703" y="9774"/>
                    <a:pt x="4403" y="9440"/>
                    <a:pt x="4170" y="9107"/>
                  </a:cubicBezTo>
                  <a:lnTo>
                    <a:pt x="4070" y="9007"/>
                  </a:lnTo>
                  <a:lnTo>
                    <a:pt x="4036" y="8973"/>
                  </a:lnTo>
                  <a:cubicBezTo>
                    <a:pt x="4036" y="8973"/>
                    <a:pt x="4036" y="8940"/>
                    <a:pt x="4003" y="8940"/>
                  </a:cubicBezTo>
                  <a:cubicBezTo>
                    <a:pt x="3536" y="8340"/>
                    <a:pt x="3069" y="7806"/>
                    <a:pt x="2702" y="7172"/>
                  </a:cubicBezTo>
                  <a:cubicBezTo>
                    <a:pt x="1968" y="6105"/>
                    <a:pt x="1301" y="4937"/>
                    <a:pt x="834" y="3703"/>
                  </a:cubicBezTo>
                  <a:cubicBezTo>
                    <a:pt x="667" y="3269"/>
                    <a:pt x="534" y="2802"/>
                    <a:pt x="500" y="2302"/>
                  </a:cubicBezTo>
                  <a:lnTo>
                    <a:pt x="500" y="1868"/>
                  </a:lnTo>
                  <a:lnTo>
                    <a:pt x="500" y="1835"/>
                  </a:lnTo>
                  <a:lnTo>
                    <a:pt x="500" y="1802"/>
                  </a:lnTo>
                  <a:lnTo>
                    <a:pt x="500" y="1768"/>
                  </a:lnTo>
                  <a:lnTo>
                    <a:pt x="500" y="1702"/>
                  </a:lnTo>
                  <a:cubicBezTo>
                    <a:pt x="500" y="1668"/>
                    <a:pt x="500" y="1635"/>
                    <a:pt x="534" y="1602"/>
                  </a:cubicBezTo>
                  <a:lnTo>
                    <a:pt x="534" y="1535"/>
                  </a:lnTo>
                  <a:cubicBezTo>
                    <a:pt x="534" y="1501"/>
                    <a:pt x="567" y="1435"/>
                    <a:pt x="567" y="1368"/>
                  </a:cubicBezTo>
                  <a:lnTo>
                    <a:pt x="567" y="1335"/>
                  </a:lnTo>
                  <a:cubicBezTo>
                    <a:pt x="634" y="1101"/>
                    <a:pt x="667" y="1001"/>
                    <a:pt x="734" y="934"/>
                  </a:cubicBezTo>
                  <a:cubicBezTo>
                    <a:pt x="801" y="901"/>
                    <a:pt x="867" y="801"/>
                    <a:pt x="967" y="768"/>
                  </a:cubicBezTo>
                  <a:cubicBezTo>
                    <a:pt x="1001" y="768"/>
                    <a:pt x="1034" y="734"/>
                    <a:pt x="1068" y="734"/>
                  </a:cubicBezTo>
                  <a:cubicBezTo>
                    <a:pt x="1134" y="734"/>
                    <a:pt x="1168" y="668"/>
                    <a:pt x="1201" y="668"/>
                  </a:cubicBezTo>
                  <a:cubicBezTo>
                    <a:pt x="1334" y="634"/>
                    <a:pt x="1468" y="634"/>
                    <a:pt x="1568" y="601"/>
                  </a:cubicBezTo>
                  <a:close/>
                  <a:moveTo>
                    <a:pt x="1668" y="0"/>
                  </a:moveTo>
                  <a:cubicBezTo>
                    <a:pt x="1401" y="0"/>
                    <a:pt x="1168" y="67"/>
                    <a:pt x="967" y="134"/>
                  </a:cubicBezTo>
                  <a:lnTo>
                    <a:pt x="901" y="134"/>
                  </a:lnTo>
                  <a:cubicBezTo>
                    <a:pt x="867" y="134"/>
                    <a:pt x="867" y="167"/>
                    <a:pt x="834" y="167"/>
                  </a:cubicBezTo>
                  <a:cubicBezTo>
                    <a:pt x="701" y="234"/>
                    <a:pt x="634" y="301"/>
                    <a:pt x="534" y="401"/>
                  </a:cubicBezTo>
                  <a:lnTo>
                    <a:pt x="467" y="467"/>
                  </a:lnTo>
                  <a:cubicBezTo>
                    <a:pt x="400" y="501"/>
                    <a:pt x="367" y="601"/>
                    <a:pt x="334" y="634"/>
                  </a:cubicBezTo>
                  <a:cubicBezTo>
                    <a:pt x="334" y="668"/>
                    <a:pt x="300" y="668"/>
                    <a:pt x="300" y="734"/>
                  </a:cubicBezTo>
                  <a:lnTo>
                    <a:pt x="300" y="768"/>
                  </a:lnTo>
                  <a:cubicBezTo>
                    <a:pt x="167" y="901"/>
                    <a:pt x="167" y="968"/>
                    <a:pt x="134" y="1001"/>
                  </a:cubicBezTo>
                  <a:cubicBezTo>
                    <a:pt x="67" y="1068"/>
                    <a:pt x="67" y="1101"/>
                    <a:pt x="67" y="1168"/>
                  </a:cubicBezTo>
                  <a:cubicBezTo>
                    <a:pt x="33" y="1301"/>
                    <a:pt x="33" y="1435"/>
                    <a:pt x="0" y="1501"/>
                  </a:cubicBezTo>
                  <a:lnTo>
                    <a:pt x="0" y="1768"/>
                  </a:lnTo>
                  <a:cubicBezTo>
                    <a:pt x="0" y="2069"/>
                    <a:pt x="33" y="2402"/>
                    <a:pt x="67" y="2669"/>
                  </a:cubicBezTo>
                  <a:cubicBezTo>
                    <a:pt x="67" y="2769"/>
                    <a:pt x="134" y="2836"/>
                    <a:pt x="134" y="2936"/>
                  </a:cubicBezTo>
                  <a:lnTo>
                    <a:pt x="134" y="2969"/>
                  </a:lnTo>
                  <a:lnTo>
                    <a:pt x="367" y="3736"/>
                  </a:lnTo>
                  <a:cubicBezTo>
                    <a:pt x="367" y="3770"/>
                    <a:pt x="400" y="3803"/>
                    <a:pt x="400" y="3903"/>
                  </a:cubicBezTo>
                  <a:lnTo>
                    <a:pt x="801" y="4770"/>
                  </a:lnTo>
                  <a:cubicBezTo>
                    <a:pt x="1001" y="5171"/>
                    <a:pt x="1201" y="5604"/>
                    <a:pt x="1468" y="6005"/>
                  </a:cubicBezTo>
                  <a:lnTo>
                    <a:pt x="1835" y="6638"/>
                  </a:lnTo>
                  <a:cubicBezTo>
                    <a:pt x="2335" y="7406"/>
                    <a:pt x="2835" y="8140"/>
                    <a:pt x="3403" y="8807"/>
                  </a:cubicBezTo>
                  <a:cubicBezTo>
                    <a:pt x="3903" y="9440"/>
                    <a:pt x="4403" y="10008"/>
                    <a:pt x="4970" y="10608"/>
                  </a:cubicBezTo>
                  <a:lnTo>
                    <a:pt x="5037" y="10675"/>
                  </a:lnTo>
                  <a:lnTo>
                    <a:pt x="5070" y="10741"/>
                  </a:lnTo>
                  <a:cubicBezTo>
                    <a:pt x="6104" y="11842"/>
                    <a:pt x="7305" y="12910"/>
                    <a:pt x="8506" y="13844"/>
                  </a:cubicBezTo>
                  <a:cubicBezTo>
                    <a:pt x="8540" y="13910"/>
                    <a:pt x="8573" y="13944"/>
                    <a:pt x="8673" y="13977"/>
                  </a:cubicBezTo>
                  <a:cubicBezTo>
                    <a:pt x="9340" y="14477"/>
                    <a:pt x="10007" y="14944"/>
                    <a:pt x="10741" y="15345"/>
                  </a:cubicBezTo>
                  <a:cubicBezTo>
                    <a:pt x="11075" y="15578"/>
                    <a:pt x="11442" y="15745"/>
                    <a:pt x="11842" y="15912"/>
                  </a:cubicBezTo>
                  <a:cubicBezTo>
                    <a:pt x="12175" y="16079"/>
                    <a:pt x="12542" y="16179"/>
                    <a:pt x="12909" y="16279"/>
                  </a:cubicBezTo>
                  <a:lnTo>
                    <a:pt x="13009" y="16279"/>
                  </a:lnTo>
                  <a:cubicBezTo>
                    <a:pt x="13243" y="16312"/>
                    <a:pt x="13543" y="16345"/>
                    <a:pt x="13777" y="16345"/>
                  </a:cubicBezTo>
                  <a:cubicBezTo>
                    <a:pt x="14043" y="16345"/>
                    <a:pt x="14277" y="16312"/>
                    <a:pt x="14544" y="16179"/>
                  </a:cubicBezTo>
                  <a:cubicBezTo>
                    <a:pt x="14611" y="16145"/>
                    <a:pt x="14744" y="16079"/>
                    <a:pt x="14844" y="16012"/>
                  </a:cubicBezTo>
                  <a:lnTo>
                    <a:pt x="15078" y="15778"/>
                  </a:lnTo>
                  <a:cubicBezTo>
                    <a:pt x="15178" y="15678"/>
                    <a:pt x="15211" y="15578"/>
                    <a:pt x="15244" y="15478"/>
                  </a:cubicBezTo>
                  <a:cubicBezTo>
                    <a:pt x="15278" y="15345"/>
                    <a:pt x="15344" y="15245"/>
                    <a:pt x="15378" y="15078"/>
                  </a:cubicBezTo>
                  <a:cubicBezTo>
                    <a:pt x="15411" y="14811"/>
                    <a:pt x="15411" y="14511"/>
                    <a:pt x="15411" y="14244"/>
                  </a:cubicBezTo>
                  <a:cubicBezTo>
                    <a:pt x="15378" y="13844"/>
                    <a:pt x="15278" y="13510"/>
                    <a:pt x="15211" y="13143"/>
                  </a:cubicBezTo>
                  <a:cubicBezTo>
                    <a:pt x="15011" y="12476"/>
                    <a:pt x="14711" y="11809"/>
                    <a:pt x="14377" y="11175"/>
                  </a:cubicBezTo>
                  <a:cubicBezTo>
                    <a:pt x="14043" y="10508"/>
                    <a:pt x="13677" y="9941"/>
                    <a:pt x="13243" y="9307"/>
                  </a:cubicBezTo>
                  <a:cubicBezTo>
                    <a:pt x="12843" y="8740"/>
                    <a:pt x="12409" y="8140"/>
                    <a:pt x="11942" y="7572"/>
                  </a:cubicBezTo>
                  <a:cubicBezTo>
                    <a:pt x="11041" y="6405"/>
                    <a:pt x="10007" y="5304"/>
                    <a:pt x="8973" y="4270"/>
                  </a:cubicBezTo>
                  <a:cubicBezTo>
                    <a:pt x="7872" y="3269"/>
                    <a:pt x="6738" y="2302"/>
                    <a:pt x="5504" y="1501"/>
                  </a:cubicBezTo>
                  <a:cubicBezTo>
                    <a:pt x="4904" y="1135"/>
                    <a:pt x="4236" y="768"/>
                    <a:pt x="3603" y="501"/>
                  </a:cubicBezTo>
                  <a:cubicBezTo>
                    <a:pt x="3002" y="267"/>
                    <a:pt x="2335" y="0"/>
                    <a:pt x="1668" y="0"/>
                  </a:cubicBez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2"/>
            <p:cNvSpPr/>
            <p:nvPr/>
          </p:nvSpPr>
          <p:spPr>
            <a:xfrm>
              <a:off x="2510200" y="3478763"/>
              <a:ext cx="488700" cy="271875"/>
            </a:xfrm>
            <a:custGeom>
              <a:rect b="b" l="l" r="r" t="t"/>
              <a:pathLst>
                <a:path extrusionOk="0" h="10875" w="19548">
                  <a:moveTo>
                    <a:pt x="16312" y="401"/>
                  </a:moveTo>
                  <a:cubicBezTo>
                    <a:pt x="16842" y="401"/>
                    <a:pt x="17344" y="409"/>
                    <a:pt x="17846" y="534"/>
                  </a:cubicBezTo>
                  <a:lnTo>
                    <a:pt x="18480" y="801"/>
                  </a:lnTo>
                  <a:cubicBezTo>
                    <a:pt x="18547" y="834"/>
                    <a:pt x="18680" y="934"/>
                    <a:pt x="18780" y="1001"/>
                  </a:cubicBezTo>
                  <a:lnTo>
                    <a:pt x="18847" y="1101"/>
                  </a:lnTo>
                  <a:cubicBezTo>
                    <a:pt x="18881" y="1101"/>
                    <a:pt x="18881" y="1135"/>
                    <a:pt x="18914" y="1168"/>
                  </a:cubicBezTo>
                  <a:cubicBezTo>
                    <a:pt x="18981" y="1201"/>
                    <a:pt x="19014" y="1301"/>
                    <a:pt x="19047" y="1368"/>
                  </a:cubicBezTo>
                  <a:cubicBezTo>
                    <a:pt x="19047" y="1466"/>
                    <a:pt x="19083" y="1528"/>
                    <a:pt x="19011" y="1528"/>
                  </a:cubicBezTo>
                  <a:cubicBezTo>
                    <a:pt x="18984" y="1528"/>
                    <a:pt x="18943" y="1519"/>
                    <a:pt x="18881" y="1501"/>
                  </a:cubicBezTo>
                  <a:lnTo>
                    <a:pt x="18881" y="1535"/>
                  </a:lnTo>
                  <a:lnTo>
                    <a:pt x="18881" y="1702"/>
                  </a:lnTo>
                  <a:lnTo>
                    <a:pt x="18881" y="1735"/>
                  </a:lnTo>
                  <a:lnTo>
                    <a:pt x="18881" y="1868"/>
                  </a:lnTo>
                  <a:lnTo>
                    <a:pt x="18881" y="1902"/>
                  </a:lnTo>
                  <a:lnTo>
                    <a:pt x="18881" y="1968"/>
                  </a:lnTo>
                  <a:lnTo>
                    <a:pt x="18881" y="2002"/>
                  </a:lnTo>
                  <a:cubicBezTo>
                    <a:pt x="18847" y="2169"/>
                    <a:pt x="18814" y="2302"/>
                    <a:pt x="18714" y="2402"/>
                  </a:cubicBezTo>
                  <a:cubicBezTo>
                    <a:pt x="18480" y="2836"/>
                    <a:pt x="18180" y="3203"/>
                    <a:pt x="17846" y="3570"/>
                  </a:cubicBezTo>
                  <a:cubicBezTo>
                    <a:pt x="16912" y="4537"/>
                    <a:pt x="15878" y="5338"/>
                    <a:pt x="14744" y="6038"/>
                  </a:cubicBezTo>
                  <a:cubicBezTo>
                    <a:pt x="14177" y="6405"/>
                    <a:pt x="13510" y="6805"/>
                    <a:pt x="12876" y="7139"/>
                  </a:cubicBezTo>
                  <a:cubicBezTo>
                    <a:pt x="12876" y="7172"/>
                    <a:pt x="12843" y="7172"/>
                    <a:pt x="12843" y="7172"/>
                  </a:cubicBezTo>
                  <a:cubicBezTo>
                    <a:pt x="12843" y="7206"/>
                    <a:pt x="12810" y="7206"/>
                    <a:pt x="12810" y="7206"/>
                  </a:cubicBezTo>
                  <a:cubicBezTo>
                    <a:pt x="12743" y="7206"/>
                    <a:pt x="12743" y="7239"/>
                    <a:pt x="12709" y="7239"/>
                  </a:cubicBezTo>
                  <a:cubicBezTo>
                    <a:pt x="12343" y="7472"/>
                    <a:pt x="11909" y="7673"/>
                    <a:pt x="11542" y="7839"/>
                  </a:cubicBezTo>
                  <a:cubicBezTo>
                    <a:pt x="11509" y="7839"/>
                    <a:pt x="11509" y="7873"/>
                    <a:pt x="11475" y="7873"/>
                  </a:cubicBezTo>
                  <a:cubicBezTo>
                    <a:pt x="11475" y="7906"/>
                    <a:pt x="11409" y="7906"/>
                    <a:pt x="11409" y="7906"/>
                  </a:cubicBezTo>
                  <a:cubicBezTo>
                    <a:pt x="11409" y="7973"/>
                    <a:pt x="11375" y="7973"/>
                    <a:pt x="11375" y="7973"/>
                  </a:cubicBezTo>
                  <a:lnTo>
                    <a:pt x="11308" y="8006"/>
                  </a:lnTo>
                  <a:cubicBezTo>
                    <a:pt x="11308" y="8040"/>
                    <a:pt x="11242" y="8040"/>
                    <a:pt x="11242" y="8040"/>
                  </a:cubicBezTo>
                  <a:cubicBezTo>
                    <a:pt x="11242" y="8073"/>
                    <a:pt x="11208" y="8073"/>
                    <a:pt x="11208" y="8073"/>
                  </a:cubicBezTo>
                  <a:cubicBezTo>
                    <a:pt x="11208" y="8140"/>
                    <a:pt x="11175" y="8140"/>
                    <a:pt x="11175" y="8140"/>
                  </a:cubicBezTo>
                  <a:cubicBezTo>
                    <a:pt x="11175" y="8173"/>
                    <a:pt x="11142" y="8173"/>
                    <a:pt x="11142" y="8173"/>
                  </a:cubicBezTo>
                  <a:cubicBezTo>
                    <a:pt x="11142" y="8206"/>
                    <a:pt x="11075" y="8206"/>
                    <a:pt x="11075" y="8206"/>
                  </a:cubicBezTo>
                  <a:lnTo>
                    <a:pt x="11042" y="8240"/>
                  </a:lnTo>
                  <a:cubicBezTo>
                    <a:pt x="11008" y="8240"/>
                    <a:pt x="11008" y="8306"/>
                    <a:pt x="10975" y="8306"/>
                  </a:cubicBezTo>
                  <a:lnTo>
                    <a:pt x="10908" y="8306"/>
                  </a:lnTo>
                  <a:cubicBezTo>
                    <a:pt x="10875" y="8306"/>
                    <a:pt x="10875" y="8340"/>
                    <a:pt x="10841" y="8340"/>
                  </a:cubicBezTo>
                  <a:lnTo>
                    <a:pt x="10808" y="8340"/>
                  </a:lnTo>
                  <a:cubicBezTo>
                    <a:pt x="10741" y="8340"/>
                    <a:pt x="10741" y="8373"/>
                    <a:pt x="10708" y="8373"/>
                  </a:cubicBezTo>
                  <a:cubicBezTo>
                    <a:pt x="10708" y="8373"/>
                    <a:pt x="10675" y="8406"/>
                    <a:pt x="10641" y="8406"/>
                  </a:cubicBezTo>
                  <a:cubicBezTo>
                    <a:pt x="9774" y="8807"/>
                    <a:pt x="8840" y="9140"/>
                    <a:pt x="7939" y="9407"/>
                  </a:cubicBezTo>
                  <a:lnTo>
                    <a:pt x="7873" y="9407"/>
                  </a:lnTo>
                  <a:cubicBezTo>
                    <a:pt x="7206" y="9641"/>
                    <a:pt x="6538" y="9807"/>
                    <a:pt x="5871" y="9974"/>
                  </a:cubicBezTo>
                  <a:lnTo>
                    <a:pt x="5838" y="9974"/>
                  </a:lnTo>
                  <a:cubicBezTo>
                    <a:pt x="5771" y="9974"/>
                    <a:pt x="5671" y="10008"/>
                    <a:pt x="5604" y="10008"/>
                  </a:cubicBezTo>
                  <a:cubicBezTo>
                    <a:pt x="4837" y="10174"/>
                    <a:pt x="4103" y="10241"/>
                    <a:pt x="3303" y="10308"/>
                  </a:cubicBezTo>
                  <a:lnTo>
                    <a:pt x="3369" y="10308"/>
                  </a:lnTo>
                  <a:cubicBezTo>
                    <a:pt x="3244" y="10316"/>
                    <a:pt x="3119" y="10320"/>
                    <a:pt x="2994" y="10320"/>
                  </a:cubicBezTo>
                  <a:cubicBezTo>
                    <a:pt x="2619" y="10320"/>
                    <a:pt x="2244" y="10283"/>
                    <a:pt x="1868" y="10208"/>
                  </a:cubicBezTo>
                  <a:cubicBezTo>
                    <a:pt x="1802" y="10208"/>
                    <a:pt x="1702" y="10174"/>
                    <a:pt x="1668" y="10174"/>
                  </a:cubicBezTo>
                  <a:cubicBezTo>
                    <a:pt x="1468" y="10141"/>
                    <a:pt x="1301" y="10041"/>
                    <a:pt x="1101" y="9974"/>
                  </a:cubicBezTo>
                  <a:cubicBezTo>
                    <a:pt x="1001" y="9908"/>
                    <a:pt x="868" y="9841"/>
                    <a:pt x="801" y="9741"/>
                  </a:cubicBezTo>
                  <a:cubicBezTo>
                    <a:pt x="768" y="9674"/>
                    <a:pt x="668" y="9641"/>
                    <a:pt x="634" y="9541"/>
                  </a:cubicBezTo>
                  <a:cubicBezTo>
                    <a:pt x="601" y="9474"/>
                    <a:pt x="601" y="9407"/>
                    <a:pt x="534" y="9340"/>
                  </a:cubicBezTo>
                  <a:cubicBezTo>
                    <a:pt x="534" y="9240"/>
                    <a:pt x="501" y="9174"/>
                    <a:pt x="501" y="9074"/>
                  </a:cubicBezTo>
                  <a:cubicBezTo>
                    <a:pt x="501" y="8974"/>
                    <a:pt x="501" y="8840"/>
                    <a:pt x="534" y="8707"/>
                  </a:cubicBezTo>
                  <a:cubicBezTo>
                    <a:pt x="601" y="8507"/>
                    <a:pt x="668" y="8306"/>
                    <a:pt x="768" y="8140"/>
                  </a:cubicBezTo>
                  <a:cubicBezTo>
                    <a:pt x="1001" y="7706"/>
                    <a:pt x="1301" y="7339"/>
                    <a:pt x="1635" y="6972"/>
                  </a:cubicBezTo>
                  <a:cubicBezTo>
                    <a:pt x="2536" y="6005"/>
                    <a:pt x="3603" y="5204"/>
                    <a:pt x="4704" y="4504"/>
                  </a:cubicBezTo>
                  <a:cubicBezTo>
                    <a:pt x="5805" y="3836"/>
                    <a:pt x="6972" y="3203"/>
                    <a:pt x="8140" y="2669"/>
                  </a:cubicBezTo>
                  <a:cubicBezTo>
                    <a:pt x="9307" y="2169"/>
                    <a:pt x="10508" y="1668"/>
                    <a:pt x="11742" y="1301"/>
                  </a:cubicBezTo>
                  <a:lnTo>
                    <a:pt x="11709" y="1301"/>
                  </a:lnTo>
                  <a:cubicBezTo>
                    <a:pt x="12476" y="1068"/>
                    <a:pt x="13243" y="868"/>
                    <a:pt x="14044" y="701"/>
                  </a:cubicBezTo>
                  <a:cubicBezTo>
                    <a:pt x="14811" y="534"/>
                    <a:pt x="15545" y="467"/>
                    <a:pt x="16312" y="401"/>
                  </a:cubicBezTo>
                  <a:close/>
                  <a:moveTo>
                    <a:pt x="16479" y="0"/>
                  </a:moveTo>
                  <a:cubicBezTo>
                    <a:pt x="15778" y="0"/>
                    <a:pt x="15044" y="100"/>
                    <a:pt x="14344" y="201"/>
                  </a:cubicBezTo>
                  <a:cubicBezTo>
                    <a:pt x="12876" y="467"/>
                    <a:pt x="11475" y="868"/>
                    <a:pt x="10108" y="1368"/>
                  </a:cubicBezTo>
                  <a:cubicBezTo>
                    <a:pt x="8707" y="1868"/>
                    <a:pt x="7339" y="2502"/>
                    <a:pt x="6038" y="3203"/>
                  </a:cubicBezTo>
                  <a:cubicBezTo>
                    <a:pt x="5438" y="3536"/>
                    <a:pt x="4804" y="3937"/>
                    <a:pt x="4203" y="4303"/>
                  </a:cubicBezTo>
                  <a:cubicBezTo>
                    <a:pt x="3636" y="4704"/>
                    <a:pt x="3003" y="5137"/>
                    <a:pt x="2469" y="5604"/>
                  </a:cubicBezTo>
                  <a:cubicBezTo>
                    <a:pt x="1935" y="6005"/>
                    <a:pt x="1435" y="6505"/>
                    <a:pt x="968" y="7039"/>
                  </a:cubicBezTo>
                  <a:cubicBezTo>
                    <a:pt x="701" y="7339"/>
                    <a:pt x="501" y="7639"/>
                    <a:pt x="334" y="7973"/>
                  </a:cubicBezTo>
                  <a:cubicBezTo>
                    <a:pt x="201" y="8173"/>
                    <a:pt x="100" y="8473"/>
                    <a:pt x="34" y="8707"/>
                  </a:cubicBezTo>
                  <a:cubicBezTo>
                    <a:pt x="0" y="8840"/>
                    <a:pt x="0" y="9007"/>
                    <a:pt x="0" y="9140"/>
                  </a:cubicBezTo>
                  <a:cubicBezTo>
                    <a:pt x="0" y="9274"/>
                    <a:pt x="0" y="9340"/>
                    <a:pt x="34" y="9474"/>
                  </a:cubicBezTo>
                  <a:cubicBezTo>
                    <a:pt x="100" y="9607"/>
                    <a:pt x="134" y="9707"/>
                    <a:pt x="167" y="9807"/>
                  </a:cubicBezTo>
                  <a:cubicBezTo>
                    <a:pt x="267" y="9941"/>
                    <a:pt x="301" y="10008"/>
                    <a:pt x="367" y="10108"/>
                  </a:cubicBezTo>
                  <a:cubicBezTo>
                    <a:pt x="534" y="10308"/>
                    <a:pt x="768" y="10441"/>
                    <a:pt x="1001" y="10541"/>
                  </a:cubicBezTo>
                  <a:cubicBezTo>
                    <a:pt x="1268" y="10675"/>
                    <a:pt x="1501" y="10775"/>
                    <a:pt x="1768" y="10808"/>
                  </a:cubicBezTo>
                  <a:lnTo>
                    <a:pt x="1835" y="10808"/>
                  </a:lnTo>
                  <a:cubicBezTo>
                    <a:pt x="2202" y="10842"/>
                    <a:pt x="2602" y="10875"/>
                    <a:pt x="2969" y="10875"/>
                  </a:cubicBezTo>
                  <a:cubicBezTo>
                    <a:pt x="3369" y="10875"/>
                    <a:pt x="3770" y="10842"/>
                    <a:pt x="4170" y="10808"/>
                  </a:cubicBezTo>
                  <a:cubicBezTo>
                    <a:pt x="5004" y="10708"/>
                    <a:pt x="5838" y="10541"/>
                    <a:pt x="6638" y="10341"/>
                  </a:cubicBezTo>
                  <a:lnTo>
                    <a:pt x="6805" y="10308"/>
                  </a:lnTo>
                  <a:cubicBezTo>
                    <a:pt x="8306" y="9941"/>
                    <a:pt x="9774" y="9374"/>
                    <a:pt x="11175" y="8773"/>
                  </a:cubicBezTo>
                  <a:cubicBezTo>
                    <a:pt x="11208" y="8707"/>
                    <a:pt x="11208" y="8707"/>
                    <a:pt x="11275" y="8707"/>
                  </a:cubicBezTo>
                  <a:cubicBezTo>
                    <a:pt x="11308" y="8707"/>
                    <a:pt x="11308" y="8673"/>
                    <a:pt x="11342" y="8673"/>
                  </a:cubicBezTo>
                  <a:cubicBezTo>
                    <a:pt x="12042" y="8340"/>
                    <a:pt x="12776" y="8006"/>
                    <a:pt x="13477" y="7639"/>
                  </a:cubicBezTo>
                  <a:cubicBezTo>
                    <a:pt x="14277" y="7172"/>
                    <a:pt x="15011" y="6705"/>
                    <a:pt x="15778" y="6205"/>
                  </a:cubicBezTo>
                  <a:cubicBezTo>
                    <a:pt x="15978" y="6105"/>
                    <a:pt x="16145" y="5938"/>
                    <a:pt x="16345" y="5805"/>
                  </a:cubicBezTo>
                  <a:cubicBezTo>
                    <a:pt x="16712" y="5504"/>
                    <a:pt x="17113" y="5204"/>
                    <a:pt x="17446" y="4937"/>
                  </a:cubicBezTo>
                  <a:cubicBezTo>
                    <a:pt x="17680" y="4704"/>
                    <a:pt x="17947" y="4504"/>
                    <a:pt x="18147" y="4270"/>
                  </a:cubicBezTo>
                  <a:lnTo>
                    <a:pt x="18280" y="4137"/>
                  </a:lnTo>
                  <a:lnTo>
                    <a:pt x="18780" y="3503"/>
                  </a:lnTo>
                  <a:lnTo>
                    <a:pt x="18814" y="3470"/>
                  </a:lnTo>
                  <a:cubicBezTo>
                    <a:pt x="18847" y="3369"/>
                    <a:pt x="18881" y="3336"/>
                    <a:pt x="18947" y="3236"/>
                  </a:cubicBezTo>
                  <a:cubicBezTo>
                    <a:pt x="19114" y="3003"/>
                    <a:pt x="19281" y="2769"/>
                    <a:pt x="19381" y="2469"/>
                  </a:cubicBezTo>
                  <a:cubicBezTo>
                    <a:pt x="19448" y="2369"/>
                    <a:pt x="19448" y="2302"/>
                    <a:pt x="19481" y="2202"/>
                  </a:cubicBezTo>
                  <a:cubicBezTo>
                    <a:pt x="19514" y="2135"/>
                    <a:pt x="19548" y="2002"/>
                    <a:pt x="19548" y="1868"/>
                  </a:cubicBezTo>
                  <a:lnTo>
                    <a:pt x="19548" y="1702"/>
                  </a:lnTo>
                  <a:cubicBezTo>
                    <a:pt x="19548" y="1647"/>
                    <a:pt x="19548" y="1593"/>
                    <a:pt x="19511" y="1593"/>
                  </a:cubicBezTo>
                  <a:cubicBezTo>
                    <a:pt x="19503" y="1593"/>
                    <a:pt x="19493" y="1595"/>
                    <a:pt x="19481" y="1602"/>
                  </a:cubicBezTo>
                  <a:lnTo>
                    <a:pt x="19481" y="1535"/>
                  </a:lnTo>
                  <a:lnTo>
                    <a:pt x="19481" y="1468"/>
                  </a:lnTo>
                  <a:cubicBezTo>
                    <a:pt x="19481" y="1368"/>
                    <a:pt x="19481" y="1335"/>
                    <a:pt x="19448" y="1268"/>
                  </a:cubicBezTo>
                  <a:cubicBezTo>
                    <a:pt x="19448" y="1201"/>
                    <a:pt x="19381" y="1168"/>
                    <a:pt x="19381" y="1135"/>
                  </a:cubicBezTo>
                  <a:cubicBezTo>
                    <a:pt x="19314" y="1034"/>
                    <a:pt x="19281" y="934"/>
                    <a:pt x="19181" y="834"/>
                  </a:cubicBezTo>
                  <a:lnTo>
                    <a:pt x="19147" y="801"/>
                  </a:lnTo>
                  <a:lnTo>
                    <a:pt x="19114" y="768"/>
                  </a:lnTo>
                  <a:cubicBezTo>
                    <a:pt x="18947" y="601"/>
                    <a:pt x="18714" y="434"/>
                    <a:pt x="18480" y="334"/>
                  </a:cubicBezTo>
                  <a:cubicBezTo>
                    <a:pt x="17846" y="34"/>
                    <a:pt x="17146" y="0"/>
                    <a:pt x="16479" y="0"/>
                  </a:cubicBez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2"/>
            <p:cNvSpPr/>
            <p:nvPr/>
          </p:nvSpPr>
          <p:spPr>
            <a:xfrm>
              <a:off x="2630275" y="3361463"/>
              <a:ext cx="229375" cy="510950"/>
            </a:xfrm>
            <a:custGeom>
              <a:rect b="b" l="l" r="r" t="t"/>
              <a:pathLst>
                <a:path extrusionOk="0" h="20438" w="9175">
                  <a:moveTo>
                    <a:pt x="7239" y="489"/>
                  </a:moveTo>
                  <a:cubicBezTo>
                    <a:pt x="7339" y="489"/>
                    <a:pt x="7406" y="523"/>
                    <a:pt x="7506" y="556"/>
                  </a:cubicBezTo>
                  <a:cubicBezTo>
                    <a:pt x="7540" y="556"/>
                    <a:pt x="7573" y="623"/>
                    <a:pt x="7640" y="656"/>
                  </a:cubicBezTo>
                  <a:cubicBezTo>
                    <a:pt x="7673" y="690"/>
                    <a:pt x="7706" y="690"/>
                    <a:pt x="7706" y="723"/>
                  </a:cubicBezTo>
                  <a:lnTo>
                    <a:pt x="7973" y="990"/>
                  </a:lnTo>
                  <a:cubicBezTo>
                    <a:pt x="8073" y="1190"/>
                    <a:pt x="8207" y="1357"/>
                    <a:pt x="8307" y="1557"/>
                  </a:cubicBezTo>
                  <a:cubicBezTo>
                    <a:pt x="8474" y="2057"/>
                    <a:pt x="8574" y="2591"/>
                    <a:pt x="8640" y="3158"/>
                  </a:cubicBezTo>
                  <a:lnTo>
                    <a:pt x="8640" y="3058"/>
                  </a:lnTo>
                  <a:cubicBezTo>
                    <a:pt x="8707" y="3825"/>
                    <a:pt x="8707" y="4559"/>
                    <a:pt x="8674" y="5326"/>
                  </a:cubicBezTo>
                  <a:cubicBezTo>
                    <a:pt x="8640" y="6093"/>
                    <a:pt x="8540" y="6927"/>
                    <a:pt x="8373" y="7728"/>
                  </a:cubicBezTo>
                  <a:lnTo>
                    <a:pt x="8373" y="7695"/>
                  </a:lnTo>
                  <a:cubicBezTo>
                    <a:pt x="8173" y="8995"/>
                    <a:pt x="7873" y="10230"/>
                    <a:pt x="7506" y="11497"/>
                  </a:cubicBezTo>
                  <a:cubicBezTo>
                    <a:pt x="7139" y="12732"/>
                    <a:pt x="6672" y="13932"/>
                    <a:pt x="6139" y="15133"/>
                  </a:cubicBezTo>
                  <a:cubicBezTo>
                    <a:pt x="5571" y="16334"/>
                    <a:pt x="4904" y="17502"/>
                    <a:pt x="4070" y="18536"/>
                  </a:cubicBezTo>
                  <a:cubicBezTo>
                    <a:pt x="3737" y="18903"/>
                    <a:pt x="3403" y="19303"/>
                    <a:pt x="3036" y="19570"/>
                  </a:cubicBezTo>
                  <a:cubicBezTo>
                    <a:pt x="2870" y="19703"/>
                    <a:pt x="2703" y="19770"/>
                    <a:pt x="2503" y="19870"/>
                  </a:cubicBezTo>
                  <a:cubicBezTo>
                    <a:pt x="2369" y="19903"/>
                    <a:pt x="2236" y="19937"/>
                    <a:pt x="2136" y="19937"/>
                  </a:cubicBezTo>
                  <a:lnTo>
                    <a:pt x="1869" y="19937"/>
                  </a:lnTo>
                  <a:cubicBezTo>
                    <a:pt x="1802" y="19937"/>
                    <a:pt x="1702" y="19903"/>
                    <a:pt x="1669" y="19870"/>
                  </a:cubicBezTo>
                  <a:cubicBezTo>
                    <a:pt x="1569" y="19837"/>
                    <a:pt x="1502" y="19770"/>
                    <a:pt x="1469" y="19737"/>
                  </a:cubicBezTo>
                  <a:cubicBezTo>
                    <a:pt x="1368" y="19670"/>
                    <a:pt x="1302" y="19570"/>
                    <a:pt x="1202" y="19436"/>
                  </a:cubicBezTo>
                  <a:cubicBezTo>
                    <a:pt x="1068" y="19303"/>
                    <a:pt x="1002" y="19069"/>
                    <a:pt x="901" y="18903"/>
                  </a:cubicBezTo>
                  <a:cubicBezTo>
                    <a:pt x="868" y="18869"/>
                    <a:pt x="868" y="18769"/>
                    <a:pt x="835" y="18736"/>
                  </a:cubicBezTo>
                  <a:cubicBezTo>
                    <a:pt x="668" y="18269"/>
                    <a:pt x="568" y="17768"/>
                    <a:pt x="535" y="17268"/>
                  </a:cubicBezTo>
                  <a:lnTo>
                    <a:pt x="535" y="17368"/>
                  </a:lnTo>
                  <a:cubicBezTo>
                    <a:pt x="468" y="16568"/>
                    <a:pt x="468" y="15834"/>
                    <a:pt x="501" y="15033"/>
                  </a:cubicBezTo>
                  <a:lnTo>
                    <a:pt x="501" y="14766"/>
                  </a:lnTo>
                  <a:lnTo>
                    <a:pt x="501" y="14733"/>
                  </a:lnTo>
                  <a:cubicBezTo>
                    <a:pt x="535" y="14032"/>
                    <a:pt x="635" y="13365"/>
                    <a:pt x="735" y="12665"/>
                  </a:cubicBezTo>
                  <a:lnTo>
                    <a:pt x="735" y="12598"/>
                  </a:lnTo>
                  <a:cubicBezTo>
                    <a:pt x="901" y="11664"/>
                    <a:pt x="1135" y="10730"/>
                    <a:pt x="1368" y="9763"/>
                  </a:cubicBezTo>
                  <a:cubicBezTo>
                    <a:pt x="1368" y="9729"/>
                    <a:pt x="1368" y="9696"/>
                    <a:pt x="1402" y="9663"/>
                  </a:cubicBezTo>
                  <a:lnTo>
                    <a:pt x="1469" y="9563"/>
                  </a:lnTo>
                  <a:lnTo>
                    <a:pt x="1469" y="9529"/>
                  </a:lnTo>
                  <a:lnTo>
                    <a:pt x="1502" y="9429"/>
                  </a:lnTo>
                  <a:lnTo>
                    <a:pt x="1502" y="9396"/>
                  </a:lnTo>
                  <a:cubicBezTo>
                    <a:pt x="1502" y="9362"/>
                    <a:pt x="1502" y="9362"/>
                    <a:pt x="1535" y="9329"/>
                  </a:cubicBezTo>
                  <a:lnTo>
                    <a:pt x="1535" y="9262"/>
                  </a:lnTo>
                  <a:lnTo>
                    <a:pt x="1535" y="9229"/>
                  </a:lnTo>
                  <a:lnTo>
                    <a:pt x="1535" y="9196"/>
                  </a:lnTo>
                  <a:lnTo>
                    <a:pt x="1535" y="9162"/>
                  </a:lnTo>
                  <a:lnTo>
                    <a:pt x="1535" y="9062"/>
                  </a:lnTo>
                  <a:lnTo>
                    <a:pt x="1535" y="9029"/>
                  </a:lnTo>
                  <a:lnTo>
                    <a:pt x="1535" y="8929"/>
                  </a:lnTo>
                  <a:lnTo>
                    <a:pt x="1535" y="8895"/>
                  </a:lnTo>
                  <a:lnTo>
                    <a:pt x="1535" y="8862"/>
                  </a:lnTo>
                  <a:cubicBezTo>
                    <a:pt x="1535" y="8829"/>
                    <a:pt x="1535" y="8829"/>
                    <a:pt x="1569" y="8762"/>
                  </a:cubicBezTo>
                  <a:cubicBezTo>
                    <a:pt x="1702" y="8362"/>
                    <a:pt x="1835" y="7928"/>
                    <a:pt x="2002" y="7528"/>
                  </a:cubicBezTo>
                  <a:cubicBezTo>
                    <a:pt x="2002" y="7494"/>
                    <a:pt x="2036" y="7428"/>
                    <a:pt x="2036" y="7428"/>
                  </a:cubicBezTo>
                  <a:lnTo>
                    <a:pt x="2069" y="7394"/>
                  </a:lnTo>
                  <a:lnTo>
                    <a:pt x="2069" y="7361"/>
                  </a:lnTo>
                  <a:cubicBezTo>
                    <a:pt x="2336" y="6694"/>
                    <a:pt x="2636" y="5993"/>
                    <a:pt x="2903" y="5360"/>
                  </a:cubicBezTo>
                  <a:cubicBezTo>
                    <a:pt x="3470" y="4159"/>
                    <a:pt x="4137" y="2991"/>
                    <a:pt x="4971" y="1990"/>
                  </a:cubicBezTo>
                  <a:cubicBezTo>
                    <a:pt x="5305" y="1590"/>
                    <a:pt x="5638" y="1257"/>
                    <a:pt x="6005" y="990"/>
                  </a:cubicBezTo>
                  <a:cubicBezTo>
                    <a:pt x="6139" y="890"/>
                    <a:pt x="6239" y="823"/>
                    <a:pt x="6372" y="756"/>
                  </a:cubicBezTo>
                  <a:lnTo>
                    <a:pt x="6505" y="756"/>
                  </a:lnTo>
                  <a:cubicBezTo>
                    <a:pt x="6539" y="756"/>
                    <a:pt x="6572" y="723"/>
                    <a:pt x="6639" y="723"/>
                  </a:cubicBezTo>
                  <a:lnTo>
                    <a:pt x="6672" y="723"/>
                  </a:lnTo>
                  <a:cubicBezTo>
                    <a:pt x="6706" y="723"/>
                    <a:pt x="6806" y="690"/>
                    <a:pt x="6839" y="690"/>
                  </a:cubicBezTo>
                  <a:lnTo>
                    <a:pt x="6872" y="690"/>
                  </a:lnTo>
                  <a:cubicBezTo>
                    <a:pt x="7073" y="489"/>
                    <a:pt x="7173" y="489"/>
                    <a:pt x="7239" y="489"/>
                  </a:cubicBezTo>
                  <a:close/>
                  <a:moveTo>
                    <a:pt x="6953" y="0"/>
                  </a:moveTo>
                  <a:cubicBezTo>
                    <a:pt x="6928" y="0"/>
                    <a:pt x="6900" y="9"/>
                    <a:pt x="6872" y="22"/>
                  </a:cubicBezTo>
                  <a:cubicBezTo>
                    <a:pt x="6839" y="22"/>
                    <a:pt x="6739" y="22"/>
                    <a:pt x="6706" y="56"/>
                  </a:cubicBezTo>
                  <a:cubicBezTo>
                    <a:pt x="6572" y="122"/>
                    <a:pt x="6505" y="156"/>
                    <a:pt x="6372" y="189"/>
                  </a:cubicBezTo>
                  <a:cubicBezTo>
                    <a:pt x="6305" y="223"/>
                    <a:pt x="6205" y="289"/>
                    <a:pt x="6172" y="323"/>
                  </a:cubicBezTo>
                  <a:cubicBezTo>
                    <a:pt x="5905" y="489"/>
                    <a:pt x="5672" y="656"/>
                    <a:pt x="5405" y="856"/>
                  </a:cubicBezTo>
                  <a:lnTo>
                    <a:pt x="5238" y="1023"/>
                  </a:lnTo>
                  <a:lnTo>
                    <a:pt x="5205" y="1056"/>
                  </a:lnTo>
                  <a:cubicBezTo>
                    <a:pt x="5004" y="1290"/>
                    <a:pt x="4838" y="1457"/>
                    <a:pt x="4671" y="1657"/>
                  </a:cubicBezTo>
                  <a:cubicBezTo>
                    <a:pt x="4604" y="1690"/>
                    <a:pt x="4571" y="1724"/>
                    <a:pt x="4571" y="1790"/>
                  </a:cubicBezTo>
                  <a:cubicBezTo>
                    <a:pt x="4371" y="2024"/>
                    <a:pt x="4204" y="2291"/>
                    <a:pt x="4004" y="2558"/>
                  </a:cubicBezTo>
                  <a:cubicBezTo>
                    <a:pt x="3737" y="2924"/>
                    <a:pt x="3503" y="3358"/>
                    <a:pt x="3270" y="3758"/>
                  </a:cubicBezTo>
                  <a:cubicBezTo>
                    <a:pt x="3170" y="3992"/>
                    <a:pt x="3070" y="4192"/>
                    <a:pt x="2936" y="4392"/>
                  </a:cubicBezTo>
                  <a:cubicBezTo>
                    <a:pt x="2536" y="5193"/>
                    <a:pt x="2202" y="6027"/>
                    <a:pt x="1869" y="6861"/>
                  </a:cubicBezTo>
                  <a:cubicBezTo>
                    <a:pt x="1569" y="7594"/>
                    <a:pt x="1335" y="8362"/>
                    <a:pt x="1102" y="9096"/>
                  </a:cubicBezTo>
                  <a:cubicBezTo>
                    <a:pt x="1102" y="9162"/>
                    <a:pt x="1102" y="9162"/>
                    <a:pt x="1068" y="9196"/>
                  </a:cubicBezTo>
                  <a:lnTo>
                    <a:pt x="1068" y="9262"/>
                  </a:lnTo>
                  <a:cubicBezTo>
                    <a:pt x="668" y="10763"/>
                    <a:pt x="334" y="12265"/>
                    <a:pt x="168" y="13832"/>
                  </a:cubicBezTo>
                  <a:cubicBezTo>
                    <a:pt x="168" y="13899"/>
                    <a:pt x="168" y="13932"/>
                    <a:pt x="101" y="14032"/>
                  </a:cubicBezTo>
                  <a:cubicBezTo>
                    <a:pt x="34" y="14866"/>
                    <a:pt x="1" y="15700"/>
                    <a:pt x="1" y="16501"/>
                  </a:cubicBezTo>
                  <a:cubicBezTo>
                    <a:pt x="1" y="16901"/>
                    <a:pt x="34" y="17268"/>
                    <a:pt x="68" y="17702"/>
                  </a:cubicBezTo>
                  <a:cubicBezTo>
                    <a:pt x="101" y="18069"/>
                    <a:pt x="201" y="18436"/>
                    <a:pt x="334" y="18836"/>
                  </a:cubicBezTo>
                  <a:lnTo>
                    <a:pt x="334" y="18869"/>
                  </a:lnTo>
                  <a:lnTo>
                    <a:pt x="334" y="18903"/>
                  </a:lnTo>
                  <a:cubicBezTo>
                    <a:pt x="401" y="19169"/>
                    <a:pt x="535" y="19403"/>
                    <a:pt x="668" y="19603"/>
                  </a:cubicBezTo>
                  <a:cubicBezTo>
                    <a:pt x="768" y="19837"/>
                    <a:pt x="1002" y="20037"/>
                    <a:pt x="1202" y="20204"/>
                  </a:cubicBezTo>
                  <a:cubicBezTo>
                    <a:pt x="1268" y="20270"/>
                    <a:pt x="1402" y="20337"/>
                    <a:pt x="1502" y="20370"/>
                  </a:cubicBezTo>
                  <a:cubicBezTo>
                    <a:pt x="1602" y="20404"/>
                    <a:pt x="1702" y="20437"/>
                    <a:pt x="1835" y="20437"/>
                  </a:cubicBezTo>
                  <a:lnTo>
                    <a:pt x="2169" y="20437"/>
                  </a:lnTo>
                  <a:cubicBezTo>
                    <a:pt x="2302" y="20437"/>
                    <a:pt x="2436" y="20404"/>
                    <a:pt x="2569" y="20370"/>
                  </a:cubicBezTo>
                  <a:cubicBezTo>
                    <a:pt x="2836" y="20270"/>
                    <a:pt x="3070" y="20170"/>
                    <a:pt x="3270" y="20003"/>
                  </a:cubicBezTo>
                  <a:cubicBezTo>
                    <a:pt x="3570" y="19770"/>
                    <a:pt x="3870" y="19536"/>
                    <a:pt x="4104" y="19236"/>
                  </a:cubicBezTo>
                  <a:cubicBezTo>
                    <a:pt x="4604" y="18736"/>
                    <a:pt x="5004" y="18169"/>
                    <a:pt x="5371" y="17535"/>
                  </a:cubicBezTo>
                  <a:cubicBezTo>
                    <a:pt x="5738" y="16901"/>
                    <a:pt x="6072" y="16267"/>
                    <a:pt x="6405" y="15600"/>
                  </a:cubicBezTo>
                  <a:cubicBezTo>
                    <a:pt x="6706" y="14933"/>
                    <a:pt x="7006" y="14333"/>
                    <a:pt x="7239" y="13599"/>
                  </a:cubicBezTo>
                  <a:cubicBezTo>
                    <a:pt x="7773" y="12231"/>
                    <a:pt x="8207" y="10763"/>
                    <a:pt x="8540" y="9362"/>
                  </a:cubicBezTo>
                  <a:cubicBezTo>
                    <a:pt x="8874" y="7895"/>
                    <a:pt x="9074" y="6427"/>
                    <a:pt x="9107" y="4993"/>
                  </a:cubicBezTo>
                  <a:cubicBezTo>
                    <a:pt x="9174" y="4259"/>
                    <a:pt x="9107" y="3558"/>
                    <a:pt x="9041" y="2858"/>
                  </a:cubicBezTo>
                  <a:cubicBezTo>
                    <a:pt x="8974" y="2191"/>
                    <a:pt x="8807" y="1523"/>
                    <a:pt x="8440" y="923"/>
                  </a:cubicBezTo>
                  <a:cubicBezTo>
                    <a:pt x="8340" y="723"/>
                    <a:pt x="8173" y="523"/>
                    <a:pt x="7973" y="389"/>
                  </a:cubicBezTo>
                  <a:lnTo>
                    <a:pt x="7906" y="356"/>
                  </a:lnTo>
                  <a:cubicBezTo>
                    <a:pt x="7873" y="356"/>
                    <a:pt x="7873" y="323"/>
                    <a:pt x="7840" y="323"/>
                  </a:cubicBezTo>
                  <a:cubicBezTo>
                    <a:pt x="7740" y="223"/>
                    <a:pt x="7640" y="189"/>
                    <a:pt x="7506" y="156"/>
                  </a:cubicBezTo>
                  <a:cubicBezTo>
                    <a:pt x="7473" y="156"/>
                    <a:pt x="7406" y="89"/>
                    <a:pt x="7373" y="89"/>
                  </a:cubicBezTo>
                  <a:cubicBezTo>
                    <a:pt x="7306" y="89"/>
                    <a:pt x="7239" y="56"/>
                    <a:pt x="7173" y="56"/>
                  </a:cubicBezTo>
                  <a:lnTo>
                    <a:pt x="7039" y="56"/>
                  </a:lnTo>
                  <a:cubicBezTo>
                    <a:pt x="7020" y="17"/>
                    <a:pt x="6989" y="0"/>
                    <a:pt x="6953" y="0"/>
                  </a:cubicBez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 name="Google Shape;310;p32"/>
          <p:cNvGrpSpPr/>
          <p:nvPr/>
        </p:nvGrpSpPr>
        <p:grpSpPr>
          <a:xfrm>
            <a:off x="2953050" y="1013600"/>
            <a:ext cx="5484547" cy="3718367"/>
            <a:chOff x="2953050" y="1013600"/>
            <a:chExt cx="5484547" cy="3718367"/>
          </a:xfrm>
        </p:grpSpPr>
        <p:sp>
          <p:nvSpPr>
            <p:cNvPr id="311" name="Google Shape;311;p32"/>
            <p:cNvSpPr/>
            <p:nvPr/>
          </p:nvSpPr>
          <p:spPr>
            <a:xfrm>
              <a:off x="2953050" y="1013600"/>
              <a:ext cx="5484547" cy="3718367"/>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rgbClr val="7D9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2"/>
            <p:cNvSpPr txBox="1"/>
            <p:nvPr/>
          </p:nvSpPr>
          <p:spPr>
            <a:xfrm>
              <a:off x="3891100" y="1410275"/>
              <a:ext cx="1161600" cy="2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Time</a:t>
              </a:r>
              <a:endParaRPr sz="1600">
                <a:solidFill>
                  <a:schemeClr val="lt1"/>
                </a:solidFill>
                <a:latin typeface="Fredoka One"/>
                <a:ea typeface="Fredoka One"/>
                <a:cs typeface="Fredoka One"/>
                <a:sym typeface="Fredoka One"/>
              </a:endParaRPr>
            </a:p>
          </p:txBody>
        </p:sp>
        <p:sp>
          <p:nvSpPr>
            <p:cNvPr id="313" name="Google Shape;313;p32"/>
            <p:cNvSpPr txBox="1"/>
            <p:nvPr/>
          </p:nvSpPr>
          <p:spPr>
            <a:xfrm>
              <a:off x="5157327" y="1410275"/>
              <a:ext cx="1161600" cy="2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Activity</a:t>
              </a:r>
              <a:endParaRPr sz="1600">
                <a:solidFill>
                  <a:schemeClr val="lt1"/>
                </a:solidFill>
                <a:latin typeface="Fredoka One"/>
                <a:ea typeface="Fredoka One"/>
                <a:cs typeface="Fredoka One"/>
                <a:sym typeface="Fredoka One"/>
              </a:endParaRPr>
            </a:p>
          </p:txBody>
        </p:sp>
        <p:sp>
          <p:nvSpPr>
            <p:cNvPr id="314" name="Google Shape;314;p32"/>
            <p:cNvSpPr txBox="1"/>
            <p:nvPr/>
          </p:nvSpPr>
          <p:spPr>
            <a:xfrm>
              <a:off x="3891100" y="3654000"/>
              <a:ext cx="1025700" cy="2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Notes</a:t>
              </a:r>
              <a:endParaRPr sz="1600">
                <a:solidFill>
                  <a:schemeClr val="lt1"/>
                </a:solidFill>
                <a:latin typeface="Fredoka One"/>
                <a:ea typeface="Fredoka One"/>
                <a:cs typeface="Fredoka One"/>
                <a:sym typeface="Fredoka One"/>
              </a:endParaRPr>
            </a:p>
          </p:txBody>
        </p:sp>
        <p:sp>
          <p:nvSpPr>
            <p:cNvPr id="315" name="Google Shape;315;p32"/>
            <p:cNvSpPr txBox="1"/>
            <p:nvPr/>
          </p:nvSpPr>
          <p:spPr>
            <a:xfrm>
              <a:off x="3891100" y="1819399"/>
              <a:ext cx="892500" cy="15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9:00</a:t>
              </a:r>
              <a:endParaRPr sz="1200">
                <a:solidFill>
                  <a:schemeClr val="lt1"/>
                </a:solidFill>
                <a:latin typeface="Nunito"/>
                <a:ea typeface="Nunito"/>
                <a:cs typeface="Nunito"/>
                <a:sym typeface="Nunito"/>
              </a:endParaRPr>
            </a:p>
          </p:txBody>
        </p:sp>
        <p:sp>
          <p:nvSpPr>
            <p:cNvPr id="316" name="Google Shape;316;p32"/>
            <p:cNvSpPr txBox="1"/>
            <p:nvPr/>
          </p:nvSpPr>
          <p:spPr>
            <a:xfrm>
              <a:off x="5155732" y="1819399"/>
              <a:ext cx="1706100" cy="15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Morning exercise</a:t>
              </a:r>
              <a:endParaRPr sz="1200">
                <a:solidFill>
                  <a:schemeClr val="lt1"/>
                </a:solidFill>
                <a:latin typeface="Nunito"/>
                <a:ea typeface="Nunito"/>
                <a:cs typeface="Nunito"/>
                <a:sym typeface="Nunito"/>
              </a:endParaRPr>
            </a:p>
          </p:txBody>
        </p:sp>
        <p:sp>
          <p:nvSpPr>
            <p:cNvPr id="317" name="Google Shape;317;p32"/>
            <p:cNvSpPr txBox="1"/>
            <p:nvPr/>
          </p:nvSpPr>
          <p:spPr>
            <a:xfrm>
              <a:off x="3891100" y="2112115"/>
              <a:ext cx="892500" cy="15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10:00 </a:t>
              </a:r>
              <a:endParaRPr sz="1200">
                <a:solidFill>
                  <a:schemeClr val="lt1"/>
                </a:solidFill>
                <a:latin typeface="Nunito"/>
                <a:ea typeface="Nunito"/>
                <a:cs typeface="Nunito"/>
                <a:sym typeface="Nunito"/>
              </a:endParaRPr>
            </a:p>
          </p:txBody>
        </p:sp>
        <p:sp>
          <p:nvSpPr>
            <p:cNvPr id="318" name="Google Shape;318;p32"/>
            <p:cNvSpPr txBox="1"/>
            <p:nvPr/>
          </p:nvSpPr>
          <p:spPr>
            <a:xfrm>
              <a:off x="3891100" y="2404830"/>
              <a:ext cx="892500" cy="15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11:00 </a:t>
              </a:r>
              <a:endParaRPr sz="1200">
                <a:solidFill>
                  <a:schemeClr val="lt1"/>
                </a:solidFill>
                <a:latin typeface="Nunito"/>
                <a:ea typeface="Nunito"/>
                <a:cs typeface="Nunito"/>
                <a:sym typeface="Nunito"/>
              </a:endParaRPr>
            </a:p>
          </p:txBody>
        </p:sp>
        <p:sp>
          <p:nvSpPr>
            <p:cNvPr id="319" name="Google Shape;319;p32"/>
            <p:cNvSpPr txBox="1"/>
            <p:nvPr/>
          </p:nvSpPr>
          <p:spPr>
            <a:xfrm>
              <a:off x="3891100" y="2697545"/>
              <a:ext cx="892500" cy="15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12:00 </a:t>
              </a:r>
              <a:endParaRPr sz="1200">
                <a:solidFill>
                  <a:schemeClr val="lt1"/>
                </a:solidFill>
                <a:latin typeface="Nunito"/>
                <a:ea typeface="Nunito"/>
                <a:cs typeface="Nunito"/>
                <a:sym typeface="Nunito"/>
              </a:endParaRPr>
            </a:p>
          </p:txBody>
        </p:sp>
        <p:sp>
          <p:nvSpPr>
            <p:cNvPr id="320" name="Google Shape;320;p32"/>
            <p:cNvSpPr txBox="1"/>
            <p:nvPr/>
          </p:nvSpPr>
          <p:spPr>
            <a:xfrm>
              <a:off x="3891100" y="2990260"/>
              <a:ext cx="892500" cy="15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13:00 </a:t>
              </a:r>
              <a:endParaRPr sz="1200">
                <a:solidFill>
                  <a:schemeClr val="lt1"/>
                </a:solidFill>
                <a:latin typeface="Nunito"/>
                <a:ea typeface="Nunito"/>
                <a:cs typeface="Nunito"/>
                <a:sym typeface="Nunito"/>
              </a:endParaRPr>
            </a:p>
          </p:txBody>
        </p:sp>
        <p:sp>
          <p:nvSpPr>
            <p:cNvPr id="321" name="Google Shape;321;p32"/>
            <p:cNvSpPr txBox="1"/>
            <p:nvPr/>
          </p:nvSpPr>
          <p:spPr>
            <a:xfrm>
              <a:off x="3891100" y="3282976"/>
              <a:ext cx="892500" cy="15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14:00 </a:t>
              </a:r>
              <a:endParaRPr sz="1200">
                <a:solidFill>
                  <a:schemeClr val="lt1"/>
                </a:solidFill>
                <a:latin typeface="Nunito"/>
                <a:ea typeface="Nunito"/>
                <a:cs typeface="Nunito"/>
                <a:sym typeface="Nunito"/>
              </a:endParaRPr>
            </a:p>
          </p:txBody>
        </p:sp>
        <p:sp>
          <p:nvSpPr>
            <p:cNvPr id="322" name="Google Shape;322;p32"/>
            <p:cNvSpPr txBox="1"/>
            <p:nvPr/>
          </p:nvSpPr>
          <p:spPr>
            <a:xfrm>
              <a:off x="3891100" y="3885902"/>
              <a:ext cx="3867600" cy="3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Jupiter is the biggest planet in the entire Solar System</a:t>
              </a:r>
              <a:endParaRPr sz="1200">
                <a:solidFill>
                  <a:schemeClr val="lt1"/>
                </a:solidFill>
                <a:latin typeface="Nunito"/>
                <a:ea typeface="Nunito"/>
                <a:cs typeface="Nunito"/>
                <a:sym typeface="Nunito"/>
              </a:endParaRPr>
            </a:p>
          </p:txBody>
        </p:sp>
        <p:sp>
          <p:nvSpPr>
            <p:cNvPr id="323" name="Google Shape;323;p32"/>
            <p:cNvSpPr/>
            <p:nvPr/>
          </p:nvSpPr>
          <p:spPr>
            <a:xfrm rot="-1985028">
              <a:off x="4211339" y="1914031"/>
              <a:ext cx="1124973" cy="1452088"/>
            </a:xfrm>
            <a:custGeom>
              <a:rect b="b" l="l" r="r" t="t"/>
              <a:pathLst>
                <a:path extrusionOk="0" h="16430" w="12022">
                  <a:moveTo>
                    <a:pt x="11851" y="0"/>
                  </a:moveTo>
                  <a:cubicBezTo>
                    <a:pt x="10060" y="2536"/>
                    <a:pt x="7884" y="5494"/>
                    <a:pt x="5765" y="8370"/>
                  </a:cubicBezTo>
                  <a:cubicBezTo>
                    <a:pt x="3652" y="11252"/>
                    <a:pt x="1647" y="13970"/>
                    <a:pt x="0" y="16304"/>
                  </a:cubicBezTo>
                  <a:lnTo>
                    <a:pt x="177" y="16430"/>
                  </a:lnTo>
                  <a:cubicBezTo>
                    <a:pt x="1823" y="14096"/>
                    <a:pt x="3829" y="11365"/>
                    <a:pt x="5935" y="8496"/>
                  </a:cubicBezTo>
                  <a:cubicBezTo>
                    <a:pt x="8048" y="5626"/>
                    <a:pt x="10230" y="2656"/>
                    <a:pt x="12021" y="120"/>
                  </a:cubicBezTo>
                  <a:lnTo>
                    <a:pt x="1185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2"/>
            <p:cNvSpPr/>
            <p:nvPr/>
          </p:nvSpPr>
          <p:spPr>
            <a:xfrm rot="-929512">
              <a:off x="3999176" y="1541604"/>
              <a:ext cx="3657566" cy="1009156"/>
            </a:xfrm>
            <a:custGeom>
              <a:rect b="b" l="l" r="r" t="t"/>
              <a:pathLst>
                <a:path extrusionOk="0" h="13460" w="18115">
                  <a:moveTo>
                    <a:pt x="121" y="1"/>
                  </a:moveTo>
                  <a:lnTo>
                    <a:pt x="1" y="171"/>
                  </a:lnTo>
                  <a:cubicBezTo>
                    <a:pt x="594" y="587"/>
                    <a:pt x="1186" y="1004"/>
                    <a:pt x="1779" y="1420"/>
                  </a:cubicBezTo>
                  <a:cubicBezTo>
                    <a:pt x="3640" y="2719"/>
                    <a:pt x="5570" y="4063"/>
                    <a:pt x="7386" y="5475"/>
                  </a:cubicBezTo>
                  <a:cubicBezTo>
                    <a:pt x="8257" y="6144"/>
                    <a:pt x="9133" y="6844"/>
                    <a:pt x="9991" y="7519"/>
                  </a:cubicBezTo>
                  <a:cubicBezTo>
                    <a:pt x="12577" y="9575"/>
                    <a:pt x="15257" y="11694"/>
                    <a:pt x="18001" y="13460"/>
                  </a:cubicBezTo>
                  <a:lnTo>
                    <a:pt x="18114" y="13283"/>
                  </a:lnTo>
                  <a:cubicBezTo>
                    <a:pt x="15377" y="11524"/>
                    <a:pt x="12703" y="9405"/>
                    <a:pt x="10117" y="7355"/>
                  </a:cubicBezTo>
                  <a:cubicBezTo>
                    <a:pt x="9266" y="6680"/>
                    <a:pt x="8383" y="5974"/>
                    <a:pt x="7519" y="5311"/>
                  </a:cubicBezTo>
                  <a:cubicBezTo>
                    <a:pt x="5696" y="3892"/>
                    <a:pt x="3766" y="2549"/>
                    <a:pt x="1899" y="1243"/>
                  </a:cubicBezTo>
                  <a:cubicBezTo>
                    <a:pt x="1306" y="833"/>
                    <a:pt x="713" y="417"/>
                    <a:pt x="1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2"/>
            <p:cNvSpPr/>
            <p:nvPr/>
          </p:nvSpPr>
          <p:spPr>
            <a:xfrm rot="-1985028">
              <a:off x="4593255" y="1914031"/>
              <a:ext cx="1124973" cy="1452088"/>
            </a:xfrm>
            <a:custGeom>
              <a:rect b="b" l="l" r="r" t="t"/>
              <a:pathLst>
                <a:path extrusionOk="0" h="16430" w="12022">
                  <a:moveTo>
                    <a:pt x="11851" y="0"/>
                  </a:moveTo>
                  <a:cubicBezTo>
                    <a:pt x="10060" y="2536"/>
                    <a:pt x="7884" y="5494"/>
                    <a:pt x="5765" y="8370"/>
                  </a:cubicBezTo>
                  <a:cubicBezTo>
                    <a:pt x="3652" y="11252"/>
                    <a:pt x="1647" y="13970"/>
                    <a:pt x="0" y="16304"/>
                  </a:cubicBezTo>
                  <a:lnTo>
                    <a:pt x="177" y="16430"/>
                  </a:lnTo>
                  <a:cubicBezTo>
                    <a:pt x="1823" y="14096"/>
                    <a:pt x="3829" y="11365"/>
                    <a:pt x="5935" y="8496"/>
                  </a:cubicBezTo>
                  <a:cubicBezTo>
                    <a:pt x="8048" y="5626"/>
                    <a:pt x="10230" y="2656"/>
                    <a:pt x="12021" y="120"/>
                  </a:cubicBezTo>
                  <a:lnTo>
                    <a:pt x="1185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2"/>
            <p:cNvSpPr/>
            <p:nvPr/>
          </p:nvSpPr>
          <p:spPr>
            <a:xfrm rot="-929512">
              <a:off x="3997957" y="1833706"/>
              <a:ext cx="3657566" cy="1009156"/>
            </a:xfrm>
            <a:custGeom>
              <a:rect b="b" l="l" r="r" t="t"/>
              <a:pathLst>
                <a:path extrusionOk="0" h="13460" w="18115">
                  <a:moveTo>
                    <a:pt x="121" y="1"/>
                  </a:moveTo>
                  <a:lnTo>
                    <a:pt x="1" y="171"/>
                  </a:lnTo>
                  <a:cubicBezTo>
                    <a:pt x="594" y="587"/>
                    <a:pt x="1186" y="1004"/>
                    <a:pt x="1779" y="1420"/>
                  </a:cubicBezTo>
                  <a:cubicBezTo>
                    <a:pt x="3640" y="2719"/>
                    <a:pt x="5570" y="4063"/>
                    <a:pt x="7386" y="5475"/>
                  </a:cubicBezTo>
                  <a:cubicBezTo>
                    <a:pt x="8257" y="6144"/>
                    <a:pt x="9133" y="6844"/>
                    <a:pt x="9991" y="7519"/>
                  </a:cubicBezTo>
                  <a:cubicBezTo>
                    <a:pt x="12577" y="9575"/>
                    <a:pt x="15257" y="11694"/>
                    <a:pt x="18001" y="13460"/>
                  </a:cubicBezTo>
                  <a:lnTo>
                    <a:pt x="18114" y="13283"/>
                  </a:lnTo>
                  <a:cubicBezTo>
                    <a:pt x="15377" y="11524"/>
                    <a:pt x="12703" y="9405"/>
                    <a:pt x="10117" y="7355"/>
                  </a:cubicBezTo>
                  <a:cubicBezTo>
                    <a:pt x="9266" y="6680"/>
                    <a:pt x="8383" y="5974"/>
                    <a:pt x="7519" y="5311"/>
                  </a:cubicBezTo>
                  <a:cubicBezTo>
                    <a:pt x="5696" y="3892"/>
                    <a:pt x="3766" y="2549"/>
                    <a:pt x="1899" y="1243"/>
                  </a:cubicBezTo>
                  <a:cubicBezTo>
                    <a:pt x="1306" y="833"/>
                    <a:pt x="713" y="417"/>
                    <a:pt x="1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2"/>
            <p:cNvSpPr/>
            <p:nvPr/>
          </p:nvSpPr>
          <p:spPr>
            <a:xfrm rot="-929512">
              <a:off x="3996737" y="2125808"/>
              <a:ext cx="3657566" cy="1009156"/>
            </a:xfrm>
            <a:custGeom>
              <a:rect b="b" l="l" r="r" t="t"/>
              <a:pathLst>
                <a:path extrusionOk="0" h="13460" w="18115">
                  <a:moveTo>
                    <a:pt x="121" y="1"/>
                  </a:moveTo>
                  <a:lnTo>
                    <a:pt x="1" y="171"/>
                  </a:lnTo>
                  <a:cubicBezTo>
                    <a:pt x="594" y="587"/>
                    <a:pt x="1186" y="1004"/>
                    <a:pt x="1779" y="1420"/>
                  </a:cubicBezTo>
                  <a:cubicBezTo>
                    <a:pt x="3640" y="2719"/>
                    <a:pt x="5570" y="4063"/>
                    <a:pt x="7386" y="5475"/>
                  </a:cubicBezTo>
                  <a:cubicBezTo>
                    <a:pt x="8257" y="6144"/>
                    <a:pt x="9133" y="6844"/>
                    <a:pt x="9991" y="7519"/>
                  </a:cubicBezTo>
                  <a:cubicBezTo>
                    <a:pt x="12577" y="9575"/>
                    <a:pt x="15257" y="11694"/>
                    <a:pt x="18001" y="13460"/>
                  </a:cubicBezTo>
                  <a:lnTo>
                    <a:pt x="18114" y="13283"/>
                  </a:lnTo>
                  <a:cubicBezTo>
                    <a:pt x="15377" y="11524"/>
                    <a:pt x="12703" y="9405"/>
                    <a:pt x="10117" y="7355"/>
                  </a:cubicBezTo>
                  <a:cubicBezTo>
                    <a:pt x="9266" y="6680"/>
                    <a:pt x="8383" y="5974"/>
                    <a:pt x="7519" y="5311"/>
                  </a:cubicBezTo>
                  <a:cubicBezTo>
                    <a:pt x="5696" y="3892"/>
                    <a:pt x="3766" y="2549"/>
                    <a:pt x="1899" y="1243"/>
                  </a:cubicBezTo>
                  <a:cubicBezTo>
                    <a:pt x="1306" y="833"/>
                    <a:pt x="713" y="417"/>
                    <a:pt x="1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2"/>
            <p:cNvSpPr/>
            <p:nvPr/>
          </p:nvSpPr>
          <p:spPr>
            <a:xfrm rot="-929512">
              <a:off x="3995518" y="2417910"/>
              <a:ext cx="3657566" cy="1009156"/>
            </a:xfrm>
            <a:custGeom>
              <a:rect b="b" l="l" r="r" t="t"/>
              <a:pathLst>
                <a:path extrusionOk="0" h="13460" w="18115">
                  <a:moveTo>
                    <a:pt x="121" y="1"/>
                  </a:moveTo>
                  <a:lnTo>
                    <a:pt x="1" y="171"/>
                  </a:lnTo>
                  <a:cubicBezTo>
                    <a:pt x="594" y="587"/>
                    <a:pt x="1186" y="1004"/>
                    <a:pt x="1779" y="1420"/>
                  </a:cubicBezTo>
                  <a:cubicBezTo>
                    <a:pt x="3640" y="2719"/>
                    <a:pt x="5570" y="4063"/>
                    <a:pt x="7386" y="5475"/>
                  </a:cubicBezTo>
                  <a:cubicBezTo>
                    <a:pt x="8257" y="6144"/>
                    <a:pt x="9133" y="6844"/>
                    <a:pt x="9991" y="7519"/>
                  </a:cubicBezTo>
                  <a:cubicBezTo>
                    <a:pt x="12577" y="9575"/>
                    <a:pt x="15257" y="11694"/>
                    <a:pt x="18001" y="13460"/>
                  </a:cubicBezTo>
                  <a:lnTo>
                    <a:pt x="18114" y="13283"/>
                  </a:lnTo>
                  <a:cubicBezTo>
                    <a:pt x="15377" y="11524"/>
                    <a:pt x="12703" y="9405"/>
                    <a:pt x="10117" y="7355"/>
                  </a:cubicBezTo>
                  <a:cubicBezTo>
                    <a:pt x="9266" y="6680"/>
                    <a:pt x="8383" y="5974"/>
                    <a:pt x="7519" y="5311"/>
                  </a:cubicBezTo>
                  <a:cubicBezTo>
                    <a:pt x="5696" y="3892"/>
                    <a:pt x="3766" y="2549"/>
                    <a:pt x="1899" y="1243"/>
                  </a:cubicBezTo>
                  <a:cubicBezTo>
                    <a:pt x="1306" y="833"/>
                    <a:pt x="713" y="417"/>
                    <a:pt x="1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2"/>
            <p:cNvSpPr/>
            <p:nvPr/>
          </p:nvSpPr>
          <p:spPr>
            <a:xfrm rot="-929512">
              <a:off x="3994299" y="2710011"/>
              <a:ext cx="3657566" cy="1009156"/>
            </a:xfrm>
            <a:custGeom>
              <a:rect b="b" l="l" r="r" t="t"/>
              <a:pathLst>
                <a:path extrusionOk="0" h="13460" w="18115">
                  <a:moveTo>
                    <a:pt x="121" y="1"/>
                  </a:moveTo>
                  <a:lnTo>
                    <a:pt x="1" y="171"/>
                  </a:lnTo>
                  <a:cubicBezTo>
                    <a:pt x="594" y="587"/>
                    <a:pt x="1186" y="1004"/>
                    <a:pt x="1779" y="1420"/>
                  </a:cubicBezTo>
                  <a:cubicBezTo>
                    <a:pt x="3640" y="2719"/>
                    <a:pt x="5570" y="4063"/>
                    <a:pt x="7386" y="5475"/>
                  </a:cubicBezTo>
                  <a:cubicBezTo>
                    <a:pt x="8257" y="6144"/>
                    <a:pt x="9133" y="6844"/>
                    <a:pt x="9991" y="7519"/>
                  </a:cubicBezTo>
                  <a:cubicBezTo>
                    <a:pt x="12577" y="9575"/>
                    <a:pt x="15257" y="11694"/>
                    <a:pt x="18001" y="13460"/>
                  </a:cubicBezTo>
                  <a:lnTo>
                    <a:pt x="18114" y="13283"/>
                  </a:lnTo>
                  <a:cubicBezTo>
                    <a:pt x="15377" y="11524"/>
                    <a:pt x="12703" y="9405"/>
                    <a:pt x="10117" y="7355"/>
                  </a:cubicBezTo>
                  <a:cubicBezTo>
                    <a:pt x="9266" y="6680"/>
                    <a:pt x="8383" y="5974"/>
                    <a:pt x="7519" y="5311"/>
                  </a:cubicBezTo>
                  <a:cubicBezTo>
                    <a:pt x="5696" y="3892"/>
                    <a:pt x="3766" y="2549"/>
                    <a:pt x="1899" y="1243"/>
                  </a:cubicBezTo>
                  <a:cubicBezTo>
                    <a:pt x="1306" y="833"/>
                    <a:pt x="713" y="417"/>
                    <a:pt x="1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2"/>
            <p:cNvSpPr/>
            <p:nvPr/>
          </p:nvSpPr>
          <p:spPr>
            <a:xfrm rot="-929512">
              <a:off x="3993079" y="3002113"/>
              <a:ext cx="3657566" cy="1009156"/>
            </a:xfrm>
            <a:custGeom>
              <a:rect b="b" l="l" r="r" t="t"/>
              <a:pathLst>
                <a:path extrusionOk="0" h="13460" w="18115">
                  <a:moveTo>
                    <a:pt x="121" y="1"/>
                  </a:moveTo>
                  <a:lnTo>
                    <a:pt x="1" y="171"/>
                  </a:lnTo>
                  <a:cubicBezTo>
                    <a:pt x="594" y="587"/>
                    <a:pt x="1186" y="1004"/>
                    <a:pt x="1779" y="1420"/>
                  </a:cubicBezTo>
                  <a:cubicBezTo>
                    <a:pt x="3640" y="2719"/>
                    <a:pt x="5570" y="4063"/>
                    <a:pt x="7386" y="5475"/>
                  </a:cubicBezTo>
                  <a:cubicBezTo>
                    <a:pt x="8257" y="6144"/>
                    <a:pt x="9133" y="6844"/>
                    <a:pt x="9991" y="7519"/>
                  </a:cubicBezTo>
                  <a:cubicBezTo>
                    <a:pt x="12577" y="9575"/>
                    <a:pt x="15257" y="11694"/>
                    <a:pt x="18001" y="13460"/>
                  </a:cubicBezTo>
                  <a:lnTo>
                    <a:pt x="18114" y="13283"/>
                  </a:lnTo>
                  <a:cubicBezTo>
                    <a:pt x="15377" y="11524"/>
                    <a:pt x="12703" y="9405"/>
                    <a:pt x="10117" y="7355"/>
                  </a:cubicBezTo>
                  <a:cubicBezTo>
                    <a:pt x="9266" y="6680"/>
                    <a:pt x="8383" y="5974"/>
                    <a:pt x="7519" y="5311"/>
                  </a:cubicBezTo>
                  <a:cubicBezTo>
                    <a:pt x="5696" y="3892"/>
                    <a:pt x="3766" y="2549"/>
                    <a:pt x="1899" y="1243"/>
                  </a:cubicBezTo>
                  <a:cubicBezTo>
                    <a:pt x="1306" y="833"/>
                    <a:pt x="713" y="417"/>
                    <a:pt x="1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1" name="Google Shape;331;p32"/>
            <p:cNvGrpSpPr/>
            <p:nvPr/>
          </p:nvGrpSpPr>
          <p:grpSpPr>
            <a:xfrm>
              <a:off x="4878216" y="1807094"/>
              <a:ext cx="183000" cy="183000"/>
              <a:chOff x="4878216" y="1769319"/>
              <a:chExt cx="183000" cy="183000"/>
            </a:xfrm>
          </p:grpSpPr>
          <p:sp>
            <p:nvSpPr>
              <p:cNvPr id="332" name="Google Shape;332;p32"/>
              <p:cNvSpPr/>
              <p:nvPr/>
            </p:nvSpPr>
            <p:spPr>
              <a:xfrm>
                <a:off x="4878216" y="1769319"/>
                <a:ext cx="183000" cy="183000"/>
              </a:xfrm>
              <a:prstGeom prst="roundRect">
                <a:avLst>
                  <a:gd fmla="val 48111" name="adj"/>
                </a:avLst>
              </a:prstGeom>
              <a:solidFill>
                <a:schemeClr val="dk2"/>
              </a:solidFill>
              <a:ln cap="flat" cmpd="sng" w="19050">
                <a:solidFill>
                  <a:schemeClr val="dk2"/>
                </a:solidFill>
                <a:prstDash val="solid"/>
                <a:round/>
                <a:headEnd len="sm" w="sm" type="none"/>
                <a:tailEnd len="sm" w="sm" type="none"/>
              </a:ln>
            </p:spPr>
            <p:txBody>
              <a:bodyPr anchorCtr="0" anchor="ctr" bIns="91425" lIns="64000" spcFirstLastPara="1" rIns="91425" wrap="square" tIns="91425">
                <a:noAutofit/>
              </a:bodyPr>
              <a:lstStyle/>
              <a:p>
                <a:pPr indent="0" lvl="0" marL="0" rtl="0" algn="l">
                  <a:spcBef>
                    <a:spcPts val="0"/>
                  </a:spcBef>
                  <a:spcAft>
                    <a:spcPts val="0"/>
                  </a:spcAft>
                  <a:buNone/>
                </a:pPr>
                <a:r>
                  <a:t/>
                </a:r>
                <a:endParaRPr>
                  <a:solidFill>
                    <a:srgbClr val="FFFFFF"/>
                  </a:solidFill>
                  <a:latin typeface="Fredoka One"/>
                  <a:ea typeface="Fredoka One"/>
                  <a:cs typeface="Fredoka One"/>
                  <a:sym typeface="Fredoka One"/>
                </a:endParaRPr>
              </a:p>
            </p:txBody>
          </p:sp>
          <p:sp>
            <p:nvSpPr>
              <p:cNvPr id="333" name="Google Shape;333;p32"/>
              <p:cNvSpPr/>
              <p:nvPr/>
            </p:nvSpPr>
            <p:spPr>
              <a:xfrm>
                <a:off x="4908121" y="1817327"/>
                <a:ext cx="123082" cy="86853"/>
              </a:xfrm>
              <a:custGeom>
                <a:rect b="b" l="l" r="r" t="t"/>
                <a:pathLst>
                  <a:path extrusionOk="0" h="9986" w="13335">
                    <a:moveTo>
                      <a:pt x="11960" y="0"/>
                    </a:moveTo>
                    <a:cubicBezTo>
                      <a:pt x="11742" y="0"/>
                      <a:pt x="11517" y="88"/>
                      <a:pt x="11318" y="297"/>
                    </a:cubicBezTo>
                    <a:cubicBezTo>
                      <a:pt x="8973" y="2774"/>
                      <a:pt x="6615" y="5250"/>
                      <a:pt x="4270" y="7739"/>
                    </a:cubicBezTo>
                    <a:cubicBezTo>
                      <a:pt x="3448" y="7131"/>
                      <a:pt x="2615" y="6512"/>
                      <a:pt x="1793" y="5905"/>
                    </a:cubicBezTo>
                    <a:cubicBezTo>
                      <a:pt x="1620" y="5777"/>
                      <a:pt x="1447" y="5721"/>
                      <a:pt x="1285" y="5721"/>
                    </a:cubicBezTo>
                    <a:cubicBezTo>
                      <a:pt x="517" y="5721"/>
                      <a:pt x="0" y="6972"/>
                      <a:pt x="817" y="7572"/>
                    </a:cubicBezTo>
                    <a:cubicBezTo>
                      <a:pt x="1841" y="8334"/>
                      <a:pt x="2877" y="9084"/>
                      <a:pt x="3901" y="9846"/>
                    </a:cubicBezTo>
                    <a:cubicBezTo>
                      <a:pt x="4029" y="9942"/>
                      <a:pt x="4190" y="9985"/>
                      <a:pt x="4356" y="9985"/>
                    </a:cubicBezTo>
                    <a:cubicBezTo>
                      <a:pt x="4622" y="9985"/>
                      <a:pt x="4899" y="9874"/>
                      <a:pt x="5068" y="9691"/>
                    </a:cubicBezTo>
                    <a:cubicBezTo>
                      <a:pt x="7604" y="7012"/>
                      <a:pt x="10140" y="4333"/>
                      <a:pt x="12676" y="1654"/>
                    </a:cubicBezTo>
                    <a:cubicBezTo>
                      <a:pt x="13335" y="968"/>
                      <a:pt x="12685" y="0"/>
                      <a:pt x="11960" y="0"/>
                    </a:cubicBezTo>
                    <a:close/>
                  </a:path>
                </a:pathLst>
              </a:custGeom>
              <a:solidFill>
                <a:schemeClr val="lt2"/>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rgbClr val="FFFFFF"/>
                  </a:solidFill>
                  <a:latin typeface="Nunito"/>
                  <a:ea typeface="Nunito"/>
                  <a:cs typeface="Nunito"/>
                  <a:sym typeface="Nunito"/>
                </a:endParaRPr>
              </a:p>
            </p:txBody>
          </p:sp>
        </p:gr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4319" name="Shape 4319"/>
        <p:cNvGrpSpPr/>
        <p:nvPr/>
      </p:nvGrpSpPr>
      <p:grpSpPr>
        <a:xfrm>
          <a:off x="0" y="0"/>
          <a:ext cx="0" cy="0"/>
          <a:chOff x="0" y="0"/>
          <a:chExt cx="0" cy="0"/>
        </a:xfrm>
      </p:grpSpPr>
      <p:sp>
        <p:nvSpPr>
          <p:cNvPr id="4320" name="Google Shape;4320;p68"/>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Premium Icons</a:t>
            </a:r>
            <a:endParaRPr>
              <a:solidFill>
                <a:srgbClr val="FFFFFF"/>
              </a:solidFill>
              <a:latin typeface="Arial"/>
              <a:ea typeface="Arial"/>
              <a:cs typeface="Arial"/>
              <a:sym typeface="Arial"/>
            </a:endParaRPr>
          </a:p>
        </p:txBody>
      </p:sp>
      <p:grpSp>
        <p:nvGrpSpPr>
          <p:cNvPr id="4321" name="Google Shape;4321;p68"/>
          <p:cNvGrpSpPr/>
          <p:nvPr/>
        </p:nvGrpSpPr>
        <p:grpSpPr>
          <a:xfrm>
            <a:off x="1071388" y="1943950"/>
            <a:ext cx="341804" cy="341957"/>
            <a:chOff x="1757188" y="1943950"/>
            <a:chExt cx="341804" cy="341957"/>
          </a:xfrm>
        </p:grpSpPr>
        <p:sp>
          <p:nvSpPr>
            <p:cNvPr id="4322" name="Google Shape;4322;p68"/>
            <p:cNvSpPr/>
            <p:nvPr/>
          </p:nvSpPr>
          <p:spPr>
            <a:xfrm>
              <a:off x="1757188" y="2060545"/>
              <a:ext cx="341804" cy="107372"/>
            </a:xfrm>
            <a:custGeom>
              <a:rect b="b" l="l" r="r" t="t"/>
              <a:pathLst>
                <a:path extrusionOk="0" h="3621" w="11527">
                  <a:moveTo>
                    <a:pt x="2501" y="0"/>
                  </a:moveTo>
                  <a:lnTo>
                    <a:pt x="2501" y="858"/>
                  </a:lnTo>
                  <a:cubicBezTo>
                    <a:pt x="2215" y="953"/>
                    <a:pt x="2001" y="1191"/>
                    <a:pt x="1882" y="1501"/>
                  </a:cubicBezTo>
                  <a:lnTo>
                    <a:pt x="0" y="1501"/>
                  </a:lnTo>
                  <a:lnTo>
                    <a:pt x="0" y="2167"/>
                  </a:lnTo>
                  <a:lnTo>
                    <a:pt x="1882" y="2167"/>
                  </a:lnTo>
                  <a:cubicBezTo>
                    <a:pt x="2025" y="2548"/>
                    <a:pt x="2382" y="2858"/>
                    <a:pt x="2834" y="2858"/>
                  </a:cubicBezTo>
                  <a:cubicBezTo>
                    <a:pt x="3287" y="2858"/>
                    <a:pt x="3644" y="2596"/>
                    <a:pt x="3787" y="2167"/>
                  </a:cubicBezTo>
                  <a:lnTo>
                    <a:pt x="4811" y="2167"/>
                  </a:lnTo>
                  <a:cubicBezTo>
                    <a:pt x="4882" y="2477"/>
                    <a:pt x="5121" y="2691"/>
                    <a:pt x="5430" y="2787"/>
                  </a:cubicBezTo>
                  <a:lnTo>
                    <a:pt x="5430" y="3620"/>
                  </a:lnTo>
                  <a:lnTo>
                    <a:pt x="6121" y="3620"/>
                  </a:lnTo>
                  <a:lnTo>
                    <a:pt x="6121" y="2787"/>
                  </a:lnTo>
                  <a:cubicBezTo>
                    <a:pt x="6407" y="2715"/>
                    <a:pt x="6621" y="2477"/>
                    <a:pt x="6740" y="2167"/>
                  </a:cubicBezTo>
                  <a:lnTo>
                    <a:pt x="7740" y="2167"/>
                  </a:lnTo>
                  <a:cubicBezTo>
                    <a:pt x="7907" y="2548"/>
                    <a:pt x="8264" y="2858"/>
                    <a:pt x="8693" y="2858"/>
                  </a:cubicBezTo>
                  <a:cubicBezTo>
                    <a:pt x="9145" y="2858"/>
                    <a:pt x="9502" y="2596"/>
                    <a:pt x="9645" y="2167"/>
                  </a:cubicBezTo>
                  <a:lnTo>
                    <a:pt x="11527" y="2167"/>
                  </a:lnTo>
                  <a:lnTo>
                    <a:pt x="11527" y="1501"/>
                  </a:lnTo>
                  <a:lnTo>
                    <a:pt x="9693" y="1501"/>
                  </a:lnTo>
                  <a:cubicBezTo>
                    <a:pt x="9598" y="1191"/>
                    <a:pt x="9360" y="977"/>
                    <a:pt x="9050" y="858"/>
                  </a:cubicBezTo>
                  <a:lnTo>
                    <a:pt x="9050" y="0"/>
                  </a:lnTo>
                  <a:lnTo>
                    <a:pt x="8383" y="0"/>
                  </a:lnTo>
                  <a:lnTo>
                    <a:pt x="8383" y="858"/>
                  </a:lnTo>
                  <a:cubicBezTo>
                    <a:pt x="8074" y="953"/>
                    <a:pt x="7859" y="1191"/>
                    <a:pt x="7740" y="1501"/>
                  </a:cubicBezTo>
                  <a:lnTo>
                    <a:pt x="6740" y="1501"/>
                  </a:lnTo>
                  <a:cubicBezTo>
                    <a:pt x="6597" y="1096"/>
                    <a:pt x="6240" y="810"/>
                    <a:pt x="5787" y="810"/>
                  </a:cubicBezTo>
                  <a:cubicBezTo>
                    <a:pt x="5335" y="810"/>
                    <a:pt x="4978" y="1096"/>
                    <a:pt x="4835" y="1501"/>
                  </a:cubicBezTo>
                  <a:lnTo>
                    <a:pt x="3811" y="1501"/>
                  </a:lnTo>
                  <a:cubicBezTo>
                    <a:pt x="3739" y="1191"/>
                    <a:pt x="3501" y="977"/>
                    <a:pt x="3192" y="858"/>
                  </a:cubicBezTo>
                  <a:lnTo>
                    <a:pt x="31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68"/>
            <p:cNvSpPr/>
            <p:nvPr/>
          </p:nvSpPr>
          <p:spPr>
            <a:xfrm>
              <a:off x="1793898" y="1943950"/>
              <a:ext cx="98891" cy="97557"/>
            </a:xfrm>
            <a:custGeom>
              <a:rect b="b" l="l" r="r" t="t"/>
              <a:pathLst>
                <a:path extrusionOk="0" h="3290" w="3335">
                  <a:moveTo>
                    <a:pt x="1655" y="1"/>
                  </a:moveTo>
                  <a:cubicBezTo>
                    <a:pt x="742" y="1"/>
                    <a:pt x="25" y="745"/>
                    <a:pt x="25" y="1646"/>
                  </a:cubicBezTo>
                  <a:cubicBezTo>
                    <a:pt x="1" y="2456"/>
                    <a:pt x="549" y="3099"/>
                    <a:pt x="1311" y="3289"/>
                  </a:cubicBezTo>
                  <a:lnTo>
                    <a:pt x="1977" y="3289"/>
                  </a:lnTo>
                  <a:cubicBezTo>
                    <a:pt x="2763" y="3123"/>
                    <a:pt x="3335" y="2408"/>
                    <a:pt x="3287" y="1575"/>
                  </a:cubicBezTo>
                  <a:cubicBezTo>
                    <a:pt x="3263" y="741"/>
                    <a:pt x="2573" y="74"/>
                    <a:pt x="1739" y="3"/>
                  </a:cubicBezTo>
                  <a:cubicBezTo>
                    <a:pt x="1711" y="2"/>
                    <a:pt x="1683" y="1"/>
                    <a:pt x="16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68"/>
            <p:cNvSpPr/>
            <p:nvPr/>
          </p:nvSpPr>
          <p:spPr>
            <a:xfrm>
              <a:off x="1966923" y="1943950"/>
              <a:ext cx="98891" cy="97557"/>
            </a:xfrm>
            <a:custGeom>
              <a:rect b="b" l="l" r="r" t="t"/>
              <a:pathLst>
                <a:path extrusionOk="0" h="3290" w="3335">
                  <a:moveTo>
                    <a:pt x="1654" y="1"/>
                  </a:moveTo>
                  <a:cubicBezTo>
                    <a:pt x="742" y="1"/>
                    <a:pt x="24" y="745"/>
                    <a:pt x="24" y="1646"/>
                  </a:cubicBezTo>
                  <a:cubicBezTo>
                    <a:pt x="0" y="2456"/>
                    <a:pt x="548" y="3099"/>
                    <a:pt x="1310" y="3289"/>
                  </a:cubicBezTo>
                  <a:lnTo>
                    <a:pt x="1977" y="3289"/>
                  </a:lnTo>
                  <a:cubicBezTo>
                    <a:pt x="2763" y="3123"/>
                    <a:pt x="3334" y="2408"/>
                    <a:pt x="3287" y="1575"/>
                  </a:cubicBezTo>
                  <a:cubicBezTo>
                    <a:pt x="3263" y="741"/>
                    <a:pt x="2572" y="74"/>
                    <a:pt x="1739" y="3"/>
                  </a:cubicBezTo>
                  <a:cubicBezTo>
                    <a:pt x="1711" y="2"/>
                    <a:pt x="1682" y="1"/>
                    <a:pt x="16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68"/>
            <p:cNvSpPr/>
            <p:nvPr/>
          </p:nvSpPr>
          <p:spPr>
            <a:xfrm>
              <a:off x="1879358" y="2188350"/>
              <a:ext cx="98891" cy="97557"/>
            </a:xfrm>
            <a:custGeom>
              <a:rect b="b" l="l" r="r" t="t"/>
              <a:pathLst>
                <a:path extrusionOk="0" h="3290" w="3335">
                  <a:moveTo>
                    <a:pt x="1334" y="1"/>
                  </a:moveTo>
                  <a:cubicBezTo>
                    <a:pt x="572" y="167"/>
                    <a:pt x="0" y="858"/>
                    <a:pt x="24" y="1715"/>
                  </a:cubicBezTo>
                  <a:cubicBezTo>
                    <a:pt x="48" y="2549"/>
                    <a:pt x="739" y="3216"/>
                    <a:pt x="1572" y="3287"/>
                  </a:cubicBezTo>
                  <a:cubicBezTo>
                    <a:pt x="1601" y="3289"/>
                    <a:pt x="1629" y="3289"/>
                    <a:pt x="1657" y="3289"/>
                  </a:cubicBezTo>
                  <a:cubicBezTo>
                    <a:pt x="2569" y="3289"/>
                    <a:pt x="3287" y="2545"/>
                    <a:pt x="3287" y="1644"/>
                  </a:cubicBezTo>
                  <a:cubicBezTo>
                    <a:pt x="3334" y="834"/>
                    <a:pt x="2763" y="167"/>
                    <a:pt x="20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26" name="Google Shape;4326;p68"/>
          <p:cNvGrpSpPr/>
          <p:nvPr/>
        </p:nvGrpSpPr>
        <p:grpSpPr>
          <a:xfrm>
            <a:off x="1816255" y="1932711"/>
            <a:ext cx="341836" cy="310762"/>
            <a:chOff x="2349655" y="1932711"/>
            <a:chExt cx="341836" cy="310762"/>
          </a:xfrm>
        </p:grpSpPr>
        <p:sp>
          <p:nvSpPr>
            <p:cNvPr id="4327" name="Google Shape;4327;p68"/>
            <p:cNvSpPr/>
            <p:nvPr/>
          </p:nvSpPr>
          <p:spPr>
            <a:xfrm>
              <a:off x="2349655" y="1949673"/>
              <a:ext cx="90440" cy="63634"/>
            </a:xfrm>
            <a:custGeom>
              <a:rect b="b" l="l" r="r" t="t"/>
              <a:pathLst>
                <a:path extrusionOk="0" h="2146" w="3050">
                  <a:moveTo>
                    <a:pt x="1096" y="0"/>
                  </a:moveTo>
                  <a:cubicBezTo>
                    <a:pt x="477" y="0"/>
                    <a:pt x="1" y="524"/>
                    <a:pt x="25" y="1144"/>
                  </a:cubicBezTo>
                  <a:cubicBezTo>
                    <a:pt x="72" y="1667"/>
                    <a:pt x="477" y="2072"/>
                    <a:pt x="1025" y="2144"/>
                  </a:cubicBezTo>
                  <a:cubicBezTo>
                    <a:pt x="1043" y="2145"/>
                    <a:pt x="1061" y="2145"/>
                    <a:pt x="1079" y="2145"/>
                  </a:cubicBezTo>
                  <a:cubicBezTo>
                    <a:pt x="1557" y="2145"/>
                    <a:pt x="1983" y="1843"/>
                    <a:pt x="2120" y="1429"/>
                  </a:cubicBezTo>
                  <a:lnTo>
                    <a:pt x="3049" y="1429"/>
                  </a:lnTo>
                  <a:lnTo>
                    <a:pt x="3049" y="739"/>
                  </a:lnTo>
                  <a:lnTo>
                    <a:pt x="2120" y="739"/>
                  </a:lnTo>
                  <a:cubicBezTo>
                    <a:pt x="1977" y="286"/>
                    <a:pt x="1573" y="0"/>
                    <a:pt x="10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68"/>
            <p:cNvSpPr/>
            <p:nvPr/>
          </p:nvSpPr>
          <p:spPr>
            <a:xfrm>
              <a:off x="2459134" y="1932711"/>
              <a:ext cx="129255" cy="95362"/>
            </a:xfrm>
            <a:custGeom>
              <a:rect b="b" l="l" r="r" t="t"/>
              <a:pathLst>
                <a:path extrusionOk="0" h="3216" w="4359">
                  <a:moveTo>
                    <a:pt x="2048" y="1"/>
                  </a:moveTo>
                  <a:lnTo>
                    <a:pt x="2048" y="811"/>
                  </a:lnTo>
                  <a:lnTo>
                    <a:pt x="0" y="811"/>
                  </a:lnTo>
                  <a:lnTo>
                    <a:pt x="0" y="2406"/>
                  </a:lnTo>
                  <a:lnTo>
                    <a:pt x="2048" y="2406"/>
                  </a:lnTo>
                  <a:lnTo>
                    <a:pt x="2048" y="3216"/>
                  </a:lnTo>
                  <a:lnTo>
                    <a:pt x="4358" y="1597"/>
                  </a:lnTo>
                  <a:lnTo>
                    <a:pt x="204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68"/>
            <p:cNvSpPr/>
            <p:nvPr/>
          </p:nvSpPr>
          <p:spPr>
            <a:xfrm>
              <a:off x="2349655" y="2057728"/>
              <a:ext cx="90440" cy="63723"/>
            </a:xfrm>
            <a:custGeom>
              <a:rect b="b" l="l" r="r" t="t"/>
              <a:pathLst>
                <a:path extrusionOk="0" h="2149" w="3050">
                  <a:moveTo>
                    <a:pt x="1096" y="0"/>
                  </a:moveTo>
                  <a:cubicBezTo>
                    <a:pt x="477" y="0"/>
                    <a:pt x="1" y="548"/>
                    <a:pt x="25" y="1167"/>
                  </a:cubicBezTo>
                  <a:cubicBezTo>
                    <a:pt x="72" y="1667"/>
                    <a:pt x="477" y="2096"/>
                    <a:pt x="1025" y="2143"/>
                  </a:cubicBezTo>
                  <a:cubicBezTo>
                    <a:pt x="1059" y="2147"/>
                    <a:pt x="1093" y="2148"/>
                    <a:pt x="1126" y="2148"/>
                  </a:cubicBezTo>
                  <a:cubicBezTo>
                    <a:pt x="1585" y="2148"/>
                    <a:pt x="1987" y="1851"/>
                    <a:pt x="2120" y="1429"/>
                  </a:cubicBezTo>
                  <a:lnTo>
                    <a:pt x="3049" y="1429"/>
                  </a:lnTo>
                  <a:lnTo>
                    <a:pt x="3049" y="762"/>
                  </a:lnTo>
                  <a:lnTo>
                    <a:pt x="2120" y="762"/>
                  </a:lnTo>
                  <a:cubicBezTo>
                    <a:pt x="1977" y="310"/>
                    <a:pt x="1573" y="0"/>
                    <a:pt x="10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68"/>
            <p:cNvSpPr/>
            <p:nvPr/>
          </p:nvSpPr>
          <p:spPr>
            <a:xfrm>
              <a:off x="2459134" y="2043584"/>
              <a:ext cx="180080" cy="91834"/>
            </a:xfrm>
            <a:custGeom>
              <a:rect b="b" l="l" r="r" t="t"/>
              <a:pathLst>
                <a:path extrusionOk="0" h="3097" w="6073">
                  <a:moveTo>
                    <a:pt x="3858" y="1"/>
                  </a:moveTo>
                  <a:lnTo>
                    <a:pt x="3858" y="787"/>
                  </a:lnTo>
                  <a:lnTo>
                    <a:pt x="0" y="787"/>
                  </a:lnTo>
                  <a:lnTo>
                    <a:pt x="0" y="2358"/>
                  </a:lnTo>
                  <a:lnTo>
                    <a:pt x="3858" y="2358"/>
                  </a:lnTo>
                  <a:lnTo>
                    <a:pt x="3858" y="3097"/>
                  </a:lnTo>
                  <a:lnTo>
                    <a:pt x="3882" y="3097"/>
                  </a:lnTo>
                  <a:lnTo>
                    <a:pt x="6073" y="1549"/>
                  </a:lnTo>
                  <a:lnTo>
                    <a:pt x="38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68"/>
            <p:cNvSpPr/>
            <p:nvPr/>
          </p:nvSpPr>
          <p:spPr>
            <a:xfrm>
              <a:off x="2349655" y="2165754"/>
              <a:ext cx="90440" cy="63634"/>
            </a:xfrm>
            <a:custGeom>
              <a:rect b="b" l="l" r="r" t="t"/>
              <a:pathLst>
                <a:path extrusionOk="0" h="2146" w="3050">
                  <a:moveTo>
                    <a:pt x="1096" y="1"/>
                  </a:moveTo>
                  <a:cubicBezTo>
                    <a:pt x="477" y="1"/>
                    <a:pt x="1" y="525"/>
                    <a:pt x="25" y="1144"/>
                  </a:cubicBezTo>
                  <a:cubicBezTo>
                    <a:pt x="72" y="1668"/>
                    <a:pt x="477" y="2073"/>
                    <a:pt x="1025" y="2144"/>
                  </a:cubicBezTo>
                  <a:cubicBezTo>
                    <a:pt x="1043" y="2145"/>
                    <a:pt x="1061" y="2145"/>
                    <a:pt x="1079" y="2145"/>
                  </a:cubicBezTo>
                  <a:cubicBezTo>
                    <a:pt x="1557" y="2145"/>
                    <a:pt x="1983" y="1843"/>
                    <a:pt x="2120" y="1430"/>
                  </a:cubicBezTo>
                  <a:lnTo>
                    <a:pt x="3049" y="1430"/>
                  </a:lnTo>
                  <a:lnTo>
                    <a:pt x="3049" y="739"/>
                  </a:lnTo>
                  <a:lnTo>
                    <a:pt x="2120" y="739"/>
                  </a:lnTo>
                  <a:cubicBezTo>
                    <a:pt x="1977" y="286"/>
                    <a:pt x="1573" y="1"/>
                    <a:pt x="10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68"/>
            <p:cNvSpPr/>
            <p:nvPr/>
          </p:nvSpPr>
          <p:spPr>
            <a:xfrm>
              <a:off x="2459134" y="2151639"/>
              <a:ext cx="232357" cy="91834"/>
            </a:xfrm>
            <a:custGeom>
              <a:rect b="b" l="l" r="r" t="t"/>
              <a:pathLst>
                <a:path extrusionOk="0" h="3097" w="7836">
                  <a:moveTo>
                    <a:pt x="5668" y="0"/>
                  </a:moveTo>
                  <a:lnTo>
                    <a:pt x="5668" y="762"/>
                  </a:lnTo>
                  <a:lnTo>
                    <a:pt x="0" y="762"/>
                  </a:lnTo>
                  <a:lnTo>
                    <a:pt x="0" y="2310"/>
                  </a:lnTo>
                  <a:lnTo>
                    <a:pt x="5668" y="2310"/>
                  </a:lnTo>
                  <a:lnTo>
                    <a:pt x="5668" y="3096"/>
                  </a:lnTo>
                  <a:lnTo>
                    <a:pt x="7835" y="1548"/>
                  </a:lnTo>
                  <a:lnTo>
                    <a:pt x="56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33" name="Google Shape;4333;p68"/>
          <p:cNvGrpSpPr/>
          <p:nvPr/>
        </p:nvGrpSpPr>
        <p:grpSpPr>
          <a:xfrm>
            <a:off x="2586565" y="1943327"/>
            <a:ext cx="307200" cy="340386"/>
            <a:chOff x="2967565" y="1943327"/>
            <a:chExt cx="307200" cy="340386"/>
          </a:xfrm>
        </p:grpSpPr>
        <p:sp>
          <p:nvSpPr>
            <p:cNvPr id="4334" name="Google Shape;4334;p68"/>
            <p:cNvSpPr/>
            <p:nvPr/>
          </p:nvSpPr>
          <p:spPr>
            <a:xfrm>
              <a:off x="3030429" y="2095862"/>
              <a:ext cx="182215" cy="49460"/>
            </a:xfrm>
            <a:custGeom>
              <a:rect b="b" l="l" r="r" t="t"/>
              <a:pathLst>
                <a:path extrusionOk="0" h="1668" w="6145">
                  <a:moveTo>
                    <a:pt x="738" y="0"/>
                  </a:moveTo>
                  <a:lnTo>
                    <a:pt x="0" y="1667"/>
                  </a:lnTo>
                  <a:lnTo>
                    <a:pt x="6144" y="1667"/>
                  </a:ln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68"/>
            <p:cNvSpPr/>
            <p:nvPr/>
          </p:nvSpPr>
          <p:spPr>
            <a:xfrm>
              <a:off x="3061476" y="2027364"/>
              <a:ext cx="120804" cy="49460"/>
            </a:xfrm>
            <a:custGeom>
              <a:rect b="b" l="l" r="r" t="t"/>
              <a:pathLst>
                <a:path extrusionOk="0" h="1668" w="4074">
                  <a:moveTo>
                    <a:pt x="763" y="0"/>
                  </a:moveTo>
                  <a:lnTo>
                    <a:pt x="1" y="1667"/>
                  </a:lnTo>
                  <a:lnTo>
                    <a:pt x="4073" y="1667"/>
                  </a:lnTo>
                  <a:lnTo>
                    <a:pt x="3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68"/>
            <p:cNvSpPr/>
            <p:nvPr/>
          </p:nvSpPr>
          <p:spPr>
            <a:xfrm>
              <a:off x="2998641" y="2165754"/>
              <a:ext cx="245048" cy="49460"/>
            </a:xfrm>
            <a:custGeom>
              <a:rect b="b" l="l" r="r" t="t"/>
              <a:pathLst>
                <a:path extrusionOk="0" h="1668" w="8264">
                  <a:moveTo>
                    <a:pt x="739" y="1"/>
                  </a:moveTo>
                  <a:lnTo>
                    <a:pt x="0" y="1668"/>
                  </a:lnTo>
                  <a:lnTo>
                    <a:pt x="8264" y="1668"/>
                  </a:lnTo>
                  <a:lnTo>
                    <a:pt x="75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68"/>
            <p:cNvSpPr/>
            <p:nvPr/>
          </p:nvSpPr>
          <p:spPr>
            <a:xfrm>
              <a:off x="3091841" y="1943327"/>
              <a:ext cx="58653" cy="64287"/>
            </a:xfrm>
            <a:custGeom>
              <a:rect b="b" l="l" r="r" t="t"/>
              <a:pathLst>
                <a:path extrusionOk="0" h="2168" w="1978">
                  <a:moveTo>
                    <a:pt x="1001" y="0"/>
                  </a:moveTo>
                  <a:lnTo>
                    <a:pt x="1" y="2167"/>
                  </a:lnTo>
                  <a:lnTo>
                    <a:pt x="1977" y="2167"/>
                  </a:lnTo>
                  <a:lnTo>
                    <a:pt x="10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68"/>
            <p:cNvSpPr/>
            <p:nvPr/>
          </p:nvSpPr>
          <p:spPr>
            <a:xfrm>
              <a:off x="2967565" y="2234253"/>
              <a:ext cx="307200" cy="49460"/>
            </a:xfrm>
            <a:custGeom>
              <a:rect b="b" l="l" r="r" t="t"/>
              <a:pathLst>
                <a:path extrusionOk="0" h="1668" w="10360">
                  <a:moveTo>
                    <a:pt x="739" y="1"/>
                  </a:moveTo>
                  <a:lnTo>
                    <a:pt x="1" y="1668"/>
                  </a:lnTo>
                  <a:lnTo>
                    <a:pt x="10360" y="1668"/>
                  </a:lnTo>
                  <a:lnTo>
                    <a:pt x="962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39" name="Google Shape;4339;p68"/>
          <p:cNvGrpSpPr/>
          <p:nvPr/>
        </p:nvGrpSpPr>
        <p:grpSpPr>
          <a:xfrm>
            <a:off x="3274232" y="1939087"/>
            <a:ext cx="340411" cy="339675"/>
            <a:chOff x="3502832" y="1939087"/>
            <a:chExt cx="340411" cy="339675"/>
          </a:xfrm>
        </p:grpSpPr>
        <p:sp>
          <p:nvSpPr>
            <p:cNvPr id="4340" name="Google Shape;4340;p68"/>
            <p:cNvSpPr/>
            <p:nvPr/>
          </p:nvSpPr>
          <p:spPr>
            <a:xfrm>
              <a:off x="3578417" y="2091622"/>
              <a:ext cx="187137" cy="31787"/>
            </a:xfrm>
            <a:custGeom>
              <a:rect b="b" l="l" r="r" t="t"/>
              <a:pathLst>
                <a:path extrusionOk="0" h="1072" w="6311">
                  <a:moveTo>
                    <a:pt x="0" y="0"/>
                  </a:moveTo>
                  <a:lnTo>
                    <a:pt x="0" y="1072"/>
                  </a:lnTo>
                  <a:lnTo>
                    <a:pt x="6311" y="1072"/>
                  </a:lnTo>
                  <a:lnTo>
                    <a:pt x="6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68"/>
            <p:cNvSpPr/>
            <p:nvPr/>
          </p:nvSpPr>
          <p:spPr>
            <a:xfrm>
              <a:off x="3552975" y="2142447"/>
              <a:ext cx="239414" cy="31817"/>
            </a:xfrm>
            <a:custGeom>
              <a:rect b="b" l="l" r="r" t="t"/>
              <a:pathLst>
                <a:path extrusionOk="0" h="1073" w="8074">
                  <a:moveTo>
                    <a:pt x="1" y="1"/>
                  </a:moveTo>
                  <a:lnTo>
                    <a:pt x="1" y="1072"/>
                  </a:lnTo>
                  <a:lnTo>
                    <a:pt x="8074" y="1072"/>
                  </a:lnTo>
                  <a:lnTo>
                    <a:pt x="8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68"/>
            <p:cNvSpPr/>
            <p:nvPr/>
          </p:nvSpPr>
          <p:spPr>
            <a:xfrm>
              <a:off x="3528986" y="2194725"/>
              <a:ext cx="286710" cy="31787"/>
            </a:xfrm>
            <a:custGeom>
              <a:rect b="b" l="l" r="r" t="t"/>
              <a:pathLst>
                <a:path extrusionOk="0" h="1072" w="9669">
                  <a:moveTo>
                    <a:pt x="0" y="0"/>
                  </a:moveTo>
                  <a:lnTo>
                    <a:pt x="0" y="1072"/>
                  </a:lnTo>
                  <a:lnTo>
                    <a:pt x="9669" y="1072"/>
                  </a:lnTo>
                  <a:lnTo>
                    <a:pt x="96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68"/>
            <p:cNvSpPr/>
            <p:nvPr/>
          </p:nvSpPr>
          <p:spPr>
            <a:xfrm>
              <a:off x="3606647" y="1939087"/>
              <a:ext cx="161043" cy="132072"/>
            </a:xfrm>
            <a:custGeom>
              <a:rect b="b" l="l" r="r" t="t"/>
              <a:pathLst>
                <a:path extrusionOk="0" h="4454" w="5431">
                  <a:moveTo>
                    <a:pt x="1906" y="0"/>
                  </a:moveTo>
                  <a:lnTo>
                    <a:pt x="1906" y="3382"/>
                  </a:lnTo>
                  <a:lnTo>
                    <a:pt x="1" y="3382"/>
                  </a:lnTo>
                  <a:lnTo>
                    <a:pt x="1" y="4454"/>
                  </a:lnTo>
                  <a:lnTo>
                    <a:pt x="4478" y="4454"/>
                  </a:lnTo>
                  <a:lnTo>
                    <a:pt x="4478" y="3382"/>
                  </a:lnTo>
                  <a:lnTo>
                    <a:pt x="2573" y="3382"/>
                  </a:lnTo>
                  <a:lnTo>
                    <a:pt x="2573" y="2072"/>
                  </a:lnTo>
                  <a:lnTo>
                    <a:pt x="5430" y="2072"/>
                  </a:lnTo>
                  <a:lnTo>
                    <a:pt x="54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68"/>
            <p:cNvSpPr/>
            <p:nvPr/>
          </p:nvSpPr>
          <p:spPr>
            <a:xfrm>
              <a:off x="3502832" y="2246974"/>
              <a:ext cx="340411" cy="31787"/>
            </a:xfrm>
            <a:custGeom>
              <a:rect b="b" l="l" r="r" t="t"/>
              <a:pathLst>
                <a:path extrusionOk="0" h="1072" w="11480">
                  <a:moveTo>
                    <a:pt x="1" y="0"/>
                  </a:moveTo>
                  <a:lnTo>
                    <a:pt x="1" y="1072"/>
                  </a:lnTo>
                  <a:lnTo>
                    <a:pt x="11479" y="1072"/>
                  </a:lnTo>
                  <a:lnTo>
                    <a:pt x="114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45" name="Google Shape;4345;p68"/>
          <p:cNvGrpSpPr/>
          <p:nvPr/>
        </p:nvGrpSpPr>
        <p:grpSpPr>
          <a:xfrm>
            <a:off x="4042436" y="1946856"/>
            <a:ext cx="341808" cy="341808"/>
            <a:chOff x="4118636" y="1946856"/>
            <a:chExt cx="341808" cy="341808"/>
          </a:xfrm>
        </p:grpSpPr>
        <p:sp>
          <p:nvSpPr>
            <p:cNvPr id="4346" name="Google Shape;4346;p68"/>
            <p:cNvSpPr/>
            <p:nvPr/>
          </p:nvSpPr>
          <p:spPr>
            <a:xfrm>
              <a:off x="4159587" y="2127621"/>
              <a:ext cx="120063" cy="120093"/>
            </a:xfrm>
            <a:custGeom>
              <a:rect b="b" l="l" r="r" t="t"/>
              <a:pathLst>
                <a:path extrusionOk="0" h="4050" w="4049">
                  <a:moveTo>
                    <a:pt x="2739" y="1"/>
                  </a:moveTo>
                  <a:cubicBezTo>
                    <a:pt x="1215" y="1"/>
                    <a:pt x="0" y="1215"/>
                    <a:pt x="0" y="2739"/>
                  </a:cubicBezTo>
                  <a:lnTo>
                    <a:pt x="0" y="4049"/>
                  </a:lnTo>
                  <a:lnTo>
                    <a:pt x="1310" y="4049"/>
                  </a:lnTo>
                  <a:cubicBezTo>
                    <a:pt x="2810" y="4049"/>
                    <a:pt x="4049" y="2835"/>
                    <a:pt x="4049" y="1310"/>
                  </a:cubicBezTo>
                  <a:lnTo>
                    <a:pt x="40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68"/>
            <p:cNvSpPr/>
            <p:nvPr/>
          </p:nvSpPr>
          <p:spPr>
            <a:xfrm>
              <a:off x="4299401" y="2127621"/>
              <a:ext cx="161043" cy="161043"/>
            </a:xfrm>
            <a:custGeom>
              <a:rect b="b" l="l" r="r" t="t"/>
              <a:pathLst>
                <a:path extrusionOk="0" h="5431" w="5431">
                  <a:moveTo>
                    <a:pt x="3525" y="1525"/>
                  </a:moveTo>
                  <a:lnTo>
                    <a:pt x="3525" y="2215"/>
                  </a:lnTo>
                  <a:lnTo>
                    <a:pt x="1644" y="2215"/>
                  </a:lnTo>
                  <a:lnTo>
                    <a:pt x="1644" y="1525"/>
                  </a:lnTo>
                  <a:close/>
                  <a:moveTo>
                    <a:pt x="3525" y="3073"/>
                  </a:moveTo>
                  <a:lnTo>
                    <a:pt x="3525" y="3740"/>
                  </a:lnTo>
                  <a:lnTo>
                    <a:pt x="1644" y="3740"/>
                  </a:lnTo>
                  <a:lnTo>
                    <a:pt x="1644" y="3073"/>
                  </a:lnTo>
                  <a:close/>
                  <a:moveTo>
                    <a:pt x="1" y="1"/>
                  </a:moveTo>
                  <a:lnTo>
                    <a:pt x="1" y="1882"/>
                  </a:lnTo>
                  <a:cubicBezTo>
                    <a:pt x="1" y="3811"/>
                    <a:pt x="1596" y="5430"/>
                    <a:pt x="3549" y="5430"/>
                  </a:cubicBezTo>
                  <a:lnTo>
                    <a:pt x="5430" y="5430"/>
                  </a:lnTo>
                  <a:lnTo>
                    <a:pt x="5430" y="3549"/>
                  </a:lnTo>
                  <a:cubicBezTo>
                    <a:pt x="5430" y="1572"/>
                    <a:pt x="3859" y="1"/>
                    <a:pt x="18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68"/>
            <p:cNvSpPr/>
            <p:nvPr/>
          </p:nvSpPr>
          <p:spPr>
            <a:xfrm>
              <a:off x="4118636" y="1946856"/>
              <a:ext cx="161725" cy="160331"/>
            </a:xfrm>
            <a:custGeom>
              <a:rect b="b" l="l" r="r" t="t"/>
              <a:pathLst>
                <a:path extrusionOk="0" h="5407" w="5454">
                  <a:moveTo>
                    <a:pt x="3810" y="1667"/>
                  </a:moveTo>
                  <a:lnTo>
                    <a:pt x="3810" y="2358"/>
                  </a:lnTo>
                  <a:lnTo>
                    <a:pt x="1929" y="2358"/>
                  </a:lnTo>
                  <a:lnTo>
                    <a:pt x="1929" y="1667"/>
                  </a:lnTo>
                  <a:close/>
                  <a:moveTo>
                    <a:pt x="3810" y="3191"/>
                  </a:moveTo>
                  <a:lnTo>
                    <a:pt x="3810" y="3858"/>
                  </a:lnTo>
                  <a:lnTo>
                    <a:pt x="1929" y="3858"/>
                  </a:lnTo>
                  <a:lnTo>
                    <a:pt x="1929" y="3191"/>
                  </a:lnTo>
                  <a:close/>
                  <a:moveTo>
                    <a:pt x="0" y="0"/>
                  </a:moveTo>
                  <a:lnTo>
                    <a:pt x="0" y="1882"/>
                  </a:lnTo>
                  <a:cubicBezTo>
                    <a:pt x="0" y="3834"/>
                    <a:pt x="1620" y="5406"/>
                    <a:pt x="3572" y="5406"/>
                  </a:cubicBezTo>
                  <a:lnTo>
                    <a:pt x="5454" y="5406"/>
                  </a:lnTo>
                  <a:lnTo>
                    <a:pt x="5454" y="3549"/>
                  </a:lnTo>
                  <a:cubicBezTo>
                    <a:pt x="5454" y="1572"/>
                    <a:pt x="3882" y="0"/>
                    <a:pt x="1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68"/>
            <p:cNvSpPr/>
            <p:nvPr/>
          </p:nvSpPr>
          <p:spPr>
            <a:xfrm>
              <a:off x="4300824" y="1987095"/>
              <a:ext cx="120063" cy="120093"/>
            </a:xfrm>
            <a:custGeom>
              <a:rect b="b" l="l" r="r" t="t"/>
              <a:pathLst>
                <a:path extrusionOk="0" h="4050" w="4049">
                  <a:moveTo>
                    <a:pt x="2739" y="1"/>
                  </a:moveTo>
                  <a:cubicBezTo>
                    <a:pt x="1215" y="1"/>
                    <a:pt x="0" y="1239"/>
                    <a:pt x="0" y="2739"/>
                  </a:cubicBezTo>
                  <a:lnTo>
                    <a:pt x="0" y="4049"/>
                  </a:lnTo>
                  <a:lnTo>
                    <a:pt x="1310" y="4049"/>
                  </a:lnTo>
                  <a:cubicBezTo>
                    <a:pt x="2787" y="4049"/>
                    <a:pt x="4049" y="2835"/>
                    <a:pt x="4049" y="1310"/>
                  </a:cubicBezTo>
                  <a:lnTo>
                    <a:pt x="40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50" name="Google Shape;4350;p68"/>
          <p:cNvGrpSpPr/>
          <p:nvPr/>
        </p:nvGrpSpPr>
        <p:grpSpPr>
          <a:xfrm>
            <a:off x="4781639" y="1935558"/>
            <a:ext cx="341839" cy="343910"/>
            <a:chOff x="4705439" y="1935558"/>
            <a:chExt cx="341839" cy="343910"/>
          </a:xfrm>
        </p:grpSpPr>
        <p:sp>
          <p:nvSpPr>
            <p:cNvPr id="4351" name="Google Shape;4351;p68"/>
            <p:cNvSpPr/>
            <p:nvPr/>
          </p:nvSpPr>
          <p:spPr>
            <a:xfrm>
              <a:off x="4788082" y="1996287"/>
              <a:ext cx="177974" cy="221741"/>
            </a:xfrm>
            <a:custGeom>
              <a:rect b="b" l="l" r="r" t="t"/>
              <a:pathLst>
                <a:path extrusionOk="0" h="7478" w="6002">
                  <a:moveTo>
                    <a:pt x="0" y="0"/>
                  </a:moveTo>
                  <a:lnTo>
                    <a:pt x="0" y="691"/>
                  </a:lnTo>
                  <a:lnTo>
                    <a:pt x="500" y="691"/>
                  </a:lnTo>
                  <a:cubicBezTo>
                    <a:pt x="858" y="691"/>
                    <a:pt x="1215" y="834"/>
                    <a:pt x="1477" y="1072"/>
                  </a:cubicBezTo>
                  <a:lnTo>
                    <a:pt x="3168" y="2667"/>
                  </a:lnTo>
                  <a:lnTo>
                    <a:pt x="2334" y="4263"/>
                  </a:lnTo>
                  <a:lnTo>
                    <a:pt x="1929" y="3858"/>
                  </a:lnTo>
                  <a:cubicBezTo>
                    <a:pt x="1548" y="3501"/>
                    <a:pt x="1024" y="3310"/>
                    <a:pt x="500" y="3310"/>
                  </a:cubicBezTo>
                  <a:lnTo>
                    <a:pt x="0" y="3310"/>
                  </a:lnTo>
                  <a:lnTo>
                    <a:pt x="0" y="3977"/>
                  </a:lnTo>
                  <a:lnTo>
                    <a:pt x="500" y="3977"/>
                  </a:lnTo>
                  <a:cubicBezTo>
                    <a:pt x="858" y="3977"/>
                    <a:pt x="1215" y="4144"/>
                    <a:pt x="1453" y="4382"/>
                  </a:cubicBezTo>
                  <a:lnTo>
                    <a:pt x="1977" y="4882"/>
                  </a:lnTo>
                  <a:lnTo>
                    <a:pt x="1310" y="6168"/>
                  </a:lnTo>
                  <a:cubicBezTo>
                    <a:pt x="1096" y="6549"/>
                    <a:pt x="715" y="6787"/>
                    <a:pt x="262" y="6787"/>
                  </a:cubicBezTo>
                  <a:lnTo>
                    <a:pt x="0" y="6787"/>
                  </a:lnTo>
                  <a:lnTo>
                    <a:pt x="0" y="7478"/>
                  </a:lnTo>
                  <a:lnTo>
                    <a:pt x="286" y="7478"/>
                  </a:lnTo>
                  <a:cubicBezTo>
                    <a:pt x="977" y="7478"/>
                    <a:pt x="1596" y="7073"/>
                    <a:pt x="1929" y="6478"/>
                  </a:cubicBezTo>
                  <a:lnTo>
                    <a:pt x="2525" y="5382"/>
                  </a:lnTo>
                  <a:lnTo>
                    <a:pt x="4073" y="6811"/>
                  </a:lnTo>
                  <a:cubicBezTo>
                    <a:pt x="4454" y="7168"/>
                    <a:pt x="4954" y="7383"/>
                    <a:pt x="5501" y="7383"/>
                  </a:cubicBezTo>
                  <a:lnTo>
                    <a:pt x="6002" y="7383"/>
                  </a:lnTo>
                  <a:lnTo>
                    <a:pt x="6002" y="6692"/>
                  </a:lnTo>
                  <a:lnTo>
                    <a:pt x="5454" y="6692"/>
                  </a:lnTo>
                  <a:cubicBezTo>
                    <a:pt x="5097" y="6692"/>
                    <a:pt x="4739" y="6549"/>
                    <a:pt x="4477" y="6311"/>
                  </a:cubicBezTo>
                  <a:lnTo>
                    <a:pt x="2810" y="4739"/>
                  </a:lnTo>
                  <a:lnTo>
                    <a:pt x="3644" y="3144"/>
                  </a:lnTo>
                  <a:lnTo>
                    <a:pt x="4025" y="3501"/>
                  </a:lnTo>
                  <a:cubicBezTo>
                    <a:pt x="4430" y="3858"/>
                    <a:pt x="4930" y="4072"/>
                    <a:pt x="5454" y="4072"/>
                  </a:cubicBezTo>
                  <a:lnTo>
                    <a:pt x="5978" y="4072"/>
                  </a:lnTo>
                  <a:lnTo>
                    <a:pt x="5978" y="3382"/>
                  </a:lnTo>
                  <a:lnTo>
                    <a:pt x="5454" y="3382"/>
                  </a:lnTo>
                  <a:cubicBezTo>
                    <a:pt x="5097" y="3382"/>
                    <a:pt x="4739" y="3239"/>
                    <a:pt x="4501" y="3001"/>
                  </a:cubicBezTo>
                  <a:lnTo>
                    <a:pt x="4001" y="2525"/>
                  </a:lnTo>
                  <a:lnTo>
                    <a:pt x="4668" y="1310"/>
                  </a:lnTo>
                  <a:cubicBezTo>
                    <a:pt x="4858" y="929"/>
                    <a:pt x="5287" y="691"/>
                    <a:pt x="5692" y="691"/>
                  </a:cubicBezTo>
                  <a:lnTo>
                    <a:pt x="5978" y="691"/>
                  </a:lnTo>
                  <a:lnTo>
                    <a:pt x="5978" y="0"/>
                  </a:lnTo>
                  <a:lnTo>
                    <a:pt x="5716" y="0"/>
                  </a:lnTo>
                  <a:cubicBezTo>
                    <a:pt x="5025" y="0"/>
                    <a:pt x="4406" y="381"/>
                    <a:pt x="4073" y="977"/>
                  </a:cubicBezTo>
                  <a:lnTo>
                    <a:pt x="3501" y="2024"/>
                  </a:lnTo>
                  <a:lnTo>
                    <a:pt x="1929" y="572"/>
                  </a:lnTo>
                  <a:cubicBezTo>
                    <a:pt x="1548" y="215"/>
                    <a:pt x="1024" y="0"/>
                    <a:pt x="5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68"/>
            <p:cNvSpPr/>
            <p:nvPr/>
          </p:nvSpPr>
          <p:spPr>
            <a:xfrm>
              <a:off x="4705439" y="1935558"/>
              <a:ext cx="62893" cy="340381"/>
            </a:xfrm>
            <a:custGeom>
              <a:rect b="b" l="l" r="r" t="t"/>
              <a:pathLst>
                <a:path extrusionOk="0" h="11479" w="2121">
                  <a:moveTo>
                    <a:pt x="763" y="0"/>
                  </a:moveTo>
                  <a:lnTo>
                    <a:pt x="763" y="1358"/>
                  </a:lnTo>
                  <a:cubicBezTo>
                    <a:pt x="334" y="1501"/>
                    <a:pt x="1" y="1905"/>
                    <a:pt x="1" y="2382"/>
                  </a:cubicBezTo>
                  <a:cubicBezTo>
                    <a:pt x="1" y="2858"/>
                    <a:pt x="311" y="3239"/>
                    <a:pt x="763" y="3382"/>
                  </a:cubicBezTo>
                  <a:lnTo>
                    <a:pt x="763" y="4715"/>
                  </a:lnTo>
                  <a:cubicBezTo>
                    <a:pt x="334" y="4882"/>
                    <a:pt x="1" y="5263"/>
                    <a:pt x="1" y="5739"/>
                  </a:cubicBezTo>
                  <a:cubicBezTo>
                    <a:pt x="1" y="6216"/>
                    <a:pt x="311" y="6597"/>
                    <a:pt x="763" y="6740"/>
                  </a:cubicBezTo>
                  <a:lnTo>
                    <a:pt x="763" y="8097"/>
                  </a:lnTo>
                  <a:cubicBezTo>
                    <a:pt x="334" y="8240"/>
                    <a:pt x="1" y="8621"/>
                    <a:pt x="1" y="9097"/>
                  </a:cubicBezTo>
                  <a:cubicBezTo>
                    <a:pt x="1" y="9574"/>
                    <a:pt x="311" y="9955"/>
                    <a:pt x="763" y="10121"/>
                  </a:cubicBezTo>
                  <a:lnTo>
                    <a:pt x="763" y="11479"/>
                  </a:lnTo>
                  <a:lnTo>
                    <a:pt x="1430" y="11479"/>
                  </a:lnTo>
                  <a:lnTo>
                    <a:pt x="1430" y="10121"/>
                  </a:lnTo>
                  <a:cubicBezTo>
                    <a:pt x="1763" y="10002"/>
                    <a:pt x="2001" y="9764"/>
                    <a:pt x="2120" y="9431"/>
                  </a:cubicBezTo>
                  <a:lnTo>
                    <a:pt x="2120" y="8835"/>
                  </a:lnTo>
                  <a:lnTo>
                    <a:pt x="2097" y="8835"/>
                  </a:lnTo>
                  <a:cubicBezTo>
                    <a:pt x="1978" y="8502"/>
                    <a:pt x="1739" y="8264"/>
                    <a:pt x="1406" y="8145"/>
                  </a:cubicBezTo>
                  <a:lnTo>
                    <a:pt x="1406" y="6811"/>
                  </a:lnTo>
                  <a:cubicBezTo>
                    <a:pt x="1739" y="6692"/>
                    <a:pt x="1978" y="6454"/>
                    <a:pt x="2097" y="6120"/>
                  </a:cubicBezTo>
                  <a:lnTo>
                    <a:pt x="2097" y="5430"/>
                  </a:lnTo>
                  <a:cubicBezTo>
                    <a:pt x="1978" y="5120"/>
                    <a:pt x="1739" y="4882"/>
                    <a:pt x="1406" y="4763"/>
                  </a:cubicBezTo>
                  <a:lnTo>
                    <a:pt x="1406" y="3406"/>
                  </a:lnTo>
                  <a:cubicBezTo>
                    <a:pt x="1739" y="3287"/>
                    <a:pt x="1978" y="3048"/>
                    <a:pt x="2097" y="2739"/>
                  </a:cubicBezTo>
                  <a:lnTo>
                    <a:pt x="2097" y="2048"/>
                  </a:lnTo>
                  <a:cubicBezTo>
                    <a:pt x="1978" y="1715"/>
                    <a:pt x="1739" y="1477"/>
                    <a:pt x="1406" y="1358"/>
                  </a:cubicBezTo>
                  <a:lnTo>
                    <a:pt x="1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68"/>
            <p:cNvSpPr/>
            <p:nvPr/>
          </p:nvSpPr>
          <p:spPr>
            <a:xfrm>
              <a:off x="4984386" y="1936952"/>
              <a:ext cx="62893" cy="342516"/>
            </a:xfrm>
            <a:custGeom>
              <a:rect b="b" l="l" r="r" t="t"/>
              <a:pathLst>
                <a:path extrusionOk="0" h="11551" w="2121">
                  <a:moveTo>
                    <a:pt x="691" y="1"/>
                  </a:moveTo>
                  <a:lnTo>
                    <a:pt x="691" y="1382"/>
                  </a:lnTo>
                  <a:cubicBezTo>
                    <a:pt x="358" y="1501"/>
                    <a:pt x="120" y="1739"/>
                    <a:pt x="1" y="2049"/>
                  </a:cubicBezTo>
                  <a:lnTo>
                    <a:pt x="1" y="2739"/>
                  </a:lnTo>
                  <a:cubicBezTo>
                    <a:pt x="120" y="3073"/>
                    <a:pt x="358" y="3311"/>
                    <a:pt x="691" y="3430"/>
                  </a:cubicBezTo>
                  <a:lnTo>
                    <a:pt x="691" y="4764"/>
                  </a:lnTo>
                  <a:cubicBezTo>
                    <a:pt x="358" y="4883"/>
                    <a:pt x="120" y="5121"/>
                    <a:pt x="1" y="5454"/>
                  </a:cubicBezTo>
                  <a:lnTo>
                    <a:pt x="1" y="6145"/>
                  </a:lnTo>
                  <a:cubicBezTo>
                    <a:pt x="120" y="6455"/>
                    <a:pt x="358" y="6693"/>
                    <a:pt x="691" y="6812"/>
                  </a:cubicBezTo>
                  <a:lnTo>
                    <a:pt x="691" y="8145"/>
                  </a:lnTo>
                  <a:cubicBezTo>
                    <a:pt x="358" y="8264"/>
                    <a:pt x="120" y="8526"/>
                    <a:pt x="1" y="8836"/>
                  </a:cubicBezTo>
                  <a:lnTo>
                    <a:pt x="1" y="9503"/>
                  </a:lnTo>
                  <a:cubicBezTo>
                    <a:pt x="96" y="9836"/>
                    <a:pt x="358" y="10050"/>
                    <a:pt x="691" y="10170"/>
                  </a:cubicBezTo>
                  <a:lnTo>
                    <a:pt x="691" y="11551"/>
                  </a:lnTo>
                  <a:lnTo>
                    <a:pt x="1382" y="11551"/>
                  </a:lnTo>
                  <a:lnTo>
                    <a:pt x="1382" y="10170"/>
                  </a:lnTo>
                  <a:cubicBezTo>
                    <a:pt x="1787" y="10027"/>
                    <a:pt x="2120" y="9646"/>
                    <a:pt x="2120" y="9169"/>
                  </a:cubicBezTo>
                  <a:cubicBezTo>
                    <a:pt x="2120" y="8693"/>
                    <a:pt x="1834" y="8312"/>
                    <a:pt x="1382" y="8145"/>
                  </a:cubicBezTo>
                  <a:lnTo>
                    <a:pt x="1382" y="6812"/>
                  </a:lnTo>
                  <a:cubicBezTo>
                    <a:pt x="1787" y="6621"/>
                    <a:pt x="2120" y="6216"/>
                    <a:pt x="2120" y="5740"/>
                  </a:cubicBezTo>
                  <a:cubicBezTo>
                    <a:pt x="2120" y="5264"/>
                    <a:pt x="1834" y="4883"/>
                    <a:pt x="1382" y="4740"/>
                  </a:cubicBezTo>
                  <a:lnTo>
                    <a:pt x="1382" y="3406"/>
                  </a:lnTo>
                  <a:cubicBezTo>
                    <a:pt x="1787" y="3240"/>
                    <a:pt x="2120" y="2859"/>
                    <a:pt x="2120" y="2382"/>
                  </a:cubicBezTo>
                  <a:cubicBezTo>
                    <a:pt x="2120" y="1906"/>
                    <a:pt x="1834" y="1525"/>
                    <a:pt x="1382" y="1382"/>
                  </a:cubicBezTo>
                  <a:lnTo>
                    <a:pt x="13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54" name="Google Shape;4354;p68"/>
          <p:cNvSpPr/>
          <p:nvPr/>
        </p:nvSpPr>
        <p:spPr>
          <a:xfrm>
            <a:off x="5518768" y="1930606"/>
            <a:ext cx="340381" cy="341804"/>
          </a:xfrm>
          <a:custGeom>
            <a:rect b="b" l="l" r="r" t="t"/>
            <a:pathLst>
              <a:path extrusionOk="0" h="11527" w="11479">
                <a:moveTo>
                  <a:pt x="7049" y="0"/>
                </a:moveTo>
                <a:lnTo>
                  <a:pt x="7049" y="10836"/>
                </a:lnTo>
                <a:lnTo>
                  <a:pt x="6359" y="10836"/>
                </a:lnTo>
                <a:lnTo>
                  <a:pt x="6359" y="3430"/>
                </a:lnTo>
                <a:lnTo>
                  <a:pt x="5120" y="3430"/>
                </a:lnTo>
                <a:lnTo>
                  <a:pt x="5120" y="10836"/>
                </a:lnTo>
                <a:lnTo>
                  <a:pt x="4454" y="10836"/>
                </a:lnTo>
                <a:lnTo>
                  <a:pt x="4454" y="1882"/>
                </a:lnTo>
                <a:lnTo>
                  <a:pt x="3215" y="1882"/>
                </a:lnTo>
                <a:lnTo>
                  <a:pt x="3215" y="10836"/>
                </a:lnTo>
                <a:lnTo>
                  <a:pt x="2525" y="10836"/>
                </a:lnTo>
                <a:lnTo>
                  <a:pt x="2525" y="5002"/>
                </a:lnTo>
                <a:lnTo>
                  <a:pt x="1286" y="5002"/>
                </a:lnTo>
                <a:lnTo>
                  <a:pt x="1286" y="10836"/>
                </a:lnTo>
                <a:lnTo>
                  <a:pt x="0" y="10836"/>
                </a:lnTo>
                <a:lnTo>
                  <a:pt x="0" y="11527"/>
                </a:lnTo>
                <a:lnTo>
                  <a:pt x="11479" y="11527"/>
                </a:lnTo>
                <a:lnTo>
                  <a:pt x="11479" y="10836"/>
                </a:lnTo>
                <a:lnTo>
                  <a:pt x="10241" y="10836"/>
                </a:lnTo>
                <a:lnTo>
                  <a:pt x="10241" y="1882"/>
                </a:lnTo>
                <a:lnTo>
                  <a:pt x="8978" y="1882"/>
                </a:lnTo>
                <a:lnTo>
                  <a:pt x="8978" y="10836"/>
                </a:lnTo>
                <a:lnTo>
                  <a:pt x="8312" y="10836"/>
                </a:lnTo>
                <a:lnTo>
                  <a:pt x="831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55" name="Google Shape;4355;p68"/>
          <p:cNvGrpSpPr/>
          <p:nvPr/>
        </p:nvGrpSpPr>
        <p:grpSpPr>
          <a:xfrm>
            <a:off x="6262241" y="1992759"/>
            <a:ext cx="341809" cy="276839"/>
            <a:chOff x="5881241" y="1992759"/>
            <a:chExt cx="341809" cy="276839"/>
          </a:xfrm>
        </p:grpSpPr>
        <p:sp>
          <p:nvSpPr>
            <p:cNvPr id="4356" name="Google Shape;4356;p68"/>
            <p:cNvSpPr/>
            <p:nvPr/>
          </p:nvSpPr>
          <p:spPr>
            <a:xfrm>
              <a:off x="5881241" y="2032998"/>
              <a:ext cx="240126" cy="63575"/>
            </a:xfrm>
            <a:custGeom>
              <a:rect b="b" l="l" r="r" t="t"/>
              <a:pathLst>
                <a:path extrusionOk="0" h="2144" w="8098">
                  <a:moveTo>
                    <a:pt x="0" y="1"/>
                  </a:moveTo>
                  <a:lnTo>
                    <a:pt x="0" y="2144"/>
                  </a:lnTo>
                  <a:lnTo>
                    <a:pt x="7025" y="2144"/>
                  </a:lnTo>
                  <a:lnTo>
                    <a:pt x="8097" y="1072"/>
                  </a:lnTo>
                  <a:lnTo>
                    <a:pt x="702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68"/>
            <p:cNvSpPr/>
            <p:nvPr/>
          </p:nvSpPr>
          <p:spPr>
            <a:xfrm>
              <a:off x="6117784" y="2032998"/>
              <a:ext cx="105266" cy="63575"/>
            </a:xfrm>
            <a:custGeom>
              <a:rect b="b" l="l" r="r" t="t"/>
              <a:pathLst>
                <a:path extrusionOk="0" h="2144" w="3550">
                  <a:moveTo>
                    <a:pt x="1" y="1"/>
                  </a:moveTo>
                  <a:lnTo>
                    <a:pt x="1073" y="1072"/>
                  </a:lnTo>
                  <a:lnTo>
                    <a:pt x="1" y="2144"/>
                  </a:lnTo>
                  <a:lnTo>
                    <a:pt x="3549" y="2144"/>
                  </a:lnTo>
                  <a:lnTo>
                    <a:pt x="35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68"/>
            <p:cNvSpPr/>
            <p:nvPr/>
          </p:nvSpPr>
          <p:spPr>
            <a:xfrm>
              <a:off x="5882635" y="2119851"/>
              <a:ext cx="188590" cy="63605"/>
            </a:xfrm>
            <a:custGeom>
              <a:rect b="b" l="l" r="r" t="t"/>
              <a:pathLst>
                <a:path extrusionOk="0" h="2145" w="6360">
                  <a:moveTo>
                    <a:pt x="1" y="1"/>
                  </a:moveTo>
                  <a:lnTo>
                    <a:pt x="1" y="2144"/>
                  </a:lnTo>
                  <a:lnTo>
                    <a:pt x="5288" y="2144"/>
                  </a:lnTo>
                  <a:lnTo>
                    <a:pt x="6359" y="1072"/>
                  </a:lnTo>
                  <a:lnTo>
                    <a:pt x="528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68"/>
            <p:cNvSpPr/>
            <p:nvPr/>
          </p:nvSpPr>
          <p:spPr>
            <a:xfrm>
              <a:off x="6067670" y="2119851"/>
              <a:ext cx="155379" cy="63605"/>
            </a:xfrm>
            <a:custGeom>
              <a:rect b="b" l="l" r="r" t="t"/>
              <a:pathLst>
                <a:path extrusionOk="0" h="2145" w="5240">
                  <a:moveTo>
                    <a:pt x="0" y="1"/>
                  </a:moveTo>
                  <a:lnTo>
                    <a:pt x="1072" y="1072"/>
                  </a:lnTo>
                  <a:lnTo>
                    <a:pt x="0" y="2144"/>
                  </a:lnTo>
                  <a:lnTo>
                    <a:pt x="5239" y="2144"/>
                  </a:lnTo>
                  <a:lnTo>
                    <a:pt x="52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68"/>
            <p:cNvSpPr/>
            <p:nvPr/>
          </p:nvSpPr>
          <p:spPr>
            <a:xfrm>
              <a:off x="5881923" y="2206023"/>
              <a:ext cx="131390" cy="63575"/>
            </a:xfrm>
            <a:custGeom>
              <a:rect b="b" l="l" r="r" t="t"/>
              <a:pathLst>
                <a:path extrusionOk="0" h="2144" w="4431">
                  <a:moveTo>
                    <a:pt x="1" y="0"/>
                  </a:moveTo>
                  <a:lnTo>
                    <a:pt x="1" y="2143"/>
                  </a:lnTo>
                  <a:lnTo>
                    <a:pt x="3359" y="2143"/>
                  </a:lnTo>
                  <a:lnTo>
                    <a:pt x="4430" y="1072"/>
                  </a:lnTo>
                  <a:lnTo>
                    <a:pt x="33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68"/>
            <p:cNvSpPr/>
            <p:nvPr/>
          </p:nvSpPr>
          <p:spPr>
            <a:xfrm>
              <a:off x="6009046" y="2206023"/>
              <a:ext cx="214002" cy="63575"/>
            </a:xfrm>
            <a:custGeom>
              <a:rect b="b" l="l" r="r" t="t"/>
              <a:pathLst>
                <a:path extrusionOk="0" h="2144" w="7217">
                  <a:moveTo>
                    <a:pt x="1" y="0"/>
                  </a:moveTo>
                  <a:lnTo>
                    <a:pt x="1072" y="1072"/>
                  </a:lnTo>
                  <a:lnTo>
                    <a:pt x="1" y="2143"/>
                  </a:lnTo>
                  <a:lnTo>
                    <a:pt x="7216" y="2143"/>
                  </a:lnTo>
                  <a:lnTo>
                    <a:pt x="721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68"/>
            <p:cNvSpPr/>
            <p:nvPr/>
          </p:nvSpPr>
          <p:spPr>
            <a:xfrm>
              <a:off x="6162293" y="1992759"/>
              <a:ext cx="60758" cy="20490"/>
            </a:xfrm>
            <a:custGeom>
              <a:rect b="b" l="l" r="r" t="t"/>
              <a:pathLst>
                <a:path extrusionOk="0" h="691" w="2049">
                  <a:moveTo>
                    <a:pt x="0" y="0"/>
                  </a:moveTo>
                  <a:lnTo>
                    <a:pt x="0" y="691"/>
                  </a:lnTo>
                  <a:lnTo>
                    <a:pt x="2048" y="691"/>
                  </a:lnTo>
                  <a:lnTo>
                    <a:pt x="204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68"/>
            <p:cNvSpPr/>
            <p:nvPr/>
          </p:nvSpPr>
          <p:spPr>
            <a:xfrm>
              <a:off x="6121342" y="1992759"/>
              <a:ext cx="20490" cy="20490"/>
            </a:xfrm>
            <a:custGeom>
              <a:rect b="b" l="l" r="r" t="t"/>
              <a:pathLst>
                <a:path extrusionOk="0" h="691" w="691">
                  <a:moveTo>
                    <a:pt x="0" y="0"/>
                  </a:moveTo>
                  <a:lnTo>
                    <a:pt x="0"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64" name="Google Shape;4364;p68"/>
          <p:cNvGrpSpPr/>
          <p:nvPr/>
        </p:nvGrpSpPr>
        <p:grpSpPr>
          <a:xfrm>
            <a:off x="6992994" y="1922125"/>
            <a:ext cx="342520" cy="340416"/>
            <a:chOff x="6459594" y="1922125"/>
            <a:chExt cx="342520" cy="340416"/>
          </a:xfrm>
        </p:grpSpPr>
        <p:sp>
          <p:nvSpPr>
            <p:cNvPr id="4365" name="Google Shape;4365;p68"/>
            <p:cNvSpPr/>
            <p:nvPr/>
          </p:nvSpPr>
          <p:spPr>
            <a:xfrm>
              <a:off x="6730059" y="2207417"/>
              <a:ext cx="71344" cy="55124"/>
            </a:xfrm>
            <a:custGeom>
              <a:rect b="b" l="l" r="r" t="t"/>
              <a:pathLst>
                <a:path extrusionOk="0" h="1859" w="2406">
                  <a:moveTo>
                    <a:pt x="0" y="1"/>
                  </a:moveTo>
                  <a:lnTo>
                    <a:pt x="0" y="1858"/>
                  </a:lnTo>
                  <a:lnTo>
                    <a:pt x="2405" y="1858"/>
                  </a:lnTo>
                  <a:lnTo>
                    <a:pt x="24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68"/>
            <p:cNvSpPr/>
            <p:nvPr/>
          </p:nvSpPr>
          <p:spPr>
            <a:xfrm>
              <a:off x="6640359" y="2207417"/>
              <a:ext cx="69239" cy="55124"/>
            </a:xfrm>
            <a:custGeom>
              <a:rect b="b" l="l" r="r" t="t"/>
              <a:pathLst>
                <a:path extrusionOk="0" h="1859" w="2335">
                  <a:moveTo>
                    <a:pt x="1" y="1"/>
                  </a:moveTo>
                  <a:lnTo>
                    <a:pt x="1" y="1858"/>
                  </a:lnTo>
                  <a:lnTo>
                    <a:pt x="2334" y="1858"/>
                  </a:lnTo>
                  <a:lnTo>
                    <a:pt x="23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7" name="Google Shape;4367;p68"/>
            <p:cNvSpPr/>
            <p:nvPr/>
          </p:nvSpPr>
          <p:spPr>
            <a:xfrm>
              <a:off x="6551400" y="2207417"/>
              <a:ext cx="69209" cy="55124"/>
            </a:xfrm>
            <a:custGeom>
              <a:rect b="b" l="l" r="r" t="t"/>
              <a:pathLst>
                <a:path extrusionOk="0" h="1859" w="2334">
                  <a:moveTo>
                    <a:pt x="0" y="1"/>
                  </a:moveTo>
                  <a:lnTo>
                    <a:pt x="0" y="1858"/>
                  </a:lnTo>
                  <a:lnTo>
                    <a:pt x="2334" y="1858"/>
                  </a:lnTo>
                  <a:lnTo>
                    <a:pt x="23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8" name="Google Shape;4368;p68"/>
            <p:cNvSpPr/>
            <p:nvPr/>
          </p:nvSpPr>
          <p:spPr>
            <a:xfrm>
              <a:off x="6460276" y="2207417"/>
              <a:ext cx="72085" cy="55124"/>
            </a:xfrm>
            <a:custGeom>
              <a:rect b="b" l="l" r="r" t="t"/>
              <a:pathLst>
                <a:path extrusionOk="0" h="1859" w="2431">
                  <a:moveTo>
                    <a:pt x="1" y="1"/>
                  </a:moveTo>
                  <a:lnTo>
                    <a:pt x="1" y="1858"/>
                  </a:lnTo>
                  <a:lnTo>
                    <a:pt x="2430" y="1858"/>
                  </a:lnTo>
                  <a:lnTo>
                    <a:pt x="24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68"/>
            <p:cNvSpPr/>
            <p:nvPr/>
          </p:nvSpPr>
          <p:spPr>
            <a:xfrm>
              <a:off x="6635407" y="2032286"/>
              <a:ext cx="78431" cy="155379"/>
            </a:xfrm>
            <a:custGeom>
              <a:rect b="b" l="l" r="r" t="t"/>
              <a:pathLst>
                <a:path extrusionOk="0" h="5240" w="2645">
                  <a:moveTo>
                    <a:pt x="1316" y="0"/>
                  </a:moveTo>
                  <a:cubicBezTo>
                    <a:pt x="596" y="0"/>
                    <a:pt x="1" y="587"/>
                    <a:pt x="1" y="1311"/>
                  </a:cubicBezTo>
                  <a:cubicBezTo>
                    <a:pt x="25" y="1906"/>
                    <a:pt x="453" y="2406"/>
                    <a:pt x="977" y="2549"/>
                  </a:cubicBezTo>
                  <a:lnTo>
                    <a:pt x="977" y="5240"/>
                  </a:lnTo>
                  <a:lnTo>
                    <a:pt x="1668" y="5240"/>
                  </a:lnTo>
                  <a:lnTo>
                    <a:pt x="1668" y="2549"/>
                  </a:lnTo>
                  <a:cubicBezTo>
                    <a:pt x="2216" y="2406"/>
                    <a:pt x="2644" y="1882"/>
                    <a:pt x="2621" y="1263"/>
                  </a:cubicBezTo>
                  <a:cubicBezTo>
                    <a:pt x="2597" y="596"/>
                    <a:pt x="2049" y="25"/>
                    <a:pt x="1358" y="1"/>
                  </a:cubicBezTo>
                  <a:cubicBezTo>
                    <a:pt x="1344" y="0"/>
                    <a:pt x="1330" y="0"/>
                    <a:pt x="13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68"/>
            <p:cNvSpPr/>
            <p:nvPr/>
          </p:nvSpPr>
          <p:spPr>
            <a:xfrm>
              <a:off x="6547841" y="1922125"/>
              <a:ext cx="78431" cy="265538"/>
            </a:xfrm>
            <a:custGeom>
              <a:rect b="b" l="l" r="r" t="t"/>
              <a:pathLst>
                <a:path extrusionOk="0" h="8955" w="2645">
                  <a:moveTo>
                    <a:pt x="1338" y="0"/>
                  </a:moveTo>
                  <a:cubicBezTo>
                    <a:pt x="596" y="0"/>
                    <a:pt x="1" y="587"/>
                    <a:pt x="1" y="1311"/>
                  </a:cubicBezTo>
                  <a:cubicBezTo>
                    <a:pt x="1" y="1906"/>
                    <a:pt x="430" y="2406"/>
                    <a:pt x="977" y="2549"/>
                  </a:cubicBezTo>
                  <a:lnTo>
                    <a:pt x="977" y="8955"/>
                  </a:lnTo>
                  <a:lnTo>
                    <a:pt x="1668" y="8955"/>
                  </a:lnTo>
                  <a:lnTo>
                    <a:pt x="1668" y="2549"/>
                  </a:lnTo>
                  <a:cubicBezTo>
                    <a:pt x="2240" y="2406"/>
                    <a:pt x="2644" y="1858"/>
                    <a:pt x="2621" y="1239"/>
                  </a:cubicBezTo>
                  <a:cubicBezTo>
                    <a:pt x="2597" y="596"/>
                    <a:pt x="2049" y="25"/>
                    <a:pt x="1382" y="1"/>
                  </a:cubicBezTo>
                  <a:cubicBezTo>
                    <a:pt x="1367" y="0"/>
                    <a:pt x="1353" y="0"/>
                    <a:pt x="13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68"/>
            <p:cNvSpPr/>
            <p:nvPr/>
          </p:nvSpPr>
          <p:spPr>
            <a:xfrm>
              <a:off x="6459594" y="2009631"/>
              <a:ext cx="78401" cy="178034"/>
            </a:xfrm>
            <a:custGeom>
              <a:rect b="b" l="l" r="r" t="t"/>
              <a:pathLst>
                <a:path extrusionOk="0" h="6004" w="2644">
                  <a:moveTo>
                    <a:pt x="1296" y="0"/>
                  </a:moveTo>
                  <a:cubicBezTo>
                    <a:pt x="574" y="0"/>
                    <a:pt x="0" y="579"/>
                    <a:pt x="0" y="1312"/>
                  </a:cubicBezTo>
                  <a:cubicBezTo>
                    <a:pt x="24" y="1908"/>
                    <a:pt x="429" y="2408"/>
                    <a:pt x="977" y="2551"/>
                  </a:cubicBezTo>
                  <a:lnTo>
                    <a:pt x="977" y="6004"/>
                  </a:lnTo>
                  <a:lnTo>
                    <a:pt x="1667" y="6004"/>
                  </a:lnTo>
                  <a:lnTo>
                    <a:pt x="1667" y="2551"/>
                  </a:lnTo>
                  <a:cubicBezTo>
                    <a:pt x="2239" y="2408"/>
                    <a:pt x="2644" y="1860"/>
                    <a:pt x="2620" y="1241"/>
                  </a:cubicBezTo>
                  <a:cubicBezTo>
                    <a:pt x="2596" y="598"/>
                    <a:pt x="2048" y="27"/>
                    <a:pt x="1381" y="3"/>
                  </a:cubicBezTo>
                  <a:cubicBezTo>
                    <a:pt x="1353" y="1"/>
                    <a:pt x="1324" y="0"/>
                    <a:pt x="12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68"/>
            <p:cNvSpPr/>
            <p:nvPr/>
          </p:nvSpPr>
          <p:spPr>
            <a:xfrm>
              <a:off x="6723684" y="1951066"/>
              <a:ext cx="78431" cy="236597"/>
            </a:xfrm>
            <a:custGeom>
              <a:rect b="b" l="l" r="r" t="t"/>
              <a:pathLst>
                <a:path extrusionOk="0" h="7979" w="2645">
                  <a:moveTo>
                    <a:pt x="1315" y="0"/>
                  </a:moveTo>
                  <a:cubicBezTo>
                    <a:pt x="596" y="0"/>
                    <a:pt x="1" y="587"/>
                    <a:pt x="1" y="1311"/>
                  </a:cubicBezTo>
                  <a:cubicBezTo>
                    <a:pt x="25" y="1882"/>
                    <a:pt x="406" y="2406"/>
                    <a:pt x="977" y="2573"/>
                  </a:cubicBezTo>
                  <a:lnTo>
                    <a:pt x="977" y="7979"/>
                  </a:lnTo>
                  <a:lnTo>
                    <a:pt x="1668" y="7979"/>
                  </a:lnTo>
                  <a:lnTo>
                    <a:pt x="1668" y="2573"/>
                  </a:lnTo>
                  <a:cubicBezTo>
                    <a:pt x="2216" y="2406"/>
                    <a:pt x="2644" y="1882"/>
                    <a:pt x="2620" y="1263"/>
                  </a:cubicBezTo>
                  <a:cubicBezTo>
                    <a:pt x="2597" y="596"/>
                    <a:pt x="2049" y="25"/>
                    <a:pt x="1358" y="1"/>
                  </a:cubicBezTo>
                  <a:cubicBezTo>
                    <a:pt x="1344" y="1"/>
                    <a:pt x="1330" y="0"/>
                    <a:pt x="13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73" name="Google Shape;4373;p68"/>
          <p:cNvGrpSpPr/>
          <p:nvPr/>
        </p:nvGrpSpPr>
        <p:grpSpPr>
          <a:xfrm>
            <a:off x="7731516" y="1932029"/>
            <a:ext cx="341093" cy="340384"/>
            <a:chOff x="7045716" y="1932029"/>
            <a:chExt cx="341093" cy="340384"/>
          </a:xfrm>
        </p:grpSpPr>
        <p:sp>
          <p:nvSpPr>
            <p:cNvPr id="4374" name="Google Shape;4374;p68"/>
            <p:cNvSpPr/>
            <p:nvPr/>
          </p:nvSpPr>
          <p:spPr>
            <a:xfrm>
              <a:off x="7157982" y="2043584"/>
              <a:ext cx="116564" cy="116564"/>
            </a:xfrm>
            <a:custGeom>
              <a:rect b="b" l="l" r="r" t="t"/>
              <a:pathLst>
                <a:path extrusionOk="0" h="3931" w="3931">
                  <a:moveTo>
                    <a:pt x="2787" y="882"/>
                  </a:moveTo>
                  <a:lnTo>
                    <a:pt x="2787" y="1549"/>
                  </a:lnTo>
                  <a:lnTo>
                    <a:pt x="1096" y="1549"/>
                  </a:lnTo>
                  <a:lnTo>
                    <a:pt x="1096" y="882"/>
                  </a:lnTo>
                  <a:close/>
                  <a:moveTo>
                    <a:pt x="2787" y="2358"/>
                  </a:moveTo>
                  <a:lnTo>
                    <a:pt x="2787" y="3049"/>
                  </a:lnTo>
                  <a:lnTo>
                    <a:pt x="1096" y="3049"/>
                  </a:lnTo>
                  <a:lnTo>
                    <a:pt x="1096" y="2358"/>
                  </a:lnTo>
                  <a:close/>
                  <a:moveTo>
                    <a:pt x="1953" y="1"/>
                  </a:moveTo>
                  <a:cubicBezTo>
                    <a:pt x="882" y="1"/>
                    <a:pt x="1" y="906"/>
                    <a:pt x="1" y="1977"/>
                  </a:cubicBezTo>
                  <a:cubicBezTo>
                    <a:pt x="1" y="3049"/>
                    <a:pt x="882" y="3930"/>
                    <a:pt x="1953" y="3930"/>
                  </a:cubicBezTo>
                  <a:cubicBezTo>
                    <a:pt x="3025" y="3930"/>
                    <a:pt x="3930" y="3049"/>
                    <a:pt x="3930" y="1977"/>
                  </a:cubicBezTo>
                  <a:cubicBezTo>
                    <a:pt x="3930" y="906"/>
                    <a:pt x="3025" y="1"/>
                    <a:pt x="19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68"/>
            <p:cNvSpPr/>
            <p:nvPr/>
          </p:nvSpPr>
          <p:spPr>
            <a:xfrm>
              <a:off x="7045716" y="1932029"/>
              <a:ext cx="341093" cy="160301"/>
            </a:xfrm>
            <a:custGeom>
              <a:rect b="b" l="l" r="r" t="t"/>
              <a:pathLst>
                <a:path extrusionOk="0" h="5406" w="11503">
                  <a:moveTo>
                    <a:pt x="5739" y="0"/>
                  </a:moveTo>
                  <a:cubicBezTo>
                    <a:pt x="4192" y="0"/>
                    <a:pt x="2763" y="595"/>
                    <a:pt x="1667" y="1691"/>
                  </a:cubicBezTo>
                  <a:cubicBezTo>
                    <a:pt x="643" y="2691"/>
                    <a:pt x="48" y="4001"/>
                    <a:pt x="0" y="5406"/>
                  </a:cubicBezTo>
                  <a:lnTo>
                    <a:pt x="1572" y="5406"/>
                  </a:lnTo>
                  <a:cubicBezTo>
                    <a:pt x="1762" y="3263"/>
                    <a:pt x="3549" y="1572"/>
                    <a:pt x="5739" y="1572"/>
                  </a:cubicBezTo>
                  <a:cubicBezTo>
                    <a:pt x="7954" y="1572"/>
                    <a:pt x="9740" y="3263"/>
                    <a:pt x="9907" y="5406"/>
                  </a:cubicBezTo>
                  <a:lnTo>
                    <a:pt x="11503" y="5406"/>
                  </a:lnTo>
                  <a:cubicBezTo>
                    <a:pt x="11407" y="4001"/>
                    <a:pt x="10836" y="2691"/>
                    <a:pt x="9812" y="1691"/>
                  </a:cubicBezTo>
                  <a:cubicBezTo>
                    <a:pt x="8740" y="619"/>
                    <a:pt x="7287" y="0"/>
                    <a:pt x="57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68"/>
            <p:cNvSpPr/>
            <p:nvPr/>
          </p:nvSpPr>
          <p:spPr>
            <a:xfrm>
              <a:off x="7045716" y="2112082"/>
              <a:ext cx="341093" cy="160331"/>
            </a:xfrm>
            <a:custGeom>
              <a:rect b="b" l="l" r="r" t="t"/>
              <a:pathLst>
                <a:path extrusionOk="0" h="5407" w="11503">
                  <a:moveTo>
                    <a:pt x="0" y="1"/>
                  </a:moveTo>
                  <a:cubicBezTo>
                    <a:pt x="95" y="1382"/>
                    <a:pt x="667" y="2692"/>
                    <a:pt x="1667" y="3716"/>
                  </a:cubicBezTo>
                  <a:cubicBezTo>
                    <a:pt x="2739" y="4787"/>
                    <a:pt x="4192" y="5407"/>
                    <a:pt x="5739" y="5407"/>
                  </a:cubicBezTo>
                  <a:cubicBezTo>
                    <a:pt x="7287" y="5407"/>
                    <a:pt x="8716" y="4811"/>
                    <a:pt x="9836" y="3716"/>
                  </a:cubicBezTo>
                  <a:cubicBezTo>
                    <a:pt x="10836" y="2692"/>
                    <a:pt x="11431" y="1382"/>
                    <a:pt x="11503" y="1"/>
                  </a:cubicBezTo>
                  <a:lnTo>
                    <a:pt x="9907" y="1"/>
                  </a:lnTo>
                  <a:cubicBezTo>
                    <a:pt x="9740" y="2144"/>
                    <a:pt x="7954" y="3835"/>
                    <a:pt x="5739" y="3835"/>
                  </a:cubicBezTo>
                  <a:cubicBezTo>
                    <a:pt x="3549" y="3835"/>
                    <a:pt x="1762" y="2144"/>
                    <a:pt x="1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68"/>
            <p:cNvSpPr/>
            <p:nvPr/>
          </p:nvSpPr>
          <p:spPr>
            <a:xfrm>
              <a:off x="7226480" y="1999104"/>
              <a:ext cx="93939" cy="206233"/>
            </a:xfrm>
            <a:custGeom>
              <a:rect b="b" l="l" r="r" t="t"/>
              <a:pathLst>
                <a:path extrusionOk="0" h="6955" w="3168">
                  <a:moveTo>
                    <a:pt x="1" y="0"/>
                  </a:moveTo>
                  <a:lnTo>
                    <a:pt x="1" y="858"/>
                  </a:lnTo>
                  <a:cubicBezTo>
                    <a:pt x="1310" y="1025"/>
                    <a:pt x="2311" y="2144"/>
                    <a:pt x="2311" y="3477"/>
                  </a:cubicBezTo>
                  <a:cubicBezTo>
                    <a:pt x="2311" y="4811"/>
                    <a:pt x="1287" y="5906"/>
                    <a:pt x="1" y="6097"/>
                  </a:cubicBezTo>
                  <a:lnTo>
                    <a:pt x="1" y="6954"/>
                  </a:lnTo>
                  <a:cubicBezTo>
                    <a:pt x="1763" y="6788"/>
                    <a:pt x="3168" y="5287"/>
                    <a:pt x="3168" y="3477"/>
                  </a:cubicBezTo>
                  <a:cubicBezTo>
                    <a:pt x="3168" y="1667"/>
                    <a:pt x="1763" y="167"/>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68"/>
            <p:cNvSpPr/>
            <p:nvPr/>
          </p:nvSpPr>
          <p:spPr>
            <a:xfrm>
              <a:off x="7112079" y="1999104"/>
              <a:ext cx="93257" cy="206233"/>
            </a:xfrm>
            <a:custGeom>
              <a:rect b="b" l="l" r="r" t="t"/>
              <a:pathLst>
                <a:path extrusionOk="0" h="6955" w="3145">
                  <a:moveTo>
                    <a:pt x="3144" y="0"/>
                  </a:moveTo>
                  <a:cubicBezTo>
                    <a:pt x="1406" y="167"/>
                    <a:pt x="1" y="1667"/>
                    <a:pt x="1" y="3477"/>
                  </a:cubicBezTo>
                  <a:cubicBezTo>
                    <a:pt x="1" y="5287"/>
                    <a:pt x="1406" y="6788"/>
                    <a:pt x="3144" y="6954"/>
                  </a:cubicBezTo>
                  <a:lnTo>
                    <a:pt x="3144" y="6097"/>
                  </a:lnTo>
                  <a:cubicBezTo>
                    <a:pt x="1834" y="5906"/>
                    <a:pt x="858" y="4811"/>
                    <a:pt x="858" y="3477"/>
                  </a:cubicBezTo>
                  <a:cubicBezTo>
                    <a:pt x="858" y="2144"/>
                    <a:pt x="1882" y="1025"/>
                    <a:pt x="3144" y="858"/>
                  </a:cubicBezTo>
                  <a:lnTo>
                    <a:pt x="31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79" name="Google Shape;4379;p68"/>
          <p:cNvGrpSpPr/>
          <p:nvPr/>
        </p:nvGrpSpPr>
        <p:grpSpPr>
          <a:xfrm>
            <a:off x="7730804" y="2458104"/>
            <a:ext cx="340381" cy="341128"/>
            <a:chOff x="7045004" y="2458104"/>
            <a:chExt cx="340381" cy="341128"/>
          </a:xfrm>
        </p:grpSpPr>
        <p:sp>
          <p:nvSpPr>
            <p:cNvPr id="4380" name="Google Shape;4380;p68"/>
            <p:cNvSpPr/>
            <p:nvPr/>
          </p:nvSpPr>
          <p:spPr>
            <a:xfrm>
              <a:off x="7184106" y="2501901"/>
              <a:ext cx="63605" cy="129967"/>
            </a:xfrm>
            <a:custGeom>
              <a:rect b="b" l="l" r="r" t="t"/>
              <a:pathLst>
                <a:path extrusionOk="0" h="4383" w="2145">
                  <a:moveTo>
                    <a:pt x="1" y="0"/>
                  </a:moveTo>
                  <a:lnTo>
                    <a:pt x="1" y="4382"/>
                  </a:lnTo>
                  <a:lnTo>
                    <a:pt x="2144" y="4382"/>
                  </a:lnTo>
                  <a:lnTo>
                    <a:pt x="21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68"/>
            <p:cNvSpPr/>
            <p:nvPr/>
          </p:nvSpPr>
          <p:spPr>
            <a:xfrm>
              <a:off x="7270960" y="2458104"/>
              <a:ext cx="63605" cy="129255"/>
            </a:xfrm>
            <a:custGeom>
              <a:rect b="b" l="l" r="r" t="t"/>
              <a:pathLst>
                <a:path extrusionOk="0" h="4359" w="2145">
                  <a:moveTo>
                    <a:pt x="1" y="1"/>
                  </a:moveTo>
                  <a:lnTo>
                    <a:pt x="1" y="4359"/>
                  </a:lnTo>
                  <a:lnTo>
                    <a:pt x="2144" y="4359"/>
                  </a:lnTo>
                  <a:lnTo>
                    <a:pt x="21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68"/>
            <p:cNvSpPr/>
            <p:nvPr/>
          </p:nvSpPr>
          <p:spPr>
            <a:xfrm>
              <a:off x="7097964" y="2544957"/>
              <a:ext cx="63575" cy="129967"/>
            </a:xfrm>
            <a:custGeom>
              <a:rect b="b" l="l" r="r" t="t"/>
              <a:pathLst>
                <a:path extrusionOk="0" h="4383" w="2144">
                  <a:moveTo>
                    <a:pt x="0" y="1"/>
                  </a:moveTo>
                  <a:lnTo>
                    <a:pt x="0" y="4383"/>
                  </a:lnTo>
                  <a:lnTo>
                    <a:pt x="2144" y="4383"/>
                  </a:lnTo>
                  <a:lnTo>
                    <a:pt x="21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68"/>
            <p:cNvSpPr/>
            <p:nvPr/>
          </p:nvSpPr>
          <p:spPr>
            <a:xfrm>
              <a:off x="7045004" y="2607821"/>
              <a:ext cx="340381" cy="139130"/>
            </a:xfrm>
            <a:custGeom>
              <a:rect b="b" l="l" r="r" t="t"/>
              <a:pathLst>
                <a:path extrusionOk="0" h="4692" w="11479">
                  <a:moveTo>
                    <a:pt x="7621" y="0"/>
                  </a:moveTo>
                  <a:lnTo>
                    <a:pt x="7621" y="4025"/>
                  </a:lnTo>
                  <a:lnTo>
                    <a:pt x="6835" y="4025"/>
                  </a:lnTo>
                  <a:lnTo>
                    <a:pt x="6835" y="1453"/>
                  </a:lnTo>
                  <a:lnTo>
                    <a:pt x="4692" y="1453"/>
                  </a:lnTo>
                  <a:lnTo>
                    <a:pt x="4692" y="4025"/>
                  </a:lnTo>
                  <a:lnTo>
                    <a:pt x="3930" y="4025"/>
                  </a:lnTo>
                  <a:lnTo>
                    <a:pt x="3930" y="2906"/>
                  </a:lnTo>
                  <a:lnTo>
                    <a:pt x="1786" y="2906"/>
                  </a:lnTo>
                  <a:lnTo>
                    <a:pt x="1786" y="4025"/>
                  </a:lnTo>
                  <a:lnTo>
                    <a:pt x="0" y="4025"/>
                  </a:lnTo>
                  <a:lnTo>
                    <a:pt x="0" y="4692"/>
                  </a:lnTo>
                  <a:lnTo>
                    <a:pt x="11479" y="4692"/>
                  </a:lnTo>
                  <a:lnTo>
                    <a:pt x="11479" y="4025"/>
                  </a:lnTo>
                  <a:lnTo>
                    <a:pt x="9764" y="4025"/>
                  </a:lnTo>
                  <a:lnTo>
                    <a:pt x="97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68"/>
            <p:cNvSpPr/>
            <p:nvPr/>
          </p:nvSpPr>
          <p:spPr>
            <a:xfrm>
              <a:off x="7107839" y="2778712"/>
              <a:ext cx="43115" cy="20520"/>
            </a:xfrm>
            <a:custGeom>
              <a:rect b="b" l="l" r="r" t="t"/>
              <a:pathLst>
                <a:path extrusionOk="0" h="692" w="1454">
                  <a:moveTo>
                    <a:pt x="1" y="1"/>
                  </a:moveTo>
                  <a:lnTo>
                    <a:pt x="1" y="691"/>
                  </a:lnTo>
                  <a:lnTo>
                    <a:pt x="1454" y="691"/>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68"/>
            <p:cNvSpPr/>
            <p:nvPr/>
          </p:nvSpPr>
          <p:spPr>
            <a:xfrm>
              <a:off x="7194010" y="2778712"/>
              <a:ext cx="43085" cy="20520"/>
            </a:xfrm>
            <a:custGeom>
              <a:rect b="b" l="l" r="r" t="t"/>
              <a:pathLst>
                <a:path extrusionOk="0" h="692" w="1453">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68"/>
            <p:cNvSpPr/>
            <p:nvPr/>
          </p:nvSpPr>
          <p:spPr>
            <a:xfrm>
              <a:off x="7281576" y="2778712"/>
              <a:ext cx="43085" cy="20520"/>
            </a:xfrm>
            <a:custGeom>
              <a:rect b="b" l="l" r="r" t="t"/>
              <a:pathLst>
                <a:path extrusionOk="0" h="692" w="1453">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87" name="Google Shape;4387;p68"/>
          <p:cNvGrpSpPr/>
          <p:nvPr/>
        </p:nvGrpSpPr>
        <p:grpSpPr>
          <a:xfrm>
            <a:off x="6992994" y="2439037"/>
            <a:ext cx="342519" cy="341126"/>
            <a:chOff x="6459594" y="2439037"/>
            <a:chExt cx="342519" cy="341126"/>
          </a:xfrm>
        </p:grpSpPr>
        <p:sp>
          <p:nvSpPr>
            <p:cNvPr id="4388" name="Google Shape;4388;p68"/>
            <p:cNvSpPr/>
            <p:nvPr/>
          </p:nvSpPr>
          <p:spPr>
            <a:xfrm>
              <a:off x="6473709" y="2452469"/>
              <a:ext cx="146898" cy="146898"/>
            </a:xfrm>
            <a:custGeom>
              <a:rect b="b" l="l" r="r" t="t"/>
              <a:pathLst>
                <a:path extrusionOk="0" h="4954" w="4954">
                  <a:moveTo>
                    <a:pt x="4954" y="0"/>
                  </a:moveTo>
                  <a:cubicBezTo>
                    <a:pt x="2287" y="191"/>
                    <a:pt x="191" y="2286"/>
                    <a:pt x="0" y="4954"/>
                  </a:cubicBezTo>
                  <a:lnTo>
                    <a:pt x="4954" y="4954"/>
                  </a:lnTo>
                  <a:lnTo>
                    <a:pt x="4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68"/>
            <p:cNvSpPr/>
            <p:nvPr/>
          </p:nvSpPr>
          <p:spPr>
            <a:xfrm>
              <a:off x="6641782" y="2439037"/>
              <a:ext cx="160331" cy="161043"/>
            </a:xfrm>
            <a:custGeom>
              <a:rect b="b" l="l" r="r" t="t"/>
              <a:pathLst>
                <a:path extrusionOk="0" h="5431" w="5407">
                  <a:moveTo>
                    <a:pt x="2810" y="2120"/>
                  </a:moveTo>
                  <a:lnTo>
                    <a:pt x="2810" y="2811"/>
                  </a:lnTo>
                  <a:lnTo>
                    <a:pt x="977" y="2811"/>
                  </a:lnTo>
                  <a:lnTo>
                    <a:pt x="977" y="2120"/>
                  </a:lnTo>
                  <a:close/>
                  <a:moveTo>
                    <a:pt x="2810" y="3740"/>
                  </a:moveTo>
                  <a:lnTo>
                    <a:pt x="2810" y="4406"/>
                  </a:lnTo>
                  <a:lnTo>
                    <a:pt x="977" y="4406"/>
                  </a:lnTo>
                  <a:lnTo>
                    <a:pt x="977" y="3740"/>
                  </a:lnTo>
                  <a:close/>
                  <a:moveTo>
                    <a:pt x="0" y="1"/>
                  </a:moveTo>
                  <a:lnTo>
                    <a:pt x="0" y="5431"/>
                  </a:lnTo>
                  <a:lnTo>
                    <a:pt x="5406" y="5431"/>
                  </a:lnTo>
                  <a:cubicBezTo>
                    <a:pt x="5239" y="2501"/>
                    <a:pt x="2882" y="144"/>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68"/>
            <p:cNvSpPr/>
            <p:nvPr/>
          </p:nvSpPr>
          <p:spPr>
            <a:xfrm>
              <a:off x="6641782" y="2619119"/>
              <a:ext cx="146187" cy="146898"/>
            </a:xfrm>
            <a:custGeom>
              <a:rect b="b" l="l" r="r" t="t"/>
              <a:pathLst>
                <a:path extrusionOk="0" h="4954" w="4930">
                  <a:moveTo>
                    <a:pt x="0" y="0"/>
                  </a:moveTo>
                  <a:lnTo>
                    <a:pt x="0" y="4954"/>
                  </a:lnTo>
                  <a:cubicBezTo>
                    <a:pt x="2644" y="4763"/>
                    <a:pt x="4763" y="2668"/>
                    <a:pt x="4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68"/>
            <p:cNvSpPr/>
            <p:nvPr/>
          </p:nvSpPr>
          <p:spPr>
            <a:xfrm>
              <a:off x="6459594" y="2619119"/>
              <a:ext cx="161013" cy="161043"/>
            </a:xfrm>
            <a:custGeom>
              <a:rect b="b" l="l" r="r" t="t"/>
              <a:pathLst>
                <a:path extrusionOk="0" h="5431" w="5430">
                  <a:moveTo>
                    <a:pt x="4430" y="1001"/>
                  </a:moveTo>
                  <a:lnTo>
                    <a:pt x="4430" y="1668"/>
                  </a:lnTo>
                  <a:lnTo>
                    <a:pt x="2596" y="1668"/>
                  </a:lnTo>
                  <a:lnTo>
                    <a:pt x="2596" y="1001"/>
                  </a:lnTo>
                  <a:close/>
                  <a:moveTo>
                    <a:pt x="4430" y="2620"/>
                  </a:moveTo>
                  <a:lnTo>
                    <a:pt x="4430" y="3311"/>
                  </a:lnTo>
                  <a:lnTo>
                    <a:pt x="2596" y="3311"/>
                  </a:lnTo>
                  <a:lnTo>
                    <a:pt x="2596" y="2620"/>
                  </a:lnTo>
                  <a:close/>
                  <a:moveTo>
                    <a:pt x="0" y="0"/>
                  </a:moveTo>
                  <a:cubicBezTo>
                    <a:pt x="191" y="2930"/>
                    <a:pt x="2501" y="5240"/>
                    <a:pt x="5430" y="5430"/>
                  </a:cubicBezTo>
                  <a:lnTo>
                    <a:pt x="54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92" name="Google Shape;4392;p68"/>
          <p:cNvSpPr/>
          <p:nvPr/>
        </p:nvSpPr>
        <p:spPr>
          <a:xfrm>
            <a:off x="6263635" y="2487786"/>
            <a:ext cx="339699" cy="297296"/>
          </a:xfrm>
          <a:custGeom>
            <a:rect b="b" l="l" r="r" t="t"/>
            <a:pathLst>
              <a:path extrusionOk="0" h="10026" w="11456">
                <a:moveTo>
                  <a:pt x="5716" y="0"/>
                </a:moveTo>
                <a:cubicBezTo>
                  <a:pt x="5073" y="0"/>
                  <a:pt x="4573" y="500"/>
                  <a:pt x="4573" y="1143"/>
                </a:cubicBezTo>
                <a:lnTo>
                  <a:pt x="4573" y="1286"/>
                </a:lnTo>
                <a:lnTo>
                  <a:pt x="2668" y="3215"/>
                </a:lnTo>
                <a:cubicBezTo>
                  <a:pt x="2567" y="3181"/>
                  <a:pt x="2466" y="3148"/>
                  <a:pt x="2348" y="3148"/>
                </a:cubicBezTo>
                <a:cubicBezTo>
                  <a:pt x="2299" y="3148"/>
                  <a:pt x="2247" y="3153"/>
                  <a:pt x="2192" y="3167"/>
                </a:cubicBezTo>
                <a:cubicBezTo>
                  <a:pt x="1620" y="3191"/>
                  <a:pt x="1191" y="3667"/>
                  <a:pt x="1144" y="4239"/>
                </a:cubicBezTo>
                <a:cubicBezTo>
                  <a:pt x="1120" y="4787"/>
                  <a:pt x="1501" y="5311"/>
                  <a:pt x="2049" y="5430"/>
                </a:cubicBezTo>
                <a:lnTo>
                  <a:pt x="1" y="9978"/>
                </a:lnTo>
                <a:lnTo>
                  <a:pt x="2739" y="9978"/>
                </a:lnTo>
                <a:lnTo>
                  <a:pt x="3454" y="7382"/>
                </a:lnTo>
                <a:lnTo>
                  <a:pt x="2549" y="5406"/>
                </a:lnTo>
                <a:cubicBezTo>
                  <a:pt x="3049" y="5287"/>
                  <a:pt x="3454" y="4858"/>
                  <a:pt x="3454" y="4310"/>
                </a:cubicBezTo>
                <a:cubicBezTo>
                  <a:pt x="3454" y="4072"/>
                  <a:pt x="3359" y="3834"/>
                  <a:pt x="3239" y="3667"/>
                </a:cubicBezTo>
                <a:lnTo>
                  <a:pt x="4907" y="1953"/>
                </a:lnTo>
                <a:cubicBezTo>
                  <a:pt x="5073" y="2143"/>
                  <a:pt x="5311" y="2262"/>
                  <a:pt x="5549" y="2310"/>
                </a:cubicBezTo>
                <a:lnTo>
                  <a:pt x="3406" y="10002"/>
                </a:lnTo>
                <a:lnTo>
                  <a:pt x="8026" y="10002"/>
                </a:lnTo>
                <a:lnTo>
                  <a:pt x="5883" y="2310"/>
                </a:lnTo>
                <a:cubicBezTo>
                  <a:pt x="6192" y="2262"/>
                  <a:pt x="6454" y="2120"/>
                  <a:pt x="6597" y="1881"/>
                </a:cubicBezTo>
                <a:lnTo>
                  <a:pt x="8050" y="2882"/>
                </a:lnTo>
                <a:cubicBezTo>
                  <a:pt x="8026" y="3001"/>
                  <a:pt x="8002" y="3120"/>
                  <a:pt x="8002" y="3239"/>
                </a:cubicBezTo>
                <a:cubicBezTo>
                  <a:pt x="8002" y="3787"/>
                  <a:pt x="8383" y="4263"/>
                  <a:pt x="8931" y="4382"/>
                </a:cubicBezTo>
                <a:lnTo>
                  <a:pt x="7907" y="7121"/>
                </a:lnTo>
                <a:lnTo>
                  <a:pt x="8717" y="10026"/>
                </a:lnTo>
                <a:lnTo>
                  <a:pt x="11455" y="10026"/>
                </a:lnTo>
                <a:lnTo>
                  <a:pt x="9407" y="4287"/>
                </a:lnTo>
                <a:cubicBezTo>
                  <a:pt x="9931" y="4168"/>
                  <a:pt x="10360" y="3691"/>
                  <a:pt x="10289" y="3096"/>
                </a:cubicBezTo>
                <a:cubicBezTo>
                  <a:pt x="10265" y="2524"/>
                  <a:pt x="9788" y="2048"/>
                  <a:pt x="9217" y="2024"/>
                </a:cubicBezTo>
                <a:cubicBezTo>
                  <a:pt x="8955" y="2024"/>
                  <a:pt x="8693" y="2096"/>
                  <a:pt x="8479" y="2262"/>
                </a:cubicBezTo>
                <a:lnTo>
                  <a:pt x="6835" y="1143"/>
                </a:lnTo>
                <a:cubicBezTo>
                  <a:pt x="6835" y="500"/>
                  <a:pt x="6335" y="0"/>
                  <a:pt x="57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93" name="Google Shape;4393;p68"/>
          <p:cNvGrpSpPr/>
          <p:nvPr/>
        </p:nvGrpSpPr>
        <p:grpSpPr>
          <a:xfrm>
            <a:off x="5518768" y="2458104"/>
            <a:ext cx="341809" cy="342550"/>
            <a:chOff x="5290168" y="2458104"/>
            <a:chExt cx="341809" cy="342550"/>
          </a:xfrm>
        </p:grpSpPr>
        <p:sp>
          <p:nvSpPr>
            <p:cNvPr id="4394" name="Google Shape;4394;p68"/>
            <p:cNvSpPr/>
            <p:nvPr/>
          </p:nvSpPr>
          <p:spPr>
            <a:xfrm>
              <a:off x="5290168" y="2625465"/>
              <a:ext cx="89699" cy="64287"/>
            </a:xfrm>
            <a:custGeom>
              <a:rect b="b" l="l" r="r" t="t"/>
              <a:pathLst>
                <a:path extrusionOk="0" h="2168" w="3025">
                  <a:moveTo>
                    <a:pt x="1191" y="1"/>
                  </a:moveTo>
                  <a:lnTo>
                    <a:pt x="1191" y="501"/>
                  </a:lnTo>
                  <a:lnTo>
                    <a:pt x="0" y="501"/>
                  </a:lnTo>
                  <a:lnTo>
                    <a:pt x="0" y="2168"/>
                  </a:lnTo>
                  <a:lnTo>
                    <a:pt x="3025" y="2168"/>
                  </a:lnTo>
                  <a:lnTo>
                    <a:pt x="3025" y="501"/>
                  </a:lnTo>
                  <a:lnTo>
                    <a:pt x="1882" y="501"/>
                  </a:lnTo>
                  <a:lnTo>
                    <a:pt x="1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68"/>
            <p:cNvSpPr/>
            <p:nvPr/>
          </p:nvSpPr>
          <p:spPr>
            <a:xfrm>
              <a:off x="5407386" y="2458104"/>
              <a:ext cx="105948" cy="57941"/>
            </a:xfrm>
            <a:custGeom>
              <a:rect b="b" l="l" r="r" t="t"/>
              <a:pathLst>
                <a:path extrusionOk="0" h="1954" w="3573">
                  <a:moveTo>
                    <a:pt x="1" y="1"/>
                  </a:moveTo>
                  <a:lnTo>
                    <a:pt x="1" y="1954"/>
                  </a:lnTo>
                  <a:lnTo>
                    <a:pt x="3573" y="1954"/>
                  </a:lnTo>
                  <a:lnTo>
                    <a:pt x="357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68"/>
            <p:cNvSpPr/>
            <p:nvPr/>
          </p:nvSpPr>
          <p:spPr>
            <a:xfrm>
              <a:off x="5290168" y="2535794"/>
              <a:ext cx="341804" cy="68527"/>
            </a:xfrm>
            <a:custGeom>
              <a:rect b="b" l="l" r="r" t="t"/>
              <a:pathLst>
                <a:path extrusionOk="0" h="2311" w="11527">
                  <a:moveTo>
                    <a:pt x="5406" y="0"/>
                  </a:moveTo>
                  <a:lnTo>
                    <a:pt x="5406" y="596"/>
                  </a:lnTo>
                  <a:lnTo>
                    <a:pt x="4216" y="596"/>
                  </a:lnTo>
                  <a:lnTo>
                    <a:pt x="4216" y="1120"/>
                  </a:lnTo>
                  <a:lnTo>
                    <a:pt x="3025" y="1120"/>
                  </a:lnTo>
                  <a:lnTo>
                    <a:pt x="3025" y="596"/>
                  </a:lnTo>
                  <a:lnTo>
                    <a:pt x="0" y="596"/>
                  </a:lnTo>
                  <a:lnTo>
                    <a:pt x="0" y="2310"/>
                  </a:lnTo>
                  <a:lnTo>
                    <a:pt x="3025" y="2310"/>
                  </a:lnTo>
                  <a:lnTo>
                    <a:pt x="3025" y="1810"/>
                  </a:lnTo>
                  <a:lnTo>
                    <a:pt x="4216" y="1810"/>
                  </a:lnTo>
                  <a:lnTo>
                    <a:pt x="4216" y="2310"/>
                  </a:lnTo>
                  <a:lnTo>
                    <a:pt x="7264" y="2310"/>
                  </a:lnTo>
                  <a:lnTo>
                    <a:pt x="7264" y="1810"/>
                  </a:lnTo>
                  <a:lnTo>
                    <a:pt x="8478" y="1810"/>
                  </a:lnTo>
                  <a:lnTo>
                    <a:pt x="8478" y="2310"/>
                  </a:lnTo>
                  <a:lnTo>
                    <a:pt x="11527" y="2310"/>
                  </a:lnTo>
                  <a:lnTo>
                    <a:pt x="11527" y="596"/>
                  </a:lnTo>
                  <a:lnTo>
                    <a:pt x="8455" y="596"/>
                  </a:lnTo>
                  <a:lnTo>
                    <a:pt x="8455" y="1120"/>
                  </a:lnTo>
                  <a:lnTo>
                    <a:pt x="7264" y="1120"/>
                  </a:lnTo>
                  <a:lnTo>
                    <a:pt x="7264" y="596"/>
                  </a:lnTo>
                  <a:lnTo>
                    <a:pt x="6097" y="596"/>
                  </a:lnTo>
                  <a:lnTo>
                    <a:pt x="609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68"/>
            <p:cNvSpPr/>
            <p:nvPr/>
          </p:nvSpPr>
          <p:spPr>
            <a:xfrm>
              <a:off x="5541566" y="2625465"/>
              <a:ext cx="90410" cy="64287"/>
            </a:xfrm>
            <a:custGeom>
              <a:rect b="b" l="l" r="r" t="t"/>
              <a:pathLst>
                <a:path extrusionOk="0" h="2168" w="3049">
                  <a:moveTo>
                    <a:pt x="1167" y="1"/>
                  </a:moveTo>
                  <a:lnTo>
                    <a:pt x="1167" y="501"/>
                  </a:lnTo>
                  <a:lnTo>
                    <a:pt x="0" y="501"/>
                  </a:lnTo>
                  <a:lnTo>
                    <a:pt x="0" y="2168"/>
                  </a:lnTo>
                  <a:lnTo>
                    <a:pt x="3049" y="2168"/>
                  </a:lnTo>
                  <a:lnTo>
                    <a:pt x="3049" y="501"/>
                  </a:lnTo>
                  <a:lnTo>
                    <a:pt x="1858" y="501"/>
                  </a:lnTo>
                  <a:lnTo>
                    <a:pt x="18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68"/>
            <p:cNvSpPr/>
            <p:nvPr/>
          </p:nvSpPr>
          <p:spPr>
            <a:xfrm>
              <a:off x="5422213" y="2710213"/>
              <a:ext cx="74191" cy="90440"/>
            </a:xfrm>
            <a:custGeom>
              <a:rect b="b" l="l" r="r" t="t"/>
              <a:pathLst>
                <a:path extrusionOk="0" h="3050" w="2502">
                  <a:moveTo>
                    <a:pt x="929" y="1"/>
                  </a:moveTo>
                  <a:lnTo>
                    <a:pt x="929" y="620"/>
                  </a:lnTo>
                  <a:cubicBezTo>
                    <a:pt x="406" y="786"/>
                    <a:pt x="1" y="1287"/>
                    <a:pt x="48" y="1882"/>
                  </a:cubicBezTo>
                  <a:cubicBezTo>
                    <a:pt x="72" y="2501"/>
                    <a:pt x="572" y="3001"/>
                    <a:pt x="1191" y="3049"/>
                  </a:cubicBezTo>
                  <a:cubicBezTo>
                    <a:pt x="1205" y="3049"/>
                    <a:pt x="1219" y="3050"/>
                    <a:pt x="1233" y="3050"/>
                  </a:cubicBezTo>
                  <a:cubicBezTo>
                    <a:pt x="1906" y="3050"/>
                    <a:pt x="2477" y="2487"/>
                    <a:pt x="2477" y="1810"/>
                  </a:cubicBezTo>
                  <a:cubicBezTo>
                    <a:pt x="2501" y="1215"/>
                    <a:pt x="2120" y="786"/>
                    <a:pt x="1620" y="620"/>
                  </a:cubicBezTo>
                  <a:lnTo>
                    <a:pt x="162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68"/>
            <p:cNvSpPr/>
            <p:nvPr/>
          </p:nvSpPr>
          <p:spPr>
            <a:xfrm>
              <a:off x="5547912" y="2710213"/>
              <a:ext cx="74191" cy="90440"/>
            </a:xfrm>
            <a:custGeom>
              <a:rect b="b" l="l" r="r" t="t"/>
              <a:pathLst>
                <a:path extrusionOk="0" h="3050" w="2502">
                  <a:moveTo>
                    <a:pt x="929" y="1"/>
                  </a:moveTo>
                  <a:lnTo>
                    <a:pt x="929" y="620"/>
                  </a:lnTo>
                  <a:cubicBezTo>
                    <a:pt x="382" y="786"/>
                    <a:pt x="1" y="1287"/>
                    <a:pt x="24" y="1882"/>
                  </a:cubicBezTo>
                  <a:cubicBezTo>
                    <a:pt x="48" y="2501"/>
                    <a:pt x="548" y="3001"/>
                    <a:pt x="1191" y="3049"/>
                  </a:cubicBezTo>
                  <a:cubicBezTo>
                    <a:pt x="1205" y="3049"/>
                    <a:pt x="1218" y="3050"/>
                    <a:pt x="1232" y="3050"/>
                  </a:cubicBezTo>
                  <a:cubicBezTo>
                    <a:pt x="1882" y="3050"/>
                    <a:pt x="2454" y="2487"/>
                    <a:pt x="2454" y="1810"/>
                  </a:cubicBezTo>
                  <a:cubicBezTo>
                    <a:pt x="2501" y="1215"/>
                    <a:pt x="2120" y="786"/>
                    <a:pt x="1596" y="620"/>
                  </a:cubicBezTo>
                  <a:lnTo>
                    <a:pt x="15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68"/>
            <p:cNvSpPr/>
            <p:nvPr/>
          </p:nvSpPr>
          <p:spPr>
            <a:xfrm>
              <a:off x="5415155" y="2625465"/>
              <a:ext cx="90410" cy="64287"/>
            </a:xfrm>
            <a:custGeom>
              <a:rect b="b" l="l" r="r" t="t"/>
              <a:pathLst>
                <a:path extrusionOk="0" h="2168" w="3049">
                  <a:moveTo>
                    <a:pt x="1191" y="1"/>
                  </a:moveTo>
                  <a:lnTo>
                    <a:pt x="1191" y="501"/>
                  </a:lnTo>
                  <a:lnTo>
                    <a:pt x="1" y="501"/>
                  </a:lnTo>
                  <a:lnTo>
                    <a:pt x="1" y="2168"/>
                  </a:lnTo>
                  <a:lnTo>
                    <a:pt x="3049" y="2168"/>
                  </a:lnTo>
                  <a:lnTo>
                    <a:pt x="3049" y="501"/>
                  </a:lnTo>
                  <a:lnTo>
                    <a:pt x="1882" y="501"/>
                  </a:lnTo>
                  <a:lnTo>
                    <a:pt x="1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68"/>
            <p:cNvSpPr/>
            <p:nvPr/>
          </p:nvSpPr>
          <p:spPr>
            <a:xfrm>
              <a:off x="5297225" y="2710213"/>
              <a:ext cx="74191" cy="90440"/>
            </a:xfrm>
            <a:custGeom>
              <a:rect b="b" l="l" r="r" t="t"/>
              <a:pathLst>
                <a:path extrusionOk="0" h="3050" w="2502">
                  <a:moveTo>
                    <a:pt x="929" y="1"/>
                  </a:moveTo>
                  <a:lnTo>
                    <a:pt x="929" y="620"/>
                  </a:lnTo>
                  <a:cubicBezTo>
                    <a:pt x="382" y="786"/>
                    <a:pt x="1" y="1287"/>
                    <a:pt x="24" y="1882"/>
                  </a:cubicBezTo>
                  <a:cubicBezTo>
                    <a:pt x="48" y="2501"/>
                    <a:pt x="572" y="3001"/>
                    <a:pt x="1191" y="3049"/>
                  </a:cubicBezTo>
                  <a:cubicBezTo>
                    <a:pt x="1205" y="3049"/>
                    <a:pt x="1218" y="3050"/>
                    <a:pt x="1231" y="3050"/>
                  </a:cubicBezTo>
                  <a:cubicBezTo>
                    <a:pt x="1882" y="3050"/>
                    <a:pt x="2453" y="2487"/>
                    <a:pt x="2453" y="1810"/>
                  </a:cubicBezTo>
                  <a:cubicBezTo>
                    <a:pt x="2501" y="1215"/>
                    <a:pt x="2144" y="786"/>
                    <a:pt x="1596" y="620"/>
                  </a:cubicBezTo>
                  <a:lnTo>
                    <a:pt x="15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02" name="Google Shape;4402;p68"/>
          <p:cNvGrpSpPr/>
          <p:nvPr/>
        </p:nvGrpSpPr>
        <p:grpSpPr>
          <a:xfrm>
            <a:off x="4781639" y="2467296"/>
            <a:ext cx="341839" cy="337569"/>
            <a:chOff x="4705439" y="2467296"/>
            <a:chExt cx="341839" cy="337569"/>
          </a:xfrm>
        </p:grpSpPr>
        <p:sp>
          <p:nvSpPr>
            <p:cNvPr id="4403" name="Google Shape;4403;p68"/>
            <p:cNvSpPr/>
            <p:nvPr/>
          </p:nvSpPr>
          <p:spPr>
            <a:xfrm>
              <a:off x="4838226" y="2467296"/>
              <a:ext cx="75584" cy="76296"/>
            </a:xfrm>
            <a:custGeom>
              <a:rect b="b" l="l" r="r" t="t"/>
              <a:pathLst>
                <a:path extrusionOk="0" h="2573" w="2549">
                  <a:moveTo>
                    <a:pt x="1262" y="0"/>
                  </a:moveTo>
                  <a:cubicBezTo>
                    <a:pt x="572" y="0"/>
                    <a:pt x="0" y="572"/>
                    <a:pt x="0" y="1286"/>
                  </a:cubicBezTo>
                  <a:cubicBezTo>
                    <a:pt x="0" y="2001"/>
                    <a:pt x="572" y="2572"/>
                    <a:pt x="1262" y="2572"/>
                  </a:cubicBezTo>
                  <a:cubicBezTo>
                    <a:pt x="1977" y="2572"/>
                    <a:pt x="2548" y="2001"/>
                    <a:pt x="2548" y="1286"/>
                  </a:cubicBezTo>
                  <a:cubicBezTo>
                    <a:pt x="2548" y="572"/>
                    <a:pt x="1977" y="0"/>
                    <a:pt x="12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68"/>
            <p:cNvSpPr/>
            <p:nvPr/>
          </p:nvSpPr>
          <p:spPr>
            <a:xfrm>
              <a:off x="4925791" y="2499084"/>
              <a:ext cx="75584" cy="76266"/>
            </a:xfrm>
            <a:custGeom>
              <a:rect b="b" l="l" r="r" t="t"/>
              <a:pathLst>
                <a:path extrusionOk="0" h="2572" w="2549">
                  <a:moveTo>
                    <a:pt x="1262" y="0"/>
                  </a:moveTo>
                  <a:cubicBezTo>
                    <a:pt x="572" y="0"/>
                    <a:pt x="0" y="572"/>
                    <a:pt x="0" y="1286"/>
                  </a:cubicBezTo>
                  <a:cubicBezTo>
                    <a:pt x="0" y="2000"/>
                    <a:pt x="572" y="2572"/>
                    <a:pt x="1262" y="2572"/>
                  </a:cubicBezTo>
                  <a:cubicBezTo>
                    <a:pt x="1977" y="2572"/>
                    <a:pt x="2548" y="2000"/>
                    <a:pt x="2548" y="1286"/>
                  </a:cubicBezTo>
                  <a:cubicBezTo>
                    <a:pt x="2548" y="572"/>
                    <a:pt x="1977" y="0"/>
                    <a:pt x="12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68"/>
            <p:cNvSpPr/>
            <p:nvPr/>
          </p:nvSpPr>
          <p:spPr>
            <a:xfrm>
              <a:off x="4971694" y="2578880"/>
              <a:ext cx="75584" cy="75584"/>
            </a:xfrm>
            <a:custGeom>
              <a:rect b="b" l="l" r="r" t="t"/>
              <a:pathLst>
                <a:path extrusionOk="0" h="2549" w="2549">
                  <a:moveTo>
                    <a:pt x="1262" y="0"/>
                  </a:moveTo>
                  <a:cubicBezTo>
                    <a:pt x="572" y="0"/>
                    <a:pt x="0" y="572"/>
                    <a:pt x="0" y="1286"/>
                  </a:cubicBezTo>
                  <a:cubicBezTo>
                    <a:pt x="0" y="1977"/>
                    <a:pt x="572" y="2548"/>
                    <a:pt x="1262" y="2548"/>
                  </a:cubicBezTo>
                  <a:cubicBezTo>
                    <a:pt x="1977" y="2548"/>
                    <a:pt x="2548" y="1977"/>
                    <a:pt x="2548" y="1286"/>
                  </a:cubicBezTo>
                  <a:cubicBezTo>
                    <a:pt x="2548" y="572"/>
                    <a:pt x="1977" y="0"/>
                    <a:pt x="12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68"/>
            <p:cNvSpPr/>
            <p:nvPr/>
          </p:nvSpPr>
          <p:spPr>
            <a:xfrm>
              <a:off x="4955444" y="2669974"/>
              <a:ext cx="75584" cy="75584"/>
            </a:xfrm>
            <a:custGeom>
              <a:rect b="b" l="l" r="r" t="t"/>
              <a:pathLst>
                <a:path extrusionOk="0" h="2549" w="2549">
                  <a:moveTo>
                    <a:pt x="1286" y="0"/>
                  </a:moveTo>
                  <a:cubicBezTo>
                    <a:pt x="572" y="0"/>
                    <a:pt x="0" y="572"/>
                    <a:pt x="0" y="1262"/>
                  </a:cubicBezTo>
                  <a:cubicBezTo>
                    <a:pt x="0" y="1977"/>
                    <a:pt x="572" y="2548"/>
                    <a:pt x="1286" y="2548"/>
                  </a:cubicBezTo>
                  <a:cubicBezTo>
                    <a:pt x="1977" y="2548"/>
                    <a:pt x="2548" y="1977"/>
                    <a:pt x="2548" y="1262"/>
                  </a:cubicBezTo>
                  <a:cubicBezTo>
                    <a:pt x="2548" y="572"/>
                    <a:pt x="1977" y="0"/>
                    <a:pt x="12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68"/>
            <p:cNvSpPr/>
            <p:nvPr/>
          </p:nvSpPr>
          <p:spPr>
            <a:xfrm>
              <a:off x="4884811" y="2728569"/>
              <a:ext cx="75584" cy="76296"/>
            </a:xfrm>
            <a:custGeom>
              <a:rect b="b" l="l" r="r" t="t"/>
              <a:pathLst>
                <a:path extrusionOk="0" h="2573" w="2549">
                  <a:moveTo>
                    <a:pt x="1287" y="1"/>
                  </a:moveTo>
                  <a:cubicBezTo>
                    <a:pt x="572" y="1"/>
                    <a:pt x="1" y="572"/>
                    <a:pt x="1" y="1287"/>
                  </a:cubicBezTo>
                  <a:cubicBezTo>
                    <a:pt x="1" y="2001"/>
                    <a:pt x="572" y="2573"/>
                    <a:pt x="1287" y="2573"/>
                  </a:cubicBezTo>
                  <a:cubicBezTo>
                    <a:pt x="1977" y="2573"/>
                    <a:pt x="2549" y="2001"/>
                    <a:pt x="2549" y="1287"/>
                  </a:cubicBezTo>
                  <a:cubicBezTo>
                    <a:pt x="2549" y="572"/>
                    <a:pt x="1977" y="1"/>
                    <a:pt x="1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68"/>
            <p:cNvSpPr/>
            <p:nvPr/>
          </p:nvSpPr>
          <p:spPr>
            <a:xfrm>
              <a:off x="4792323" y="2728569"/>
              <a:ext cx="75584" cy="76296"/>
            </a:xfrm>
            <a:custGeom>
              <a:rect b="b" l="l" r="r" t="t"/>
              <a:pathLst>
                <a:path extrusionOk="0" h="2573" w="2549">
                  <a:moveTo>
                    <a:pt x="1286" y="1"/>
                  </a:moveTo>
                  <a:cubicBezTo>
                    <a:pt x="572" y="1"/>
                    <a:pt x="0" y="572"/>
                    <a:pt x="0" y="1287"/>
                  </a:cubicBezTo>
                  <a:cubicBezTo>
                    <a:pt x="0" y="2001"/>
                    <a:pt x="572" y="2573"/>
                    <a:pt x="1286" y="2573"/>
                  </a:cubicBezTo>
                  <a:cubicBezTo>
                    <a:pt x="1977" y="2573"/>
                    <a:pt x="2548" y="2001"/>
                    <a:pt x="2548" y="1287"/>
                  </a:cubicBezTo>
                  <a:cubicBezTo>
                    <a:pt x="2548" y="572"/>
                    <a:pt x="1977" y="1"/>
                    <a:pt x="12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68"/>
            <p:cNvSpPr/>
            <p:nvPr/>
          </p:nvSpPr>
          <p:spPr>
            <a:xfrm>
              <a:off x="4721689" y="2669974"/>
              <a:ext cx="75584" cy="75584"/>
            </a:xfrm>
            <a:custGeom>
              <a:rect b="b" l="l" r="r" t="t"/>
              <a:pathLst>
                <a:path extrusionOk="0" h="2549" w="2549">
                  <a:moveTo>
                    <a:pt x="1287" y="0"/>
                  </a:moveTo>
                  <a:cubicBezTo>
                    <a:pt x="572" y="0"/>
                    <a:pt x="1" y="572"/>
                    <a:pt x="1" y="1262"/>
                  </a:cubicBezTo>
                  <a:cubicBezTo>
                    <a:pt x="1" y="1977"/>
                    <a:pt x="572" y="2548"/>
                    <a:pt x="1287" y="2548"/>
                  </a:cubicBezTo>
                  <a:cubicBezTo>
                    <a:pt x="1977" y="2548"/>
                    <a:pt x="2549" y="1977"/>
                    <a:pt x="2549" y="1262"/>
                  </a:cubicBezTo>
                  <a:cubicBezTo>
                    <a:pt x="2549" y="572"/>
                    <a:pt x="1977" y="0"/>
                    <a:pt x="12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0" name="Google Shape;4410;p68"/>
            <p:cNvSpPr/>
            <p:nvPr/>
          </p:nvSpPr>
          <p:spPr>
            <a:xfrm>
              <a:off x="4705439" y="2579562"/>
              <a:ext cx="76296" cy="76296"/>
            </a:xfrm>
            <a:custGeom>
              <a:rect b="b" l="l" r="r" t="t"/>
              <a:pathLst>
                <a:path extrusionOk="0" h="2573" w="2573">
                  <a:moveTo>
                    <a:pt x="1287" y="1"/>
                  </a:moveTo>
                  <a:cubicBezTo>
                    <a:pt x="573" y="1"/>
                    <a:pt x="1" y="572"/>
                    <a:pt x="1" y="1287"/>
                  </a:cubicBezTo>
                  <a:cubicBezTo>
                    <a:pt x="1" y="1977"/>
                    <a:pt x="573" y="2573"/>
                    <a:pt x="1287" y="2573"/>
                  </a:cubicBezTo>
                  <a:cubicBezTo>
                    <a:pt x="2001" y="2573"/>
                    <a:pt x="2573" y="1977"/>
                    <a:pt x="2573" y="1287"/>
                  </a:cubicBezTo>
                  <a:cubicBezTo>
                    <a:pt x="2573" y="572"/>
                    <a:pt x="2001" y="1"/>
                    <a:pt x="1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68"/>
            <p:cNvSpPr/>
            <p:nvPr/>
          </p:nvSpPr>
          <p:spPr>
            <a:xfrm>
              <a:off x="4751343" y="2499084"/>
              <a:ext cx="76296" cy="76266"/>
            </a:xfrm>
            <a:custGeom>
              <a:rect b="b" l="l" r="r" t="t"/>
              <a:pathLst>
                <a:path extrusionOk="0" h="2572" w="2573">
                  <a:moveTo>
                    <a:pt x="1287" y="0"/>
                  </a:moveTo>
                  <a:cubicBezTo>
                    <a:pt x="572" y="0"/>
                    <a:pt x="1" y="572"/>
                    <a:pt x="1" y="1286"/>
                  </a:cubicBezTo>
                  <a:cubicBezTo>
                    <a:pt x="1" y="2000"/>
                    <a:pt x="572" y="2572"/>
                    <a:pt x="1287" y="2572"/>
                  </a:cubicBezTo>
                  <a:cubicBezTo>
                    <a:pt x="2001" y="2572"/>
                    <a:pt x="2573" y="2000"/>
                    <a:pt x="2573" y="1286"/>
                  </a:cubicBezTo>
                  <a:cubicBezTo>
                    <a:pt x="2573" y="572"/>
                    <a:pt x="2001" y="0"/>
                    <a:pt x="12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68"/>
            <p:cNvSpPr/>
            <p:nvPr/>
          </p:nvSpPr>
          <p:spPr>
            <a:xfrm>
              <a:off x="4866455" y="2645955"/>
              <a:ext cx="62181" cy="20520"/>
            </a:xfrm>
            <a:custGeom>
              <a:rect b="b" l="l" r="r" t="t"/>
              <a:pathLst>
                <a:path extrusionOk="0" h="692" w="2097">
                  <a:moveTo>
                    <a:pt x="1" y="0"/>
                  </a:moveTo>
                  <a:lnTo>
                    <a:pt x="1" y="691"/>
                  </a:lnTo>
                  <a:lnTo>
                    <a:pt x="2096" y="691"/>
                  </a:lnTo>
                  <a:lnTo>
                    <a:pt x="20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68"/>
            <p:cNvSpPr/>
            <p:nvPr/>
          </p:nvSpPr>
          <p:spPr>
            <a:xfrm>
              <a:off x="4866455" y="2605004"/>
              <a:ext cx="62181" cy="20490"/>
            </a:xfrm>
            <a:custGeom>
              <a:rect b="b" l="l" r="r" t="t"/>
              <a:pathLst>
                <a:path extrusionOk="0" h="691" w="2097">
                  <a:moveTo>
                    <a:pt x="1" y="0"/>
                  </a:moveTo>
                  <a:lnTo>
                    <a:pt x="1" y="691"/>
                  </a:lnTo>
                  <a:lnTo>
                    <a:pt x="2096" y="691"/>
                  </a:lnTo>
                  <a:lnTo>
                    <a:pt x="20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68"/>
            <p:cNvSpPr/>
            <p:nvPr/>
          </p:nvSpPr>
          <p:spPr>
            <a:xfrm>
              <a:off x="4824081" y="2645955"/>
              <a:ext cx="20520" cy="20520"/>
            </a:xfrm>
            <a:custGeom>
              <a:rect b="b" l="l" r="r" t="t"/>
              <a:pathLst>
                <a:path extrusionOk="0" h="692"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68"/>
            <p:cNvSpPr/>
            <p:nvPr/>
          </p:nvSpPr>
          <p:spPr>
            <a:xfrm>
              <a:off x="4824081" y="2605004"/>
              <a:ext cx="20520" cy="20490"/>
            </a:xfrm>
            <a:custGeom>
              <a:rect b="b" l="l" r="r" t="t"/>
              <a:pathLst>
                <a:path extrusionOk="0" h="691"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6" name="Google Shape;4416;p68"/>
          <p:cNvGrpSpPr/>
          <p:nvPr/>
        </p:nvGrpSpPr>
        <p:grpSpPr>
          <a:xfrm>
            <a:off x="4039589" y="2487074"/>
            <a:ext cx="347473" cy="320607"/>
            <a:chOff x="4115789" y="2487074"/>
            <a:chExt cx="347473" cy="320607"/>
          </a:xfrm>
        </p:grpSpPr>
        <p:sp>
          <p:nvSpPr>
            <p:cNvPr id="4417" name="Google Shape;4417;p68"/>
            <p:cNvSpPr/>
            <p:nvPr/>
          </p:nvSpPr>
          <p:spPr>
            <a:xfrm>
              <a:off x="4119318" y="2487074"/>
              <a:ext cx="97497" cy="96756"/>
            </a:xfrm>
            <a:custGeom>
              <a:rect b="b" l="l" r="r" t="t"/>
              <a:pathLst>
                <a:path extrusionOk="0" h="3263" w="3288">
                  <a:moveTo>
                    <a:pt x="1644" y="0"/>
                  </a:moveTo>
                  <a:cubicBezTo>
                    <a:pt x="739" y="0"/>
                    <a:pt x="1" y="738"/>
                    <a:pt x="1" y="1643"/>
                  </a:cubicBezTo>
                  <a:cubicBezTo>
                    <a:pt x="1" y="2525"/>
                    <a:pt x="739" y="3263"/>
                    <a:pt x="1644" y="3263"/>
                  </a:cubicBezTo>
                  <a:cubicBezTo>
                    <a:pt x="2549" y="3263"/>
                    <a:pt x="3287" y="2525"/>
                    <a:pt x="3287" y="1643"/>
                  </a:cubicBezTo>
                  <a:cubicBezTo>
                    <a:pt x="3287" y="738"/>
                    <a:pt x="2549" y="0"/>
                    <a:pt x="16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68"/>
            <p:cNvSpPr/>
            <p:nvPr/>
          </p:nvSpPr>
          <p:spPr>
            <a:xfrm>
              <a:off x="4230902" y="2508958"/>
              <a:ext cx="156802" cy="52989"/>
            </a:xfrm>
            <a:custGeom>
              <a:rect b="b" l="l" r="r" t="t"/>
              <a:pathLst>
                <a:path extrusionOk="0" h="1787" w="5288">
                  <a:moveTo>
                    <a:pt x="1" y="0"/>
                  </a:moveTo>
                  <a:cubicBezTo>
                    <a:pt x="120" y="262"/>
                    <a:pt x="167" y="572"/>
                    <a:pt x="167" y="905"/>
                  </a:cubicBezTo>
                  <a:cubicBezTo>
                    <a:pt x="167" y="1215"/>
                    <a:pt x="120" y="1525"/>
                    <a:pt x="1" y="1787"/>
                  </a:cubicBezTo>
                  <a:lnTo>
                    <a:pt x="5287" y="1787"/>
                  </a:lnTo>
                  <a:lnTo>
                    <a:pt x="52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68"/>
            <p:cNvSpPr/>
            <p:nvPr/>
          </p:nvSpPr>
          <p:spPr>
            <a:xfrm>
              <a:off x="4408168" y="2508958"/>
              <a:ext cx="55094" cy="52989"/>
            </a:xfrm>
            <a:custGeom>
              <a:rect b="b" l="l" r="r" t="t"/>
              <a:pathLst>
                <a:path extrusionOk="0" h="1787" w="1858">
                  <a:moveTo>
                    <a:pt x="0" y="0"/>
                  </a:moveTo>
                  <a:lnTo>
                    <a:pt x="0" y="1787"/>
                  </a:lnTo>
                  <a:lnTo>
                    <a:pt x="857" y="1787"/>
                  </a:lnTo>
                  <a:cubicBezTo>
                    <a:pt x="1405" y="1787"/>
                    <a:pt x="1858" y="1310"/>
                    <a:pt x="1739" y="739"/>
                  </a:cubicBezTo>
                  <a:cubicBezTo>
                    <a:pt x="1667" y="334"/>
                    <a:pt x="1262" y="0"/>
                    <a:pt x="8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68"/>
            <p:cNvSpPr/>
            <p:nvPr/>
          </p:nvSpPr>
          <p:spPr>
            <a:xfrm>
              <a:off x="4191375" y="2621225"/>
              <a:ext cx="157484" cy="53019"/>
            </a:xfrm>
            <a:custGeom>
              <a:rect b="b" l="l" r="r" t="t"/>
              <a:pathLst>
                <a:path extrusionOk="0" h="1788" w="5311">
                  <a:moveTo>
                    <a:pt x="0" y="1"/>
                  </a:moveTo>
                  <a:lnTo>
                    <a:pt x="0" y="1787"/>
                  </a:lnTo>
                  <a:lnTo>
                    <a:pt x="5311" y="1787"/>
                  </a:lnTo>
                  <a:cubicBezTo>
                    <a:pt x="5192" y="1525"/>
                    <a:pt x="5144" y="1215"/>
                    <a:pt x="5144" y="882"/>
                  </a:cubicBezTo>
                  <a:cubicBezTo>
                    <a:pt x="5144" y="549"/>
                    <a:pt x="5192" y="263"/>
                    <a:pt x="53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68"/>
            <p:cNvSpPr/>
            <p:nvPr/>
          </p:nvSpPr>
          <p:spPr>
            <a:xfrm>
              <a:off x="4362265" y="2597947"/>
              <a:ext cx="97468" cy="97468"/>
            </a:xfrm>
            <a:custGeom>
              <a:rect b="b" l="l" r="r" t="t"/>
              <a:pathLst>
                <a:path extrusionOk="0" h="3287" w="3287">
                  <a:moveTo>
                    <a:pt x="1643" y="0"/>
                  </a:moveTo>
                  <a:cubicBezTo>
                    <a:pt x="738" y="0"/>
                    <a:pt x="0" y="738"/>
                    <a:pt x="0" y="1643"/>
                  </a:cubicBezTo>
                  <a:cubicBezTo>
                    <a:pt x="0" y="2548"/>
                    <a:pt x="738" y="3286"/>
                    <a:pt x="1643" y="3286"/>
                  </a:cubicBezTo>
                  <a:cubicBezTo>
                    <a:pt x="2548" y="3286"/>
                    <a:pt x="3287" y="2548"/>
                    <a:pt x="3287" y="1643"/>
                  </a:cubicBezTo>
                  <a:cubicBezTo>
                    <a:pt x="3287" y="738"/>
                    <a:pt x="2548" y="0"/>
                    <a:pt x="16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68"/>
            <p:cNvSpPr/>
            <p:nvPr/>
          </p:nvSpPr>
          <p:spPr>
            <a:xfrm>
              <a:off x="4115789" y="2619831"/>
              <a:ext cx="55836" cy="52989"/>
            </a:xfrm>
            <a:custGeom>
              <a:rect b="b" l="l" r="r" t="t"/>
              <a:pathLst>
                <a:path extrusionOk="0" h="1787" w="1883">
                  <a:moveTo>
                    <a:pt x="1001" y="0"/>
                  </a:moveTo>
                  <a:cubicBezTo>
                    <a:pt x="453" y="0"/>
                    <a:pt x="1" y="500"/>
                    <a:pt x="120" y="1048"/>
                  </a:cubicBezTo>
                  <a:cubicBezTo>
                    <a:pt x="191" y="1477"/>
                    <a:pt x="596" y="1786"/>
                    <a:pt x="1001" y="1786"/>
                  </a:cubicBezTo>
                  <a:lnTo>
                    <a:pt x="1882" y="1786"/>
                  </a:lnTo>
                  <a:lnTo>
                    <a:pt x="188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68"/>
            <p:cNvSpPr/>
            <p:nvPr/>
          </p:nvSpPr>
          <p:spPr>
            <a:xfrm>
              <a:off x="4119318" y="2710213"/>
              <a:ext cx="97497" cy="97468"/>
            </a:xfrm>
            <a:custGeom>
              <a:rect b="b" l="l" r="r" t="t"/>
              <a:pathLst>
                <a:path extrusionOk="0" h="3287"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68"/>
            <p:cNvSpPr/>
            <p:nvPr/>
          </p:nvSpPr>
          <p:spPr>
            <a:xfrm>
              <a:off x="4407456" y="2732097"/>
              <a:ext cx="55806" cy="52989"/>
            </a:xfrm>
            <a:custGeom>
              <a:rect b="b" l="l" r="r" t="t"/>
              <a:pathLst>
                <a:path extrusionOk="0" h="1787" w="1882">
                  <a:moveTo>
                    <a:pt x="0" y="1"/>
                  </a:moveTo>
                  <a:lnTo>
                    <a:pt x="0" y="1787"/>
                  </a:lnTo>
                  <a:lnTo>
                    <a:pt x="881" y="1787"/>
                  </a:lnTo>
                  <a:cubicBezTo>
                    <a:pt x="1429" y="1787"/>
                    <a:pt x="1882" y="1311"/>
                    <a:pt x="1763" y="763"/>
                  </a:cubicBezTo>
                  <a:cubicBezTo>
                    <a:pt x="1691" y="334"/>
                    <a:pt x="1310" y="1"/>
                    <a:pt x="8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68"/>
            <p:cNvSpPr/>
            <p:nvPr/>
          </p:nvSpPr>
          <p:spPr>
            <a:xfrm>
              <a:off x="4228797" y="2732097"/>
              <a:ext cx="158196" cy="52989"/>
            </a:xfrm>
            <a:custGeom>
              <a:rect b="b" l="l" r="r" t="t"/>
              <a:pathLst>
                <a:path extrusionOk="0" h="1787" w="5335">
                  <a:moveTo>
                    <a:pt x="0" y="1"/>
                  </a:moveTo>
                  <a:cubicBezTo>
                    <a:pt x="167" y="287"/>
                    <a:pt x="215" y="572"/>
                    <a:pt x="215" y="906"/>
                  </a:cubicBezTo>
                  <a:cubicBezTo>
                    <a:pt x="215" y="1192"/>
                    <a:pt x="167" y="1501"/>
                    <a:pt x="48" y="1787"/>
                  </a:cubicBezTo>
                  <a:lnTo>
                    <a:pt x="5335" y="1787"/>
                  </a:lnTo>
                  <a:lnTo>
                    <a:pt x="53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26" name="Google Shape;4426;p68"/>
          <p:cNvGrpSpPr/>
          <p:nvPr/>
        </p:nvGrpSpPr>
        <p:grpSpPr>
          <a:xfrm>
            <a:off x="3272838" y="2474353"/>
            <a:ext cx="341808" cy="306493"/>
            <a:chOff x="3501438" y="2474353"/>
            <a:chExt cx="341808" cy="306493"/>
          </a:xfrm>
        </p:grpSpPr>
        <p:sp>
          <p:nvSpPr>
            <p:cNvPr id="4427" name="Google Shape;4427;p68"/>
            <p:cNvSpPr/>
            <p:nvPr/>
          </p:nvSpPr>
          <p:spPr>
            <a:xfrm>
              <a:off x="3501438" y="2484939"/>
              <a:ext cx="104525" cy="132784"/>
            </a:xfrm>
            <a:custGeom>
              <a:rect b="b" l="l" r="r" t="t"/>
              <a:pathLst>
                <a:path extrusionOk="0" h="4478" w="3525">
                  <a:moveTo>
                    <a:pt x="2596" y="1"/>
                  </a:moveTo>
                  <a:lnTo>
                    <a:pt x="0" y="4478"/>
                  </a:lnTo>
                  <a:lnTo>
                    <a:pt x="1858" y="4478"/>
                  </a:lnTo>
                  <a:lnTo>
                    <a:pt x="3525" y="1573"/>
                  </a:lnTo>
                  <a:lnTo>
                    <a:pt x="25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68"/>
            <p:cNvSpPr/>
            <p:nvPr/>
          </p:nvSpPr>
          <p:spPr>
            <a:xfrm>
              <a:off x="3595349" y="2474353"/>
              <a:ext cx="154667" cy="48037"/>
            </a:xfrm>
            <a:custGeom>
              <a:rect b="b" l="l" r="r" t="t"/>
              <a:pathLst>
                <a:path extrusionOk="0" h="1620" w="5216">
                  <a:moveTo>
                    <a:pt x="1" y="1"/>
                  </a:moveTo>
                  <a:lnTo>
                    <a:pt x="929" y="1620"/>
                  </a:lnTo>
                  <a:lnTo>
                    <a:pt x="4287" y="1620"/>
                  </a:lnTo>
                  <a:lnTo>
                    <a:pt x="521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68"/>
            <p:cNvSpPr/>
            <p:nvPr/>
          </p:nvSpPr>
          <p:spPr>
            <a:xfrm>
              <a:off x="3574177" y="2541429"/>
              <a:ext cx="197753" cy="171629"/>
            </a:xfrm>
            <a:custGeom>
              <a:rect b="b" l="l" r="r" t="t"/>
              <a:pathLst>
                <a:path extrusionOk="0" h="5788" w="6669">
                  <a:moveTo>
                    <a:pt x="2072" y="1787"/>
                  </a:moveTo>
                  <a:lnTo>
                    <a:pt x="2072" y="2478"/>
                  </a:lnTo>
                  <a:lnTo>
                    <a:pt x="1358" y="2478"/>
                  </a:lnTo>
                  <a:lnTo>
                    <a:pt x="1358" y="1787"/>
                  </a:lnTo>
                  <a:close/>
                  <a:moveTo>
                    <a:pt x="5263" y="1787"/>
                  </a:moveTo>
                  <a:lnTo>
                    <a:pt x="5263" y="2478"/>
                  </a:lnTo>
                  <a:lnTo>
                    <a:pt x="2882" y="2478"/>
                  </a:lnTo>
                  <a:lnTo>
                    <a:pt x="2882" y="1787"/>
                  </a:lnTo>
                  <a:close/>
                  <a:moveTo>
                    <a:pt x="2072" y="3335"/>
                  </a:moveTo>
                  <a:lnTo>
                    <a:pt x="2072" y="4026"/>
                  </a:lnTo>
                  <a:lnTo>
                    <a:pt x="1358" y="4026"/>
                  </a:lnTo>
                  <a:lnTo>
                    <a:pt x="1358" y="3335"/>
                  </a:lnTo>
                  <a:close/>
                  <a:moveTo>
                    <a:pt x="5263" y="3335"/>
                  </a:moveTo>
                  <a:lnTo>
                    <a:pt x="5263" y="4026"/>
                  </a:lnTo>
                  <a:lnTo>
                    <a:pt x="2882" y="4026"/>
                  </a:lnTo>
                  <a:lnTo>
                    <a:pt x="2882" y="3335"/>
                  </a:lnTo>
                  <a:close/>
                  <a:moveTo>
                    <a:pt x="1667" y="1"/>
                  </a:moveTo>
                  <a:lnTo>
                    <a:pt x="0" y="2906"/>
                  </a:lnTo>
                  <a:lnTo>
                    <a:pt x="1667" y="5788"/>
                  </a:lnTo>
                  <a:lnTo>
                    <a:pt x="5001" y="5788"/>
                  </a:lnTo>
                  <a:lnTo>
                    <a:pt x="6668" y="2906"/>
                  </a:lnTo>
                  <a:lnTo>
                    <a:pt x="500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68"/>
            <p:cNvSpPr/>
            <p:nvPr/>
          </p:nvSpPr>
          <p:spPr>
            <a:xfrm>
              <a:off x="3502150" y="2636763"/>
              <a:ext cx="103813" cy="132784"/>
            </a:xfrm>
            <a:custGeom>
              <a:rect b="b" l="l" r="r" t="t"/>
              <a:pathLst>
                <a:path extrusionOk="0" h="4478" w="3501">
                  <a:moveTo>
                    <a:pt x="0" y="1"/>
                  </a:moveTo>
                  <a:lnTo>
                    <a:pt x="2596" y="4478"/>
                  </a:lnTo>
                  <a:lnTo>
                    <a:pt x="3501" y="2906"/>
                  </a:lnTo>
                  <a:lnTo>
                    <a:pt x="18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68"/>
            <p:cNvSpPr/>
            <p:nvPr/>
          </p:nvSpPr>
          <p:spPr>
            <a:xfrm>
              <a:off x="3739403" y="2484939"/>
              <a:ext cx="103131" cy="132784"/>
            </a:xfrm>
            <a:custGeom>
              <a:rect b="b" l="l" r="r" t="t"/>
              <a:pathLst>
                <a:path extrusionOk="0" h="4478" w="3478">
                  <a:moveTo>
                    <a:pt x="882" y="1"/>
                  </a:moveTo>
                  <a:lnTo>
                    <a:pt x="1" y="1573"/>
                  </a:lnTo>
                  <a:lnTo>
                    <a:pt x="1668" y="4478"/>
                  </a:lnTo>
                  <a:lnTo>
                    <a:pt x="3478" y="4478"/>
                  </a:lnTo>
                  <a:lnTo>
                    <a:pt x="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68"/>
            <p:cNvSpPr/>
            <p:nvPr/>
          </p:nvSpPr>
          <p:spPr>
            <a:xfrm>
              <a:off x="3739403" y="2636763"/>
              <a:ext cx="103843" cy="132784"/>
            </a:xfrm>
            <a:custGeom>
              <a:rect b="b" l="l" r="r" t="t"/>
              <a:pathLst>
                <a:path extrusionOk="0" h="4478" w="3502">
                  <a:moveTo>
                    <a:pt x="1668" y="1"/>
                  </a:moveTo>
                  <a:lnTo>
                    <a:pt x="1" y="2906"/>
                  </a:lnTo>
                  <a:lnTo>
                    <a:pt x="906" y="4478"/>
                  </a:lnTo>
                  <a:lnTo>
                    <a:pt x="350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68"/>
            <p:cNvSpPr/>
            <p:nvPr/>
          </p:nvSpPr>
          <p:spPr>
            <a:xfrm>
              <a:off x="3595349" y="2733521"/>
              <a:ext cx="154667" cy="47325"/>
            </a:xfrm>
            <a:custGeom>
              <a:rect b="b" l="l" r="r" t="t"/>
              <a:pathLst>
                <a:path extrusionOk="0" h="1596" w="5216">
                  <a:moveTo>
                    <a:pt x="929" y="0"/>
                  </a:moveTo>
                  <a:lnTo>
                    <a:pt x="1" y="1596"/>
                  </a:lnTo>
                  <a:lnTo>
                    <a:pt x="5216" y="1596"/>
                  </a:lnTo>
                  <a:lnTo>
                    <a:pt x="42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34" name="Google Shape;4434;p68"/>
          <p:cNvGrpSpPr/>
          <p:nvPr/>
        </p:nvGrpSpPr>
        <p:grpSpPr>
          <a:xfrm>
            <a:off x="2569603" y="2536506"/>
            <a:ext cx="341122" cy="194906"/>
            <a:chOff x="2950603" y="2536506"/>
            <a:chExt cx="341122" cy="194906"/>
          </a:xfrm>
        </p:grpSpPr>
        <p:sp>
          <p:nvSpPr>
            <p:cNvPr id="4435" name="Google Shape;4435;p68"/>
            <p:cNvSpPr/>
            <p:nvPr/>
          </p:nvSpPr>
          <p:spPr>
            <a:xfrm>
              <a:off x="3036063" y="2657253"/>
              <a:ext cx="20520" cy="20520"/>
            </a:xfrm>
            <a:custGeom>
              <a:rect b="b" l="l" r="r" t="t"/>
              <a:pathLst>
                <a:path extrusionOk="0" h="692"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68"/>
            <p:cNvSpPr/>
            <p:nvPr/>
          </p:nvSpPr>
          <p:spPr>
            <a:xfrm>
              <a:off x="3036063" y="2691858"/>
              <a:ext cx="20520" cy="19808"/>
            </a:xfrm>
            <a:custGeom>
              <a:rect b="b" l="l" r="r" t="t"/>
              <a:pathLst>
                <a:path extrusionOk="0" h="668" w="692">
                  <a:moveTo>
                    <a:pt x="1" y="0"/>
                  </a:moveTo>
                  <a:lnTo>
                    <a:pt x="1" y="667"/>
                  </a:lnTo>
                  <a:lnTo>
                    <a:pt x="691" y="667"/>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68"/>
            <p:cNvSpPr/>
            <p:nvPr/>
          </p:nvSpPr>
          <p:spPr>
            <a:xfrm>
              <a:off x="3187175" y="2556967"/>
              <a:ext cx="20520" cy="19808"/>
            </a:xfrm>
            <a:custGeom>
              <a:rect b="b" l="l" r="r" t="t"/>
              <a:pathLst>
                <a:path extrusionOk="0" h="668" w="692">
                  <a:moveTo>
                    <a:pt x="1" y="1"/>
                  </a:moveTo>
                  <a:lnTo>
                    <a:pt x="1" y="668"/>
                  </a:lnTo>
                  <a:lnTo>
                    <a:pt x="691" y="668"/>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68"/>
            <p:cNvSpPr/>
            <p:nvPr/>
          </p:nvSpPr>
          <p:spPr>
            <a:xfrm>
              <a:off x="3187175" y="2590178"/>
              <a:ext cx="20520" cy="20490"/>
            </a:xfrm>
            <a:custGeom>
              <a:rect b="b" l="l" r="r" t="t"/>
              <a:pathLst>
                <a:path extrusionOk="0" h="691"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68"/>
            <p:cNvSpPr/>
            <p:nvPr/>
          </p:nvSpPr>
          <p:spPr>
            <a:xfrm>
              <a:off x="2950603" y="2536506"/>
              <a:ext cx="341122" cy="194906"/>
            </a:xfrm>
            <a:custGeom>
              <a:rect b="b" l="l" r="r" t="t"/>
              <a:pathLst>
                <a:path extrusionOk="0" h="6573" w="11504">
                  <a:moveTo>
                    <a:pt x="2859" y="0"/>
                  </a:moveTo>
                  <a:cubicBezTo>
                    <a:pt x="2120" y="119"/>
                    <a:pt x="1501" y="572"/>
                    <a:pt x="1192" y="1286"/>
                  </a:cubicBezTo>
                  <a:lnTo>
                    <a:pt x="453" y="2953"/>
                  </a:lnTo>
                  <a:lnTo>
                    <a:pt x="1" y="2953"/>
                  </a:lnTo>
                  <a:lnTo>
                    <a:pt x="1" y="3620"/>
                  </a:lnTo>
                  <a:lnTo>
                    <a:pt x="5550" y="3620"/>
                  </a:lnTo>
                  <a:lnTo>
                    <a:pt x="6288" y="5287"/>
                  </a:lnTo>
                  <a:cubicBezTo>
                    <a:pt x="6621" y="5978"/>
                    <a:pt x="7217" y="6454"/>
                    <a:pt x="7955" y="6573"/>
                  </a:cubicBezTo>
                  <a:lnTo>
                    <a:pt x="7955" y="3620"/>
                  </a:lnTo>
                  <a:lnTo>
                    <a:pt x="8646" y="3620"/>
                  </a:lnTo>
                  <a:lnTo>
                    <a:pt x="8646" y="6573"/>
                  </a:lnTo>
                  <a:cubicBezTo>
                    <a:pt x="9384" y="6454"/>
                    <a:pt x="10003" y="6001"/>
                    <a:pt x="10313" y="5287"/>
                  </a:cubicBezTo>
                  <a:lnTo>
                    <a:pt x="11075" y="3620"/>
                  </a:lnTo>
                  <a:lnTo>
                    <a:pt x="11503" y="3620"/>
                  </a:lnTo>
                  <a:lnTo>
                    <a:pt x="11503" y="2953"/>
                  </a:lnTo>
                  <a:lnTo>
                    <a:pt x="5955" y="2953"/>
                  </a:lnTo>
                  <a:lnTo>
                    <a:pt x="5216" y="1286"/>
                  </a:lnTo>
                  <a:cubicBezTo>
                    <a:pt x="4883" y="596"/>
                    <a:pt x="4264" y="119"/>
                    <a:pt x="3549" y="0"/>
                  </a:cubicBezTo>
                  <a:lnTo>
                    <a:pt x="3549" y="2953"/>
                  </a:lnTo>
                  <a:lnTo>
                    <a:pt x="2859" y="2953"/>
                  </a:lnTo>
                  <a:lnTo>
                    <a:pt x="28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0" name="Google Shape;4440;p68"/>
          <p:cNvGrpSpPr/>
          <p:nvPr/>
        </p:nvGrpSpPr>
        <p:grpSpPr>
          <a:xfrm>
            <a:off x="1816967" y="2431267"/>
            <a:ext cx="341127" cy="341835"/>
            <a:chOff x="2350367" y="2431267"/>
            <a:chExt cx="341127" cy="341835"/>
          </a:xfrm>
        </p:grpSpPr>
        <p:sp>
          <p:nvSpPr>
            <p:cNvPr id="4441" name="Google Shape;4441;p68"/>
            <p:cNvSpPr/>
            <p:nvPr/>
          </p:nvSpPr>
          <p:spPr>
            <a:xfrm>
              <a:off x="2500085" y="2431267"/>
              <a:ext cx="42403" cy="42403"/>
            </a:xfrm>
            <a:custGeom>
              <a:rect b="b" l="l" r="r" t="t"/>
              <a:pathLst>
                <a:path extrusionOk="0" h="1430" w="1430">
                  <a:moveTo>
                    <a:pt x="715" y="1"/>
                  </a:moveTo>
                  <a:cubicBezTo>
                    <a:pt x="310" y="1"/>
                    <a:pt x="0" y="334"/>
                    <a:pt x="0" y="715"/>
                  </a:cubicBezTo>
                  <a:cubicBezTo>
                    <a:pt x="0" y="1096"/>
                    <a:pt x="310" y="1430"/>
                    <a:pt x="715" y="1430"/>
                  </a:cubicBezTo>
                  <a:cubicBezTo>
                    <a:pt x="1096" y="1430"/>
                    <a:pt x="1429" y="1096"/>
                    <a:pt x="1429" y="715"/>
                  </a:cubicBezTo>
                  <a:cubicBezTo>
                    <a:pt x="1429" y="334"/>
                    <a:pt x="1096"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68"/>
            <p:cNvSpPr/>
            <p:nvPr/>
          </p:nvSpPr>
          <p:spPr>
            <a:xfrm>
              <a:off x="2470432" y="2474353"/>
              <a:ext cx="100996" cy="298749"/>
            </a:xfrm>
            <a:custGeom>
              <a:rect b="b" l="l" r="r" t="t"/>
              <a:pathLst>
                <a:path extrusionOk="0" h="10075" w="3406">
                  <a:moveTo>
                    <a:pt x="2501" y="1525"/>
                  </a:moveTo>
                  <a:lnTo>
                    <a:pt x="2501" y="2215"/>
                  </a:lnTo>
                  <a:lnTo>
                    <a:pt x="881" y="2215"/>
                  </a:lnTo>
                  <a:lnTo>
                    <a:pt x="881" y="1525"/>
                  </a:lnTo>
                  <a:close/>
                  <a:moveTo>
                    <a:pt x="2501" y="3168"/>
                  </a:moveTo>
                  <a:lnTo>
                    <a:pt x="2501" y="3835"/>
                  </a:lnTo>
                  <a:lnTo>
                    <a:pt x="881" y="3835"/>
                  </a:lnTo>
                  <a:lnTo>
                    <a:pt x="881" y="3168"/>
                  </a:lnTo>
                  <a:close/>
                  <a:moveTo>
                    <a:pt x="2501" y="4811"/>
                  </a:moveTo>
                  <a:lnTo>
                    <a:pt x="2501" y="5478"/>
                  </a:lnTo>
                  <a:lnTo>
                    <a:pt x="881" y="5478"/>
                  </a:lnTo>
                  <a:lnTo>
                    <a:pt x="881" y="4811"/>
                  </a:lnTo>
                  <a:close/>
                  <a:moveTo>
                    <a:pt x="2501" y="6430"/>
                  </a:moveTo>
                  <a:lnTo>
                    <a:pt x="2501" y="7121"/>
                  </a:lnTo>
                  <a:lnTo>
                    <a:pt x="881" y="7121"/>
                  </a:lnTo>
                  <a:lnTo>
                    <a:pt x="881" y="6430"/>
                  </a:lnTo>
                  <a:close/>
                  <a:moveTo>
                    <a:pt x="0" y="1"/>
                  </a:moveTo>
                  <a:lnTo>
                    <a:pt x="0" y="10074"/>
                  </a:lnTo>
                  <a:lnTo>
                    <a:pt x="3406" y="10074"/>
                  </a:lnTo>
                  <a:lnTo>
                    <a:pt x="3406" y="1"/>
                  </a:lnTo>
                  <a:lnTo>
                    <a:pt x="2858" y="1"/>
                  </a:lnTo>
                  <a:cubicBezTo>
                    <a:pt x="2620" y="405"/>
                    <a:pt x="2191" y="667"/>
                    <a:pt x="1715" y="667"/>
                  </a:cubicBezTo>
                  <a:cubicBezTo>
                    <a:pt x="1191" y="667"/>
                    <a:pt x="786" y="405"/>
                    <a:pt x="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68"/>
            <p:cNvSpPr/>
            <p:nvPr/>
          </p:nvSpPr>
          <p:spPr>
            <a:xfrm>
              <a:off x="2620120" y="2431267"/>
              <a:ext cx="42403" cy="42403"/>
            </a:xfrm>
            <a:custGeom>
              <a:rect b="b" l="l" r="r" t="t"/>
              <a:pathLst>
                <a:path extrusionOk="0" h="1430" w="1430">
                  <a:moveTo>
                    <a:pt x="715" y="1"/>
                  </a:moveTo>
                  <a:cubicBezTo>
                    <a:pt x="310" y="1"/>
                    <a:pt x="1" y="334"/>
                    <a:pt x="1" y="715"/>
                  </a:cubicBezTo>
                  <a:cubicBezTo>
                    <a:pt x="25" y="1096"/>
                    <a:pt x="310" y="1430"/>
                    <a:pt x="715" y="1430"/>
                  </a:cubicBezTo>
                  <a:cubicBezTo>
                    <a:pt x="1096" y="1430"/>
                    <a:pt x="1430" y="1096"/>
                    <a:pt x="1430" y="715"/>
                  </a:cubicBezTo>
                  <a:cubicBezTo>
                    <a:pt x="1430" y="334"/>
                    <a:pt x="1096"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68"/>
            <p:cNvSpPr/>
            <p:nvPr/>
          </p:nvSpPr>
          <p:spPr>
            <a:xfrm>
              <a:off x="2350367" y="2474353"/>
              <a:ext cx="101026" cy="298749"/>
            </a:xfrm>
            <a:custGeom>
              <a:rect b="b" l="l" r="r" t="t"/>
              <a:pathLst>
                <a:path extrusionOk="0" h="10075" w="3407">
                  <a:moveTo>
                    <a:pt x="2501" y="1525"/>
                  </a:moveTo>
                  <a:lnTo>
                    <a:pt x="2501" y="2215"/>
                  </a:lnTo>
                  <a:lnTo>
                    <a:pt x="882" y="2215"/>
                  </a:lnTo>
                  <a:lnTo>
                    <a:pt x="882" y="1525"/>
                  </a:lnTo>
                  <a:close/>
                  <a:moveTo>
                    <a:pt x="2501" y="3168"/>
                  </a:moveTo>
                  <a:lnTo>
                    <a:pt x="2501" y="3858"/>
                  </a:lnTo>
                  <a:lnTo>
                    <a:pt x="882" y="3858"/>
                  </a:lnTo>
                  <a:lnTo>
                    <a:pt x="882" y="3168"/>
                  </a:lnTo>
                  <a:close/>
                  <a:moveTo>
                    <a:pt x="2501" y="4811"/>
                  </a:moveTo>
                  <a:lnTo>
                    <a:pt x="2501" y="5478"/>
                  </a:lnTo>
                  <a:lnTo>
                    <a:pt x="882" y="5478"/>
                  </a:lnTo>
                  <a:lnTo>
                    <a:pt x="882" y="4811"/>
                  </a:lnTo>
                  <a:close/>
                  <a:moveTo>
                    <a:pt x="2501" y="6430"/>
                  </a:moveTo>
                  <a:lnTo>
                    <a:pt x="2501" y="7121"/>
                  </a:lnTo>
                  <a:lnTo>
                    <a:pt x="882" y="7121"/>
                  </a:lnTo>
                  <a:lnTo>
                    <a:pt x="882" y="6430"/>
                  </a:lnTo>
                  <a:close/>
                  <a:moveTo>
                    <a:pt x="1" y="1"/>
                  </a:moveTo>
                  <a:lnTo>
                    <a:pt x="1" y="10074"/>
                  </a:lnTo>
                  <a:lnTo>
                    <a:pt x="3406" y="10074"/>
                  </a:lnTo>
                  <a:lnTo>
                    <a:pt x="3406" y="1"/>
                  </a:lnTo>
                  <a:lnTo>
                    <a:pt x="2858" y="1"/>
                  </a:lnTo>
                  <a:cubicBezTo>
                    <a:pt x="2620" y="382"/>
                    <a:pt x="2168" y="667"/>
                    <a:pt x="1691" y="667"/>
                  </a:cubicBezTo>
                  <a:cubicBezTo>
                    <a:pt x="1239" y="667"/>
                    <a:pt x="787" y="405"/>
                    <a:pt x="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68"/>
            <p:cNvSpPr/>
            <p:nvPr/>
          </p:nvSpPr>
          <p:spPr>
            <a:xfrm>
              <a:off x="2590467" y="2474353"/>
              <a:ext cx="101026" cy="298749"/>
            </a:xfrm>
            <a:custGeom>
              <a:rect b="b" l="l" r="r" t="t"/>
              <a:pathLst>
                <a:path extrusionOk="0" h="10075" w="3407">
                  <a:moveTo>
                    <a:pt x="2525" y="1525"/>
                  </a:moveTo>
                  <a:lnTo>
                    <a:pt x="2525" y="2215"/>
                  </a:lnTo>
                  <a:lnTo>
                    <a:pt x="906" y="2215"/>
                  </a:lnTo>
                  <a:lnTo>
                    <a:pt x="906" y="1525"/>
                  </a:lnTo>
                  <a:close/>
                  <a:moveTo>
                    <a:pt x="2525" y="3168"/>
                  </a:moveTo>
                  <a:lnTo>
                    <a:pt x="2525" y="3835"/>
                  </a:lnTo>
                  <a:lnTo>
                    <a:pt x="906" y="3835"/>
                  </a:lnTo>
                  <a:lnTo>
                    <a:pt x="906" y="3168"/>
                  </a:lnTo>
                  <a:close/>
                  <a:moveTo>
                    <a:pt x="2525" y="4811"/>
                  </a:moveTo>
                  <a:lnTo>
                    <a:pt x="2525" y="5478"/>
                  </a:lnTo>
                  <a:lnTo>
                    <a:pt x="906" y="5478"/>
                  </a:lnTo>
                  <a:lnTo>
                    <a:pt x="906" y="4811"/>
                  </a:lnTo>
                  <a:close/>
                  <a:moveTo>
                    <a:pt x="2525" y="6430"/>
                  </a:moveTo>
                  <a:lnTo>
                    <a:pt x="2525" y="7121"/>
                  </a:lnTo>
                  <a:lnTo>
                    <a:pt x="906" y="7121"/>
                  </a:lnTo>
                  <a:lnTo>
                    <a:pt x="906" y="6430"/>
                  </a:lnTo>
                  <a:close/>
                  <a:moveTo>
                    <a:pt x="1" y="1"/>
                  </a:moveTo>
                  <a:lnTo>
                    <a:pt x="1" y="10074"/>
                  </a:lnTo>
                  <a:lnTo>
                    <a:pt x="3406" y="10074"/>
                  </a:lnTo>
                  <a:lnTo>
                    <a:pt x="3406" y="1"/>
                  </a:lnTo>
                  <a:lnTo>
                    <a:pt x="2858" y="1"/>
                  </a:lnTo>
                  <a:cubicBezTo>
                    <a:pt x="2620" y="405"/>
                    <a:pt x="2192" y="667"/>
                    <a:pt x="1715" y="667"/>
                  </a:cubicBezTo>
                  <a:cubicBezTo>
                    <a:pt x="1239" y="667"/>
                    <a:pt x="786" y="405"/>
                    <a:pt x="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68"/>
            <p:cNvSpPr/>
            <p:nvPr/>
          </p:nvSpPr>
          <p:spPr>
            <a:xfrm>
              <a:off x="2380020" y="2431267"/>
              <a:ext cx="42403" cy="42403"/>
            </a:xfrm>
            <a:custGeom>
              <a:rect b="b" l="l" r="r" t="t"/>
              <a:pathLst>
                <a:path extrusionOk="0" h="1430" w="1430">
                  <a:moveTo>
                    <a:pt x="715" y="1"/>
                  </a:moveTo>
                  <a:cubicBezTo>
                    <a:pt x="310" y="1"/>
                    <a:pt x="1" y="334"/>
                    <a:pt x="1" y="715"/>
                  </a:cubicBezTo>
                  <a:cubicBezTo>
                    <a:pt x="1" y="1096"/>
                    <a:pt x="310" y="1430"/>
                    <a:pt x="715" y="1430"/>
                  </a:cubicBezTo>
                  <a:cubicBezTo>
                    <a:pt x="1096" y="1430"/>
                    <a:pt x="1430" y="1096"/>
                    <a:pt x="1430" y="715"/>
                  </a:cubicBezTo>
                  <a:cubicBezTo>
                    <a:pt x="1430" y="334"/>
                    <a:pt x="1096"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7" name="Google Shape;4447;p68"/>
          <p:cNvGrpSpPr/>
          <p:nvPr/>
        </p:nvGrpSpPr>
        <p:grpSpPr>
          <a:xfrm>
            <a:off x="1073493" y="2508958"/>
            <a:ext cx="340415" cy="237312"/>
            <a:chOff x="1759293" y="2508958"/>
            <a:chExt cx="340415" cy="237312"/>
          </a:xfrm>
        </p:grpSpPr>
        <p:sp>
          <p:nvSpPr>
            <p:cNvPr id="4448" name="Google Shape;4448;p68"/>
            <p:cNvSpPr/>
            <p:nvPr/>
          </p:nvSpPr>
          <p:spPr>
            <a:xfrm>
              <a:off x="1759293" y="2508958"/>
              <a:ext cx="94680" cy="74161"/>
            </a:xfrm>
            <a:custGeom>
              <a:rect b="b" l="l" r="r" t="t"/>
              <a:pathLst>
                <a:path extrusionOk="0" h="2501" w="3193">
                  <a:moveTo>
                    <a:pt x="1" y="0"/>
                  </a:moveTo>
                  <a:lnTo>
                    <a:pt x="1" y="1501"/>
                  </a:lnTo>
                  <a:lnTo>
                    <a:pt x="1597" y="2501"/>
                  </a:lnTo>
                  <a:lnTo>
                    <a:pt x="3192" y="1572"/>
                  </a:lnTo>
                  <a:lnTo>
                    <a:pt x="31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68"/>
            <p:cNvSpPr/>
            <p:nvPr/>
          </p:nvSpPr>
          <p:spPr>
            <a:xfrm>
              <a:off x="1759293" y="2576745"/>
              <a:ext cx="93969" cy="169523"/>
            </a:xfrm>
            <a:custGeom>
              <a:rect b="b" l="l" r="r" t="t"/>
              <a:pathLst>
                <a:path extrusionOk="0" h="5717" w="3169">
                  <a:moveTo>
                    <a:pt x="1" y="1"/>
                  </a:moveTo>
                  <a:lnTo>
                    <a:pt x="1" y="5716"/>
                  </a:lnTo>
                  <a:lnTo>
                    <a:pt x="3168" y="5716"/>
                  </a:lnTo>
                  <a:lnTo>
                    <a:pt x="3168" y="96"/>
                  </a:lnTo>
                  <a:lnTo>
                    <a:pt x="1573" y="1048"/>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68"/>
            <p:cNvSpPr/>
            <p:nvPr/>
          </p:nvSpPr>
          <p:spPr>
            <a:xfrm>
              <a:off x="2005769" y="2509670"/>
              <a:ext cx="93939" cy="74161"/>
            </a:xfrm>
            <a:custGeom>
              <a:rect b="b" l="l" r="r" t="t"/>
              <a:pathLst>
                <a:path extrusionOk="0" h="2501" w="3168">
                  <a:moveTo>
                    <a:pt x="0" y="0"/>
                  </a:moveTo>
                  <a:lnTo>
                    <a:pt x="0" y="1572"/>
                  </a:lnTo>
                  <a:lnTo>
                    <a:pt x="1596" y="2501"/>
                  </a:lnTo>
                  <a:lnTo>
                    <a:pt x="3168" y="1572"/>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68"/>
            <p:cNvSpPr/>
            <p:nvPr/>
          </p:nvSpPr>
          <p:spPr>
            <a:xfrm>
              <a:off x="2005769" y="2579562"/>
              <a:ext cx="93939" cy="166706"/>
            </a:xfrm>
            <a:custGeom>
              <a:rect b="b" l="l" r="r" t="t"/>
              <a:pathLst>
                <a:path extrusionOk="0" h="5622" w="3168">
                  <a:moveTo>
                    <a:pt x="0" y="1"/>
                  </a:moveTo>
                  <a:lnTo>
                    <a:pt x="0" y="5621"/>
                  </a:lnTo>
                  <a:lnTo>
                    <a:pt x="3168" y="5621"/>
                  </a:lnTo>
                  <a:lnTo>
                    <a:pt x="3168" y="1"/>
                  </a:lnTo>
                  <a:lnTo>
                    <a:pt x="1596" y="930"/>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68"/>
            <p:cNvSpPr/>
            <p:nvPr/>
          </p:nvSpPr>
          <p:spPr>
            <a:xfrm>
              <a:off x="1882175" y="2509670"/>
              <a:ext cx="93939" cy="167388"/>
            </a:xfrm>
            <a:custGeom>
              <a:rect b="b" l="l" r="r" t="t"/>
              <a:pathLst>
                <a:path extrusionOk="0" h="5645" w="3168">
                  <a:moveTo>
                    <a:pt x="1" y="0"/>
                  </a:moveTo>
                  <a:lnTo>
                    <a:pt x="1" y="5644"/>
                  </a:lnTo>
                  <a:lnTo>
                    <a:pt x="1596" y="4716"/>
                  </a:lnTo>
                  <a:lnTo>
                    <a:pt x="3168" y="5644"/>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68"/>
            <p:cNvSpPr/>
            <p:nvPr/>
          </p:nvSpPr>
          <p:spPr>
            <a:xfrm>
              <a:off x="1882175" y="2672080"/>
              <a:ext cx="93939" cy="74191"/>
            </a:xfrm>
            <a:custGeom>
              <a:rect b="b" l="l" r="r" t="t"/>
              <a:pathLst>
                <a:path extrusionOk="0" h="2502" w="3168">
                  <a:moveTo>
                    <a:pt x="1596" y="1"/>
                  </a:moveTo>
                  <a:lnTo>
                    <a:pt x="1" y="929"/>
                  </a:lnTo>
                  <a:lnTo>
                    <a:pt x="1" y="2501"/>
                  </a:lnTo>
                  <a:lnTo>
                    <a:pt x="3168" y="2501"/>
                  </a:lnTo>
                  <a:lnTo>
                    <a:pt x="3168" y="929"/>
                  </a:lnTo>
                  <a:lnTo>
                    <a:pt x="15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54" name="Google Shape;4454;p68"/>
          <p:cNvGrpSpPr/>
          <p:nvPr/>
        </p:nvGrpSpPr>
        <p:grpSpPr>
          <a:xfrm>
            <a:off x="1072811" y="2996217"/>
            <a:ext cx="340384" cy="341097"/>
            <a:chOff x="1758611" y="2996217"/>
            <a:chExt cx="340384" cy="341097"/>
          </a:xfrm>
        </p:grpSpPr>
        <p:sp>
          <p:nvSpPr>
            <p:cNvPr id="4455" name="Google Shape;4455;p68"/>
            <p:cNvSpPr/>
            <p:nvPr/>
          </p:nvSpPr>
          <p:spPr>
            <a:xfrm>
              <a:off x="1823581" y="3060475"/>
              <a:ext cx="211867" cy="211867"/>
            </a:xfrm>
            <a:custGeom>
              <a:rect b="b" l="l" r="r" t="t"/>
              <a:pathLst>
                <a:path extrusionOk="0" h="7145" w="7145">
                  <a:moveTo>
                    <a:pt x="3572" y="0"/>
                  </a:moveTo>
                  <a:cubicBezTo>
                    <a:pt x="1596" y="0"/>
                    <a:pt x="0" y="1596"/>
                    <a:pt x="0" y="3573"/>
                  </a:cubicBezTo>
                  <a:cubicBezTo>
                    <a:pt x="0" y="5549"/>
                    <a:pt x="1596" y="7145"/>
                    <a:pt x="3572" y="7145"/>
                  </a:cubicBezTo>
                  <a:cubicBezTo>
                    <a:pt x="5549" y="7145"/>
                    <a:pt x="7144" y="5549"/>
                    <a:pt x="7144" y="3573"/>
                  </a:cubicBezTo>
                  <a:cubicBezTo>
                    <a:pt x="7144" y="1596"/>
                    <a:pt x="5549" y="0"/>
                    <a:pt x="35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68"/>
            <p:cNvSpPr/>
            <p:nvPr/>
          </p:nvSpPr>
          <p:spPr>
            <a:xfrm>
              <a:off x="1937270" y="2996217"/>
              <a:ext cx="161725" cy="278259"/>
            </a:xfrm>
            <a:custGeom>
              <a:rect b="b" l="l" r="r" t="t"/>
              <a:pathLst>
                <a:path extrusionOk="0" h="9384" w="5454">
                  <a:moveTo>
                    <a:pt x="0" y="0"/>
                  </a:moveTo>
                  <a:lnTo>
                    <a:pt x="72" y="1524"/>
                  </a:lnTo>
                  <a:cubicBezTo>
                    <a:pt x="2239" y="1691"/>
                    <a:pt x="3977" y="3525"/>
                    <a:pt x="3977" y="5740"/>
                  </a:cubicBezTo>
                  <a:cubicBezTo>
                    <a:pt x="3977" y="6740"/>
                    <a:pt x="3644" y="7621"/>
                    <a:pt x="3072" y="8335"/>
                  </a:cubicBezTo>
                  <a:lnTo>
                    <a:pt x="4168" y="9383"/>
                  </a:lnTo>
                  <a:cubicBezTo>
                    <a:pt x="5001" y="8359"/>
                    <a:pt x="5454" y="7097"/>
                    <a:pt x="5454" y="5740"/>
                  </a:cubicBezTo>
                  <a:cubicBezTo>
                    <a:pt x="5454" y="4192"/>
                    <a:pt x="4858" y="2763"/>
                    <a:pt x="3763" y="1667"/>
                  </a:cubicBezTo>
                  <a:cubicBezTo>
                    <a:pt x="2739" y="667"/>
                    <a:pt x="1429" y="72"/>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68"/>
            <p:cNvSpPr/>
            <p:nvPr/>
          </p:nvSpPr>
          <p:spPr>
            <a:xfrm>
              <a:off x="1938664" y="3258201"/>
              <a:ext cx="109507" cy="79113"/>
            </a:xfrm>
            <a:custGeom>
              <a:rect b="b" l="l" r="r" t="t"/>
              <a:pathLst>
                <a:path extrusionOk="0" h="2668" w="3693">
                  <a:moveTo>
                    <a:pt x="2573" y="0"/>
                  </a:moveTo>
                  <a:cubicBezTo>
                    <a:pt x="1882" y="667"/>
                    <a:pt x="1001" y="1072"/>
                    <a:pt x="1" y="1144"/>
                  </a:cubicBezTo>
                  <a:lnTo>
                    <a:pt x="1" y="2668"/>
                  </a:lnTo>
                  <a:cubicBezTo>
                    <a:pt x="1382" y="2572"/>
                    <a:pt x="2668" y="2001"/>
                    <a:pt x="3692" y="1048"/>
                  </a:cubicBezTo>
                  <a:lnTo>
                    <a:pt x="257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68"/>
            <p:cNvSpPr/>
            <p:nvPr/>
          </p:nvSpPr>
          <p:spPr>
            <a:xfrm>
              <a:off x="1758611" y="2996217"/>
              <a:ext cx="160331" cy="341093"/>
            </a:xfrm>
            <a:custGeom>
              <a:rect b="b" l="l" r="r" t="t"/>
              <a:pathLst>
                <a:path extrusionOk="0" h="11503" w="5407">
                  <a:moveTo>
                    <a:pt x="5406" y="0"/>
                  </a:moveTo>
                  <a:cubicBezTo>
                    <a:pt x="4001" y="96"/>
                    <a:pt x="2691" y="691"/>
                    <a:pt x="1691" y="1667"/>
                  </a:cubicBezTo>
                  <a:cubicBezTo>
                    <a:pt x="619" y="2739"/>
                    <a:pt x="0" y="4192"/>
                    <a:pt x="0" y="5740"/>
                  </a:cubicBezTo>
                  <a:cubicBezTo>
                    <a:pt x="0" y="7288"/>
                    <a:pt x="595" y="8716"/>
                    <a:pt x="1691" y="9836"/>
                  </a:cubicBezTo>
                  <a:cubicBezTo>
                    <a:pt x="2691" y="10836"/>
                    <a:pt x="4001" y="11407"/>
                    <a:pt x="5406" y="11503"/>
                  </a:cubicBezTo>
                  <a:lnTo>
                    <a:pt x="5406" y="9979"/>
                  </a:lnTo>
                  <a:cubicBezTo>
                    <a:pt x="3239" y="9788"/>
                    <a:pt x="1500" y="7978"/>
                    <a:pt x="1500" y="5740"/>
                  </a:cubicBezTo>
                  <a:cubicBezTo>
                    <a:pt x="1500" y="3501"/>
                    <a:pt x="3239" y="1691"/>
                    <a:pt x="5406" y="1524"/>
                  </a:cubicBez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59" name="Google Shape;4459;p68"/>
          <p:cNvGrpSpPr/>
          <p:nvPr/>
        </p:nvGrpSpPr>
        <p:grpSpPr>
          <a:xfrm>
            <a:off x="1816255" y="2979255"/>
            <a:ext cx="341836" cy="341127"/>
            <a:chOff x="2349655" y="2979255"/>
            <a:chExt cx="341836" cy="341127"/>
          </a:xfrm>
        </p:grpSpPr>
        <p:sp>
          <p:nvSpPr>
            <p:cNvPr id="4460" name="Google Shape;4460;p68"/>
            <p:cNvSpPr/>
            <p:nvPr/>
          </p:nvSpPr>
          <p:spPr>
            <a:xfrm>
              <a:off x="2349655" y="3094368"/>
              <a:ext cx="110900" cy="110900"/>
            </a:xfrm>
            <a:custGeom>
              <a:rect b="b" l="l" r="r" t="t"/>
              <a:pathLst>
                <a:path extrusionOk="0" h="3740" w="3740">
                  <a:moveTo>
                    <a:pt x="1882" y="1"/>
                  </a:moveTo>
                  <a:cubicBezTo>
                    <a:pt x="834" y="1"/>
                    <a:pt x="1" y="834"/>
                    <a:pt x="1" y="1858"/>
                  </a:cubicBezTo>
                  <a:cubicBezTo>
                    <a:pt x="1" y="2906"/>
                    <a:pt x="834" y="3739"/>
                    <a:pt x="1882" y="3739"/>
                  </a:cubicBezTo>
                  <a:cubicBezTo>
                    <a:pt x="2906" y="3739"/>
                    <a:pt x="3740" y="2906"/>
                    <a:pt x="3740" y="1858"/>
                  </a:cubicBezTo>
                  <a:cubicBezTo>
                    <a:pt x="3740" y="834"/>
                    <a:pt x="2906" y="1"/>
                    <a:pt x="18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68"/>
            <p:cNvSpPr/>
            <p:nvPr/>
          </p:nvSpPr>
          <p:spPr>
            <a:xfrm>
              <a:off x="2411808" y="2979255"/>
              <a:ext cx="247895" cy="99603"/>
            </a:xfrm>
            <a:custGeom>
              <a:rect b="b" l="l" r="r" t="t"/>
              <a:pathLst>
                <a:path extrusionOk="0" h="3359" w="8360">
                  <a:moveTo>
                    <a:pt x="3287" y="1"/>
                  </a:moveTo>
                  <a:cubicBezTo>
                    <a:pt x="2811" y="1"/>
                    <a:pt x="2430" y="310"/>
                    <a:pt x="2287" y="739"/>
                  </a:cubicBezTo>
                  <a:lnTo>
                    <a:pt x="953" y="739"/>
                  </a:lnTo>
                  <a:lnTo>
                    <a:pt x="1" y="3216"/>
                  </a:lnTo>
                  <a:cubicBezTo>
                    <a:pt x="191" y="3263"/>
                    <a:pt x="429" y="3287"/>
                    <a:pt x="644" y="3359"/>
                  </a:cubicBezTo>
                  <a:lnTo>
                    <a:pt x="1382" y="1406"/>
                  </a:lnTo>
                  <a:lnTo>
                    <a:pt x="2287" y="1406"/>
                  </a:lnTo>
                  <a:cubicBezTo>
                    <a:pt x="2430" y="1811"/>
                    <a:pt x="2811" y="2144"/>
                    <a:pt x="3287" y="2144"/>
                  </a:cubicBezTo>
                  <a:lnTo>
                    <a:pt x="8359" y="2144"/>
                  </a:lnTo>
                  <a:lnTo>
                    <a:pt x="83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68"/>
            <p:cNvSpPr/>
            <p:nvPr/>
          </p:nvSpPr>
          <p:spPr>
            <a:xfrm>
              <a:off x="2464768" y="3164972"/>
              <a:ext cx="226723" cy="63605"/>
            </a:xfrm>
            <a:custGeom>
              <a:rect b="b" l="l" r="r" t="t"/>
              <a:pathLst>
                <a:path extrusionOk="0" h="2145" w="7646">
                  <a:moveTo>
                    <a:pt x="2573" y="1"/>
                  </a:moveTo>
                  <a:cubicBezTo>
                    <a:pt x="2096" y="1"/>
                    <a:pt x="1715" y="287"/>
                    <a:pt x="1572" y="739"/>
                  </a:cubicBezTo>
                  <a:lnTo>
                    <a:pt x="786" y="739"/>
                  </a:lnTo>
                  <a:lnTo>
                    <a:pt x="358" y="525"/>
                  </a:lnTo>
                  <a:cubicBezTo>
                    <a:pt x="263" y="739"/>
                    <a:pt x="143" y="906"/>
                    <a:pt x="1" y="1096"/>
                  </a:cubicBezTo>
                  <a:lnTo>
                    <a:pt x="644" y="1382"/>
                  </a:lnTo>
                  <a:lnTo>
                    <a:pt x="1572" y="1382"/>
                  </a:lnTo>
                  <a:cubicBezTo>
                    <a:pt x="1715" y="1811"/>
                    <a:pt x="2096" y="2144"/>
                    <a:pt x="2573" y="2144"/>
                  </a:cubicBezTo>
                  <a:lnTo>
                    <a:pt x="7645" y="2144"/>
                  </a:lnTo>
                  <a:lnTo>
                    <a:pt x="76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68"/>
            <p:cNvSpPr/>
            <p:nvPr/>
          </p:nvSpPr>
          <p:spPr>
            <a:xfrm>
              <a:off x="2411808" y="3220068"/>
              <a:ext cx="247895" cy="100314"/>
            </a:xfrm>
            <a:custGeom>
              <a:rect b="b" l="l" r="r" t="t"/>
              <a:pathLst>
                <a:path extrusionOk="0" h="3383" w="8360">
                  <a:moveTo>
                    <a:pt x="644" y="1"/>
                  </a:moveTo>
                  <a:cubicBezTo>
                    <a:pt x="429" y="96"/>
                    <a:pt x="191" y="120"/>
                    <a:pt x="1" y="167"/>
                  </a:cubicBezTo>
                  <a:lnTo>
                    <a:pt x="953" y="2620"/>
                  </a:lnTo>
                  <a:lnTo>
                    <a:pt x="2287" y="2620"/>
                  </a:lnTo>
                  <a:cubicBezTo>
                    <a:pt x="2430" y="3049"/>
                    <a:pt x="2811" y="3382"/>
                    <a:pt x="3287" y="3382"/>
                  </a:cubicBezTo>
                  <a:lnTo>
                    <a:pt x="8359" y="3382"/>
                  </a:lnTo>
                  <a:lnTo>
                    <a:pt x="8359" y="1263"/>
                  </a:lnTo>
                  <a:lnTo>
                    <a:pt x="3287" y="1263"/>
                  </a:lnTo>
                  <a:cubicBezTo>
                    <a:pt x="2811" y="1263"/>
                    <a:pt x="2430" y="1572"/>
                    <a:pt x="2287" y="1977"/>
                  </a:cubicBezTo>
                  <a:lnTo>
                    <a:pt x="1382" y="1977"/>
                  </a:lnTo>
                  <a:lnTo>
                    <a:pt x="6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68"/>
            <p:cNvSpPr/>
            <p:nvPr/>
          </p:nvSpPr>
          <p:spPr>
            <a:xfrm>
              <a:off x="2464768" y="3072485"/>
              <a:ext cx="226723" cy="62863"/>
            </a:xfrm>
            <a:custGeom>
              <a:rect b="b" l="l" r="r" t="t"/>
              <a:pathLst>
                <a:path extrusionOk="0" h="2120" w="7646">
                  <a:moveTo>
                    <a:pt x="2573" y="0"/>
                  </a:moveTo>
                  <a:cubicBezTo>
                    <a:pt x="2096" y="0"/>
                    <a:pt x="1715" y="286"/>
                    <a:pt x="1572" y="739"/>
                  </a:cubicBezTo>
                  <a:lnTo>
                    <a:pt x="644" y="739"/>
                  </a:lnTo>
                  <a:lnTo>
                    <a:pt x="1" y="1024"/>
                  </a:lnTo>
                  <a:cubicBezTo>
                    <a:pt x="143" y="1215"/>
                    <a:pt x="263" y="1382"/>
                    <a:pt x="358" y="1596"/>
                  </a:cubicBezTo>
                  <a:lnTo>
                    <a:pt x="786" y="1382"/>
                  </a:lnTo>
                  <a:lnTo>
                    <a:pt x="1572" y="1382"/>
                  </a:lnTo>
                  <a:cubicBezTo>
                    <a:pt x="1715" y="1810"/>
                    <a:pt x="2096" y="2120"/>
                    <a:pt x="2573" y="2120"/>
                  </a:cubicBezTo>
                  <a:lnTo>
                    <a:pt x="7645" y="2120"/>
                  </a:lnTo>
                  <a:lnTo>
                    <a:pt x="76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65" name="Google Shape;4465;p68"/>
          <p:cNvSpPr/>
          <p:nvPr/>
        </p:nvSpPr>
        <p:spPr>
          <a:xfrm>
            <a:off x="2568921" y="3000457"/>
            <a:ext cx="340381" cy="341093"/>
          </a:xfrm>
          <a:custGeom>
            <a:rect b="b" l="l" r="r" t="t"/>
            <a:pathLst>
              <a:path extrusionOk="0" h="11503" w="11479">
                <a:moveTo>
                  <a:pt x="10193" y="0"/>
                </a:moveTo>
                <a:cubicBezTo>
                  <a:pt x="9788" y="429"/>
                  <a:pt x="9407" y="810"/>
                  <a:pt x="8954" y="1167"/>
                </a:cubicBezTo>
                <a:lnTo>
                  <a:pt x="8954" y="10836"/>
                </a:lnTo>
                <a:lnTo>
                  <a:pt x="8264" y="10836"/>
                </a:lnTo>
                <a:lnTo>
                  <a:pt x="8264" y="1667"/>
                </a:lnTo>
                <a:cubicBezTo>
                  <a:pt x="7883" y="1953"/>
                  <a:pt x="7478" y="2215"/>
                  <a:pt x="7049" y="2429"/>
                </a:cubicBezTo>
                <a:lnTo>
                  <a:pt x="7049" y="10836"/>
                </a:lnTo>
                <a:lnTo>
                  <a:pt x="6382" y="10836"/>
                </a:lnTo>
                <a:lnTo>
                  <a:pt x="6382" y="2763"/>
                </a:lnTo>
                <a:cubicBezTo>
                  <a:pt x="5978" y="2953"/>
                  <a:pt x="5573" y="3144"/>
                  <a:pt x="5144" y="3239"/>
                </a:cubicBezTo>
                <a:lnTo>
                  <a:pt x="5144" y="10836"/>
                </a:lnTo>
                <a:lnTo>
                  <a:pt x="4453" y="10836"/>
                </a:lnTo>
                <a:lnTo>
                  <a:pt x="4453" y="3453"/>
                </a:lnTo>
                <a:cubicBezTo>
                  <a:pt x="4072" y="3572"/>
                  <a:pt x="3668" y="3668"/>
                  <a:pt x="3239" y="3739"/>
                </a:cubicBezTo>
                <a:lnTo>
                  <a:pt x="3239" y="10812"/>
                </a:lnTo>
                <a:lnTo>
                  <a:pt x="2548" y="10812"/>
                </a:lnTo>
                <a:lnTo>
                  <a:pt x="2548" y="3811"/>
                </a:lnTo>
                <a:cubicBezTo>
                  <a:pt x="2167" y="3882"/>
                  <a:pt x="1762" y="3906"/>
                  <a:pt x="1334" y="3906"/>
                </a:cubicBezTo>
                <a:lnTo>
                  <a:pt x="1334" y="10812"/>
                </a:lnTo>
                <a:lnTo>
                  <a:pt x="0" y="10812"/>
                </a:lnTo>
                <a:lnTo>
                  <a:pt x="0" y="11503"/>
                </a:lnTo>
                <a:lnTo>
                  <a:pt x="11479" y="11503"/>
                </a:lnTo>
                <a:lnTo>
                  <a:pt x="11479" y="10812"/>
                </a:lnTo>
                <a:lnTo>
                  <a:pt x="10193" y="10812"/>
                </a:lnTo>
                <a:lnTo>
                  <a:pt x="101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66" name="Google Shape;4466;p68"/>
          <p:cNvGrpSpPr/>
          <p:nvPr/>
        </p:nvGrpSpPr>
        <p:grpSpPr>
          <a:xfrm>
            <a:off x="3264357" y="2994082"/>
            <a:ext cx="357346" cy="330540"/>
            <a:chOff x="3492957" y="2994082"/>
            <a:chExt cx="357346" cy="330540"/>
          </a:xfrm>
        </p:grpSpPr>
        <p:sp>
          <p:nvSpPr>
            <p:cNvPr id="4467" name="Google Shape;4467;p68"/>
            <p:cNvSpPr/>
            <p:nvPr/>
          </p:nvSpPr>
          <p:spPr>
            <a:xfrm>
              <a:off x="3624290" y="3120493"/>
              <a:ext cx="97497" cy="97497"/>
            </a:xfrm>
            <a:custGeom>
              <a:rect b="b" l="l" r="r" t="t"/>
              <a:pathLst>
                <a:path extrusionOk="0" h="3288"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68"/>
            <p:cNvSpPr/>
            <p:nvPr/>
          </p:nvSpPr>
          <p:spPr>
            <a:xfrm>
              <a:off x="3684338" y="3184039"/>
              <a:ext cx="129967" cy="140405"/>
            </a:xfrm>
            <a:custGeom>
              <a:rect b="b" l="l" r="r" t="t"/>
              <a:pathLst>
                <a:path extrusionOk="0" h="4735" w="4383">
                  <a:moveTo>
                    <a:pt x="1858" y="1"/>
                  </a:moveTo>
                  <a:cubicBezTo>
                    <a:pt x="1667" y="763"/>
                    <a:pt x="1143" y="1382"/>
                    <a:pt x="453" y="1644"/>
                  </a:cubicBezTo>
                  <a:cubicBezTo>
                    <a:pt x="667" y="2454"/>
                    <a:pt x="500" y="3335"/>
                    <a:pt x="0" y="4049"/>
                  </a:cubicBezTo>
                  <a:cubicBezTo>
                    <a:pt x="449" y="4498"/>
                    <a:pt x="1052" y="4735"/>
                    <a:pt x="1658" y="4735"/>
                  </a:cubicBezTo>
                  <a:cubicBezTo>
                    <a:pt x="2145" y="4735"/>
                    <a:pt x="2635" y="4582"/>
                    <a:pt x="3048" y="4264"/>
                  </a:cubicBezTo>
                  <a:cubicBezTo>
                    <a:pt x="4144" y="3549"/>
                    <a:pt x="4382" y="2073"/>
                    <a:pt x="3596" y="1001"/>
                  </a:cubicBezTo>
                  <a:cubicBezTo>
                    <a:pt x="3191" y="406"/>
                    <a:pt x="2525" y="72"/>
                    <a:pt x="1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68"/>
            <p:cNvSpPr/>
            <p:nvPr/>
          </p:nvSpPr>
          <p:spPr>
            <a:xfrm>
              <a:off x="3603118" y="2994082"/>
              <a:ext cx="138448" cy="108795"/>
            </a:xfrm>
            <a:custGeom>
              <a:rect b="b" l="l" r="r" t="t"/>
              <a:pathLst>
                <a:path extrusionOk="0" h="3669" w="4669">
                  <a:moveTo>
                    <a:pt x="2334" y="1"/>
                  </a:moveTo>
                  <a:cubicBezTo>
                    <a:pt x="1691" y="1"/>
                    <a:pt x="1096" y="239"/>
                    <a:pt x="667" y="692"/>
                  </a:cubicBezTo>
                  <a:cubicBezTo>
                    <a:pt x="310" y="1049"/>
                    <a:pt x="96" y="1477"/>
                    <a:pt x="1" y="1954"/>
                  </a:cubicBezTo>
                  <a:cubicBezTo>
                    <a:pt x="834" y="2239"/>
                    <a:pt x="1453" y="2906"/>
                    <a:pt x="1787" y="3668"/>
                  </a:cubicBezTo>
                  <a:cubicBezTo>
                    <a:pt x="1965" y="3621"/>
                    <a:pt x="2150" y="3597"/>
                    <a:pt x="2334" y="3597"/>
                  </a:cubicBezTo>
                  <a:cubicBezTo>
                    <a:pt x="2519" y="3597"/>
                    <a:pt x="2704" y="3621"/>
                    <a:pt x="2882" y="3668"/>
                  </a:cubicBezTo>
                  <a:cubicBezTo>
                    <a:pt x="3216" y="2906"/>
                    <a:pt x="3882" y="2239"/>
                    <a:pt x="4668" y="1978"/>
                  </a:cubicBezTo>
                  <a:cubicBezTo>
                    <a:pt x="4501" y="882"/>
                    <a:pt x="3525" y="1"/>
                    <a:pt x="2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68"/>
            <p:cNvSpPr/>
            <p:nvPr/>
          </p:nvSpPr>
          <p:spPr>
            <a:xfrm>
              <a:off x="3492957" y="3066465"/>
              <a:ext cx="144793" cy="140760"/>
            </a:xfrm>
            <a:custGeom>
              <a:rect b="b" l="l" r="r" t="t"/>
              <a:pathLst>
                <a:path extrusionOk="0" h="4747" w="4883">
                  <a:moveTo>
                    <a:pt x="2722" y="0"/>
                  </a:moveTo>
                  <a:cubicBezTo>
                    <a:pt x="2337" y="0"/>
                    <a:pt x="1948" y="90"/>
                    <a:pt x="1596" y="251"/>
                  </a:cubicBezTo>
                  <a:cubicBezTo>
                    <a:pt x="1048" y="561"/>
                    <a:pt x="620" y="1037"/>
                    <a:pt x="405" y="1632"/>
                  </a:cubicBezTo>
                  <a:cubicBezTo>
                    <a:pt x="1" y="2871"/>
                    <a:pt x="691" y="4204"/>
                    <a:pt x="1929" y="4633"/>
                  </a:cubicBezTo>
                  <a:cubicBezTo>
                    <a:pt x="2167" y="4709"/>
                    <a:pt x="2413" y="4746"/>
                    <a:pt x="2659" y="4746"/>
                  </a:cubicBezTo>
                  <a:cubicBezTo>
                    <a:pt x="3104" y="4746"/>
                    <a:pt x="3546" y="4625"/>
                    <a:pt x="3930" y="4395"/>
                  </a:cubicBezTo>
                  <a:cubicBezTo>
                    <a:pt x="3811" y="4133"/>
                    <a:pt x="3739" y="3799"/>
                    <a:pt x="3739" y="3466"/>
                  </a:cubicBezTo>
                  <a:cubicBezTo>
                    <a:pt x="3739" y="2632"/>
                    <a:pt x="4192" y="1894"/>
                    <a:pt x="4882" y="1465"/>
                  </a:cubicBezTo>
                  <a:cubicBezTo>
                    <a:pt x="4621" y="846"/>
                    <a:pt x="4097" y="346"/>
                    <a:pt x="3430" y="108"/>
                  </a:cubicBezTo>
                  <a:cubicBezTo>
                    <a:pt x="3201" y="35"/>
                    <a:pt x="2962" y="0"/>
                    <a:pt x="272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68"/>
            <p:cNvSpPr/>
            <p:nvPr/>
          </p:nvSpPr>
          <p:spPr>
            <a:xfrm>
              <a:off x="3707645" y="3066821"/>
              <a:ext cx="142658" cy="133496"/>
            </a:xfrm>
            <a:custGeom>
              <a:rect b="b" l="l" r="r" t="t"/>
              <a:pathLst>
                <a:path extrusionOk="0" h="4502" w="4811">
                  <a:moveTo>
                    <a:pt x="2191" y="1"/>
                  </a:moveTo>
                  <a:cubicBezTo>
                    <a:pt x="1238" y="1"/>
                    <a:pt x="357" y="596"/>
                    <a:pt x="0" y="1501"/>
                  </a:cubicBezTo>
                  <a:cubicBezTo>
                    <a:pt x="619" y="1882"/>
                    <a:pt x="1072" y="2525"/>
                    <a:pt x="1119" y="3335"/>
                  </a:cubicBezTo>
                  <a:cubicBezTo>
                    <a:pt x="1953" y="3406"/>
                    <a:pt x="2763" y="3811"/>
                    <a:pt x="3287" y="4502"/>
                  </a:cubicBezTo>
                  <a:cubicBezTo>
                    <a:pt x="4311" y="3930"/>
                    <a:pt x="4811" y="2739"/>
                    <a:pt x="4453" y="1644"/>
                  </a:cubicBezTo>
                  <a:cubicBezTo>
                    <a:pt x="4120" y="620"/>
                    <a:pt x="3215" y="1"/>
                    <a:pt x="2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68"/>
            <p:cNvSpPr/>
            <p:nvPr/>
          </p:nvSpPr>
          <p:spPr>
            <a:xfrm>
              <a:off x="3532514" y="3212298"/>
              <a:ext cx="150427" cy="112324"/>
            </a:xfrm>
            <a:custGeom>
              <a:rect b="b" l="l" r="r" t="t"/>
              <a:pathLst>
                <a:path extrusionOk="0" h="3788" w="5073">
                  <a:moveTo>
                    <a:pt x="2929" y="1"/>
                  </a:moveTo>
                  <a:cubicBezTo>
                    <a:pt x="2456" y="300"/>
                    <a:pt x="1888" y="454"/>
                    <a:pt x="1323" y="454"/>
                  </a:cubicBezTo>
                  <a:cubicBezTo>
                    <a:pt x="1036" y="454"/>
                    <a:pt x="749" y="414"/>
                    <a:pt x="476" y="334"/>
                  </a:cubicBezTo>
                  <a:lnTo>
                    <a:pt x="476" y="334"/>
                  </a:lnTo>
                  <a:cubicBezTo>
                    <a:pt x="0" y="1406"/>
                    <a:pt x="310" y="2644"/>
                    <a:pt x="1215" y="3335"/>
                  </a:cubicBezTo>
                  <a:cubicBezTo>
                    <a:pt x="1643" y="3644"/>
                    <a:pt x="2143" y="3787"/>
                    <a:pt x="2620" y="3787"/>
                  </a:cubicBezTo>
                  <a:cubicBezTo>
                    <a:pt x="3358" y="3787"/>
                    <a:pt x="4072" y="3454"/>
                    <a:pt x="4525" y="2811"/>
                  </a:cubicBezTo>
                  <a:cubicBezTo>
                    <a:pt x="4930" y="2215"/>
                    <a:pt x="5073" y="1501"/>
                    <a:pt x="4906" y="834"/>
                  </a:cubicBezTo>
                  <a:lnTo>
                    <a:pt x="4906" y="834"/>
                  </a:lnTo>
                  <a:cubicBezTo>
                    <a:pt x="4836" y="841"/>
                    <a:pt x="4765" y="844"/>
                    <a:pt x="4695" y="844"/>
                  </a:cubicBezTo>
                  <a:cubicBezTo>
                    <a:pt x="4022" y="844"/>
                    <a:pt x="3339" y="539"/>
                    <a:pt x="2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3" name="Google Shape;4473;p68"/>
          <p:cNvGrpSpPr/>
          <p:nvPr/>
        </p:nvGrpSpPr>
        <p:grpSpPr>
          <a:xfrm>
            <a:off x="4043118" y="3014572"/>
            <a:ext cx="341126" cy="305806"/>
            <a:chOff x="4119318" y="3014572"/>
            <a:chExt cx="341126" cy="305806"/>
          </a:xfrm>
        </p:grpSpPr>
        <p:sp>
          <p:nvSpPr>
            <p:cNvPr id="4474" name="Google Shape;4474;p68"/>
            <p:cNvSpPr/>
            <p:nvPr/>
          </p:nvSpPr>
          <p:spPr>
            <a:xfrm>
              <a:off x="4119318" y="3014572"/>
              <a:ext cx="127150" cy="305806"/>
            </a:xfrm>
            <a:custGeom>
              <a:rect b="b" l="l" r="r" t="t"/>
              <a:pathLst>
                <a:path extrusionOk="0" h="10313" w="4288">
                  <a:moveTo>
                    <a:pt x="2240" y="715"/>
                  </a:moveTo>
                  <a:lnTo>
                    <a:pt x="2240" y="1406"/>
                  </a:lnTo>
                  <a:lnTo>
                    <a:pt x="715" y="1406"/>
                  </a:lnTo>
                  <a:lnTo>
                    <a:pt x="715" y="715"/>
                  </a:lnTo>
                  <a:close/>
                  <a:moveTo>
                    <a:pt x="2240" y="2430"/>
                  </a:moveTo>
                  <a:lnTo>
                    <a:pt x="2240" y="3096"/>
                  </a:lnTo>
                  <a:lnTo>
                    <a:pt x="715" y="3096"/>
                  </a:lnTo>
                  <a:lnTo>
                    <a:pt x="715" y="2430"/>
                  </a:lnTo>
                  <a:close/>
                  <a:moveTo>
                    <a:pt x="1" y="1"/>
                  </a:moveTo>
                  <a:lnTo>
                    <a:pt x="1" y="10312"/>
                  </a:lnTo>
                  <a:lnTo>
                    <a:pt x="2930" y="10312"/>
                  </a:lnTo>
                  <a:lnTo>
                    <a:pt x="2930" y="6740"/>
                  </a:lnTo>
                  <a:lnTo>
                    <a:pt x="4288" y="5168"/>
                  </a:lnTo>
                  <a:lnTo>
                    <a:pt x="2930" y="3573"/>
                  </a:lnTo>
                  <a:lnTo>
                    <a:pt x="29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68"/>
            <p:cNvSpPr/>
            <p:nvPr/>
          </p:nvSpPr>
          <p:spPr>
            <a:xfrm>
              <a:off x="4225268" y="3014572"/>
              <a:ext cx="127120" cy="305806"/>
            </a:xfrm>
            <a:custGeom>
              <a:rect b="b" l="l" r="r" t="t"/>
              <a:pathLst>
                <a:path extrusionOk="0" h="10313" w="4287">
                  <a:moveTo>
                    <a:pt x="2263" y="7192"/>
                  </a:moveTo>
                  <a:lnTo>
                    <a:pt x="2263" y="7859"/>
                  </a:lnTo>
                  <a:lnTo>
                    <a:pt x="762" y="7859"/>
                  </a:lnTo>
                  <a:lnTo>
                    <a:pt x="762" y="7192"/>
                  </a:lnTo>
                  <a:close/>
                  <a:moveTo>
                    <a:pt x="2263" y="8859"/>
                  </a:moveTo>
                  <a:lnTo>
                    <a:pt x="2263" y="9526"/>
                  </a:lnTo>
                  <a:lnTo>
                    <a:pt x="762" y="9526"/>
                  </a:lnTo>
                  <a:lnTo>
                    <a:pt x="762" y="8859"/>
                  </a:lnTo>
                  <a:close/>
                  <a:moveTo>
                    <a:pt x="0" y="1"/>
                  </a:moveTo>
                  <a:lnTo>
                    <a:pt x="0" y="3335"/>
                  </a:lnTo>
                  <a:lnTo>
                    <a:pt x="1596" y="5168"/>
                  </a:lnTo>
                  <a:lnTo>
                    <a:pt x="0" y="6978"/>
                  </a:lnTo>
                  <a:lnTo>
                    <a:pt x="0" y="10312"/>
                  </a:lnTo>
                  <a:lnTo>
                    <a:pt x="2929" y="10312"/>
                  </a:lnTo>
                  <a:lnTo>
                    <a:pt x="2929" y="6740"/>
                  </a:lnTo>
                  <a:lnTo>
                    <a:pt x="4287" y="5168"/>
                  </a:lnTo>
                  <a:lnTo>
                    <a:pt x="2929" y="3573"/>
                  </a:lnTo>
                  <a:lnTo>
                    <a:pt x="292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68"/>
            <p:cNvSpPr/>
            <p:nvPr/>
          </p:nvSpPr>
          <p:spPr>
            <a:xfrm>
              <a:off x="4333294" y="3014572"/>
              <a:ext cx="127150" cy="305806"/>
            </a:xfrm>
            <a:custGeom>
              <a:rect b="b" l="l" r="r" t="t"/>
              <a:pathLst>
                <a:path extrusionOk="0" h="10313" w="4288">
                  <a:moveTo>
                    <a:pt x="2192" y="715"/>
                  </a:moveTo>
                  <a:lnTo>
                    <a:pt x="2192" y="1406"/>
                  </a:lnTo>
                  <a:lnTo>
                    <a:pt x="691" y="1406"/>
                  </a:lnTo>
                  <a:lnTo>
                    <a:pt x="691" y="715"/>
                  </a:lnTo>
                  <a:close/>
                  <a:moveTo>
                    <a:pt x="2192" y="2430"/>
                  </a:moveTo>
                  <a:lnTo>
                    <a:pt x="2192" y="3096"/>
                  </a:lnTo>
                  <a:lnTo>
                    <a:pt x="691" y="3096"/>
                  </a:lnTo>
                  <a:lnTo>
                    <a:pt x="691" y="2430"/>
                  </a:lnTo>
                  <a:close/>
                  <a:moveTo>
                    <a:pt x="1" y="1"/>
                  </a:moveTo>
                  <a:lnTo>
                    <a:pt x="1" y="3335"/>
                  </a:lnTo>
                  <a:lnTo>
                    <a:pt x="1572" y="5168"/>
                  </a:lnTo>
                  <a:lnTo>
                    <a:pt x="1" y="6978"/>
                  </a:lnTo>
                  <a:lnTo>
                    <a:pt x="1" y="10312"/>
                  </a:lnTo>
                  <a:lnTo>
                    <a:pt x="2906" y="10312"/>
                  </a:lnTo>
                  <a:lnTo>
                    <a:pt x="2906" y="6740"/>
                  </a:lnTo>
                  <a:lnTo>
                    <a:pt x="4287" y="5168"/>
                  </a:lnTo>
                  <a:lnTo>
                    <a:pt x="2906" y="3573"/>
                  </a:lnTo>
                  <a:lnTo>
                    <a:pt x="29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7" name="Google Shape;4477;p68"/>
          <p:cNvGrpSpPr/>
          <p:nvPr/>
        </p:nvGrpSpPr>
        <p:grpSpPr>
          <a:xfrm>
            <a:off x="4801418" y="3003986"/>
            <a:ext cx="302992" cy="341093"/>
            <a:chOff x="4725218" y="3003986"/>
            <a:chExt cx="302992" cy="341093"/>
          </a:xfrm>
        </p:grpSpPr>
        <p:sp>
          <p:nvSpPr>
            <p:cNvPr id="4478" name="Google Shape;4478;p68"/>
            <p:cNvSpPr/>
            <p:nvPr/>
          </p:nvSpPr>
          <p:spPr>
            <a:xfrm>
              <a:off x="4906013" y="3112012"/>
              <a:ext cx="53701" cy="125045"/>
            </a:xfrm>
            <a:custGeom>
              <a:rect b="b" l="l" r="r" t="t"/>
              <a:pathLst>
                <a:path extrusionOk="0" h="4217" w="1811">
                  <a:moveTo>
                    <a:pt x="0" y="1"/>
                  </a:moveTo>
                  <a:lnTo>
                    <a:pt x="0" y="4216"/>
                  </a:lnTo>
                  <a:cubicBezTo>
                    <a:pt x="1048" y="4073"/>
                    <a:pt x="1810" y="3192"/>
                    <a:pt x="1810" y="2120"/>
                  </a:cubicBezTo>
                  <a:cubicBezTo>
                    <a:pt x="1810" y="1049"/>
                    <a:pt x="1048" y="144"/>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68"/>
            <p:cNvSpPr/>
            <p:nvPr/>
          </p:nvSpPr>
          <p:spPr>
            <a:xfrm>
              <a:off x="4906013" y="3042831"/>
              <a:ext cx="122198" cy="261298"/>
            </a:xfrm>
            <a:custGeom>
              <a:rect b="b" l="l" r="r" t="t"/>
              <a:pathLst>
                <a:path extrusionOk="0" h="8812" w="4121">
                  <a:moveTo>
                    <a:pt x="0" y="0"/>
                  </a:moveTo>
                  <a:lnTo>
                    <a:pt x="0" y="1619"/>
                  </a:lnTo>
                  <a:cubicBezTo>
                    <a:pt x="1405" y="1786"/>
                    <a:pt x="2477" y="2977"/>
                    <a:pt x="2477" y="4406"/>
                  </a:cubicBezTo>
                  <a:cubicBezTo>
                    <a:pt x="2477" y="5835"/>
                    <a:pt x="1358" y="7025"/>
                    <a:pt x="0" y="7216"/>
                  </a:cubicBezTo>
                  <a:lnTo>
                    <a:pt x="0" y="8811"/>
                  </a:lnTo>
                  <a:cubicBezTo>
                    <a:pt x="2286" y="8645"/>
                    <a:pt x="4120" y="6740"/>
                    <a:pt x="4120" y="4382"/>
                  </a:cubicBezTo>
                  <a:cubicBezTo>
                    <a:pt x="4120" y="2096"/>
                    <a:pt x="2286" y="191"/>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68"/>
            <p:cNvSpPr/>
            <p:nvPr/>
          </p:nvSpPr>
          <p:spPr>
            <a:xfrm>
              <a:off x="4725218" y="3003986"/>
              <a:ext cx="161754" cy="341093"/>
            </a:xfrm>
            <a:custGeom>
              <a:rect b="b" l="l" r="r" t="t"/>
              <a:pathLst>
                <a:path extrusionOk="0" h="11503" w="5455">
                  <a:moveTo>
                    <a:pt x="3787" y="4692"/>
                  </a:moveTo>
                  <a:lnTo>
                    <a:pt x="3787" y="5359"/>
                  </a:lnTo>
                  <a:lnTo>
                    <a:pt x="2311" y="5359"/>
                  </a:lnTo>
                  <a:lnTo>
                    <a:pt x="2311" y="5335"/>
                  </a:lnTo>
                  <a:lnTo>
                    <a:pt x="2311" y="4692"/>
                  </a:lnTo>
                  <a:close/>
                  <a:moveTo>
                    <a:pt x="3787" y="6121"/>
                  </a:moveTo>
                  <a:lnTo>
                    <a:pt x="3787" y="6787"/>
                  </a:lnTo>
                  <a:lnTo>
                    <a:pt x="2311" y="6787"/>
                  </a:lnTo>
                  <a:lnTo>
                    <a:pt x="2311" y="6121"/>
                  </a:lnTo>
                  <a:close/>
                  <a:moveTo>
                    <a:pt x="5454" y="0"/>
                  </a:moveTo>
                  <a:cubicBezTo>
                    <a:pt x="4049" y="96"/>
                    <a:pt x="2716" y="667"/>
                    <a:pt x="1692" y="1667"/>
                  </a:cubicBezTo>
                  <a:cubicBezTo>
                    <a:pt x="596" y="2787"/>
                    <a:pt x="1" y="4215"/>
                    <a:pt x="1" y="5763"/>
                  </a:cubicBezTo>
                  <a:cubicBezTo>
                    <a:pt x="1" y="7311"/>
                    <a:pt x="596" y="8740"/>
                    <a:pt x="1692" y="9836"/>
                  </a:cubicBezTo>
                  <a:cubicBezTo>
                    <a:pt x="2692" y="10836"/>
                    <a:pt x="4025" y="11431"/>
                    <a:pt x="5454" y="11503"/>
                  </a:cubicBezTo>
                  <a:lnTo>
                    <a:pt x="54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81" name="Google Shape;4481;p68"/>
          <p:cNvGrpSpPr/>
          <p:nvPr/>
        </p:nvGrpSpPr>
        <p:grpSpPr>
          <a:xfrm>
            <a:off x="5518768" y="3002563"/>
            <a:ext cx="340386" cy="341809"/>
            <a:chOff x="5290168" y="3002563"/>
            <a:chExt cx="340386" cy="341809"/>
          </a:xfrm>
        </p:grpSpPr>
        <p:sp>
          <p:nvSpPr>
            <p:cNvPr id="4482" name="Google Shape;4482;p68"/>
            <p:cNvSpPr/>
            <p:nvPr/>
          </p:nvSpPr>
          <p:spPr>
            <a:xfrm>
              <a:off x="5470250" y="3183357"/>
              <a:ext cx="139130" cy="139841"/>
            </a:xfrm>
            <a:custGeom>
              <a:rect b="b" l="l" r="r" t="t"/>
              <a:pathLst>
                <a:path extrusionOk="0" h="4716" w="4692">
                  <a:moveTo>
                    <a:pt x="2643" y="0"/>
                  </a:moveTo>
                  <a:cubicBezTo>
                    <a:pt x="1191" y="0"/>
                    <a:pt x="0" y="1191"/>
                    <a:pt x="0" y="2644"/>
                  </a:cubicBezTo>
                  <a:lnTo>
                    <a:pt x="0" y="4715"/>
                  </a:lnTo>
                  <a:lnTo>
                    <a:pt x="2429" y="4715"/>
                  </a:lnTo>
                  <a:lnTo>
                    <a:pt x="2429" y="2405"/>
                  </a:lnTo>
                  <a:lnTo>
                    <a:pt x="4692" y="2405"/>
                  </a:lnTo>
                  <a:lnTo>
                    <a:pt x="46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68"/>
            <p:cNvSpPr/>
            <p:nvPr/>
          </p:nvSpPr>
          <p:spPr>
            <a:xfrm>
              <a:off x="5290168" y="3002563"/>
              <a:ext cx="68527" cy="68527"/>
            </a:xfrm>
            <a:custGeom>
              <a:rect b="b" l="l" r="r" t="t"/>
              <a:pathLst>
                <a:path extrusionOk="0" h="2311" w="2311">
                  <a:moveTo>
                    <a:pt x="977" y="1"/>
                  </a:moveTo>
                  <a:cubicBezTo>
                    <a:pt x="453" y="1"/>
                    <a:pt x="0" y="453"/>
                    <a:pt x="0" y="977"/>
                  </a:cubicBezTo>
                  <a:lnTo>
                    <a:pt x="0" y="2311"/>
                  </a:lnTo>
                  <a:lnTo>
                    <a:pt x="2310" y="2311"/>
                  </a:lnTo>
                  <a:lnTo>
                    <a:pt x="23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68"/>
            <p:cNvSpPr/>
            <p:nvPr/>
          </p:nvSpPr>
          <p:spPr>
            <a:xfrm>
              <a:off x="5311340" y="3023765"/>
              <a:ext cx="139159" cy="139130"/>
            </a:xfrm>
            <a:custGeom>
              <a:rect b="b" l="l" r="r" t="t"/>
              <a:pathLst>
                <a:path extrusionOk="0" h="4692" w="4693">
                  <a:moveTo>
                    <a:pt x="2263" y="0"/>
                  </a:moveTo>
                  <a:lnTo>
                    <a:pt x="2263" y="2286"/>
                  </a:lnTo>
                  <a:lnTo>
                    <a:pt x="1" y="2286"/>
                  </a:lnTo>
                  <a:lnTo>
                    <a:pt x="1" y="4692"/>
                  </a:lnTo>
                  <a:lnTo>
                    <a:pt x="2049" y="4692"/>
                  </a:lnTo>
                  <a:cubicBezTo>
                    <a:pt x="3502" y="4692"/>
                    <a:pt x="4692" y="3501"/>
                    <a:pt x="4692" y="2048"/>
                  </a:cubicBezTo>
                  <a:lnTo>
                    <a:pt x="46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68"/>
            <p:cNvSpPr/>
            <p:nvPr/>
          </p:nvSpPr>
          <p:spPr>
            <a:xfrm>
              <a:off x="5562027" y="3275163"/>
              <a:ext cx="68527" cy="69209"/>
            </a:xfrm>
            <a:custGeom>
              <a:rect b="b" l="l" r="r" t="t"/>
              <a:pathLst>
                <a:path extrusionOk="0" h="2334" w="2311">
                  <a:moveTo>
                    <a:pt x="1" y="0"/>
                  </a:moveTo>
                  <a:lnTo>
                    <a:pt x="1" y="2334"/>
                  </a:lnTo>
                  <a:lnTo>
                    <a:pt x="1335" y="2334"/>
                  </a:lnTo>
                  <a:cubicBezTo>
                    <a:pt x="1858" y="2334"/>
                    <a:pt x="2311" y="1881"/>
                    <a:pt x="2311" y="1334"/>
                  </a:cubicBezTo>
                  <a:lnTo>
                    <a:pt x="2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68"/>
            <p:cNvSpPr/>
            <p:nvPr/>
          </p:nvSpPr>
          <p:spPr>
            <a:xfrm>
              <a:off x="5290168" y="3275163"/>
              <a:ext cx="68527" cy="67815"/>
            </a:xfrm>
            <a:custGeom>
              <a:rect b="b" l="l" r="r" t="t"/>
              <a:pathLst>
                <a:path extrusionOk="0" h="2287" w="2311">
                  <a:moveTo>
                    <a:pt x="0" y="0"/>
                  </a:moveTo>
                  <a:lnTo>
                    <a:pt x="0" y="1334"/>
                  </a:lnTo>
                  <a:cubicBezTo>
                    <a:pt x="0" y="1858"/>
                    <a:pt x="453" y="2286"/>
                    <a:pt x="977" y="2286"/>
                  </a:cubicBezTo>
                  <a:lnTo>
                    <a:pt x="2310" y="2286"/>
                  </a:lnTo>
                  <a:lnTo>
                    <a:pt x="231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68"/>
            <p:cNvSpPr/>
            <p:nvPr/>
          </p:nvSpPr>
          <p:spPr>
            <a:xfrm>
              <a:off x="5311340" y="3183357"/>
              <a:ext cx="139159" cy="139841"/>
            </a:xfrm>
            <a:custGeom>
              <a:rect b="b" l="l" r="r" t="t"/>
              <a:pathLst>
                <a:path extrusionOk="0" h="4716" w="4693">
                  <a:moveTo>
                    <a:pt x="1" y="0"/>
                  </a:moveTo>
                  <a:lnTo>
                    <a:pt x="1" y="2405"/>
                  </a:lnTo>
                  <a:lnTo>
                    <a:pt x="2263" y="2405"/>
                  </a:lnTo>
                  <a:lnTo>
                    <a:pt x="2263" y="4715"/>
                  </a:lnTo>
                  <a:lnTo>
                    <a:pt x="4692" y="4715"/>
                  </a:lnTo>
                  <a:lnTo>
                    <a:pt x="4692" y="2644"/>
                  </a:lnTo>
                  <a:cubicBezTo>
                    <a:pt x="4692" y="1191"/>
                    <a:pt x="3502" y="0"/>
                    <a:pt x="20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68"/>
            <p:cNvSpPr/>
            <p:nvPr/>
          </p:nvSpPr>
          <p:spPr>
            <a:xfrm>
              <a:off x="5562027" y="3002563"/>
              <a:ext cx="68527" cy="68527"/>
            </a:xfrm>
            <a:custGeom>
              <a:rect b="b" l="l" r="r" t="t"/>
              <a:pathLst>
                <a:path extrusionOk="0" h="2311" w="2311">
                  <a:moveTo>
                    <a:pt x="1" y="1"/>
                  </a:moveTo>
                  <a:lnTo>
                    <a:pt x="1" y="2311"/>
                  </a:lnTo>
                  <a:lnTo>
                    <a:pt x="2311" y="2311"/>
                  </a:lnTo>
                  <a:lnTo>
                    <a:pt x="2311" y="977"/>
                  </a:lnTo>
                  <a:cubicBezTo>
                    <a:pt x="2311" y="453"/>
                    <a:pt x="1858" y="1"/>
                    <a:pt x="13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68"/>
            <p:cNvSpPr/>
            <p:nvPr/>
          </p:nvSpPr>
          <p:spPr>
            <a:xfrm>
              <a:off x="5470250" y="3023765"/>
              <a:ext cx="139130" cy="139130"/>
            </a:xfrm>
            <a:custGeom>
              <a:rect b="b" l="l" r="r" t="t"/>
              <a:pathLst>
                <a:path extrusionOk="0" h="4692" w="4692">
                  <a:moveTo>
                    <a:pt x="0" y="0"/>
                  </a:moveTo>
                  <a:lnTo>
                    <a:pt x="0" y="2048"/>
                  </a:lnTo>
                  <a:cubicBezTo>
                    <a:pt x="0" y="3501"/>
                    <a:pt x="1191" y="4692"/>
                    <a:pt x="2643" y="4692"/>
                  </a:cubicBezTo>
                  <a:lnTo>
                    <a:pt x="4692" y="4692"/>
                  </a:lnTo>
                  <a:lnTo>
                    <a:pt x="4692" y="2262"/>
                  </a:lnTo>
                  <a:lnTo>
                    <a:pt x="2429" y="2262"/>
                  </a:lnTo>
                  <a:lnTo>
                    <a:pt x="242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90" name="Google Shape;4490;p68"/>
          <p:cNvGrpSpPr/>
          <p:nvPr/>
        </p:nvGrpSpPr>
        <p:grpSpPr>
          <a:xfrm>
            <a:off x="6262241" y="3088023"/>
            <a:ext cx="342520" cy="174447"/>
            <a:chOff x="5881241" y="3088023"/>
            <a:chExt cx="342520" cy="174447"/>
          </a:xfrm>
        </p:grpSpPr>
        <p:sp>
          <p:nvSpPr>
            <p:cNvPr id="4491" name="Google Shape;4491;p68"/>
            <p:cNvSpPr/>
            <p:nvPr/>
          </p:nvSpPr>
          <p:spPr>
            <a:xfrm>
              <a:off x="5965960" y="3184751"/>
              <a:ext cx="89728" cy="77719"/>
            </a:xfrm>
            <a:custGeom>
              <a:rect b="b" l="l" r="r" t="t"/>
              <a:pathLst>
                <a:path extrusionOk="0" h="2621" w="3026">
                  <a:moveTo>
                    <a:pt x="739" y="1"/>
                  </a:moveTo>
                  <a:lnTo>
                    <a:pt x="1" y="1311"/>
                  </a:lnTo>
                  <a:lnTo>
                    <a:pt x="739" y="2620"/>
                  </a:lnTo>
                  <a:lnTo>
                    <a:pt x="2263" y="2620"/>
                  </a:lnTo>
                  <a:lnTo>
                    <a:pt x="3025" y="1311"/>
                  </a:lnTo>
                  <a:lnTo>
                    <a:pt x="22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68"/>
            <p:cNvSpPr/>
            <p:nvPr/>
          </p:nvSpPr>
          <p:spPr>
            <a:xfrm>
              <a:off x="6134034" y="3184751"/>
              <a:ext cx="89017" cy="77719"/>
            </a:xfrm>
            <a:custGeom>
              <a:rect b="b" l="l" r="r" t="t"/>
              <a:pathLst>
                <a:path extrusionOk="0" h="2621" w="3002">
                  <a:moveTo>
                    <a:pt x="739" y="1"/>
                  </a:moveTo>
                  <a:lnTo>
                    <a:pt x="1" y="1311"/>
                  </a:lnTo>
                  <a:lnTo>
                    <a:pt x="739" y="2620"/>
                  </a:lnTo>
                  <a:lnTo>
                    <a:pt x="2263" y="2620"/>
                  </a:lnTo>
                  <a:lnTo>
                    <a:pt x="3001" y="1311"/>
                  </a:lnTo>
                  <a:lnTo>
                    <a:pt x="22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68"/>
            <p:cNvSpPr/>
            <p:nvPr/>
          </p:nvSpPr>
          <p:spPr>
            <a:xfrm>
              <a:off x="5881241" y="3137454"/>
              <a:ext cx="88987" cy="77690"/>
            </a:xfrm>
            <a:custGeom>
              <a:rect b="b" l="l" r="r" t="t"/>
              <a:pathLst>
                <a:path extrusionOk="0" h="2620" w="3001">
                  <a:moveTo>
                    <a:pt x="738" y="0"/>
                  </a:moveTo>
                  <a:lnTo>
                    <a:pt x="0" y="1310"/>
                  </a:lnTo>
                  <a:lnTo>
                    <a:pt x="738" y="2620"/>
                  </a:lnTo>
                  <a:lnTo>
                    <a:pt x="2262" y="2620"/>
                  </a:lnTo>
                  <a:lnTo>
                    <a:pt x="3001" y="1310"/>
                  </a:lnTo>
                  <a:lnTo>
                    <a:pt x="226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68"/>
            <p:cNvSpPr/>
            <p:nvPr/>
          </p:nvSpPr>
          <p:spPr>
            <a:xfrm>
              <a:off x="6049997" y="3137454"/>
              <a:ext cx="89017" cy="77690"/>
            </a:xfrm>
            <a:custGeom>
              <a:rect b="b" l="l" r="r" t="t"/>
              <a:pathLst>
                <a:path extrusionOk="0" h="2620" w="3002">
                  <a:moveTo>
                    <a:pt x="739" y="0"/>
                  </a:moveTo>
                  <a:lnTo>
                    <a:pt x="1" y="1310"/>
                  </a:lnTo>
                  <a:lnTo>
                    <a:pt x="739" y="2620"/>
                  </a:lnTo>
                  <a:lnTo>
                    <a:pt x="2263" y="2620"/>
                  </a:lnTo>
                  <a:lnTo>
                    <a:pt x="3001" y="1310"/>
                  </a:lnTo>
                  <a:lnTo>
                    <a:pt x="22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68"/>
            <p:cNvSpPr/>
            <p:nvPr/>
          </p:nvSpPr>
          <p:spPr>
            <a:xfrm>
              <a:off x="5965960" y="3088023"/>
              <a:ext cx="89728" cy="77690"/>
            </a:xfrm>
            <a:custGeom>
              <a:rect b="b" l="l" r="r" t="t"/>
              <a:pathLst>
                <a:path extrusionOk="0" h="2620" w="3026">
                  <a:moveTo>
                    <a:pt x="739" y="0"/>
                  </a:moveTo>
                  <a:lnTo>
                    <a:pt x="1" y="1310"/>
                  </a:lnTo>
                  <a:lnTo>
                    <a:pt x="739" y="2620"/>
                  </a:lnTo>
                  <a:lnTo>
                    <a:pt x="2263" y="2620"/>
                  </a:lnTo>
                  <a:lnTo>
                    <a:pt x="3025" y="1310"/>
                  </a:lnTo>
                  <a:lnTo>
                    <a:pt x="22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68"/>
            <p:cNvSpPr/>
            <p:nvPr/>
          </p:nvSpPr>
          <p:spPr>
            <a:xfrm>
              <a:off x="6134745" y="3088023"/>
              <a:ext cx="89017" cy="77690"/>
            </a:xfrm>
            <a:custGeom>
              <a:rect b="b" l="l" r="r" t="t"/>
              <a:pathLst>
                <a:path extrusionOk="0" h="2620" w="3002">
                  <a:moveTo>
                    <a:pt x="739" y="0"/>
                  </a:moveTo>
                  <a:lnTo>
                    <a:pt x="0" y="1310"/>
                  </a:lnTo>
                  <a:lnTo>
                    <a:pt x="739" y="2620"/>
                  </a:lnTo>
                  <a:lnTo>
                    <a:pt x="2263" y="2620"/>
                  </a:lnTo>
                  <a:lnTo>
                    <a:pt x="3001" y="1310"/>
                  </a:lnTo>
                  <a:lnTo>
                    <a:pt x="22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97" name="Google Shape;4497;p68"/>
          <p:cNvSpPr/>
          <p:nvPr/>
        </p:nvSpPr>
        <p:spPr>
          <a:xfrm>
            <a:off x="6990859" y="2982784"/>
            <a:ext cx="341122" cy="341122"/>
          </a:xfrm>
          <a:custGeom>
            <a:rect b="b" l="l" r="r" t="t"/>
            <a:pathLst>
              <a:path extrusionOk="0" h="11504" w="11504">
                <a:moveTo>
                  <a:pt x="1" y="1"/>
                </a:moveTo>
                <a:lnTo>
                  <a:pt x="1" y="11503"/>
                </a:lnTo>
                <a:lnTo>
                  <a:pt x="11503" y="11503"/>
                </a:lnTo>
                <a:lnTo>
                  <a:pt x="11503" y="10241"/>
                </a:lnTo>
                <a:lnTo>
                  <a:pt x="10908" y="10241"/>
                </a:lnTo>
                <a:lnTo>
                  <a:pt x="10908" y="10789"/>
                </a:lnTo>
                <a:lnTo>
                  <a:pt x="10146" y="10789"/>
                </a:lnTo>
                <a:lnTo>
                  <a:pt x="10146" y="5026"/>
                </a:lnTo>
                <a:lnTo>
                  <a:pt x="8288" y="6383"/>
                </a:lnTo>
                <a:lnTo>
                  <a:pt x="7312" y="5931"/>
                </a:lnTo>
                <a:lnTo>
                  <a:pt x="5883" y="7574"/>
                </a:lnTo>
                <a:lnTo>
                  <a:pt x="4740" y="7002"/>
                </a:lnTo>
                <a:lnTo>
                  <a:pt x="3192" y="8907"/>
                </a:lnTo>
                <a:lnTo>
                  <a:pt x="2168" y="8526"/>
                </a:lnTo>
                <a:lnTo>
                  <a:pt x="763" y="10003"/>
                </a:lnTo>
                <a:lnTo>
                  <a:pt x="763" y="9027"/>
                </a:lnTo>
                <a:lnTo>
                  <a:pt x="1977" y="7717"/>
                </a:lnTo>
                <a:lnTo>
                  <a:pt x="3001" y="8098"/>
                </a:lnTo>
                <a:lnTo>
                  <a:pt x="4573" y="6169"/>
                </a:lnTo>
                <a:lnTo>
                  <a:pt x="5692" y="6740"/>
                </a:lnTo>
                <a:lnTo>
                  <a:pt x="7097" y="5097"/>
                </a:lnTo>
                <a:lnTo>
                  <a:pt x="8169" y="5597"/>
                </a:lnTo>
                <a:lnTo>
                  <a:pt x="10098" y="4240"/>
                </a:lnTo>
                <a:lnTo>
                  <a:pt x="10098" y="2192"/>
                </a:lnTo>
                <a:lnTo>
                  <a:pt x="8884" y="2954"/>
                </a:lnTo>
                <a:lnTo>
                  <a:pt x="7669" y="2716"/>
                </a:lnTo>
                <a:lnTo>
                  <a:pt x="5526" y="4811"/>
                </a:lnTo>
                <a:lnTo>
                  <a:pt x="4549" y="4478"/>
                </a:lnTo>
                <a:lnTo>
                  <a:pt x="2668" y="6502"/>
                </a:lnTo>
                <a:lnTo>
                  <a:pt x="1811" y="5954"/>
                </a:lnTo>
                <a:lnTo>
                  <a:pt x="739" y="7193"/>
                </a:lnTo>
                <a:lnTo>
                  <a:pt x="739" y="692"/>
                </a:lnTo>
                <a:lnTo>
                  <a:pt x="1263" y="692"/>
                </a:lnTo>
                <a:lnTo>
                  <a:pt x="12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98" name="Google Shape;4498;p68"/>
          <p:cNvGrpSpPr/>
          <p:nvPr/>
        </p:nvGrpSpPr>
        <p:grpSpPr>
          <a:xfrm>
            <a:off x="7777419" y="3002296"/>
            <a:ext cx="244340" cy="340681"/>
            <a:chOff x="7091619" y="3002296"/>
            <a:chExt cx="244340" cy="340681"/>
          </a:xfrm>
        </p:grpSpPr>
        <p:sp>
          <p:nvSpPr>
            <p:cNvPr id="4499" name="Google Shape;4499;p68"/>
            <p:cNvSpPr/>
            <p:nvPr/>
          </p:nvSpPr>
          <p:spPr>
            <a:xfrm>
              <a:off x="7268855" y="3184454"/>
              <a:ext cx="67104" cy="158522"/>
            </a:xfrm>
            <a:custGeom>
              <a:rect b="b" l="l" r="r" t="t"/>
              <a:pathLst>
                <a:path extrusionOk="0" h="5346" w="2263">
                  <a:moveTo>
                    <a:pt x="1232" y="0"/>
                  </a:moveTo>
                  <a:cubicBezTo>
                    <a:pt x="1119" y="0"/>
                    <a:pt x="1001" y="19"/>
                    <a:pt x="882" y="58"/>
                  </a:cubicBezTo>
                  <a:cubicBezTo>
                    <a:pt x="548" y="130"/>
                    <a:pt x="286" y="416"/>
                    <a:pt x="191" y="725"/>
                  </a:cubicBezTo>
                  <a:cubicBezTo>
                    <a:pt x="1" y="1297"/>
                    <a:pt x="310" y="1845"/>
                    <a:pt x="763" y="2035"/>
                  </a:cubicBezTo>
                  <a:cubicBezTo>
                    <a:pt x="477" y="2154"/>
                    <a:pt x="310" y="2392"/>
                    <a:pt x="310" y="2702"/>
                  </a:cubicBezTo>
                  <a:lnTo>
                    <a:pt x="310" y="5345"/>
                  </a:lnTo>
                  <a:lnTo>
                    <a:pt x="2096" y="5345"/>
                  </a:lnTo>
                  <a:lnTo>
                    <a:pt x="2096" y="2702"/>
                  </a:lnTo>
                  <a:cubicBezTo>
                    <a:pt x="2096" y="2392"/>
                    <a:pt x="1906" y="2130"/>
                    <a:pt x="1644" y="2035"/>
                  </a:cubicBezTo>
                  <a:cubicBezTo>
                    <a:pt x="2001" y="1868"/>
                    <a:pt x="2263" y="1511"/>
                    <a:pt x="2263" y="1059"/>
                  </a:cubicBezTo>
                  <a:cubicBezTo>
                    <a:pt x="2263" y="463"/>
                    <a:pt x="1800" y="0"/>
                    <a:pt x="12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68"/>
            <p:cNvSpPr/>
            <p:nvPr/>
          </p:nvSpPr>
          <p:spPr>
            <a:xfrm>
              <a:off x="7180577" y="3184454"/>
              <a:ext cx="67133" cy="158522"/>
            </a:xfrm>
            <a:custGeom>
              <a:rect b="b" l="l" r="r" t="t"/>
              <a:pathLst>
                <a:path extrusionOk="0" h="5346" w="2264">
                  <a:moveTo>
                    <a:pt x="1232" y="0"/>
                  </a:moveTo>
                  <a:cubicBezTo>
                    <a:pt x="1119" y="0"/>
                    <a:pt x="1001" y="19"/>
                    <a:pt x="882" y="58"/>
                  </a:cubicBezTo>
                  <a:cubicBezTo>
                    <a:pt x="548" y="130"/>
                    <a:pt x="287" y="416"/>
                    <a:pt x="191" y="725"/>
                  </a:cubicBezTo>
                  <a:cubicBezTo>
                    <a:pt x="1" y="1297"/>
                    <a:pt x="310" y="1845"/>
                    <a:pt x="763" y="2035"/>
                  </a:cubicBezTo>
                  <a:cubicBezTo>
                    <a:pt x="477" y="2154"/>
                    <a:pt x="310" y="2392"/>
                    <a:pt x="310" y="2702"/>
                  </a:cubicBezTo>
                  <a:lnTo>
                    <a:pt x="310" y="5345"/>
                  </a:lnTo>
                  <a:lnTo>
                    <a:pt x="2096" y="5345"/>
                  </a:lnTo>
                  <a:lnTo>
                    <a:pt x="2096" y="2702"/>
                  </a:lnTo>
                  <a:cubicBezTo>
                    <a:pt x="2096" y="2392"/>
                    <a:pt x="1906" y="2130"/>
                    <a:pt x="1644" y="2035"/>
                  </a:cubicBezTo>
                  <a:cubicBezTo>
                    <a:pt x="2001" y="1868"/>
                    <a:pt x="2263" y="1511"/>
                    <a:pt x="2263" y="1059"/>
                  </a:cubicBezTo>
                  <a:cubicBezTo>
                    <a:pt x="2263" y="463"/>
                    <a:pt x="1800" y="0"/>
                    <a:pt x="12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68"/>
            <p:cNvSpPr/>
            <p:nvPr/>
          </p:nvSpPr>
          <p:spPr>
            <a:xfrm>
              <a:off x="7092301" y="3184454"/>
              <a:ext cx="67133" cy="158522"/>
            </a:xfrm>
            <a:custGeom>
              <a:rect b="b" l="l" r="r" t="t"/>
              <a:pathLst>
                <a:path extrusionOk="0" h="5346" w="2264">
                  <a:moveTo>
                    <a:pt x="1232" y="0"/>
                  </a:moveTo>
                  <a:cubicBezTo>
                    <a:pt x="1119" y="0"/>
                    <a:pt x="1001" y="19"/>
                    <a:pt x="882" y="58"/>
                  </a:cubicBezTo>
                  <a:cubicBezTo>
                    <a:pt x="549" y="130"/>
                    <a:pt x="287" y="416"/>
                    <a:pt x="191" y="725"/>
                  </a:cubicBezTo>
                  <a:cubicBezTo>
                    <a:pt x="1" y="1297"/>
                    <a:pt x="311" y="1845"/>
                    <a:pt x="763" y="2035"/>
                  </a:cubicBezTo>
                  <a:cubicBezTo>
                    <a:pt x="477" y="2154"/>
                    <a:pt x="311" y="2392"/>
                    <a:pt x="311" y="2702"/>
                  </a:cubicBezTo>
                  <a:lnTo>
                    <a:pt x="311" y="5345"/>
                  </a:lnTo>
                  <a:lnTo>
                    <a:pt x="2097" y="5345"/>
                  </a:lnTo>
                  <a:lnTo>
                    <a:pt x="2097" y="2702"/>
                  </a:lnTo>
                  <a:cubicBezTo>
                    <a:pt x="2097" y="2392"/>
                    <a:pt x="1906" y="2130"/>
                    <a:pt x="1644" y="2035"/>
                  </a:cubicBezTo>
                  <a:cubicBezTo>
                    <a:pt x="2001" y="1868"/>
                    <a:pt x="2263" y="1511"/>
                    <a:pt x="2263" y="1059"/>
                  </a:cubicBezTo>
                  <a:cubicBezTo>
                    <a:pt x="2263" y="463"/>
                    <a:pt x="1800" y="0"/>
                    <a:pt x="12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68"/>
            <p:cNvSpPr/>
            <p:nvPr/>
          </p:nvSpPr>
          <p:spPr>
            <a:xfrm>
              <a:off x="7268855" y="3002296"/>
              <a:ext cx="66422" cy="159175"/>
            </a:xfrm>
            <a:custGeom>
              <a:rect b="b" l="l" r="r" t="t"/>
              <a:pathLst>
                <a:path extrusionOk="0" h="5368" w="2240">
                  <a:moveTo>
                    <a:pt x="1176" y="1"/>
                  </a:moveTo>
                  <a:cubicBezTo>
                    <a:pt x="1065" y="1"/>
                    <a:pt x="950" y="19"/>
                    <a:pt x="834" y="57"/>
                  </a:cubicBezTo>
                  <a:cubicBezTo>
                    <a:pt x="501" y="153"/>
                    <a:pt x="239" y="415"/>
                    <a:pt x="167" y="748"/>
                  </a:cubicBezTo>
                  <a:cubicBezTo>
                    <a:pt x="1" y="1319"/>
                    <a:pt x="286" y="1843"/>
                    <a:pt x="715" y="2058"/>
                  </a:cubicBezTo>
                  <a:cubicBezTo>
                    <a:pt x="453" y="2177"/>
                    <a:pt x="286" y="2415"/>
                    <a:pt x="286" y="2725"/>
                  </a:cubicBezTo>
                  <a:lnTo>
                    <a:pt x="286" y="5368"/>
                  </a:lnTo>
                  <a:lnTo>
                    <a:pt x="2072" y="5368"/>
                  </a:lnTo>
                  <a:lnTo>
                    <a:pt x="2072" y="2725"/>
                  </a:lnTo>
                  <a:cubicBezTo>
                    <a:pt x="2072" y="2415"/>
                    <a:pt x="1882" y="2153"/>
                    <a:pt x="1620" y="2058"/>
                  </a:cubicBezTo>
                  <a:cubicBezTo>
                    <a:pt x="1977" y="1891"/>
                    <a:pt x="2239" y="1534"/>
                    <a:pt x="2239" y="1081"/>
                  </a:cubicBezTo>
                  <a:cubicBezTo>
                    <a:pt x="2239" y="483"/>
                    <a:pt x="1754" y="1"/>
                    <a:pt x="1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68"/>
            <p:cNvSpPr/>
            <p:nvPr/>
          </p:nvSpPr>
          <p:spPr>
            <a:xfrm>
              <a:off x="7184106" y="3002563"/>
              <a:ext cx="63605" cy="158908"/>
            </a:xfrm>
            <a:custGeom>
              <a:rect b="b" l="l" r="r" t="t"/>
              <a:pathLst>
                <a:path extrusionOk="0" h="5359" w="2145">
                  <a:moveTo>
                    <a:pt x="1072" y="1"/>
                  </a:moveTo>
                  <a:cubicBezTo>
                    <a:pt x="477" y="1"/>
                    <a:pt x="1" y="477"/>
                    <a:pt x="1" y="1072"/>
                  </a:cubicBezTo>
                  <a:cubicBezTo>
                    <a:pt x="1" y="1477"/>
                    <a:pt x="239" y="1882"/>
                    <a:pt x="644" y="2049"/>
                  </a:cubicBezTo>
                  <a:cubicBezTo>
                    <a:pt x="358" y="2168"/>
                    <a:pt x="191" y="2406"/>
                    <a:pt x="191" y="2716"/>
                  </a:cubicBezTo>
                  <a:lnTo>
                    <a:pt x="191" y="5359"/>
                  </a:lnTo>
                  <a:lnTo>
                    <a:pt x="1977" y="5359"/>
                  </a:lnTo>
                  <a:lnTo>
                    <a:pt x="1977" y="2716"/>
                  </a:lnTo>
                  <a:cubicBezTo>
                    <a:pt x="1977" y="2406"/>
                    <a:pt x="1787" y="2144"/>
                    <a:pt x="1525" y="2049"/>
                  </a:cubicBezTo>
                  <a:cubicBezTo>
                    <a:pt x="1882" y="1882"/>
                    <a:pt x="2144" y="1525"/>
                    <a:pt x="2144" y="1072"/>
                  </a:cubicBezTo>
                  <a:cubicBezTo>
                    <a:pt x="2144" y="477"/>
                    <a:pt x="1668"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68"/>
            <p:cNvSpPr/>
            <p:nvPr/>
          </p:nvSpPr>
          <p:spPr>
            <a:xfrm>
              <a:off x="7091619" y="3002296"/>
              <a:ext cx="67104" cy="159175"/>
            </a:xfrm>
            <a:custGeom>
              <a:rect b="b" l="l" r="r" t="t"/>
              <a:pathLst>
                <a:path extrusionOk="0" h="5368" w="2263">
                  <a:moveTo>
                    <a:pt x="1200" y="1"/>
                  </a:moveTo>
                  <a:cubicBezTo>
                    <a:pt x="1088" y="1"/>
                    <a:pt x="973" y="19"/>
                    <a:pt x="857" y="57"/>
                  </a:cubicBezTo>
                  <a:cubicBezTo>
                    <a:pt x="548" y="153"/>
                    <a:pt x="310" y="415"/>
                    <a:pt x="191" y="748"/>
                  </a:cubicBezTo>
                  <a:cubicBezTo>
                    <a:pt x="0" y="1319"/>
                    <a:pt x="310" y="1843"/>
                    <a:pt x="738" y="2058"/>
                  </a:cubicBezTo>
                  <a:cubicBezTo>
                    <a:pt x="476" y="2177"/>
                    <a:pt x="310" y="2415"/>
                    <a:pt x="310" y="2725"/>
                  </a:cubicBezTo>
                  <a:lnTo>
                    <a:pt x="310" y="5368"/>
                  </a:lnTo>
                  <a:lnTo>
                    <a:pt x="2096" y="5368"/>
                  </a:lnTo>
                  <a:lnTo>
                    <a:pt x="2096" y="2725"/>
                  </a:lnTo>
                  <a:cubicBezTo>
                    <a:pt x="2096" y="2415"/>
                    <a:pt x="1905" y="2153"/>
                    <a:pt x="1643" y="2058"/>
                  </a:cubicBezTo>
                  <a:cubicBezTo>
                    <a:pt x="2001" y="1891"/>
                    <a:pt x="2262" y="1534"/>
                    <a:pt x="2262" y="1081"/>
                  </a:cubicBezTo>
                  <a:cubicBezTo>
                    <a:pt x="2262" y="483"/>
                    <a:pt x="1777" y="1"/>
                    <a:pt x="12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05" name="Google Shape;4505;p68"/>
          <p:cNvGrpSpPr/>
          <p:nvPr/>
        </p:nvGrpSpPr>
        <p:grpSpPr>
          <a:xfrm>
            <a:off x="7730804" y="3563983"/>
            <a:ext cx="341809" cy="342521"/>
            <a:chOff x="7045004" y="3563983"/>
            <a:chExt cx="341809" cy="342521"/>
          </a:xfrm>
        </p:grpSpPr>
        <p:sp>
          <p:nvSpPr>
            <p:cNvPr id="4506" name="Google Shape;4506;p68"/>
            <p:cNvSpPr/>
            <p:nvPr/>
          </p:nvSpPr>
          <p:spPr>
            <a:xfrm>
              <a:off x="7132570" y="3563983"/>
              <a:ext cx="150427" cy="86170"/>
            </a:xfrm>
            <a:custGeom>
              <a:rect b="b" l="l" r="r" t="t"/>
              <a:pathLst>
                <a:path extrusionOk="0" h="2906" w="5073">
                  <a:moveTo>
                    <a:pt x="2858" y="0"/>
                  </a:moveTo>
                  <a:cubicBezTo>
                    <a:pt x="1810" y="0"/>
                    <a:pt x="858" y="262"/>
                    <a:pt x="0" y="738"/>
                  </a:cubicBezTo>
                  <a:lnTo>
                    <a:pt x="1215" y="1524"/>
                  </a:lnTo>
                  <a:lnTo>
                    <a:pt x="1239" y="2905"/>
                  </a:lnTo>
                  <a:cubicBezTo>
                    <a:pt x="1715" y="2644"/>
                    <a:pt x="2263" y="2501"/>
                    <a:pt x="2810" y="2501"/>
                  </a:cubicBezTo>
                  <a:cubicBezTo>
                    <a:pt x="3144" y="2501"/>
                    <a:pt x="3453" y="2548"/>
                    <a:pt x="3739" y="2620"/>
                  </a:cubicBezTo>
                  <a:lnTo>
                    <a:pt x="5049" y="1834"/>
                  </a:lnTo>
                  <a:lnTo>
                    <a:pt x="5073" y="453"/>
                  </a:lnTo>
                  <a:cubicBezTo>
                    <a:pt x="4406" y="143"/>
                    <a:pt x="3644" y="0"/>
                    <a:pt x="2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68"/>
            <p:cNvSpPr/>
            <p:nvPr/>
          </p:nvSpPr>
          <p:spPr>
            <a:xfrm>
              <a:off x="7264614" y="3587973"/>
              <a:ext cx="119381" cy="146216"/>
            </a:xfrm>
            <a:custGeom>
              <a:rect b="b" l="l" r="r" t="t"/>
              <a:pathLst>
                <a:path extrusionOk="0" h="4931" w="4026">
                  <a:moveTo>
                    <a:pt x="1215" y="1"/>
                  </a:moveTo>
                  <a:lnTo>
                    <a:pt x="1215" y="1453"/>
                  </a:lnTo>
                  <a:lnTo>
                    <a:pt x="1" y="2168"/>
                  </a:lnTo>
                  <a:cubicBezTo>
                    <a:pt x="739" y="2620"/>
                    <a:pt x="1287" y="3311"/>
                    <a:pt x="1501" y="4192"/>
                  </a:cubicBezTo>
                  <a:lnTo>
                    <a:pt x="2811" y="4930"/>
                  </a:lnTo>
                  <a:lnTo>
                    <a:pt x="4025" y="4240"/>
                  </a:lnTo>
                  <a:cubicBezTo>
                    <a:pt x="3787" y="2430"/>
                    <a:pt x="2716" y="882"/>
                    <a:pt x="12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68"/>
            <p:cNvSpPr/>
            <p:nvPr/>
          </p:nvSpPr>
          <p:spPr>
            <a:xfrm>
              <a:off x="7045004" y="3599270"/>
              <a:ext cx="103843" cy="134919"/>
            </a:xfrm>
            <a:custGeom>
              <a:rect b="b" l="l" r="r" t="t"/>
              <a:pathLst>
                <a:path extrusionOk="0" h="4550" w="3502">
                  <a:moveTo>
                    <a:pt x="2263" y="1"/>
                  </a:moveTo>
                  <a:cubicBezTo>
                    <a:pt x="881" y="1049"/>
                    <a:pt x="0" y="2716"/>
                    <a:pt x="0" y="4549"/>
                  </a:cubicBezTo>
                  <a:lnTo>
                    <a:pt x="1286" y="3835"/>
                  </a:lnTo>
                  <a:lnTo>
                    <a:pt x="2501" y="4526"/>
                  </a:lnTo>
                  <a:cubicBezTo>
                    <a:pt x="2525" y="3621"/>
                    <a:pt x="2882" y="2787"/>
                    <a:pt x="3501" y="2239"/>
                  </a:cubicBezTo>
                  <a:lnTo>
                    <a:pt x="3477" y="715"/>
                  </a:lnTo>
                  <a:lnTo>
                    <a:pt x="22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68"/>
            <p:cNvSpPr/>
            <p:nvPr/>
          </p:nvSpPr>
          <p:spPr>
            <a:xfrm>
              <a:off x="7148108" y="3819593"/>
              <a:ext cx="151139" cy="86911"/>
            </a:xfrm>
            <a:custGeom>
              <a:rect b="b" l="l" r="r" t="t"/>
              <a:pathLst>
                <a:path extrusionOk="0" h="2931" w="5097">
                  <a:moveTo>
                    <a:pt x="3834" y="1"/>
                  </a:moveTo>
                  <a:cubicBezTo>
                    <a:pt x="3358" y="263"/>
                    <a:pt x="2834" y="430"/>
                    <a:pt x="2263" y="430"/>
                  </a:cubicBezTo>
                  <a:cubicBezTo>
                    <a:pt x="1929" y="430"/>
                    <a:pt x="1643" y="358"/>
                    <a:pt x="1334" y="310"/>
                  </a:cubicBezTo>
                  <a:lnTo>
                    <a:pt x="24" y="1073"/>
                  </a:lnTo>
                  <a:lnTo>
                    <a:pt x="0" y="2478"/>
                  </a:lnTo>
                  <a:cubicBezTo>
                    <a:pt x="691" y="2787"/>
                    <a:pt x="1429" y="2930"/>
                    <a:pt x="2239" y="2930"/>
                  </a:cubicBezTo>
                  <a:cubicBezTo>
                    <a:pt x="3287" y="2930"/>
                    <a:pt x="4239" y="2668"/>
                    <a:pt x="5097" y="2192"/>
                  </a:cubicBezTo>
                  <a:lnTo>
                    <a:pt x="3882" y="1406"/>
                  </a:lnTo>
                  <a:lnTo>
                    <a:pt x="38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68"/>
            <p:cNvSpPr/>
            <p:nvPr/>
          </p:nvSpPr>
          <p:spPr>
            <a:xfrm>
              <a:off x="7047821" y="3736268"/>
              <a:ext cx="118669" cy="146216"/>
            </a:xfrm>
            <a:custGeom>
              <a:rect b="b" l="l" r="r" t="t"/>
              <a:pathLst>
                <a:path extrusionOk="0" h="4931" w="4002">
                  <a:moveTo>
                    <a:pt x="1215" y="1"/>
                  </a:moveTo>
                  <a:lnTo>
                    <a:pt x="1" y="668"/>
                  </a:lnTo>
                  <a:cubicBezTo>
                    <a:pt x="239" y="2501"/>
                    <a:pt x="1310" y="4049"/>
                    <a:pt x="2787" y="4930"/>
                  </a:cubicBezTo>
                  <a:lnTo>
                    <a:pt x="2787" y="3478"/>
                  </a:lnTo>
                  <a:lnTo>
                    <a:pt x="4001" y="2763"/>
                  </a:lnTo>
                  <a:cubicBezTo>
                    <a:pt x="3263" y="2311"/>
                    <a:pt x="2739" y="1596"/>
                    <a:pt x="2525" y="739"/>
                  </a:cubicBezTo>
                  <a:lnTo>
                    <a:pt x="121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68"/>
            <p:cNvSpPr/>
            <p:nvPr/>
          </p:nvSpPr>
          <p:spPr>
            <a:xfrm>
              <a:off x="7282288" y="3736268"/>
              <a:ext cx="104525" cy="134919"/>
            </a:xfrm>
            <a:custGeom>
              <a:rect b="b" l="l" r="r" t="t"/>
              <a:pathLst>
                <a:path extrusionOk="0" h="4550" w="3525">
                  <a:moveTo>
                    <a:pt x="3525" y="1"/>
                  </a:moveTo>
                  <a:lnTo>
                    <a:pt x="2239" y="715"/>
                  </a:lnTo>
                  <a:lnTo>
                    <a:pt x="1024" y="25"/>
                  </a:lnTo>
                  <a:cubicBezTo>
                    <a:pt x="976" y="906"/>
                    <a:pt x="619" y="1739"/>
                    <a:pt x="0" y="2311"/>
                  </a:cubicBezTo>
                  <a:lnTo>
                    <a:pt x="24" y="3835"/>
                  </a:lnTo>
                  <a:lnTo>
                    <a:pt x="1262" y="4549"/>
                  </a:lnTo>
                  <a:cubicBezTo>
                    <a:pt x="2620" y="3502"/>
                    <a:pt x="3525" y="1835"/>
                    <a:pt x="3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12" name="Google Shape;4512;p68"/>
          <p:cNvSpPr/>
          <p:nvPr/>
        </p:nvSpPr>
        <p:spPr>
          <a:xfrm>
            <a:off x="6992282" y="3561137"/>
            <a:ext cx="343228" cy="344651"/>
          </a:xfrm>
          <a:custGeom>
            <a:rect b="b" l="l" r="r" t="t"/>
            <a:pathLst>
              <a:path extrusionOk="0" h="11623" w="11575">
                <a:moveTo>
                  <a:pt x="5454" y="1"/>
                </a:moveTo>
                <a:lnTo>
                  <a:pt x="5454" y="1382"/>
                </a:lnTo>
                <a:cubicBezTo>
                  <a:pt x="5120" y="1501"/>
                  <a:pt x="4882" y="1739"/>
                  <a:pt x="4763" y="2049"/>
                </a:cubicBezTo>
                <a:lnTo>
                  <a:pt x="3906" y="2049"/>
                </a:lnTo>
                <a:lnTo>
                  <a:pt x="3096" y="930"/>
                </a:lnTo>
                <a:lnTo>
                  <a:pt x="0" y="930"/>
                </a:lnTo>
                <a:lnTo>
                  <a:pt x="0" y="3906"/>
                </a:lnTo>
                <a:lnTo>
                  <a:pt x="3096" y="3906"/>
                </a:lnTo>
                <a:lnTo>
                  <a:pt x="3906" y="2763"/>
                </a:lnTo>
                <a:lnTo>
                  <a:pt x="4763" y="2763"/>
                </a:lnTo>
                <a:cubicBezTo>
                  <a:pt x="4882" y="3097"/>
                  <a:pt x="5120" y="3335"/>
                  <a:pt x="5454" y="3454"/>
                </a:cubicBezTo>
                <a:lnTo>
                  <a:pt x="5454" y="4788"/>
                </a:lnTo>
                <a:cubicBezTo>
                  <a:pt x="5025" y="4954"/>
                  <a:pt x="4692" y="5335"/>
                  <a:pt x="4692" y="5812"/>
                </a:cubicBezTo>
                <a:cubicBezTo>
                  <a:pt x="4692" y="6288"/>
                  <a:pt x="5001" y="6669"/>
                  <a:pt x="5454" y="6812"/>
                </a:cubicBezTo>
                <a:lnTo>
                  <a:pt x="5454" y="8169"/>
                </a:lnTo>
                <a:cubicBezTo>
                  <a:pt x="5120" y="8288"/>
                  <a:pt x="4882" y="8526"/>
                  <a:pt x="4763" y="8836"/>
                </a:cubicBezTo>
                <a:lnTo>
                  <a:pt x="3906" y="8836"/>
                </a:lnTo>
                <a:lnTo>
                  <a:pt x="3096" y="7717"/>
                </a:lnTo>
                <a:lnTo>
                  <a:pt x="0" y="7717"/>
                </a:lnTo>
                <a:lnTo>
                  <a:pt x="0" y="10694"/>
                </a:lnTo>
                <a:lnTo>
                  <a:pt x="3096" y="10694"/>
                </a:lnTo>
                <a:lnTo>
                  <a:pt x="3906" y="9550"/>
                </a:lnTo>
                <a:lnTo>
                  <a:pt x="4763" y="9550"/>
                </a:lnTo>
                <a:cubicBezTo>
                  <a:pt x="4882" y="9884"/>
                  <a:pt x="5120" y="10122"/>
                  <a:pt x="5454" y="10241"/>
                </a:cubicBezTo>
                <a:lnTo>
                  <a:pt x="5454" y="11622"/>
                </a:lnTo>
                <a:lnTo>
                  <a:pt x="6121" y="11622"/>
                </a:lnTo>
                <a:lnTo>
                  <a:pt x="6121" y="10241"/>
                </a:lnTo>
                <a:cubicBezTo>
                  <a:pt x="6549" y="10098"/>
                  <a:pt x="6883" y="9717"/>
                  <a:pt x="6883" y="9241"/>
                </a:cubicBezTo>
                <a:cubicBezTo>
                  <a:pt x="6883" y="8765"/>
                  <a:pt x="6573" y="8360"/>
                  <a:pt x="6121" y="8217"/>
                </a:cubicBezTo>
                <a:lnTo>
                  <a:pt x="6121" y="6883"/>
                </a:lnTo>
                <a:cubicBezTo>
                  <a:pt x="6454" y="6764"/>
                  <a:pt x="6692" y="6526"/>
                  <a:pt x="6811" y="6193"/>
                </a:cubicBezTo>
                <a:lnTo>
                  <a:pt x="7669" y="6193"/>
                </a:lnTo>
                <a:lnTo>
                  <a:pt x="8478" y="7336"/>
                </a:lnTo>
                <a:lnTo>
                  <a:pt x="11574" y="7336"/>
                </a:lnTo>
                <a:lnTo>
                  <a:pt x="11574" y="4359"/>
                </a:lnTo>
                <a:lnTo>
                  <a:pt x="8454" y="4359"/>
                </a:lnTo>
                <a:lnTo>
                  <a:pt x="8454" y="4287"/>
                </a:lnTo>
                <a:lnTo>
                  <a:pt x="7645" y="5407"/>
                </a:lnTo>
                <a:lnTo>
                  <a:pt x="6811" y="5407"/>
                </a:lnTo>
                <a:cubicBezTo>
                  <a:pt x="6692" y="5097"/>
                  <a:pt x="6454" y="4859"/>
                  <a:pt x="6121" y="4740"/>
                </a:cubicBezTo>
                <a:lnTo>
                  <a:pt x="6121" y="3406"/>
                </a:lnTo>
                <a:cubicBezTo>
                  <a:pt x="6549" y="3240"/>
                  <a:pt x="6883" y="2859"/>
                  <a:pt x="6883" y="2382"/>
                </a:cubicBezTo>
                <a:cubicBezTo>
                  <a:pt x="6883" y="1906"/>
                  <a:pt x="6573" y="1525"/>
                  <a:pt x="6121" y="1382"/>
                </a:cubicBezTo>
                <a:lnTo>
                  <a:pt x="612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13" name="Google Shape;4513;p68"/>
          <p:cNvGrpSpPr/>
          <p:nvPr/>
        </p:nvGrpSpPr>
        <p:grpSpPr>
          <a:xfrm>
            <a:off x="6262923" y="3585867"/>
            <a:ext cx="341125" cy="341098"/>
            <a:chOff x="5881923" y="3585867"/>
            <a:chExt cx="341125" cy="341098"/>
          </a:xfrm>
        </p:grpSpPr>
        <p:sp>
          <p:nvSpPr>
            <p:cNvPr id="4514" name="Google Shape;4514;p68"/>
            <p:cNvSpPr/>
            <p:nvPr/>
          </p:nvSpPr>
          <p:spPr>
            <a:xfrm>
              <a:off x="5881923" y="3585867"/>
              <a:ext cx="89728" cy="55806"/>
            </a:xfrm>
            <a:custGeom>
              <a:rect b="b" l="l" r="r" t="t"/>
              <a:pathLst>
                <a:path extrusionOk="0" h="1882" w="3026">
                  <a:moveTo>
                    <a:pt x="1" y="0"/>
                  </a:moveTo>
                  <a:lnTo>
                    <a:pt x="1" y="1882"/>
                  </a:lnTo>
                  <a:lnTo>
                    <a:pt x="3025" y="1882"/>
                  </a:lnTo>
                  <a:lnTo>
                    <a:pt x="30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68"/>
            <p:cNvSpPr/>
            <p:nvPr/>
          </p:nvSpPr>
          <p:spPr>
            <a:xfrm>
              <a:off x="5992084" y="3602799"/>
              <a:ext cx="29000" cy="79143"/>
            </a:xfrm>
            <a:custGeom>
              <a:rect b="b" l="l" r="r" t="t"/>
              <a:pathLst>
                <a:path extrusionOk="0" h="2669" w="978">
                  <a:moveTo>
                    <a:pt x="1" y="1"/>
                  </a:moveTo>
                  <a:lnTo>
                    <a:pt x="1" y="1525"/>
                  </a:lnTo>
                  <a:lnTo>
                    <a:pt x="977" y="2668"/>
                  </a:lnTo>
                  <a:lnTo>
                    <a:pt x="977" y="1168"/>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68"/>
            <p:cNvSpPr/>
            <p:nvPr/>
          </p:nvSpPr>
          <p:spPr>
            <a:xfrm>
              <a:off x="6040834" y="3643068"/>
              <a:ext cx="182215" cy="55806"/>
            </a:xfrm>
            <a:custGeom>
              <a:rect b="b" l="l" r="r" t="t"/>
              <a:pathLst>
                <a:path extrusionOk="0" h="1882" w="6145">
                  <a:moveTo>
                    <a:pt x="0" y="0"/>
                  </a:moveTo>
                  <a:lnTo>
                    <a:pt x="0" y="1882"/>
                  </a:lnTo>
                  <a:lnTo>
                    <a:pt x="5406" y="1882"/>
                  </a:lnTo>
                  <a:lnTo>
                    <a:pt x="6144" y="929"/>
                  </a:ln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68"/>
            <p:cNvSpPr/>
            <p:nvPr/>
          </p:nvSpPr>
          <p:spPr>
            <a:xfrm>
              <a:off x="5992084" y="3679779"/>
              <a:ext cx="29000" cy="79113"/>
            </a:xfrm>
            <a:custGeom>
              <a:rect b="b" l="l" r="r" t="t"/>
              <a:pathLst>
                <a:path extrusionOk="0" h="2668" w="978">
                  <a:moveTo>
                    <a:pt x="1" y="1"/>
                  </a:moveTo>
                  <a:lnTo>
                    <a:pt x="1" y="1501"/>
                  </a:lnTo>
                  <a:lnTo>
                    <a:pt x="977" y="2668"/>
                  </a:lnTo>
                  <a:lnTo>
                    <a:pt x="977" y="1144"/>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68"/>
            <p:cNvSpPr/>
            <p:nvPr/>
          </p:nvSpPr>
          <p:spPr>
            <a:xfrm>
              <a:off x="5881923" y="3737691"/>
              <a:ext cx="89728" cy="55806"/>
            </a:xfrm>
            <a:custGeom>
              <a:rect b="b" l="l" r="r" t="t"/>
              <a:pathLst>
                <a:path extrusionOk="0" h="1882" w="3026">
                  <a:moveTo>
                    <a:pt x="1" y="0"/>
                  </a:moveTo>
                  <a:lnTo>
                    <a:pt x="1" y="1882"/>
                  </a:lnTo>
                  <a:lnTo>
                    <a:pt x="3025" y="1882"/>
                  </a:lnTo>
                  <a:lnTo>
                    <a:pt x="30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9" name="Google Shape;4519;p68"/>
            <p:cNvSpPr/>
            <p:nvPr/>
          </p:nvSpPr>
          <p:spPr>
            <a:xfrm>
              <a:off x="5992084" y="3755334"/>
              <a:ext cx="29000" cy="79825"/>
            </a:xfrm>
            <a:custGeom>
              <a:rect b="b" l="l" r="r" t="t"/>
              <a:pathLst>
                <a:path extrusionOk="0" h="2692" w="978">
                  <a:moveTo>
                    <a:pt x="1" y="1"/>
                  </a:moveTo>
                  <a:lnTo>
                    <a:pt x="1" y="1525"/>
                  </a:lnTo>
                  <a:lnTo>
                    <a:pt x="977" y="2692"/>
                  </a:lnTo>
                  <a:lnTo>
                    <a:pt x="977" y="1168"/>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0" name="Google Shape;4520;p68"/>
            <p:cNvSpPr/>
            <p:nvPr/>
          </p:nvSpPr>
          <p:spPr>
            <a:xfrm>
              <a:off x="5992084" y="3831602"/>
              <a:ext cx="29000" cy="79113"/>
            </a:xfrm>
            <a:custGeom>
              <a:rect b="b" l="l" r="r" t="t"/>
              <a:pathLst>
                <a:path extrusionOk="0" h="2668" w="978">
                  <a:moveTo>
                    <a:pt x="1" y="1"/>
                  </a:moveTo>
                  <a:lnTo>
                    <a:pt x="1" y="1501"/>
                  </a:lnTo>
                  <a:lnTo>
                    <a:pt x="977" y="2668"/>
                  </a:lnTo>
                  <a:lnTo>
                    <a:pt x="977" y="1144"/>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1" name="Google Shape;4521;p68"/>
            <p:cNvSpPr/>
            <p:nvPr/>
          </p:nvSpPr>
          <p:spPr>
            <a:xfrm>
              <a:off x="5881923" y="3662135"/>
              <a:ext cx="89728" cy="55094"/>
            </a:xfrm>
            <a:custGeom>
              <a:rect b="b" l="l" r="r" t="t"/>
              <a:pathLst>
                <a:path extrusionOk="0" h="1858" w="3026">
                  <a:moveTo>
                    <a:pt x="1" y="0"/>
                  </a:moveTo>
                  <a:lnTo>
                    <a:pt x="1" y="1858"/>
                  </a:lnTo>
                  <a:lnTo>
                    <a:pt x="3025" y="1858"/>
                  </a:lnTo>
                  <a:lnTo>
                    <a:pt x="30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68"/>
            <p:cNvSpPr/>
            <p:nvPr/>
          </p:nvSpPr>
          <p:spPr>
            <a:xfrm>
              <a:off x="6040834" y="3794180"/>
              <a:ext cx="182215" cy="56518"/>
            </a:xfrm>
            <a:custGeom>
              <a:rect b="b" l="l" r="r" t="t"/>
              <a:pathLst>
                <a:path extrusionOk="0" h="1906" w="6145">
                  <a:moveTo>
                    <a:pt x="5406" y="1"/>
                  </a:moveTo>
                  <a:lnTo>
                    <a:pt x="0" y="24"/>
                  </a:lnTo>
                  <a:lnTo>
                    <a:pt x="0" y="1906"/>
                  </a:lnTo>
                  <a:lnTo>
                    <a:pt x="5406" y="1906"/>
                  </a:lnTo>
                  <a:lnTo>
                    <a:pt x="6144" y="953"/>
                  </a:lnTo>
                  <a:lnTo>
                    <a:pt x="54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3" name="Google Shape;4523;p68"/>
            <p:cNvSpPr/>
            <p:nvPr/>
          </p:nvSpPr>
          <p:spPr>
            <a:xfrm>
              <a:off x="6040834" y="3717912"/>
              <a:ext cx="182215" cy="56518"/>
            </a:xfrm>
            <a:custGeom>
              <a:rect b="b" l="l" r="r" t="t"/>
              <a:pathLst>
                <a:path extrusionOk="0" h="1906" w="6145">
                  <a:moveTo>
                    <a:pt x="5406" y="1"/>
                  </a:moveTo>
                  <a:lnTo>
                    <a:pt x="0" y="48"/>
                  </a:lnTo>
                  <a:lnTo>
                    <a:pt x="0" y="1906"/>
                  </a:lnTo>
                  <a:lnTo>
                    <a:pt x="5406" y="1906"/>
                  </a:lnTo>
                  <a:lnTo>
                    <a:pt x="6144" y="953"/>
                  </a:lnTo>
                  <a:lnTo>
                    <a:pt x="54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68"/>
            <p:cNvSpPr/>
            <p:nvPr/>
          </p:nvSpPr>
          <p:spPr>
            <a:xfrm>
              <a:off x="6040834" y="3871159"/>
              <a:ext cx="182215" cy="55806"/>
            </a:xfrm>
            <a:custGeom>
              <a:rect b="b" l="l" r="r" t="t"/>
              <a:pathLst>
                <a:path extrusionOk="0" h="1882" w="6145">
                  <a:moveTo>
                    <a:pt x="0" y="0"/>
                  </a:moveTo>
                  <a:lnTo>
                    <a:pt x="0" y="1882"/>
                  </a:lnTo>
                  <a:lnTo>
                    <a:pt x="5406" y="1882"/>
                  </a:lnTo>
                  <a:lnTo>
                    <a:pt x="6144" y="905"/>
                  </a:ln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68"/>
            <p:cNvSpPr/>
            <p:nvPr/>
          </p:nvSpPr>
          <p:spPr>
            <a:xfrm>
              <a:off x="5881923" y="3813958"/>
              <a:ext cx="89728" cy="55094"/>
            </a:xfrm>
            <a:custGeom>
              <a:rect b="b" l="l" r="r" t="t"/>
              <a:pathLst>
                <a:path extrusionOk="0" h="1858" w="3026">
                  <a:moveTo>
                    <a:pt x="1" y="0"/>
                  </a:moveTo>
                  <a:lnTo>
                    <a:pt x="1" y="1858"/>
                  </a:lnTo>
                  <a:lnTo>
                    <a:pt x="3025" y="1858"/>
                  </a:lnTo>
                  <a:lnTo>
                    <a:pt x="30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26" name="Google Shape;4526;p68"/>
          <p:cNvSpPr/>
          <p:nvPr/>
        </p:nvSpPr>
        <p:spPr>
          <a:xfrm>
            <a:off x="5547709" y="3563983"/>
            <a:ext cx="283211" cy="344621"/>
          </a:xfrm>
          <a:custGeom>
            <a:rect b="b" l="l" r="r" t="t"/>
            <a:pathLst>
              <a:path extrusionOk="0" h="11622" w="9551">
                <a:moveTo>
                  <a:pt x="1" y="0"/>
                </a:moveTo>
                <a:lnTo>
                  <a:pt x="1" y="667"/>
                </a:lnTo>
                <a:lnTo>
                  <a:pt x="858" y="667"/>
                </a:lnTo>
                <a:lnTo>
                  <a:pt x="858" y="1358"/>
                </a:lnTo>
                <a:lnTo>
                  <a:pt x="1" y="1358"/>
                </a:lnTo>
                <a:lnTo>
                  <a:pt x="1" y="2048"/>
                </a:lnTo>
                <a:lnTo>
                  <a:pt x="858" y="2048"/>
                </a:lnTo>
                <a:lnTo>
                  <a:pt x="858" y="2739"/>
                </a:lnTo>
                <a:lnTo>
                  <a:pt x="1" y="2739"/>
                </a:lnTo>
                <a:lnTo>
                  <a:pt x="1" y="3406"/>
                </a:lnTo>
                <a:lnTo>
                  <a:pt x="858" y="3406"/>
                </a:lnTo>
                <a:lnTo>
                  <a:pt x="858" y="4096"/>
                </a:lnTo>
                <a:lnTo>
                  <a:pt x="1" y="4096"/>
                </a:lnTo>
                <a:lnTo>
                  <a:pt x="1" y="4787"/>
                </a:lnTo>
                <a:lnTo>
                  <a:pt x="858" y="4787"/>
                </a:lnTo>
                <a:lnTo>
                  <a:pt x="858" y="5477"/>
                </a:lnTo>
                <a:lnTo>
                  <a:pt x="1" y="5477"/>
                </a:lnTo>
                <a:lnTo>
                  <a:pt x="1" y="6144"/>
                </a:lnTo>
                <a:lnTo>
                  <a:pt x="858" y="6144"/>
                </a:lnTo>
                <a:lnTo>
                  <a:pt x="858" y="6835"/>
                </a:lnTo>
                <a:lnTo>
                  <a:pt x="1" y="6835"/>
                </a:lnTo>
                <a:lnTo>
                  <a:pt x="1" y="7525"/>
                </a:lnTo>
                <a:lnTo>
                  <a:pt x="858" y="7525"/>
                </a:lnTo>
                <a:lnTo>
                  <a:pt x="858" y="8216"/>
                </a:lnTo>
                <a:lnTo>
                  <a:pt x="1" y="8216"/>
                </a:lnTo>
                <a:lnTo>
                  <a:pt x="1" y="8883"/>
                </a:lnTo>
                <a:lnTo>
                  <a:pt x="858" y="8883"/>
                </a:lnTo>
                <a:lnTo>
                  <a:pt x="858" y="9573"/>
                </a:lnTo>
                <a:lnTo>
                  <a:pt x="1" y="9573"/>
                </a:lnTo>
                <a:lnTo>
                  <a:pt x="1" y="10264"/>
                </a:lnTo>
                <a:lnTo>
                  <a:pt x="858" y="10264"/>
                </a:lnTo>
                <a:lnTo>
                  <a:pt x="858" y="10955"/>
                </a:lnTo>
                <a:lnTo>
                  <a:pt x="1" y="10955"/>
                </a:lnTo>
                <a:lnTo>
                  <a:pt x="1" y="11622"/>
                </a:lnTo>
                <a:lnTo>
                  <a:pt x="1525" y="11622"/>
                </a:lnTo>
                <a:lnTo>
                  <a:pt x="1525" y="10145"/>
                </a:lnTo>
                <a:lnTo>
                  <a:pt x="9550" y="10145"/>
                </a:lnTo>
                <a:lnTo>
                  <a:pt x="9550" y="7883"/>
                </a:lnTo>
                <a:lnTo>
                  <a:pt x="1525" y="7883"/>
                </a:lnTo>
                <a:lnTo>
                  <a:pt x="1525" y="6835"/>
                </a:lnTo>
                <a:lnTo>
                  <a:pt x="8907" y="6835"/>
                </a:lnTo>
                <a:lnTo>
                  <a:pt x="8907" y="4692"/>
                </a:lnTo>
                <a:lnTo>
                  <a:pt x="1525" y="4692"/>
                </a:lnTo>
                <a:lnTo>
                  <a:pt x="1525" y="3620"/>
                </a:lnTo>
                <a:lnTo>
                  <a:pt x="8217" y="3620"/>
                </a:lnTo>
                <a:lnTo>
                  <a:pt x="8217" y="1477"/>
                </a:lnTo>
                <a:lnTo>
                  <a:pt x="1525" y="1477"/>
                </a:lnTo>
                <a:lnTo>
                  <a:pt x="15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27" name="Google Shape;4527;p68"/>
          <p:cNvGrpSpPr/>
          <p:nvPr/>
        </p:nvGrpSpPr>
        <p:grpSpPr>
          <a:xfrm>
            <a:off x="4781639" y="3605646"/>
            <a:ext cx="341122" cy="282472"/>
            <a:chOff x="4705439" y="3605646"/>
            <a:chExt cx="341122" cy="282472"/>
          </a:xfrm>
        </p:grpSpPr>
        <p:sp>
          <p:nvSpPr>
            <p:cNvPr id="4528" name="Google Shape;4528;p68"/>
            <p:cNvSpPr/>
            <p:nvPr/>
          </p:nvSpPr>
          <p:spPr>
            <a:xfrm>
              <a:off x="4705439" y="3712278"/>
              <a:ext cx="341122" cy="175839"/>
            </a:xfrm>
            <a:custGeom>
              <a:rect b="b" l="l" r="r" t="t"/>
              <a:pathLst>
                <a:path extrusionOk="0" h="5930" w="11504">
                  <a:moveTo>
                    <a:pt x="8979" y="0"/>
                  </a:moveTo>
                  <a:lnTo>
                    <a:pt x="7907" y="977"/>
                  </a:lnTo>
                  <a:lnTo>
                    <a:pt x="7907" y="5239"/>
                  </a:lnTo>
                  <a:lnTo>
                    <a:pt x="6860" y="5239"/>
                  </a:lnTo>
                  <a:lnTo>
                    <a:pt x="6860" y="1667"/>
                  </a:lnTo>
                  <a:lnTo>
                    <a:pt x="5788" y="691"/>
                  </a:lnTo>
                  <a:lnTo>
                    <a:pt x="4716" y="1667"/>
                  </a:lnTo>
                  <a:lnTo>
                    <a:pt x="4716" y="5239"/>
                  </a:lnTo>
                  <a:lnTo>
                    <a:pt x="3645" y="5239"/>
                  </a:lnTo>
                  <a:lnTo>
                    <a:pt x="3645" y="2310"/>
                  </a:lnTo>
                  <a:lnTo>
                    <a:pt x="2573" y="1334"/>
                  </a:lnTo>
                  <a:lnTo>
                    <a:pt x="1501" y="2310"/>
                  </a:lnTo>
                  <a:lnTo>
                    <a:pt x="1501" y="5239"/>
                  </a:lnTo>
                  <a:lnTo>
                    <a:pt x="1" y="5239"/>
                  </a:lnTo>
                  <a:lnTo>
                    <a:pt x="1" y="5930"/>
                  </a:lnTo>
                  <a:lnTo>
                    <a:pt x="11503" y="5930"/>
                  </a:lnTo>
                  <a:lnTo>
                    <a:pt x="11503" y="5239"/>
                  </a:lnTo>
                  <a:lnTo>
                    <a:pt x="10051" y="5239"/>
                  </a:lnTo>
                  <a:lnTo>
                    <a:pt x="10051" y="977"/>
                  </a:lnTo>
                  <a:lnTo>
                    <a:pt x="89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68"/>
            <p:cNvSpPr/>
            <p:nvPr/>
          </p:nvSpPr>
          <p:spPr>
            <a:xfrm>
              <a:off x="4749949" y="3698845"/>
              <a:ext cx="63575" cy="56518"/>
            </a:xfrm>
            <a:custGeom>
              <a:rect b="b" l="l" r="r" t="t"/>
              <a:pathLst>
                <a:path extrusionOk="0" h="1906" w="2144">
                  <a:moveTo>
                    <a:pt x="1072" y="1"/>
                  </a:moveTo>
                  <a:lnTo>
                    <a:pt x="0" y="977"/>
                  </a:lnTo>
                  <a:lnTo>
                    <a:pt x="0" y="1906"/>
                  </a:lnTo>
                  <a:lnTo>
                    <a:pt x="1072" y="929"/>
                  </a:lnTo>
                  <a:lnTo>
                    <a:pt x="2144" y="1906"/>
                  </a:lnTo>
                  <a:lnTo>
                    <a:pt x="2144" y="97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68"/>
            <p:cNvSpPr/>
            <p:nvPr/>
          </p:nvSpPr>
          <p:spPr>
            <a:xfrm>
              <a:off x="4749949" y="3645885"/>
              <a:ext cx="63575" cy="56518"/>
            </a:xfrm>
            <a:custGeom>
              <a:rect b="b" l="l" r="r" t="t"/>
              <a:pathLst>
                <a:path extrusionOk="0" h="1906" w="2144">
                  <a:moveTo>
                    <a:pt x="1072" y="1"/>
                  </a:moveTo>
                  <a:lnTo>
                    <a:pt x="0" y="977"/>
                  </a:lnTo>
                  <a:lnTo>
                    <a:pt x="0" y="1906"/>
                  </a:lnTo>
                  <a:lnTo>
                    <a:pt x="1072" y="929"/>
                  </a:lnTo>
                  <a:lnTo>
                    <a:pt x="2144" y="1906"/>
                  </a:lnTo>
                  <a:lnTo>
                    <a:pt x="2144" y="97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68"/>
            <p:cNvSpPr/>
            <p:nvPr/>
          </p:nvSpPr>
          <p:spPr>
            <a:xfrm>
              <a:off x="4845283" y="3678385"/>
              <a:ext cx="63575" cy="56518"/>
            </a:xfrm>
            <a:custGeom>
              <a:rect b="b" l="l" r="r" t="t"/>
              <a:pathLst>
                <a:path extrusionOk="0" h="1906" w="2144">
                  <a:moveTo>
                    <a:pt x="1072" y="0"/>
                  </a:moveTo>
                  <a:lnTo>
                    <a:pt x="0" y="1000"/>
                  </a:lnTo>
                  <a:lnTo>
                    <a:pt x="0" y="1905"/>
                  </a:lnTo>
                  <a:lnTo>
                    <a:pt x="1072" y="929"/>
                  </a:lnTo>
                  <a:lnTo>
                    <a:pt x="2144" y="1905"/>
                  </a:lnTo>
                  <a:lnTo>
                    <a:pt x="2144" y="1000"/>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68"/>
            <p:cNvSpPr/>
            <p:nvPr/>
          </p:nvSpPr>
          <p:spPr>
            <a:xfrm>
              <a:off x="4845283" y="3625395"/>
              <a:ext cx="63575" cy="56547"/>
            </a:xfrm>
            <a:custGeom>
              <a:rect b="b" l="l" r="r" t="t"/>
              <a:pathLst>
                <a:path extrusionOk="0" h="1907" w="2144">
                  <a:moveTo>
                    <a:pt x="1072" y="1"/>
                  </a:moveTo>
                  <a:lnTo>
                    <a:pt x="0" y="1001"/>
                  </a:lnTo>
                  <a:lnTo>
                    <a:pt x="0" y="1906"/>
                  </a:lnTo>
                  <a:lnTo>
                    <a:pt x="1072" y="930"/>
                  </a:lnTo>
                  <a:lnTo>
                    <a:pt x="2144" y="1906"/>
                  </a:lnTo>
                  <a:lnTo>
                    <a:pt x="2144" y="1001"/>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68"/>
            <p:cNvSpPr/>
            <p:nvPr/>
          </p:nvSpPr>
          <p:spPr>
            <a:xfrm>
              <a:off x="4939906" y="3659318"/>
              <a:ext cx="63575" cy="56518"/>
            </a:xfrm>
            <a:custGeom>
              <a:rect b="b" l="l" r="r" t="t"/>
              <a:pathLst>
                <a:path extrusionOk="0" h="1906" w="2144">
                  <a:moveTo>
                    <a:pt x="1072" y="0"/>
                  </a:moveTo>
                  <a:lnTo>
                    <a:pt x="0" y="976"/>
                  </a:lnTo>
                  <a:lnTo>
                    <a:pt x="0" y="1905"/>
                  </a:lnTo>
                  <a:lnTo>
                    <a:pt x="1072" y="929"/>
                  </a:lnTo>
                  <a:lnTo>
                    <a:pt x="2144" y="1905"/>
                  </a:lnTo>
                  <a:lnTo>
                    <a:pt x="2144" y="976"/>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68"/>
            <p:cNvSpPr/>
            <p:nvPr/>
          </p:nvSpPr>
          <p:spPr>
            <a:xfrm>
              <a:off x="4939906" y="3605646"/>
              <a:ext cx="63575" cy="56518"/>
            </a:xfrm>
            <a:custGeom>
              <a:rect b="b" l="l" r="r" t="t"/>
              <a:pathLst>
                <a:path extrusionOk="0" h="1906" w="2144">
                  <a:moveTo>
                    <a:pt x="1072" y="0"/>
                  </a:moveTo>
                  <a:lnTo>
                    <a:pt x="0" y="977"/>
                  </a:lnTo>
                  <a:lnTo>
                    <a:pt x="0" y="1905"/>
                  </a:lnTo>
                  <a:lnTo>
                    <a:pt x="1072" y="905"/>
                  </a:lnTo>
                  <a:lnTo>
                    <a:pt x="2144" y="1905"/>
                  </a:lnTo>
                  <a:lnTo>
                    <a:pt x="2144" y="977"/>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35" name="Google Shape;4535;p68"/>
          <p:cNvSpPr/>
          <p:nvPr/>
        </p:nvSpPr>
        <p:spPr>
          <a:xfrm>
            <a:off x="4042436" y="3589337"/>
            <a:ext cx="342516" cy="291010"/>
          </a:xfrm>
          <a:custGeom>
            <a:rect b="b" l="l" r="r" t="t"/>
            <a:pathLst>
              <a:path extrusionOk="0" h="9814" w="11551">
                <a:moveTo>
                  <a:pt x="3334" y="4313"/>
                </a:moveTo>
                <a:cubicBezTo>
                  <a:pt x="3406" y="4384"/>
                  <a:pt x="3477" y="4408"/>
                  <a:pt x="3572" y="4432"/>
                </a:cubicBezTo>
                <a:lnTo>
                  <a:pt x="3572" y="9147"/>
                </a:lnTo>
                <a:lnTo>
                  <a:pt x="1429" y="9147"/>
                </a:lnTo>
                <a:lnTo>
                  <a:pt x="1429" y="8457"/>
                </a:lnTo>
                <a:cubicBezTo>
                  <a:pt x="1858" y="8314"/>
                  <a:pt x="2143" y="7933"/>
                  <a:pt x="2143" y="7456"/>
                </a:cubicBezTo>
                <a:cubicBezTo>
                  <a:pt x="2143" y="7147"/>
                  <a:pt x="2024" y="6885"/>
                  <a:pt x="1810" y="6670"/>
                </a:cubicBezTo>
                <a:lnTo>
                  <a:pt x="3334" y="4313"/>
                </a:lnTo>
                <a:close/>
                <a:moveTo>
                  <a:pt x="4501" y="4289"/>
                </a:moveTo>
                <a:lnTo>
                  <a:pt x="5859" y="5861"/>
                </a:lnTo>
                <a:cubicBezTo>
                  <a:pt x="5787" y="6027"/>
                  <a:pt x="5739" y="6170"/>
                  <a:pt x="5739" y="6337"/>
                </a:cubicBezTo>
                <a:cubicBezTo>
                  <a:pt x="5739" y="6813"/>
                  <a:pt x="6049" y="7218"/>
                  <a:pt x="6501" y="7361"/>
                </a:cubicBezTo>
                <a:lnTo>
                  <a:pt x="6501" y="9147"/>
                </a:lnTo>
                <a:lnTo>
                  <a:pt x="4263" y="9147"/>
                </a:lnTo>
                <a:lnTo>
                  <a:pt x="4263" y="4432"/>
                </a:lnTo>
                <a:lnTo>
                  <a:pt x="4239" y="4432"/>
                </a:lnTo>
                <a:cubicBezTo>
                  <a:pt x="4311" y="4408"/>
                  <a:pt x="4430" y="4360"/>
                  <a:pt x="4501" y="4289"/>
                </a:cubicBezTo>
                <a:close/>
                <a:moveTo>
                  <a:pt x="9288" y="3217"/>
                </a:moveTo>
                <a:cubicBezTo>
                  <a:pt x="9383" y="3241"/>
                  <a:pt x="9478" y="3241"/>
                  <a:pt x="9526" y="3289"/>
                </a:cubicBezTo>
                <a:lnTo>
                  <a:pt x="9526" y="9147"/>
                </a:lnTo>
                <a:lnTo>
                  <a:pt x="7144" y="9147"/>
                </a:lnTo>
                <a:lnTo>
                  <a:pt x="7144" y="7361"/>
                </a:lnTo>
                <a:cubicBezTo>
                  <a:pt x="7573" y="7218"/>
                  <a:pt x="7883" y="6813"/>
                  <a:pt x="7883" y="6337"/>
                </a:cubicBezTo>
                <a:cubicBezTo>
                  <a:pt x="7883" y="6099"/>
                  <a:pt x="7811" y="5861"/>
                  <a:pt x="7645" y="5694"/>
                </a:cubicBezTo>
                <a:lnTo>
                  <a:pt x="9288" y="3217"/>
                </a:lnTo>
                <a:close/>
                <a:moveTo>
                  <a:pt x="9894" y="0"/>
                </a:moveTo>
                <a:cubicBezTo>
                  <a:pt x="8980" y="0"/>
                  <a:pt x="8240" y="745"/>
                  <a:pt x="8240" y="1646"/>
                </a:cubicBezTo>
                <a:cubicBezTo>
                  <a:pt x="8240" y="2122"/>
                  <a:pt x="8454" y="2527"/>
                  <a:pt x="8764" y="2836"/>
                </a:cubicBezTo>
                <a:lnTo>
                  <a:pt x="7121" y="5313"/>
                </a:lnTo>
                <a:cubicBezTo>
                  <a:pt x="7025" y="5265"/>
                  <a:pt x="6930" y="5265"/>
                  <a:pt x="6859" y="5265"/>
                </a:cubicBezTo>
                <a:cubicBezTo>
                  <a:pt x="6668" y="5265"/>
                  <a:pt x="6525" y="5313"/>
                  <a:pt x="6382" y="5384"/>
                </a:cubicBezTo>
                <a:lnTo>
                  <a:pt x="4954" y="3717"/>
                </a:lnTo>
                <a:cubicBezTo>
                  <a:pt x="4977" y="3598"/>
                  <a:pt x="5001" y="3456"/>
                  <a:pt x="4977" y="3313"/>
                </a:cubicBezTo>
                <a:cubicBezTo>
                  <a:pt x="4906" y="2789"/>
                  <a:pt x="4501" y="2384"/>
                  <a:pt x="4001" y="2360"/>
                </a:cubicBezTo>
                <a:cubicBezTo>
                  <a:pt x="3971" y="2358"/>
                  <a:pt x="3942" y="2357"/>
                  <a:pt x="3913" y="2357"/>
                </a:cubicBezTo>
                <a:cubicBezTo>
                  <a:pt x="3313" y="2357"/>
                  <a:pt x="2858" y="2818"/>
                  <a:pt x="2858" y="3432"/>
                </a:cubicBezTo>
                <a:cubicBezTo>
                  <a:pt x="2858" y="3551"/>
                  <a:pt x="2882" y="3670"/>
                  <a:pt x="2906" y="3765"/>
                </a:cubicBezTo>
                <a:lnTo>
                  <a:pt x="1191" y="6385"/>
                </a:lnTo>
                <a:lnTo>
                  <a:pt x="1072" y="6385"/>
                </a:lnTo>
                <a:cubicBezTo>
                  <a:pt x="476" y="6385"/>
                  <a:pt x="0" y="6861"/>
                  <a:pt x="0" y="7456"/>
                </a:cubicBezTo>
                <a:cubicBezTo>
                  <a:pt x="0" y="7933"/>
                  <a:pt x="310" y="8314"/>
                  <a:pt x="738" y="8457"/>
                </a:cubicBezTo>
                <a:lnTo>
                  <a:pt x="738" y="9147"/>
                </a:lnTo>
                <a:lnTo>
                  <a:pt x="0" y="9147"/>
                </a:lnTo>
                <a:lnTo>
                  <a:pt x="0" y="9814"/>
                </a:lnTo>
                <a:lnTo>
                  <a:pt x="11503" y="9814"/>
                </a:lnTo>
                <a:lnTo>
                  <a:pt x="11503" y="9147"/>
                </a:lnTo>
                <a:lnTo>
                  <a:pt x="10193" y="9147"/>
                </a:lnTo>
                <a:lnTo>
                  <a:pt x="10193" y="3289"/>
                </a:lnTo>
                <a:lnTo>
                  <a:pt x="10217" y="3289"/>
                </a:lnTo>
                <a:cubicBezTo>
                  <a:pt x="10979" y="3122"/>
                  <a:pt x="11550" y="2408"/>
                  <a:pt x="11526" y="1574"/>
                </a:cubicBezTo>
                <a:cubicBezTo>
                  <a:pt x="11503" y="741"/>
                  <a:pt x="10812" y="74"/>
                  <a:pt x="9978" y="2"/>
                </a:cubicBezTo>
                <a:cubicBezTo>
                  <a:pt x="9950" y="1"/>
                  <a:pt x="9922" y="0"/>
                  <a:pt x="98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36" name="Google Shape;4536;p68"/>
          <p:cNvGrpSpPr/>
          <p:nvPr/>
        </p:nvGrpSpPr>
        <p:grpSpPr>
          <a:xfrm>
            <a:off x="3346970" y="3574570"/>
            <a:ext cx="194224" cy="340385"/>
            <a:chOff x="3575570" y="3574570"/>
            <a:chExt cx="194224" cy="340385"/>
          </a:xfrm>
        </p:grpSpPr>
        <p:sp>
          <p:nvSpPr>
            <p:cNvPr id="4537" name="Google Shape;4537;p68"/>
            <p:cNvSpPr/>
            <p:nvPr/>
          </p:nvSpPr>
          <p:spPr>
            <a:xfrm>
              <a:off x="3575570" y="3677673"/>
              <a:ext cx="194224" cy="80536"/>
            </a:xfrm>
            <a:custGeom>
              <a:rect b="b" l="l" r="r" t="t"/>
              <a:pathLst>
                <a:path extrusionOk="0" h="2716" w="6550">
                  <a:moveTo>
                    <a:pt x="1739" y="0"/>
                  </a:moveTo>
                  <a:lnTo>
                    <a:pt x="1" y="929"/>
                  </a:lnTo>
                  <a:lnTo>
                    <a:pt x="3287" y="2715"/>
                  </a:lnTo>
                  <a:lnTo>
                    <a:pt x="6550" y="929"/>
                  </a:lnTo>
                  <a:lnTo>
                    <a:pt x="4835" y="0"/>
                  </a:lnTo>
                  <a:lnTo>
                    <a:pt x="3287" y="858"/>
                  </a:lnTo>
                  <a:lnTo>
                    <a:pt x="17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68"/>
            <p:cNvSpPr/>
            <p:nvPr/>
          </p:nvSpPr>
          <p:spPr>
            <a:xfrm>
              <a:off x="3575570" y="3574570"/>
              <a:ext cx="194224" cy="105948"/>
            </a:xfrm>
            <a:custGeom>
              <a:rect b="b" l="l" r="r" t="t"/>
              <a:pathLst>
                <a:path extrusionOk="0" h="3573" w="6550">
                  <a:moveTo>
                    <a:pt x="3287" y="0"/>
                  </a:moveTo>
                  <a:lnTo>
                    <a:pt x="1" y="1786"/>
                  </a:lnTo>
                  <a:lnTo>
                    <a:pt x="3287" y="3572"/>
                  </a:lnTo>
                  <a:lnTo>
                    <a:pt x="6550" y="1786"/>
                  </a:lnTo>
                  <a:lnTo>
                    <a:pt x="32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68"/>
            <p:cNvSpPr/>
            <p:nvPr/>
          </p:nvSpPr>
          <p:spPr>
            <a:xfrm>
              <a:off x="3575570" y="3835130"/>
              <a:ext cx="194224" cy="79825"/>
            </a:xfrm>
            <a:custGeom>
              <a:rect b="b" l="l" r="r" t="t"/>
              <a:pathLst>
                <a:path extrusionOk="0" h="2692" w="6550">
                  <a:moveTo>
                    <a:pt x="1739" y="1"/>
                  </a:moveTo>
                  <a:lnTo>
                    <a:pt x="1" y="906"/>
                  </a:lnTo>
                  <a:lnTo>
                    <a:pt x="3287" y="2692"/>
                  </a:lnTo>
                  <a:lnTo>
                    <a:pt x="6550" y="906"/>
                  </a:lnTo>
                  <a:lnTo>
                    <a:pt x="4835" y="1"/>
                  </a:lnTo>
                  <a:lnTo>
                    <a:pt x="3287" y="858"/>
                  </a:lnTo>
                  <a:lnTo>
                    <a:pt x="17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68"/>
            <p:cNvSpPr/>
            <p:nvPr/>
          </p:nvSpPr>
          <p:spPr>
            <a:xfrm>
              <a:off x="3575570" y="3756046"/>
              <a:ext cx="194224" cy="80536"/>
            </a:xfrm>
            <a:custGeom>
              <a:rect b="b" l="l" r="r" t="t"/>
              <a:pathLst>
                <a:path extrusionOk="0" h="2716" w="6550">
                  <a:moveTo>
                    <a:pt x="1739" y="1"/>
                  </a:moveTo>
                  <a:lnTo>
                    <a:pt x="1" y="929"/>
                  </a:lnTo>
                  <a:lnTo>
                    <a:pt x="3287" y="2715"/>
                  </a:lnTo>
                  <a:lnTo>
                    <a:pt x="6550" y="929"/>
                  </a:lnTo>
                  <a:lnTo>
                    <a:pt x="4835" y="1"/>
                  </a:lnTo>
                  <a:lnTo>
                    <a:pt x="3287" y="882"/>
                  </a:lnTo>
                  <a:lnTo>
                    <a:pt x="17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41" name="Google Shape;4541;p68"/>
          <p:cNvGrpSpPr/>
          <p:nvPr/>
        </p:nvGrpSpPr>
        <p:grpSpPr>
          <a:xfrm>
            <a:off x="2569603" y="3575963"/>
            <a:ext cx="341127" cy="341838"/>
            <a:chOff x="2950603" y="3575963"/>
            <a:chExt cx="341127" cy="341838"/>
          </a:xfrm>
        </p:grpSpPr>
        <p:sp>
          <p:nvSpPr>
            <p:cNvPr id="4542" name="Google Shape;4542;p68"/>
            <p:cNvSpPr/>
            <p:nvPr/>
          </p:nvSpPr>
          <p:spPr>
            <a:xfrm>
              <a:off x="2976757" y="3719988"/>
              <a:ext cx="44508" cy="84094"/>
            </a:xfrm>
            <a:custGeom>
              <a:rect b="b" l="l" r="r" t="t"/>
              <a:pathLst>
                <a:path extrusionOk="0" h="2836" w="1501">
                  <a:moveTo>
                    <a:pt x="755" y="1"/>
                  </a:moveTo>
                  <a:cubicBezTo>
                    <a:pt x="742" y="1"/>
                    <a:pt x="728" y="1"/>
                    <a:pt x="715" y="2"/>
                  </a:cubicBezTo>
                  <a:cubicBezTo>
                    <a:pt x="310" y="26"/>
                    <a:pt x="0" y="359"/>
                    <a:pt x="0" y="740"/>
                  </a:cubicBezTo>
                  <a:lnTo>
                    <a:pt x="0" y="2812"/>
                  </a:lnTo>
                  <a:cubicBezTo>
                    <a:pt x="238" y="2717"/>
                    <a:pt x="476" y="2693"/>
                    <a:pt x="738" y="2693"/>
                  </a:cubicBezTo>
                  <a:cubicBezTo>
                    <a:pt x="1024" y="2717"/>
                    <a:pt x="1262" y="2741"/>
                    <a:pt x="1500" y="2836"/>
                  </a:cubicBezTo>
                  <a:lnTo>
                    <a:pt x="1500" y="788"/>
                  </a:lnTo>
                  <a:cubicBezTo>
                    <a:pt x="1500" y="350"/>
                    <a:pt x="1165" y="1"/>
                    <a:pt x="7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68"/>
            <p:cNvSpPr/>
            <p:nvPr/>
          </p:nvSpPr>
          <p:spPr>
            <a:xfrm>
              <a:off x="2976046" y="3575963"/>
              <a:ext cx="45220" cy="129967"/>
            </a:xfrm>
            <a:custGeom>
              <a:rect b="b" l="l" r="r" t="t"/>
              <a:pathLst>
                <a:path extrusionOk="0" h="4383" w="1525">
                  <a:moveTo>
                    <a:pt x="0" y="1"/>
                  </a:moveTo>
                  <a:lnTo>
                    <a:pt x="0" y="4383"/>
                  </a:lnTo>
                  <a:cubicBezTo>
                    <a:pt x="215" y="4240"/>
                    <a:pt x="500" y="4168"/>
                    <a:pt x="762" y="4168"/>
                  </a:cubicBezTo>
                  <a:cubicBezTo>
                    <a:pt x="1048" y="4168"/>
                    <a:pt x="1334" y="4264"/>
                    <a:pt x="1524" y="4383"/>
                  </a:cubicBezTo>
                  <a:lnTo>
                    <a:pt x="152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68"/>
            <p:cNvSpPr/>
            <p:nvPr/>
          </p:nvSpPr>
          <p:spPr>
            <a:xfrm>
              <a:off x="2950603" y="3820304"/>
              <a:ext cx="97497" cy="97497"/>
            </a:xfrm>
            <a:custGeom>
              <a:rect b="b" l="l" r="r" t="t"/>
              <a:pathLst>
                <a:path extrusionOk="0" h="3288"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68"/>
            <p:cNvSpPr/>
            <p:nvPr/>
          </p:nvSpPr>
          <p:spPr>
            <a:xfrm>
              <a:off x="3072774" y="3820304"/>
              <a:ext cx="96786" cy="97497"/>
            </a:xfrm>
            <a:custGeom>
              <a:rect b="b" l="l" r="r" t="t"/>
              <a:pathLst>
                <a:path extrusionOk="0" h="3288" w="3264">
                  <a:moveTo>
                    <a:pt x="1644" y="1"/>
                  </a:moveTo>
                  <a:cubicBezTo>
                    <a:pt x="739" y="1"/>
                    <a:pt x="1" y="739"/>
                    <a:pt x="1" y="1644"/>
                  </a:cubicBezTo>
                  <a:cubicBezTo>
                    <a:pt x="1" y="2549"/>
                    <a:pt x="739" y="3287"/>
                    <a:pt x="1644" y="3287"/>
                  </a:cubicBezTo>
                  <a:cubicBezTo>
                    <a:pt x="2525" y="3287"/>
                    <a:pt x="3263" y="2549"/>
                    <a:pt x="3263" y="1644"/>
                  </a:cubicBezTo>
                  <a:cubicBezTo>
                    <a:pt x="3263" y="739"/>
                    <a:pt x="2525"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68"/>
            <p:cNvSpPr/>
            <p:nvPr/>
          </p:nvSpPr>
          <p:spPr>
            <a:xfrm>
              <a:off x="3098928" y="3575963"/>
              <a:ext cx="45220" cy="41009"/>
            </a:xfrm>
            <a:custGeom>
              <a:rect b="b" l="l" r="r" t="t"/>
              <a:pathLst>
                <a:path extrusionOk="0" h="1383" w="1525">
                  <a:moveTo>
                    <a:pt x="0" y="1"/>
                  </a:moveTo>
                  <a:lnTo>
                    <a:pt x="0" y="1382"/>
                  </a:lnTo>
                  <a:cubicBezTo>
                    <a:pt x="214" y="1239"/>
                    <a:pt x="476" y="1168"/>
                    <a:pt x="762" y="1168"/>
                  </a:cubicBezTo>
                  <a:cubicBezTo>
                    <a:pt x="1048" y="1168"/>
                    <a:pt x="1286" y="1263"/>
                    <a:pt x="1524" y="1382"/>
                  </a:cubicBezTo>
                  <a:lnTo>
                    <a:pt x="152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68"/>
            <p:cNvSpPr/>
            <p:nvPr/>
          </p:nvSpPr>
          <p:spPr>
            <a:xfrm>
              <a:off x="3098928" y="3631029"/>
              <a:ext cx="45220" cy="173052"/>
            </a:xfrm>
            <a:custGeom>
              <a:rect b="b" l="l" r="r" t="t"/>
              <a:pathLst>
                <a:path extrusionOk="0" h="5836" w="1525">
                  <a:moveTo>
                    <a:pt x="757" y="0"/>
                  </a:moveTo>
                  <a:cubicBezTo>
                    <a:pt x="743" y="0"/>
                    <a:pt x="729" y="1"/>
                    <a:pt x="714" y="1"/>
                  </a:cubicBezTo>
                  <a:cubicBezTo>
                    <a:pt x="333" y="25"/>
                    <a:pt x="0" y="359"/>
                    <a:pt x="0" y="740"/>
                  </a:cubicBezTo>
                  <a:lnTo>
                    <a:pt x="0" y="5812"/>
                  </a:lnTo>
                  <a:cubicBezTo>
                    <a:pt x="238" y="5717"/>
                    <a:pt x="476" y="5693"/>
                    <a:pt x="762" y="5693"/>
                  </a:cubicBezTo>
                  <a:cubicBezTo>
                    <a:pt x="1024" y="5693"/>
                    <a:pt x="1286" y="5741"/>
                    <a:pt x="1524" y="5836"/>
                  </a:cubicBezTo>
                  <a:lnTo>
                    <a:pt x="1524" y="764"/>
                  </a:lnTo>
                  <a:cubicBezTo>
                    <a:pt x="1524" y="348"/>
                    <a:pt x="1189" y="0"/>
                    <a:pt x="7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68"/>
            <p:cNvSpPr/>
            <p:nvPr/>
          </p:nvSpPr>
          <p:spPr>
            <a:xfrm>
              <a:off x="3194232" y="3820304"/>
              <a:ext cx="97497" cy="97497"/>
            </a:xfrm>
            <a:custGeom>
              <a:rect b="b" l="l" r="r" t="t"/>
              <a:pathLst>
                <a:path extrusionOk="0" h="3288"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68"/>
            <p:cNvSpPr/>
            <p:nvPr/>
          </p:nvSpPr>
          <p:spPr>
            <a:xfrm>
              <a:off x="3220386" y="3575963"/>
              <a:ext cx="44508" cy="86200"/>
            </a:xfrm>
            <a:custGeom>
              <a:rect b="b" l="l" r="r" t="t"/>
              <a:pathLst>
                <a:path extrusionOk="0" h="2907" w="1501">
                  <a:moveTo>
                    <a:pt x="0" y="1"/>
                  </a:moveTo>
                  <a:lnTo>
                    <a:pt x="0" y="2906"/>
                  </a:lnTo>
                  <a:cubicBezTo>
                    <a:pt x="191" y="2740"/>
                    <a:pt x="476" y="2692"/>
                    <a:pt x="738" y="2692"/>
                  </a:cubicBezTo>
                  <a:cubicBezTo>
                    <a:pt x="1000" y="2692"/>
                    <a:pt x="1310" y="2740"/>
                    <a:pt x="1500" y="2906"/>
                  </a:cubicBezTo>
                  <a:lnTo>
                    <a:pt x="150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68"/>
            <p:cNvSpPr/>
            <p:nvPr/>
          </p:nvSpPr>
          <p:spPr>
            <a:xfrm>
              <a:off x="3220386" y="3676131"/>
              <a:ext cx="44508" cy="127951"/>
            </a:xfrm>
            <a:custGeom>
              <a:rect b="b" l="l" r="r" t="t"/>
              <a:pathLst>
                <a:path extrusionOk="0" h="4315" w="1501">
                  <a:moveTo>
                    <a:pt x="791" y="0"/>
                  </a:moveTo>
                  <a:cubicBezTo>
                    <a:pt x="766" y="0"/>
                    <a:pt x="740" y="2"/>
                    <a:pt x="715" y="5"/>
                  </a:cubicBezTo>
                  <a:cubicBezTo>
                    <a:pt x="310" y="28"/>
                    <a:pt x="0" y="362"/>
                    <a:pt x="0" y="743"/>
                  </a:cubicBezTo>
                  <a:lnTo>
                    <a:pt x="0" y="4315"/>
                  </a:lnTo>
                  <a:cubicBezTo>
                    <a:pt x="238" y="4220"/>
                    <a:pt x="500" y="4196"/>
                    <a:pt x="762" y="4196"/>
                  </a:cubicBezTo>
                  <a:cubicBezTo>
                    <a:pt x="1024" y="4196"/>
                    <a:pt x="1262" y="4220"/>
                    <a:pt x="1500" y="4315"/>
                  </a:cubicBezTo>
                  <a:lnTo>
                    <a:pt x="1500" y="767"/>
                  </a:lnTo>
                  <a:cubicBezTo>
                    <a:pt x="1500" y="341"/>
                    <a:pt x="1185" y="0"/>
                    <a:pt x="7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51" name="Google Shape;4551;p68"/>
          <p:cNvSpPr/>
          <p:nvPr/>
        </p:nvSpPr>
        <p:spPr>
          <a:xfrm>
            <a:off x="1816967" y="3553368"/>
            <a:ext cx="341122" cy="341834"/>
          </a:xfrm>
          <a:custGeom>
            <a:rect b="b" l="l" r="r" t="t"/>
            <a:pathLst>
              <a:path extrusionOk="0" h="11528" w="11504">
                <a:moveTo>
                  <a:pt x="1" y="1"/>
                </a:moveTo>
                <a:lnTo>
                  <a:pt x="1" y="6097"/>
                </a:lnTo>
                <a:lnTo>
                  <a:pt x="5287" y="6097"/>
                </a:lnTo>
                <a:lnTo>
                  <a:pt x="5287" y="8907"/>
                </a:lnTo>
                <a:lnTo>
                  <a:pt x="6312" y="8907"/>
                </a:lnTo>
                <a:lnTo>
                  <a:pt x="6312" y="6097"/>
                </a:lnTo>
                <a:lnTo>
                  <a:pt x="7002" y="6097"/>
                </a:lnTo>
                <a:lnTo>
                  <a:pt x="7002" y="10527"/>
                </a:lnTo>
                <a:lnTo>
                  <a:pt x="8050" y="10527"/>
                </a:lnTo>
                <a:lnTo>
                  <a:pt x="8050" y="6097"/>
                </a:lnTo>
                <a:lnTo>
                  <a:pt x="8741" y="6097"/>
                </a:lnTo>
                <a:lnTo>
                  <a:pt x="8741" y="9693"/>
                </a:lnTo>
                <a:lnTo>
                  <a:pt x="9765" y="9693"/>
                </a:lnTo>
                <a:lnTo>
                  <a:pt x="9765" y="6097"/>
                </a:lnTo>
                <a:lnTo>
                  <a:pt x="10455" y="6097"/>
                </a:lnTo>
                <a:lnTo>
                  <a:pt x="10455" y="11527"/>
                </a:lnTo>
                <a:lnTo>
                  <a:pt x="11503" y="11527"/>
                </a:lnTo>
                <a:lnTo>
                  <a:pt x="11503" y="5407"/>
                </a:lnTo>
                <a:lnTo>
                  <a:pt x="6312" y="5407"/>
                </a:lnTo>
                <a:lnTo>
                  <a:pt x="6312" y="2620"/>
                </a:lnTo>
                <a:lnTo>
                  <a:pt x="5240" y="2620"/>
                </a:lnTo>
                <a:lnTo>
                  <a:pt x="5240" y="5407"/>
                </a:lnTo>
                <a:lnTo>
                  <a:pt x="4573" y="5407"/>
                </a:lnTo>
                <a:lnTo>
                  <a:pt x="4573" y="977"/>
                </a:lnTo>
                <a:lnTo>
                  <a:pt x="3501" y="977"/>
                </a:lnTo>
                <a:lnTo>
                  <a:pt x="3501" y="5407"/>
                </a:lnTo>
                <a:lnTo>
                  <a:pt x="2835" y="5407"/>
                </a:lnTo>
                <a:lnTo>
                  <a:pt x="2835" y="1811"/>
                </a:lnTo>
                <a:lnTo>
                  <a:pt x="1763" y="1811"/>
                </a:lnTo>
                <a:lnTo>
                  <a:pt x="1763" y="5407"/>
                </a:lnTo>
                <a:lnTo>
                  <a:pt x="1072" y="540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52" name="Google Shape;4552;p68"/>
          <p:cNvGrpSpPr/>
          <p:nvPr/>
        </p:nvGrpSpPr>
        <p:grpSpPr>
          <a:xfrm>
            <a:off x="1073493" y="3649414"/>
            <a:ext cx="340415" cy="187169"/>
            <a:chOff x="1759293" y="3649414"/>
            <a:chExt cx="340415" cy="187169"/>
          </a:xfrm>
        </p:grpSpPr>
        <p:sp>
          <p:nvSpPr>
            <p:cNvPr id="4553" name="Google Shape;4553;p68"/>
            <p:cNvSpPr/>
            <p:nvPr/>
          </p:nvSpPr>
          <p:spPr>
            <a:xfrm>
              <a:off x="2002922" y="3649414"/>
              <a:ext cx="96786" cy="105237"/>
            </a:xfrm>
            <a:custGeom>
              <a:rect b="b" l="l" r="r" t="t"/>
              <a:pathLst>
                <a:path extrusionOk="0" h="3549" w="3264">
                  <a:moveTo>
                    <a:pt x="1" y="1"/>
                  </a:moveTo>
                  <a:lnTo>
                    <a:pt x="1" y="2811"/>
                  </a:lnTo>
                  <a:lnTo>
                    <a:pt x="930" y="2811"/>
                  </a:lnTo>
                  <a:lnTo>
                    <a:pt x="1668" y="3549"/>
                  </a:lnTo>
                  <a:lnTo>
                    <a:pt x="2406" y="2811"/>
                  </a:lnTo>
                  <a:lnTo>
                    <a:pt x="3264" y="2811"/>
                  </a:lnTo>
                  <a:lnTo>
                    <a:pt x="32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68"/>
            <p:cNvSpPr/>
            <p:nvPr/>
          </p:nvSpPr>
          <p:spPr>
            <a:xfrm>
              <a:off x="1880781" y="3649414"/>
              <a:ext cx="97468" cy="105237"/>
            </a:xfrm>
            <a:custGeom>
              <a:rect b="b" l="l" r="r" t="t"/>
              <a:pathLst>
                <a:path extrusionOk="0" h="3549" w="3287">
                  <a:moveTo>
                    <a:pt x="0" y="1"/>
                  </a:moveTo>
                  <a:lnTo>
                    <a:pt x="0" y="2811"/>
                  </a:lnTo>
                  <a:lnTo>
                    <a:pt x="929" y="2811"/>
                  </a:lnTo>
                  <a:lnTo>
                    <a:pt x="1667" y="3549"/>
                  </a:lnTo>
                  <a:lnTo>
                    <a:pt x="2429" y="2811"/>
                  </a:lnTo>
                  <a:lnTo>
                    <a:pt x="3286" y="2811"/>
                  </a:lnTo>
                  <a:lnTo>
                    <a:pt x="32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68"/>
            <p:cNvSpPr/>
            <p:nvPr/>
          </p:nvSpPr>
          <p:spPr>
            <a:xfrm>
              <a:off x="1759293" y="3649414"/>
              <a:ext cx="96786" cy="105237"/>
            </a:xfrm>
            <a:custGeom>
              <a:rect b="b" l="l" r="r" t="t"/>
              <a:pathLst>
                <a:path extrusionOk="0" h="3549" w="3264">
                  <a:moveTo>
                    <a:pt x="1" y="1"/>
                  </a:moveTo>
                  <a:lnTo>
                    <a:pt x="1" y="2811"/>
                  </a:lnTo>
                  <a:lnTo>
                    <a:pt x="930" y="2811"/>
                  </a:lnTo>
                  <a:lnTo>
                    <a:pt x="1668" y="3549"/>
                  </a:lnTo>
                  <a:lnTo>
                    <a:pt x="2406" y="2811"/>
                  </a:lnTo>
                  <a:lnTo>
                    <a:pt x="3264" y="2811"/>
                  </a:lnTo>
                  <a:lnTo>
                    <a:pt x="32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68"/>
            <p:cNvSpPr/>
            <p:nvPr/>
          </p:nvSpPr>
          <p:spPr>
            <a:xfrm>
              <a:off x="1879358" y="3773007"/>
              <a:ext cx="99603" cy="63575"/>
            </a:xfrm>
            <a:custGeom>
              <a:rect b="b" l="l" r="r" t="t"/>
              <a:pathLst>
                <a:path extrusionOk="0" h="2144" w="3359">
                  <a:moveTo>
                    <a:pt x="0" y="0"/>
                  </a:moveTo>
                  <a:lnTo>
                    <a:pt x="0" y="2143"/>
                  </a:lnTo>
                  <a:lnTo>
                    <a:pt x="3358" y="2143"/>
                  </a:lnTo>
                  <a:lnTo>
                    <a:pt x="335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68"/>
            <p:cNvSpPr/>
            <p:nvPr/>
          </p:nvSpPr>
          <p:spPr>
            <a:xfrm>
              <a:off x="1999393" y="3773007"/>
              <a:ext cx="100314" cy="63575"/>
            </a:xfrm>
            <a:custGeom>
              <a:rect b="b" l="l" r="r" t="t"/>
              <a:pathLst>
                <a:path extrusionOk="0" h="2144" w="3383">
                  <a:moveTo>
                    <a:pt x="1" y="0"/>
                  </a:moveTo>
                  <a:lnTo>
                    <a:pt x="1" y="2143"/>
                  </a:lnTo>
                  <a:lnTo>
                    <a:pt x="3383" y="2143"/>
                  </a:lnTo>
                  <a:lnTo>
                    <a:pt x="33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8" name="Google Shape;4558;p68"/>
            <p:cNvSpPr/>
            <p:nvPr/>
          </p:nvSpPr>
          <p:spPr>
            <a:xfrm>
              <a:off x="1759293" y="3773007"/>
              <a:ext cx="100314" cy="63575"/>
            </a:xfrm>
            <a:custGeom>
              <a:rect b="b" l="l" r="r" t="t"/>
              <a:pathLst>
                <a:path extrusionOk="0" h="2144" w="3383">
                  <a:moveTo>
                    <a:pt x="1" y="0"/>
                  </a:moveTo>
                  <a:lnTo>
                    <a:pt x="1" y="2143"/>
                  </a:lnTo>
                  <a:lnTo>
                    <a:pt x="3383" y="2143"/>
                  </a:lnTo>
                  <a:lnTo>
                    <a:pt x="33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59" name="Google Shape;4559;p68"/>
          <p:cNvGrpSpPr/>
          <p:nvPr/>
        </p:nvGrpSpPr>
        <p:grpSpPr>
          <a:xfrm>
            <a:off x="1072811" y="4157845"/>
            <a:ext cx="340384" cy="341125"/>
            <a:chOff x="1758611" y="4157845"/>
            <a:chExt cx="340384" cy="341125"/>
          </a:xfrm>
        </p:grpSpPr>
        <p:sp>
          <p:nvSpPr>
            <p:cNvPr id="4560" name="Google Shape;4560;p68"/>
            <p:cNvSpPr/>
            <p:nvPr/>
          </p:nvSpPr>
          <p:spPr>
            <a:xfrm>
              <a:off x="1759293" y="4157845"/>
              <a:ext cx="186455" cy="163178"/>
            </a:xfrm>
            <a:custGeom>
              <a:rect b="b" l="l" r="r" t="t"/>
              <a:pathLst>
                <a:path extrusionOk="0" h="5503" w="6288">
                  <a:moveTo>
                    <a:pt x="5407" y="1"/>
                  </a:moveTo>
                  <a:cubicBezTo>
                    <a:pt x="2478" y="192"/>
                    <a:pt x="120" y="2573"/>
                    <a:pt x="1" y="5502"/>
                  </a:cubicBezTo>
                  <a:lnTo>
                    <a:pt x="1692" y="5502"/>
                  </a:lnTo>
                  <a:lnTo>
                    <a:pt x="2835" y="4383"/>
                  </a:lnTo>
                  <a:lnTo>
                    <a:pt x="3954" y="5502"/>
                  </a:lnTo>
                  <a:lnTo>
                    <a:pt x="5407" y="5502"/>
                  </a:lnTo>
                  <a:lnTo>
                    <a:pt x="5407" y="3764"/>
                  </a:lnTo>
                  <a:lnTo>
                    <a:pt x="6288" y="2883"/>
                  </a:lnTo>
                  <a:lnTo>
                    <a:pt x="5407" y="2025"/>
                  </a:lnTo>
                  <a:lnTo>
                    <a:pt x="540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68"/>
            <p:cNvSpPr/>
            <p:nvPr/>
          </p:nvSpPr>
          <p:spPr>
            <a:xfrm>
              <a:off x="1913251" y="4340745"/>
              <a:ext cx="185032" cy="156802"/>
            </a:xfrm>
            <a:custGeom>
              <a:rect b="b" l="l" r="r" t="t"/>
              <a:pathLst>
                <a:path extrusionOk="0" h="5288" w="6240">
                  <a:moveTo>
                    <a:pt x="834" y="1"/>
                  </a:moveTo>
                  <a:lnTo>
                    <a:pt x="834" y="1763"/>
                  </a:lnTo>
                  <a:lnTo>
                    <a:pt x="0" y="2597"/>
                  </a:lnTo>
                  <a:lnTo>
                    <a:pt x="834" y="3430"/>
                  </a:lnTo>
                  <a:lnTo>
                    <a:pt x="834" y="5288"/>
                  </a:lnTo>
                  <a:cubicBezTo>
                    <a:pt x="3692" y="5121"/>
                    <a:pt x="6026" y="2835"/>
                    <a:pt x="6240" y="1"/>
                  </a:cubicBezTo>
                  <a:lnTo>
                    <a:pt x="4597" y="1"/>
                  </a:lnTo>
                  <a:lnTo>
                    <a:pt x="3477" y="1120"/>
                  </a:lnTo>
                  <a:lnTo>
                    <a:pt x="23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68"/>
            <p:cNvSpPr/>
            <p:nvPr/>
          </p:nvSpPr>
          <p:spPr>
            <a:xfrm>
              <a:off x="1758611" y="4313909"/>
              <a:ext cx="161013" cy="185061"/>
            </a:xfrm>
            <a:custGeom>
              <a:rect b="b" l="l" r="r" t="t"/>
              <a:pathLst>
                <a:path extrusionOk="0" h="6241" w="5430">
                  <a:moveTo>
                    <a:pt x="2810" y="1"/>
                  </a:moveTo>
                  <a:lnTo>
                    <a:pt x="1953" y="882"/>
                  </a:lnTo>
                  <a:lnTo>
                    <a:pt x="0" y="882"/>
                  </a:lnTo>
                  <a:cubicBezTo>
                    <a:pt x="262" y="3764"/>
                    <a:pt x="2572" y="6050"/>
                    <a:pt x="5430" y="6240"/>
                  </a:cubicBezTo>
                  <a:lnTo>
                    <a:pt x="5430" y="4621"/>
                  </a:lnTo>
                  <a:lnTo>
                    <a:pt x="4311" y="3502"/>
                  </a:lnTo>
                  <a:lnTo>
                    <a:pt x="5430" y="2359"/>
                  </a:lnTo>
                  <a:lnTo>
                    <a:pt x="5430" y="882"/>
                  </a:lnTo>
                  <a:lnTo>
                    <a:pt x="3691" y="882"/>
                  </a:lnTo>
                  <a:lnTo>
                    <a:pt x="28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3" name="Google Shape;4563;p68"/>
            <p:cNvSpPr/>
            <p:nvPr/>
          </p:nvSpPr>
          <p:spPr>
            <a:xfrm>
              <a:off x="1939376" y="4157845"/>
              <a:ext cx="159619" cy="187878"/>
            </a:xfrm>
            <a:custGeom>
              <a:rect b="b" l="l" r="r" t="t"/>
              <a:pathLst>
                <a:path extrusionOk="0" h="6336" w="5383">
                  <a:moveTo>
                    <a:pt x="1" y="1"/>
                  </a:moveTo>
                  <a:lnTo>
                    <a:pt x="1" y="1787"/>
                  </a:lnTo>
                  <a:lnTo>
                    <a:pt x="1120" y="2930"/>
                  </a:lnTo>
                  <a:lnTo>
                    <a:pt x="1" y="4049"/>
                  </a:lnTo>
                  <a:lnTo>
                    <a:pt x="1" y="5502"/>
                  </a:lnTo>
                  <a:lnTo>
                    <a:pt x="1763" y="5502"/>
                  </a:lnTo>
                  <a:lnTo>
                    <a:pt x="2596" y="6336"/>
                  </a:lnTo>
                  <a:lnTo>
                    <a:pt x="3430" y="5502"/>
                  </a:lnTo>
                  <a:lnTo>
                    <a:pt x="5383" y="5502"/>
                  </a:lnTo>
                  <a:cubicBezTo>
                    <a:pt x="5287" y="2573"/>
                    <a:pt x="2954" y="144"/>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64" name="Google Shape;4564;p68"/>
          <p:cNvSpPr/>
          <p:nvPr/>
        </p:nvSpPr>
        <p:spPr>
          <a:xfrm>
            <a:off x="1850919" y="4125730"/>
            <a:ext cx="272536" cy="343584"/>
          </a:xfrm>
          <a:custGeom>
            <a:rect b="b" l="l" r="r" t="t"/>
            <a:pathLst>
              <a:path extrusionOk="0" h="11587" w="9191">
                <a:moveTo>
                  <a:pt x="1680" y="1"/>
                </a:moveTo>
                <a:cubicBezTo>
                  <a:pt x="747" y="1"/>
                  <a:pt x="0" y="767"/>
                  <a:pt x="23" y="1679"/>
                </a:cubicBezTo>
                <a:cubicBezTo>
                  <a:pt x="46" y="2537"/>
                  <a:pt x="808" y="3251"/>
                  <a:pt x="1666" y="3251"/>
                </a:cubicBezTo>
                <a:lnTo>
                  <a:pt x="4262" y="3251"/>
                </a:lnTo>
                <a:lnTo>
                  <a:pt x="4262" y="6704"/>
                </a:lnTo>
                <a:lnTo>
                  <a:pt x="3309" y="6704"/>
                </a:lnTo>
                <a:lnTo>
                  <a:pt x="3309" y="5847"/>
                </a:lnTo>
                <a:cubicBezTo>
                  <a:pt x="3309" y="5013"/>
                  <a:pt x="2714" y="4323"/>
                  <a:pt x="1880" y="4204"/>
                </a:cubicBezTo>
                <a:cubicBezTo>
                  <a:pt x="1813" y="4196"/>
                  <a:pt x="1746" y="4192"/>
                  <a:pt x="1680" y="4192"/>
                </a:cubicBezTo>
                <a:cubicBezTo>
                  <a:pt x="747" y="4192"/>
                  <a:pt x="0" y="4959"/>
                  <a:pt x="23" y="5871"/>
                </a:cubicBezTo>
                <a:cubicBezTo>
                  <a:pt x="46" y="6752"/>
                  <a:pt x="808" y="7466"/>
                  <a:pt x="1666" y="7466"/>
                </a:cubicBezTo>
                <a:lnTo>
                  <a:pt x="4262" y="7466"/>
                </a:lnTo>
                <a:lnTo>
                  <a:pt x="4262" y="10919"/>
                </a:lnTo>
                <a:lnTo>
                  <a:pt x="3309" y="10919"/>
                </a:lnTo>
                <a:lnTo>
                  <a:pt x="3309" y="9991"/>
                </a:lnTo>
                <a:cubicBezTo>
                  <a:pt x="3309" y="9157"/>
                  <a:pt x="2714" y="8466"/>
                  <a:pt x="1880" y="8347"/>
                </a:cubicBezTo>
                <a:cubicBezTo>
                  <a:pt x="1813" y="8340"/>
                  <a:pt x="1746" y="8336"/>
                  <a:pt x="1680" y="8336"/>
                </a:cubicBezTo>
                <a:cubicBezTo>
                  <a:pt x="747" y="8336"/>
                  <a:pt x="0" y="9102"/>
                  <a:pt x="23" y="10014"/>
                </a:cubicBezTo>
                <a:cubicBezTo>
                  <a:pt x="46" y="10872"/>
                  <a:pt x="808" y="11586"/>
                  <a:pt x="1666" y="11586"/>
                </a:cubicBezTo>
                <a:lnTo>
                  <a:pt x="4928" y="11586"/>
                </a:lnTo>
                <a:lnTo>
                  <a:pt x="4928" y="9419"/>
                </a:lnTo>
                <a:lnTo>
                  <a:pt x="7500" y="9419"/>
                </a:lnTo>
                <a:cubicBezTo>
                  <a:pt x="8381" y="9419"/>
                  <a:pt x="9144" y="8705"/>
                  <a:pt x="9144" y="7823"/>
                </a:cubicBezTo>
                <a:cubicBezTo>
                  <a:pt x="9166" y="6924"/>
                  <a:pt x="8445" y="6172"/>
                  <a:pt x="7582" y="6172"/>
                </a:cubicBezTo>
                <a:cubicBezTo>
                  <a:pt x="7531" y="6172"/>
                  <a:pt x="7480" y="6175"/>
                  <a:pt x="7429" y="6180"/>
                </a:cubicBezTo>
                <a:cubicBezTo>
                  <a:pt x="6572" y="6228"/>
                  <a:pt x="5929" y="6942"/>
                  <a:pt x="5929" y="7823"/>
                </a:cubicBezTo>
                <a:lnTo>
                  <a:pt x="5929" y="8705"/>
                </a:lnTo>
                <a:lnTo>
                  <a:pt x="4976" y="8705"/>
                </a:lnTo>
                <a:lnTo>
                  <a:pt x="4976" y="5252"/>
                </a:lnTo>
                <a:lnTo>
                  <a:pt x="7524" y="5252"/>
                </a:lnTo>
                <a:cubicBezTo>
                  <a:pt x="8381" y="5252"/>
                  <a:pt x="9144" y="4561"/>
                  <a:pt x="9167" y="3680"/>
                </a:cubicBezTo>
                <a:cubicBezTo>
                  <a:pt x="9190" y="2755"/>
                  <a:pt x="8472" y="1987"/>
                  <a:pt x="7559" y="1987"/>
                </a:cubicBezTo>
                <a:cubicBezTo>
                  <a:pt x="7531" y="1987"/>
                  <a:pt x="7504" y="1988"/>
                  <a:pt x="7477" y="1989"/>
                </a:cubicBezTo>
                <a:cubicBezTo>
                  <a:pt x="6595" y="2013"/>
                  <a:pt x="5881" y="2751"/>
                  <a:pt x="5881" y="3608"/>
                </a:cubicBezTo>
                <a:lnTo>
                  <a:pt x="5881" y="4537"/>
                </a:lnTo>
                <a:lnTo>
                  <a:pt x="4928" y="4537"/>
                </a:lnTo>
                <a:lnTo>
                  <a:pt x="4928" y="12"/>
                </a:lnTo>
                <a:lnTo>
                  <a:pt x="4262" y="12"/>
                </a:lnTo>
                <a:lnTo>
                  <a:pt x="4262" y="2584"/>
                </a:lnTo>
                <a:lnTo>
                  <a:pt x="3309" y="2584"/>
                </a:lnTo>
                <a:lnTo>
                  <a:pt x="3309" y="1656"/>
                </a:lnTo>
                <a:cubicBezTo>
                  <a:pt x="3309" y="822"/>
                  <a:pt x="2714" y="131"/>
                  <a:pt x="1880" y="12"/>
                </a:cubicBezTo>
                <a:cubicBezTo>
                  <a:pt x="1813" y="4"/>
                  <a:pt x="1746" y="1"/>
                  <a:pt x="16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65" name="Google Shape;4565;p68"/>
          <p:cNvGrpSpPr/>
          <p:nvPr/>
        </p:nvGrpSpPr>
        <p:grpSpPr>
          <a:xfrm>
            <a:off x="2578796" y="4133855"/>
            <a:ext cx="322742" cy="298724"/>
            <a:chOff x="2959796" y="4133855"/>
            <a:chExt cx="322742" cy="298724"/>
          </a:xfrm>
        </p:grpSpPr>
        <p:sp>
          <p:nvSpPr>
            <p:cNvPr id="4566" name="Google Shape;4566;p68"/>
            <p:cNvSpPr/>
            <p:nvPr/>
          </p:nvSpPr>
          <p:spPr>
            <a:xfrm>
              <a:off x="2959796" y="4369004"/>
              <a:ext cx="63575" cy="63575"/>
            </a:xfrm>
            <a:custGeom>
              <a:rect b="b" l="l" r="r" t="t"/>
              <a:pathLst>
                <a:path extrusionOk="0" h="2144" w="2144">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7" name="Google Shape;4567;p68"/>
            <p:cNvSpPr/>
            <p:nvPr/>
          </p:nvSpPr>
          <p:spPr>
            <a:xfrm>
              <a:off x="2959796" y="4289919"/>
              <a:ext cx="63575" cy="63575"/>
            </a:xfrm>
            <a:custGeom>
              <a:rect b="b" l="l" r="r" t="t"/>
              <a:pathLst>
                <a:path extrusionOk="0" h="2144" w="2144">
                  <a:moveTo>
                    <a:pt x="1072" y="0"/>
                  </a:moveTo>
                  <a:cubicBezTo>
                    <a:pt x="477" y="0"/>
                    <a:pt x="1" y="500"/>
                    <a:pt x="1" y="1072"/>
                  </a:cubicBezTo>
                  <a:cubicBezTo>
                    <a:pt x="1" y="1667"/>
                    <a:pt x="477" y="2144"/>
                    <a:pt x="1072" y="2144"/>
                  </a:cubicBezTo>
                  <a:cubicBezTo>
                    <a:pt x="1668" y="2144"/>
                    <a:pt x="2144" y="1667"/>
                    <a:pt x="2144" y="1072"/>
                  </a:cubicBezTo>
                  <a:cubicBezTo>
                    <a:pt x="2144" y="500"/>
                    <a:pt x="1668"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68"/>
            <p:cNvSpPr/>
            <p:nvPr/>
          </p:nvSpPr>
          <p:spPr>
            <a:xfrm>
              <a:off x="2959796" y="4212228"/>
              <a:ext cx="63575" cy="63575"/>
            </a:xfrm>
            <a:custGeom>
              <a:rect b="b" l="l" r="r" t="t"/>
              <a:pathLst>
                <a:path extrusionOk="0" h="2144" w="2144">
                  <a:moveTo>
                    <a:pt x="1072" y="1"/>
                  </a:moveTo>
                  <a:cubicBezTo>
                    <a:pt x="477" y="1"/>
                    <a:pt x="1" y="501"/>
                    <a:pt x="1" y="1072"/>
                  </a:cubicBezTo>
                  <a:cubicBezTo>
                    <a:pt x="1" y="1668"/>
                    <a:pt x="477" y="2144"/>
                    <a:pt x="1072" y="2144"/>
                  </a:cubicBezTo>
                  <a:cubicBezTo>
                    <a:pt x="1668" y="2144"/>
                    <a:pt x="2144" y="1668"/>
                    <a:pt x="2144" y="1072"/>
                  </a:cubicBezTo>
                  <a:cubicBezTo>
                    <a:pt x="2144" y="501"/>
                    <a:pt x="1668"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68"/>
            <p:cNvSpPr/>
            <p:nvPr/>
          </p:nvSpPr>
          <p:spPr>
            <a:xfrm>
              <a:off x="3045938" y="4369004"/>
              <a:ext cx="63605" cy="63575"/>
            </a:xfrm>
            <a:custGeom>
              <a:rect b="b" l="l" r="r" t="t"/>
              <a:pathLst>
                <a:path extrusionOk="0" h="2144" w="2145">
                  <a:moveTo>
                    <a:pt x="1073" y="0"/>
                  </a:moveTo>
                  <a:cubicBezTo>
                    <a:pt x="477" y="0"/>
                    <a:pt x="1" y="477"/>
                    <a:pt x="1" y="1072"/>
                  </a:cubicBezTo>
                  <a:cubicBezTo>
                    <a:pt x="1" y="1667"/>
                    <a:pt x="477" y="2144"/>
                    <a:pt x="1073" y="2144"/>
                  </a:cubicBezTo>
                  <a:cubicBezTo>
                    <a:pt x="1668" y="2144"/>
                    <a:pt x="2144" y="1667"/>
                    <a:pt x="2144" y="1072"/>
                  </a:cubicBezTo>
                  <a:cubicBezTo>
                    <a:pt x="2144" y="477"/>
                    <a:pt x="1668"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0" name="Google Shape;4570;p68"/>
            <p:cNvSpPr/>
            <p:nvPr/>
          </p:nvSpPr>
          <p:spPr>
            <a:xfrm>
              <a:off x="3045938" y="4289919"/>
              <a:ext cx="63605" cy="63575"/>
            </a:xfrm>
            <a:custGeom>
              <a:rect b="b" l="l" r="r" t="t"/>
              <a:pathLst>
                <a:path extrusionOk="0" h="2144" w="2145">
                  <a:moveTo>
                    <a:pt x="1073" y="0"/>
                  </a:moveTo>
                  <a:cubicBezTo>
                    <a:pt x="477" y="0"/>
                    <a:pt x="1" y="500"/>
                    <a:pt x="1" y="1072"/>
                  </a:cubicBezTo>
                  <a:cubicBezTo>
                    <a:pt x="1" y="1667"/>
                    <a:pt x="477" y="2144"/>
                    <a:pt x="1073" y="2144"/>
                  </a:cubicBezTo>
                  <a:cubicBezTo>
                    <a:pt x="1668" y="2144"/>
                    <a:pt x="2144" y="1667"/>
                    <a:pt x="2144" y="1072"/>
                  </a:cubicBezTo>
                  <a:cubicBezTo>
                    <a:pt x="2144" y="500"/>
                    <a:pt x="1668"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68"/>
            <p:cNvSpPr/>
            <p:nvPr/>
          </p:nvSpPr>
          <p:spPr>
            <a:xfrm>
              <a:off x="3132821" y="4369004"/>
              <a:ext cx="63575" cy="63575"/>
            </a:xfrm>
            <a:custGeom>
              <a:rect b="b" l="l" r="r" t="t"/>
              <a:pathLst>
                <a:path extrusionOk="0" h="2144" w="2144">
                  <a:moveTo>
                    <a:pt x="1072" y="0"/>
                  </a:moveTo>
                  <a:cubicBezTo>
                    <a:pt x="476" y="0"/>
                    <a:pt x="0" y="477"/>
                    <a:pt x="0" y="1072"/>
                  </a:cubicBezTo>
                  <a:cubicBezTo>
                    <a:pt x="0" y="1667"/>
                    <a:pt x="476" y="2144"/>
                    <a:pt x="1072" y="2144"/>
                  </a:cubicBezTo>
                  <a:cubicBezTo>
                    <a:pt x="1667" y="2144"/>
                    <a:pt x="2143" y="1667"/>
                    <a:pt x="2143" y="1072"/>
                  </a:cubicBezTo>
                  <a:cubicBezTo>
                    <a:pt x="2143"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68"/>
            <p:cNvSpPr/>
            <p:nvPr/>
          </p:nvSpPr>
          <p:spPr>
            <a:xfrm>
              <a:off x="3132821" y="4289919"/>
              <a:ext cx="63575" cy="63575"/>
            </a:xfrm>
            <a:custGeom>
              <a:rect b="b" l="l" r="r" t="t"/>
              <a:pathLst>
                <a:path extrusionOk="0" h="2144" w="2144">
                  <a:moveTo>
                    <a:pt x="1072" y="0"/>
                  </a:moveTo>
                  <a:cubicBezTo>
                    <a:pt x="476" y="0"/>
                    <a:pt x="0" y="500"/>
                    <a:pt x="0" y="1072"/>
                  </a:cubicBezTo>
                  <a:cubicBezTo>
                    <a:pt x="0" y="1667"/>
                    <a:pt x="476" y="2144"/>
                    <a:pt x="1072" y="2144"/>
                  </a:cubicBezTo>
                  <a:cubicBezTo>
                    <a:pt x="1667" y="2144"/>
                    <a:pt x="2143" y="1667"/>
                    <a:pt x="2143" y="1072"/>
                  </a:cubicBezTo>
                  <a:cubicBezTo>
                    <a:pt x="2143" y="500"/>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68"/>
            <p:cNvSpPr/>
            <p:nvPr/>
          </p:nvSpPr>
          <p:spPr>
            <a:xfrm>
              <a:off x="3132821" y="4212228"/>
              <a:ext cx="63575" cy="63575"/>
            </a:xfrm>
            <a:custGeom>
              <a:rect b="b" l="l" r="r" t="t"/>
              <a:pathLst>
                <a:path extrusionOk="0" h="2144" w="2144">
                  <a:moveTo>
                    <a:pt x="1072" y="1"/>
                  </a:moveTo>
                  <a:cubicBezTo>
                    <a:pt x="476" y="1"/>
                    <a:pt x="0" y="501"/>
                    <a:pt x="0" y="1072"/>
                  </a:cubicBezTo>
                  <a:cubicBezTo>
                    <a:pt x="0" y="1668"/>
                    <a:pt x="476" y="2144"/>
                    <a:pt x="1072" y="2144"/>
                  </a:cubicBezTo>
                  <a:cubicBezTo>
                    <a:pt x="1667" y="2144"/>
                    <a:pt x="2143" y="1668"/>
                    <a:pt x="2143" y="1072"/>
                  </a:cubicBezTo>
                  <a:cubicBezTo>
                    <a:pt x="2143" y="501"/>
                    <a:pt x="1667"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68"/>
            <p:cNvSpPr/>
            <p:nvPr/>
          </p:nvSpPr>
          <p:spPr>
            <a:xfrm>
              <a:off x="3218963" y="4369004"/>
              <a:ext cx="63575" cy="63575"/>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68"/>
            <p:cNvSpPr/>
            <p:nvPr/>
          </p:nvSpPr>
          <p:spPr>
            <a:xfrm>
              <a:off x="3218963" y="4289919"/>
              <a:ext cx="63575" cy="63575"/>
            </a:xfrm>
            <a:custGeom>
              <a:rect b="b" l="l" r="r" t="t"/>
              <a:pathLst>
                <a:path extrusionOk="0" h="2144" w="2144">
                  <a:moveTo>
                    <a:pt x="1072" y="0"/>
                  </a:moveTo>
                  <a:cubicBezTo>
                    <a:pt x="477" y="0"/>
                    <a:pt x="0" y="500"/>
                    <a:pt x="0" y="1072"/>
                  </a:cubicBezTo>
                  <a:cubicBezTo>
                    <a:pt x="0" y="1667"/>
                    <a:pt x="477" y="2144"/>
                    <a:pt x="1072" y="2144"/>
                  </a:cubicBezTo>
                  <a:cubicBezTo>
                    <a:pt x="1667" y="2144"/>
                    <a:pt x="2144" y="1667"/>
                    <a:pt x="2144" y="1072"/>
                  </a:cubicBezTo>
                  <a:cubicBezTo>
                    <a:pt x="2144" y="500"/>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68"/>
            <p:cNvSpPr/>
            <p:nvPr/>
          </p:nvSpPr>
          <p:spPr>
            <a:xfrm>
              <a:off x="3218963" y="4212228"/>
              <a:ext cx="63575" cy="63575"/>
            </a:xfrm>
            <a:custGeom>
              <a:rect b="b" l="l" r="r" t="t"/>
              <a:pathLst>
                <a:path extrusionOk="0" h="2144" w="2144">
                  <a:moveTo>
                    <a:pt x="1072" y="1"/>
                  </a:moveTo>
                  <a:cubicBezTo>
                    <a:pt x="477" y="1"/>
                    <a:pt x="0" y="501"/>
                    <a:pt x="0" y="1072"/>
                  </a:cubicBezTo>
                  <a:cubicBezTo>
                    <a:pt x="0" y="1668"/>
                    <a:pt x="477" y="2144"/>
                    <a:pt x="1072" y="2144"/>
                  </a:cubicBezTo>
                  <a:cubicBezTo>
                    <a:pt x="1667" y="2144"/>
                    <a:pt x="2144" y="1668"/>
                    <a:pt x="2144" y="1072"/>
                  </a:cubicBezTo>
                  <a:cubicBezTo>
                    <a:pt x="2144" y="501"/>
                    <a:pt x="1667"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68"/>
            <p:cNvSpPr/>
            <p:nvPr/>
          </p:nvSpPr>
          <p:spPr>
            <a:xfrm>
              <a:off x="3218963" y="4133855"/>
              <a:ext cx="63575" cy="63575"/>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78" name="Google Shape;4578;p68"/>
          <p:cNvSpPr/>
          <p:nvPr/>
        </p:nvSpPr>
        <p:spPr>
          <a:xfrm>
            <a:off x="3272838" y="4144441"/>
            <a:ext cx="341093" cy="341093"/>
          </a:xfrm>
          <a:custGeom>
            <a:rect b="b" l="l" r="r" t="t"/>
            <a:pathLst>
              <a:path extrusionOk="0" h="11503" w="11503">
                <a:moveTo>
                  <a:pt x="0" y="1"/>
                </a:moveTo>
                <a:lnTo>
                  <a:pt x="0" y="11503"/>
                </a:lnTo>
                <a:lnTo>
                  <a:pt x="11503" y="11503"/>
                </a:lnTo>
                <a:lnTo>
                  <a:pt x="11503" y="10265"/>
                </a:lnTo>
                <a:lnTo>
                  <a:pt x="10836" y="10265"/>
                </a:lnTo>
                <a:lnTo>
                  <a:pt x="10836" y="10360"/>
                </a:lnTo>
                <a:lnTo>
                  <a:pt x="10836" y="10908"/>
                </a:lnTo>
                <a:lnTo>
                  <a:pt x="691" y="10908"/>
                </a:lnTo>
                <a:lnTo>
                  <a:pt x="691" y="9955"/>
                </a:lnTo>
                <a:lnTo>
                  <a:pt x="2072" y="9026"/>
                </a:lnTo>
                <a:cubicBezTo>
                  <a:pt x="2243" y="9154"/>
                  <a:pt x="2490" y="9244"/>
                  <a:pt x="2746" y="9244"/>
                </a:cubicBezTo>
                <a:cubicBezTo>
                  <a:pt x="2775" y="9244"/>
                  <a:pt x="2805" y="9243"/>
                  <a:pt x="2834" y="9240"/>
                </a:cubicBezTo>
                <a:cubicBezTo>
                  <a:pt x="3334" y="9169"/>
                  <a:pt x="3739" y="8788"/>
                  <a:pt x="3787" y="8288"/>
                </a:cubicBezTo>
                <a:cubicBezTo>
                  <a:pt x="3811" y="8002"/>
                  <a:pt x="3739" y="7740"/>
                  <a:pt x="3620" y="7526"/>
                </a:cubicBezTo>
                <a:lnTo>
                  <a:pt x="4049" y="6788"/>
                </a:lnTo>
                <a:cubicBezTo>
                  <a:pt x="4144" y="6811"/>
                  <a:pt x="4239" y="6811"/>
                  <a:pt x="4335" y="6811"/>
                </a:cubicBezTo>
                <a:cubicBezTo>
                  <a:pt x="4596" y="6811"/>
                  <a:pt x="4835" y="6740"/>
                  <a:pt x="5001" y="6549"/>
                </a:cubicBezTo>
                <a:lnTo>
                  <a:pt x="5644" y="7002"/>
                </a:lnTo>
                <a:cubicBezTo>
                  <a:pt x="5597" y="7145"/>
                  <a:pt x="5597" y="7288"/>
                  <a:pt x="5644" y="7454"/>
                </a:cubicBezTo>
                <a:cubicBezTo>
                  <a:pt x="5716" y="7859"/>
                  <a:pt x="6049" y="8193"/>
                  <a:pt x="6478" y="8264"/>
                </a:cubicBezTo>
                <a:cubicBezTo>
                  <a:pt x="6531" y="8272"/>
                  <a:pt x="6584" y="8276"/>
                  <a:pt x="6636" y="8276"/>
                </a:cubicBezTo>
                <a:cubicBezTo>
                  <a:pt x="7215" y="8276"/>
                  <a:pt x="7716" y="7806"/>
                  <a:pt x="7716" y="7216"/>
                </a:cubicBezTo>
                <a:cubicBezTo>
                  <a:pt x="7716" y="7026"/>
                  <a:pt x="7692" y="6883"/>
                  <a:pt x="7597" y="6764"/>
                </a:cubicBezTo>
                <a:lnTo>
                  <a:pt x="8169" y="6145"/>
                </a:lnTo>
                <a:cubicBezTo>
                  <a:pt x="8289" y="6196"/>
                  <a:pt x="8434" y="6235"/>
                  <a:pt x="8585" y="6235"/>
                </a:cubicBezTo>
                <a:cubicBezTo>
                  <a:pt x="8644" y="6235"/>
                  <a:pt x="8704" y="6229"/>
                  <a:pt x="8764" y="6216"/>
                </a:cubicBezTo>
                <a:cubicBezTo>
                  <a:pt x="9240" y="6168"/>
                  <a:pt x="9621" y="5787"/>
                  <a:pt x="9693" y="5311"/>
                </a:cubicBezTo>
                <a:cubicBezTo>
                  <a:pt x="9717" y="4978"/>
                  <a:pt x="9621" y="4668"/>
                  <a:pt x="9407" y="4478"/>
                </a:cubicBezTo>
                <a:lnTo>
                  <a:pt x="9836" y="3882"/>
                </a:lnTo>
                <a:cubicBezTo>
                  <a:pt x="9907" y="3894"/>
                  <a:pt x="9979" y="3900"/>
                  <a:pt x="10056" y="3900"/>
                </a:cubicBezTo>
                <a:cubicBezTo>
                  <a:pt x="10133" y="3900"/>
                  <a:pt x="10217" y="3894"/>
                  <a:pt x="10312" y="3882"/>
                </a:cubicBezTo>
                <a:cubicBezTo>
                  <a:pt x="10717" y="3787"/>
                  <a:pt x="11050" y="3454"/>
                  <a:pt x="11145" y="3049"/>
                </a:cubicBezTo>
                <a:cubicBezTo>
                  <a:pt x="11277" y="2391"/>
                  <a:pt x="10762" y="1773"/>
                  <a:pt x="10121" y="1773"/>
                </a:cubicBezTo>
                <a:cubicBezTo>
                  <a:pt x="10067" y="1773"/>
                  <a:pt x="10011" y="1777"/>
                  <a:pt x="9955" y="1787"/>
                </a:cubicBezTo>
                <a:cubicBezTo>
                  <a:pt x="9478" y="1858"/>
                  <a:pt x="9097" y="2239"/>
                  <a:pt x="9026" y="2739"/>
                </a:cubicBezTo>
                <a:cubicBezTo>
                  <a:pt x="9002" y="3049"/>
                  <a:pt x="9097" y="3311"/>
                  <a:pt x="9264" y="3525"/>
                </a:cubicBezTo>
                <a:lnTo>
                  <a:pt x="8859" y="4144"/>
                </a:lnTo>
                <a:cubicBezTo>
                  <a:pt x="8788" y="4120"/>
                  <a:pt x="8693" y="4120"/>
                  <a:pt x="8645" y="4120"/>
                </a:cubicBezTo>
                <a:cubicBezTo>
                  <a:pt x="8050" y="4120"/>
                  <a:pt x="7573" y="4597"/>
                  <a:pt x="7573" y="5192"/>
                </a:cubicBezTo>
                <a:cubicBezTo>
                  <a:pt x="7573" y="5359"/>
                  <a:pt x="7621" y="5549"/>
                  <a:pt x="7692" y="5692"/>
                </a:cubicBezTo>
                <a:lnTo>
                  <a:pt x="7145" y="6288"/>
                </a:lnTo>
                <a:cubicBezTo>
                  <a:pt x="7002" y="6192"/>
                  <a:pt x="6835" y="6168"/>
                  <a:pt x="6668" y="6168"/>
                </a:cubicBezTo>
                <a:cubicBezTo>
                  <a:pt x="6406" y="6168"/>
                  <a:pt x="6168" y="6264"/>
                  <a:pt x="5954" y="6430"/>
                </a:cubicBezTo>
                <a:lnTo>
                  <a:pt x="5335" y="6002"/>
                </a:lnTo>
                <a:cubicBezTo>
                  <a:pt x="5359" y="5883"/>
                  <a:pt x="5359" y="5764"/>
                  <a:pt x="5335" y="5645"/>
                </a:cubicBezTo>
                <a:cubicBezTo>
                  <a:pt x="5287" y="5168"/>
                  <a:pt x="4882" y="4763"/>
                  <a:pt x="4382" y="4716"/>
                </a:cubicBezTo>
                <a:cubicBezTo>
                  <a:pt x="4344" y="4711"/>
                  <a:pt x="4306" y="4709"/>
                  <a:pt x="4269" y="4709"/>
                </a:cubicBezTo>
                <a:cubicBezTo>
                  <a:pt x="3698" y="4709"/>
                  <a:pt x="3215" y="5206"/>
                  <a:pt x="3215" y="5787"/>
                </a:cubicBezTo>
                <a:cubicBezTo>
                  <a:pt x="3215" y="6049"/>
                  <a:pt x="3310" y="6264"/>
                  <a:pt x="3453" y="6478"/>
                </a:cubicBezTo>
                <a:lnTo>
                  <a:pt x="3049" y="7145"/>
                </a:lnTo>
                <a:cubicBezTo>
                  <a:pt x="2953" y="7121"/>
                  <a:pt x="2834" y="7097"/>
                  <a:pt x="2715" y="7097"/>
                </a:cubicBezTo>
                <a:cubicBezTo>
                  <a:pt x="2120" y="7097"/>
                  <a:pt x="1643" y="7573"/>
                  <a:pt x="1643" y="8169"/>
                </a:cubicBezTo>
                <a:cubicBezTo>
                  <a:pt x="1643" y="8240"/>
                  <a:pt x="1643" y="8336"/>
                  <a:pt x="1667" y="8431"/>
                </a:cubicBezTo>
                <a:lnTo>
                  <a:pt x="691" y="9074"/>
                </a:lnTo>
                <a:lnTo>
                  <a:pt x="691" y="691"/>
                </a:lnTo>
                <a:lnTo>
                  <a:pt x="1239" y="691"/>
                </a:lnTo>
                <a:lnTo>
                  <a:pt x="12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79" name="Google Shape;4579;p68"/>
          <p:cNvGrpSpPr/>
          <p:nvPr/>
        </p:nvGrpSpPr>
        <p:grpSpPr>
          <a:xfrm>
            <a:off x="4042436" y="4140201"/>
            <a:ext cx="341096" cy="341809"/>
            <a:chOff x="4118636" y="4140201"/>
            <a:chExt cx="341096" cy="341809"/>
          </a:xfrm>
        </p:grpSpPr>
        <p:sp>
          <p:nvSpPr>
            <p:cNvPr id="4580" name="Google Shape;4580;p68"/>
            <p:cNvSpPr/>
            <p:nvPr/>
          </p:nvSpPr>
          <p:spPr>
            <a:xfrm>
              <a:off x="4181471" y="4203065"/>
              <a:ext cx="98891" cy="211867"/>
            </a:xfrm>
            <a:custGeom>
              <a:rect b="b" l="l" r="r" t="t"/>
              <a:pathLst>
                <a:path extrusionOk="0" h="7145" w="3335">
                  <a:moveTo>
                    <a:pt x="3335" y="0"/>
                  </a:moveTo>
                  <a:cubicBezTo>
                    <a:pt x="1453" y="167"/>
                    <a:pt x="1" y="1715"/>
                    <a:pt x="1" y="3620"/>
                  </a:cubicBezTo>
                  <a:cubicBezTo>
                    <a:pt x="1" y="5287"/>
                    <a:pt x="1096" y="6692"/>
                    <a:pt x="2620" y="7144"/>
                  </a:cubicBezTo>
                  <a:lnTo>
                    <a:pt x="3335" y="3596"/>
                  </a:lnTo>
                  <a:lnTo>
                    <a:pt x="333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68"/>
            <p:cNvSpPr/>
            <p:nvPr/>
          </p:nvSpPr>
          <p:spPr>
            <a:xfrm>
              <a:off x="4277517" y="4327341"/>
              <a:ext cx="95362" cy="91834"/>
            </a:xfrm>
            <a:custGeom>
              <a:rect b="b" l="l" r="r" t="t"/>
              <a:pathLst>
                <a:path extrusionOk="0" h="3097" w="3216">
                  <a:moveTo>
                    <a:pt x="620" y="0"/>
                  </a:moveTo>
                  <a:lnTo>
                    <a:pt x="0" y="3072"/>
                  </a:lnTo>
                  <a:cubicBezTo>
                    <a:pt x="119" y="3072"/>
                    <a:pt x="262" y="3096"/>
                    <a:pt x="381" y="3096"/>
                  </a:cubicBezTo>
                  <a:cubicBezTo>
                    <a:pt x="1548" y="3096"/>
                    <a:pt x="2572" y="2596"/>
                    <a:pt x="3215" y="1787"/>
                  </a:cubicBezTo>
                  <a:lnTo>
                    <a:pt x="62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68"/>
            <p:cNvSpPr/>
            <p:nvPr/>
          </p:nvSpPr>
          <p:spPr>
            <a:xfrm>
              <a:off x="4298689" y="4140201"/>
              <a:ext cx="161043" cy="258481"/>
            </a:xfrm>
            <a:custGeom>
              <a:rect b="b" l="l" r="r" t="t"/>
              <a:pathLst>
                <a:path extrusionOk="0" h="8717" w="5431">
                  <a:moveTo>
                    <a:pt x="1" y="1"/>
                  </a:moveTo>
                  <a:lnTo>
                    <a:pt x="1" y="1429"/>
                  </a:lnTo>
                  <a:lnTo>
                    <a:pt x="25" y="1429"/>
                  </a:lnTo>
                  <a:cubicBezTo>
                    <a:pt x="2263" y="1620"/>
                    <a:pt x="4025" y="3478"/>
                    <a:pt x="4025" y="5740"/>
                  </a:cubicBezTo>
                  <a:cubicBezTo>
                    <a:pt x="4025" y="6550"/>
                    <a:pt x="3811" y="7264"/>
                    <a:pt x="3430" y="7907"/>
                  </a:cubicBezTo>
                  <a:lnTo>
                    <a:pt x="4573" y="8717"/>
                  </a:lnTo>
                  <a:cubicBezTo>
                    <a:pt x="5121" y="7836"/>
                    <a:pt x="5431" y="6812"/>
                    <a:pt x="5431" y="5740"/>
                  </a:cubicBezTo>
                  <a:cubicBezTo>
                    <a:pt x="5431" y="4192"/>
                    <a:pt x="4835" y="2763"/>
                    <a:pt x="3716" y="1668"/>
                  </a:cubicBezTo>
                  <a:cubicBezTo>
                    <a:pt x="2716" y="667"/>
                    <a:pt x="1406" y="72"/>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3" name="Google Shape;4583;p68"/>
            <p:cNvSpPr/>
            <p:nvPr/>
          </p:nvSpPr>
          <p:spPr>
            <a:xfrm>
              <a:off x="4266219" y="4391599"/>
              <a:ext cx="158908" cy="90410"/>
            </a:xfrm>
            <a:custGeom>
              <a:rect b="b" l="l" r="r" t="t"/>
              <a:pathLst>
                <a:path extrusionOk="0" h="3049" w="5359">
                  <a:moveTo>
                    <a:pt x="4168" y="1"/>
                  </a:moveTo>
                  <a:cubicBezTo>
                    <a:pt x="3358" y="1001"/>
                    <a:pt x="2144" y="1620"/>
                    <a:pt x="810" y="1620"/>
                  </a:cubicBezTo>
                  <a:cubicBezTo>
                    <a:pt x="620" y="1620"/>
                    <a:pt x="453" y="1620"/>
                    <a:pt x="262" y="1596"/>
                  </a:cubicBezTo>
                  <a:lnTo>
                    <a:pt x="0" y="2977"/>
                  </a:lnTo>
                  <a:cubicBezTo>
                    <a:pt x="262" y="3025"/>
                    <a:pt x="524" y="3049"/>
                    <a:pt x="810" y="3049"/>
                  </a:cubicBezTo>
                  <a:cubicBezTo>
                    <a:pt x="2358" y="3049"/>
                    <a:pt x="3787" y="2453"/>
                    <a:pt x="4882" y="1358"/>
                  </a:cubicBezTo>
                  <a:cubicBezTo>
                    <a:pt x="5049" y="1167"/>
                    <a:pt x="5216" y="1001"/>
                    <a:pt x="5359" y="810"/>
                  </a:cubicBezTo>
                  <a:lnTo>
                    <a:pt x="41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4" name="Google Shape;4584;p68"/>
            <p:cNvSpPr/>
            <p:nvPr/>
          </p:nvSpPr>
          <p:spPr>
            <a:xfrm>
              <a:off x="4118636" y="4140913"/>
              <a:ext cx="160331" cy="335459"/>
            </a:xfrm>
            <a:custGeom>
              <a:rect b="b" l="l" r="r" t="t"/>
              <a:pathLst>
                <a:path extrusionOk="0" h="11313" w="5407">
                  <a:moveTo>
                    <a:pt x="5406" y="0"/>
                  </a:moveTo>
                  <a:cubicBezTo>
                    <a:pt x="4025" y="96"/>
                    <a:pt x="2715" y="667"/>
                    <a:pt x="1691" y="1667"/>
                  </a:cubicBezTo>
                  <a:cubicBezTo>
                    <a:pt x="619" y="2739"/>
                    <a:pt x="0" y="4216"/>
                    <a:pt x="0" y="5764"/>
                  </a:cubicBezTo>
                  <a:cubicBezTo>
                    <a:pt x="0" y="7311"/>
                    <a:pt x="596" y="8740"/>
                    <a:pt x="1691" y="9836"/>
                  </a:cubicBezTo>
                  <a:cubicBezTo>
                    <a:pt x="2429" y="10574"/>
                    <a:pt x="3334" y="11074"/>
                    <a:pt x="4287" y="11312"/>
                  </a:cubicBezTo>
                  <a:lnTo>
                    <a:pt x="4596" y="9931"/>
                  </a:lnTo>
                  <a:cubicBezTo>
                    <a:pt x="2763" y="9407"/>
                    <a:pt x="1429" y="7716"/>
                    <a:pt x="1429" y="5764"/>
                  </a:cubicBezTo>
                  <a:cubicBezTo>
                    <a:pt x="1429" y="3454"/>
                    <a:pt x="3191" y="1620"/>
                    <a:pt x="5406" y="1429"/>
                  </a:cubicBez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5" name="Google Shape;4585;p68"/>
            <p:cNvSpPr/>
            <p:nvPr/>
          </p:nvSpPr>
          <p:spPr>
            <a:xfrm>
              <a:off x="4299401" y="4203065"/>
              <a:ext cx="98891" cy="161725"/>
            </a:xfrm>
            <a:custGeom>
              <a:rect b="b" l="l" r="r" t="t"/>
              <a:pathLst>
                <a:path extrusionOk="0" h="5454" w="3335">
                  <a:moveTo>
                    <a:pt x="1" y="0"/>
                  </a:moveTo>
                  <a:lnTo>
                    <a:pt x="1" y="3477"/>
                  </a:lnTo>
                  <a:lnTo>
                    <a:pt x="2858" y="5454"/>
                  </a:lnTo>
                  <a:cubicBezTo>
                    <a:pt x="3168" y="4906"/>
                    <a:pt x="3335" y="4311"/>
                    <a:pt x="3335" y="3668"/>
                  </a:cubicBezTo>
                  <a:cubicBezTo>
                    <a:pt x="3335" y="1715"/>
                    <a:pt x="1858" y="167"/>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86" name="Google Shape;4586;p68"/>
          <p:cNvGrpSpPr/>
          <p:nvPr/>
        </p:nvGrpSpPr>
        <p:grpSpPr>
          <a:xfrm>
            <a:off x="4781639" y="4139489"/>
            <a:ext cx="341839" cy="340411"/>
            <a:chOff x="4705439" y="4139489"/>
            <a:chExt cx="341839" cy="340411"/>
          </a:xfrm>
        </p:grpSpPr>
        <p:sp>
          <p:nvSpPr>
            <p:cNvPr id="4587" name="Google Shape;4587;p68"/>
            <p:cNvSpPr/>
            <p:nvPr/>
          </p:nvSpPr>
          <p:spPr>
            <a:xfrm>
              <a:off x="4705439" y="4139489"/>
              <a:ext cx="64998" cy="340411"/>
            </a:xfrm>
            <a:custGeom>
              <a:rect b="b" l="l" r="r" t="t"/>
              <a:pathLst>
                <a:path extrusionOk="0" h="11480" w="2192">
                  <a:moveTo>
                    <a:pt x="763" y="1"/>
                  </a:moveTo>
                  <a:lnTo>
                    <a:pt x="763" y="1358"/>
                  </a:lnTo>
                  <a:cubicBezTo>
                    <a:pt x="334" y="1525"/>
                    <a:pt x="1" y="1906"/>
                    <a:pt x="1" y="2382"/>
                  </a:cubicBezTo>
                  <a:cubicBezTo>
                    <a:pt x="1" y="2859"/>
                    <a:pt x="311" y="3240"/>
                    <a:pt x="763" y="3382"/>
                  </a:cubicBezTo>
                  <a:lnTo>
                    <a:pt x="763" y="4740"/>
                  </a:lnTo>
                  <a:cubicBezTo>
                    <a:pt x="334" y="4883"/>
                    <a:pt x="1" y="5264"/>
                    <a:pt x="1" y="5740"/>
                  </a:cubicBezTo>
                  <a:cubicBezTo>
                    <a:pt x="1" y="6216"/>
                    <a:pt x="311" y="6597"/>
                    <a:pt x="763" y="6740"/>
                  </a:cubicBezTo>
                  <a:lnTo>
                    <a:pt x="763" y="8098"/>
                  </a:lnTo>
                  <a:cubicBezTo>
                    <a:pt x="334" y="8241"/>
                    <a:pt x="1" y="8622"/>
                    <a:pt x="1" y="9098"/>
                  </a:cubicBezTo>
                  <a:cubicBezTo>
                    <a:pt x="1" y="9574"/>
                    <a:pt x="311" y="9955"/>
                    <a:pt x="763" y="10122"/>
                  </a:cubicBezTo>
                  <a:lnTo>
                    <a:pt x="763" y="11479"/>
                  </a:lnTo>
                  <a:lnTo>
                    <a:pt x="1430" y="11479"/>
                  </a:lnTo>
                  <a:lnTo>
                    <a:pt x="1430" y="10122"/>
                  </a:lnTo>
                  <a:cubicBezTo>
                    <a:pt x="1859" y="9955"/>
                    <a:pt x="2192" y="9574"/>
                    <a:pt x="2192" y="9098"/>
                  </a:cubicBezTo>
                  <a:cubicBezTo>
                    <a:pt x="2192" y="8622"/>
                    <a:pt x="1882" y="8241"/>
                    <a:pt x="1430" y="8098"/>
                  </a:cubicBezTo>
                  <a:lnTo>
                    <a:pt x="1430" y="6740"/>
                  </a:lnTo>
                  <a:cubicBezTo>
                    <a:pt x="1859" y="6597"/>
                    <a:pt x="2192" y="6216"/>
                    <a:pt x="2192" y="5740"/>
                  </a:cubicBezTo>
                  <a:cubicBezTo>
                    <a:pt x="2192" y="5264"/>
                    <a:pt x="1882" y="4883"/>
                    <a:pt x="1430" y="4740"/>
                  </a:cubicBezTo>
                  <a:lnTo>
                    <a:pt x="1430" y="3382"/>
                  </a:lnTo>
                  <a:cubicBezTo>
                    <a:pt x="1859" y="3240"/>
                    <a:pt x="2144" y="2859"/>
                    <a:pt x="2144" y="2382"/>
                  </a:cubicBezTo>
                  <a:cubicBezTo>
                    <a:pt x="2144" y="1906"/>
                    <a:pt x="1859" y="1525"/>
                    <a:pt x="1406" y="1358"/>
                  </a:cubicBezTo>
                  <a:lnTo>
                    <a:pt x="14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68"/>
            <p:cNvSpPr/>
            <p:nvPr/>
          </p:nvSpPr>
          <p:spPr>
            <a:xfrm>
              <a:off x="4784554" y="4174095"/>
              <a:ext cx="190695" cy="75584"/>
            </a:xfrm>
            <a:custGeom>
              <a:rect b="b" l="l" r="r" t="t"/>
              <a:pathLst>
                <a:path extrusionOk="0" h="2549" w="6431">
                  <a:moveTo>
                    <a:pt x="1096" y="1"/>
                  </a:moveTo>
                  <a:lnTo>
                    <a:pt x="0" y="1263"/>
                  </a:lnTo>
                  <a:lnTo>
                    <a:pt x="1072" y="2549"/>
                  </a:lnTo>
                  <a:lnTo>
                    <a:pt x="6430" y="2549"/>
                  </a:lnTo>
                  <a:lnTo>
                    <a:pt x="64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9" name="Google Shape;4589;p68"/>
            <p:cNvSpPr/>
            <p:nvPr/>
          </p:nvSpPr>
          <p:spPr>
            <a:xfrm>
              <a:off x="4994290" y="4174095"/>
              <a:ext cx="52989" cy="75584"/>
            </a:xfrm>
            <a:custGeom>
              <a:rect b="b" l="l" r="r" t="t"/>
              <a:pathLst>
                <a:path extrusionOk="0" h="2549" w="1787">
                  <a:moveTo>
                    <a:pt x="0" y="1"/>
                  </a:moveTo>
                  <a:lnTo>
                    <a:pt x="0" y="2549"/>
                  </a:lnTo>
                  <a:lnTo>
                    <a:pt x="1786" y="2549"/>
                  </a:lnTo>
                  <a:lnTo>
                    <a:pt x="17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0" name="Google Shape;4590;p68"/>
            <p:cNvSpPr/>
            <p:nvPr/>
          </p:nvSpPr>
          <p:spPr>
            <a:xfrm>
              <a:off x="4784554" y="4271564"/>
              <a:ext cx="190695" cy="76296"/>
            </a:xfrm>
            <a:custGeom>
              <a:rect b="b" l="l" r="r" t="t"/>
              <a:pathLst>
                <a:path extrusionOk="0" h="2573" w="6431">
                  <a:moveTo>
                    <a:pt x="1096" y="0"/>
                  </a:moveTo>
                  <a:lnTo>
                    <a:pt x="0" y="1286"/>
                  </a:lnTo>
                  <a:lnTo>
                    <a:pt x="1072" y="2572"/>
                  </a:lnTo>
                  <a:lnTo>
                    <a:pt x="6430" y="2572"/>
                  </a:lnTo>
                  <a:lnTo>
                    <a:pt x="64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1" name="Google Shape;4591;p68"/>
            <p:cNvSpPr/>
            <p:nvPr/>
          </p:nvSpPr>
          <p:spPr>
            <a:xfrm>
              <a:off x="4994972" y="4271564"/>
              <a:ext cx="52307" cy="76296"/>
            </a:xfrm>
            <a:custGeom>
              <a:rect b="b" l="l" r="r" t="t"/>
              <a:pathLst>
                <a:path extrusionOk="0" h="2573" w="1764">
                  <a:moveTo>
                    <a:pt x="1" y="0"/>
                  </a:moveTo>
                  <a:lnTo>
                    <a:pt x="1" y="2572"/>
                  </a:lnTo>
                  <a:lnTo>
                    <a:pt x="1763" y="2572"/>
                  </a:lnTo>
                  <a:lnTo>
                    <a:pt x="17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68"/>
            <p:cNvSpPr/>
            <p:nvPr/>
          </p:nvSpPr>
          <p:spPr>
            <a:xfrm>
              <a:off x="4784554" y="4371821"/>
              <a:ext cx="190695" cy="75584"/>
            </a:xfrm>
            <a:custGeom>
              <a:rect b="b" l="l" r="r" t="t"/>
              <a:pathLst>
                <a:path extrusionOk="0" h="2549" w="6431">
                  <a:moveTo>
                    <a:pt x="1096" y="1"/>
                  </a:moveTo>
                  <a:lnTo>
                    <a:pt x="0" y="1263"/>
                  </a:lnTo>
                  <a:lnTo>
                    <a:pt x="1072" y="2549"/>
                  </a:lnTo>
                  <a:lnTo>
                    <a:pt x="6430" y="2549"/>
                  </a:lnTo>
                  <a:lnTo>
                    <a:pt x="64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3" name="Google Shape;4593;p68"/>
            <p:cNvSpPr/>
            <p:nvPr/>
          </p:nvSpPr>
          <p:spPr>
            <a:xfrm>
              <a:off x="4994972" y="4371821"/>
              <a:ext cx="52307" cy="75584"/>
            </a:xfrm>
            <a:custGeom>
              <a:rect b="b" l="l" r="r" t="t"/>
              <a:pathLst>
                <a:path extrusionOk="0" h="2549" w="1764">
                  <a:moveTo>
                    <a:pt x="1" y="1"/>
                  </a:moveTo>
                  <a:lnTo>
                    <a:pt x="1" y="2549"/>
                  </a:lnTo>
                  <a:lnTo>
                    <a:pt x="1763" y="2549"/>
                  </a:lnTo>
                  <a:lnTo>
                    <a:pt x="17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4" name="Google Shape;4594;p68"/>
          <p:cNvGrpSpPr/>
          <p:nvPr/>
        </p:nvGrpSpPr>
        <p:grpSpPr>
          <a:xfrm>
            <a:off x="5518768" y="4143730"/>
            <a:ext cx="340384" cy="342520"/>
            <a:chOff x="5290168" y="4143730"/>
            <a:chExt cx="340384" cy="342520"/>
          </a:xfrm>
        </p:grpSpPr>
        <p:sp>
          <p:nvSpPr>
            <p:cNvPr id="4595" name="Google Shape;4595;p68"/>
            <p:cNvSpPr/>
            <p:nvPr/>
          </p:nvSpPr>
          <p:spPr>
            <a:xfrm>
              <a:off x="5428588" y="4143730"/>
              <a:ext cx="100996" cy="138448"/>
            </a:xfrm>
            <a:custGeom>
              <a:rect b="b" l="l" r="r" t="t"/>
              <a:pathLst>
                <a:path extrusionOk="0" h="4669" w="3406">
                  <a:moveTo>
                    <a:pt x="0" y="1"/>
                  </a:moveTo>
                  <a:lnTo>
                    <a:pt x="0" y="2644"/>
                  </a:lnTo>
                  <a:lnTo>
                    <a:pt x="1381" y="2644"/>
                  </a:lnTo>
                  <a:lnTo>
                    <a:pt x="1381" y="3311"/>
                  </a:lnTo>
                  <a:lnTo>
                    <a:pt x="1405" y="3311"/>
                  </a:lnTo>
                  <a:cubicBezTo>
                    <a:pt x="1405" y="3692"/>
                    <a:pt x="1095" y="4002"/>
                    <a:pt x="714" y="4002"/>
                  </a:cubicBezTo>
                  <a:lnTo>
                    <a:pt x="500" y="4002"/>
                  </a:lnTo>
                  <a:lnTo>
                    <a:pt x="500" y="4668"/>
                  </a:lnTo>
                  <a:lnTo>
                    <a:pt x="714" y="4668"/>
                  </a:lnTo>
                  <a:cubicBezTo>
                    <a:pt x="1453" y="4668"/>
                    <a:pt x="2048" y="4073"/>
                    <a:pt x="2048" y="3335"/>
                  </a:cubicBezTo>
                  <a:lnTo>
                    <a:pt x="2048" y="2644"/>
                  </a:lnTo>
                  <a:lnTo>
                    <a:pt x="3405" y="2644"/>
                  </a:lnTo>
                  <a:lnTo>
                    <a:pt x="34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6" name="Google Shape;4596;p68"/>
            <p:cNvSpPr/>
            <p:nvPr/>
          </p:nvSpPr>
          <p:spPr>
            <a:xfrm>
              <a:off x="5290168" y="4262371"/>
              <a:ext cx="134207" cy="103843"/>
            </a:xfrm>
            <a:custGeom>
              <a:rect b="b" l="l" r="r" t="t"/>
              <a:pathLst>
                <a:path extrusionOk="0" h="3502" w="4526">
                  <a:moveTo>
                    <a:pt x="1929" y="1429"/>
                  </a:moveTo>
                  <a:lnTo>
                    <a:pt x="1929" y="2096"/>
                  </a:lnTo>
                  <a:lnTo>
                    <a:pt x="1239" y="2096"/>
                  </a:lnTo>
                  <a:lnTo>
                    <a:pt x="1239" y="1429"/>
                  </a:lnTo>
                  <a:close/>
                  <a:moveTo>
                    <a:pt x="3239" y="1429"/>
                  </a:moveTo>
                  <a:lnTo>
                    <a:pt x="3239" y="2096"/>
                  </a:lnTo>
                  <a:lnTo>
                    <a:pt x="2549" y="2096"/>
                  </a:lnTo>
                  <a:lnTo>
                    <a:pt x="2549" y="1429"/>
                  </a:lnTo>
                  <a:close/>
                  <a:moveTo>
                    <a:pt x="0" y="1"/>
                  </a:moveTo>
                  <a:lnTo>
                    <a:pt x="0" y="3501"/>
                  </a:lnTo>
                  <a:lnTo>
                    <a:pt x="4525" y="3501"/>
                  </a:lnTo>
                  <a:lnTo>
                    <a:pt x="452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68"/>
            <p:cNvSpPr/>
            <p:nvPr/>
          </p:nvSpPr>
          <p:spPr>
            <a:xfrm>
              <a:off x="5429270" y="4347120"/>
              <a:ext cx="101026" cy="139130"/>
            </a:xfrm>
            <a:custGeom>
              <a:rect b="b" l="l" r="r" t="t"/>
              <a:pathLst>
                <a:path extrusionOk="0" h="4692" w="3407">
                  <a:moveTo>
                    <a:pt x="477" y="0"/>
                  </a:moveTo>
                  <a:lnTo>
                    <a:pt x="477" y="667"/>
                  </a:lnTo>
                  <a:lnTo>
                    <a:pt x="691" y="667"/>
                  </a:lnTo>
                  <a:cubicBezTo>
                    <a:pt x="1072" y="667"/>
                    <a:pt x="1382" y="977"/>
                    <a:pt x="1382" y="1358"/>
                  </a:cubicBezTo>
                  <a:lnTo>
                    <a:pt x="1382" y="2048"/>
                  </a:lnTo>
                  <a:lnTo>
                    <a:pt x="1" y="2048"/>
                  </a:lnTo>
                  <a:lnTo>
                    <a:pt x="1" y="4692"/>
                  </a:lnTo>
                  <a:lnTo>
                    <a:pt x="3406" y="4692"/>
                  </a:lnTo>
                  <a:lnTo>
                    <a:pt x="3406" y="2048"/>
                  </a:lnTo>
                  <a:lnTo>
                    <a:pt x="2049" y="2048"/>
                  </a:lnTo>
                  <a:lnTo>
                    <a:pt x="2049" y="1334"/>
                  </a:lnTo>
                  <a:lnTo>
                    <a:pt x="2025" y="1334"/>
                  </a:lnTo>
                  <a:cubicBezTo>
                    <a:pt x="2025" y="596"/>
                    <a:pt x="1430"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68"/>
            <p:cNvSpPr/>
            <p:nvPr/>
          </p:nvSpPr>
          <p:spPr>
            <a:xfrm>
              <a:off x="5443414" y="4275093"/>
              <a:ext cx="187137" cy="78401"/>
            </a:xfrm>
            <a:custGeom>
              <a:rect b="b" l="l" r="r" t="t"/>
              <a:pathLst>
                <a:path extrusionOk="0" h="2644" w="6311">
                  <a:moveTo>
                    <a:pt x="2929" y="0"/>
                  </a:moveTo>
                  <a:lnTo>
                    <a:pt x="2929" y="977"/>
                  </a:lnTo>
                  <a:lnTo>
                    <a:pt x="0" y="977"/>
                  </a:lnTo>
                  <a:lnTo>
                    <a:pt x="0" y="1667"/>
                  </a:lnTo>
                  <a:lnTo>
                    <a:pt x="2929" y="1667"/>
                  </a:lnTo>
                  <a:lnTo>
                    <a:pt x="2929" y="2644"/>
                  </a:lnTo>
                  <a:lnTo>
                    <a:pt x="6311" y="2644"/>
                  </a:lnTo>
                  <a:lnTo>
                    <a:pt x="6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9" name="Google Shape;4599;p68"/>
          <p:cNvGrpSpPr/>
          <p:nvPr/>
        </p:nvGrpSpPr>
        <p:grpSpPr>
          <a:xfrm>
            <a:off x="6262923" y="4162085"/>
            <a:ext cx="341126" cy="341837"/>
            <a:chOff x="5881923" y="4162085"/>
            <a:chExt cx="341126" cy="341837"/>
          </a:xfrm>
        </p:grpSpPr>
        <p:sp>
          <p:nvSpPr>
            <p:cNvPr id="4600" name="Google Shape;4600;p68"/>
            <p:cNvSpPr/>
            <p:nvPr/>
          </p:nvSpPr>
          <p:spPr>
            <a:xfrm>
              <a:off x="6062718" y="4163508"/>
              <a:ext cx="160331" cy="213290"/>
            </a:xfrm>
            <a:custGeom>
              <a:rect b="b" l="l" r="r" t="t"/>
              <a:pathLst>
                <a:path extrusionOk="0" h="7193" w="5407">
                  <a:moveTo>
                    <a:pt x="0" y="1"/>
                  </a:moveTo>
                  <a:lnTo>
                    <a:pt x="0" y="1072"/>
                  </a:lnTo>
                  <a:cubicBezTo>
                    <a:pt x="56" y="1067"/>
                    <a:pt x="111" y="1064"/>
                    <a:pt x="166" y="1064"/>
                  </a:cubicBezTo>
                  <a:cubicBezTo>
                    <a:pt x="1050" y="1064"/>
                    <a:pt x="1810" y="1772"/>
                    <a:pt x="1810" y="2692"/>
                  </a:cubicBezTo>
                  <a:cubicBezTo>
                    <a:pt x="1810" y="3591"/>
                    <a:pt x="1045" y="4343"/>
                    <a:pt x="157" y="4343"/>
                  </a:cubicBezTo>
                  <a:cubicBezTo>
                    <a:pt x="105" y="4343"/>
                    <a:pt x="53" y="4340"/>
                    <a:pt x="0" y="4335"/>
                  </a:cubicBezTo>
                  <a:lnTo>
                    <a:pt x="0" y="5406"/>
                  </a:lnTo>
                  <a:lnTo>
                    <a:pt x="2025" y="5406"/>
                  </a:lnTo>
                  <a:cubicBezTo>
                    <a:pt x="1906" y="5645"/>
                    <a:pt x="1739" y="5978"/>
                    <a:pt x="1739" y="6240"/>
                  </a:cubicBezTo>
                  <a:cubicBezTo>
                    <a:pt x="1739" y="6788"/>
                    <a:pt x="2168" y="7192"/>
                    <a:pt x="2691" y="7192"/>
                  </a:cubicBezTo>
                  <a:cubicBezTo>
                    <a:pt x="3239" y="7192"/>
                    <a:pt x="3644" y="6788"/>
                    <a:pt x="3644" y="6240"/>
                  </a:cubicBezTo>
                  <a:cubicBezTo>
                    <a:pt x="3644" y="5978"/>
                    <a:pt x="3501" y="5645"/>
                    <a:pt x="3382" y="5406"/>
                  </a:cubicBezTo>
                  <a:lnTo>
                    <a:pt x="5406" y="5406"/>
                  </a:lnTo>
                  <a:lnTo>
                    <a:pt x="54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68"/>
            <p:cNvSpPr/>
            <p:nvPr/>
          </p:nvSpPr>
          <p:spPr>
            <a:xfrm>
              <a:off x="6009046" y="4343591"/>
              <a:ext cx="214002" cy="160331"/>
            </a:xfrm>
            <a:custGeom>
              <a:rect b="b" l="l" r="r" t="t"/>
              <a:pathLst>
                <a:path extrusionOk="0" h="5407" w="7217">
                  <a:moveTo>
                    <a:pt x="1787" y="0"/>
                  </a:moveTo>
                  <a:lnTo>
                    <a:pt x="1787" y="2024"/>
                  </a:lnTo>
                  <a:cubicBezTo>
                    <a:pt x="1572" y="1905"/>
                    <a:pt x="1239" y="1739"/>
                    <a:pt x="977" y="1739"/>
                  </a:cubicBezTo>
                  <a:cubicBezTo>
                    <a:pt x="429" y="1739"/>
                    <a:pt x="1" y="2167"/>
                    <a:pt x="1" y="2691"/>
                  </a:cubicBezTo>
                  <a:cubicBezTo>
                    <a:pt x="1" y="3239"/>
                    <a:pt x="429" y="3644"/>
                    <a:pt x="977" y="3644"/>
                  </a:cubicBezTo>
                  <a:cubicBezTo>
                    <a:pt x="1239" y="3644"/>
                    <a:pt x="1572" y="3501"/>
                    <a:pt x="1787" y="3382"/>
                  </a:cubicBezTo>
                  <a:lnTo>
                    <a:pt x="1787" y="5406"/>
                  </a:lnTo>
                  <a:lnTo>
                    <a:pt x="7216" y="5406"/>
                  </a:lnTo>
                  <a:lnTo>
                    <a:pt x="7216" y="0"/>
                  </a:lnTo>
                  <a:lnTo>
                    <a:pt x="6145" y="0"/>
                  </a:lnTo>
                  <a:cubicBezTo>
                    <a:pt x="6240" y="953"/>
                    <a:pt x="5478" y="1810"/>
                    <a:pt x="4501" y="1810"/>
                  </a:cubicBezTo>
                  <a:cubicBezTo>
                    <a:pt x="3525" y="1810"/>
                    <a:pt x="2787" y="953"/>
                    <a:pt x="2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68"/>
            <p:cNvSpPr/>
            <p:nvPr/>
          </p:nvSpPr>
          <p:spPr>
            <a:xfrm>
              <a:off x="5881923" y="4162085"/>
              <a:ext cx="216137" cy="161043"/>
            </a:xfrm>
            <a:custGeom>
              <a:rect b="b" l="l" r="r" t="t"/>
              <a:pathLst>
                <a:path extrusionOk="0" h="5431" w="7289">
                  <a:moveTo>
                    <a:pt x="1" y="1"/>
                  </a:moveTo>
                  <a:lnTo>
                    <a:pt x="1" y="5431"/>
                  </a:lnTo>
                  <a:lnTo>
                    <a:pt x="1120" y="5431"/>
                  </a:lnTo>
                  <a:cubicBezTo>
                    <a:pt x="1025" y="4478"/>
                    <a:pt x="1787" y="3621"/>
                    <a:pt x="2763" y="3621"/>
                  </a:cubicBezTo>
                  <a:cubicBezTo>
                    <a:pt x="3716" y="3621"/>
                    <a:pt x="4478" y="4478"/>
                    <a:pt x="4383" y="5431"/>
                  </a:cubicBezTo>
                  <a:lnTo>
                    <a:pt x="5454" y="5431"/>
                  </a:lnTo>
                  <a:lnTo>
                    <a:pt x="5454" y="3406"/>
                  </a:lnTo>
                  <a:cubicBezTo>
                    <a:pt x="5693" y="3525"/>
                    <a:pt x="6050" y="3668"/>
                    <a:pt x="6336" y="3668"/>
                  </a:cubicBezTo>
                  <a:cubicBezTo>
                    <a:pt x="6859" y="3668"/>
                    <a:pt x="7288" y="3263"/>
                    <a:pt x="7288" y="2716"/>
                  </a:cubicBezTo>
                  <a:cubicBezTo>
                    <a:pt x="7288" y="2192"/>
                    <a:pt x="6859" y="1763"/>
                    <a:pt x="6336" y="1763"/>
                  </a:cubicBezTo>
                  <a:cubicBezTo>
                    <a:pt x="6050" y="1763"/>
                    <a:pt x="5693" y="1906"/>
                    <a:pt x="5454" y="2025"/>
                  </a:cubicBezTo>
                  <a:lnTo>
                    <a:pt x="5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68"/>
            <p:cNvSpPr/>
            <p:nvPr/>
          </p:nvSpPr>
          <p:spPr>
            <a:xfrm>
              <a:off x="5881923" y="4290631"/>
              <a:ext cx="161043" cy="213290"/>
            </a:xfrm>
            <a:custGeom>
              <a:rect b="b" l="l" r="r" t="t"/>
              <a:pathLst>
                <a:path extrusionOk="0" h="7193" w="5431">
                  <a:moveTo>
                    <a:pt x="2740" y="0"/>
                  </a:moveTo>
                  <a:cubicBezTo>
                    <a:pt x="2216" y="0"/>
                    <a:pt x="1787" y="405"/>
                    <a:pt x="1787" y="953"/>
                  </a:cubicBezTo>
                  <a:cubicBezTo>
                    <a:pt x="1787" y="1215"/>
                    <a:pt x="1954" y="1548"/>
                    <a:pt x="2073" y="1786"/>
                  </a:cubicBezTo>
                  <a:lnTo>
                    <a:pt x="1" y="1786"/>
                  </a:lnTo>
                  <a:lnTo>
                    <a:pt x="1" y="7192"/>
                  </a:lnTo>
                  <a:lnTo>
                    <a:pt x="5431" y="7192"/>
                  </a:lnTo>
                  <a:lnTo>
                    <a:pt x="5431" y="6097"/>
                  </a:lnTo>
                  <a:cubicBezTo>
                    <a:pt x="5377" y="6102"/>
                    <a:pt x="5323" y="6105"/>
                    <a:pt x="5269" y="6105"/>
                  </a:cubicBezTo>
                  <a:cubicBezTo>
                    <a:pt x="4383" y="6105"/>
                    <a:pt x="3621" y="5374"/>
                    <a:pt x="3621" y="4453"/>
                  </a:cubicBezTo>
                  <a:cubicBezTo>
                    <a:pt x="3621" y="3521"/>
                    <a:pt x="4403" y="2805"/>
                    <a:pt x="5303" y="2805"/>
                  </a:cubicBezTo>
                  <a:cubicBezTo>
                    <a:pt x="5345" y="2805"/>
                    <a:pt x="5388" y="2807"/>
                    <a:pt x="5431" y="2810"/>
                  </a:cubicBezTo>
                  <a:lnTo>
                    <a:pt x="5431" y="1786"/>
                  </a:lnTo>
                  <a:lnTo>
                    <a:pt x="3430" y="1786"/>
                  </a:lnTo>
                  <a:cubicBezTo>
                    <a:pt x="3549" y="1548"/>
                    <a:pt x="3692" y="1191"/>
                    <a:pt x="3692" y="953"/>
                  </a:cubicBezTo>
                  <a:cubicBezTo>
                    <a:pt x="3692" y="405"/>
                    <a:pt x="3287" y="0"/>
                    <a:pt x="27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04" name="Google Shape;4604;p68"/>
          <p:cNvGrpSpPr/>
          <p:nvPr/>
        </p:nvGrpSpPr>
        <p:grpSpPr>
          <a:xfrm>
            <a:off x="6992282" y="4149393"/>
            <a:ext cx="342520" cy="298159"/>
            <a:chOff x="6458882" y="4149393"/>
            <a:chExt cx="342520" cy="298159"/>
          </a:xfrm>
        </p:grpSpPr>
        <p:sp>
          <p:nvSpPr>
            <p:cNvPr id="4605" name="Google Shape;4605;p68"/>
            <p:cNvSpPr/>
            <p:nvPr/>
          </p:nvSpPr>
          <p:spPr>
            <a:xfrm>
              <a:off x="6575389" y="4149393"/>
              <a:ext cx="109477" cy="93939"/>
            </a:xfrm>
            <a:custGeom>
              <a:rect b="b" l="l" r="r" t="t"/>
              <a:pathLst>
                <a:path extrusionOk="0" h="3168" w="3692">
                  <a:moveTo>
                    <a:pt x="1834" y="0"/>
                  </a:moveTo>
                  <a:lnTo>
                    <a:pt x="1" y="3168"/>
                  </a:lnTo>
                  <a:lnTo>
                    <a:pt x="3692" y="3168"/>
                  </a:lnTo>
                  <a:lnTo>
                    <a:pt x="183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68"/>
            <p:cNvSpPr/>
            <p:nvPr/>
          </p:nvSpPr>
          <p:spPr>
            <a:xfrm>
              <a:off x="6499121" y="4263083"/>
              <a:ext cx="263433" cy="67815"/>
            </a:xfrm>
            <a:custGeom>
              <a:rect b="b" l="l" r="r" t="t"/>
              <a:pathLst>
                <a:path extrusionOk="0" h="2287" w="8884">
                  <a:moveTo>
                    <a:pt x="4097" y="0"/>
                  </a:moveTo>
                  <a:lnTo>
                    <a:pt x="4097" y="858"/>
                  </a:lnTo>
                  <a:lnTo>
                    <a:pt x="1" y="858"/>
                  </a:lnTo>
                  <a:lnTo>
                    <a:pt x="1" y="2287"/>
                  </a:lnTo>
                  <a:lnTo>
                    <a:pt x="668" y="2287"/>
                  </a:lnTo>
                  <a:lnTo>
                    <a:pt x="668" y="1548"/>
                  </a:lnTo>
                  <a:lnTo>
                    <a:pt x="4097" y="1548"/>
                  </a:lnTo>
                  <a:lnTo>
                    <a:pt x="4097" y="2287"/>
                  </a:lnTo>
                  <a:lnTo>
                    <a:pt x="4764" y="2287"/>
                  </a:lnTo>
                  <a:lnTo>
                    <a:pt x="4764" y="1548"/>
                  </a:lnTo>
                  <a:lnTo>
                    <a:pt x="8193" y="1548"/>
                  </a:lnTo>
                  <a:lnTo>
                    <a:pt x="8193" y="2287"/>
                  </a:lnTo>
                  <a:lnTo>
                    <a:pt x="8884" y="2287"/>
                  </a:lnTo>
                  <a:lnTo>
                    <a:pt x="8884" y="858"/>
                  </a:lnTo>
                  <a:lnTo>
                    <a:pt x="4764" y="858"/>
                  </a:lnTo>
                  <a:lnTo>
                    <a:pt x="47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7" name="Google Shape;4607;p68"/>
            <p:cNvSpPr/>
            <p:nvPr/>
          </p:nvSpPr>
          <p:spPr>
            <a:xfrm>
              <a:off x="6702512" y="4350648"/>
              <a:ext cx="98891" cy="96904"/>
            </a:xfrm>
            <a:custGeom>
              <a:rect b="b" l="l" r="r" t="t"/>
              <a:pathLst>
                <a:path extrusionOk="0" h="3268" w="3335">
                  <a:moveTo>
                    <a:pt x="1334" y="0"/>
                  </a:moveTo>
                  <a:cubicBezTo>
                    <a:pt x="572" y="143"/>
                    <a:pt x="0" y="858"/>
                    <a:pt x="24" y="1691"/>
                  </a:cubicBezTo>
                  <a:cubicBezTo>
                    <a:pt x="48" y="2525"/>
                    <a:pt x="739" y="3215"/>
                    <a:pt x="1572" y="3263"/>
                  </a:cubicBezTo>
                  <a:cubicBezTo>
                    <a:pt x="1612" y="3266"/>
                    <a:pt x="1653" y="3267"/>
                    <a:pt x="1692" y="3267"/>
                  </a:cubicBezTo>
                  <a:cubicBezTo>
                    <a:pt x="2590" y="3267"/>
                    <a:pt x="3311" y="2509"/>
                    <a:pt x="3311" y="1620"/>
                  </a:cubicBezTo>
                  <a:cubicBezTo>
                    <a:pt x="3334" y="834"/>
                    <a:pt x="2763" y="143"/>
                    <a:pt x="20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8" name="Google Shape;4608;p68"/>
            <p:cNvSpPr/>
            <p:nvPr/>
          </p:nvSpPr>
          <p:spPr>
            <a:xfrm>
              <a:off x="6458882" y="4350648"/>
              <a:ext cx="99603" cy="96904"/>
            </a:xfrm>
            <a:custGeom>
              <a:rect b="b" l="l" r="r" t="t"/>
              <a:pathLst>
                <a:path extrusionOk="0" h="3268" w="3359">
                  <a:moveTo>
                    <a:pt x="1334" y="0"/>
                  </a:moveTo>
                  <a:cubicBezTo>
                    <a:pt x="572" y="143"/>
                    <a:pt x="0" y="858"/>
                    <a:pt x="24" y="1691"/>
                  </a:cubicBezTo>
                  <a:cubicBezTo>
                    <a:pt x="48" y="2525"/>
                    <a:pt x="739" y="3215"/>
                    <a:pt x="1572" y="3263"/>
                  </a:cubicBezTo>
                  <a:cubicBezTo>
                    <a:pt x="1613" y="3266"/>
                    <a:pt x="1653" y="3267"/>
                    <a:pt x="1692" y="3267"/>
                  </a:cubicBezTo>
                  <a:cubicBezTo>
                    <a:pt x="2590" y="3267"/>
                    <a:pt x="3311" y="2509"/>
                    <a:pt x="3311" y="1620"/>
                  </a:cubicBezTo>
                  <a:cubicBezTo>
                    <a:pt x="3358" y="834"/>
                    <a:pt x="2787" y="143"/>
                    <a:pt x="20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68"/>
            <p:cNvSpPr/>
            <p:nvPr/>
          </p:nvSpPr>
          <p:spPr>
            <a:xfrm>
              <a:off x="6580341" y="4350648"/>
              <a:ext cx="98891" cy="96904"/>
            </a:xfrm>
            <a:custGeom>
              <a:rect b="b" l="l" r="r" t="t"/>
              <a:pathLst>
                <a:path extrusionOk="0" h="3268" w="3335">
                  <a:moveTo>
                    <a:pt x="1358" y="0"/>
                  </a:moveTo>
                  <a:cubicBezTo>
                    <a:pt x="572" y="143"/>
                    <a:pt x="0" y="858"/>
                    <a:pt x="48" y="1691"/>
                  </a:cubicBezTo>
                  <a:cubicBezTo>
                    <a:pt x="72" y="2525"/>
                    <a:pt x="762" y="3215"/>
                    <a:pt x="1596" y="3263"/>
                  </a:cubicBezTo>
                  <a:cubicBezTo>
                    <a:pt x="1636" y="3266"/>
                    <a:pt x="1676" y="3267"/>
                    <a:pt x="1716" y="3267"/>
                  </a:cubicBezTo>
                  <a:cubicBezTo>
                    <a:pt x="2612" y="3267"/>
                    <a:pt x="3311" y="2509"/>
                    <a:pt x="3311" y="1620"/>
                  </a:cubicBezTo>
                  <a:cubicBezTo>
                    <a:pt x="3334" y="834"/>
                    <a:pt x="2787" y="143"/>
                    <a:pt x="20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0" name="Google Shape;4610;p68"/>
          <p:cNvGrpSpPr/>
          <p:nvPr/>
        </p:nvGrpSpPr>
        <p:grpSpPr>
          <a:xfrm>
            <a:off x="7730804" y="4143730"/>
            <a:ext cx="341808" cy="341808"/>
            <a:chOff x="7045004" y="4143730"/>
            <a:chExt cx="341808" cy="341808"/>
          </a:xfrm>
        </p:grpSpPr>
        <p:sp>
          <p:nvSpPr>
            <p:cNvPr id="4611" name="Google Shape;4611;p68"/>
            <p:cNvSpPr/>
            <p:nvPr/>
          </p:nvSpPr>
          <p:spPr>
            <a:xfrm>
              <a:off x="7148820" y="4248257"/>
              <a:ext cx="132784" cy="132072"/>
            </a:xfrm>
            <a:custGeom>
              <a:rect b="b" l="l" r="r" t="t"/>
              <a:pathLst>
                <a:path extrusionOk="0" h="4454" w="4478">
                  <a:moveTo>
                    <a:pt x="2239" y="0"/>
                  </a:moveTo>
                  <a:cubicBezTo>
                    <a:pt x="1000" y="0"/>
                    <a:pt x="0" y="977"/>
                    <a:pt x="0" y="2215"/>
                  </a:cubicBezTo>
                  <a:cubicBezTo>
                    <a:pt x="0" y="3453"/>
                    <a:pt x="1000" y="4454"/>
                    <a:pt x="2239" y="4454"/>
                  </a:cubicBezTo>
                  <a:cubicBezTo>
                    <a:pt x="3477" y="4454"/>
                    <a:pt x="4477" y="3453"/>
                    <a:pt x="4477" y="2215"/>
                  </a:cubicBezTo>
                  <a:cubicBezTo>
                    <a:pt x="4477" y="977"/>
                    <a:pt x="3477" y="0"/>
                    <a:pt x="2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2" name="Google Shape;4612;p68"/>
            <p:cNvSpPr/>
            <p:nvPr/>
          </p:nvSpPr>
          <p:spPr>
            <a:xfrm>
              <a:off x="7045004" y="4325918"/>
              <a:ext cx="158908" cy="159619"/>
            </a:xfrm>
            <a:custGeom>
              <a:rect b="b" l="l" r="r" t="t"/>
              <a:pathLst>
                <a:path extrusionOk="0" h="5383" w="5359">
                  <a:moveTo>
                    <a:pt x="0" y="1"/>
                  </a:moveTo>
                  <a:lnTo>
                    <a:pt x="48" y="382"/>
                  </a:lnTo>
                  <a:cubicBezTo>
                    <a:pt x="381" y="2930"/>
                    <a:pt x="2406" y="4954"/>
                    <a:pt x="4978" y="5311"/>
                  </a:cubicBezTo>
                  <a:lnTo>
                    <a:pt x="5359" y="5383"/>
                  </a:lnTo>
                  <a:lnTo>
                    <a:pt x="5359" y="2525"/>
                  </a:lnTo>
                  <a:lnTo>
                    <a:pt x="5073" y="2454"/>
                  </a:lnTo>
                  <a:cubicBezTo>
                    <a:pt x="4025" y="2192"/>
                    <a:pt x="3144" y="1334"/>
                    <a:pt x="2906" y="263"/>
                  </a:cubicBezTo>
                  <a:lnTo>
                    <a:pt x="28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3" name="Google Shape;4613;p68"/>
            <p:cNvSpPr/>
            <p:nvPr/>
          </p:nvSpPr>
          <p:spPr>
            <a:xfrm>
              <a:off x="7227904" y="4143730"/>
              <a:ext cx="158908" cy="158908"/>
            </a:xfrm>
            <a:custGeom>
              <a:rect b="b" l="l" r="r" t="t"/>
              <a:pathLst>
                <a:path extrusionOk="0" h="5359" w="5359">
                  <a:moveTo>
                    <a:pt x="0" y="1"/>
                  </a:moveTo>
                  <a:lnTo>
                    <a:pt x="0" y="2858"/>
                  </a:lnTo>
                  <a:lnTo>
                    <a:pt x="262" y="2930"/>
                  </a:lnTo>
                  <a:cubicBezTo>
                    <a:pt x="1334" y="3168"/>
                    <a:pt x="2167" y="4025"/>
                    <a:pt x="2429" y="5097"/>
                  </a:cubicBezTo>
                  <a:lnTo>
                    <a:pt x="2501" y="5359"/>
                  </a:lnTo>
                  <a:lnTo>
                    <a:pt x="5359" y="5359"/>
                  </a:lnTo>
                  <a:lnTo>
                    <a:pt x="5287" y="4978"/>
                  </a:lnTo>
                  <a:cubicBezTo>
                    <a:pt x="4930" y="2406"/>
                    <a:pt x="2906" y="429"/>
                    <a:pt x="381" y="72"/>
                  </a:cubicBez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4" name="Google Shape;4614;p68"/>
            <p:cNvSpPr/>
            <p:nvPr/>
          </p:nvSpPr>
          <p:spPr>
            <a:xfrm>
              <a:off x="7045004" y="4143730"/>
              <a:ext cx="158908" cy="158908"/>
            </a:xfrm>
            <a:custGeom>
              <a:rect b="b" l="l" r="r" t="t"/>
              <a:pathLst>
                <a:path extrusionOk="0" h="5359" w="5359">
                  <a:moveTo>
                    <a:pt x="5359" y="1"/>
                  </a:moveTo>
                  <a:lnTo>
                    <a:pt x="4978" y="72"/>
                  </a:lnTo>
                  <a:cubicBezTo>
                    <a:pt x="2406" y="429"/>
                    <a:pt x="381" y="2406"/>
                    <a:pt x="48" y="4978"/>
                  </a:cubicBezTo>
                  <a:lnTo>
                    <a:pt x="0" y="5359"/>
                  </a:lnTo>
                  <a:lnTo>
                    <a:pt x="2858" y="5359"/>
                  </a:lnTo>
                  <a:lnTo>
                    <a:pt x="2906" y="5097"/>
                  </a:lnTo>
                  <a:cubicBezTo>
                    <a:pt x="3144" y="4025"/>
                    <a:pt x="4025" y="3168"/>
                    <a:pt x="5073" y="2930"/>
                  </a:cubicBezTo>
                  <a:lnTo>
                    <a:pt x="5359" y="2858"/>
                  </a:lnTo>
                  <a:lnTo>
                    <a:pt x="53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68"/>
            <p:cNvSpPr/>
            <p:nvPr/>
          </p:nvSpPr>
          <p:spPr>
            <a:xfrm>
              <a:off x="7227904" y="4325918"/>
              <a:ext cx="158908" cy="159619"/>
            </a:xfrm>
            <a:custGeom>
              <a:rect b="b" l="l" r="r" t="t"/>
              <a:pathLst>
                <a:path extrusionOk="0" h="5383" w="5359">
                  <a:moveTo>
                    <a:pt x="2501" y="1"/>
                  </a:moveTo>
                  <a:lnTo>
                    <a:pt x="2429" y="263"/>
                  </a:lnTo>
                  <a:cubicBezTo>
                    <a:pt x="2191" y="1334"/>
                    <a:pt x="1334" y="2192"/>
                    <a:pt x="262" y="2454"/>
                  </a:cubicBezTo>
                  <a:lnTo>
                    <a:pt x="0" y="2525"/>
                  </a:lnTo>
                  <a:lnTo>
                    <a:pt x="0" y="5383"/>
                  </a:lnTo>
                  <a:lnTo>
                    <a:pt x="381" y="5311"/>
                  </a:lnTo>
                  <a:cubicBezTo>
                    <a:pt x="2929" y="4954"/>
                    <a:pt x="4954" y="2930"/>
                    <a:pt x="5287" y="382"/>
                  </a:cubicBezTo>
                  <a:lnTo>
                    <a:pt x="53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4619" name="Shape 4619"/>
        <p:cNvGrpSpPr/>
        <p:nvPr/>
      </p:nvGrpSpPr>
      <p:grpSpPr>
        <a:xfrm>
          <a:off x="0" y="0"/>
          <a:ext cx="0" cy="0"/>
          <a:chOff x="0" y="0"/>
          <a:chExt cx="0" cy="0"/>
        </a:xfrm>
      </p:grpSpPr>
      <p:sp>
        <p:nvSpPr>
          <p:cNvPr id="4620" name="Google Shape;4620;p69"/>
          <p:cNvSpPr txBox="1"/>
          <p:nvPr>
            <p:ph idx="4294967295" type="title"/>
          </p:nvPr>
        </p:nvSpPr>
        <p:spPr>
          <a:xfrm>
            <a:off x="1068100" y="533189"/>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Infographics</a:t>
            </a:r>
            <a:endParaRPr>
              <a:solidFill>
                <a:srgbClr val="FFFFFF"/>
              </a:solidFill>
              <a:latin typeface="Arial"/>
              <a:ea typeface="Arial"/>
              <a:cs typeface="Arial"/>
              <a:sym typeface="Arial"/>
            </a:endParaRPr>
          </a:p>
        </p:txBody>
      </p:sp>
      <p:sp>
        <p:nvSpPr>
          <p:cNvPr id="4621" name="Google Shape;4621;p69"/>
          <p:cNvSpPr txBox="1"/>
          <p:nvPr>
            <p:ph idx="4294967295" type="body"/>
          </p:nvPr>
        </p:nvSpPr>
        <p:spPr>
          <a:xfrm>
            <a:off x="715075" y="1275800"/>
            <a:ext cx="7079400" cy="318300"/>
          </a:xfrm>
          <a:prstGeom prst="rect">
            <a:avLst/>
          </a:prstGeom>
          <a:solidFill>
            <a:srgbClr val="0E2A47"/>
          </a:solidFill>
        </p:spPr>
        <p:txBody>
          <a:bodyPr anchorCtr="0" anchor="t" bIns="91425" lIns="91425" spcFirstLastPara="1" rIns="91425" wrap="square" tIns="91425">
            <a:noAutofit/>
          </a:bodyPr>
          <a:lstStyle/>
          <a:p>
            <a:pPr indent="0" lvl="0" marL="114300" rtl="0" algn="l">
              <a:spcBef>
                <a:spcPts val="0"/>
              </a:spcBef>
              <a:spcAft>
                <a:spcPts val="0"/>
              </a:spcAft>
              <a:buNone/>
            </a:pPr>
            <a:r>
              <a:rPr lang="en">
                <a:solidFill>
                  <a:schemeClr val="lt1"/>
                </a:solidFill>
                <a:latin typeface="Arial"/>
                <a:ea typeface="Arial"/>
                <a:cs typeface="Arial"/>
                <a:sym typeface="Arial"/>
              </a:rPr>
              <a:t>You can add and edit some </a:t>
            </a:r>
            <a:r>
              <a:rPr b="1" lang="en">
                <a:solidFill>
                  <a:srgbClr val="869FB2"/>
                </a:solidFill>
                <a:uFill>
                  <a:noFill/>
                </a:uFill>
                <a:latin typeface="Arial"/>
                <a:ea typeface="Arial"/>
                <a:cs typeface="Arial"/>
                <a:sym typeface="Arial"/>
                <a:hlinkClick r:id="rId3">
                  <a:extLst>
                    <a:ext uri="{A12FA001-AC4F-418D-AE19-62706E023703}">
                      <ahyp:hlinkClr val="tx"/>
                    </a:ext>
                  </a:extLst>
                </a:hlinkClick>
              </a:rPr>
              <a:t>i</a:t>
            </a:r>
            <a:r>
              <a:rPr b="1" lang="en">
                <a:solidFill>
                  <a:srgbClr val="869FB2"/>
                </a:solidFill>
                <a:uFill>
                  <a:noFill/>
                </a:uFill>
                <a:latin typeface="Arial"/>
                <a:ea typeface="Arial"/>
                <a:cs typeface="Arial"/>
                <a:sym typeface="Arial"/>
                <a:hlinkClick r:id="rId4">
                  <a:extLst>
                    <a:ext uri="{A12FA001-AC4F-418D-AE19-62706E023703}">
                      <ahyp:hlinkClr val="tx"/>
                    </a:ext>
                  </a:extLst>
                </a:hlinkClick>
              </a:rPr>
              <a:t>nfographics</a:t>
            </a:r>
            <a:r>
              <a:rPr lang="en">
                <a:solidFill>
                  <a:schemeClr val="lt1"/>
                </a:solidFill>
                <a:latin typeface="Arial"/>
                <a:ea typeface="Arial"/>
                <a:cs typeface="Arial"/>
                <a:sym typeface="Arial"/>
              </a:rPr>
              <a:t> </a:t>
            </a:r>
            <a:r>
              <a:rPr lang="en">
                <a:solidFill>
                  <a:schemeClr val="lt1"/>
                </a:solidFill>
                <a:latin typeface="Arial"/>
                <a:ea typeface="Arial"/>
                <a:cs typeface="Arial"/>
                <a:sym typeface="Arial"/>
              </a:rPr>
              <a:t>to your presentation to present your data in a visual way.</a:t>
            </a:r>
            <a:endParaRPr>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a:solidFill>
                <a:srgbClr val="869FB2"/>
              </a:solidFill>
              <a:latin typeface="Arial"/>
              <a:ea typeface="Arial"/>
              <a:cs typeface="Arial"/>
              <a:sym typeface="Arial"/>
            </a:endParaRPr>
          </a:p>
        </p:txBody>
      </p:sp>
      <p:sp>
        <p:nvSpPr>
          <p:cNvPr id="4622" name="Google Shape;4622;p69"/>
          <p:cNvSpPr txBox="1"/>
          <p:nvPr/>
        </p:nvSpPr>
        <p:spPr>
          <a:xfrm>
            <a:off x="715075" y="1640334"/>
            <a:ext cx="5571300" cy="2931900"/>
          </a:xfrm>
          <a:prstGeom prst="rect">
            <a:avLst/>
          </a:prstGeom>
          <a:solidFill>
            <a:srgbClr val="0E2A47"/>
          </a:solid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FFFFFF"/>
              </a:buClr>
              <a:buSzPts val="1100"/>
              <a:buChar char="●"/>
            </a:pPr>
            <a:r>
              <a:rPr lang="en" sz="1100">
                <a:solidFill>
                  <a:srgbClr val="FFFFFF"/>
                </a:solidFill>
              </a:rPr>
              <a:t>Choose your favourite infographic and insert it in your presentation using Ctrl C + Ctrl V or Cmd C + Cmd V in Mac.</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Select one of the parts and </a:t>
            </a:r>
            <a:r>
              <a:rPr b="1" lang="en" sz="1100">
                <a:solidFill>
                  <a:srgbClr val="869FB2"/>
                </a:solidFill>
              </a:rPr>
              <a:t>ungroup</a:t>
            </a:r>
            <a:r>
              <a:rPr lang="en" sz="1100">
                <a:solidFill>
                  <a:srgbClr val="FFFFFF"/>
                </a:solidFill>
              </a:rPr>
              <a:t> it by right-clicking and choosing “Ungroup”.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Change the color</a:t>
            </a:r>
            <a:r>
              <a:rPr lang="en" sz="1100">
                <a:solidFill>
                  <a:srgbClr val="FFFFFF"/>
                </a:solidFill>
              </a:rPr>
              <a:t> by clicking on the paint bucket.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Then </a:t>
            </a:r>
            <a:r>
              <a:rPr b="1" lang="en" sz="1100">
                <a:solidFill>
                  <a:srgbClr val="869FB2"/>
                </a:solidFill>
              </a:rPr>
              <a:t>resize</a:t>
            </a:r>
            <a:r>
              <a:rPr lang="en" sz="1100">
                <a:solidFill>
                  <a:srgbClr val="FFFFFF"/>
                </a:solidFill>
              </a:rPr>
              <a:t> the element by clicking and dragging one of the square-shaped points of its bounding box (the cursor should look like a double-headed arrow). Remember to hold Shift while dragging to keep the proportions.</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Group</a:t>
            </a:r>
            <a:r>
              <a:rPr lang="en" sz="1100">
                <a:solidFill>
                  <a:srgbClr val="FFFFFF"/>
                </a:solidFill>
              </a:rPr>
              <a:t> the elements again by selecting them, right-clicking and choosing “Group”.</a:t>
            </a:r>
            <a:endParaRPr sz="1100">
              <a:solidFill>
                <a:srgbClr val="FFFFFF"/>
              </a:solidFill>
            </a:endParaRPr>
          </a:p>
          <a:p>
            <a:pPr indent="-298450" lvl="0" marL="457200" rtl="0" algn="l">
              <a:lnSpc>
                <a:spcPct val="115000"/>
              </a:lnSpc>
              <a:spcBef>
                <a:spcPts val="0"/>
              </a:spcBef>
              <a:spcAft>
                <a:spcPts val="0"/>
              </a:spcAft>
              <a:buClr>
                <a:srgbClr val="FFFFFF"/>
              </a:buClr>
              <a:buSzPts val="1100"/>
              <a:buChar char="●"/>
            </a:pPr>
            <a:r>
              <a:rPr lang="en" sz="1100">
                <a:solidFill>
                  <a:srgbClr val="FFFFFF"/>
                </a:solidFill>
              </a:rPr>
              <a:t>Repeat the steps above with the other parts and when you’re done editing, copy the end result and paste it into your presentation.</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Remember to choose the</a:t>
            </a:r>
            <a:r>
              <a:rPr lang="en" sz="1100">
                <a:solidFill>
                  <a:srgbClr val="78909C"/>
                </a:solidFill>
              </a:rPr>
              <a:t> </a:t>
            </a:r>
            <a:r>
              <a:rPr lang="en" sz="1100">
                <a:solidFill>
                  <a:srgbClr val="869FB2"/>
                </a:solidFill>
              </a:rPr>
              <a:t>“</a:t>
            </a:r>
            <a:r>
              <a:rPr b="1" lang="en" sz="1100">
                <a:solidFill>
                  <a:srgbClr val="869FB2"/>
                </a:solidFill>
              </a:rPr>
              <a:t>Keep source formatting</a:t>
            </a:r>
            <a:r>
              <a:rPr lang="en" sz="1100">
                <a:solidFill>
                  <a:srgbClr val="869FB2"/>
                </a:solidFill>
              </a:rPr>
              <a:t>”</a:t>
            </a:r>
            <a:r>
              <a:rPr lang="en" sz="1100">
                <a:solidFill>
                  <a:srgbClr val="FFFFFF"/>
                </a:solidFill>
              </a:rPr>
              <a:t> option so that it keeps the design. For more info, please visit </a:t>
            </a:r>
            <a:r>
              <a:rPr b="1" lang="en" sz="1100">
                <a:solidFill>
                  <a:srgbClr val="869FB2"/>
                </a:solidFill>
                <a:uFill>
                  <a:noFill/>
                </a:uFill>
                <a:hlinkClick r:id="rId5">
                  <a:extLst>
                    <a:ext uri="{A12FA001-AC4F-418D-AE19-62706E023703}">
                      <ahyp:hlinkClr val="tx"/>
                    </a:ext>
                  </a:extLst>
                </a:hlinkClick>
              </a:rPr>
              <a:t>Slidesgo School</a:t>
            </a:r>
            <a:r>
              <a:rPr lang="en" sz="1100">
                <a:solidFill>
                  <a:srgbClr val="FFFFFF"/>
                </a:solidFill>
              </a:rPr>
              <a:t>.</a:t>
            </a:r>
            <a:endParaRPr sz="1100"/>
          </a:p>
        </p:txBody>
      </p:sp>
      <p:grpSp>
        <p:nvGrpSpPr>
          <p:cNvPr id="4623" name="Google Shape;4623;p69"/>
          <p:cNvGrpSpPr/>
          <p:nvPr/>
        </p:nvGrpSpPr>
        <p:grpSpPr>
          <a:xfrm>
            <a:off x="6874322" y="1724357"/>
            <a:ext cx="1446116" cy="2863897"/>
            <a:chOff x="6529419" y="1724307"/>
            <a:chExt cx="1480463" cy="2931917"/>
          </a:xfrm>
        </p:grpSpPr>
        <p:grpSp>
          <p:nvGrpSpPr>
            <p:cNvPr id="4624" name="Google Shape;4624;p69"/>
            <p:cNvGrpSpPr/>
            <p:nvPr/>
          </p:nvGrpSpPr>
          <p:grpSpPr>
            <a:xfrm>
              <a:off x="6556827" y="1724307"/>
              <a:ext cx="956596" cy="944294"/>
              <a:chOff x="3800349" y="1238762"/>
              <a:chExt cx="1098904" cy="1084772"/>
            </a:xfrm>
          </p:grpSpPr>
          <p:grpSp>
            <p:nvGrpSpPr>
              <p:cNvPr id="4625" name="Google Shape;4625;p69"/>
              <p:cNvGrpSpPr/>
              <p:nvPr/>
            </p:nvGrpSpPr>
            <p:grpSpPr>
              <a:xfrm>
                <a:off x="3800349" y="1238762"/>
                <a:ext cx="1098904" cy="1084772"/>
                <a:chOff x="3800349" y="1238762"/>
                <a:chExt cx="1098904" cy="1084772"/>
              </a:xfrm>
            </p:grpSpPr>
            <p:sp>
              <p:nvSpPr>
                <p:cNvPr id="4626" name="Google Shape;4626;p69"/>
                <p:cNvSpPr/>
                <p:nvPr/>
              </p:nvSpPr>
              <p:spPr>
                <a:xfrm>
                  <a:off x="3800349" y="1238762"/>
                  <a:ext cx="1098904" cy="1084772"/>
                </a:xfrm>
                <a:custGeom>
                  <a:rect b="b" l="l" r="r" t="t"/>
                  <a:pathLst>
                    <a:path extrusionOk="0" h="45133" w="45721">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7" name="Google Shape;4627;p69"/>
                <p:cNvSpPr/>
                <p:nvPr/>
              </p:nvSpPr>
              <p:spPr>
                <a:xfrm>
                  <a:off x="3884758" y="1311226"/>
                  <a:ext cx="287338" cy="287050"/>
                </a:xfrm>
                <a:custGeom>
                  <a:rect b="b" l="l" r="r" t="t"/>
                  <a:pathLst>
                    <a:path extrusionOk="0" h="11943" w="11955">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28" name="Google Shape;4628;p69"/>
              <p:cNvSpPr/>
              <p:nvPr/>
            </p:nvSpPr>
            <p:spPr>
              <a:xfrm>
                <a:off x="4162525" y="1593650"/>
                <a:ext cx="374561" cy="374975"/>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29" name="Google Shape;4629;p69"/>
            <p:cNvGrpSpPr/>
            <p:nvPr/>
          </p:nvGrpSpPr>
          <p:grpSpPr>
            <a:xfrm>
              <a:off x="7053286" y="2227254"/>
              <a:ext cx="956596" cy="944252"/>
              <a:chOff x="4370663" y="1816530"/>
              <a:chExt cx="1098904" cy="1084724"/>
            </a:xfrm>
          </p:grpSpPr>
          <p:grpSp>
            <p:nvGrpSpPr>
              <p:cNvPr id="4630" name="Google Shape;4630;p69"/>
              <p:cNvGrpSpPr/>
              <p:nvPr/>
            </p:nvGrpSpPr>
            <p:grpSpPr>
              <a:xfrm>
                <a:off x="4370663" y="1816530"/>
                <a:ext cx="1098904" cy="1084724"/>
                <a:chOff x="4370663" y="1816530"/>
                <a:chExt cx="1098904" cy="1084724"/>
              </a:xfrm>
            </p:grpSpPr>
            <p:sp>
              <p:nvSpPr>
                <p:cNvPr id="4631" name="Google Shape;4631;p69"/>
                <p:cNvSpPr/>
                <p:nvPr/>
              </p:nvSpPr>
              <p:spPr>
                <a:xfrm>
                  <a:off x="4370663" y="1816530"/>
                  <a:ext cx="1098904" cy="1084724"/>
                </a:xfrm>
                <a:custGeom>
                  <a:rect b="b" l="l" r="r" t="t"/>
                  <a:pathLst>
                    <a:path extrusionOk="0" h="45131" w="45721">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2" name="Google Shape;4632;p69"/>
                <p:cNvSpPr/>
                <p:nvPr/>
              </p:nvSpPr>
              <p:spPr>
                <a:xfrm>
                  <a:off x="5055718" y="1904160"/>
                  <a:ext cx="287338" cy="287338"/>
                </a:xfrm>
                <a:custGeom>
                  <a:rect b="b" l="l" r="r" t="t"/>
                  <a:pathLst>
                    <a:path extrusionOk="0" h="11955" w="11955">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33" name="Google Shape;4633;p69"/>
              <p:cNvGrpSpPr/>
              <p:nvPr/>
            </p:nvGrpSpPr>
            <p:grpSpPr>
              <a:xfrm>
                <a:off x="4732628" y="2171596"/>
                <a:ext cx="374986" cy="374572"/>
                <a:chOff x="3303268" y="3817349"/>
                <a:chExt cx="346056" cy="345674"/>
              </a:xfrm>
            </p:grpSpPr>
            <p:sp>
              <p:nvSpPr>
                <p:cNvPr id="4634" name="Google Shape;4634;p69"/>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69"/>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6" name="Google Shape;4636;p69"/>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7" name="Google Shape;4637;p69"/>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638" name="Google Shape;4638;p69"/>
            <p:cNvGrpSpPr/>
            <p:nvPr/>
          </p:nvGrpSpPr>
          <p:grpSpPr>
            <a:xfrm>
              <a:off x="6547098" y="2715744"/>
              <a:ext cx="956596" cy="944315"/>
              <a:chOff x="3789173" y="2377690"/>
              <a:chExt cx="1098904" cy="1084796"/>
            </a:xfrm>
          </p:grpSpPr>
          <p:grpSp>
            <p:nvGrpSpPr>
              <p:cNvPr id="4639" name="Google Shape;4639;p69"/>
              <p:cNvGrpSpPr/>
              <p:nvPr/>
            </p:nvGrpSpPr>
            <p:grpSpPr>
              <a:xfrm>
                <a:off x="3789173" y="2377690"/>
                <a:ext cx="1098904" cy="1084796"/>
                <a:chOff x="3789173" y="2377690"/>
                <a:chExt cx="1098904" cy="1084796"/>
              </a:xfrm>
            </p:grpSpPr>
            <p:sp>
              <p:nvSpPr>
                <p:cNvPr id="4640" name="Google Shape;4640;p69"/>
                <p:cNvSpPr/>
                <p:nvPr/>
              </p:nvSpPr>
              <p:spPr>
                <a:xfrm>
                  <a:off x="3789173" y="2377690"/>
                  <a:ext cx="1098904" cy="1084796"/>
                </a:xfrm>
                <a:custGeom>
                  <a:rect b="b" l="l" r="r" t="t"/>
                  <a:pathLst>
                    <a:path extrusionOk="0" h="45134" w="45721">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1" name="Google Shape;4641;p69"/>
                <p:cNvSpPr/>
                <p:nvPr/>
              </p:nvSpPr>
              <p:spPr>
                <a:xfrm>
                  <a:off x="3885623" y="2465897"/>
                  <a:ext cx="287050" cy="287338"/>
                </a:xfrm>
                <a:custGeom>
                  <a:rect b="b" l="l" r="r" t="t"/>
                  <a:pathLst>
                    <a:path extrusionOk="0" h="11955" w="11943">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2" name="Google Shape;4642;p69"/>
              <p:cNvGrpSpPr/>
              <p:nvPr/>
            </p:nvGrpSpPr>
            <p:grpSpPr>
              <a:xfrm>
                <a:off x="4151137" y="2732796"/>
                <a:ext cx="374986" cy="374572"/>
                <a:chOff x="3752358" y="3817349"/>
                <a:chExt cx="346056" cy="345674"/>
              </a:xfrm>
            </p:grpSpPr>
            <p:sp>
              <p:nvSpPr>
                <p:cNvPr id="4643" name="Google Shape;4643;p69"/>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69"/>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69"/>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69"/>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647" name="Google Shape;4647;p69"/>
            <p:cNvGrpSpPr/>
            <p:nvPr/>
          </p:nvGrpSpPr>
          <p:grpSpPr>
            <a:xfrm>
              <a:off x="7034853" y="3222917"/>
              <a:ext cx="956596" cy="944252"/>
              <a:chOff x="4349489" y="2960313"/>
              <a:chExt cx="1098904" cy="1084724"/>
            </a:xfrm>
          </p:grpSpPr>
          <p:grpSp>
            <p:nvGrpSpPr>
              <p:cNvPr id="4648" name="Google Shape;4648;p69"/>
              <p:cNvGrpSpPr/>
              <p:nvPr/>
            </p:nvGrpSpPr>
            <p:grpSpPr>
              <a:xfrm>
                <a:off x="4349489" y="2960313"/>
                <a:ext cx="1098904" cy="1084724"/>
                <a:chOff x="4349489" y="2960313"/>
                <a:chExt cx="1098904" cy="1084724"/>
              </a:xfrm>
            </p:grpSpPr>
            <p:sp>
              <p:nvSpPr>
                <p:cNvPr id="4649" name="Google Shape;4649;p69"/>
                <p:cNvSpPr/>
                <p:nvPr/>
              </p:nvSpPr>
              <p:spPr>
                <a:xfrm>
                  <a:off x="4349489" y="2960313"/>
                  <a:ext cx="1098904" cy="1084724"/>
                </a:xfrm>
                <a:custGeom>
                  <a:rect b="b" l="l" r="r" t="t"/>
                  <a:pathLst>
                    <a:path extrusionOk="0" h="45131" w="45721">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69"/>
                <p:cNvSpPr/>
                <p:nvPr/>
              </p:nvSpPr>
              <p:spPr>
                <a:xfrm>
                  <a:off x="5065741" y="3026769"/>
                  <a:ext cx="287338" cy="287338"/>
                </a:xfrm>
                <a:custGeom>
                  <a:rect b="b" l="l" r="r" t="t"/>
                  <a:pathLst>
                    <a:path extrusionOk="0" h="11955" w="11955">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51" name="Google Shape;4651;p69"/>
              <p:cNvGrpSpPr/>
              <p:nvPr/>
            </p:nvGrpSpPr>
            <p:grpSpPr>
              <a:xfrm>
                <a:off x="4732657" y="3315384"/>
                <a:ext cx="374952" cy="374572"/>
                <a:chOff x="4201447" y="3817349"/>
                <a:chExt cx="346024" cy="345674"/>
              </a:xfrm>
            </p:grpSpPr>
            <p:sp>
              <p:nvSpPr>
                <p:cNvPr id="4652" name="Google Shape;4652;p69"/>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69"/>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654" name="Google Shape;4654;p69"/>
            <p:cNvGrpSpPr/>
            <p:nvPr/>
          </p:nvGrpSpPr>
          <p:grpSpPr>
            <a:xfrm>
              <a:off x="6529419" y="3711909"/>
              <a:ext cx="956596" cy="944315"/>
              <a:chOff x="3768864" y="3522050"/>
              <a:chExt cx="1098904" cy="1084796"/>
            </a:xfrm>
          </p:grpSpPr>
          <p:grpSp>
            <p:nvGrpSpPr>
              <p:cNvPr id="4655" name="Google Shape;4655;p69"/>
              <p:cNvGrpSpPr/>
              <p:nvPr/>
            </p:nvGrpSpPr>
            <p:grpSpPr>
              <a:xfrm>
                <a:off x="3768864" y="3522050"/>
                <a:ext cx="1098904" cy="1084796"/>
                <a:chOff x="3768864" y="3522050"/>
                <a:chExt cx="1098904" cy="1084796"/>
              </a:xfrm>
            </p:grpSpPr>
            <p:sp>
              <p:nvSpPr>
                <p:cNvPr id="4656" name="Google Shape;4656;p69"/>
                <p:cNvSpPr/>
                <p:nvPr/>
              </p:nvSpPr>
              <p:spPr>
                <a:xfrm>
                  <a:off x="3768864" y="3522050"/>
                  <a:ext cx="1098904" cy="1084796"/>
                </a:xfrm>
                <a:custGeom>
                  <a:rect b="b" l="l" r="r" t="t"/>
                  <a:pathLst>
                    <a:path extrusionOk="0" h="45134" w="45721">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69"/>
                <p:cNvSpPr/>
                <p:nvPr/>
              </p:nvSpPr>
              <p:spPr>
                <a:xfrm>
                  <a:off x="3887041" y="3641743"/>
                  <a:ext cx="287338" cy="287026"/>
                </a:xfrm>
                <a:custGeom>
                  <a:rect b="b" l="l" r="r" t="t"/>
                  <a:pathLst>
                    <a:path extrusionOk="0" h="11942" w="11955">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58" name="Google Shape;4658;p69"/>
              <p:cNvGrpSpPr/>
              <p:nvPr/>
            </p:nvGrpSpPr>
            <p:grpSpPr>
              <a:xfrm>
                <a:off x="4139616" y="3871555"/>
                <a:ext cx="357419" cy="357005"/>
                <a:chOff x="7482229" y="3351230"/>
                <a:chExt cx="357419" cy="357005"/>
              </a:xfrm>
            </p:grpSpPr>
            <p:sp>
              <p:nvSpPr>
                <p:cNvPr id="4659" name="Google Shape;4659;p69"/>
                <p:cNvSpPr/>
                <p:nvPr/>
              </p:nvSpPr>
              <p:spPr>
                <a:xfrm>
                  <a:off x="7482229" y="3351230"/>
                  <a:ext cx="357419" cy="357005"/>
                </a:xfrm>
                <a:custGeom>
                  <a:rect b="b" l="l" r="r" t="t"/>
                  <a:pathLst>
                    <a:path extrusionOk="0" h="11216" w="11229">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69"/>
                <p:cNvSpPr/>
                <p:nvPr/>
              </p:nvSpPr>
              <p:spPr>
                <a:xfrm>
                  <a:off x="7592138" y="3605616"/>
                  <a:ext cx="137983" cy="32530"/>
                </a:xfrm>
                <a:custGeom>
                  <a:rect b="b" l="l" r="r" t="t"/>
                  <a:pathLst>
                    <a:path extrusionOk="0" h="1022" w="4335">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69"/>
                <p:cNvSpPr/>
                <p:nvPr/>
              </p:nvSpPr>
              <p:spPr>
                <a:xfrm>
                  <a:off x="7513709" y="3387962"/>
                  <a:ext cx="295987" cy="282014"/>
                </a:xfrm>
                <a:custGeom>
                  <a:rect b="b" l="l" r="r" t="t"/>
                  <a:pathLst>
                    <a:path extrusionOk="0" h="8860" w="9299">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69"/>
                <p:cNvSpPr/>
                <p:nvPr/>
              </p:nvSpPr>
              <p:spPr>
                <a:xfrm>
                  <a:off x="7580393" y="3516460"/>
                  <a:ext cx="56880" cy="56880"/>
                </a:xfrm>
                <a:custGeom>
                  <a:rect b="b" l="l" r="r" t="t"/>
                  <a:pathLst>
                    <a:path extrusionOk="0" h="1787" w="1787">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69"/>
                <p:cNvSpPr/>
                <p:nvPr/>
              </p:nvSpPr>
              <p:spPr>
                <a:xfrm>
                  <a:off x="7685750" y="3516460"/>
                  <a:ext cx="56880" cy="56880"/>
                </a:xfrm>
                <a:custGeom>
                  <a:rect b="b" l="l" r="r" t="t"/>
                  <a:pathLst>
                    <a:path extrusionOk="0" h="1787" w="1787">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3"/>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339" name="Google Shape;339;p33"/>
          <p:cNvGrpSpPr/>
          <p:nvPr/>
        </p:nvGrpSpPr>
        <p:grpSpPr>
          <a:xfrm>
            <a:off x="906025" y="1070538"/>
            <a:ext cx="3548207" cy="1735621"/>
            <a:chOff x="906025" y="1070538"/>
            <a:chExt cx="3548207" cy="1735621"/>
          </a:xfrm>
        </p:grpSpPr>
        <p:sp>
          <p:nvSpPr>
            <p:cNvPr id="340" name="Google Shape;340;p33"/>
            <p:cNvSpPr/>
            <p:nvPr/>
          </p:nvSpPr>
          <p:spPr>
            <a:xfrm>
              <a:off x="906025" y="1070538"/>
              <a:ext cx="3548207" cy="173562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1" name="Google Shape;341;p33"/>
            <p:cNvGrpSpPr/>
            <p:nvPr/>
          </p:nvGrpSpPr>
          <p:grpSpPr>
            <a:xfrm>
              <a:off x="2911125" y="1070550"/>
              <a:ext cx="1421300" cy="1347950"/>
              <a:chOff x="742225" y="1973275"/>
              <a:chExt cx="1421300" cy="1347950"/>
            </a:xfrm>
          </p:grpSpPr>
          <p:sp>
            <p:nvSpPr>
              <p:cNvPr id="342" name="Google Shape;342;p33"/>
              <p:cNvSpPr/>
              <p:nvPr/>
            </p:nvSpPr>
            <p:spPr>
              <a:xfrm>
                <a:off x="742225" y="2066625"/>
                <a:ext cx="651875" cy="651475"/>
              </a:xfrm>
              <a:custGeom>
                <a:rect b="b" l="l" r="r" t="t"/>
                <a:pathLst>
                  <a:path extrusionOk="0" h="26059" w="26075">
                    <a:moveTo>
                      <a:pt x="12604" y="1"/>
                    </a:moveTo>
                    <a:lnTo>
                      <a:pt x="11937" y="34"/>
                    </a:lnTo>
                    <a:lnTo>
                      <a:pt x="11287" y="117"/>
                    </a:lnTo>
                    <a:lnTo>
                      <a:pt x="10637" y="217"/>
                    </a:lnTo>
                    <a:lnTo>
                      <a:pt x="9986" y="351"/>
                    </a:lnTo>
                    <a:lnTo>
                      <a:pt x="9370" y="517"/>
                    </a:lnTo>
                    <a:lnTo>
                      <a:pt x="8753" y="717"/>
                    </a:lnTo>
                    <a:lnTo>
                      <a:pt x="8153" y="934"/>
                    </a:lnTo>
                    <a:lnTo>
                      <a:pt x="7569" y="1184"/>
                    </a:lnTo>
                    <a:lnTo>
                      <a:pt x="7002" y="1468"/>
                    </a:lnTo>
                    <a:lnTo>
                      <a:pt x="6452" y="1768"/>
                    </a:lnTo>
                    <a:lnTo>
                      <a:pt x="5919" y="2101"/>
                    </a:lnTo>
                    <a:lnTo>
                      <a:pt x="5402" y="2468"/>
                    </a:lnTo>
                    <a:lnTo>
                      <a:pt x="4902" y="2851"/>
                    </a:lnTo>
                    <a:lnTo>
                      <a:pt x="4418" y="3252"/>
                    </a:lnTo>
                    <a:lnTo>
                      <a:pt x="3968" y="3668"/>
                    </a:lnTo>
                    <a:lnTo>
                      <a:pt x="3518" y="4118"/>
                    </a:lnTo>
                    <a:lnTo>
                      <a:pt x="3101" y="4585"/>
                    </a:lnTo>
                    <a:lnTo>
                      <a:pt x="2718" y="5069"/>
                    </a:lnTo>
                    <a:lnTo>
                      <a:pt x="2334" y="5569"/>
                    </a:lnTo>
                    <a:lnTo>
                      <a:pt x="2001" y="6102"/>
                    </a:lnTo>
                    <a:lnTo>
                      <a:pt x="1667" y="6636"/>
                    </a:lnTo>
                    <a:lnTo>
                      <a:pt x="1384" y="7203"/>
                    </a:lnTo>
                    <a:lnTo>
                      <a:pt x="1100" y="7770"/>
                    </a:lnTo>
                    <a:lnTo>
                      <a:pt x="867" y="8353"/>
                    </a:lnTo>
                    <a:lnTo>
                      <a:pt x="650" y="8953"/>
                    </a:lnTo>
                    <a:lnTo>
                      <a:pt x="467" y="9570"/>
                    </a:lnTo>
                    <a:lnTo>
                      <a:pt x="317" y="10187"/>
                    </a:lnTo>
                    <a:lnTo>
                      <a:pt x="183" y="10821"/>
                    </a:lnTo>
                    <a:lnTo>
                      <a:pt x="100" y="11471"/>
                    </a:lnTo>
                    <a:lnTo>
                      <a:pt x="33" y="12121"/>
                    </a:lnTo>
                    <a:lnTo>
                      <a:pt x="0" y="12788"/>
                    </a:lnTo>
                    <a:lnTo>
                      <a:pt x="17" y="13455"/>
                    </a:lnTo>
                    <a:lnTo>
                      <a:pt x="50" y="14122"/>
                    </a:lnTo>
                    <a:lnTo>
                      <a:pt x="117" y="14789"/>
                    </a:lnTo>
                    <a:lnTo>
                      <a:pt x="233" y="15439"/>
                    </a:lnTo>
                    <a:lnTo>
                      <a:pt x="367" y="16072"/>
                    </a:lnTo>
                    <a:lnTo>
                      <a:pt x="534" y="16706"/>
                    </a:lnTo>
                    <a:lnTo>
                      <a:pt x="717" y="17306"/>
                    </a:lnTo>
                    <a:lnTo>
                      <a:pt x="950" y="17906"/>
                    </a:lnTo>
                    <a:lnTo>
                      <a:pt x="1200" y="18490"/>
                    </a:lnTo>
                    <a:lnTo>
                      <a:pt x="1484" y="19057"/>
                    </a:lnTo>
                    <a:lnTo>
                      <a:pt x="1784" y="19623"/>
                    </a:lnTo>
                    <a:lnTo>
                      <a:pt x="2117" y="20157"/>
                    </a:lnTo>
                    <a:lnTo>
                      <a:pt x="2467" y="20674"/>
                    </a:lnTo>
                    <a:lnTo>
                      <a:pt x="2851" y="21174"/>
                    </a:lnTo>
                    <a:lnTo>
                      <a:pt x="3251" y="21641"/>
                    </a:lnTo>
                    <a:lnTo>
                      <a:pt x="3684" y="22108"/>
                    </a:lnTo>
                    <a:lnTo>
                      <a:pt x="4135" y="22541"/>
                    </a:lnTo>
                    <a:lnTo>
                      <a:pt x="4601" y="22958"/>
                    </a:lnTo>
                    <a:lnTo>
                      <a:pt x="5085" y="23358"/>
                    </a:lnTo>
                    <a:lnTo>
                      <a:pt x="5585" y="23725"/>
                    </a:lnTo>
                    <a:lnTo>
                      <a:pt x="6119" y="24075"/>
                    </a:lnTo>
                    <a:lnTo>
                      <a:pt x="6652" y="24392"/>
                    </a:lnTo>
                    <a:lnTo>
                      <a:pt x="7202" y="24692"/>
                    </a:lnTo>
                    <a:lnTo>
                      <a:pt x="7786" y="24958"/>
                    </a:lnTo>
                    <a:lnTo>
                      <a:pt x="8369" y="25209"/>
                    </a:lnTo>
                    <a:lnTo>
                      <a:pt x="8969" y="25409"/>
                    </a:lnTo>
                    <a:lnTo>
                      <a:pt x="9570" y="25592"/>
                    </a:lnTo>
                    <a:lnTo>
                      <a:pt x="10203" y="25759"/>
                    </a:lnTo>
                    <a:lnTo>
                      <a:pt x="10837" y="25875"/>
                    </a:lnTo>
                    <a:lnTo>
                      <a:pt x="11487" y="25975"/>
                    </a:lnTo>
                    <a:lnTo>
                      <a:pt x="12137" y="26025"/>
                    </a:lnTo>
                    <a:lnTo>
                      <a:pt x="12804" y="26059"/>
                    </a:lnTo>
                    <a:lnTo>
                      <a:pt x="13471" y="26059"/>
                    </a:lnTo>
                    <a:lnTo>
                      <a:pt x="14138" y="26025"/>
                    </a:lnTo>
                    <a:lnTo>
                      <a:pt x="14805" y="25942"/>
                    </a:lnTo>
                    <a:lnTo>
                      <a:pt x="15455" y="25842"/>
                    </a:lnTo>
                    <a:lnTo>
                      <a:pt x="16088" y="25709"/>
                    </a:lnTo>
                    <a:lnTo>
                      <a:pt x="16705" y="25542"/>
                    </a:lnTo>
                    <a:lnTo>
                      <a:pt x="17322" y="25342"/>
                    </a:lnTo>
                    <a:lnTo>
                      <a:pt x="17922" y="25125"/>
                    </a:lnTo>
                    <a:lnTo>
                      <a:pt x="18506" y="24858"/>
                    </a:lnTo>
                    <a:lnTo>
                      <a:pt x="19073" y="24592"/>
                    </a:lnTo>
                    <a:lnTo>
                      <a:pt x="19623" y="24275"/>
                    </a:lnTo>
                    <a:lnTo>
                      <a:pt x="20156" y="23941"/>
                    </a:lnTo>
                    <a:lnTo>
                      <a:pt x="20673" y="23591"/>
                    </a:lnTo>
                    <a:lnTo>
                      <a:pt x="21173" y="23208"/>
                    </a:lnTo>
                    <a:lnTo>
                      <a:pt x="21657" y="22808"/>
                    </a:lnTo>
                    <a:lnTo>
                      <a:pt x="22124" y="22391"/>
                    </a:lnTo>
                    <a:lnTo>
                      <a:pt x="22557" y="21941"/>
                    </a:lnTo>
                    <a:lnTo>
                      <a:pt x="22974" y="21474"/>
                    </a:lnTo>
                    <a:lnTo>
                      <a:pt x="23374" y="20991"/>
                    </a:lnTo>
                    <a:lnTo>
                      <a:pt x="23741" y="20474"/>
                    </a:lnTo>
                    <a:lnTo>
                      <a:pt x="24091" y="19957"/>
                    </a:lnTo>
                    <a:lnTo>
                      <a:pt x="24408" y="19423"/>
                    </a:lnTo>
                    <a:lnTo>
                      <a:pt x="24708" y="18857"/>
                    </a:lnTo>
                    <a:lnTo>
                      <a:pt x="24975" y="18290"/>
                    </a:lnTo>
                    <a:lnTo>
                      <a:pt x="25208" y="17706"/>
                    </a:lnTo>
                    <a:lnTo>
                      <a:pt x="25425" y="17106"/>
                    </a:lnTo>
                    <a:lnTo>
                      <a:pt x="25608" y="16489"/>
                    </a:lnTo>
                    <a:lnTo>
                      <a:pt x="25758" y="15872"/>
                    </a:lnTo>
                    <a:lnTo>
                      <a:pt x="25891" y="15239"/>
                    </a:lnTo>
                    <a:lnTo>
                      <a:pt x="25992" y="14588"/>
                    </a:lnTo>
                    <a:lnTo>
                      <a:pt x="26042" y="13938"/>
                    </a:lnTo>
                    <a:lnTo>
                      <a:pt x="26075" y="13271"/>
                    </a:lnTo>
                    <a:lnTo>
                      <a:pt x="26075" y="12605"/>
                    </a:lnTo>
                    <a:lnTo>
                      <a:pt x="26025" y="11921"/>
                    </a:lnTo>
                    <a:lnTo>
                      <a:pt x="25958" y="11271"/>
                    </a:lnTo>
                    <a:lnTo>
                      <a:pt x="25858" y="10621"/>
                    </a:lnTo>
                    <a:lnTo>
                      <a:pt x="25725" y="9987"/>
                    </a:lnTo>
                    <a:lnTo>
                      <a:pt x="25558" y="9353"/>
                    </a:lnTo>
                    <a:lnTo>
                      <a:pt x="25358" y="8737"/>
                    </a:lnTo>
                    <a:lnTo>
                      <a:pt x="25125" y="8136"/>
                    </a:lnTo>
                    <a:lnTo>
                      <a:pt x="24874" y="7553"/>
                    </a:lnTo>
                    <a:lnTo>
                      <a:pt x="24591" y="6986"/>
                    </a:lnTo>
                    <a:lnTo>
                      <a:pt x="24291" y="6436"/>
                    </a:lnTo>
                    <a:lnTo>
                      <a:pt x="23958" y="5902"/>
                    </a:lnTo>
                    <a:lnTo>
                      <a:pt x="23607" y="5386"/>
                    </a:lnTo>
                    <a:lnTo>
                      <a:pt x="23224" y="4885"/>
                    </a:lnTo>
                    <a:lnTo>
                      <a:pt x="22824" y="4402"/>
                    </a:lnTo>
                    <a:lnTo>
                      <a:pt x="22390" y="3952"/>
                    </a:lnTo>
                    <a:lnTo>
                      <a:pt x="21940" y="3518"/>
                    </a:lnTo>
                    <a:lnTo>
                      <a:pt x="21473" y="3102"/>
                    </a:lnTo>
                    <a:lnTo>
                      <a:pt x="20990" y="2701"/>
                    </a:lnTo>
                    <a:lnTo>
                      <a:pt x="20490" y="2335"/>
                    </a:lnTo>
                    <a:lnTo>
                      <a:pt x="19973" y="1984"/>
                    </a:lnTo>
                    <a:lnTo>
                      <a:pt x="19423" y="1668"/>
                    </a:lnTo>
                    <a:lnTo>
                      <a:pt x="18873" y="1368"/>
                    </a:lnTo>
                    <a:lnTo>
                      <a:pt x="18306" y="1101"/>
                    </a:lnTo>
                    <a:lnTo>
                      <a:pt x="17722" y="851"/>
                    </a:lnTo>
                    <a:lnTo>
                      <a:pt x="17122" y="634"/>
                    </a:lnTo>
                    <a:lnTo>
                      <a:pt x="16505" y="451"/>
                    </a:lnTo>
                    <a:lnTo>
                      <a:pt x="15872" y="301"/>
                    </a:lnTo>
                    <a:lnTo>
                      <a:pt x="15238" y="184"/>
                    </a:lnTo>
                    <a:lnTo>
                      <a:pt x="14605" y="84"/>
                    </a:lnTo>
                    <a:lnTo>
                      <a:pt x="13938" y="17"/>
                    </a:lnTo>
                    <a:lnTo>
                      <a:pt x="13288" y="1"/>
                    </a:lnTo>
                    <a:close/>
                  </a:path>
                </a:pathLst>
              </a:custGeom>
              <a:solidFill>
                <a:srgbClr val="FCB8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3"/>
              <p:cNvSpPr/>
              <p:nvPr/>
            </p:nvSpPr>
            <p:spPr>
              <a:xfrm>
                <a:off x="1542050" y="1973275"/>
                <a:ext cx="621475" cy="621450"/>
              </a:xfrm>
              <a:custGeom>
                <a:rect b="b" l="l" r="r" t="t"/>
                <a:pathLst>
                  <a:path extrusionOk="0" h="24858" w="24859">
                    <a:moveTo>
                      <a:pt x="12654" y="0"/>
                    </a:moveTo>
                    <a:lnTo>
                      <a:pt x="12021" y="17"/>
                    </a:lnTo>
                    <a:lnTo>
                      <a:pt x="11371" y="50"/>
                    </a:lnTo>
                    <a:lnTo>
                      <a:pt x="10737" y="117"/>
                    </a:lnTo>
                    <a:lnTo>
                      <a:pt x="10120" y="217"/>
                    </a:lnTo>
                    <a:lnTo>
                      <a:pt x="9520" y="350"/>
                    </a:lnTo>
                    <a:lnTo>
                      <a:pt x="8920" y="500"/>
                    </a:lnTo>
                    <a:lnTo>
                      <a:pt x="8336" y="700"/>
                    </a:lnTo>
                    <a:lnTo>
                      <a:pt x="7770" y="900"/>
                    </a:lnTo>
                    <a:lnTo>
                      <a:pt x="7203" y="1150"/>
                    </a:lnTo>
                    <a:lnTo>
                      <a:pt x="6669" y="1417"/>
                    </a:lnTo>
                    <a:lnTo>
                      <a:pt x="6136" y="1701"/>
                    </a:lnTo>
                    <a:lnTo>
                      <a:pt x="5636" y="2017"/>
                    </a:lnTo>
                    <a:lnTo>
                      <a:pt x="5135" y="2367"/>
                    </a:lnTo>
                    <a:lnTo>
                      <a:pt x="4669" y="2734"/>
                    </a:lnTo>
                    <a:lnTo>
                      <a:pt x="4202" y="3118"/>
                    </a:lnTo>
                    <a:lnTo>
                      <a:pt x="3768" y="3518"/>
                    </a:lnTo>
                    <a:lnTo>
                      <a:pt x="3351" y="3935"/>
                    </a:lnTo>
                    <a:lnTo>
                      <a:pt x="2951" y="4385"/>
                    </a:lnTo>
                    <a:lnTo>
                      <a:pt x="2585" y="4852"/>
                    </a:lnTo>
                    <a:lnTo>
                      <a:pt x="2218" y="5335"/>
                    </a:lnTo>
                    <a:lnTo>
                      <a:pt x="1901" y="5835"/>
                    </a:lnTo>
                    <a:lnTo>
                      <a:pt x="1584" y="6352"/>
                    </a:lnTo>
                    <a:lnTo>
                      <a:pt x="1301" y="6869"/>
                    </a:lnTo>
                    <a:lnTo>
                      <a:pt x="1051" y="7419"/>
                    </a:lnTo>
                    <a:lnTo>
                      <a:pt x="817" y="7986"/>
                    </a:lnTo>
                    <a:lnTo>
                      <a:pt x="617" y="8553"/>
                    </a:lnTo>
                    <a:lnTo>
                      <a:pt x="434" y="9136"/>
                    </a:lnTo>
                    <a:lnTo>
                      <a:pt x="284" y="9736"/>
                    </a:lnTo>
                    <a:lnTo>
                      <a:pt x="167" y="10337"/>
                    </a:lnTo>
                    <a:lnTo>
                      <a:pt x="84" y="10953"/>
                    </a:lnTo>
                    <a:lnTo>
                      <a:pt x="17" y="11570"/>
                    </a:lnTo>
                    <a:lnTo>
                      <a:pt x="0" y="12204"/>
                    </a:lnTo>
                    <a:lnTo>
                      <a:pt x="0" y="12837"/>
                    </a:lnTo>
                    <a:lnTo>
                      <a:pt x="34" y="13488"/>
                    </a:lnTo>
                    <a:lnTo>
                      <a:pt x="100" y="14121"/>
                    </a:lnTo>
                    <a:lnTo>
                      <a:pt x="200" y="14738"/>
                    </a:lnTo>
                    <a:lnTo>
                      <a:pt x="334" y="15338"/>
                    </a:lnTo>
                    <a:lnTo>
                      <a:pt x="501" y="15938"/>
                    </a:lnTo>
                    <a:lnTo>
                      <a:pt x="684" y="16522"/>
                    </a:lnTo>
                    <a:lnTo>
                      <a:pt x="901" y="17089"/>
                    </a:lnTo>
                    <a:lnTo>
                      <a:pt x="1134" y="17656"/>
                    </a:lnTo>
                    <a:lnTo>
                      <a:pt x="1401" y="18189"/>
                    </a:lnTo>
                    <a:lnTo>
                      <a:pt x="1701" y="18723"/>
                    </a:lnTo>
                    <a:lnTo>
                      <a:pt x="2018" y="19223"/>
                    </a:lnTo>
                    <a:lnTo>
                      <a:pt x="2351" y="19723"/>
                    </a:lnTo>
                    <a:lnTo>
                      <a:pt x="2718" y="20190"/>
                    </a:lnTo>
                    <a:lnTo>
                      <a:pt x="3101" y="20657"/>
                    </a:lnTo>
                    <a:lnTo>
                      <a:pt x="3502" y="21090"/>
                    </a:lnTo>
                    <a:lnTo>
                      <a:pt x="3935" y="21507"/>
                    </a:lnTo>
                    <a:lnTo>
                      <a:pt x="4368" y="21907"/>
                    </a:lnTo>
                    <a:lnTo>
                      <a:pt x="4835" y="22290"/>
                    </a:lnTo>
                    <a:lnTo>
                      <a:pt x="5319" y="22641"/>
                    </a:lnTo>
                    <a:lnTo>
                      <a:pt x="5819" y="22974"/>
                    </a:lnTo>
                    <a:lnTo>
                      <a:pt x="6336" y="23274"/>
                    </a:lnTo>
                    <a:lnTo>
                      <a:pt x="6869" y="23557"/>
                    </a:lnTo>
                    <a:lnTo>
                      <a:pt x="7403" y="23808"/>
                    </a:lnTo>
                    <a:lnTo>
                      <a:pt x="7970" y="24041"/>
                    </a:lnTo>
                    <a:lnTo>
                      <a:pt x="8536" y="24241"/>
                    </a:lnTo>
                    <a:lnTo>
                      <a:pt x="9120" y="24424"/>
                    </a:lnTo>
                    <a:lnTo>
                      <a:pt x="9720" y="24574"/>
                    </a:lnTo>
                    <a:lnTo>
                      <a:pt x="10320" y="24691"/>
                    </a:lnTo>
                    <a:lnTo>
                      <a:pt x="10937" y="24775"/>
                    </a:lnTo>
                    <a:lnTo>
                      <a:pt x="11554" y="24841"/>
                    </a:lnTo>
                    <a:lnTo>
                      <a:pt x="12188" y="24858"/>
                    </a:lnTo>
                    <a:lnTo>
                      <a:pt x="12838" y="24858"/>
                    </a:lnTo>
                    <a:lnTo>
                      <a:pt x="13471" y="24825"/>
                    </a:lnTo>
                    <a:lnTo>
                      <a:pt x="14105" y="24758"/>
                    </a:lnTo>
                    <a:lnTo>
                      <a:pt x="14722" y="24658"/>
                    </a:lnTo>
                    <a:lnTo>
                      <a:pt x="15322" y="24524"/>
                    </a:lnTo>
                    <a:lnTo>
                      <a:pt x="15922" y="24358"/>
                    </a:lnTo>
                    <a:lnTo>
                      <a:pt x="16506" y="24174"/>
                    </a:lnTo>
                    <a:lnTo>
                      <a:pt x="17072" y="23958"/>
                    </a:lnTo>
                    <a:lnTo>
                      <a:pt x="17639" y="23724"/>
                    </a:lnTo>
                    <a:lnTo>
                      <a:pt x="18173" y="23457"/>
                    </a:lnTo>
                    <a:lnTo>
                      <a:pt x="18706" y="23157"/>
                    </a:lnTo>
                    <a:lnTo>
                      <a:pt x="19223" y="22841"/>
                    </a:lnTo>
                    <a:lnTo>
                      <a:pt x="19707" y="22507"/>
                    </a:lnTo>
                    <a:lnTo>
                      <a:pt x="20190" y="22140"/>
                    </a:lnTo>
                    <a:lnTo>
                      <a:pt x="20640" y="21757"/>
                    </a:lnTo>
                    <a:lnTo>
                      <a:pt x="21074" y="21357"/>
                    </a:lnTo>
                    <a:lnTo>
                      <a:pt x="21491" y="20923"/>
                    </a:lnTo>
                    <a:lnTo>
                      <a:pt x="21891" y="20490"/>
                    </a:lnTo>
                    <a:lnTo>
                      <a:pt x="22274" y="20023"/>
                    </a:lnTo>
                    <a:lnTo>
                      <a:pt x="22624" y="19540"/>
                    </a:lnTo>
                    <a:lnTo>
                      <a:pt x="22958" y="19039"/>
                    </a:lnTo>
                    <a:lnTo>
                      <a:pt x="23258" y="18523"/>
                    </a:lnTo>
                    <a:lnTo>
                      <a:pt x="23541" y="17989"/>
                    </a:lnTo>
                    <a:lnTo>
                      <a:pt x="23791" y="17456"/>
                    </a:lnTo>
                    <a:lnTo>
                      <a:pt x="24025" y="16889"/>
                    </a:lnTo>
                    <a:lnTo>
                      <a:pt x="24225" y="16322"/>
                    </a:lnTo>
                    <a:lnTo>
                      <a:pt x="24408" y="15738"/>
                    </a:lnTo>
                    <a:lnTo>
                      <a:pt x="24558" y="15138"/>
                    </a:lnTo>
                    <a:lnTo>
                      <a:pt x="24675" y="14538"/>
                    </a:lnTo>
                    <a:lnTo>
                      <a:pt x="24758" y="13921"/>
                    </a:lnTo>
                    <a:lnTo>
                      <a:pt x="24825" y="13304"/>
                    </a:lnTo>
                    <a:lnTo>
                      <a:pt x="24858" y="12671"/>
                    </a:lnTo>
                    <a:lnTo>
                      <a:pt x="24842" y="12020"/>
                    </a:lnTo>
                    <a:lnTo>
                      <a:pt x="24808" y="11387"/>
                    </a:lnTo>
                    <a:lnTo>
                      <a:pt x="24742" y="10753"/>
                    </a:lnTo>
                    <a:lnTo>
                      <a:pt x="24642" y="10137"/>
                    </a:lnTo>
                    <a:lnTo>
                      <a:pt x="24508" y="9536"/>
                    </a:lnTo>
                    <a:lnTo>
                      <a:pt x="24358" y="8936"/>
                    </a:lnTo>
                    <a:lnTo>
                      <a:pt x="24158" y="8353"/>
                    </a:lnTo>
                    <a:lnTo>
                      <a:pt x="23958" y="7786"/>
                    </a:lnTo>
                    <a:lnTo>
                      <a:pt x="23708" y="7219"/>
                    </a:lnTo>
                    <a:lnTo>
                      <a:pt x="23441" y="6685"/>
                    </a:lnTo>
                    <a:lnTo>
                      <a:pt x="23158" y="6152"/>
                    </a:lnTo>
                    <a:lnTo>
                      <a:pt x="22841" y="5652"/>
                    </a:lnTo>
                    <a:lnTo>
                      <a:pt x="22491" y="5152"/>
                    </a:lnTo>
                    <a:lnTo>
                      <a:pt x="22141" y="4668"/>
                    </a:lnTo>
                    <a:lnTo>
                      <a:pt x="21741" y="4218"/>
                    </a:lnTo>
                    <a:lnTo>
                      <a:pt x="21340" y="3785"/>
                    </a:lnTo>
                    <a:lnTo>
                      <a:pt x="20924" y="3368"/>
                    </a:lnTo>
                    <a:lnTo>
                      <a:pt x="20474" y="2968"/>
                    </a:lnTo>
                    <a:lnTo>
                      <a:pt x="20007" y="2584"/>
                    </a:lnTo>
                    <a:lnTo>
                      <a:pt x="19523" y="2234"/>
                    </a:lnTo>
                    <a:lnTo>
                      <a:pt x="19023" y="1901"/>
                    </a:lnTo>
                    <a:lnTo>
                      <a:pt x="18506" y="1601"/>
                    </a:lnTo>
                    <a:lnTo>
                      <a:pt x="17989" y="1317"/>
                    </a:lnTo>
                    <a:lnTo>
                      <a:pt x="17439" y="1067"/>
                    </a:lnTo>
                    <a:lnTo>
                      <a:pt x="16889" y="834"/>
                    </a:lnTo>
                    <a:lnTo>
                      <a:pt x="16306" y="634"/>
                    </a:lnTo>
                    <a:lnTo>
                      <a:pt x="15722" y="450"/>
                    </a:lnTo>
                    <a:lnTo>
                      <a:pt x="15139" y="300"/>
                    </a:lnTo>
                    <a:lnTo>
                      <a:pt x="14522" y="183"/>
                    </a:lnTo>
                    <a:lnTo>
                      <a:pt x="13905" y="100"/>
                    </a:lnTo>
                    <a:lnTo>
                      <a:pt x="13288" y="33"/>
                    </a:lnTo>
                    <a:lnTo>
                      <a:pt x="12654" y="0"/>
                    </a:lnTo>
                    <a:close/>
                  </a:path>
                </a:pathLst>
              </a:custGeom>
              <a:solidFill>
                <a:srgbClr val="FCB8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3"/>
              <p:cNvSpPr/>
              <p:nvPr/>
            </p:nvSpPr>
            <p:spPr>
              <a:xfrm>
                <a:off x="888100" y="2212925"/>
                <a:ext cx="425575" cy="425575"/>
              </a:xfrm>
              <a:custGeom>
                <a:rect b="b" l="l" r="r" t="t"/>
                <a:pathLst>
                  <a:path extrusionOk="0" h="17023" w="17023">
                    <a:moveTo>
                      <a:pt x="8670" y="0"/>
                    </a:moveTo>
                    <a:lnTo>
                      <a:pt x="8236" y="17"/>
                    </a:lnTo>
                    <a:lnTo>
                      <a:pt x="7786" y="34"/>
                    </a:lnTo>
                    <a:lnTo>
                      <a:pt x="7352" y="84"/>
                    </a:lnTo>
                    <a:lnTo>
                      <a:pt x="6936" y="150"/>
                    </a:lnTo>
                    <a:lnTo>
                      <a:pt x="6519" y="234"/>
                    </a:lnTo>
                    <a:lnTo>
                      <a:pt x="6119" y="350"/>
                    </a:lnTo>
                    <a:lnTo>
                      <a:pt x="5719" y="484"/>
                    </a:lnTo>
                    <a:lnTo>
                      <a:pt x="5319" y="617"/>
                    </a:lnTo>
                    <a:lnTo>
                      <a:pt x="4935" y="784"/>
                    </a:lnTo>
                    <a:lnTo>
                      <a:pt x="4568" y="967"/>
                    </a:lnTo>
                    <a:lnTo>
                      <a:pt x="4201" y="1167"/>
                    </a:lnTo>
                    <a:lnTo>
                      <a:pt x="3851" y="1384"/>
                    </a:lnTo>
                    <a:lnTo>
                      <a:pt x="3518" y="1618"/>
                    </a:lnTo>
                    <a:lnTo>
                      <a:pt x="3201" y="1868"/>
                    </a:lnTo>
                    <a:lnTo>
                      <a:pt x="2884" y="2134"/>
                    </a:lnTo>
                    <a:lnTo>
                      <a:pt x="2584" y="2418"/>
                    </a:lnTo>
                    <a:lnTo>
                      <a:pt x="2301" y="2701"/>
                    </a:lnTo>
                    <a:lnTo>
                      <a:pt x="2017" y="3001"/>
                    </a:lnTo>
                    <a:lnTo>
                      <a:pt x="1767" y="3318"/>
                    </a:lnTo>
                    <a:lnTo>
                      <a:pt x="1517" y="3652"/>
                    </a:lnTo>
                    <a:lnTo>
                      <a:pt x="1301" y="4002"/>
                    </a:lnTo>
                    <a:lnTo>
                      <a:pt x="1084" y="4352"/>
                    </a:lnTo>
                    <a:lnTo>
                      <a:pt x="900" y="4719"/>
                    </a:lnTo>
                    <a:lnTo>
                      <a:pt x="717" y="5085"/>
                    </a:lnTo>
                    <a:lnTo>
                      <a:pt x="567" y="5469"/>
                    </a:lnTo>
                    <a:lnTo>
                      <a:pt x="417" y="5852"/>
                    </a:lnTo>
                    <a:lnTo>
                      <a:pt x="300" y="6252"/>
                    </a:lnTo>
                    <a:lnTo>
                      <a:pt x="200" y="6669"/>
                    </a:lnTo>
                    <a:lnTo>
                      <a:pt x="117" y="7086"/>
                    </a:lnTo>
                    <a:lnTo>
                      <a:pt x="50" y="7503"/>
                    </a:lnTo>
                    <a:lnTo>
                      <a:pt x="17" y="7936"/>
                    </a:lnTo>
                    <a:lnTo>
                      <a:pt x="0" y="8370"/>
                    </a:lnTo>
                    <a:lnTo>
                      <a:pt x="0" y="8803"/>
                    </a:lnTo>
                    <a:lnTo>
                      <a:pt x="34" y="9237"/>
                    </a:lnTo>
                    <a:lnTo>
                      <a:pt x="67" y="9670"/>
                    </a:lnTo>
                    <a:lnTo>
                      <a:pt x="150" y="10087"/>
                    </a:lnTo>
                    <a:lnTo>
                      <a:pt x="234" y="10504"/>
                    </a:lnTo>
                    <a:lnTo>
                      <a:pt x="334" y="10921"/>
                    </a:lnTo>
                    <a:lnTo>
                      <a:pt x="467" y="11321"/>
                    </a:lnTo>
                    <a:lnTo>
                      <a:pt x="617" y="11704"/>
                    </a:lnTo>
                    <a:lnTo>
                      <a:pt x="784" y="12088"/>
                    </a:lnTo>
                    <a:lnTo>
                      <a:pt x="967" y="12454"/>
                    </a:lnTo>
                    <a:lnTo>
                      <a:pt x="1167" y="12821"/>
                    </a:lnTo>
                    <a:lnTo>
                      <a:pt x="1384" y="13171"/>
                    </a:lnTo>
                    <a:lnTo>
                      <a:pt x="1617" y="13505"/>
                    </a:lnTo>
                    <a:lnTo>
                      <a:pt x="1867" y="13838"/>
                    </a:lnTo>
                    <a:lnTo>
                      <a:pt x="2118" y="14155"/>
                    </a:lnTo>
                    <a:lnTo>
                      <a:pt x="2401" y="14455"/>
                    </a:lnTo>
                    <a:lnTo>
                      <a:pt x="2684" y="14738"/>
                    </a:lnTo>
                    <a:lnTo>
                      <a:pt x="3001" y="15005"/>
                    </a:lnTo>
                    <a:lnTo>
                      <a:pt x="3318" y="15255"/>
                    </a:lnTo>
                    <a:lnTo>
                      <a:pt x="3651" y="15505"/>
                    </a:lnTo>
                    <a:lnTo>
                      <a:pt x="3985" y="15739"/>
                    </a:lnTo>
                    <a:lnTo>
                      <a:pt x="4335" y="15939"/>
                    </a:lnTo>
                    <a:lnTo>
                      <a:pt x="4702" y="16139"/>
                    </a:lnTo>
                    <a:lnTo>
                      <a:pt x="5068" y="16306"/>
                    </a:lnTo>
                    <a:lnTo>
                      <a:pt x="5452" y="16472"/>
                    </a:lnTo>
                    <a:lnTo>
                      <a:pt x="5852" y="16606"/>
                    </a:lnTo>
                    <a:lnTo>
                      <a:pt x="6252" y="16722"/>
                    </a:lnTo>
                    <a:lnTo>
                      <a:pt x="6652" y="16822"/>
                    </a:lnTo>
                    <a:lnTo>
                      <a:pt x="7069" y="16906"/>
                    </a:lnTo>
                    <a:lnTo>
                      <a:pt x="7486" y="16972"/>
                    </a:lnTo>
                    <a:lnTo>
                      <a:pt x="7919" y="17006"/>
                    </a:lnTo>
                    <a:lnTo>
                      <a:pt x="8353" y="17022"/>
                    </a:lnTo>
                    <a:lnTo>
                      <a:pt x="8786" y="17022"/>
                    </a:lnTo>
                    <a:lnTo>
                      <a:pt x="9220" y="17006"/>
                    </a:lnTo>
                    <a:lnTo>
                      <a:pt x="9653" y="16956"/>
                    </a:lnTo>
                    <a:lnTo>
                      <a:pt x="10087" y="16889"/>
                    </a:lnTo>
                    <a:lnTo>
                      <a:pt x="10503" y="16806"/>
                    </a:lnTo>
                    <a:lnTo>
                      <a:pt x="10904" y="16689"/>
                    </a:lnTo>
                    <a:lnTo>
                      <a:pt x="11304" y="16556"/>
                    </a:lnTo>
                    <a:lnTo>
                      <a:pt x="11704" y="16422"/>
                    </a:lnTo>
                    <a:lnTo>
                      <a:pt x="12087" y="16256"/>
                    </a:lnTo>
                    <a:lnTo>
                      <a:pt x="12454" y="16072"/>
                    </a:lnTo>
                    <a:lnTo>
                      <a:pt x="12804" y="15872"/>
                    </a:lnTo>
                    <a:lnTo>
                      <a:pt x="13154" y="15655"/>
                    </a:lnTo>
                    <a:lnTo>
                      <a:pt x="13504" y="15422"/>
                    </a:lnTo>
                    <a:lnTo>
                      <a:pt x="13821" y="15172"/>
                    </a:lnTo>
                    <a:lnTo>
                      <a:pt x="14138" y="14905"/>
                    </a:lnTo>
                    <a:lnTo>
                      <a:pt x="14438" y="14622"/>
                    </a:lnTo>
                    <a:lnTo>
                      <a:pt x="14721" y="14338"/>
                    </a:lnTo>
                    <a:lnTo>
                      <a:pt x="14988" y="14038"/>
                    </a:lnTo>
                    <a:lnTo>
                      <a:pt x="15255" y="13721"/>
                    </a:lnTo>
                    <a:lnTo>
                      <a:pt x="15488" y="13388"/>
                    </a:lnTo>
                    <a:lnTo>
                      <a:pt x="15722" y="13038"/>
                    </a:lnTo>
                    <a:lnTo>
                      <a:pt x="15939" y="12688"/>
                    </a:lnTo>
                    <a:lnTo>
                      <a:pt x="16122" y="12321"/>
                    </a:lnTo>
                    <a:lnTo>
                      <a:pt x="16305" y="11954"/>
                    </a:lnTo>
                    <a:lnTo>
                      <a:pt x="16455" y="11571"/>
                    </a:lnTo>
                    <a:lnTo>
                      <a:pt x="16605" y="11187"/>
                    </a:lnTo>
                    <a:lnTo>
                      <a:pt x="16722" y="10787"/>
                    </a:lnTo>
                    <a:lnTo>
                      <a:pt x="16822" y="10370"/>
                    </a:lnTo>
                    <a:lnTo>
                      <a:pt x="16905" y="9954"/>
                    </a:lnTo>
                    <a:lnTo>
                      <a:pt x="16956" y="9537"/>
                    </a:lnTo>
                    <a:lnTo>
                      <a:pt x="17006" y="9103"/>
                    </a:lnTo>
                    <a:lnTo>
                      <a:pt x="17022" y="8670"/>
                    </a:lnTo>
                    <a:lnTo>
                      <a:pt x="17022" y="8236"/>
                    </a:lnTo>
                    <a:lnTo>
                      <a:pt x="16989" y="7803"/>
                    </a:lnTo>
                    <a:lnTo>
                      <a:pt x="16939" y="7369"/>
                    </a:lnTo>
                    <a:lnTo>
                      <a:pt x="16872" y="6953"/>
                    </a:lnTo>
                    <a:lnTo>
                      <a:pt x="16789" y="6536"/>
                    </a:lnTo>
                    <a:lnTo>
                      <a:pt x="16672" y="6119"/>
                    </a:lnTo>
                    <a:lnTo>
                      <a:pt x="16555" y="5719"/>
                    </a:lnTo>
                    <a:lnTo>
                      <a:pt x="16405" y="5335"/>
                    </a:lnTo>
                    <a:lnTo>
                      <a:pt x="16239" y="4952"/>
                    </a:lnTo>
                    <a:lnTo>
                      <a:pt x="16055" y="4585"/>
                    </a:lnTo>
                    <a:lnTo>
                      <a:pt x="15855" y="4218"/>
                    </a:lnTo>
                    <a:lnTo>
                      <a:pt x="15638" y="3868"/>
                    </a:lnTo>
                    <a:lnTo>
                      <a:pt x="15405" y="3535"/>
                    </a:lnTo>
                    <a:lnTo>
                      <a:pt x="15155" y="3201"/>
                    </a:lnTo>
                    <a:lnTo>
                      <a:pt x="14888" y="2885"/>
                    </a:lnTo>
                    <a:lnTo>
                      <a:pt x="14621" y="2585"/>
                    </a:lnTo>
                    <a:lnTo>
                      <a:pt x="14321" y="2301"/>
                    </a:lnTo>
                    <a:lnTo>
                      <a:pt x="14021" y="2034"/>
                    </a:lnTo>
                    <a:lnTo>
                      <a:pt x="13704" y="1768"/>
                    </a:lnTo>
                    <a:lnTo>
                      <a:pt x="13371" y="1534"/>
                    </a:lnTo>
                    <a:lnTo>
                      <a:pt x="13038" y="1301"/>
                    </a:lnTo>
                    <a:lnTo>
                      <a:pt x="12688" y="1101"/>
                    </a:lnTo>
                    <a:lnTo>
                      <a:pt x="12321" y="901"/>
                    </a:lnTo>
                    <a:lnTo>
                      <a:pt x="11937" y="734"/>
                    </a:lnTo>
                    <a:lnTo>
                      <a:pt x="11554" y="567"/>
                    </a:lnTo>
                    <a:lnTo>
                      <a:pt x="11170" y="434"/>
                    </a:lnTo>
                    <a:lnTo>
                      <a:pt x="10770" y="317"/>
                    </a:lnTo>
                    <a:lnTo>
                      <a:pt x="10370" y="217"/>
                    </a:lnTo>
                    <a:lnTo>
                      <a:pt x="9953" y="134"/>
                    </a:lnTo>
                    <a:lnTo>
                      <a:pt x="9520" y="67"/>
                    </a:lnTo>
                    <a:lnTo>
                      <a:pt x="9103" y="34"/>
                    </a:lnTo>
                    <a:lnTo>
                      <a:pt x="86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3"/>
              <p:cNvSpPr/>
              <p:nvPr/>
            </p:nvSpPr>
            <p:spPr>
              <a:xfrm>
                <a:off x="1629150" y="2097050"/>
                <a:ext cx="434325" cy="433925"/>
              </a:xfrm>
              <a:custGeom>
                <a:rect b="b" l="l" r="r" t="t"/>
                <a:pathLst>
                  <a:path extrusionOk="0" h="17357" w="17373">
                    <a:moveTo>
                      <a:pt x="8403" y="1"/>
                    </a:moveTo>
                    <a:lnTo>
                      <a:pt x="7953" y="17"/>
                    </a:lnTo>
                    <a:lnTo>
                      <a:pt x="7520" y="67"/>
                    </a:lnTo>
                    <a:lnTo>
                      <a:pt x="7086" y="134"/>
                    </a:lnTo>
                    <a:lnTo>
                      <a:pt x="6653" y="234"/>
                    </a:lnTo>
                    <a:lnTo>
                      <a:pt x="6236" y="334"/>
                    </a:lnTo>
                    <a:lnTo>
                      <a:pt x="5836" y="467"/>
                    </a:lnTo>
                    <a:lnTo>
                      <a:pt x="5436" y="617"/>
                    </a:lnTo>
                    <a:lnTo>
                      <a:pt x="5052" y="784"/>
                    </a:lnTo>
                    <a:lnTo>
                      <a:pt x="4669" y="984"/>
                    </a:lnTo>
                    <a:lnTo>
                      <a:pt x="4302" y="1184"/>
                    </a:lnTo>
                    <a:lnTo>
                      <a:pt x="3935" y="1401"/>
                    </a:lnTo>
                    <a:lnTo>
                      <a:pt x="3602" y="1634"/>
                    </a:lnTo>
                    <a:lnTo>
                      <a:pt x="3269" y="1885"/>
                    </a:lnTo>
                    <a:lnTo>
                      <a:pt x="2952" y="2168"/>
                    </a:lnTo>
                    <a:lnTo>
                      <a:pt x="2635" y="2451"/>
                    </a:lnTo>
                    <a:lnTo>
                      <a:pt x="2352" y="2735"/>
                    </a:lnTo>
                    <a:lnTo>
                      <a:pt x="2068" y="3052"/>
                    </a:lnTo>
                    <a:lnTo>
                      <a:pt x="1818" y="3368"/>
                    </a:lnTo>
                    <a:lnTo>
                      <a:pt x="1568" y="3718"/>
                    </a:lnTo>
                    <a:lnTo>
                      <a:pt x="1335" y="4052"/>
                    </a:lnTo>
                    <a:lnTo>
                      <a:pt x="1118" y="4419"/>
                    </a:lnTo>
                    <a:lnTo>
                      <a:pt x="918" y="4785"/>
                    </a:lnTo>
                    <a:lnTo>
                      <a:pt x="734" y="5169"/>
                    </a:lnTo>
                    <a:lnTo>
                      <a:pt x="584" y="5552"/>
                    </a:lnTo>
                    <a:lnTo>
                      <a:pt x="434" y="5952"/>
                    </a:lnTo>
                    <a:lnTo>
                      <a:pt x="318" y="6369"/>
                    </a:lnTo>
                    <a:lnTo>
                      <a:pt x="218" y="6786"/>
                    </a:lnTo>
                    <a:lnTo>
                      <a:pt x="134" y="7203"/>
                    </a:lnTo>
                    <a:lnTo>
                      <a:pt x="68" y="7636"/>
                    </a:lnTo>
                    <a:lnTo>
                      <a:pt x="34" y="8070"/>
                    </a:lnTo>
                    <a:lnTo>
                      <a:pt x="1" y="8520"/>
                    </a:lnTo>
                    <a:lnTo>
                      <a:pt x="18" y="8953"/>
                    </a:lnTo>
                    <a:lnTo>
                      <a:pt x="34" y="9404"/>
                    </a:lnTo>
                    <a:lnTo>
                      <a:pt x="84" y="9837"/>
                    </a:lnTo>
                    <a:lnTo>
                      <a:pt x="151" y="10271"/>
                    </a:lnTo>
                    <a:lnTo>
                      <a:pt x="251" y="10704"/>
                    </a:lnTo>
                    <a:lnTo>
                      <a:pt x="351" y="11121"/>
                    </a:lnTo>
                    <a:lnTo>
                      <a:pt x="484" y="11521"/>
                    </a:lnTo>
                    <a:lnTo>
                      <a:pt x="634" y="11921"/>
                    </a:lnTo>
                    <a:lnTo>
                      <a:pt x="801" y="12321"/>
                    </a:lnTo>
                    <a:lnTo>
                      <a:pt x="984" y="12688"/>
                    </a:lnTo>
                    <a:lnTo>
                      <a:pt x="1201" y="13055"/>
                    </a:lnTo>
                    <a:lnTo>
                      <a:pt x="1418" y="13422"/>
                    </a:lnTo>
                    <a:lnTo>
                      <a:pt x="1651" y="13755"/>
                    </a:lnTo>
                    <a:lnTo>
                      <a:pt x="1901" y="14088"/>
                    </a:lnTo>
                    <a:lnTo>
                      <a:pt x="2168" y="14405"/>
                    </a:lnTo>
                    <a:lnTo>
                      <a:pt x="2452" y="14722"/>
                    </a:lnTo>
                    <a:lnTo>
                      <a:pt x="2752" y="15005"/>
                    </a:lnTo>
                    <a:lnTo>
                      <a:pt x="3068" y="15289"/>
                    </a:lnTo>
                    <a:lnTo>
                      <a:pt x="3385" y="15556"/>
                    </a:lnTo>
                    <a:lnTo>
                      <a:pt x="3719" y="15789"/>
                    </a:lnTo>
                    <a:lnTo>
                      <a:pt x="4069" y="16022"/>
                    </a:lnTo>
                    <a:lnTo>
                      <a:pt x="4436" y="16239"/>
                    </a:lnTo>
                    <a:lnTo>
                      <a:pt x="4802" y="16439"/>
                    </a:lnTo>
                    <a:lnTo>
                      <a:pt x="5186" y="16623"/>
                    </a:lnTo>
                    <a:lnTo>
                      <a:pt x="5569" y="16773"/>
                    </a:lnTo>
                    <a:lnTo>
                      <a:pt x="5969" y="16923"/>
                    </a:lnTo>
                    <a:lnTo>
                      <a:pt x="6386" y="17039"/>
                    </a:lnTo>
                    <a:lnTo>
                      <a:pt x="6803" y="17139"/>
                    </a:lnTo>
                    <a:lnTo>
                      <a:pt x="7220" y="17223"/>
                    </a:lnTo>
                    <a:lnTo>
                      <a:pt x="7653" y="17289"/>
                    </a:lnTo>
                    <a:lnTo>
                      <a:pt x="8087" y="17339"/>
                    </a:lnTo>
                    <a:lnTo>
                      <a:pt x="8520" y="17356"/>
                    </a:lnTo>
                    <a:lnTo>
                      <a:pt x="8970" y="17356"/>
                    </a:lnTo>
                    <a:lnTo>
                      <a:pt x="9420" y="17323"/>
                    </a:lnTo>
                    <a:lnTo>
                      <a:pt x="9854" y="17273"/>
                    </a:lnTo>
                    <a:lnTo>
                      <a:pt x="10287" y="17206"/>
                    </a:lnTo>
                    <a:lnTo>
                      <a:pt x="10721" y="17106"/>
                    </a:lnTo>
                    <a:lnTo>
                      <a:pt x="11138" y="17006"/>
                    </a:lnTo>
                    <a:lnTo>
                      <a:pt x="11538" y="16873"/>
                    </a:lnTo>
                    <a:lnTo>
                      <a:pt x="11938" y="16723"/>
                    </a:lnTo>
                    <a:lnTo>
                      <a:pt x="12321" y="16556"/>
                    </a:lnTo>
                    <a:lnTo>
                      <a:pt x="12705" y="16372"/>
                    </a:lnTo>
                    <a:lnTo>
                      <a:pt x="13072" y="16172"/>
                    </a:lnTo>
                    <a:lnTo>
                      <a:pt x="13422" y="15939"/>
                    </a:lnTo>
                    <a:lnTo>
                      <a:pt x="13772" y="15706"/>
                    </a:lnTo>
                    <a:lnTo>
                      <a:pt x="14105" y="15455"/>
                    </a:lnTo>
                    <a:lnTo>
                      <a:pt x="14422" y="15189"/>
                    </a:lnTo>
                    <a:lnTo>
                      <a:pt x="14739" y="14905"/>
                    </a:lnTo>
                    <a:lnTo>
                      <a:pt x="15022" y="14605"/>
                    </a:lnTo>
                    <a:lnTo>
                      <a:pt x="15306" y="14288"/>
                    </a:lnTo>
                    <a:lnTo>
                      <a:pt x="15556" y="13972"/>
                    </a:lnTo>
                    <a:lnTo>
                      <a:pt x="15806" y="13638"/>
                    </a:lnTo>
                    <a:lnTo>
                      <a:pt x="16039" y="13288"/>
                    </a:lnTo>
                    <a:lnTo>
                      <a:pt x="16256" y="12921"/>
                    </a:lnTo>
                    <a:lnTo>
                      <a:pt x="16456" y="12555"/>
                    </a:lnTo>
                    <a:lnTo>
                      <a:pt x="16623" y="12171"/>
                    </a:lnTo>
                    <a:lnTo>
                      <a:pt x="16789" y="11788"/>
                    </a:lnTo>
                    <a:lnTo>
                      <a:pt x="16940" y="11388"/>
                    </a:lnTo>
                    <a:lnTo>
                      <a:pt x="17056" y="10971"/>
                    </a:lnTo>
                    <a:lnTo>
                      <a:pt x="17156" y="10571"/>
                    </a:lnTo>
                    <a:lnTo>
                      <a:pt x="17240" y="10137"/>
                    </a:lnTo>
                    <a:lnTo>
                      <a:pt x="17306" y="9704"/>
                    </a:lnTo>
                    <a:lnTo>
                      <a:pt x="17340" y="9270"/>
                    </a:lnTo>
                    <a:lnTo>
                      <a:pt x="17373" y="8837"/>
                    </a:lnTo>
                    <a:lnTo>
                      <a:pt x="17356" y="8387"/>
                    </a:lnTo>
                    <a:lnTo>
                      <a:pt x="17340" y="7936"/>
                    </a:lnTo>
                    <a:lnTo>
                      <a:pt x="17290" y="7503"/>
                    </a:lnTo>
                    <a:lnTo>
                      <a:pt x="17223" y="7069"/>
                    </a:lnTo>
                    <a:lnTo>
                      <a:pt x="17123" y="6636"/>
                    </a:lnTo>
                    <a:lnTo>
                      <a:pt x="17023" y="6219"/>
                    </a:lnTo>
                    <a:lnTo>
                      <a:pt x="16889" y="5819"/>
                    </a:lnTo>
                    <a:lnTo>
                      <a:pt x="16739" y="5419"/>
                    </a:lnTo>
                    <a:lnTo>
                      <a:pt x="16573" y="5036"/>
                    </a:lnTo>
                    <a:lnTo>
                      <a:pt x="16389" y="4652"/>
                    </a:lnTo>
                    <a:lnTo>
                      <a:pt x="16173" y="4285"/>
                    </a:lnTo>
                    <a:lnTo>
                      <a:pt x="15956" y="3935"/>
                    </a:lnTo>
                    <a:lnTo>
                      <a:pt x="15722" y="3585"/>
                    </a:lnTo>
                    <a:lnTo>
                      <a:pt x="15472" y="3252"/>
                    </a:lnTo>
                    <a:lnTo>
                      <a:pt x="15206" y="2935"/>
                    </a:lnTo>
                    <a:lnTo>
                      <a:pt x="14922" y="2635"/>
                    </a:lnTo>
                    <a:lnTo>
                      <a:pt x="14622" y="2335"/>
                    </a:lnTo>
                    <a:lnTo>
                      <a:pt x="14305" y="2051"/>
                    </a:lnTo>
                    <a:lnTo>
                      <a:pt x="13989" y="1801"/>
                    </a:lnTo>
                    <a:lnTo>
                      <a:pt x="13655" y="1551"/>
                    </a:lnTo>
                    <a:lnTo>
                      <a:pt x="13305" y="1318"/>
                    </a:lnTo>
                    <a:lnTo>
                      <a:pt x="12938" y="1101"/>
                    </a:lnTo>
                    <a:lnTo>
                      <a:pt x="12571" y="901"/>
                    </a:lnTo>
                    <a:lnTo>
                      <a:pt x="12188" y="734"/>
                    </a:lnTo>
                    <a:lnTo>
                      <a:pt x="11805" y="567"/>
                    </a:lnTo>
                    <a:lnTo>
                      <a:pt x="11404" y="417"/>
                    </a:lnTo>
                    <a:lnTo>
                      <a:pt x="10988" y="301"/>
                    </a:lnTo>
                    <a:lnTo>
                      <a:pt x="10571" y="201"/>
                    </a:lnTo>
                    <a:lnTo>
                      <a:pt x="10154" y="117"/>
                    </a:lnTo>
                    <a:lnTo>
                      <a:pt x="9721" y="51"/>
                    </a:lnTo>
                    <a:lnTo>
                      <a:pt x="9287" y="17"/>
                    </a:lnTo>
                    <a:lnTo>
                      <a:pt x="885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3"/>
              <p:cNvSpPr/>
              <p:nvPr/>
            </p:nvSpPr>
            <p:spPr>
              <a:xfrm>
                <a:off x="1109400" y="2372150"/>
                <a:ext cx="947425" cy="949075"/>
              </a:xfrm>
              <a:custGeom>
                <a:rect b="b" l="l" r="r" t="t"/>
                <a:pathLst>
                  <a:path extrusionOk="0" h="37963" w="37897">
                    <a:moveTo>
                      <a:pt x="16856" y="0"/>
                    </a:moveTo>
                    <a:lnTo>
                      <a:pt x="16256" y="33"/>
                    </a:lnTo>
                    <a:lnTo>
                      <a:pt x="15673" y="67"/>
                    </a:lnTo>
                    <a:lnTo>
                      <a:pt x="15106" y="133"/>
                    </a:lnTo>
                    <a:lnTo>
                      <a:pt x="14522" y="217"/>
                    </a:lnTo>
                    <a:lnTo>
                      <a:pt x="13955" y="317"/>
                    </a:lnTo>
                    <a:lnTo>
                      <a:pt x="13389" y="450"/>
                    </a:lnTo>
                    <a:lnTo>
                      <a:pt x="12838" y="600"/>
                    </a:lnTo>
                    <a:lnTo>
                      <a:pt x="12288" y="784"/>
                    </a:lnTo>
                    <a:lnTo>
                      <a:pt x="11738" y="984"/>
                    </a:lnTo>
                    <a:lnTo>
                      <a:pt x="11188" y="1200"/>
                    </a:lnTo>
                    <a:lnTo>
                      <a:pt x="10654" y="1467"/>
                    </a:lnTo>
                    <a:lnTo>
                      <a:pt x="10121" y="1751"/>
                    </a:lnTo>
                    <a:lnTo>
                      <a:pt x="9587" y="2051"/>
                    </a:lnTo>
                    <a:lnTo>
                      <a:pt x="9070" y="2401"/>
                    </a:lnTo>
                    <a:lnTo>
                      <a:pt x="8554" y="2768"/>
                    </a:lnTo>
                    <a:lnTo>
                      <a:pt x="8053" y="3168"/>
                    </a:lnTo>
                    <a:lnTo>
                      <a:pt x="7537" y="3601"/>
                    </a:lnTo>
                    <a:lnTo>
                      <a:pt x="7037" y="4068"/>
                    </a:lnTo>
                    <a:lnTo>
                      <a:pt x="6553" y="4568"/>
                    </a:lnTo>
                    <a:lnTo>
                      <a:pt x="6053" y="5102"/>
                    </a:lnTo>
                    <a:lnTo>
                      <a:pt x="5586" y="5669"/>
                    </a:lnTo>
                    <a:lnTo>
                      <a:pt x="5103" y="6285"/>
                    </a:lnTo>
                    <a:lnTo>
                      <a:pt x="4636" y="6919"/>
                    </a:lnTo>
                    <a:lnTo>
                      <a:pt x="4169" y="7602"/>
                    </a:lnTo>
                    <a:lnTo>
                      <a:pt x="3702" y="8319"/>
                    </a:lnTo>
                    <a:lnTo>
                      <a:pt x="3252" y="9086"/>
                    </a:lnTo>
                    <a:lnTo>
                      <a:pt x="2802" y="9887"/>
                    </a:lnTo>
                    <a:lnTo>
                      <a:pt x="2368" y="10720"/>
                    </a:lnTo>
                    <a:lnTo>
                      <a:pt x="1935" y="11604"/>
                    </a:lnTo>
                    <a:lnTo>
                      <a:pt x="1718" y="12071"/>
                    </a:lnTo>
                    <a:lnTo>
                      <a:pt x="1518" y="12521"/>
                    </a:lnTo>
                    <a:lnTo>
                      <a:pt x="1335" y="12988"/>
                    </a:lnTo>
                    <a:lnTo>
                      <a:pt x="1168" y="13454"/>
                    </a:lnTo>
                    <a:lnTo>
                      <a:pt x="1001" y="13921"/>
                    </a:lnTo>
                    <a:lnTo>
                      <a:pt x="851" y="14388"/>
                    </a:lnTo>
                    <a:lnTo>
                      <a:pt x="718" y="14871"/>
                    </a:lnTo>
                    <a:lnTo>
                      <a:pt x="584" y="15338"/>
                    </a:lnTo>
                    <a:lnTo>
                      <a:pt x="484" y="15822"/>
                    </a:lnTo>
                    <a:lnTo>
                      <a:pt x="384" y="16305"/>
                    </a:lnTo>
                    <a:lnTo>
                      <a:pt x="284" y="16789"/>
                    </a:lnTo>
                    <a:lnTo>
                      <a:pt x="218" y="17272"/>
                    </a:lnTo>
                    <a:lnTo>
                      <a:pt x="151" y="17756"/>
                    </a:lnTo>
                    <a:lnTo>
                      <a:pt x="101" y="18239"/>
                    </a:lnTo>
                    <a:lnTo>
                      <a:pt x="51" y="18723"/>
                    </a:lnTo>
                    <a:lnTo>
                      <a:pt x="18" y="19206"/>
                    </a:lnTo>
                    <a:lnTo>
                      <a:pt x="1" y="19690"/>
                    </a:lnTo>
                    <a:lnTo>
                      <a:pt x="1" y="20173"/>
                    </a:lnTo>
                    <a:lnTo>
                      <a:pt x="1" y="20657"/>
                    </a:lnTo>
                    <a:lnTo>
                      <a:pt x="18" y="21140"/>
                    </a:lnTo>
                    <a:lnTo>
                      <a:pt x="34" y="21624"/>
                    </a:lnTo>
                    <a:lnTo>
                      <a:pt x="68" y="22090"/>
                    </a:lnTo>
                    <a:lnTo>
                      <a:pt x="118" y="22574"/>
                    </a:lnTo>
                    <a:lnTo>
                      <a:pt x="184" y="23057"/>
                    </a:lnTo>
                    <a:lnTo>
                      <a:pt x="251" y="23524"/>
                    </a:lnTo>
                    <a:lnTo>
                      <a:pt x="334" y="23991"/>
                    </a:lnTo>
                    <a:lnTo>
                      <a:pt x="434" y="24458"/>
                    </a:lnTo>
                    <a:lnTo>
                      <a:pt x="534" y="24925"/>
                    </a:lnTo>
                    <a:lnTo>
                      <a:pt x="651" y="25375"/>
                    </a:lnTo>
                    <a:lnTo>
                      <a:pt x="768" y="25842"/>
                    </a:lnTo>
                    <a:lnTo>
                      <a:pt x="901" y="26292"/>
                    </a:lnTo>
                    <a:lnTo>
                      <a:pt x="1051" y="26742"/>
                    </a:lnTo>
                    <a:lnTo>
                      <a:pt x="1201" y="27175"/>
                    </a:lnTo>
                    <a:lnTo>
                      <a:pt x="1368" y="27626"/>
                    </a:lnTo>
                    <a:lnTo>
                      <a:pt x="1551" y="28042"/>
                    </a:lnTo>
                    <a:lnTo>
                      <a:pt x="1735" y="28476"/>
                    </a:lnTo>
                    <a:lnTo>
                      <a:pt x="1935" y="28893"/>
                    </a:lnTo>
                    <a:lnTo>
                      <a:pt x="2135" y="29309"/>
                    </a:lnTo>
                    <a:lnTo>
                      <a:pt x="2368" y="29726"/>
                    </a:lnTo>
                    <a:lnTo>
                      <a:pt x="2585" y="30126"/>
                    </a:lnTo>
                    <a:lnTo>
                      <a:pt x="2819" y="30510"/>
                    </a:lnTo>
                    <a:lnTo>
                      <a:pt x="3069" y="30910"/>
                    </a:lnTo>
                    <a:lnTo>
                      <a:pt x="3335" y="31277"/>
                    </a:lnTo>
                    <a:lnTo>
                      <a:pt x="3602" y="31660"/>
                    </a:lnTo>
                    <a:lnTo>
                      <a:pt x="3869" y="32027"/>
                    </a:lnTo>
                    <a:lnTo>
                      <a:pt x="4169" y="32377"/>
                    </a:lnTo>
                    <a:lnTo>
                      <a:pt x="4452" y="32727"/>
                    </a:lnTo>
                    <a:lnTo>
                      <a:pt x="4769" y="33061"/>
                    </a:lnTo>
                    <a:lnTo>
                      <a:pt x="5086" y="33394"/>
                    </a:lnTo>
                    <a:lnTo>
                      <a:pt x="5403" y="33711"/>
                    </a:lnTo>
                    <a:lnTo>
                      <a:pt x="5736" y="34011"/>
                    </a:lnTo>
                    <a:lnTo>
                      <a:pt x="6086" y="34311"/>
                    </a:lnTo>
                    <a:lnTo>
                      <a:pt x="6436" y="34611"/>
                    </a:lnTo>
                    <a:lnTo>
                      <a:pt x="6803" y="34895"/>
                    </a:lnTo>
                    <a:lnTo>
                      <a:pt x="7170" y="35161"/>
                    </a:lnTo>
                    <a:lnTo>
                      <a:pt x="7553" y="35411"/>
                    </a:lnTo>
                    <a:lnTo>
                      <a:pt x="7937" y="35661"/>
                    </a:lnTo>
                    <a:lnTo>
                      <a:pt x="8337" y="35895"/>
                    </a:lnTo>
                    <a:lnTo>
                      <a:pt x="8754" y="36112"/>
                    </a:lnTo>
                    <a:lnTo>
                      <a:pt x="9171" y="36312"/>
                    </a:lnTo>
                    <a:lnTo>
                      <a:pt x="9587" y="36512"/>
                    </a:lnTo>
                    <a:lnTo>
                      <a:pt x="10021" y="36695"/>
                    </a:lnTo>
                    <a:lnTo>
                      <a:pt x="10471" y="36862"/>
                    </a:lnTo>
                    <a:lnTo>
                      <a:pt x="10921" y="37029"/>
                    </a:lnTo>
                    <a:lnTo>
                      <a:pt x="11388" y="37179"/>
                    </a:lnTo>
                    <a:lnTo>
                      <a:pt x="11871" y="37312"/>
                    </a:lnTo>
                    <a:lnTo>
                      <a:pt x="12355" y="37429"/>
                    </a:lnTo>
                    <a:lnTo>
                      <a:pt x="12838" y="37545"/>
                    </a:lnTo>
                    <a:lnTo>
                      <a:pt x="13338" y="37629"/>
                    </a:lnTo>
                    <a:lnTo>
                      <a:pt x="13839" y="37712"/>
                    </a:lnTo>
                    <a:lnTo>
                      <a:pt x="14339" y="37795"/>
                    </a:lnTo>
                    <a:lnTo>
                      <a:pt x="14839" y="37845"/>
                    </a:lnTo>
                    <a:lnTo>
                      <a:pt x="15356" y="37895"/>
                    </a:lnTo>
                    <a:lnTo>
                      <a:pt x="15873" y="37929"/>
                    </a:lnTo>
                    <a:lnTo>
                      <a:pt x="16389" y="37962"/>
                    </a:lnTo>
                    <a:lnTo>
                      <a:pt x="17940" y="37962"/>
                    </a:lnTo>
                    <a:lnTo>
                      <a:pt x="18473" y="37929"/>
                    </a:lnTo>
                    <a:lnTo>
                      <a:pt x="18990" y="37895"/>
                    </a:lnTo>
                    <a:lnTo>
                      <a:pt x="19524" y="37862"/>
                    </a:lnTo>
                    <a:lnTo>
                      <a:pt x="20041" y="37795"/>
                    </a:lnTo>
                    <a:lnTo>
                      <a:pt x="20557" y="37729"/>
                    </a:lnTo>
                    <a:lnTo>
                      <a:pt x="21091" y="37662"/>
                    </a:lnTo>
                    <a:lnTo>
                      <a:pt x="21608" y="37579"/>
                    </a:lnTo>
                    <a:lnTo>
                      <a:pt x="22125" y="37479"/>
                    </a:lnTo>
                    <a:lnTo>
                      <a:pt x="22641" y="37362"/>
                    </a:lnTo>
                    <a:lnTo>
                      <a:pt x="23158" y="37245"/>
                    </a:lnTo>
                    <a:lnTo>
                      <a:pt x="24175" y="36995"/>
                    </a:lnTo>
                    <a:lnTo>
                      <a:pt x="25192" y="36695"/>
                    </a:lnTo>
                    <a:lnTo>
                      <a:pt x="26176" y="36362"/>
                    </a:lnTo>
                    <a:lnTo>
                      <a:pt x="27160" y="35995"/>
                    </a:lnTo>
                    <a:lnTo>
                      <a:pt x="27626" y="35795"/>
                    </a:lnTo>
                    <a:lnTo>
                      <a:pt x="28110" y="35578"/>
                    </a:lnTo>
                    <a:lnTo>
                      <a:pt x="28560" y="35378"/>
                    </a:lnTo>
                    <a:lnTo>
                      <a:pt x="29027" y="35145"/>
                    </a:lnTo>
                    <a:lnTo>
                      <a:pt x="29477" y="34911"/>
                    </a:lnTo>
                    <a:lnTo>
                      <a:pt x="29910" y="34678"/>
                    </a:lnTo>
                    <a:lnTo>
                      <a:pt x="30344" y="34428"/>
                    </a:lnTo>
                    <a:lnTo>
                      <a:pt x="30777" y="34178"/>
                    </a:lnTo>
                    <a:lnTo>
                      <a:pt x="31194" y="33928"/>
                    </a:lnTo>
                    <a:lnTo>
                      <a:pt x="31611" y="33661"/>
                    </a:lnTo>
                    <a:lnTo>
                      <a:pt x="31994" y="33377"/>
                    </a:lnTo>
                    <a:lnTo>
                      <a:pt x="32394" y="33094"/>
                    </a:lnTo>
                    <a:lnTo>
                      <a:pt x="32761" y="32811"/>
                    </a:lnTo>
                    <a:lnTo>
                      <a:pt x="33128" y="32527"/>
                    </a:lnTo>
                    <a:lnTo>
                      <a:pt x="33495" y="32227"/>
                    </a:lnTo>
                    <a:lnTo>
                      <a:pt x="33828" y="31910"/>
                    </a:lnTo>
                    <a:lnTo>
                      <a:pt x="34162" y="31593"/>
                    </a:lnTo>
                    <a:lnTo>
                      <a:pt x="34495" y="31277"/>
                    </a:lnTo>
                    <a:lnTo>
                      <a:pt x="34795" y="30960"/>
                    </a:lnTo>
                    <a:lnTo>
                      <a:pt x="35095" y="30626"/>
                    </a:lnTo>
                    <a:lnTo>
                      <a:pt x="35379" y="30293"/>
                    </a:lnTo>
                    <a:lnTo>
                      <a:pt x="35646" y="29960"/>
                    </a:lnTo>
                    <a:lnTo>
                      <a:pt x="35896" y="29609"/>
                    </a:lnTo>
                    <a:lnTo>
                      <a:pt x="36129" y="29259"/>
                    </a:lnTo>
                    <a:lnTo>
                      <a:pt x="36362" y="28909"/>
                    </a:lnTo>
                    <a:lnTo>
                      <a:pt x="36562" y="28542"/>
                    </a:lnTo>
                    <a:lnTo>
                      <a:pt x="36763" y="28176"/>
                    </a:lnTo>
                    <a:lnTo>
                      <a:pt x="36929" y="27809"/>
                    </a:lnTo>
                    <a:lnTo>
                      <a:pt x="37096" y="27442"/>
                    </a:lnTo>
                    <a:lnTo>
                      <a:pt x="37229" y="27059"/>
                    </a:lnTo>
                    <a:lnTo>
                      <a:pt x="37363" y="26675"/>
                    </a:lnTo>
                    <a:lnTo>
                      <a:pt x="37463" y="26292"/>
                    </a:lnTo>
                    <a:lnTo>
                      <a:pt x="37613" y="25708"/>
                    </a:lnTo>
                    <a:lnTo>
                      <a:pt x="37713" y="25158"/>
                    </a:lnTo>
                    <a:lnTo>
                      <a:pt x="37796" y="24608"/>
                    </a:lnTo>
                    <a:lnTo>
                      <a:pt x="37846" y="24074"/>
                    </a:lnTo>
                    <a:lnTo>
                      <a:pt x="37880" y="23558"/>
                    </a:lnTo>
                    <a:lnTo>
                      <a:pt x="37896" y="23074"/>
                    </a:lnTo>
                    <a:lnTo>
                      <a:pt x="37880" y="22591"/>
                    </a:lnTo>
                    <a:lnTo>
                      <a:pt x="37846" y="22124"/>
                    </a:lnTo>
                    <a:lnTo>
                      <a:pt x="37796" y="21690"/>
                    </a:lnTo>
                    <a:lnTo>
                      <a:pt x="37730" y="21257"/>
                    </a:lnTo>
                    <a:lnTo>
                      <a:pt x="37646" y="20840"/>
                    </a:lnTo>
                    <a:lnTo>
                      <a:pt x="37563" y="20457"/>
                    </a:lnTo>
                    <a:lnTo>
                      <a:pt x="37446" y="20073"/>
                    </a:lnTo>
                    <a:lnTo>
                      <a:pt x="37313" y="19706"/>
                    </a:lnTo>
                    <a:lnTo>
                      <a:pt x="37179" y="19340"/>
                    </a:lnTo>
                    <a:lnTo>
                      <a:pt x="37046" y="19006"/>
                    </a:lnTo>
                    <a:lnTo>
                      <a:pt x="36896" y="18689"/>
                    </a:lnTo>
                    <a:lnTo>
                      <a:pt x="36729" y="18373"/>
                    </a:lnTo>
                    <a:lnTo>
                      <a:pt x="36579" y="18072"/>
                    </a:lnTo>
                    <a:lnTo>
                      <a:pt x="36412" y="17789"/>
                    </a:lnTo>
                    <a:lnTo>
                      <a:pt x="36062" y="17272"/>
                    </a:lnTo>
                    <a:lnTo>
                      <a:pt x="35729" y="16789"/>
                    </a:lnTo>
                    <a:lnTo>
                      <a:pt x="35395" y="16355"/>
                    </a:lnTo>
                    <a:lnTo>
                      <a:pt x="35095" y="15972"/>
                    </a:lnTo>
                    <a:lnTo>
                      <a:pt x="34829" y="15622"/>
                    </a:lnTo>
                    <a:lnTo>
                      <a:pt x="34595" y="15322"/>
                    </a:lnTo>
                    <a:lnTo>
                      <a:pt x="34495" y="15155"/>
                    </a:lnTo>
                    <a:lnTo>
                      <a:pt x="34378" y="14921"/>
                    </a:lnTo>
                    <a:lnTo>
                      <a:pt x="34262" y="14621"/>
                    </a:lnTo>
                    <a:lnTo>
                      <a:pt x="34145" y="14271"/>
                    </a:lnTo>
                    <a:lnTo>
                      <a:pt x="33845" y="13438"/>
                    </a:lnTo>
                    <a:lnTo>
                      <a:pt x="33495" y="12421"/>
                    </a:lnTo>
                    <a:lnTo>
                      <a:pt x="33295" y="11871"/>
                    </a:lnTo>
                    <a:lnTo>
                      <a:pt x="33078" y="11287"/>
                    </a:lnTo>
                    <a:lnTo>
                      <a:pt x="32828" y="10687"/>
                    </a:lnTo>
                    <a:lnTo>
                      <a:pt x="32545" y="10053"/>
                    </a:lnTo>
                    <a:lnTo>
                      <a:pt x="32244" y="9420"/>
                    </a:lnTo>
                    <a:lnTo>
                      <a:pt x="31928" y="8753"/>
                    </a:lnTo>
                    <a:lnTo>
                      <a:pt x="31561" y="8103"/>
                    </a:lnTo>
                    <a:lnTo>
                      <a:pt x="31161" y="7436"/>
                    </a:lnTo>
                    <a:lnTo>
                      <a:pt x="30727" y="6786"/>
                    </a:lnTo>
                    <a:lnTo>
                      <a:pt x="30260" y="6119"/>
                    </a:lnTo>
                    <a:lnTo>
                      <a:pt x="30010" y="5802"/>
                    </a:lnTo>
                    <a:lnTo>
                      <a:pt x="29760" y="5485"/>
                    </a:lnTo>
                    <a:lnTo>
                      <a:pt x="29494" y="5168"/>
                    </a:lnTo>
                    <a:lnTo>
                      <a:pt x="29210" y="4852"/>
                    </a:lnTo>
                    <a:lnTo>
                      <a:pt x="28910" y="4552"/>
                    </a:lnTo>
                    <a:lnTo>
                      <a:pt x="28610" y="4251"/>
                    </a:lnTo>
                    <a:lnTo>
                      <a:pt x="28293" y="3951"/>
                    </a:lnTo>
                    <a:lnTo>
                      <a:pt x="27976" y="3651"/>
                    </a:lnTo>
                    <a:lnTo>
                      <a:pt x="27643" y="3368"/>
                    </a:lnTo>
                    <a:lnTo>
                      <a:pt x="27293" y="3101"/>
                    </a:lnTo>
                    <a:lnTo>
                      <a:pt x="26926" y="2834"/>
                    </a:lnTo>
                    <a:lnTo>
                      <a:pt x="26559" y="2568"/>
                    </a:lnTo>
                    <a:lnTo>
                      <a:pt x="26159" y="2317"/>
                    </a:lnTo>
                    <a:lnTo>
                      <a:pt x="25759" y="2084"/>
                    </a:lnTo>
                    <a:lnTo>
                      <a:pt x="25359" y="1851"/>
                    </a:lnTo>
                    <a:lnTo>
                      <a:pt x="24925" y="1634"/>
                    </a:lnTo>
                    <a:lnTo>
                      <a:pt x="24492" y="1434"/>
                    </a:lnTo>
                    <a:lnTo>
                      <a:pt x="24025" y="1234"/>
                    </a:lnTo>
                    <a:lnTo>
                      <a:pt x="23558" y="1050"/>
                    </a:lnTo>
                    <a:lnTo>
                      <a:pt x="23075" y="884"/>
                    </a:lnTo>
                    <a:lnTo>
                      <a:pt x="22575" y="717"/>
                    </a:lnTo>
                    <a:lnTo>
                      <a:pt x="22058" y="584"/>
                    </a:lnTo>
                    <a:lnTo>
                      <a:pt x="21541" y="450"/>
                    </a:lnTo>
                    <a:lnTo>
                      <a:pt x="20991" y="334"/>
                    </a:lnTo>
                    <a:lnTo>
                      <a:pt x="20424" y="233"/>
                    </a:lnTo>
                    <a:lnTo>
                      <a:pt x="19857" y="150"/>
                    </a:lnTo>
                    <a:lnTo>
                      <a:pt x="19257" y="83"/>
                    </a:lnTo>
                    <a:lnTo>
                      <a:pt x="18657" y="50"/>
                    </a:lnTo>
                    <a:lnTo>
                      <a:pt x="18040" y="17"/>
                    </a:lnTo>
                    <a:lnTo>
                      <a:pt x="17440" y="0"/>
                    </a:lnTo>
                    <a:close/>
                  </a:path>
                </a:pathLst>
              </a:custGeom>
              <a:solidFill>
                <a:srgbClr val="FCB8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3"/>
              <p:cNvSpPr/>
              <p:nvPr/>
            </p:nvSpPr>
            <p:spPr>
              <a:xfrm>
                <a:off x="1470775" y="2445500"/>
                <a:ext cx="150900" cy="98375"/>
              </a:xfrm>
              <a:custGeom>
                <a:rect b="b" l="l" r="r" t="t"/>
                <a:pathLst>
                  <a:path extrusionOk="0" h="3935" w="6036">
                    <a:moveTo>
                      <a:pt x="1868" y="517"/>
                    </a:moveTo>
                    <a:lnTo>
                      <a:pt x="1901" y="534"/>
                    </a:lnTo>
                    <a:lnTo>
                      <a:pt x="1951" y="551"/>
                    </a:lnTo>
                    <a:lnTo>
                      <a:pt x="2018" y="601"/>
                    </a:lnTo>
                    <a:lnTo>
                      <a:pt x="2068" y="651"/>
                    </a:lnTo>
                    <a:lnTo>
                      <a:pt x="2168" y="817"/>
                    </a:lnTo>
                    <a:lnTo>
                      <a:pt x="2218" y="917"/>
                    </a:lnTo>
                    <a:lnTo>
                      <a:pt x="2251" y="1017"/>
                    </a:lnTo>
                    <a:lnTo>
                      <a:pt x="2318" y="1234"/>
                    </a:lnTo>
                    <a:lnTo>
                      <a:pt x="2351" y="1451"/>
                    </a:lnTo>
                    <a:lnTo>
                      <a:pt x="2385" y="1668"/>
                    </a:lnTo>
                    <a:lnTo>
                      <a:pt x="2401" y="1901"/>
                    </a:lnTo>
                    <a:lnTo>
                      <a:pt x="2401" y="2118"/>
                    </a:lnTo>
                    <a:lnTo>
                      <a:pt x="2368" y="2351"/>
                    </a:lnTo>
                    <a:lnTo>
                      <a:pt x="2337" y="2553"/>
                    </a:lnTo>
                    <a:lnTo>
                      <a:pt x="2318" y="2534"/>
                    </a:lnTo>
                    <a:lnTo>
                      <a:pt x="2185" y="2368"/>
                    </a:lnTo>
                    <a:lnTo>
                      <a:pt x="2051" y="2184"/>
                    </a:lnTo>
                    <a:lnTo>
                      <a:pt x="1934" y="1984"/>
                    </a:lnTo>
                    <a:lnTo>
                      <a:pt x="1834" y="1784"/>
                    </a:lnTo>
                    <a:lnTo>
                      <a:pt x="1751" y="1568"/>
                    </a:lnTo>
                    <a:lnTo>
                      <a:pt x="1684" y="1367"/>
                    </a:lnTo>
                    <a:lnTo>
                      <a:pt x="1634" y="1151"/>
                    </a:lnTo>
                    <a:lnTo>
                      <a:pt x="1618" y="951"/>
                    </a:lnTo>
                    <a:lnTo>
                      <a:pt x="1618" y="851"/>
                    </a:lnTo>
                    <a:lnTo>
                      <a:pt x="1634" y="767"/>
                    </a:lnTo>
                    <a:lnTo>
                      <a:pt x="1651" y="701"/>
                    </a:lnTo>
                    <a:lnTo>
                      <a:pt x="1684" y="634"/>
                    </a:lnTo>
                    <a:lnTo>
                      <a:pt x="1718" y="584"/>
                    </a:lnTo>
                    <a:lnTo>
                      <a:pt x="1751" y="551"/>
                    </a:lnTo>
                    <a:lnTo>
                      <a:pt x="1801" y="534"/>
                    </a:lnTo>
                    <a:lnTo>
                      <a:pt x="1868" y="517"/>
                    </a:lnTo>
                    <a:close/>
                    <a:moveTo>
                      <a:pt x="1768" y="0"/>
                    </a:moveTo>
                    <a:lnTo>
                      <a:pt x="1684" y="17"/>
                    </a:lnTo>
                    <a:lnTo>
                      <a:pt x="1584" y="50"/>
                    </a:lnTo>
                    <a:lnTo>
                      <a:pt x="1501" y="100"/>
                    </a:lnTo>
                    <a:lnTo>
                      <a:pt x="1418" y="150"/>
                    </a:lnTo>
                    <a:lnTo>
                      <a:pt x="1351" y="200"/>
                    </a:lnTo>
                    <a:lnTo>
                      <a:pt x="1284" y="267"/>
                    </a:lnTo>
                    <a:lnTo>
                      <a:pt x="1234" y="350"/>
                    </a:lnTo>
                    <a:lnTo>
                      <a:pt x="1151" y="501"/>
                    </a:lnTo>
                    <a:lnTo>
                      <a:pt x="1118" y="667"/>
                    </a:lnTo>
                    <a:lnTo>
                      <a:pt x="1084" y="817"/>
                    </a:lnTo>
                    <a:lnTo>
                      <a:pt x="1084" y="967"/>
                    </a:lnTo>
                    <a:lnTo>
                      <a:pt x="1118" y="1234"/>
                    </a:lnTo>
                    <a:lnTo>
                      <a:pt x="1184" y="1501"/>
                    </a:lnTo>
                    <a:lnTo>
                      <a:pt x="1268" y="1768"/>
                    </a:lnTo>
                    <a:lnTo>
                      <a:pt x="1368" y="2001"/>
                    </a:lnTo>
                    <a:lnTo>
                      <a:pt x="1484" y="2234"/>
                    </a:lnTo>
                    <a:lnTo>
                      <a:pt x="1634" y="2451"/>
                    </a:lnTo>
                    <a:lnTo>
                      <a:pt x="1784" y="2668"/>
                    </a:lnTo>
                    <a:lnTo>
                      <a:pt x="1951" y="2868"/>
                    </a:lnTo>
                    <a:lnTo>
                      <a:pt x="2118" y="3068"/>
                    </a:lnTo>
                    <a:lnTo>
                      <a:pt x="2151" y="3096"/>
                    </a:lnTo>
                    <a:lnTo>
                      <a:pt x="2118" y="3151"/>
                    </a:lnTo>
                    <a:lnTo>
                      <a:pt x="2051" y="3235"/>
                    </a:lnTo>
                    <a:lnTo>
                      <a:pt x="1984" y="3318"/>
                    </a:lnTo>
                    <a:lnTo>
                      <a:pt x="1918" y="3368"/>
                    </a:lnTo>
                    <a:lnTo>
                      <a:pt x="1834" y="3418"/>
                    </a:lnTo>
                    <a:lnTo>
                      <a:pt x="1751" y="3468"/>
                    </a:lnTo>
                    <a:lnTo>
                      <a:pt x="1668" y="3501"/>
                    </a:lnTo>
                    <a:lnTo>
                      <a:pt x="1568" y="3518"/>
                    </a:lnTo>
                    <a:lnTo>
                      <a:pt x="1468" y="3535"/>
                    </a:lnTo>
                    <a:lnTo>
                      <a:pt x="1351" y="3535"/>
                    </a:lnTo>
                    <a:lnTo>
                      <a:pt x="1251" y="3518"/>
                    </a:lnTo>
                    <a:lnTo>
                      <a:pt x="1168" y="3501"/>
                    </a:lnTo>
                    <a:lnTo>
                      <a:pt x="1068" y="3468"/>
                    </a:lnTo>
                    <a:lnTo>
                      <a:pt x="984" y="3435"/>
                    </a:lnTo>
                    <a:lnTo>
                      <a:pt x="901" y="3368"/>
                    </a:lnTo>
                    <a:lnTo>
                      <a:pt x="817" y="3301"/>
                    </a:lnTo>
                    <a:lnTo>
                      <a:pt x="751" y="3235"/>
                    </a:lnTo>
                    <a:lnTo>
                      <a:pt x="617" y="3068"/>
                    </a:lnTo>
                    <a:lnTo>
                      <a:pt x="501" y="2868"/>
                    </a:lnTo>
                    <a:lnTo>
                      <a:pt x="417" y="2668"/>
                    </a:lnTo>
                    <a:lnTo>
                      <a:pt x="351" y="2434"/>
                    </a:lnTo>
                    <a:lnTo>
                      <a:pt x="284" y="2218"/>
                    </a:lnTo>
                    <a:lnTo>
                      <a:pt x="251" y="1984"/>
                    </a:lnTo>
                    <a:lnTo>
                      <a:pt x="234" y="1934"/>
                    </a:lnTo>
                    <a:lnTo>
                      <a:pt x="201" y="1901"/>
                    </a:lnTo>
                    <a:lnTo>
                      <a:pt x="167" y="1868"/>
                    </a:lnTo>
                    <a:lnTo>
                      <a:pt x="117" y="1868"/>
                    </a:lnTo>
                    <a:lnTo>
                      <a:pt x="67" y="1884"/>
                    </a:lnTo>
                    <a:lnTo>
                      <a:pt x="17" y="1918"/>
                    </a:lnTo>
                    <a:lnTo>
                      <a:pt x="1" y="1951"/>
                    </a:lnTo>
                    <a:lnTo>
                      <a:pt x="1" y="2001"/>
                    </a:lnTo>
                    <a:lnTo>
                      <a:pt x="17" y="2251"/>
                    </a:lnTo>
                    <a:lnTo>
                      <a:pt x="67" y="2518"/>
                    </a:lnTo>
                    <a:lnTo>
                      <a:pt x="134" y="2751"/>
                    </a:lnTo>
                    <a:lnTo>
                      <a:pt x="217" y="3001"/>
                    </a:lnTo>
                    <a:lnTo>
                      <a:pt x="317" y="3235"/>
                    </a:lnTo>
                    <a:lnTo>
                      <a:pt x="401" y="3351"/>
                    </a:lnTo>
                    <a:lnTo>
                      <a:pt x="484" y="3468"/>
                    </a:lnTo>
                    <a:lnTo>
                      <a:pt x="567" y="3568"/>
                    </a:lnTo>
                    <a:lnTo>
                      <a:pt x="667" y="3668"/>
                    </a:lnTo>
                    <a:lnTo>
                      <a:pt x="784" y="3752"/>
                    </a:lnTo>
                    <a:lnTo>
                      <a:pt x="917" y="3835"/>
                    </a:lnTo>
                    <a:lnTo>
                      <a:pt x="1051" y="3885"/>
                    </a:lnTo>
                    <a:lnTo>
                      <a:pt x="1184" y="3918"/>
                    </a:lnTo>
                    <a:lnTo>
                      <a:pt x="1484" y="3935"/>
                    </a:lnTo>
                    <a:lnTo>
                      <a:pt x="1751" y="3902"/>
                    </a:lnTo>
                    <a:lnTo>
                      <a:pt x="1901" y="3868"/>
                    </a:lnTo>
                    <a:lnTo>
                      <a:pt x="2034" y="3802"/>
                    </a:lnTo>
                    <a:lnTo>
                      <a:pt x="2168" y="3718"/>
                    </a:lnTo>
                    <a:lnTo>
                      <a:pt x="2285" y="3635"/>
                    </a:lnTo>
                    <a:lnTo>
                      <a:pt x="2385" y="3535"/>
                    </a:lnTo>
                    <a:lnTo>
                      <a:pt x="2485" y="3418"/>
                    </a:lnTo>
                    <a:lnTo>
                      <a:pt x="2507" y="3380"/>
                    </a:lnTo>
                    <a:lnTo>
                      <a:pt x="2535" y="3401"/>
                    </a:lnTo>
                    <a:lnTo>
                      <a:pt x="2751" y="3551"/>
                    </a:lnTo>
                    <a:lnTo>
                      <a:pt x="3001" y="3668"/>
                    </a:lnTo>
                    <a:lnTo>
                      <a:pt x="3252" y="3752"/>
                    </a:lnTo>
                    <a:lnTo>
                      <a:pt x="3518" y="3818"/>
                    </a:lnTo>
                    <a:lnTo>
                      <a:pt x="3785" y="3852"/>
                    </a:lnTo>
                    <a:lnTo>
                      <a:pt x="4068" y="3852"/>
                    </a:lnTo>
                    <a:lnTo>
                      <a:pt x="4319" y="3802"/>
                    </a:lnTo>
                    <a:lnTo>
                      <a:pt x="4452" y="3785"/>
                    </a:lnTo>
                    <a:lnTo>
                      <a:pt x="4585" y="3752"/>
                    </a:lnTo>
                    <a:lnTo>
                      <a:pt x="4835" y="3652"/>
                    </a:lnTo>
                    <a:lnTo>
                      <a:pt x="5085" y="3535"/>
                    </a:lnTo>
                    <a:lnTo>
                      <a:pt x="5302" y="3368"/>
                    </a:lnTo>
                    <a:lnTo>
                      <a:pt x="5402" y="3268"/>
                    </a:lnTo>
                    <a:lnTo>
                      <a:pt x="5502" y="3185"/>
                    </a:lnTo>
                    <a:lnTo>
                      <a:pt x="5586" y="3068"/>
                    </a:lnTo>
                    <a:lnTo>
                      <a:pt x="5669" y="2968"/>
                    </a:lnTo>
                    <a:lnTo>
                      <a:pt x="5786" y="2718"/>
                    </a:lnTo>
                    <a:lnTo>
                      <a:pt x="5886" y="2484"/>
                    </a:lnTo>
                    <a:lnTo>
                      <a:pt x="5969" y="2234"/>
                    </a:lnTo>
                    <a:lnTo>
                      <a:pt x="6002" y="1984"/>
                    </a:lnTo>
                    <a:lnTo>
                      <a:pt x="6036" y="1718"/>
                    </a:lnTo>
                    <a:lnTo>
                      <a:pt x="6036" y="1467"/>
                    </a:lnTo>
                    <a:lnTo>
                      <a:pt x="6019" y="1217"/>
                    </a:lnTo>
                    <a:lnTo>
                      <a:pt x="6002" y="951"/>
                    </a:lnTo>
                    <a:lnTo>
                      <a:pt x="5986" y="917"/>
                    </a:lnTo>
                    <a:lnTo>
                      <a:pt x="5952" y="884"/>
                    </a:lnTo>
                    <a:lnTo>
                      <a:pt x="5919" y="851"/>
                    </a:lnTo>
                    <a:lnTo>
                      <a:pt x="5869" y="851"/>
                    </a:lnTo>
                    <a:lnTo>
                      <a:pt x="5819" y="867"/>
                    </a:lnTo>
                    <a:lnTo>
                      <a:pt x="5786" y="884"/>
                    </a:lnTo>
                    <a:lnTo>
                      <a:pt x="5752" y="934"/>
                    </a:lnTo>
                    <a:lnTo>
                      <a:pt x="5752" y="984"/>
                    </a:lnTo>
                    <a:lnTo>
                      <a:pt x="5752" y="1001"/>
                    </a:lnTo>
                    <a:lnTo>
                      <a:pt x="5752" y="1217"/>
                    </a:lnTo>
                    <a:lnTo>
                      <a:pt x="5752" y="1451"/>
                    </a:lnTo>
                    <a:lnTo>
                      <a:pt x="5736" y="1684"/>
                    </a:lnTo>
                    <a:lnTo>
                      <a:pt x="5686" y="1918"/>
                    </a:lnTo>
                    <a:lnTo>
                      <a:pt x="5636" y="2151"/>
                    </a:lnTo>
                    <a:lnTo>
                      <a:pt x="5552" y="2351"/>
                    </a:lnTo>
                    <a:lnTo>
                      <a:pt x="5469" y="2551"/>
                    </a:lnTo>
                    <a:lnTo>
                      <a:pt x="5336" y="2751"/>
                    </a:lnTo>
                    <a:lnTo>
                      <a:pt x="5202" y="2901"/>
                    </a:lnTo>
                    <a:lnTo>
                      <a:pt x="5052" y="3051"/>
                    </a:lnTo>
                    <a:lnTo>
                      <a:pt x="4869" y="3168"/>
                    </a:lnTo>
                    <a:lnTo>
                      <a:pt x="4669" y="3268"/>
                    </a:lnTo>
                    <a:lnTo>
                      <a:pt x="4469" y="3318"/>
                    </a:lnTo>
                    <a:lnTo>
                      <a:pt x="4369" y="3351"/>
                    </a:lnTo>
                    <a:lnTo>
                      <a:pt x="4252" y="3368"/>
                    </a:lnTo>
                    <a:lnTo>
                      <a:pt x="4035" y="3385"/>
                    </a:lnTo>
                    <a:lnTo>
                      <a:pt x="3818" y="3385"/>
                    </a:lnTo>
                    <a:lnTo>
                      <a:pt x="3602" y="3351"/>
                    </a:lnTo>
                    <a:lnTo>
                      <a:pt x="3402" y="3301"/>
                    </a:lnTo>
                    <a:lnTo>
                      <a:pt x="3202" y="3218"/>
                    </a:lnTo>
                    <a:lnTo>
                      <a:pt x="3001" y="3118"/>
                    </a:lnTo>
                    <a:lnTo>
                      <a:pt x="2818" y="3001"/>
                    </a:lnTo>
                    <a:lnTo>
                      <a:pt x="2735" y="2933"/>
                    </a:lnTo>
                    <a:lnTo>
                      <a:pt x="2801" y="2668"/>
                    </a:lnTo>
                    <a:lnTo>
                      <a:pt x="2851" y="2418"/>
                    </a:lnTo>
                    <a:lnTo>
                      <a:pt x="2885" y="2151"/>
                    </a:lnTo>
                    <a:lnTo>
                      <a:pt x="2901" y="1884"/>
                    </a:lnTo>
                    <a:lnTo>
                      <a:pt x="2885" y="1634"/>
                    </a:lnTo>
                    <a:lnTo>
                      <a:pt x="2851" y="1367"/>
                    </a:lnTo>
                    <a:lnTo>
                      <a:pt x="2801" y="1101"/>
                    </a:lnTo>
                    <a:lnTo>
                      <a:pt x="2735" y="851"/>
                    </a:lnTo>
                    <a:lnTo>
                      <a:pt x="2635" y="601"/>
                    </a:lnTo>
                    <a:lnTo>
                      <a:pt x="2551" y="467"/>
                    </a:lnTo>
                    <a:lnTo>
                      <a:pt x="2468" y="334"/>
                    </a:lnTo>
                    <a:lnTo>
                      <a:pt x="2368" y="217"/>
                    </a:lnTo>
                    <a:lnTo>
                      <a:pt x="2235" y="117"/>
                    </a:lnTo>
                    <a:lnTo>
                      <a:pt x="2151" y="67"/>
                    </a:lnTo>
                    <a:lnTo>
                      <a:pt x="2068" y="34"/>
                    </a:lnTo>
                    <a:lnTo>
                      <a:pt x="1968" y="17"/>
                    </a:lnTo>
                    <a:lnTo>
                      <a:pt x="1868"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3"/>
              <p:cNvSpPr/>
              <p:nvPr/>
            </p:nvSpPr>
            <p:spPr>
              <a:xfrm>
                <a:off x="1593325" y="2910225"/>
                <a:ext cx="21675" cy="71300"/>
              </a:xfrm>
              <a:custGeom>
                <a:rect b="b" l="l" r="r" t="t"/>
                <a:pathLst>
                  <a:path extrusionOk="0" h="2852" w="867">
                    <a:moveTo>
                      <a:pt x="217" y="1"/>
                    </a:moveTo>
                    <a:lnTo>
                      <a:pt x="167" y="17"/>
                    </a:lnTo>
                    <a:lnTo>
                      <a:pt x="117" y="34"/>
                    </a:lnTo>
                    <a:lnTo>
                      <a:pt x="50" y="101"/>
                    </a:lnTo>
                    <a:lnTo>
                      <a:pt x="0" y="201"/>
                    </a:lnTo>
                    <a:lnTo>
                      <a:pt x="0" y="251"/>
                    </a:lnTo>
                    <a:lnTo>
                      <a:pt x="0" y="301"/>
                    </a:lnTo>
                    <a:lnTo>
                      <a:pt x="333" y="2635"/>
                    </a:lnTo>
                    <a:lnTo>
                      <a:pt x="367" y="2718"/>
                    </a:lnTo>
                    <a:lnTo>
                      <a:pt x="434" y="2785"/>
                    </a:lnTo>
                    <a:lnTo>
                      <a:pt x="517" y="2835"/>
                    </a:lnTo>
                    <a:lnTo>
                      <a:pt x="600" y="2851"/>
                    </a:lnTo>
                    <a:lnTo>
                      <a:pt x="650" y="2851"/>
                    </a:lnTo>
                    <a:lnTo>
                      <a:pt x="700" y="2835"/>
                    </a:lnTo>
                    <a:lnTo>
                      <a:pt x="750" y="2818"/>
                    </a:lnTo>
                    <a:lnTo>
                      <a:pt x="817" y="2751"/>
                    </a:lnTo>
                    <a:lnTo>
                      <a:pt x="867" y="2651"/>
                    </a:lnTo>
                    <a:lnTo>
                      <a:pt x="867" y="2601"/>
                    </a:lnTo>
                    <a:lnTo>
                      <a:pt x="867" y="2551"/>
                    </a:lnTo>
                    <a:lnTo>
                      <a:pt x="517" y="217"/>
                    </a:lnTo>
                    <a:lnTo>
                      <a:pt x="500" y="167"/>
                    </a:lnTo>
                    <a:lnTo>
                      <a:pt x="484" y="134"/>
                    </a:lnTo>
                    <a:lnTo>
                      <a:pt x="417" y="51"/>
                    </a:lnTo>
                    <a:lnTo>
                      <a:pt x="333"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3"/>
              <p:cNvSpPr/>
              <p:nvPr/>
            </p:nvSpPr>
            <p:spPr>
              <a:xfrm>
                <a:off x="1520800" y="2922325"/>
                <a:ext cx="165075" cy="71275"/>
              </a:xfrm>
              <a:custGeom>
                <a:rect b="b" l="l" r="r" t="t"/>
                <a:pathLst>
                  <a:path extrusionOk="0" h="2851" w="6603">
                    <a:moveTo>
                      <a:pt x="6419" y="0"/>
                    </a:moveTo>
                    <a:lnTo>
                      <a:pt x="6335" y="17"/>
                    </a:lnTo>
                    <a:lnTo>
                      <a:pt x="6269" y="50"/>
                    </a:lnTo>
                    <a:lnTo>
                      <a:pt x="6219" y="117"/>
                    </a:lnTo>
                    <a:lnTo>
                      <a:pt x="6219" y="150"/>
                    </a:lnTo>
                    <a:lnTo>
                      <a:pt x="6119" y="334"/>
                    </a:lnTo>
                    <a:lnTo>
                      <a:pt x="6002" y="517"/>
                    </a:lnTo>
                    <a:lnTo>
                      <a:pt x="5885" y="684"/>
                    </a:lnTo>
                    <a:lnTo>
                      <a:pt x="5752" y="834"/>
                    </a:lnTo>
                    <a:lnTo>
                      <a:pt x="5602" y="1000"/>
                    </a:lnTo>
                    <a:lnTo>
                      <a:pt x="5435" y="1134"/>
                    </a:lnTo>
                    <a:lnTo>
                      <a:pt x="5285" y="1267"/>
                    </a:lnTo>
                    <a:lnTo>
                      <a:pt x="5102" y="1384"/>
                    </a:lnTo>
                    <a:lnTo>
                      <a:pt x="4935" y="1484"/>
                    </a:lnTo>
                    <a:lnTo>
                      <a:pt x="4752" y="1584"/>
                    </a:lnTo>
                    <a:lnTo>
                      <a:pt x="4552" y="1667"/>
                    </a:lnTo>
                    <a:lnTo>
                      <a:pt x="4352" y="1734"/>
                    </a:lnTo>
                    <a:lnTo>
                      <a:pt x="3951" y="1867"/>
                    </a:lnTo>
                    <a:lnTo>
                      <a:pt x="3535" y="1951"/>
                    </a:lnTo>
                    <a:lnTo>
                      <a:pt x="3335" y="1984"/>
                    </a:lnTo>
                    <a:lnTo>
                      <a:pt x="3118" y="2017"/>
                    </a:lnTo>
                    <a:lnTo>
                      <a:pt x="2701" y="2017"/>
                    </a:lnTo>
                    <a:lnTo>
                      <a:pt x="2501" y="2001"/>
                    </a:lnTo>
                    <a:lnTo>
                      <a:pt x="2284" y="1967"/>
                    </a:lnTo>
                    <a:lnTo>
                      <a:pt x="2084" y="1934"/>
                    </a:lnTo>
                    <a:lnTo>
                      <a:pt x="1884" y="1884"/>
                    </a:lnTo>
                    <a:lnTo>
                      <a:pt x="1684" y="1817"/>
                    </a:lnTo>
                    <a:lnTo>
                      <a:pt x="1484" y="1734"/>
                    </a:lnTo>
                    <a:lnTo>
                      <a:pt x="1284" y="1651"/>
                    </a:lnTo>
                    <a:lnTo>
                      <a:pt x="1084" y="1551"/>
                    </a:lnTo>
                    <a:lnTo>
                      <a:pt x="700" y="1334"/>
                    </a:lnTo>
                    <a:lnTo>
                      <a:pt x="350" y="1084"/>
                    </a:lnTo>
                    <a:lnTo>
                      <a:pt x="334" y="1067"/>
                    </a:lnTo>
                    <a:lnTo>
                      <a:pt x="267" y="1050"/>
                    </a:lnTo>
                    <a:lnTo>
                      <a:pt x="217" y="1034"/>
                    </a:lnTo>
                    <a:lnTo>
                      <a:pt x="150" y="1034"/>
                    </a:lnTo>
                    <a:lnTo>
                      <a:pt x="83" y="1067"/>
                    </a:lnTo>
                    <a:lnTo>
                      <a:pt x="33" y="1134"/>
                    </a:lnTo>
                    <a:lnTo>
                      <a:pt x="0" y="1200"/>
                    </a:lnTo>
                    <a:lnTo>
                      <a:pt x="17" y="1284"/>
                    </a:lnTo>
                    <a:lnTo>
                      <a:pt x="50" y="1351"/>
                    </a:lnTo>
                    <a:lnTo>
                      <a:pt x="200" y="1551"/>
                    </a:lnTo>
                    <a:lnTo>
                      <a:pt x="367" y="1751"/>
                    </a:lnTo>
                    <a:lnTo>
                      <a:pt x="550" y="1917"/>
                    </a:lnTo>
                    <a:lnTo>
                      <a:pt x="750" y="2084"/>
                    </a:lnTo>
                    <a:lnTo>
                      <a:pt x="950" y="2217"/>
                    </a:lnTo>
                    <a:lnTo>
                      <a:pt x="1167" y="2351"/>
                    </a:lnTo>
                    <a:lnTo>
                      <a:pt x="1401" y="2484"/>
                    </a:lnTo>
                    <a:lnTo>
                      <a:pt x="1634" y="2584"/>
                    </a:lnTo>
                    <a:lnTo>
                      <a:pt x="1884" y="2668"/>
                    </a:lnTo>
                    <a:lnTo>
                      <a:pt x="2134" y="2751"/>
                    </a:lnTo>
                    <a:lnTo>
                      <a:pt x="2384" y="2801"/>
                    </a:lnTo>
                    <a:lnTo>
                      <a:pt x="2634" y="2834"/>
                    </a:lnTo>
                    <a:lnTo>
                      <a:pt x="2901" y="2851"/>
                    </a:lnTo>
                    <a:lnTo>
                      <a:pt x="3168" y="2851"/>
                    </a:lnTo>
                    <a:lnTo>
                      <a:pt x="3418" y="2834"/>
                    </a:lnTo>
                    <a:lnTo>
                      <a:pt x="3685" y="2801"/>
                    </a:lnTo>
                    <a:lnTo>
                      <a:pt x="3935" y="2751"/>
                    </a:lnTo>
                    <a:lnTo>
                      <a:pt x="4168" y="2684"/>
                    </a:lnTo>
                    <a:lnTo>
                      <a:pt x="4418" y="2601"/>
                    </a:lnTo>
                    <a:lnTo>
                      <a:pt x="4668" y="2518"/>
                    </a:lnTo>
                    <a:lnTo>
                      <a:pt x="4902" y="2401"/>
                    </a:lnTo>
                    <a:lnTo>
                      <a:pt x="5118" y="2284"/>
                    </a:lnTo>
                    <a:lnTo>
                      <a:pt x="5352" y="2151"/>
                    </a:lnTo>
                    <a:lnTo>
                      <a:pt x="5552" y="2001"/>
                    </a:lnTo>
                    <a:lnTo>
                      <a:pt x="5752" y="1817"/>
                    </a:lnTo>
                    <a:lnTo>
                      <a:pt x="5935" y="1634"/>
                    </a:lnTo>
                    <a:lnTo>
                      <a:pt x="6102" y="1434"/>
                    </a:lnTo>
                    <a:lnTo>
                      <a:pt x="6252" y="1217"/>
                    </a:lnTo>
                    <a:lnTo>
                      <a:pt x="6369" y="984"/>
                    </a:lnTo>
                    <a:lnTo>
                      <a:pt x="6486" y="750"/>
                    </a:lnTo>
                    <a:lnTo>
                      <a:pt x="6552" y="500"/>
                    </a:lnTo>
                    <a:lnTo>
                      <a:pt x="6602" y="233"/>
                    </a:lnTo>
                    <a:lnTo>
                      <a:pt x="6602" y="167"/>
                    </a:lnTo>
                    <a:lnTo>
                      <a:pt x="6586" y="117"/>
                    </a:lnTo>
                    <a:lnTo>
                      <a:pt x="6552" y="67"/>
                    </a:lnTo>
                    <a:lnTo>
                      <a:pt x="6486" y="17"/>
                    </a:lnTo>
                    <a:lnTo>
                      <a:pt x="64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3"/>
              <p:cNvSpPr/>
              <p:nvPr/>
            </p:nvSpPr>
            <p:spPr>
              <a:xfrm>
                <a:off x="1345325" y="2821025"/>
                <a:ext cx="62950" cy="62975"/>
              </a:xfrm>
              <a:custGeom>
                <a:rect b="b" l="l" r="r" t="t"/>
                <a:pathLst>
                  <a:path extrusionOk="0" h="2519" w="2518">
                    <a:moveTo>
                      <a:pt x="1117" y="1"/>
                    </a:moveTo>
                    <a:lnTo>
                      <a:pt x="1001" y="34"/>
                    </a:lnTo>
                    <a:lnTo>
                      <a:pt x="884" y="51"/>
                    </a:lnTo>
                    <a:lnTo>
                      <a:pt x="767" y="101"/>
                    </a:lnTo>
                    <a:lnTo>
                      <a:pt x="650" y="151"/>
                    </a:lnTo>
                    <a:lnTo>
                      <a:pt x="550" y="218"/>
                    </a:lnTo>
                    <a:lnTo>
                      <a:pt x="450" y="284"/>
                    </a:lnTo>
                    <a:lnTo>
                      <a:pt x="367" y="368"/>
                    </a:lnTo>
                    <a:lnTo>
                      <a:pt x="284" y="451"/>
                    </a:lnTo>
                    <a:lnTo>
                      <a:pt x="217" y="551"/>
                    </a:lnTo>
                    <a:lnTo>
                      <a:pt x="150" y="651"/>
                    </a:lnTo>
                    <a:lnTo>
                      <a:pt x="100" y="768"/>
                    </a:lnTo>
                    <a:lnTo>
                      <a:pt x="50" y="884"/>
                    </a:lnTo>
                    <a:lnTo>
                      <a:pt x="17" y="1001"/>
                    </a:lnTo>
                    <a:lnTo>
                      <a:pt x="0" y="1134"/>
                    </a:lnTo>
                    <a:lnTo>
                      <a:pt x="0" y="1251"/>
                    </a:lnTo>
                    <a:lnTo>
                      <a:pt x="0" y="1385"/>
                    </a:lnTo>
                    <a:lnTo>
                      <a:pt x="17" y="1518"/>
                    </a:lnTo>
                    <a:lnTo>
                      <a:pt x="50" y="1635"/>
                    </a:lnTo>
                    <a:lnTo>
                      <a:pt x="100" y="1751"/>
                    </a:lnTo>
                    <a:lnTo>
                      <a:pt x="150" y="1851"/>
                    </a:lnTo>
                    <a:lnTo>
                      <a:pt x="217" y="1968"/>
                    </a:lnTo>
                    <a:lnTo>
                      <a:pt x="284" y="2051"/>
                    </a:lnTo>
                    <a:lnTo>
                      <a:pt x="367" y="2151"/>
                    </a:lnTo>
                    <a:lnTo>
                      <a:pt x="450" y="2235"/>
                    </a:lnTo>
                    <a:lnTo>
                      <a:pt x="550" y="2302"/>
                    </a:lnTo>
                    <a:lnTo>
                      <a:pt x="650" y="2368"/>
                    </a:lnTo>
                    <a:lnTo>
                      <a:pt x="767" y="2418"/>
                    </a:lnTo>
                    <a:lnTo>
                      <a:pt x="884" y="2452"/>
                    </a:lnTo>
                    <a:lnTo>
                      <a:pt x="1001" y="2485"/>
                    </a:lnTo>
                    <a:lnTo>
                      <a:pt x="1117" y="2502"/>
                    </a:lnTo>
                    <a:lnTo>
                      <a:pt x="1251" y="2518"/>
                    </a:lnTo>
                    <a:lnTo>
                      <a:pt x="1384" y="2502"/>
                    </a:lnTo>
                    <a:lnTo>
                      <a:pt x="1501" y="2485"/>
                    </a:lnTo>
                    <a:lnTo>
                      <a:pt x="1634" y="2452"/>
                    </a:lnTo>
                    <a:lnTo>
                      <a:pt x="1751" y="2418"/>
                    </a:lnTo>
                    <a:lnTo>
                      <a:pt x="1851" y="2368"/>
                    </a:lnTo>
                    <a:lnTo>
                      <a:pt x="1951" y="2302"/>
                    </a:lnTo>
                    <a:lnTo>
                      <a:pt x="2051" y="2235"/>
                    </a:lnTo>
                    <a:lnTo>
                      <a:pt x="2151" y="2151"/>
                    </a:lnTo>
                    <a:lnTo>
                      <a:pt x="2218" y="2051"/>
                    </a:lnTo>
                    <a:lnTo>
                      <a:pt x="2301" y="1968"/>
                    </a:lnTo>
                    <a:lnTo>
                      <a:pt x="2368" y="1851"/>
                    </a:lnTo>
                    <a:lnTo>
                      <a:pt x="2418" y="1751"/>
                    </a:lnTo>
                    <a:lnTo>
                      <a:pt x="2451" y="1635"/>
                    </a:lnTo>
                    <a:lnTo>
                      <a:pt x="2484" y="1518"/>
                    </a:lnTo>
                    <a:lnTo>
                      <a:pt x="2501" y="1385"/>
                    </a:lnTo>
                    <a:lnTo>
                      <a:pt x="2518" y="1251"/>
                    </a:lnTo>
                    <a:lnTo>
                      <a:pt x="2501" y="1134"/>
                    </a:lnTo>
                    <a:lnTo>
                      <a:pt x="2484" y="1001"/>
                    </a:lnTo>
                    <a:lnTo>
                      <a:pt x="2451" y="884"/>
                    </a:lnTo>
                    <a:lnTo>
                      <a:pt x="2418" y="768"/>
                    </a:lnTo>
                    <a:lnTo>
                      <a:pt x="2368" y="651"/>
                    </a:lnTo>
                    <a:lnTo>
                      <a:pt x="2301" y="551"/>
                    </a:lnTo>
                    <a:lnTo>
                      <a:pt x="2218" y="451"/>
                    </a:lnTo>
                    <a:lnTo>
                      <a:pt x="2151" y="368"/>
                    </a:lnTo>
                    <a:lnTo>
                      <a:pt x="2051" y="284"/>
                    </a:lnTo>
                    <a:lnTo>
                      <a:pt x="1951" y="218"/>
                    </a:lnTo>
                    <a:lnTo>
                      <a:pt x="1851" y="151"/>
                    </a:lnTo>
                    <a:lnTo>
                      <a:pt x="1751" y="101"/>
                    </a:lnTo>
                    <a:lnTo>
                      <a:pt x="1634" y="51"/>
                    </a:lnTo>
                    <a:lnTo>
                      <a:pt x="1501" y="34"/>
                    </a:lnTo>
                    <a:lnTo>
                      <a:pt x="13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3"/>
              <p:cNvSpPr/>
              <p:nvPr/>
            </p:nvSpPr>
            <p:spPr>
              <a:xfrm>
                <a:off x="1329475" y="2813525"/>
                <a:ext cx="43375" cy="32950"/>
              </a:xfrm>
              <a:custGeom>
                <a:rect b="b" l="l" r="r" t="t"/>
                <a:pathLst>
                  <a:path extrusionOk="0" h="1318" w="1735">
                    <a:moveTo>
                      <a:pt x="101" y="1"/>
                    </a:moveTo>
                    <a:lnTo>
                      <a:pt x="51" y="17"/>
                    </a:lnTo>
                    <a:lnTo>
                      <a:pt x="17" y="51"/>
                    </a:lnTo>
                    <a:lnTo>
                      <a:pt x="1" y="101"/>
                    </a:lnTo>
                    <a:lnTo>
                      <a:pt x="1" y="151"/>
                    </a:lnTo>
                    <a:lnTo>
                      <a:pt x="17" y="284"/>
                    </a:lnTo>
                    <a:lnTo>
                      <a:pt x="67" y="417"/>
                    </a:lnTo>
                    <a:lnTo>
                      <a:pt x="134" y="534"/>
                    </a:lnTo>
                    <a:lnTo>
                      <a:pt x="201" y="651"/>
                    </a:lnTo>
                    <a:lnTo>
                      <a:pt x="284" y="768"/>
                    </a:lnTo>
                    <a:lnTo>
                      <a:pt x="368" y="868"/>
                    </a:lnTo>
                    <a:lnTo>
                      <a:pt x="468" y="968"/>
                    </a:lnTo>
                    <a:lnTo>
                      <a:pt x="584" y="1051"/>
                    </a:lnTo>
                    <a:lnTo>
                      <a:pt x="701" y="1118"/>
                    </a:lnTo>
                    <a:lnTo>
                      <a:pt x="818" y="1184"/>
                    </a:lnTo>
                    <a:lnTo>
                      <a:pt x="951" y="1251"/>
                    </a:lnTo>
                    <a:lnTo>
                      <a:pt x="1084" y="1284"/>
                    </a:lnTo>
                    <a:lnTo>
                      <a:pt x="1218" y="1318"/>
                    </a:lnTo>
                    <a:lnTo>
                      <a:pt x="1485" y="1318"/>
                    </a:lnTo>
                    <a:lnTo>
                      <a:pt x="1618" y="1301"/>
                    </a:lnTo>
                    <a:lnTo>
                      <a:pt x="1685" y="1284"/>
                    </a:lnTo>
                    <a:lnTo>
                      <a:pt x="1718" y="1234"/>
                    </a:lnTo>
                    <a:lnTo>
                      <a:pt x="1735" y="1184"/>
                    </a:lnTo>
                    <a:lnTo>
                      <a:pt x="1735" y="1134"/>
                    </a:lnTo>
                    <a:lnTo>
                      <a:pt x="1701" y="1101"/>
                    </a:lnTo>
                    <a:lnTo>
                      <a:pt x="1668" y="1051"/>
                    </a:lnTo>
                    <a:lnTo>
                      <a:pt x="1651" y="1051"/>
                    </a:lnTo>
                    <a:lnTo>
                      <a:pt x="1435" y="951"/>
                    </a:lnTo>
                    <a:lnTo>
                      <a:pt x="1251" y="851"/>
                    </a:lnTo>
                    <a:lnTo>
                      <a:pt x="1068" y="734"/>
                    </a:lnTo>
                    <a:lnTo>
                      <a:pt x="884" y="618"/>
                    </a:lnTo>
                    <a:lnTo>
                      <a:pt x="718" y="484"/>
                    </a:lnTo>
                    <a:lnTo>
                      <a:pt x="551" y="351"/>
                    </a:lnTo>
                    <a:lnTo>
                      <a:pt x="217" y="51"/>
                    </a:lnTo>
                    <a:lnTo>
                      <a:pt x="201" y="34"/>
                    </a:lnTo>
                    <a:lnTo>
                      <a:pt x="16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3"/>
              <p:cNvSpPr/>
              <p:nvPr/>
            </p:nvSpPr>
            <p:spPr>
              <a:xfrm>
                <a:off x="1735450" y="2755600"/>
                <a:ext cx="62950" cy="62550"/>
              </a:xfrm>
              <a:custGeom>
                <a:rect b="b" l="l" r="r" t="t"/>
                <a:pathLst>
                  <a:path extrusionOk="0" h="2502" w="2518">
                    <a:moveTo>
                      <a:pt x="1101" y="0"/>
                    </a:moveTo>
                    <a:lnTo>
                      <a:pt x="984" y="17"/>
                    </a:lnTo>
                    <a:lnTo>
                      <a:pt x="850" y="50"/>
                    </a:lnTo>
                    <a:lnTo>
                      <a:pt x="734" y="100"/>
                    </a:lnTo>
                    <a:lnTo>
                      <a:pt x="617" y="167"/>
                    </a:lnTo>
                    <a:lnTo>
                      <a:pt x="517" y="234"/>
                    </a:lnTo>
                    <a:lnTo>
                      <a:pt x="417" y="300"/>
                    </a:lnTo>
                    <a:lnTo>
                      <a:pt x="334" y="384"/>
                    </a:lnTo>
                    <a:lnTo>
                      <a:pt x="250" y="484"/>
                    </a:lnTo>
                    <a:lnTo>
                      <a:pt x="184" y="584"/>
                    </a:lnTo>
                    <a:lnTo>
                      <a:pt x="134" y="684"/>
                    </a:lnTo>
                    <a:lnTo>
                      <a:pt x="84" y="801"/>
                    </a:lnTo>
                    <a:lnTo>
                      <a:pt x="34" y="917"/>
                    </a:lnTo>
                    <a:lnTo>
                      <a:pt x="17" y="1034"/>
                    </a:lnTo>
                    <a:lnTo>
                      <a:pt x="0" y="1151"/>
                    </a:lnTo>
                    <a:lnTo>
                      <a:pt x="0" y="1284"/>
                    </a:lnTo>
                    <a:lnTo>
                      <a:pt x="0" y="1401"/>
                    </a:lnTo>
                    <a:lnTo>
                      <a:pt x="17" y="1517"/>
                    </a:lnTo>
                    <a:lnTo>
                      <a:pt x="67" y="1651"/>
                    </a:lnTo>
                    <a:lnTo>
                      <a:pt x="100" y="1768"/>
                    </a:lnTo>
                    <a:lnTo>
                      <a:pt x="167" y="1884"/>
                    </a:lnTo>
                    <a:lnTo>
                      <a:pt x="234" y="1984"/>
                    </a:lnTo>
                    <a:lnTo>
                      <a:pt x="300" y="2084"/>
                    </a:lnTo>
                    <a:lnTo>
                      <a:pt x="400" y="2168"/>
                    </a:lnTo>
                    <a:lnTo>
                      <a:pt x="484" y="2251"/>
                    </a:lnTo>
                    <a:lnTo>
                      <a:pt x="584" y="2318"/>
                    </a:lnTo>
                    <a:lnTo>
                      <a:pt x="684" y="2368"/>
                    </a:lnTo>
                    <a:lnTo>
                      <a:pt x="800" y="2418"/>
                    </a:lnTo>
                    <a:lnTo>
                      <a:pt x="917" y="2468"/>
                    </a:lnTo>
                    <a:lnTo>
                      <a:pt x="1034" y="2484"/>
                    </a:lnTo>
                    <a:lnTo>
                      <a:pt x="1151" y="2501"/>
                    </a:lnTo>
                    <a:lnTo>
                      <a:pt x="1401" y="2501"/>
                    </a:lnTo>
                    <a:lnTo>
                      <a:pt x="1534" y="2484"/>
                    </a:lnTo>
                    <a:lnTo>
                      <a:pt x="1651" y="2434"/>
                    </a:lnTo>
                    <a:lnTo>
                      <a:pt x="1767" y="2401"/>
                    </a:lnTo>
                    <a:lnTo>
                      <a:pt x="1884" y="2334"/>
                    </a:lnTo>
                    <a:lnTo>
                      <a:pt x="1984" y="2268"/>
                    </a:lnTo>
                    <a:lnTo>
                      <a:pt x="2084" y="2201"/>
                    </a:lnTo>
                    <a:lnTo>
                      <a:pt x="2168" y="2101"/>
                    </a:lnTo>
                    <a:lnTo>
                      <a:pt x="2251" y="2018"/>
                    </a:lnTo>
                    <a:lnTo>
                      <a:pt x="2318" y="1918"/>
                    </a:lnTo>
                    <a:lnTo>
                      <a:pt x="2384" y="1818"/>
                    </a:lnTo>
                    <a:lnTo>
                      <a:pt x="2434" y="1701"/>
                    </a:lnTo>
                    <a:lnTo>
                      <a:pt x="2468" y="1584"/>
                    </a:lnTo>
                    <a:lnTo>
                      <a:pt x="2484" y="1467"/>
                    </a:lnTo>
                    <a:lnTo>
                      <a:pt x="2501" y="1351"/>
                    </a:lnTo>
                    <a:lnTo>
                      <a:pt x="2518" y="1217"/>
                    </a:lnTo>
                    <a:lnTo>
                      <a:pt x="2501" y="1101"/>
                    </a:lnTo>
                    <a:lnTo>
                      <a:pt x="2484" y="967"/>
                    </a:lnTo>
                    <a:lnTo>
                      <a:pt x="2451" y="851"/>
                    </a:lnTo>
                    <a:lnTo>
                      <a:pt x="2401" y="734"/>
                    </a:lnTo>
                    <a:lnTo>
                      <a:pt x="2334" y="617"/>
                    </a:lnTo>
                    <a:lnTo>
                      <a:pt x="2268" y="517"/>
                    </a:lnTo>
                    <a:lnTo>
                      <a:pt x="2201" y="417"/>
                    </a:lnTo>
                    <a:lnTo>
                      <a:pt x="2118" y="334"/>
                    </a:lnTo>
                    <a:lnTo>
                      <a:pt x="2017" y="250"/>
                    </a:lnTo>
                    <a:lnTo>
                      <a:pt x="1917" y="184"/>
                    </a:lnTo>
                    <a:lnTo>
                      <a:pt x="1817" y="117"/>
                    </a:lnTo>
                    <a:lnTo>
                      <a:pt x="1701" y="84"/>
                    </a:lnTo>
                    <a:lnTo>
                      <a:pt x="1584" y="34"/>
                    </a:lnTo>
                    <a:lnTo>
                      <a:pt x="1467" y="17"/>
                    </a:lnTo>
                    <a:lnTo>
                      <a:pt x="135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3"/>
              <p:cNvSpPr/>
              <p:nvPr/>
            </p:nvSpPr>
            <p:spPr>
              <a:xfrm>
                <a:off x="1767125" y="2735600"/>
                <a:ext cx="33775" cy="43350"/>
              </a:xfrm>
              <a:custGeom>
                <a:rect b="b" l="l" r="r" t="t"/>
                <a:pathLst>
                  <a:path extrusionOk="0" h="1734" w="1351">
                    <a:moveTo>
                      <a:pt x="1217" y="0"/>
                    </a:moveTo>
                    <a:lnTo>
                      <a:pt x="1167" y="17"/>
                    </a:lnTo>
                    <a:lnTo>
                      <a:pt x="1134" y="33"/>
                    </a:lnTo>
                    <a:lnTo>
                      <a:pt x="1101" y="67"/>
                    </a:lnTo>
                    <a:lnTo>
                      <a:pt x="1084" y="83"/>
                    </a:lnTo>
                    <a:lnTo>
                      <a:pt x="867" y="484"/>
                    </a:lnTo>
                    <a:lnTo>
                      <a:pt x="750" y="667"/>
                    </a:lnTo>
                    <a:lnTo>
                      <a:pt x="634" y="850"/>
                    </a:lnTo>
                    <a:lnTo>
                      <a:pt x="500" y="1017"/>
                    </a:lnTo>
                    <a:lnTo>
                      <a:pt x="367" y="1167"/>
                    </a:lnTo>
                    <a:lnTo>
                      <a:pt x="217" y="1334"/>
                    </a:lnTo>
                    <a:lnTo>
                      <a:pt x="50" y="1501"/>
                    </a:lnTo>
                    <a:lnTo>
                      <a:pt x="34" y="1501"/>
                    </a:lnTo>
                    <a:lnTo>
                      <a:pt x="17" y="1551"/>
                    </a:lnTo>
                    <a:lnTo>
                      <a:pt x="0" y="1617"/>
                    </a:lnTo>
                    <a:lnTo>
                      <a:pt x="17" y="1667"/>
                    </a:lnTo>
                    <a:lnTo>
                      <a:pt x="50" y="1701"/>
                    </a:lnTo>
                    <a:lnTo>
                      <a:pt x="100" y="1717"/>
                    </a:lnTo>
                    <a:lnTo>
                      <a:pt x="150" y="1734"/>
                    </a:lnTo>
                    <a:lnTo>
                      <a:pt x="284" y="1701"/>
                    </a:lnTo>
                    <a:lnTo>
                      <a:pt x="417" y="1651"/>
                    </a:lnTo>
                    <a:lnTo>
                      <a:pt x="550" y="1601"/>
                    </a:lnTo>
                    <a:lnTo>
                      <a:pt x="667" y="1534"/>
                    </a:lnTo>
                    <a:lnTo>
                      <a:pt x="784" y="1450"/>
                    </a:lnTo>
                    <a:lnTo>
                      <a:pt x="884" y="1367"/>
                    </a:lnTo>
                    <a:lnTo>
                      <a:pt x="984" y="1267"/>
                    </a:lnTo>
                    <a:lnTo>
                      <a:pt x="1067" y="1150"/>
                    </a:lnTo>
                    <a:lnTo>
                      <a:pt x="1134" y="1034"/>
                    </a:lnTo>
                    <a:lnTo>
                      <a:pt x="1201" y="917"/>
                    </a:lnTo>
                    <a:lnTo>
                      <a:pt x="1267" y="784"/>
                    </a:lnTo>
                    <a:lnTo>
                      <a:pt x="1301" y="667"/>
                    </a:lnTo>
                    <a:lnTo>
                      <a:pt x="1334" y="534"/>
                    </a:lnTo>
                    <a:lnTo>
                      <a:pt x="1351" y="383"/>
                    </a:lnTo>
                    <a:lnTo>
                      <a:pt x="1351" y="250"/>
                    </a:lnTo>
                    <a:lnTo>
                      <a:pt x="1334" y="117"/>
                    </a:lnTo>
                    <a:lnTo>
                      <a:pt x="1317" y="67"/>
                    </a:lnTo>
                    <a:lnTo>
                      <a:pt x="1267" y="17"/>
                    </a:lnTo>
                    <a:lnTo>
                      <a:pt x="12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3"/>
              <p:cNvSpPr/>
              <p:nvPr/>
            </p:nvSpPr>
            <p:spPr>
              <a:xfrm>
                <a:off x="1214025" y="2939825"/>
                <a:ext cx="262200" cy="262600"/>
              </a:xfrm>
              <a:custGeom>
                <a:rect b="b" l="l" r="r" t="t"/>
                <a:pathLst>
                  <a:path extrusionOk="0" h="10504" w="10488">
                    <a:moveTo>
                      <a:pt x="5252" y="0"/>
                    </a:moveTo>
                    <a:lnTo>
                      <a:pt x="4986" y="17"/>
                    </a:lnTo>
                    <a:lnTo>
                      <a:pt x="4719" y="34"/>
                    </a:lnTo>
                    <a:lnTo>
                      <a:pt x="4452" y="67"/>
                    </a:lnTo>
                    <a:lnTo>
                      <a:pt x="4185" y="117"/>
                    </a:lnTo>
                    <a:lnTo>
                      <a:pt x="3935" y="167"/>
                    </a:lnTo>
                    <a:lnTo>
                      <a:pt x="3685" y="250"/>
                    </a:lnTo>
                    <a:lnTo>
                      <a:pt x="3452" y="334"/>
                    </a:lnTo>
                    <a:lnTo>
                      <a:pt x="3202" y="417"/>
                    </a:lnTo>
                    <a:lnTo>
                      <a:pt x="2968" y="534"/>
                    </a:lnTo>
                    <a:lnTo>
                      <a:pt x="2751" y="634"/>
                    </a:lnTo>
                    <a:lnTo>
                      <a:pt x="2535" y="767"/>
                    </a:lnTo>
                    <a:lnTo>
                      <a:pt x="2318" y="901"/>
                    </a:lnTo>
                    <a:lnTo>
                      <a:pt x="2118" y="1051"/>
                    </a:lnTo>
                    <a:lnTo>
                      <a:pt x="1918" y="1201"/>
                    </a:lnTo>
                    <a:lnTo>
                      <a:pt x="1718" y="1367"/>
                    </a:lnTo>
                    <a:lnTo>
                      <a:pt x="1534" y="1551"/>
                    </a:lnTo>
                    <a:lnTo>
                      <a:pt x="1368" y="1734"/>
                    </a:lnTo>
                    <a:lnTo>
                      <a:pt x="1201" y="1918"/>
                    </a:lnTo>
                    <a:lnTo>
                      <a:pt x="1051" y="2118"/>
                    </a:lnTo>
                    <a:lnTo>
                      <a:pt x="901" y="2318"/>
                    </a:lnTo>
                    <a:lnTo>
                      <a:pt x="768" y="2534"/>
                    </a:lnTo>
                    <a:lnTo>
                      <a:pt x="634" y="2751"/>
                    </a:lnTo>
                    <a:lnTo>
                      <a:pt x="517" y="2985"/>
                    </a:lnTo>
                    <a:lnTo>
                      <a:pt x="417" y="3218"/>
                    </a:lnTo>
                    <a:lnTo>
                      <a:pt x="317" y="3451"/>
                    </a:lnTo>
                    <a:lnTo>
                      <a:pt x="234" y="3701"/>
                    </a:lnTo>
                    <a:lnTo>
                      <a:pt x="167" y="3935"/>
                    </a:lnTo>
                    <a:lnTo>
                      <a:pt x="117" y="4202"/>
                    </a:lnTo>
                    <a:lnTo>
                      <a:pt x="67" y="4452"/>
                    </a:lnTo>
                    <a:lnTo>
                      <a:pt x="34" y="4718"/>
                    </a:lnTo>
                    <a:lnTo>
                      <a:pt x="17" y="4985"/>
                    </a:lnTo>
                    <a:lnTo>
                      <a:pt x="1" y="5252"/>
                    </a:lnTo>
                    <a:lnTo>
                      <a:pt x="17" y="5519"/>
                    </a:lnTo>
                    <a:lnTo>
                      <a:pt x="34" y="5785"/>
                    </a:lnTo>
                    <a:lnTo>
                      <a:pt x="67" y="6052"/>
                    </a:lnTo>
                    <a:lnTo>
                      <a:pt x="117" y="6302"/>
                    </a:lnTo>
                    <a:lnTo>
                      <a:pt x="167" y="6569"/>
                    </a:lnTo>
                    <a:lnTo>
                      <a:pt x="234" y="6819"/>
                    </a:lnTo>
                    <a:lnTo>
                      <a:pt x="317" y="7053"/>
                    </a:lnTo>
                    <a:lnTo>
                      <a:pt x="417" y="7303"/>
                    </a:lnTo>
                    <a:lnTo>
                      <a:pt x="517" y="7519"/>
                    </a:lnTo>
                    <a:lnTo>
                      <a:pt x="634" y="7753"/>
                    </a:lnTo>
                    <a:lnTo>
                      <a:pt x="768" y="7970"/>
                    </a:lnTo>
                    <a:lnTo>
                      <a:pt x="901" y="8186"/>
                    </a:lnTo>
                    <a:lnTo>
                      <a:pt x="1051" y="8386"/>
                    </a:lnTo>
                    <a:lnTo>
                      <a:pt x="1201" y="8586"/>
                    </a:lnTo>
                    <a:lnTo>
                      <a:pt x="1368" y="8786"/>
                    </a:lnTo>
                    <a:lnTo>
                      <a:pt x="1534" y="8953"/>
                    </a:lnTo>
                    <a:lnTo>
                      <a:pt x="1718" y="9137"/>
                    </a:lnTo>
                    <a:lnTo>
                      <a:pt x="1918" y="9303"/>
                    </a:lnTo>
                    <a:lnTo>
                      <a:pt x="2118" y="9453"/>
                    </a:lnTo>
                    <a:lnTo>
                      <a:pt x="2318" y="9603"/>
                    </a:lnTo>
                    <a:lnTo>
                      <a:pt x="2535" y="9737"/>
                    </a:lnTo>
                    <a:lnTo>
                      <a:pt x="2751" y="9870"/>
                    </a:lnTo>
                    <a:lnTo>
                      <a:pt x="2968" y="9987"/>
                    </a:lnTo>
                    <a:lnTo>
                      <a:pt x="3202" y="10087"/>
                    </a:lnTo>
                    <a:lnTo>
                      <a:pt x="3452" y="10187"/>
                    </a:lnTo>
                    <a:lnTo>
                      <a:pt x="3685" y="10254"/>
                    </a:lnTo>
                    <a:lnTo>
                      <a:pt x="3935" y="10337"/>
                    </a:lnTo>
                    <a:lnTo>
                      <a:pt x="4185" y="10387"/>
                    </a:lnTo>
                    <a:lnTo>
                      <a:pt x="4452" y="10437"/>
                    </a:lnTo>
                    <a:lnTo>
                      <a:pt x="4719" y="10470"/>
                    </a:lnTo>
                    <a:lnTo>
                      <a:pt x="4986" y="10487"/>
                    </a:lnTo>
                    <a:lnTo>
                      <a:pt x="5252" y="10504"/>
                    </a:lnTo>
                    <a:lnTo>
                      <a:pt x="5519" y="10487"/>
                    </a:lnTo>
                    <a:lnTo>
                      <a:pt x="5786" y="10470"/>
                    </a:lnTo>
                    <a:lnTo>
                      <a:pt x="6053" y="10437"/>
                    </a:lnTo>
                    <a:lnTo>
                      <a:pt x="6303" y="10387"/>
                    </a:lnTo>
                    <a:lnTo>
                      <a:pt x="6553" y="10337"/>
                    </a:lnTo>
                    <a:lnTo>
                      <a:pt x="6803" y="10254"/>
                    </a:lnTo>
                    <a:lnTo>
                      <a:pt x="7053" y="10187"/>
                    </a:lnTo>
                    <a:lnTo>
                      <a:pt x="7286" y="10087"/>
                    </a:lnTo>
                    <a:lnTo>
                      <a:pt x="7520" y="9987"/>
                    </a:lnTo>
                    <a:lnTo>
                      <a:pt x="7753" y="9870"/>
                    </a:lnTo>
                    <a:lnTo>
                      <a:pt x="7970" y="9737"/>
                    </a:lnTo>
                    <a:lnTo>
                      <a:pt x="8187" y="9603"/>
                    </a:lnTo>
                    <a:lnTo>
                      <a:pt x="8387" y="9453"/>
                    </a:lnTo>
                    <a:lnTo>
                      <a:pt x="8587" y="9303"/>
                    </a:lnTo>
                    <a:lnTo>
                      <a:pt x="8770" y="9137"/>
                    </a:lnTo>
                    <a:lnTo>
                      <a:pt x="8953" y="8953"/>
                    </a:lnTo>
                    <a:lnTo>
                      <a:pt x="9137" y="8786"/>
                    </a:lnTo>
                    <a:lnTo>
                      <a:pt x="9304" y="8586"/>
                    </a:lnTo>
                    <a:lnTo>
                      <a:pt x="9454" y="8386"/>
                    </a:lnTo>
                    <a:lnTo>
                      <a:pt x="9604" y="8186"/>
                    </a:lnTo>
                    <a:lnTo>
                      <a:pt x="9737" y="7970"/>
                    </a:lnTo>
                    <a:lnTo>
                      <a:pt x="9854" y="7753"/>
                    </a:lnTo>
                    <a:lnTo>
                      <a:pt x="9970" y="7519"/>
                    </a:lnTo>
                    <a:lnTo>
                      <a:pt x="10087" y="7303"/>
                    </a:lnTo>
                    <a:lnTo>
                      <a:pt x="10170" y="7053"/>
                    </a:lnTo>
                    <a:lnTo>
                      <a:pt x="10254" y="6819"/>
                    </a:lnTo>
                    <a:lnTo>
                      <a:pt x="10321" y="6569"/>
                    </a:lnTo>
                    <a:lnTo>
                      <a:pt x="10387" y="6302"/>
                    </a:lnTo>
                    <a:lnTo>
                      <a:pt x="10437" y="6052"/>
                    </a:lnTo>
                    <a:lnTo>
                      <a:pt x="10471" y="5785"/>
                    </a:lnTo>
                    <a:lnTo>
                      <a:pt x="10487" y="5519"/>
                    </a:lnTo>
                    <a:lnTo>
                      <a:pt x="10487" y="5252"/>
                    </a:lnTo>
                    <a:lnTo>
                      <a:pt x="10487" y="4985"/>
                    </a:lnTo>
                    <a:lnTo>
                      <a:pt x="10471" y="4718"/>
                    </a:lnTo>
                    <a:lnTo>
                      <a:pt x="10437" y="4452"/>
                    </a:lnTo>
                    <a:lnTo>
                      <a:pt x="10387" y="4202"/>
                    </a:lnTo>
                    <a:lnTo>
                      <a:pt x="10321" y="3935"/>
                    </a:lnTo>
                    <a:lnTo>
                      <a:pt x="10254" y="3701"/>
                    </a:lnTo>
                    <a:lnTo>
                      <a:pt x="10170" y="3451"/>
                    </a:lnTo>
                    <a:lnTo>
                      <a:pt x="10087" y="3218"/>
                    </a:lnTo>
                    <a:lnTo>
                      <a:pt x="9970" y="2985"/>
                    </a:lnTo>
                    <a:lnTo>
                      <a:pt x="9854" y="2751"/>
                    </a:lnTo>
                    <a:lnTo>
                      <a:pt x="9737" y="2534"/>
                    </a:lnTo>
                    <a:lnTo>
                      <a:pt x="9604" y="2318"/>
                    </a:lnTo>
                    <a:lnTo>
                      <a:pt x="9454" y="2118"/>
                    </a:lnTo>
                    <a:lnTo>
                      <a:pt x="9304" y="1918"/>
                    </a:lnTo>
                    <a:lnTo>
                      <a:pt x="9137" y="1734"/>
                    </a:lnTo>
                    <a:lnTo>
                      <a:pt x="8953" y="1551"/>
                    </a:lnTo>
                    <a:lnTo>
                      <a:pt x="8770" y="1367"/>
                    </a:lnTo>
                    <a:lnTo>
                      <a:pt x="8587" y="1201"/>
                    </a:lnTo>
                    <a:lnTo>
                      <a:pt x="8387" y="1051"/>
                    </a:lnTo>
                    <a:lnTo>
                      <a:pt x="8187" y="901"/>
                    </a:lnTo>
                    <a:lnTo>
                      <a:pt x="7970" y="767"/>
                    </a:lnTo>
                    <a:lnTo>
                      <a:pt x="7753" y="634"/>
                    </a:lnTo>
                    <a:lnTo>
                      <a:pt x="7520" y="534"/>
                    </a:lnTo>
                    <a:lnTo>
                      <a:pt x="7286" y="417"/>
                    </a:lnTo>
                    <a:lnTo>
                      <a:pt x="7053" y="334"/>
                    </a:lnTo>
                    <a:lnTo>
                      <a:pt x="6803" y="250"/>
                    </a:lnTo>
                    <a:lnTo>
                      <a:pt x="6553" y="167"/>
                    </a:lnTo>
                    <a:lnTo>
                      <a:pt x="6303" y="117"/>
                    </a:lnTo>
                    <a:lnTo>
                      <a:pt x="6053" y="67"/>
                    </a:lnTo>
                    <a:lnTo>
                      <a:pt x="5786" y="34"/>
                    </a:lnTo>
                    <a:lnTo>
                      <a:pt x="5519" y="17"/>
                    </a:lnTo>
                    <a:lnTo>
                      <a:pt x="525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3"/>
              <p:cNvSpPr/>
              <p:nvPr/>
            </p:nvSpPr>
            <p:spPr>
              <a:xfrm>
                <a:off x="1760450" y="2868550"/>
                <a:ext cx="262200" cy="262200"/>
              </a:xfrm>
              <a:custGeom>
                <a:rect b="b" l="l" r="r" t="t"/>
                <a:pathLst>
                  <a:path extrusionOk="0" h="10488" w="10488">
                    <a:moveTo>
                      <a:pt x="4985" y="0"/>
                    </a:moveTo>
                    <a:lnTo>
                      <a:pt x="4719" y="17"/>
                    </a:lnTo>
                    <a:lnTo>
                      <a:pt x="4452" y="50"/>
                    </a:lnTo>
                    <a:lnTo>
                      <a:pt x="4185" y="100"/>
                    </a:lnTo>
                    <a:lnTo>
                      <a:pt x="3935" y="167"/>
                    </a:lnTo>
                    <a:lnTo>
                      <a:pt x="3685" y="234"/>
                    </a:lnTo>
                    <a:lnTo>
                      <a:pt x="3452" y="317"/>
                    </a:lnTo>
                    <a:lnTo>
                      <a:pt x="3202" y="401"/>
                    </a:lnTo>
                    <a:lnTo>
                      <a:pt x="2968" y="517"/>
                    </a:lnTo>
                    <a:lnTo>
                      <a:pt x="2751" y="634"/>
                    </a:lnTo>
                    <a:lnTo>
                      <a:pt x="2535" y="751"/>
                    </a:lnTo>
                    <a:lnTo>
                      <a:pt x="2318" y="884"/>
                    </a:lnTo>
                    <a:lnTo>
                      <a:pt x="2118" y="1034"/>
                    </a:lnTo>
                    <a:lnTo>
                      <a:pt x="1918" y="1201"/>
                    </a:lnTo>
                    <a:lnTo>
                      <a:pt x="1718" y="1351"/>
                    </a:lnTo>
                    <a:lnTo>
                      <a:pt x="1534" y="1534"/>
                    </a:lnTo>
                    <a:lnTo>
                      <a:pt x="1368" y="1718"/>
                    </a:lnTo>
                    <a:lnTo>
                      <a:pt x="1201" y="1901"/>
                    </a:lnTo>
                    <a:lnTo>
                      <a:pt x="1051" y="2101"/>
                    </a:lnTo>
                    <a:lnTo>
                      <a:pt x="901" y="2301"/>
                    </a:lnTo>
                    <a:lnTo>
                      <a:pt x="767" y="2518"/>
                    </a:lnTo>
                    <a:lnTo>
                      <a:pt x="634" y="2735"/>
                    </a:lnTo>
                    <a:lnTo>
                      <a:pt x="517" y="2968"/>
                    </a:lnTo>
                    <a:lnTo>
                      <a:pt x="417" y="3201"/>
                    </a:lnTo>
                    <a:lnTo>
                      <a:pt x="317" y="3435"/>
                    </a:lnTo>
                    <a:lnTo>
                      <a:pt x="234" y="3685"/>
                    </a:lnTo>
                    <a:lnTo>
                      <a:pt x="167" y="3935"/>
                    </a:lnTo>
                    <a:lnTo>
                      <a:pt x="117" y="4185"/>
                    </a:lnTo>
                    <a:lnTo>
                      <a:pt x="67" y="4435"/>
                    </a:lnTo>
                    <a:lnTo>
                      <a:pt x="34" y="4702"/>
                    </a:lnTo>
                    <a:lnTo>
                      <a:pt x="17" y="4969"/>
                    </a:lnTo>
                    <a:lnTo>
                      <a:pt x="0" y="5235"/>
                    </a:lnTo>
                    <a:lnTo>
                      <a:pt x="17" y="5502"/>
                    </a:lnTo>
                    <a:lnTo>
                      <a:pt x="34" y="5769"/>
                    </a:lnTo>
                    <a:lnTo>
                      <a:pt x="67" y="6036"/>
                    </a:lnTo>
                    <a:lnTo>
                      <a:pt x="117" y="6302"/>
                    </a:lnTo>
                    <a:lnTo>
                      <a:pt x="167" y="6552"/>
                    </a:lnTo>
                    <a:lnTo>
                      <a:pt x="234" y="6803"/>
                    </a:lnTo>
                    <a:lnTo>
                      <a:pt x="317" y="7036"/>
                    </a:lnTo>
                    <a:lnTo>
                      <a:pt x="417" y="7286"/>
                    </a:lnTo>
                    <a:lnTo>
                      <a:pt x="517" y="7519"/>
                    </a:lnTo>
                    <a:lnTo>
                      <a:pt x="634" y="7736"/>
                    </a:lnTo>
                    <a:lnTo>
                      <a:pt x="767" y="7953"/>
                    </a:lnTo>
                    <a:lnTo>
                      <a:pt x="901" y="8170"/>
                    </a:lnTo>
                    <a:lnTo>
                      <a:pt x="1051" y="8370"/>
                    </a:lnTo>
                    <a:lnTo>
                      <a:pt x="1201" y="8570"/>
                    </a:lnTo>
                    <a:lnTo>
                      <a:pt x="1368" y="8770"/>
                    </a:lnTo>
                    <a:lnTo>
                      <a:pt x="1534" y="8953"/>
                    </a:lnTo>
                    <a:lnTo>
                      <a:pt x="1718" y="9120"/>
                    </a:lnTo>
                    <a:lnTo>
                      <a:pt x="1918" y="9287"/>
                    </a:lnTo>
                    <a:lnTo>
                      <a:pt x="2118" y="9437"/>
                    </a:lnTo>
                    <a:lnTo>
                      <a:pt x="2318" y="9587"/>
                    </a:lnTo>
                    <a:lnTo>
                      <a:pt x="2535" y="9720"/>
                    </a:lnTo>
                    <a:lnTo>
                      <a:pt x="2751" y="9854"/>
                    </a:lnTo>
                    <a:lnTo>
                      <a:pt x="2968" y="9970"/>
                    </a:lnTo>
                    <a:lnTo>
                      <a:pt x="3202" y="10070"/>
                    </a:lnTo>
                    <a:lnTo>
                      <a:pt x="3452" y="10170"/>
                    </a:lnTo>
                    <a:lnTo>
                      <a:pt x="3685" y="10254"/>
                    </a:lnTo>
                    <a:lnTo>
                      <a:pt x="3935" y="10320"/>
                    </a:lnTo>
                    <a:lnTo>
                      <a:pt x="4185" y="10370"/>
                    </a:lnTo>
                    <a:lnTo>
                      <a:pt x="4452" y="10420"/>
                    </a:lnTo>
                    <a:lnTo>
                      <a:pt x="4719" y="10454"/>
                    </a:lnTo>
                    <a:lnTo>
                      <a:pt x="4985" y="10470"/>
                    </a:lnTo>
                    <a:lnTo>
                      <a:pt x="5252" y="10487"/>
                    </a:lnTo>
                    <a:lnTo>
                      <a:pt x="5519" y="10470"/>
                    </a:lnTo>
                    <a:lnTo>
                      <a:pt x="5786" y="10454"/>
                    </a:lnTo>
                    <a:lnTo>
                      <a:pt x="6052" y="10420"/>
                    </a:lnTo>
                    <a:lnTo>
                      <a:pt x="6302" y="10370"/>
                    </a:lnTo>
                    <a:lnTo>
                      <a:pt x="6553" y="10320"/>
                    </a:lnTo>
                    <a:lnTo>
                      <a:pt x="6803" y="10254"/>
                    </a:lnTo>
                    <a:lnTo>
                      <a:pt x="7053" y="10170"/>
                    </a:lnTo>
                    <a:lnTo>
                      <a:pt x="7286" y="10070"/>
                    </a:lnTo>
                    <a:lnTo>
                      <a:pt x="7520" y="9970"/>
                    </a:lnTo>
                    <a:lnTo>
                      <a:pt x="7753" y="9854"/>
                    </a:lnTo>
                    <a:lnTo>
                      <a:pt x="7970" y="9720"/>
                    </a:lnTo>
                    <a:lnTo>
                      <a:pt x="8186" y="9587"/>
                    </a:lnTo>
                    <a:lnTo>
                      <a:pt x="8386" y="9437"/>
                    </a:lnTo>
                    <a:lnTo>
                      <a:pt x="8587" y="9287"/>
                    </a:lnTo>
                    <a:lnTo>
                      <a:pt x="8770" y="9120"/>
                    </a:lnTo>
                    <a:lnTo>
                      <a:pt x="8953" y="8953"/>
                    </a:lnTo>
                    <a:lnTo>
                      <a:pt x="9137" y="8770"/>
                    </a:lnTo>
                    <a:lnTo>
                      <a:pt x="9303" y="8570"/>
                    </a:lnTo>
                    <a:lnTo>
                      <a:pt x="9453" y="8370"/>
                    </a:lnTo>
                    <a:lnTo>
                      <a:pt x="9604" y="8170"/>
                    </a:lnTo>
                    <a:lnTo>
                      <a:pt x="9737" y="7953"/>
                    </a:lnTo>
                    <a:lnTo>
                      <a:pt x="9854" y="7736"/>
                    </a:lnTo>
                    <a:lnTo>
                      <a:pt x="9970" y="7519"/>
                    </a:lnTo>
                    <a:lnTo>
                      <a:pt x="10087" y="7286"/>
                    </a:lnTo>
                    <a:lnTo>
                      <a:pt x="10170" y="7036"/>
                    </a:lnTo>
                    <a:lnTo>
                      <a:pt x="10254" y="6803"/>
                    </a:lnTo>
                    <a:lnTo>
                      <a:pt x="10320" y="6552"/>
                    </a:lnTo>
                    <a:lnTo>
                      <a:pt x="10387" y="6302"/>
                    </a:lnTo>
                    <a:lnTo>
                      <a:pt x="10437" y="6036"/>
                    </a:lnTo>
                    <a:lnTo>
                      <a:pt x="10470" y="5769"/>
                    </a:lnTo>
                    <a:lnTo>
                      <a:pt x="10487" y="5502"/>
                    </a:lnTo>
                    <a:lnTo>
                      <a:pt x="10487" y="5235"/>
                    </a:lnTo>
                    <a:lnTo>
                      <a:pt x="10487" y="4969"/>
                    </a:lnTo>
                    <a:lnTo>
                      <a:pt x="10470" y="4702"/>
                    </a:lnTo>
                    <a:lnTo>
                      <a:pt x="10437" y="4435"/>
                    </a:lnTo>
                    <a:lnTo>
                      <a:pt x="10387" y="4185"/>
                    </a:lnTo>
                    <a:lnTo>
                      <a:pt x="10320" y="3935"/>
                    </a:lnTo>
                    <a:lnTo>
                      <a:pt x="10254" y="3685"/>
                    </a:lnTo>
                    <a:lnTo>
                      <a:pt x="10170" y="3435"/>
                    </a:lnTo>
                    <a:lnTo>
                      <a:pt x="10087" y="3201"/>
                    </a:lnTo>
                    <a:lnTo>
                      <a:pt x="9970" y="2968"/>
                    </a:lnTo>
                    <a:lnTo>
                      <a:pt x="9854" y="2735"/>
                    </a:lnTo>
                    <a:lnTo>
                      <a:pt x="9737" y="2518"/>
                    </a:lnTo>
                    <a:lnTo>
                      <a:pt x="9604" y="2301"/>
                    </a:lnTo>
                    <a:lnTo>
                      <a:pt x="9453" y="2101"/>
                    </a:lnTo>
                    <a:lnTo>
                      <a:pt x="9303" y="1901"/>
                    </a:lnTo>
                    <a:lnTo>
                      <a:pt x="9137" y="1718"/>
                    </a:lnTo>
                    <a:lnTo>
                      <a:pt x="8953" y="1534"/>
                    </a:lnTo>
                    <a:lnTo>
                      <a:pt x="8770" y="1351"/>
                    </a:lnTo>
                    <a:lnTo>
                      <a:pt x="8587" y="1201"/>
                    </a:lnTo>
                    <a:lnTo>
                      <a:pt x="8386" y="1034"/>
                    </a:lnTo>
                    <a:lnTo>
                      <a:pt x="8186" y="884"/>
                    </a:lnTo>
                    <a:lnTo>
                      <a:pt x="7970" y="751"/>
                    </a:lnTo>
                    <a:lnTo>
                      <a:pt x="7753" y="634"/>
                    </a:lnTo>
                    <a:lnTo>
                      <a:pt x="7520" y="517"/>
                    </a:lnTo>
                    <a:lnTo>
                      <a:pt x="7286" y="401"/>
                    </a:lnTo>
                    <a:lnTo>
                      <a:pt x="7053" y="317"/>
                    </a:lnTo>
                    <a:lnTo>
                      <a:pt x="6803" y="234"/>
                    </a:lnTo>
                    <a:lnTo>
                      <a:pt x="6553" y="167"/>
                    </a:lnTo>
                    <a:lnTo>
                      <a:pt x="6302" y="100"/>
                    </a:lnTo>
                    <a:lnTo>
                      <a:pt x="6052" y="50"/>
                    </a:lnTo>
                    <a:lnTo>
                      <a:pt x="5786" y="17"/>
                    </a:lnTo>
                    <a:lnTo>
                      <a:pt x="551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3"/>
              <p:cNvSpPr/>
              <p:nvPr/>
            </p:nvSpPr>
            <p:spPr>
              <a:xfrm>
                <a:off x="1184850" y="2680150"/>
                <a:ext cx="352650" cy="352650"/>
              </a:xfrm>
              <a:custGeom>
                <a:rect b="b" l="l" r="r" t="t"/>
                <a:pathLst>
                  <a:path extrusionOk="0" h="14106" w="14106">
                    <a:moveTo>
                      <a:pt x="7353" y="1068"/>
                    </a:moveTo>
                    <a:lnTo>
                      <a:pt x="7653" y="1101"/>
                    </a:lnTo>
                    <a:lnTo>
                      <a:pt x="7953" y="1134"/>
                    </a:lnTo>
                    <a:lnTo>
                      <a:pt x="8253" y="1184"/>
                    </a:lnTo>
                    <a:lnTo>
                      <a:pt x="8537" y="1251"/>
                    </a:lnTo>
                    <a:lnTo>
                      <a:pt x="8820" y="1334"/>
                    </a:lnTo>
                    <a:lnTo>
                      <a:pt x="9103" y="1434"/>
                    </a:lnTo>
                    <a:lnTo>
                      <a:pt x="9370" y="1534"/>
                    </a:lnTo>
                    <a:lnTo>
                      <a:pt x="9637" y="1651"/>
                    </a:lnTo>
                    <a:lnTo>
                      <a:pt x="9904" y="1785"/>
                    </a:lnTo>
                    <a:lnTo>
                      <a:pt x="10154" y="1935"/>
                    </a:lnTo>
                    <a:lnTo>
                      <a:pt x="10387" y="2085"/>
                    </a:lnTo>
                    <a:lnTo>
                      <a:pt x="10621" y="2251"/>
                    </a:lnTo>
                    <a:lnTo>
                      <a:pt x="10854" y="2435"/>
                    </a:lnTo>
                    <a:lnTo>
                      <a:pt x="11071" y="2618"/>
                    </a:lnTo>
                    <a:lnTo>
                      <a:pt x="11271" y="2818"/>
                    </a:lnTo>
                    <a:lnTo>
                      <a:pt x="11471" y="3035"/>
                    </a:lnTo>
                    <a:lnTo>
                      <a:pt x="11671" y="3252"/>
                    </a:lnTo>
                    <a:lnTo>
                      <a:pt x="11838" y="3468"/>
                    </a:lnTo>
                    <a:lnTo>
                      <a:pt x="12004" y="3702"/>
                    </a:lnTo>
                    <a:lnTo>
                      <a:pt x="12171" y="3952"/>
                    </a:lnTo>
                    <a:lnTo>
                      <a:pt x="12304" y="4202"/>
                    </a:lnTo>
                    <a:lnTo>
                      <a:pt x="12438" y="4469"/>
                    </a:lnTo>
                    <a:lnTo>
                      <a:pt x="12555" y="4719"/>
                    </a:lnTo>
                    <a:lnTo>
                      <a:pt x="12671" y="5002"/>
                    </a:lnTo>
                    <a:lnTo>
                      <a:pt x="12771" y="5269"/>
                    </a:lnTo>
                    <a:lnTo>
                      <a:pt x="12838" y="5552"/>
                    </a:lnTo>
                    <a:lnTo>
                      <a:pt x="12905" y="5853"/>
                    </a:lnTo>
                    <a:lnTo>
                      <a:pt x="12971" y="6136"/>
                    </a:lnTo>
                    <a:lnTo>
                      <a:pt x="13005" y="6436"/>
                    </a:lnTo>
                    <a:lnTo>
                      <a:pt x="13021" y="6753"/>
                    </a:lnTo>
                    <a:lnTo>
                      <a:pt x="13038" y="7053"/>
                    </a:lnTo>
                    <a:lnTo>
                      <a:pt x="13021" y="7353"/>
                    </a:lnTo>
                    <a:lnTo>
                      <a:pt x="13005" y="7670"/>
                    </a:lnTo>
                    <a:lnTo>
                      <a:pt x="12971" y="7970"/>
                    </a:lnTo>
                    <a:lnTo>
                      <a:pt x="12905" y="8253"/>
                    </a:lnTo>
                    <a:lnTo>
                      <a:pt x="12838" y="8553"/>
                    </a:lnTo>
                    <a:lnTo>
                      <a:pt x="12771" y="8837"/>
                    </a:lnTo>
                    <a:lnTo>
                      <a:pt x="12671" y="9104"/>
                    </a:lnTo>
                    <a:lnTo>
                      <a:pt x="12555" y="9387"/>
                    </a:lnTo>
                    <a:lnTo>
                      <a:pt x="12438" y="9654"/>
                    </a:lnTo>
                    <a:lnTo>
                      <a:pt x="12304" y="9904"/>
                    </a:lnTo>
                    <a:lnTo>
                      <a:pt x="12171" y="10154"/>
                    </a:lnTo>
                    <a:lnTo>
                      <a:pt x="12004" y="10404"/>
                    </a:lnTo>
                    <a:lnTo>
                      <a:pt x="11838" y="10637"/>
                    </a:lnTo>
                    <a:lnTo>
                      <a:pt x="11671" y="10854"/>
                    </a:lnTo>
                    <a:lnTo>
                      <a:pt x="11471" y="11071"/>
                    </a:lnTo>
                    <a:lnTo>
                      <a:pt x="11271" y="11288"/>
                    </a:lnTo>
                    <a:lnTo>
                      <a:pt x="11071" y="11488"/>
                    </a:lnTo>
                    <a:lnTo>
                      <a:pt x="10854" y="11671"/>
                    </a:lnTo>
                    <a:lnTo>
                      <a:pt x="10621" y="11854"/>
                    </a:lnTo>
                    <a:lnTo>
                      <a:pt x="10387" y="12021"/>
                    </a:lnTo>
                    <a:lnTo>
                      <a:pt x="10154" y="12171"/>
                    </a:lnTo>
                    <a:lnTo>
                      <a:pt x="9904" y="12321"/>
                    </a:lnTo>
                    <a:lnTo>
                      <a:pt x="9637" y="12455"/>
                    </a:lnTo>
                    <a:lnTo>
                      <a:pt x="9370" y="12571"/>
                    </a:lnTo>
                    <a:lnTo>
                      <a:pt x="9103" y="12671"/>
                    </a:lnTo>
                    <a:lnTo>
                      <a:pt x="8820" y="12771"/>
                    </a:lnTo>
                    <a:lnTo>
                      <a:pt x="8537" y="12855"/>
                    </a:lnTo>
                    <a:lnTo>
                      <a:pt x="8253" y="12921"/>
                    </a:lnTo>
                    <a:lnTo>
                      <a:pt x="7953" y="12971"/>
                    </a:lnTo>
                    <a:lnTo>
                      <a:pt x="7653" y="13005"/>
                    </a:lnTo>
                    <a:lnTo>
                      <a:pt x="7353" y="13038"/>
                    </a:lnTo>
                    <a:lnTo>
                      <a:pt x="6736" y="13038"/>
                    </a:lnTo>
                    <a:lnTo>
                      <a:pt x="6436" y="13005"/>
                    </a:lnTo>
                    <a:lnTo>
                      <a:pt x="6136" y="12971"/>
                    </a:lnTo>
                    <a:lnTo>
                      <a:pt x="5836" y="12921"/>
                    </a:lnTo>
                    <a:lnTo>
                      <a:pt x="5552" y="12855"/>
                    </a:lnTo>
                    <a:lnTo>
                      <a:pt x="5269" y="12771"/>
                    </a:lnTo>
                    <a:lnTo>
                      <a:pt x="4985" y="12671"/>
                    </a:lnTo>
                    <a:lnTo>
                      <a:pt x="4719" y="12571"/>
                    </a:lnTo>
                    <a:lnTo>
                      <a:pt x="4452" y="12455"/>
                    </a:lnTo>
                    <a:lnTo>
                      <a:pt x="4202" y="12321"/>
                    </a:lnTo>
                    <a:lnTo>
                      <a:pt x="3952" y="12171"/>
                    </a:lnTo>
                    <a:lnTo>
                      <a:pt x="3702" y="12021"/>
                    </a:lnTo>
                    <a:lnTo>
                      <a:pt x="3468" y="11854"/>
                    </a:lnTo>
                    <a:lnTo>
                      <a:pt x="3235" y="11671"/>
                    </a:lnTo>
                    <a:lnTo>
                      <a:pt x="3018" y="11488"/>
                    </a:lnTo>
                    <a:lnTo>
                      <a:pt x="2818" y="11288"/>
                    </a:lnTo>
                    <a:lnTo>
                      <a:pt x="2618" y="11071"/>
                    </a:lnTo>
                    <a:lnTo>
                      <a:pt x="2435" y="10854"/>
                    </a:lnTo>
                    <a:lnTo>
                      <a:pt x="2251" y="10637"/>
                    </a:lnTo>
                    <a:lnTo>
                      <a:pt x="2085" y="10404"/>
                    </a:lnTo>
                    <a:lnTo>
                      <a:pt x="1935" y="10154"/>
                    </a:lnTo>
                    <a:lnTo>
                      <a:pt x="1784" y="9904"/>
                    </a:lnTo>
                    <a:lnTo>
                      <a:pt x="1651" y="9654"/>
                    </a:lnTo>
                    <a:lnTo>
                      <a:pt x="1534" y="9387"/>
                    </a:lnTo>
                    <a:lnTo>
                      <a:pt x="1418" y="9104"/>
                    </a:lnTo>
                    <a:lnTo>
                      <a:pt x="1334" y="8837"/>
                    </a:lnTo>
                    <a:lnTo>
                      <a:pt x="1251" y="8553"/>
                    </a:lnTo>
                    <a:lnTo>
                      <a:pt x="1184" y="8253"/>
                    </a:lnTo>
                    <a:lnTo>
                      <a:pt x="1134" y="7970"/>
                    </a:lnTo>
                    <a:lnTo>
                      <a:pt x="1084" y="7670"/>
                    </a:lnTo>
                    <a:lnTo>
                      <a:pt x="1068" y="7353"/>
                    </a:lnTo>
                    <a:lnTo>
                      <a:pt x="1068" y="7053"/>
                    </a:lnTo>
                    <a:lnTo>
                      <a:pt x="1068" y="6753"/>
                    </a:lnTo>
                    <a:lnTo>
                      <a:pt x="1084" y="6436"/>
                    </a:lnTo>
                    <a:lnTo>
                      <a:pt x="1134" y="6136"/>
                    </a:lnTo>
                    <a:lnTo>
                      <a:pt x="1184" y="5853"/>
                    </a:lnTo>
                    <a:lnTo>
                      <a:pt x="1251" y="5552"/>
                    </a:lnTo>
                    <a:lnTo>
                      <a:pt x="1334" y="5269"/>
                    </a:lnTo>
                    <a:lnTo>
                      <a:pt x="1418" y="5002"/>
                    </a:lnTo>
                    <a:lnTo>
                      <a:pt x="1534" y="4719"/>
                    </a:lnTo>
                    <a:lnTo>
                      <a:pt x="1651" y="4469"/>
                    </a:lnTo>
                    <a:lnTo>
                      <a:pt x="1784" y="4202"/>
                    </a:lnTo>
                    <a:lnTo>
                      <a:pt x="1935" y="3952"/>
                    </a:lnTo>
                    <a:lnTo>
                      <a:pt x="2085" y="3702"/>
                    </a:lnTo>
                    <a:lnTo>
                      <a:pt x="2251" y="3468"/>
                    </a:lnTo>
                    <a:lnTo>
                      <a:pt x="2435" y="3252"/>
                    </a:lnTo>
                    <a:lnTo>
                      <a:pt x="2618" y="3035"/>
                    </a:lnTo>
                    <a:lnTo>
                      <a:pt x="2818" y="2818"/>
                    </a:lnTo>
                    <a:lnTo>
                      <a:pt x="3018" y="2618"/>
                    </a:lnTo>
                    <a:lnTo>
                      <a:pt x="3235" y="2435"/>
                    </a:lnTo>
                    <a:lnTo>
                      <a:pt x="3468" y="2251"/>
                    </a:lnTo>
                    <a:lnTo>
                      <a:pt x="3702" y="2085"/>
                    </a:lnTo>
                    <a:lnTo>
                      <a:pt x="3952" y="1935"/>
                    </a:lnTo>
                    <a:lnTo>
                      <a:pt x="4202" y="1785"/>
                    </a:lnTo>
                    <a:lnTo>
                      <a:pt x="4452" y="1651"/>
                    </a:lnTo>
                    <a:lnTo>
                      <a:pt x="4719" y="1534"/>
                    </a:lnTo>
                    <a:lnTo>
                      <a:pt x="4985" y="1434"/>
                    </a:lnTo>
                    <a:lnTo>
                      <a:pt x="5269" y="1334"/>
                    </a:lnTo>
                    <a:lnTo>
                      <a:pt x="5552" y="1251"/>
                    </a:lnTo>
                    <a:lnTo>
                      <a:pt x="5836" y="1184"/>
                    </a:lnTo>
                    <a:lnTo>
                      <a:pt x="6136" y="1134"/>
                    </a:lnTo>
                    <a:lnTo>
                      <a:pt x="6436" y="1101"/>
                    </a:lnTo>
                    <a:lnTo>
                      <a:pt x="6736" y="1068"/>
                    </a:lnTo>
                    <a:close/>
                    <a:moveTo>
                      <a:pt x="7053" y="1"/>
                    </a:moveTo>
                    <a:lnTo>
                      <a:pt x="6686" y="17"/>
                    </a:lnTo>
                    <a:lnTo>
                      <a:pt x="6319" y="34"/>
                    </a:lnTo>
                    <a:lnTo>
                      <a:pt x="5969" y="84"/>
                    </a:lnTo>
                    <a:lnTo>
                      <a:pt x="5636" y="151"/>
                    </a:lnTo>
                    <a:lnTo>
                      <a:pt x="5286" y="217"/>
                    </a:lnTo>
                    <a:lnTo>
                      <a:pt x="4952" y="317"/>
                    </a:lnTo>
                    <a:lnTo>
                      <a:pt x="4619" y="434"/>
                    </a:lnTo>
                    <a:lnTo>
                      <a:pt x="4302" y="551"/>
                    </a:lnTo>
                    <a:lnTo>
                      <a:pt x="3985" y="701"/>
                    </a:lnTo>
                    <a:lnTo>
                      <a:pt x="3685" y="851"/>
                    </a:lnTo>
                    <a:lnTo>
                      <a:pt x="3402" y="1018"/>
                    </a:lnTo>
                    <a:lnTo>
                      <a:pt x="3102" y="1201"/>
                    </a:lnTo>
                    <a:lnTo>
                      <a:pt x="2835" y="1401"/>
                    </a:lnTo>
                    <a:lnTo>
                      <a:pt x="2568" y="1618"/>
                    </a:lnTo>
                    <a:lnTo>
                      <a:pt x="2301" y="1835"/>
                    </a:lnTo>
                    <a:lnTo>
                      <a:pt x="2068" y="2068"/>
                    </a:lnTo>
                    <a:lnTo>
                      <a:pt x="1834" y="2318"/>
                    </a:lnTo>
                    <a:lnTo>
                      <a:pt x="1601" y="2568"/>
                    </a:lnTo>
                    <a:lnTo>
                      <a:pt x="1401" y="2835"/>
                    </a:lnTo>
                    <a:lnTo>
                      <a:pt x="1201" y="3118"/>
                    </a:lnTo>
                    <a:lnTo>
                      <a:pt x="1018" y="3402"/>
                    </a:lnTo>
                    <a:lnTo>
                      <a:pt x="851" y="3702"/>
                    </a:lnTo>
                    <a:lnTo>
                      <a:pt x="701" y="4002"/>
                    </a:lnTo>
                    <a:lnTo>
                      <a:pt x="551" y="4319"/>
                    </a:lnTo>
                    <a:lnTo>
                      <a:pt x="417" y="4635"/>
                    </a:lnTo>
                    <a:lnTo>
                      <a:pt x="317" y="4952"/>
                    </a:lnTo>
                    <a:lnTo>
                      <a:pt x="217" y="5286"/>
                    </a:lnTo>
                    <a:lnTo>
                      <a:pt x="134" y="5636"/>
                    </a:lnTo>
                    <a:lnTo>
                      <a:pt x="84" y="5986"/>
                    </a:lnTo>
                    <a:lnTo>
                      <a:pt x="34" y="6336"/>
                    </a:lnTo>
                    <a:lnTo>
                      <a:pt x="1" y="6686"/>
                    </a:lnTo>
                    <a:lnTo>
                      <a:pt x="1" y="7053"/>
                    </a:lnTo>
                    <a:lnTo>
                      <a:pt x="1" y="7420"/>
                    </a:lnTo>
                    <a:lnTo>
                      <a:pt x="34" y="7770"/>
                    </a:lnTo>
                    <a:lnTo>
                      <a:pt x="84" y="8120"/>
                    </a:lnTo>
                    <a:lnTo>
                      <a:pt x="134" y="8470"/>
                    </a:lnTo>
                    <a:lnTo>
                      <a:pt x="217" y="8820"/>
                    </a:lnTo>
                    <a:lnTo>
                      <a:pt x="317" y="9154"/>
                    </a:lnTo>
                    <a:lnTo>
                      <a:pt x="417" y="9470"/>
                    </a:lnTo>
                    <a:lnTo>
                      <a:pt x="551" y="9787"/>
                    </a:lnTo>
                    <a:lnTo>
                      <a:pt x="701" y="10104"/>
                    </a:lnTo>
                    <a:lnTo>
                      <a:pt x="851" y="10404"/>
                    </a:lnTo>
                    <a:lnTo>
                      <a:pt x="1018" y="10704"/>
                    </a:lnTo>
                    <a:lnTo>
                      <a:pt x="1201" y="10987"/>
                    </a:lnTo>
                    <a:lnTo>
                      <a:pt x="1401" y="11271"/>
                    </a:lnTo>
                    <a:lnTo>
                      <a:pt x="1601" y="11538"/>
                    </a:lnTo>
                    <a:lnTo>
                      <a:pt x="1834" y="11788"/>
                    </a:lnTo>
                    <a:lnTo>
                      <a:pt x="2068" y="12038"/>
                    </a:lnTo>
                    <a:lnTo>
                      <a:pt x="2301" y="12271"/>
                    </a:lnTo>
                    <a:lnTo>
                      <a:pt x="2568" y="12488"/>
                    </a:lnTo>
                    <a:lnTo>
                      <a:pt x="2835" y="12705"/>
                    </a:lnTo>
                    <a:lnTo>
                      <a:pt x="3102" y="12905"/>
                    </a:lnTo>
                    <a:lnTo>
                      <a:pt x="3402" y="13088"/>
                    </a:lnTo>
                    <a:lnTo>
                      <a:pt x="3685" y="13255"/>
                    </a:lnTo>
                    <a:lnTo>
                      <a:pt x="3985" y="13405"/>
                    </a:lnTo>
                    <a:lnTo>
                      <a:pt x="4302" y="13555"/>
                    </a:lnTo>
                    <a:lnTo>
                      <a:pt x="4619" y="13672"/>
                    </a:lnTo>
                    <a:lnTo>
                      <a:pt x="4952" y="13788"/>
                    </a:lnTo>
                    <a:lnTo>
                      <a:pt x="5286" y="13888"/>
                    </a:lnTo>
                    <a:lnTo>
                      <a:pt x="5636" y="13955"/>
                    </a:lnTo>
                    <a:lnTo>
                      <a:pt x="5969" y="14022"/>
                    </a:lnTo>
                    <a:lnTo>
                      <a:pt x="6319" y="14072"/>
                    </a:lnTo>
                    <a:lnTo>
                      <a:pt x="6686" y="14088"/>
                    </a:lnTo>
                    <a:lnTo>
                      <a:pt x="7053" y="14105"/>
                    </a:lnTo>
                    <a:lnTo>
                      <a:pt x="7403" y="14088"/>
                    </a:lnTo>
                    <a:lnTo>
                      <a:pt x="7770" y="14072"/>
                    </a:lnTo>
                    <a:lnTo>
                      <a:pt x="8120" y="14022"/>
                    </a:lnTo>
                    <a:lnTo>
                      <a:pt x="8470" y="13955"/>
                    </a:lnTo>
                    <a:lnTo>
                      <a:pt x="8803" y="13888"/>
                    </a:lnTo>
                    <a:lnTo>
                      <a:pt x="9137" y="13788"/>
                    </a:lnTo>
                    <a:lnTo>
                      <a:pt x="9470" y="13672"/>
                    </a:lnTo>
                    <a:lnTo>
                      <a:pt x="9787" y="13555"/>
                    </a:lnTo>
                    <a:lnTo>
                      <a:pt x="10104" y="13405"/>
                    </a:lnTo>
                    <a:lnTo>
                      <a:pt x="10404" y="13255"/>
                    </a:lnTo>
                    <a:lnTo>
                      <a:pt x="10704" y="13088"/>
                    </a:lnTo>
                    <a:lnTo>
                      <a:pt x="10987" y="12905"/>
                    </a:lnTo>
                    <a:lnTo>
                      <a:pt x="11271" y="12705"/>
                    </a:lnTo>
                    <a:lnTo>
                      <a:pt x="11538" y="12488"/>
                    </a:lnTo>
                    <a:lnTo>
                      <a:pt x="11788" y="12271"/>
                    </a:lnTo>
                    <a:lnTo>
                      <a:pt x="12038" y="12038"/>
                    </a:lnTo>
                    <a:lnTo>
                      <a:pt x="12271" y="11788"/>
                    </a:lnTo>
                    <a:lnTo>
                      <a:pt x="12488" y="11538"/>
                    </a:lnTo>
                    <a:lnTo>
                      <a:pt x="12688" y="11271"/>
                    </a:lnTo>
                    <a:lnTo>
                      <a:pt x="12888" y="10987"/>
                    </a:lnTo>
                    <a:lnTo>
                      <a:pt x="13071" y="10704"/>
                    </a:lnTo>
                    <a:lnTo>
                      <a:pt x="13238" y="10404"/>
                    </a:lnTo>
                    <a:lnTo>
                      <a:pt x="13405" y="10104"/>
                    </a:lnTo>
                    <a:lnTo>
                      <a:pt x="13538" y="9787"/>
                    </a:lnTo>
                    <a:lnTo>
                      <a:pt x="13672" y="9470"/>
                    </a:lnTo>
                    <a:lnTo>
                      <a:pt x="13788" y="9154"/>
                    </a:lnTo>
                    <a:lnTo>
                      <a:pt x="13872" y="8820"/>
                    </a:lnTo>
                    <a:lnTo>
                      <a:pt x="13955" y="8470"/>
                    </a:lnTo>
                    <a:lnTo>
                      <a:pt x="14022" y="8120"/>
                    </a:lnTo>
                    <a:lnTo>
                      <a:pt x="14055" y="7770"/>
                    </a:lnTo>
                    <a:lnTo>
                      <a:pt x="14088" y="7420"/>
                    </a:lnTo>
                    <a:lnTo>
                      <a:pt x="14105" y="7053"/>
                    </a:lnTo>
                    <a:lnTo>
                      <a:pt x="14088" y="6686"/>
                    </a:lnTo>
                    <a:lnTo>
                      <a:pt x="14055" y="6336"/>
                    </a:lnTo>
                    <a:lnTo>
                      <a:pt x="14022" y="5986"/>
                    </a:lnTo>
                    <a:lnTo>
                      <a:pt x="13955" y="5636"/>
                    </a:lnTo>
                    <a:lnTo>
                      <a:pt x="13872" y="5286"/>
                    </a:lnTo>
                    <a:lnTo>
                      <a:pt x="13788" y="4952"/>
                    </a:lnTo>
                    <a:lnTo>
                      <a:pt x="13672" y="4635"/>
                    </a:lnTo>
                    <a:lnTo>
                      <a:pt x="13538" y="4319"/>
                    </a:lnTo>
                    <a:lnTo>
                      <a:pt x="13405" y="4002"/>
                    </a:lnTo>
                    <a:lnTo>
                      <a:pt x="13238" y="3702"/>
                    </a:lnTo>
                    <a:lnTo>
                      <a:pt x="13071" y="3402"/>
                    </a:lnTo>
                    <a:lnTo>
                      <a:pt x="12888" y="3118"/>
                    </a:lnTo>
                    <a:lnTo>
                      <a:pt x="12688" y="2835"/>
                    </a:lnTo>
                    <a:lnTo>
                      <a:pt x="12488" y="2568"/>
                    </a:lnTo>
                    <a:lnTo>
                      <a:pt x="12271" y="2318"/>
                    </a:lnTo>
                    <a:lnTo>
                      <a:pt x="12038" y="2068"/>
                    </a:lnTo>
                    <a:lnTo>
                      <a:pt x="11788" y="1835"/>
                    </a:lnTo>
                    <a:lnTo>
                      <a:pt x="11538" y="1618"/>
                    </a:lnTo>
                    <a:lnTo>
                      <a:pt x="11271" y="1401"/>
                    </a:lnTo>
                    <a:lnTo>
                      <a:pt x="10987" y="1201"/>
                    </a:lnTo>
                    <a:lnTo>
                      <a:pt x="10704" y="1018"/>
                    </a:lnTo>
                    <a:lnTo>
                      <a:pt x="10404" y="851"/>
                    </a:lnTo>
                    <a:lnTo>
                      <a:pt x="10104" y="701"/>
                    </a:lnTo>
                    <a:lnTo>
                      <a:pt x="9787" y="551"/>
                    </a:lnTo>
                    <a:lnTo>
                      <a:pt x="9470" y="434"/>
                    </a:lnTo>
                    <a:lnTo>
                      <a:pt x="9137" y="317"/>
                    </a:lnTo>
                    <a:lnTo>
                      <a:pt x="8803" y="217"/>
                    </a:lnTo>
                    <a:lnTo>
                      <a:pt x="8470" y="151"/>
                    </a:lnTo>
                    <a:lnTo>
                      <a:pt x="8120" y="84"/>
                    </a:lnTo>
                    <a:lnTo>
                      <a:pt x="7770" y="34"/>
                    </a:lnTo>
                    <a:lnTo>
                      <a:pt x="7403" y="17"/>
                    </a:lnTo>
                    <a:lnTo>
                      <a:pt x="70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3"/>
              <p:cNvSpPr/>
              <p:nvPr/>
            </p:nvSpPr>
            <p:spPr>
              <a:xfrm>
                <a:off x="1614975" y="2599700"/>
                <a:ext cx="352650" cy="352650"/>
              </a:xfrm>
              <a:custGeom>
                <a:rect b="b" l="l" r="r" t="t"/>
                <a:pathLst>
                  <a:path extrusionOk="0" h="14106" w="14106">
                    <a:moveTo>
                      <a:pt x="7053" y="1068"/>
                    </a:moveTo>
                    <a:lnTo>
                      <a:pt x="7353" y="1085"/>
                    </a:lnTo>
                    <a:lnTo>
                      <a:pt x="7670" y="1101"/>
                    </a:lnTo>
                    <a:lnTo>
                      <a:pt x="7970" y="1135"/>
                    </a:lnTo>
                    <a:lnTo>
                      <a:pt x="8254" y="1201"/>
                    </a:lnTo>
                    <a:lnTo>
                      <a:pt x="8554" y="1268"/>
                    </a:lnTo>
                    <a:lnTo>
                      <a:pt x="8837" y="1335"/>
                    </a:lnTo>
                    <a:lnTo>
                      <a:pt x="9104" y="1435"/>
                    </a:lnTo>
                    <a:lnTo>
                      <a:pt x="9387" y="1535"/>
                    </a:lnTo>
                    <a:lnTo>
                      <a:pt x="9654" y="1668"/>
                    </a:lnTo>
                    <a:lnTo>
                      <a:pt x="9904" y="1802"/>
                    </a:lnTo>
                    <a:lnTo>
                      <a:pt x="10154" y="1935"/>
                    </a:lnTo>
                    <a:lnTo>
                      <a:pt x="10404" y="2102"/>
                    </a:lnTo>
                    <a:lnTo>
                      <a:pt x="10638" y="2268"/>
                    </a:lnTo>
                    <a:lnTo>
                      <a:pt x="10854" y="2435"/>
                    </a:lnTo>
                    <a:lnTo>
                      <a:pt x="11071" y="2635"/>
                    </a:lnTo>
                    <a:lnTo>
                      <a:pt x="11288" y="2819"/>
                    </a:lnTo>
                    <a:lnTo>
                      <a:pt x="11488" y="3035"/>
                    </a:lnTo>
                    <a:lnTo>
                      <a:pt x="11671" y="3252"/>
                    </a:lnTo>
                    <a:lnTo>
                      <a:pt x="11855" y="3485"/>
                    </a:lnTo>
                    <a:lnTo>
                      <a:pt x="12021" y="3719"/>
                    </a:lnTo>
                    <a:lnTo>
                      <a:pt x="12171" y="3952"/>
                    </a:lnTo>
                    <a:lnTo>
                      <a:pt x="12322" y="4202"/>
                    </a:lnTo>
                    <a:lnTo>
                      <a:pt x="12455" y="4469"/>
                    </a:lnTo>
                    <a:lnTo>
                      <a:pt x="12572" y="4736"/>
                    </a:lnTo>
                    <a:lnTo>
                      <a:pt x="12672" y="5003"/>
                    </a:lnTo>
                    <a:lnTo>
                      <a:pt x="12772" y="5286"/>
                    </a:lnTo>
                    <a:lnTo>
                      <a:pt x="12855" y="5569"/>
                    </a:lnTo>
                    <a:lnTo>
                      <a:pt x="12922" y="5853"/>
                    </a:lnTo>
                    <a:lnTo>
                      <a:pt x="12972" y="6153"/>
                    </a:lnTo>
                    <a:lnTo>
                      <a:pt x="13005" y="6453"/>
                    </a:lnTo>
                    <a:lnTo>
                      <a:pt x="13038" y="6753"/>
                    </a:lnTo>
                    <a:lnTo>
                      <a:pt x="13038" y="7053"/>
                    </a:lnTo>
                    <a:lnTo>
                      <a:pt x="13038" y="7370"/>
                    </a:lnTo>
                    <a:lnTo>
                      <a:pt x="13005" y="7670"/>
                    </a:lnTo>
                    <a:lnTo>
                      <a:pt x="12972" y="7970"/>
                    </a:lnTo>
                    <a:lnTo>
                      <a:pt x="12922" y="8270"/>
                    </a:lnTo>
                    <a:lnTo>
                      <a:pt x="12855" y="8554"/>
                    </a:lnTo>
                    <a:lnTo>
                      <a:pt x="12772" y="8837"/>
                    </a:lnTo>
                    <a:lnTo>
                      <a:pt x="12672" y="9121"/>
                    </a:lnTo>
                    <a:lnTo>
                      <a:pt x="12572" y="9387"/>
                    </a:lnTo>
                    <a:lnTo>
                      <a:pt x="12455" y="9654"/>
                    </a:lnTo>
                    <a:lnTo>
                      <a:pt x="12322" y="9904"/>
                    </a:lnTo>
                    <a:lnTo>
                      <a:pt x="12171" y="10154"/>
                    </a:lnTo>
                    <a:lnTo>
                      <a:pt x="12021" y="10404"/>
                    </a:lnTo>
                    <a:lnTo>
                      <a:pt x="11855" y="10638"/>
                    </a:lnTo>
                    <a:lnTo>
                      <a:pt x="11671" y="10871"/>
                    </a:lnTo>
                    <a:lnTo>
                      <a:pt x="11488" y="11088"/>
                    </a:lnTo>
                    <a:lnTo>
                      <a:pt x="11288" y="11288"/>
                    </a:lnTo>
                    <a:lnTo>
                      <a:pt x="11071" y="11488"/>
                    </a:lnTo>
                    <a:lnTo>
                      <a:pt x="10854" y="11671"/>
                    </a:lnTo>
                    <a:lnTo>
                      <a:pt x="10638" y="11855"/>
                    </a:lnTo>
                    <a:lnTo>
                      <a:pt x="10404" y="12021"/>
                    </a:lnTo>
                    <a:lnTo>
                      <a:pt x="10154" y="12172"/>
                    </a:lnTo>
                    <a:lnTo>
                      <a:pt x="9904" y="12322"/>
                    </a:lnTo>
                    <a:lnTo>
                      <a:pt x="9654" y="12455"/>
                    </a:lnTo>
                    <a:lnTo>
                      <a:pt x="9387" y="12572"/>
                    </a:lnTo>
                    <a:lnTo>
                      <a:pt x="9104" y="12672"/>
                    </a:lnTo>
                    <a:lnTo>
                      <a:pt x="8837" y="12772"/>
                    </a:lnTo>
                    <a:lnTo>
                      <a:pt x="8554" y="12855"/>
                    </a:lnTo>
                    <a:lnTo>
                      <a:pt x="8254" y="12922"/>
                    </a:lnTo>
                    <a:lnTo>
                      <a:pt x="7970" y="12972"/>
                    </a:lnTo>
                    <a:lnTo>
                      <a:pt x="7670" y="13005"/>
                    </a:lnTo>
                    <a:lnTo>
                      <a:pt x="7353" y="13038"/>
                    </a:lnTo>
                    <a:lnTo>
                      <a:pt x="6753" y="13038"/>
                    </a:lnTo>
                    <a:lnTo>
                      <a:pt x="6436" y="13005"/>
                    </a:lnTo>
                    <a:lnTo>
                      <a:pt x="6136" y="12972"/>
                    </a:lnTo>
                    <a:lnTo>
                      <a:pt x="5853" y="12922"/>
                    </a:lnTo>
                    <a:lnTo>
                      <a:pt x="5553" y="12855"/>
                    </a:lnTo>
                    <a:lnTo>
                      <a:pt x="5269" y="12772"/>
                    </a:lnTo>
                    <a:lnTo>
                      <a:pt x="5003" y="12672"/>
                    </a:lnTo>
                    <a:lnTo>
                      <a:pt x="4719" y="12572"/>
                    </a:lnTo>
                    <a:lnTo>
                      <a:pt x="4452" y="12455"/>
                    </a:lnTo>
                    <a:lnTo>
                      <a:pt x="4202" y="12322"/>
                    </a:lnTo>
                    <a:lnTo>
                      <a:pt x="3952" y="12172"/>
                    </a:lnTo>
                    <a:lnTo>
                      <a:pt x="3702" y="12021"/>
                    </a:lnTo>
                    <a:lnTo>
                      <a:pt x="3469" y="11855"/>
                    </a:lnTo>
                    <a:lnTo>
                      <a:pt x="3252" y="11671"/>
                    </a:lnTo>
                    <a:lnTo>
                      <a:pt x="3035" y="11488"/>
                    </a:lnTo>
                    <a:lnTo>
                      <a:pt x="2819" y="11288"/>
                    </a:lnTo>
                    <a:lnTo>
                      <a:pt x="2618" y="11088"/>
                    </a:lnTo>
                    <a:lnTo>
                      <a:pt x="2435" y="10871"/>
                    </a:lnTo>
                    <a:lnTo>
                      <a:pt x="2252" y="10638"/>
                    </a:lnTo>
                    <a:lnTo>
                      <a:pt x="2085" y="10404"/>
                    </a:lnTo>
                    <a:lnTo>
                      <a:pt x="1935" y="10154"/>
                    </a:lnTo>
                    <a:lnTo>
                      <a:pt x="1785" y="9904"/>
                    </a:lnTo>
                    <a:lnTo>
                      <a:pt x="1652" y="9654"/>
                    </a:lnTo>
                    <a:lnTo>
                      <a:pt x="1535" y="9387"/>
                    </a:lnTo>
                    <a:lnTo>
                      <a:pt x="1435" y="9121"/>
                    </a:lnTo>
                    <a:lnTo>
                      <a:pt x="1335" y="8837"/>
                    </a:lnTo>
                    <a:lnTo>
                      <a:pt x="1251" y="8554"/>
                    </a:lnTo>
                    <a:lnTo>
                      <a:pt x="1185" y="8270"/>
                    </a:lnTo>
                    <a:lnTo>
                      <a:pt x="1135" y="7970"/>
                    </a:lnTo>
                    <a:lnTo>
                      <a:pt x="1101" y="7670"/>
                    </a:lnTo>
                    <a:lnTo>
                      <a:pt x="1068" y="7370"/>
                    </a:lnTo>
                    <a:lnTo>
                      <a:pt x="1068" y="7053"/>
                    </a:lnTo>
                    <a:lnTo>
                      <a:pt x="1068" y="6753"/>
                    </a:lnTo>
                    <a:lnTo>
                      <a:pt x="1101" y="6453"/>
                    </a:lnTo>
                    <a:lnTo>
                      <a:pt x="1135" y="6153"/>
                    </a:lnTo>
                    <a:lnTo>
                      <a:pt x="1185" y="5853"/>
                    </a:lnTo>
                    <a:lnTo>
                      <a:pt x="1251" y="5569"/>
                    </a:lnTo>
                    <a:lnTo>
                      <a:pt x="1335" y="5286"/>
                    </a:lnTo>
                    <a:lnTo>
                      <a:pt x="1435" y="5003"/>
                    </a:lnTo>
                    <a:lnTo>
                      <a:pt x="1535" y="4736"/>
                    </a:lnTo>
                    <a:lnTo>
                      <a:pt x="1652" y="4469"/>
                    </a:lnTo>
                    <a:lnTo>
                      <a:pt x="1785" y="4202"/>
                    </a:lnTo>
                    <a:lnTo>
                      <a:pt x="1935" y="3952"/>
                    </a:lnTo>
                    <a:lnTo>
                      <a:pt x="2085" y="3719"/>
                    </a:lnTo>
                    <a:lnTo>
                      <a:pt x="2252" y="3485"/>
                    </a:lnTo>
                    <a:lnTo>
                      <a:pt x="2435" y="3252"/>
                    </a:lnTo>
                    <a:lnTo>
                      <a:pt x="2618" y="3035"/>
                    </a:lnTo>
                    <a:lnTo>
                      <a:pt x="2819" y="2819"/>
                    </a:lnTo>
                    <a:lnTo>
                      <a:pt x="3035" y="2635"/>
                    </a:lnTo>
                    <a:lnTo>
                      <a:pt x="3252" y="2435"/>
                    </a:lnTo>
                    <a:lnTo>
                      <a:pt x="3469" y="2268"/>
                    </a:lnTo>
                    <a:lnTo>
                      <a:pt x="3702" y="2102"/>
                    </a:lnTo>
                    <a:lnTo>
                      <a:pt x="3952" y="1935"/>
                    </a:lnTo>
                    <a:lnTo>
                      <a:pt x="4202" y="1802"/>
                    </a:lnTo>
                    <a:lnTo>
                      <a:pt x="4452" y="1668"/>
                    </a:lnTo>
                    <a:lnTo>
                      <a:pt x="4719" y="1535"/>
                    </a:lnTo>
                    <a:lnTo>
                      <a:pt x="5003" y="1435"/>
                    </a:lnTo>
                    <a:lnTo>
                      <a:pt x="5269" y="1335"/>
                    </a:lnTo>
                    <a:lnTo>
                      <a:pt x="5553" y="1268"/>
                    </a:lnTo>
                    <a:lnTo>
                      <a:pt x="5853" y="1201"/>
                    </a:lnTo>
                    <a:lnTo>
                      <a:pt x="6136" y="1135"/>
                    </a:lnTo>
                    <a:lnTo>
                      <a:pt x="6436" y="1101"/>
                    </a:lnTo>
                    <a:lnTo>
                      <a:pt x="6753" y="1085"/>
                    </a:lnTo>
                    <a:lnTo>
                      <a:pt x="7053" y="1068"/>
                    </a:lnTo>
                    <a:close/>
                    <a:moveTo>
                      <a:pt x="7053" y="1"/>
                    </a:moveTo>
                    <a:lnTo>
                      <a:pt x="6686" y="18"/>
                    </a:lnTo>
                    <a:lnTo>
                      <a:pt x="6336" y="51"/>
                    </a:lnTo>
                    <a:lnTo>
                      <a:pt x="5986" y="84"/>
                    </a:lnTo>
                    <a:lnTo>
                      <a:pt x="5636" y="151"/>
                    </a:lnTo>
                    <a:lnTo>
                      <a:pt x="5286" y="234"/>
                    </a:lnTo>
                    <a:lnTo>
                      <a:pt x="4953" y="318"/>
                    </a:lnTo>
                    <a:lnTo>
                      <a:pt x="4636" y="434"/>
                    </a:lnTo>
                    <a:lnTo>
                      <a:pt x="4319" y="568"/>
                    </a:lnTo>
                    <a:lnTo>
                      <a:pt x="4002" y="701"/>
                    </a:lnTo>
                    <a:lnTo>
                      <a:pt x="3702" y="851"/>
                    </a:lnTo>
                    <a:lnTo>
                      <a:pt x="3402" y="1035"/>
                    </a:lnTo>
                    <a:lnTo>
                      <a:pt x="3119" y="1218"/>
                    </a:lnTo>
                    <a:lnTo>
                      <a:pt x="2835" y="1401"/>
                    </a:lnTo>
                    <a:lnTo>
                      <a:pt x="2568" y="1618"/>
                    </a:lnTo>
                    <a:lnTo>
                      <a:pt x="2318" y="1835"/>
                    </a:lnTo>
                    <a:lnTo>
                      <a:pt x="2068" y="2068"/>
                    </a:lnTo>
                    <a:lnTo>
                      <a:pt x="1835" y="2318"/>
                    </a:lnTo>
                    <a:lnTo>
                      <a:pt x="1618" y="2568"/>
                    </a:lnTo>
                    <a:lnTo>
                      <a:pt x="1401" y="2835"/>
                    </a:lnTo>
                    <a:lnTo>
                      <a:pt x="1201" y="3119"/>
                    </a:lnTo>
                    <a:lnTo>
                      <a:pt x="1018" y="3402"/>
                    </a:lnTo>
                    <a:lnTo>
                      <a:pt x="851" y="3702"/>
                    </a:lnTo>
                    <a:lnTo>
                      <a:pt x="701" y="4002"/>
                    </a:lnTo>
                    <a:lnTo>
                      <a:pt x="551" y="4319"/>
                    </a:lnTo>
                    <a:lnTo>
                      <a:pt x="434" y="4636"/>
                    </a:lnTo>
                    <a:lnTo>
                      <a:pt x="318" y="4969"/>
                    </a:lnTo>
                    <a:lnTo>
                      <a:pt x="218" y="5303"/>
                    </a:lnTo>
                    <a:lnTo>
                      <a:pt x="151" y="5636"/>
                    </a:lnTo>
                    <a:lnTo>
                      <a:pt x="84" y="5986"/>
                    </a:lnTo>
                    <a:lnTo>
                      <a:pt x="34" y="6336"/>
                    </a:lnTo>
                    <a:lnTo>
                      <a:pt x="18" y="6703"/>
                    </a:lnTo>
                    <a:lnTo>
                      <a:pt x="1" y="7053"/>
                    </a:lnTo>
                    <a:lnTo>
                      <a:pt x="18" y="7420"/>
                    </a:lnTo>
                    <a:lnTo>
                      <a:pt x="34" y="7770"/>
                    </a:lnTo>
                    <a:lnTo>
                      <a:pt x="84" y="8137"/>
                    </a:lnTo>
                    <a:lnTo>
                      <a:pt x="151" y="8470"/>
                    </a:lnTo>
                    <a:lnTo>
                      <a:pt x="218" y="8820"/>
                    </a:lnTo>
                    <a:lnTo>
                      <a:pt x="318" y="9154"/>
                    </a:lnTo>
                    <a:lnTo>
                      <a:pt x="434" y="9487"/>
                    </a:lnTo>
                    <a:lnTo>
                      <a:pt x="551" y="9804"/>
                    </a:lnTo>
                    <a:lnTo>
                      <a:pt x="701" y="10104"/>
                    </a:lnTo>
                    <a:lnTo>
                      <a:pt x="851" y="10421"/>
                    </a:lnTo>
                    <a:lnTo>
                      <a:pt x="1018" y="10704"/>
                    </a:lnTo>
                    <a:lnTo>
                      <a:pt x="1201" y="11004"/>
                    </a:lnTo>
                    <a:lnTo>
                      <a:pt x="1401" y="11271"/>
                    </a:lnTo>
                    <a:lnTo>
                      <a:pt x="1618" y="11538"/>
                    </a:lnTo>
                    <a:lnTo>
                      <a:pt x="1835" y="11788"/>
                    </a:lnTo>
                    <a:lnTo>
                      <a:pt x="2068" y="12038"/>
                    </a:lnTo>
                    <a:lnTo>
                      <a:pt x="2318" y="12272"/>
                    </a:lnTo>
                    <a:lnTo>
                      <a:pt x="2568" y="12488"/>
                    </a:lnTo>
                    <a:lnTo>
                      <a:pt x="2835" y="12705"/>
                    </a:lnTo>
                    <a:lnTo>
                      <a:pt x="3119" y="12905"/>
                    </a:lnTo>
                    <a:lnTo>
                      <a:pt x="3402" y="13088"/>
                    </a:lnTo>
                    <a:lnTo>
                      <a:pt x="3702" y="13255"/>
                    </a:lnTo>
                    <a:lnTo>
                      <a:pt x="4002" y="13405"/>
                    </a:lnTo>
                    <a:lnTo>
                      <a:pt x="4319" y="13555"/>
                    </a:lnTo>
                    <a:lnTo>
                      <a:pt x="4636" y="13672"/>
                    </a:lnTo>
                    <a:lnTo>
                      <a:pt x="4953" y="13789"/>
                    </a:lnTo>
                    <a:lnTo>
                      <a:pt x="5286" y="13889"/>
                    </a:lnTo>
                    <a:lnTo>
                      <a:pt x="5636" y="13972"/>
                    </a:lnTo>
                    <a:lnTo>
                      <a:pt x="5986" y="14022"/>
                    </a:lnTo>
                    <a:lnTo>
                      <a:pt x="6336" y="14072"/>
                    </a:lnTo>
                    <a:lnTo>
                      <a:pt x="6686" y="14105"/>
                    </a:lnTo>
                    <a:lnTo>
                      <a:pt x="7420" y="14105"/>
                    </a:lnTo>
                    <a:lnTo>
                      <a:pt x="7770" y="14072"/>
                    </a:lnTo>
                    <a:lnTo>
                      <a:pt x="8120" y="14022"/>
                    </a:lnTo>
                    <a:lnTo>
                      <a:pt x="8470" y="13972"/>
                    </a:lnTo>
                    <a:lnTo>
                      <a:pt x="8820" y="13889"/>
                    </a:lnTo>
                    <a:lnTo>
                      <a:pt x="9154" y="13789"/>
                    </a:lnTo>
                    <a:lnTo>
                      <a:pt x="9471" y="13672"/>
                    </a:lnTo>
                    <a:lnTo>
                      <a:pt x="9787" y="13555"/>
                    </a:lnTo>
                    <a:lnTo>
                      <a:pt x="10104" y="13405"/>
                    </a:lnTo>
                    <a:lnTo>
                      <a:pt x="10404" y="13255"/>
                    </a:lnTo>
                    <a:lnTo>
                      <a:pt x="10704" y="13088"/>
                    </a:lnTo>
                    <a:lnTo>
                      <a:pt x="10988" y="12905"/>
                    </a:lnTo>
                    <a:lnTo>
                      <a:pt x="11271" y="12705"/>
                    </a:lnTo>
                    <a:lnTo>
                      <a:pt x="11538" y="12488"/>
                    </a:lnTo>
                    <a:lnTo>
                      <a:pt x="11788" y="12272"/>
                    </a:lnTo>
                    <a:lnTo>
                      <a:pt x="12038" y="12038"/>
                    </a:lnTo>
                    <a:lnTo>
                      <a:pt x="12272" y="11788"/>
                    </a:lnTo>
                    <a:lnTo>
                      <a:pt x="12488" y="11538"/>
                    </a:lnTo>
                    <a:lnTo>
                      <a:pt x="12705" y="11271"/>
                    </a:lnTo>
                    <a:lnTo>
                      <a:pt x="12905" y="11004"/>
                    </a:lnTo>
                    <a:lnTo>
                      <a:pt x="13088" y="10704"/>
                    </a:lnTo>
                    <a:lnTo>
                      <a:pt x="13255" y="10421"/>
                    </a:lnTo>
                    <a:lnTo>
                      <a:pt x="13405" y="10104"/>
                    </a:lnTo>
                    <a:lnTo>
                      <a:pt x="13555" y="9804"/>
                    </a:lnTo>
                    <a:lnTo>
                      <a:pt x="13672" y="9487"/>
                    </a:lnTo>
                    <a:lnTo>
                      <a:pt x="13789" y="9154"/>
                    </a:lnTo>
                    <a:lnTo>
                      <a:pt x="13889" y="8820"/>
                    </a:lnTo>
                    <a:lnTo>
                      <a:pt x="13955" y="8470"/>
                    </a:lnTo>
                    <a:lnTo>
                      <a:pt x="14022" y="8137"/>
                    </a:lnTo>
                    <a:lnTo>
                      <a:pt x="14072" y="7770"/>
                    </a:lnTo>
                    <a:lnTo>
                      <a:pt x="14089" y="7420"/>
                    </a:lnTo>
                    <a:lnTo>
                      <a:pt x="14105" y="7053"/>
                    </a:lnTo>
                    <a:lnTo>
                      <a:pt x="14089" y="6703"/>
                    </a:lnTo>
                    <a:lnTo>
                      <a:pt x="14072" y="6336"/>
                    </a:lnTo>
                    <a:lnTo>
                      <a:pt x="14022" y="5986"/>
                    </a:lnTo>
                    <a:lnTo>
                      <a:pt x="13955" y="5636"/>
                    </a:lnTo>
                    <a:lnTo>
                      <a:pt x="13889" y="5303"/>
                    </a:lnTo>
                    <a:lnTo>
                      <a:pt x="13789" y="4969"/>
                    </a:lnTo>
                    <a:lnTo>
                      <a:pt x="13672" y="4636"/>
                    </a:lnTo>
                    <a:lnTo>
                      <a:pt x="13555" y="4319"/>
                    </a:lnTo>
                    <a:lnTo>
                      <a:pt x="13405" y="4002"/>
                    </a:lnTo>
                    <a:lnTo>
                      <a:pt x="13255" y="3702"/>
                    </a:lnTo>
                    <a:lnTo>
                      <a:pt x="13088" y="3402"/>
                    </a:lnTo>
                    <a:lnTo>
                      <a:pt x="12905" y="3119"/>
                    </a:lnTo>
                    <a:lnTo>
                      <a:pt x="12705" y="2835"/>
                    </a:lnTo>
                    <a:lnTo>
                      <a:pt x="12488" y="2568"/>
                    </a:lnTo>
                    <a:lnTo>
                      <a:pt x="12272" y="2318"/>
                    </a:lnTo>
                    <a:lnTo>
                      <a:pt x="12038" y="2068"/>
                    </a:lnTo>
                    <a:lnTo>
                      <a:pt x="11788" y="1835"/>
                    </a:lnTo>
                    <a:lnTo>
                      <a:pt x="11538" y="1618"/>
                    </a:lnTo>
                    <a:lnTo>
                      <a:pt x="11271" y="1401"/>
                    </a:lnTo>
                    <a:lnTo>
                      <a:pt x="10988" y="1218"/>
                    </a:lnTo>
                    <a:lnTo>
                      <a:pt x="10704" y="1035"/>
                    </a:lnTo>
                    <a:lnTo>
                      <a:pt x="10404" y="851"/>
                    </a:lnTo>
                    <a:lnTo>
                      <a:pt x="10104" y="701"/>
                    </a:lnTo>
                    <a:lnTo>
                      <a:pt x="9787" y="568"/>
                    </a:lnTo>
                    <a:lnTo>
                      <a:pt x="9471" y="434"/>
                    </a:lnTo>
                    <a:lnTo>
                      <a:pt x="9154" y="318"/>
                    </a:lnTo>
                    <a:lnTo>
                      <a:pt x="8820" y="234"/>
                    </a:lnTo>
                    <a:lnTo>
                      <a:pt x="8470" y="151"/>
                    </a:lnTo>
                    <a:lnTo>
                      <a:pt x="8120" y="84"/>
                    </a:lnTo>
                    <a:lnTo>
                      <a:pt x="7770" y="51"/>
                    </a:lnTo>
                    <a:lnTo>
                      <a:pt x="7420" y="18"/>
                    </a:lnTo>
                    <a:lnTo>
                      <a:pt x="70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3"/>
              <p:cNvSpPr/>
              <p:nvPr/>
            </p:nvSpPr>
            <p:spPr>
              <a:xfrm>
                <a:off x="1506200" y="2775175"/>
                <a:ext cx="135475" cy="56725"/>
              </a:xfrm>
              <a:custGeom>
                <a:rect b="b" l="l" r="r" t="t"/>
                <a:pathLst>
                  <a:path extrusionOk="0" h="2269" w="5419">
                    <a:moveTo>
                      <a:pt x="3568" y="1"/>
                    </a:moveTo>
                    <a:lnTo>
                      <a:pt x="3318" y="18"/>
                    </a:lnTo>
                    <a:lnTo>
                      <a:pt x="3035" y="34"/>
                    </a:lnTo>
                    <a:lnTo>
                      <a:pt x="2751" y="68"/>
                    </a:lnTo>
                    <a:lnTo>
                      <a:pt x="2435" y="118"/>
                    </a:lnTo>
                    <a:lnTo>
                      <a:pt x="2168" y="184"/>
                    </a:lnTo>
                    <a:lnTo>
                      <a:pt x="1901" y="268"/>
                    </a:lnTo>
                    <a:lnTo>
                      <a:pt x="1668" y="351"/>
                    </a:lnTo>
                    <a:lnTo>
                      <a:pt x="1451" y="451"/>
                    </a:lnTo>
                    <a:lnTo>
                      <a:pt x="1251" y="551"/>
                    </a:lnTo>
                    <a:lnTo>
                      <a:pt x="1051" y="651"/>
                    </a:lnTo>
                    <a:lnTo>
                      <a:pt x="734" y="868"/>
                    </a:lnTo>
                    <a:lnTo>
                      <a:pt x="484" y="1051"/>
                    </a:lnTo>
                    <a:lnTo>
                      <a:pt x="284" y="1218"/>
                    </a:lnTo>
                    <a:lnTo>
                      <a:pt x="117" y="1401"/>
                    </a:lnTo>
                    <a:lnTo>
                      <a:pt x="67" y="1485"/>
                    </a:lnTo>
                    <a:lnTo>
                      <a:pt x="17" y="1585"/>
                    </a:lnTo>
                    <a:lnTo>
                      <a:pt x="1" y="1685"/>
                    </a:lnTo>
                    <a:lnTo>
                      <a:pt x="1" y="1785"/>
                    </a:lnTo>
                    <a:lnTo>
                      <a:pt x="17" y="1885"/>
                    </a:lnTo>
                    <a:lnTo>
                      <a:pt x="67" y="1985"/>
                    </a:lnTo>
                    <a:lnTo>
                      <a:pt x="117" y="2068"/>
                    </a:lnTo>
                    <a:lnTo>
                      <a:pt x="184" y="2152"/>
                    </a:lnTo>
                    <a:lnTo>
                      <a:pt x="267" y="2202"/>
                    </a:lnTo>
                    <a:lnTo>
                      <a:pt x="351" y="2235"/>
                    </a:lnTo>
                    <a:lnTo>
                      <a:pt x="451" y="2268"/>
                    </a:lnTo>
                    <a:lnTo>
                      <a:pt x="534" y="2268"/>
                    </a:lnTo>
                    <a:lnTo>
                      <a:pt x="651" y="2252"/>
                    </a:lnTo>
                    <a:lnTo>
                      <a:pt x="751" y="2218"/>
                    </a:lnTo>
                    <a:lnTo>
                      <a:pt x="851" y="2168"/>
                    </a:lnTo>
                    <a:lnTo>
                      <a:pt x="934" y="2085"/>
                    </a:lnTo>
                    <a:lnTo>
                      <a:pt x="1051" y="1968"/>
                    </a:lnTo>
                    <a:lnTo>
                      <a:pt x="1184" y="1851"/>
                    </a:lnTo>
                    <a:lnTo>
                      <a:pt x="1384" y="1701"/>
                    </a:lnTo>
                    <a:lnTo>
                      <a:pt x="1618" y="1551"/>
                    </a:lnTo>
                    <a:lnTo>
                      <a:pt x="1918" y="1401"/>
                    </a:lnTo>
                    <a:lnTo>
                      <a:pt x="2085" y="1335"/>
                    </a:lnTo>
                    <a:lnTo>
                      <a:pt x="2251" y="1268"/>
                    </a:lnTo>
                    <a:lnTo>
                      <a:pt x="2451" y="1218"/>
                    </a:lnTo>
                    <a:lnTo>
                      <a:pt x="2651" y="1168"/>
                    </a:lnTo>
                    <a:lnTo>
                      <a:pt x="2885" y="1118"/>
                    </a:lnTo>
                    <a:lnTo>
                      <a:pt x="3102" y="1101"/>
                    </a:lnTo>
                    <a:lnTo>
                      <a:pt x="3502" y="1068"/>
                    </a:lnTo>
                    <a:lnTo>
                      <a:pt x="3835" y="1085"/>
                    </a:lnTo>
                    <a:lnTo>
                      <a:pt x="4102" y="1118"/>
                    </a:lnTo>
                    <a:lnTo>
                      <a:pt x="4319" y="1168"/>
                    </a:lnTo>
                    <a:lnTo>
                      <a:pt x="4469" y="1218"/>
                    </a:lnTo>
                    <a:lnTo>
                      <a:pt x="4602" y="1268"/>
                    </a:lnTo>
                    <a:lnTo>
                      <a:pt x="4702" y="1318"/>
                    </a:lnTo>
                    <a:lnTo>
                      <a:pt x="4802" y="1351"/>
                    </a:lnTo>
                    <a:lnTo>
                      <a:pt x="5002" y="1351"/>
                    </a:lnTo>
                    <a:lnTo>
                      <a:pt x="5102" y="1318"/>
                    </a:lnTo>
                    <a:lnTo>
                      <a:pt x="5186" y="1268"/>
                    </a:lnTo>
                    <a:lnTo>
                      <a:pt x="5269" y="1201"/>
                    </a:lnTo>
                    <a:lnTo>
                      <a:pt x="5336" y="1118"/>
                    </a:lnTo>
                    <a:lnTo>
                      <a:pt x="5386" y="1018"/>
                    </a:lnTo>
                    <a:lnTo>
                      <a:pt x="5419" y="918"/>
                    </a:lnTo>
                    <a:lnTo>
                      <a:pt x="5419" y="818"/>
                    </a:lnTo>
                    <a:lnTo>
                      <a:pt x="5402" y="701"/>
                    </a:lnTo>
                    <a:lnTo>
                      <a:pt x="5369" y="618"/>
                    </a:lnTo>
                    <a:lnTo>
                      <a:pt x="5319" y="518"/>
                    </a:lnTo>
                    <a:lnTo>
                      <a:pt x="5252" y="434"/>
                    </a:lnTo>
                    <a:lnTo>
                      <a:pt x="5169" y="368"/>
                    </a:lnTo>
                    <a:lnTo>
                      <a:pt x="5102" y="334"/>
                    </a:lnTo>
                    <a:lnTo>
                      <a:pt x="4936" y="268"/>
                    </a:lnTo>
                    <a:lnTo>
                      <a:pt x="4719" y="168"/>
                    </a:lnTo>
                    <a:lnTo>
                      <a:pt x="4402" y="101"/>
                    </a:lnTo>
                    <a:lnTo>
                      <a:pt x="4235" y="68"/>
                    </a:lnTo>
                    <a:lnTo>
                      <a:pt x="4035" y="34"/>
                    </a:lnTo>
                    <a:lnTo>
                      <a:pt x="3818" y="18"/>
                    </a:lnTo>
                    <a:lnTo>
                      <a:pt x="35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3"/>
              <p:cNvSpPr/>
              <p:nvPr/>
            </p:nvSpPr>
            <p:spPr>
              <a:xfrm>
                <a:off x="1551225" y="2858550"/>
                <a:ext cx="82550" cy="61300"/>
              </a:xfrm>
              <a:custGeom>
                <a:rect b="b" l="l" r="r" t="t"/>
                <a:pathLst>
                  <a:path extrusionOk="0" h="2452" w="3302">
                    <a:moveTo>
                      <a:pt x="1617" y="0"/>
                    </a:moveTo>
                    <a:lnTo>
                      <a:pt x="1451" y="17"/>
                    </a:lnTo>
                    <a:lnTo>
                      <a:pt x="1284" y="67"/>
                    </a:lnTo>
                    <a:lnTo>
                      <a:pt x="1117" y="100"/>
                    </a:lnTo>
                    <a:lnTo>
                      <a:pt x="967" y="167"/>
                    </a:lnTo>
                    <a:lnTo>
                      <a:pt x="817" y="234"/>
                    </a:lnTo>
                    <a:lnTo>
                      <a:pt x="684" y="300"/>
                    </a:lnTo>
                    <a:lnTo>
                      <a:pt x="567" y="384"/>
                    </a:lnTo>
                    <a:lnTo>
                      <a:pt x="450" y="484"/>
                    </a:lnTo>
                    <a:lnTo>
                      <a:pt x="350" y="584"/>
                    </a:lnTo>
                    <a:lnTo>
                      <a:pt x="250" y="684"/>
                    </a:lnTo>
                    <a:lnTo>
                      <a:pt x="184" y="784"/>
                    </a:lnTo>
                    <a:lnTo>
                      <a:pt x="117" y="901"/>
                    </a:lnTo>
                    <a:lnTo>
                      <a:pt x="67" y="1017"/>
                    </a:lnTo>
                    <a:lnTo>
                      <a:pt x="34" y="1134"/>
                    </a:lnTo>
                    <a:lnTo>
                      <a:pt x="0" y="1251"/>
                    </a:lnTo>
                    <a:lnTo>
                      <a:pt x="0" y="1384"/>
                    </a:lnTo>
                    <a:lnTo>
                      <a:pt x="17" y="1501"/>
                    </a:lnTo>
                    <a:lnTo>
                      <a:pt x="50" y="1617"/>
                    </a:lnTo>
                    <a:lnTo>
                      <a:pt x="84" y="1734"/>
                    </a:lnTo>
                    <a:lnTo>
                      <a:pt x="150" y="1851"/>
                    </a:lnTo>
                    <a:lnTo>
                      <a:pt x="217" y="1951"/>
                    </a:lnTo>
                    <a:lnTo>
                      <a:pt x="317" y="2034"/>
                    </a:lnTo>
                    <a:lnTo>
                      <a:pt x="417" y="2118"/>
                    </a:lnTo>
                    <a:lnTo>
                      <a:pt x="517" y="2201"/>
                    </a:lnTo>
                    <a:lnTo>
                      <a:pt x="634" y="2268"/>
                    </a:lnTo>
                    <a:lnTo>
                      <a:pt x="767" y="2318"/>
                    </a:lnTo>
                    <a:lnTo>
                      <a:pt x="900" y="2368"/>
                    </a:lnTo>
                    <a:lnTo>
                      <a:pt x="1051" y="2401"/>
                    </a:lnTo>
                    <a:lnTo>
                      <a:pt x="1201" y="2434"/>
                    </a:lnTo>
                    <a:lnTo>
                      <a:pt x="1367" y="2451"/>
                    </a:lnTo>
                    <a:lnTo>
                      <a:pt x="1517" y="2451"/>
                    </a:lnTo>
                    <a:lnTo>
                      <a:pt x="1684" y="2434"/>
                    </a:lnTo>
                    <a:lnTo>
                      <a:pt x="1867" y="2418"/>
                    </a:lnTo>
                    <a:lnTo>
                      <a:pt x="2034" y="2384"/>
                    </a:lnTo>
                    <a:lnTo>
                      <a:pt x="2184" y="2334"/>
                    </a:lnTo>
                    <a:lnTo>
                      <a:pt x="2334" y="2284"/>
                    </a:lnTo>
                    <a:lnTo>
                      <a:pt x="2484" y="2218"/>
                    </a:lnTo>
                    <a:lnTo>
                      <a:pt x="2618" y="2134"/>
                    </a:lnTo>
                    <a:lnTo>
                      <a:pt x="2734" y="2051"/>
                    </a:lnTo>
                    <a:lnTo>
                      <a:pt x="2851" y="1968"/>
                    </a:lnTo>
                    <a:lnTo>
                      <a:pt x="2951" y="1868"/>
                    </a:lnTo>
                    <a:lnTo>
                      <a:pt x="3051" y="1767"/>
                    </a:lnTo>
                    <a:lnTo>
                      <a:pt x="3135" y="1651"/>
                    </a:lnTo>
                    <a:lnTo>
                      <a:pt x="3185" y="1534"/>
                    </a:lnTo>
                    <a:lnTo>
                      <a:pt x="3251" y="1417"/>
                    </a:lnTo>
                    <a:lnTo>
                      <a:pt x="3285" y="1301"/>
                    </a:lnTo>
                    <a:lnTo>
                      <a:pt x="3301" y="1184"/>
                    </a:lnTo>
                    <a:lnTo>
                      <a:pt x="3301" y="1067"/>
                    </a:lnTo>
                    <a:lnTo>
                      <a:pt x="3285" y="934"/>
                    </a:lnTo>
                    <a:lnTo>
                      <a:pt x="3268" y="817"/>
                    </a:lnTo>
                    <a:lnTo>
                      <a:pt x="3218" y="700"/>
                    </a:lnTo>
                    <a:lnTo>
                      <a:pt x="3151" y="600"/>
                    </a:lnTo>
                    <a:lnTo>
                      <a:pt x="3084" y="500"/>
                    </a:lnTo>
                    <a:lnTo>
                      <a:pt x="3001" y="400"/>
                    </a:lnTo>
                    <a:lnTo>
                      <a:pt x="2901" y="317"/>
                    </a:lnTo>
                    <a:lnTo>
                      <a:pt x="2784" y="234"/>
                    </a:lnTo>
                    <a:lnTo>
                      <a:pt x="2668" y="167"/>
                    </a:lnTo>
                    <a:lnTo>
                      <a:pt x="2534" y="117"/>
                    </a:lnTo>
                    <a:lnTo>
                      <a:pt x="2401" y="67"/>
                    </a:lnTo>
                    <a:lnTo>
                      <a:pt x="2251" y="34"/>
                    </a:lnTo>
                    <a:lnTo>
                      <a:pt x="2101" y="17"/>
                    </a:lnTo>
                    <a:lnTo>
                      <a:pt x="19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0" name="Google Shape;360;p33"/>
            <p:cNvSpPr txBox="1"/>
            <p:nvPr/>
          </p:nvSpPr>
          <p:spPr>
            <a:xfrm>
              <a:off x="1389226" y="2055500"/>
              <a:ext cx="1651200" cy="43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It is a gas giant and the biggest planet in the Solar System</a:t>
              </a:r>
              <a:endParaRPr sz="1200">
                <a:solidFill>
                  <a:schemeClr val="lt1"/>
                </a:solidFill>
                <a:latin typeface="Nunito"/>
                <a:ea typeface="Nunito"/>
                <a:cs typeface="Nunito"/>
                <a:sym typeface="Nunito"/>
              </a:endParaRPr>
            </a:p>
          </p:txBody>
        </p:sp>
        <p:sp>
          <p:nvSpPr>
            <p:cNvPr id="361" name="Google Shape;361;p33"/>
            <p:cNvSpPr txBox="1"/>
            <p:nvPr/>
          </p:nvSpPr>
          <p:spPr>
            <a:xfrm>
              <a:off x="1389214" y="1703041"/>
              <a:ext cx="1521900" cy="29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Jupiter</a:t>
              </a:r>
              <a:endParaRPr sz="1600">
                <a:solidFill>
                  <a:schemeClr val="lt1"/>
                </a:solidFill>
                <a:latin typeface="Fredoka One"/>
                <a:ea typeface="Fredoka One"/>
                <a:cs typeface="Fredoka One"/>
                <a:sym typeface="Fredoka One"/>
              </a:endParaRPr>
            </a:p>
          </p:txBody>
        </p:sp>
        <p:sp>
          <p:nvSpPr>
            <p:cNvPr id="362" name="Google Shape;362;p33"/>
            <p:cNvSpPr txBox="1"/>
            <p:nvPr/>
          </p:nvSpPr>
          <p:spPr>
            <a:xfrm>
              <a:off x="1389222" y="1409650"/>
              <a:ext cx="1001100" cy="29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lt1"/>
                  </a:solidFill>
                  <a:latin typeface="Fredoka One"/>
                  <a:ea typeface="Fredoka One"/>
                  <a:cs typeface="Fredoka One"/>
                  <a:sym typeface="Fredoka One"/>
                </a:rPr>
                <a:t>01</a:t>
              </a:r>
              <a:endParaRPr sz="2400">
                <a:solidFill>
                  <a:schemeClr val="lt1"/>
                </a:solidFill>
                <a:latin typeface="Fredoka One"/>
                <a:ea typeface="Fredoka One"/>
                <a:cs typeface="Fredoka One"/>
                <a:sym typeface="Fredoka One"/>
              </a:endParaRPr>
            </a:p>
          </p:txBody>
        </p:sp>
      </p:grpSp>
      <p:grpSp>
        <p:nvGrpSpPr>
          <p:cNvPr id="363" name="Google Shape;363;p33"/>
          <p:cNvGrpSpPr/>
          <p:nvPr/>
        </p:nvGrpSpPr>
        <p:grpSpPr>
          <a:xfrm>
            <a:off x="906025" y="2988625"/>
            <a:ext cx="3548207" cy="1735621"/>
            <a:chOff x="906025" y="2988625"/>
            <a:chExt cx="3548207" cy="1735621"/>
          </a:xfrm>
        </p:grpSpPr>
        <p:sp>
          <p:nvSpPr>
            <p:cNvPr id="364" name="Google Shape;364;p33"/>
            <p:cNvSpPr/>
            <p:nvPr/>
          </p:nvSpPr>
          <p:spPr>
            <a:xfrm>
              <a:off x="906025" y="2988625"/>
              <a:ext cx="3548207" cy="173562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5" name="Google Shape;365;p33"/>
            <p:cNvGrpSpPr/>
            <p:nvPr/>
          </p:nvGrpSpPr>
          <p:grpSpPr>
            <a:xfrm rot="-489799">
              <a:off x="2948551" y="3257850"/>
              <a:ext cx="1251716" cy="1210040"/>
              <a:chOff x="3046900" y="3521950"/>
              <a:chExt cx="1251675" cy="1210000"/>
            </a:xfrm>
          </p:grpSpPr>
          <p:sp>
            <p:nvSpPr>
              <p:cNvPr id="366" name="Google Shape;366;p33"/>
              <p:cNvSpPr/>
              <p:nvPr/>
            </p:nvSpPr>
            <p:spPr>
              <a:xfrm>
                <a:off x="3257800" y="3522350"/>
                <a:ext cx="1040775" cy="1114150"/>
              </a:xfrm>
              <a:custGeom>
                <a:rect b="b" l="l" r="r" t="t"/>
                <a:pathLst>
                  <a:path extrusionOk="0" h="44566" w="41631">
                    <a:moveTo>
                      <a:pt x="15656" y="1"/>
                    </a:moveTo>
                    <a:lnTo>
                      <a:pt x="15506" y="18"/>
                    </a:lnTo>
                    <a:lnTo>
                      <a:pt x="15189" y="68"/>
                    </a:lnTo>
                    <a:lnTo>
                      <a:pt x="14889" y="168"/>
                    </a:lnTo>
                    <a:lnTo>
                      <a:pt x="14605" y="301"/>
                    </a:lnTo>
                    <a:lnTo>
                      <a:pt x="14305" y="468"/>
                    </a:lnTo>
                    <a:lnTo>
                      <a:pt x="14022" y="651"/>
                    </a:lnTo>
                    <a:lnTo>
                      <a:pt x="13738" y="868"/>
                    </a:lnTo>
                    <a:lnTo>
                      <a:pt x="13455" y="1101"/>
                    </a:lnTo>
                    <a:lnTo>
                      <a:pt x="13188" y="1368"/>
                    </a:lnTo>
                    <a:lnTo>
                      <a:pt x="12921" y="1651"/>
                    </a:lnTo>
                    <a:lnTo>
                      <a:pt x="12671" y="1935"/>
                    </a:lnTo>
                    <a:lnTo>
                      <a:pt x="12421" y="2235"/>
                    </a:lnTo>
                    <a:lnTo>
                      <a:pt x="12188" y="2552"/>
                    </a:lnTo>
                    <a:lnTo>
                      <a:pt x="11971" y="2869"/>
                    </a:lnTo>
                    <a:lnTo>
                      <a:pt x="11538" y="3502"/>
                    </a:lnTo>
                    <a:lnTo>
                      <a:pt x="11154" y="4136"/>
                    </a:lnTo>
                    <a:lnTo>
                      <a:pt x="10821" y="4719"/>
                    </a:lnTo>
                    <a:lnTo>
                      <a:pt x="10537" y="5253"/>
                    </a:lnTo>
                    <a:lnTo>
                      <a:pt x="10321" y="5719"/>
                    </a:lnTo>
                    <a:lnTo>
                      <a:pt x="10137" y="6070"/>
                    </a:lnTo>
                    <a:lnTo>
                      <a:pt x="10004" y="6386"/>
                    </a:lnTo>
                    <a:lnTo>
                      <a:pt x="9537" y="6553"/>
                    </a:lnTo>
                    <a:lnTo>
                      <a:pt x="9087" y="6753"/>
                    </a:lnTo>
                    <a:lnTo>
                      <a:pt x="8653" y="6953"/>
                    </a:lnTo>
                    <a:lnTo>
                      <a:pt x="8220" y="7153"/>
                    </a:lnTo>
                    <a:lnTo>
                      <a:pt x="7820" y="7387"/>
                    </a:lnTo>
                    <a:lnTo>
                      <a:pt x="7420" y="7620"/>
                    </a:lnTo>
                    <a:lnTo>
                      <a:pt x="7036" y="7853"/>
                    </a:lnTo>
                    <a:lnTo>
                      <a:pt x="6670" y="8104"/>
                    </a:lnTo>
                    <a:lnTo>
                      <a:pt x="6319" y="8354"/>
                    </a:lnTo>
                    <a:lnTo>
                      <a:pt x="5986" y="8620"/>
                    </a:lnTo>
                    <a:lnTo>
                      <a:pt x="5653" y="8887"/>
                    </a:lnTo>
                    <a:lnTo>
                      <a:pt x="5336" y="9154"/>
                    </a:lnTo>
                    <a:lnTo>
                      <a:pt x="5036" y="9437"/>
                    </a:lnTo>
                    <a:lnTo>
                      <a:pt x="4736" y="9721"/>
                    </a:lnTo>
                    <a:lnTo>
                      <a:pt x="4469" y="10004"/>
                    </a:lnTo>
                    <a:lnTo>
                      <a:pt x="4202" y="10304"/>
                    </a:lnTo>
                    <a:lnTo>
                      <a:pt x="3935" y="10588"/>
                    </a:lnTo>
                    <a:lnTo>
                      <a:pt x="3702" y="10888"/>
                    </a:lnTo>
                    <a:lnTo>
                      <a:pt x="3252" y="11471"/>
                    </a:lnTo>
                    <a:lnTo>
                      <a:pt x="2852" y="12071"/>
                    </a:lnTo>
                    <a:lnTo>
                      <a:pt x="2502" y="12655"/>
                    </a:lnTo>
                    <a:lnTo>
                      <a:pt x="2185" y="13222"/>
                    </a:lnTo>
                    <a:lnTo>
                      <a:pt x="1901" y="13789"/>
                    </a:lnTo>
                    <a:lnTo>
                      <a:pt x="1668" y="14322"/>
                    </a:lnTo>
                    <a:lnTo>
                      <a:pt x="1485" y="14839"/>
                    </a:lnTo>
                    <a:lnTo>
                      <a:pt x="1268" y="15473"/>
                    </a:lnTo>
                    <a:lnTo>
                      <a:pt x="1068" y="16106"/>
                    </a:lnTo>
                    <a:lnTo>
                      <a:pt x="901" y="16740"/>
                    </a:lnTo>
                    <a:lnTo>
                      <a:pt x="734" y="17373"/>
                    </a:lnTo>
                    <a:lnTo>
                      <a:pt x="601" y="17990"/>
                    </a:lnTo>
                    <a:lnTo>
                      <a:pt x="468" y="18607"/>
                    </a:lnTo>
                    <a:lnTo>
                      <a:pt x="351" y="19224"/>
                    </a:lnTo>
                    <a:lnTo>
                      <a:pt x="267" y="19841"/>
                    </a:lnTo>
                    <a:lnTo>
                      <a:pt x="184" y="20441"/>
                    </a:lnTo>
                    <a:lnTo>
                      <a:pt x="117" y="21041"/>
                    </a:lnTo>
                    <a:lnTo>
                      <a:pt x="67" y="21641"/>
                    </a:lnTo>
                    <a:lnTo>
                      <a:pt x="34" y="22225"/>
                    </a:lnTo>
                    <a:lnTo>
                      <a:pt x="17" y="22808"/>
                    </a:lnTo>
                    <a:lnTo>
                      <a:pt x="1" y="23392"/>
                    </a:lnTo>
                    <a:lnTo>
                      <a:pt x="17" y="23959"/>
                    </a:lnTo>
                    <a:lnTo>
                      <a:pt x="34" y="24542"/>
                    </a:lnTo>
                    <a:lnTo>
                      <a:pt x="67" y="25092"/>
                    </a:lnTo>
                    <a:lnTo>
                      <a:pt x="101" y="25659"/>
                    </a:lnTo>
                    <a:lnTo>
                      <a:pt x="167" y="26209"/>
                    </a:lnTo>
                    <a:lnTo>
                      <a:pt x="234" y="26759"/>
                    </a:lnTo>
                    <a:lnTo>
                      <a:pt x="318" y="27293"/>
                    </a:lnTo>
                    <a:lnTo>
                      <a:pt x="401" y="27826"/>
                    </a:lnTo>
                    <a:lnTo>
                      <a:pt x="501" y="28343"/>
                    </a:lnTo>
                    <a:lnTo>
                      <a:pt x="618" y="28860"/>
                    </a:lnTo>
                    <a:lnTo>
                      <a:pt x="734" y="29377"/>
                    </a:lnTo>
                    <a:lnTo>
                      <a:pt x="868" y="29877"/>
                    </a:lnTo>
                    <a:lnTo>
                      <a:pt x="1018" y="30377"/>
                    </a:lnTo>
                    <a:lnTo>
                      <a:pt x="1168" y="30877"/>
                    </a:lnTo>
                    <a:lnTo>
                      <a:pt x="1335" y="31361"/>
                    </a:lnTo>
                    <a:lnTo>
                      <a:pt x="1501" y="31828"/>
                    </a:lnTo>
                    <a:lnTo>
                      <a:pt x="1668" y="32295"/>
                    </a:lnTo>
                    <a:lnTo>
                      <a:pt x="1851" y="32761"/>
                    </a:lnTo>
                    <a:lnTo>
                      <a:pt x="2051" y="33212"/>
                    </a:lnTo>
                    <a:lnTo>
                      <a:pt x="2251" y="33645"/>
                    </a:lnTo>
                    <a:lnTo>
                      <a:pt x="2668" y="34512"/>
                    </a:lnTo>
                    <a:lnTo>
                      <a:pt x="3118" y="35329"/>
                    </a:lnTo>
                    <a:lnTo>
                      <a:pt x="3585" y="36129"/>
                    </a:lnTo>
                    <a:lnTo>
                      <a:pt x="4069" y="36879"/>
                    </a:lnTo>
                    <a:lnTo>
                      <a:pt x="4586" y="37580"/>
                    </a:lnTo>
                    <a:lnTo>
                      <a:pt x="5102" y="38263"/>
                    </a:lnTo>
                    <a:lnTo>
                      <a:pt x="5636" y="38880"/>
                    </a:lnTo>
                    <a:lnTo>
                      <a:pt x="6169" y="39480"/>
                    </a:lnTo>
                    <a:lnTo>
                      <a:pt x="6720" y="40014"/>
                    </a:lnTo>
                    <a:lnTo>
                      <a:pt x="7270" y="40514"/>
                    </a:lnTo>
                    <a:lnTo>
                      <a:pt x="7820" y="40981"/>
                    </a:lnTo>
                    <a:lnTo>
                      <a:pt x="8387" y="41381"/>
                    </a:lnTo>
                    <a:lnTo>
                      <a:pt x="8937" y="41748"/>
                    </a:lnTo>
                    <a:lnTo>
                      <a:pt x="9470" y="42048"/>
                    </a:lnTo>
                    <a:lnTo>
                      <a:pt x="9737" y="42198"/>
                    </a:lnTo>
                    <a:lnTo>
                      <a:pt x="10004" y="42314"/>
                    </a:lnTo>
                    <a:lnTo>
                      <a:pt x="10554" y="42548"/>
                    </a:lnTo>
                    <a:lnTo>
                      <a:pt x="11138" y="42781"/>
                    </a:lnTo>
                    <a:lnTo>
                      <a:pt x="11754" y="42998"/>
                    </a:lnTo>
                    <a:lnTo>
                      <a:pt x="12405" y="43215"/>
                    </a:lnTo>
                    <a:lnTo>
                      <a:pt x="13088" y="43431"/>
                    </a:lnTo>
                    <a:lnTo>
                      <a:pt x="13805" y="43632"/>
                    </a:lnTo>
                    <a:lnTo>
                      <a:pt x="14539" y="43815"/>
                    </a:lnTo>
                    <a:lnTo>
                      <a:pt x="15306" y="43982"/>
                    </a:lnTo>
                    <a:lnTo>
                      <a:pt x="16089" y="44132"/>
                    </a:lnTo>
                    <a:lnTo>
                      <a:pt x="16906" y="44265"/>
                    </a:lnTo>
                    <a:lnTo>
                      <a:pt x="17740" y="44382"/>
                    </a:lnTo>
                    <a:lnTo>
                      <a:pt x="18573" y="44465"/>
                    </a:lnTo>
                    <a:lnTo>
                      <a:pt x="19440" y="44532"/>
                    </a:lnTo>
                    <a:lnTo>
                      <a:pt x="20324" y="44565"/>
                    </a:lnTo>
                    <a:lnTo>
                      <a:pt x="21224" y="44565"/>
                    </a:lnTo>
                    <a:lnTo>
                      <a:pt x="22124" y="44532"/>
                    </a:lnTo>
                    <a:lnTo>
                      <a:pt x="23025" y="44482"/>
                    </a:lnTo>
                    <a:lnTo>
                      <a:pt x="23942" y="44382"/>
                    </a:lnTo>
                    <a:lnTo>
                      <a:pt x="24875" y="44248"/>
                    </a:lnTo>
                    <a:lnTo>
                      <a:pt x="25342" y="44165"/>
                    </a:lnTo>
                    <a:lnTo>
                      <a:pt x="25809" y="44065"/>
                    </a:lnTo>
                    <a:lnTo>
                      <a:pt x="26276" y="43965"/>
                    </a:lnTo>
                    <a:lnTo>
                      <a:pt x="26726" y="43848"/>
                    </a:lnTo>
                    <a:lnTo>
                      <a:pt x="27193" y="43732"/>
                    </a:lnTo>
                    <a:lnTo>
                      <a:pt x="27659" y="43598"/>
                    </a:lnTo>
                    <a:lnTo>
                      <a:pt x="28126" y="43448"/>
                    </a:lnTo>
                    <a:lnTo>
                      <a:pt x="28593" y="43281"/>
                    </a:lnTo>
                    <a:lnTo>
                      <a:pt x="29060" y="43115"/>
                    </a:lnTo>
                    <a:lnTo>
                      <a:pt x="29510" y="42931"/>
                    </a:lnTo>
                    <a:lnTo>
                      <a:pt x="29977" y="42731"/>
                    </a:lnTo>
                    <a:lnTo>
                      <a:pt x="30427" y="42531"/>
                    </a:lnTo>
                    <a:lnTo>
                      <a:pt x="30894" y="42314"/>
                    </a:lnTo>
                    <a:lnTo>
                      <a:pt x="31344" y="42081"/>
                    </a:lnTo>
                    <a:lnTo>
                      <a:pt x="31794" y="41831"/>
                    </a:lnTo>
                    <a:lnTo>
                      <a:pt x="32244" y="41564"/>
                    </a:lnTo>
                    <a:lnTo>
                      <a:pt x="32694" y="41281"/>
                    </a:lnTo>
                    <a:lnTo>
                      <a:pt x="33145" y="40997"/>
                    </a:lnTo>
                    <a:lnTo>
                      <a:pt x="33578" y="40681"/>
                    </a:lnTo>
                    <a:lnTo>
                      <a:pt x="34028" y="40364"/>
                    </a:lnTo>
                    <a:lnTo>
                      <a:pt x="34462" y="40030"/>
                    </a:lnTo>
                    <a:lnTo>
                      <a:pt x="34878" y="39680"/>
                    </a:lnTo>
                    <a:lnTo>
                      <a:pt x="35312" y="39313"/>
                    </a:lnTo>
                    <a:lnTo>
                      <a:pt x="35729" y="38930"/>
                    </a:lnTo>
                    <a:lnTo>
                      <a:pt x="36145" y="38530"/>
                    </a:lnTo>
                    <a:lnTo>
                      <a:pt x="36562" y="38113"/>
                    </a:lnTo>
                    <a:lnTo>
                      <a:pt x="36912" y="37746"/>
                    </a:lnTo>
                    <a:lnTo>
                      <a:pt x="37246" y="37380"/>
                    </a:lnTo>
                    <a:lnTo>
                      <a:pt x="37563" y="36996"/>
                    </a:lnTo>
                    <a:lnTo>
                      <a:pt x="37863" y="36613"/>
                    </a:lnTo>
                    <a:lnTo>
                      <a:pt x="38146" y="36229"/>
                    </a:lnTo>
                    <a:lnTo>
                      <a:pt x="38430" y="35846"/>
                    </a:lnTo>
                    <a:lnTo>
                      <a:pt x="38680" y="35446"/>
                    </a:lnTo>
                    <a:lnTo>
                      <a:pt x="38930" y="35045"/>
                    </a:lnTo>
                    <a:lnTo>
                      <a:pt x="39163" y="34645"/>
                    </a:lnTo>
                    <a:lnTo>
                      <a:pt x="39396" y="34245"/>
                    </a:lnTo>
                    <a:lnTo>
                      <a:pt x="39613" y="33828"/>
                    </a:lnTo>
                    <a:lnTo>
                      <a:pt x="39813" y="33428"/>
                    </a:lnTo>
                    <a:lnTo>
                      <a:pt x="39997" y="33011"/>
                    </a:lnTo>
                    <a:lnTo>
                      <a:pt x="40163" y="32595"/>
                    </a:lnTo>
                    <a:lnTo>
                      <a:pt x="40330" y="32178"/>
                    </a:lnTo>
                    <a:lnTo>
                      <a:pt x="40497" y="31761"/>
                    </a:lnTo>
                    <a:lnTo>
                      <a:pt x="40630" y="31344"/>
                    </a:lnTo>
                    <a:lnTo>
                      <a:pt x="40764" y="30927"/>
                    </a:lnTo>
                    <a:lnTo>
                      <a:pt x="40997" y="30094"/>
                    </a:lnTo>
                    <a:lnTo>
                      <a:pt x="41197" y="29260"/>
                    </a:lnTo>
                    <a:lnTo>
                      <a:pt x="41347" y="28427"/>
                    </a:lnTo>
                    <a:lnTo>
                      <a:pt x="41464" y="27593"/>
                    </a:lnTo>
                    <a:lnTo>
                      <a:pt x="41564" y="26759"/>
                    </a:lnTo>
                    <a:lnTo>
                      <a:pt x="41614" y="25959"/>
                    </a:lnTo>
                    <a:lnTo>
                      <a:pt x="41631" y="25142"/>
                    </a:lnTo>
                    <a:lnTo>
                      <a:pt x="41631" y="24359"/>
                    </a:lnTo>
                    <a:lnTo>
                      <a:pt x="41597" y="23592"/>
                    </a:lnTo>
                    <a:lnTo>
                      <a:pt x="41547" y="22842"/>
                    </a:lnTo>
                    <a:lnTo>
                      <a:pt x="41464" y="22108"/>
                    </a:lnTo>
                    <a:lnTo>
                      <a:pt x="41380" y="21391"/>
                    </a:lnTo>
                    <a:lnTo>
                      <a:pt x="41264" y="20724"/>
                    </a:lnTo>
                    <a:lnTo>
                      <a:pt x="41114" y="20057"/>
                    </a:lnTo>
                    <a:lnTo>
                      <a:pt x="40964" y="19440"/>
                    </a:lnTo>
                    <a:lnTo>
                      <a:pt x="40814" y="18840"/>
                    </a:lnTo>
                    <a:lnTo>
                      <a:pt x="40630" y="18290"/>
                    </a:lnTo>
                    <a:lnTo>
                      <a:pt x="40447" y="17773"/>
                    </a:lnTo>
                    <a:lnTo>
                      <a:pt x="40263" y="17290"/>
                    </a:lnTo>
                    <a:lnTo>
                      <a:pt x="40063" y="16856"/>
                    </a:lnTo>
                    <a:lnTo>
                      <a:pt x="39863" y="16456"/>
                    </a:lnTo>
                    <a:lnTo>
                      <a:pt x="39663" y="16106"/>
                    </a:lnTo>
                    <a:lnTo>
                      <a:pt x="39463" y="15806"/>
                    </a:lnTo>
                    <a:lnTo>
                      <a:pt x="39246" y="15539"/>
                    </a:lnTo>
                    <a:lnTo>
                      <a:pt x="39030" y="15306"/>
                    </a:lnTo>
                    <a:lnTo>
                      <a:pt x="38796" y="15089"/>
                    </a:lnTo>
                    <a:lnTo>
                      <a:pt x="38563" y="14906"/>
                    </a:lnTo>
                    <a:lnTo>
                      <a:pt x="38329" y="14739"/>
                    </a:lnTo>
                    <a:lnTo>
                      <a:pt x="38079" y="14589"/>
                    </a:lnTo>
                    <a:lnTo>
                      <a:pt x="37829" y="14456"/>
                    </a:lnTo>
                    <a:lnTo>
                      <a:pt x="37579" y="14339"/>
                    </a:lnTo>
                    <a:lnTo>
                      <a:pt x="37312" y="14255"/>
                    </a:lnTo>
                    <a:lnTo>
                      <a:pt x="37062" y="14172"/>
                    </a:lnTo>
                    <a:lnTo>
                      <a:pt x="36796" y="14122"/>
                    </a:lnTo>
                    <a:lnTo>
                      <a:pt x="36529" y="14072"/>
                    </a:lnTo>
                    <a:lnTo>
                      <a:pt x="36262" y="14039"/>
                    </a:lnTo>
                    <a:lnTo>
                      <a:pt x="36012" y="14005"/>
                    </a:lnTo>
                    <a:lnTo>
                      <a:pt x="35495" y="14005"/>
                    </a:lnTo>
                    <a:lnTo>
                      <a:pt x="34995" y="14022"/>
                    </a:lnTo>
                    <a:lnTo>
                      <a:pt x="34512" y="14072"/>
                    </a:lnTo>
                    <a:lnTo>
                      <a:pt x="34061" y="14139"/>
                    </a:lnTo>
                    <a:lnTo>
                      <a:pt x="33645" y="14205"/>
                    </a:lnTo>
                    <a:lnTo>
                      <a:pt x="32944" y="14339"/>
                    </a:lnTo>
                    <a:lnTo>
                      <a:pt x="32678" y="14389"/>
                    </a:lnTo>
                    <a:lnTo>
                      <a:pt x="32478" y="14406"/>
                    </a:lnTo>
                    <a:lnTo>
                      <a:pt x="32027" y="14406"/>
                    </a:lnTo>
                    <a:lnTo>
                      <a:pt x="31894" y="14389"/>
                    </a:lnTo>
                    <a:lnTo>
                      <a:pt x="31744" y="14356"/>
                    </a:lnTo>
                    <a:lnTo>
                      <a:pt x="31577" y="14289"/>
                    </a:lnTo>
                    <a:lnTo>
                      <a:pt x="31394" y="14189"/>
                    </a:lnTo>
                    <a:lnTo>
                      <a:pt x="31177" y="14039"/>
                    </a:lnTo>
                    <a:lnTo>
                      <a:pt x="30927" y="13839"/>
                    </a:lnTo>
                    <a:lnTo>
                      <a:pt x="30627" y="13572"/>
                    </a:lnTo>
                    <a:lnTo>
                      <a:pt x="30277" y="13222"/>
                    </a:lnTo>
                    <a:lnTo>
                      <a:pt x="29877" y="12805"/>
                    </a:lnTo>
                    <a:lnTo>
                      <a:pt x="29410" y="12305"/>
                    </a:lnTo>
                    <a:lnTo>
                      <a:pt x="28860" y="11705"/>
                    </a:lnTo>
                    <a:lnTo>
                      <a:pt x="27509" y="10188"/>
                    </a:lnTo>
                    <a:lnTo>
                      <a:pt x="27126" y="9754"/>
                    </a:lnTo>
                    <a:lnTo>
                      <a:pt x="26742" y="9371"/>
                    </a:lnTo>
                    <a:lnTo>
                      <a:pt x="26359" y="8987"/>
                    </a:lnTo>
                    <a:lnTo>
                      <a:pt x="25976" y="8654"/>
                    </a:lnTo>
                    <a:lnTo>
                      <a:pt x="25609" y="8320"/>
                    </a:lnTo>
                    <a:lnTo>
                      <a:pt x="25225" y="8037"/>
                    </a:lnTo>
                    <a:lnTo>
                      <a:pt x="24842" y="7753"/>
                    </a:lnTo>
                    <a:lnTo>
                      <a:pt x="24475" y="7503"/>
                    </a:lnTo>
                    <a:lnTo>
                      <a:pt x="24108" y="7270"/>
                    </a:lnTo>
                    <a:lnTo>
                      <a:pt x="23758" y="7053"/>
                    </a:lnTo>
                    <a:lnTo>
                      <a:pt x="23391" y="6853"/>
                    </a:lnTo>
                    <a:lnTo>
                      <a:pt x="23058" y="6686"/>
                    </a:lnTo>
                    <a:lnTo>
                      <a:pt x="22708" y="6520"/>
                    </a:lnTo>
                    <a:lnTo>
                      <a:pt x="22391" y="6386"/>
                    </a:lnTo>
                    <a:lnTo>
                      <a:pt x="21758" y="6136"/>
                    </a:lnTo>
                    <a:lnTo>
                      <a:pt x="21174" y="5953"/>
                    </a:lnTo>
                    <a:lnTo>
                      <a:pt x="20657" y="5819"/>
                    </a:lnTo>
                    <a:lnTo>
                      <a:pt x="20190" y="5719"/>
                    </a:lnTo>
                    <a:lnTo>
                      <a:pt x="19807" y="5653"/>
                    </a:lnTo>
                    <a:lnTo>
                      <a:pt x="19490" y="5619"/>
                    </a:lnTo>
                    <a:lnTo>
                      <a:pt x="19257" y="5603"/>
                    </a:lnTo>
                    <a:lnTo>
                      <a:pt x="19057" y="5586"/>
                    </a:lnTo>
                    <a:lnTo>
                      <a:pt x="19107" y="5519"/>
                    </a:lnTo>
                    <a:lnTo>
                      <a:pt x="19207" y="5319"/>
                    </a:lnTo>
                    <a:lnTo>
                      <a:pt x="19357" y="5036"/>
                    </a:lnTo>
                    <a:lnTo>
                      <a:pt x="19407" y="4869"/>
                    </a:lnTo>
                    <a:lnTo>
                      <a:pt x="19474" y="4686"/>
                    </a:lnTo>
                    <a:lnTo>
                      <a:pt x="19524" y="4502"/>
                    </a:lnTo>
                    <a:lnTo>
                      <a:pt x="19540" y="4319"/>
                    </a:lnTo>
                    <a:lnTo>
                      <a:pt x="19557" y="4119"/>
                    </a:lnTo>
                    <a:lnTo>
                      <a:pt x="19524" y="3936"/>
                    </a:lnTo>
                    <a:lnTo>
                      <a:pt x="19474" y="3752"/>
                    </a:lnTo>
                    <a:lnTo>
                      <a:pt x="19424" y="3669"/>
                    </a:lnTo>
                    <a:lnTo>
                      <a:pt x="19374" y="3585"/>
                    </a:lnTo>
                    <a:lnTo>
                      <a:pt x="19307" y="3502"/>
                    </a:lnTo>
                    <a:lnTo>
                      <a:pt x="19240" y="3435"/>
                    </a:lnTo>
                    <a:lnTo>
                      <a:pt x="19157" y="3369"/>
                    </a:lnTo>
                    <a:lnTo>
                      <a:pt x="19057" y="3302"/>
                    </a:lnTo>
                    <a:lnTo>
                      <a:pt x="18957" y="3235"/>
                    </a:lnTo>
                    <a:lnTo>
                      <a:pt x="18840" y="3202"/>
                    </a:lnTo>
                    <a:lnTo>
                      <a:pt x="18740" y="3169"/>
                    </a:lnTo>
                    <a:lnTo>
                      <a:pt x="18623" y="3152"/>
                    </a:lnTo>
                    <a:lnTo>
                      <a:pt x="18407" y="3152"/>
                    </a:lnTo>
                    <a:lnTo>
                      <a:pt x="18173" y="3169"/>
                    </a:lnTo>
                    <a:lnTo>
                      <a:pt x="17956" y="3235"/>
                    </a:lnTo>
                    <a:lnTo>
                      <a:pt x="17740" y="3319"/>
                    </a:lnTo>
                    <a:lnTo>
                      <a:pt x="17523" y="3419"/>
                    </a:lnTo>
                    <a:lnTo>
                      <a:pt x="17323" y="3552"/>
                    </a:lnTo>
                    <a:lnTo>
                      <a:pt x="17139" y="3669"/>
                    </a:lnTo>
                    <a:lnTo>
                      <a:pt x="16973" y="3802"/>
                    </a:lnTo>
                    <a:lnTo>
                      <a:pt x="16689" y="4036"/>
                    </a:lnTo>
                    <a:lnTo>
                      <a:pt x="16506" y="4219"/>
                    </a:lnTo>
                    <a:lnTo>
                      <a:pt x="16439" y="4286"/>
                    </a:lnTo>
                    <a:lnTo>
                      <a:pt x="16439" y="4286"/>
                    </a:lnTo>
                    <a:lnTo>
                      <a:pt x="16573" y="4136"/>
                    </a:lnTo>
                    <a:lnTo>
                      <a:pt x="16723" y="3986"/>
                    </a:lnTo>
                    <a:lnTo>
                      <a:pt x="16906" y="3769"/>
                    </a:lnTo>
                    <a:lnTo>
                      <a:pt x="17106" y="3502"/>
                    </a:lnTo>
                    <a:lnTo>
                      <a:pt x="17306" y="3219"/>
                    </a:lnTo>
                    <a:lnTo>
                      <a:pt x="17506" y="2885"/>
                    </a:lnTo>
                    <a:lnTo>
                      <a:pt x="17690" y="2552"/>
                    </a:lnTo>
                    <a:lnTo>
                      <a:pt x="17756" y="2385"/>
                    </a:lnTo>
                    <a:lnTo>
                      <a:pt x="17823" y="2202"/>
                    </a:lnTo>
                    <a:lnTo>
                      <a:pt x="17873" y="2018"/>
                    </a:lnTo>
                    <a:lnTo>
                      <a:pt x="17906" y="1852"/>
                    </a:lnTo>
                    <a:lnTo>
                      <a:pt x="17923" y="1668"/>
                    </a:lnTo>
                    <a:lnTo>
                      <a:pt x="17906" y="1501"/>
                    </a:lnTo>
                    <a:lnTo>
                      <a:pt x="17890" y="1318"/>
                    </a:lnTo>
                    <a:lnTo>
                      <a:pt x="17840" y="1151"/>
                    </a:lnTo>
                    <a:lnTo>
                      <a:pt x="17773" y="1001"/>
                    </a:lnTo>
                    <a:lnTo>
                      <a:pt x="17673" y="835"/>
                    </a:lnTo>
                    <a:lnTo>
                      <a:pt x="17556" y="685"/>
                    </a:lnTo>
                    <a:lnTo>
                      <a:pt x="17390" y="551"/>
                    </a:lnTo>
                    <a:lnTo>
                      <a:pt x="17206" y="418"/>
                    </a:lnTo>
                    <a:lnTo>
                      <a:pt x="16989" y="301"/>
                    </a:lnTo>
                    <a:lnTo>
                      <a:pt x="16723" y="184"/>
                    </a:lnTo>
                    <a:lnTo>
                      <a:pt x="16439" y="84"/>
                    </a:lnTo>
                    <a:lnTo>
                      <a:pt x="16273" y="51"/>
                    </a:lnTo>
                    <a:lnTo>
                      <a:pt x="16122" y="18"/>
                    </a:lnTo>
                    <a:lnTo>
                      <a:pt x="1595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3"/>
              <p:cNvSpPr/>
              <p:nvPr/>
            </p:nvSpPr>
            <p:spPr>
              <a:xfrm>
                <a:off x="3801725" y="3932900"/>
                <a:ext cx="67975" cy="79225"/>
              </a:xfrm>
              <a:custGeom>
                <a:rect b="b" l="l" r="r" t="t"/>
                <a:pathLst>
                  <a:path extrusionOk="0" h="3169" w="2719">
                    <a:moveTo>
                      <a:pt x="1184" y="1"/>
                    </a:moveTo>
                    <a:lnTo>
                      <a:pt x="1051" y="18"/>
                    </a:lnTo>
                    <a:lnTo>
                      <a:pt x="918" y="34"/>
                    </a:lnTo>
                    <a:lnTo>
                      <a:pt x="784" y="84"/>
                    </a:lnTo>
                    <a:lnTo>
                      <a:pt x="667" y="151"/>
                    </a:lnTo>
                    <a:lnTo>
                      <a:pt x="551" y="218"/>
                    </a:lnTo>
                    <a:lnTo>
                      <a:pt x="451" y="301"/>
                    </a:lnTo>
                    <a:lnTo>
                      <a:pt x="367" y="401"/>
                    </a:lnTo>
                    <a:lnTo>
                      <a:pt x="284" y="518"/>
                    </a:lnTo>
                    <a:lnTo>
                      <a:pt x="201" y="634"/>
                    </a:lnTo>
                    <a:lnTo>
                      <a:pt x="134" y="751"/>
                    </a:lnTo>
                    <a:lnTo>
                      <a:pt x="84" y="884"/>
                    </a:lnTo>
                    <a:lnTo>
                      <a:pt x="51" y="1035"/>
                    </a:lnTo>
                    <a:lnTo>
                      <a:pt x="17" y="1168"/>
                    </a:lnTo>
                    <a:lnTo>
                      <a:pt x="1" y="1318"/>
                    </a:lnTo>
                    <a:lnTo>
                      <a:pt x="1" y="1485"/>
                    </a:lnTo>
                    <a:lnTo>
                      <a:pt x="17" y="1635"/>
                    </a:lnTo>
                    <a:lnTo>
                      <a:pt x="34" y="1801"/>
                    </a:lnTo>
                    <a:lnTo>
                      <a:pt x="84" y="1951"/>
                    </a:lnTo>
                    <a:lnTo>
                      <a:pt x="134" y="2118"/>
                    </a:lnTo>
                    <a:lnTo>
                      <a:pt x="201" y="2252"/>
                    </a:lnTo>
                    <a:lnTo>
                      <a:pt x="267" y="2402"/>
                    </a:lnTo>
                    <a:lnTo>
                      <a:pt x="351" y="2535"/>
                    </a:lnTo>
                    <a:lnTo>
                      <a:pt x="451" y="2652"/>
                    </a:lnTo>
                    <a:lnTo>
                      <a:pt x="551" y="2752"/>
                    </a:lnTo>
                    <a:lnTo>
                      <a:pt x="651" y="2852"/>
                    </a:lnTo>
                    <a:lnTo>
                      <a:pt x="768" y="2935"/>
                    </a:lnTo>
                    <a:lnTo>
                      <a:pt x="884" y="3018"/>
                    </a:lnTo>
                    <a:lnTo>
                      <a:pt x="1018" y="3068"/>
                    </a:lnTo>
                    <a:lnTo>
                      <a:pt x="1134" y="3119"/>
                    </a:lnTo>
                    <a:lnTo>
                      <a:pt x="1268" y="3152"/>
                    </a:lnTo>
                    <a:lnTo>
                      <a:pt x="1401" y="3169"/>
                    </a:lnTo>
                    <a:lnTo>
                      <a:pt x="1668" y="3169"/>
                    </a:lnTo>
                    <a:lnTo>
                      <a:pt x="1801" y="3135"/>
                    </a:lnTo>
                    <a:lnTo>
                      <a:pt x="1935" y="3085"/>
                    </a:lnTo>
                    <a:lnTo>
                      <a:pt x="2051" y="3035"/>
                    </a:lnTo>
                    <a:lnTo>
                      <a:pt x="2168" y="2952"/>
                    </a:lnTo>
                    <a:lnTo>
                      <a:pt x="2268" y="2868"/>
                    </a:lnTo>
                    <a:lnTo>
                      <a:pt x="2368" y="2768"/>
                    </a:lnTo>
                    <a:lnTo>
                      <a:pt x="2451" y="2668"/>
                    </a:lnTo>
                    <a:lnTo>
                      <a:pt x="2518" y="2552"/>
                    </a:lnTo>
                    <a:lnTo>
                      <a:pt x="2585" y="2418"/>
                    </a:lnTo>
                    <a:lnTo>
                      <a:pt x="2635" y="2285"/>
                    </a:lnTo>
                    <a:lnTo>
                      <a:pt x="2668" y="2152"/>
                    </a:lnTo>
                    <a:lnTo>
                      <a:pt x="2701" y="2001"/>
                    </a:lnTo>
                    <a:lnTo>
                      <a:pt x="2718" y="1851"/>
                    </a:lnTo>
                    <a:lnTo>
                      <a:pt x="2718" y="1701"/>
                    </a:lnTo>
                    <a:lnTo>
                      <a:pt x="2701" y="1535"/>
                    </a:lnTo>
                    <a:lnTo>
                      <a:pt x="2685" y="1385"/>
                    </a:lnTo>
                    <a:lnTo>
                      <a:pt x="2651" y="1218"/>
                    </a:lnTo>
                    <a:lnTo>
                      <a:pt x="2601" y="1068"/>
                    </a:lnTo>
                    <a:lnTo>
                      <a:pt x="2535" y="918"/>
                    </a:lnTo>
                    <a:lnTo>
                      <a:pt x="2451" y="768"/>
                    </a:lnTo>
                    <a:lnTo>
                      <a:pt x="2368" y="651"/>
                    </a:lnTo>
                    <a:lnTo>
                      <a:pt x="2285" y="518"/>
                    </a:lnTo>
                    <a:lnTo>
                      <a:pt x="2185" y="418"/>
                    </a:lnTo>
                    <a:lnTo>
                      <a:pt x="2068" y="318"/>
                    </a:lnTo>
                    <a:lnTo>
                      <a:pt x="1951" y="234"/>
                    </a:lnTo>
                    <a:lnTo>
                      <a:pt x="1835" y="151"/>
                    </a:lnTo>
                    <a:lnTo>
                      <a:pt x="1718" y="101"/>
                    </a:lnTo>
                    <a:lnTo>
                      <a:pt x="1584" y="51"/>
                    </a:lnTo>
                    <a:lnTo>
                      <a:pt x="1451" y="18"/>
                    </a:lnTo>
                    <a:lnTo>
                      <a:pt x="13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3"/>
              <p:cNvSpPr/>
              <p:nvPr/>
            </p:nvSpPr>
            <p:spPr>
              <a:xfrm>
                <a:off x="4108075" y="3863725"/>
                <a:ext cx="158000" cy="125050"/>
              </a:xfrm>
              <a:custGeom>
                <a:rect b="b" l="l" r="r" t="t"/>
                <a:pathLst>
                  <a:path extrusionOk="0" h="5002" w="6320">
                    <a:moveTo>
                      <a:pt x="3368" y="0"/>
                    </a:moveTo>
                    <a:lnTo>
                      <a:pt x="3068" y="17"/>
                    </a:lnTo>
                    <a:lnTo>
                      <a:pt x="2751" y="50"/>
                    </a:lnTo>
                    <a:lnTo>
                      <a:pt x="2435" y="117"/>
                    </a:lnTo>
                    <a:lnTo>
                      <a:pt x="2101" y="200"/>
                    </a:lnTo>
                    <a:lnTo>
                      <a:pt x="1784" y="317"/>
                    </a:lnTo>
                    <a:lnTo>
                      <a:pt x="1484" y="450"/>
                    </a:lnTo>
                    <a:lnTo>
                      <a:pt x="1184" y="617"/>
                    </a:lnTo>
                    <a:lnTo>
                      <a:pt x="917" y="801"/>
                    </a:lnTo>
                    <a:lnTo>
                      <a:pt x="667" y="1001"/>
                    </a:lnTo>
                    <a:lnTo>
                      <a:pt x="551" y="1117"/>
                    </a:lnTo>
                    <a:lnTo>
                      <a:pt x="451" y="1234"/>
                    </a:lnTo>
                    <a:lnTo>
                      <a:pt x="351" y="1367"/>
                    </a:lnTo>
                    <a:lnTo>
                      <a:pt x="267" y="1501"/>
                    </a:lnTo>
                    <a:lnTo>
                      <a:pt x="184" y="1634"/>
                    </a:lnTo>
                    <a:lnTo>
                      <a:pt x="117" y="1784"/>
                    </a:lnTo>
                    <a:lnTo>
                      <a:pt x="67" y="1934"/>
                    </a:lnTo>
                    <a:lnTo>
                      <a:pt x="17" y="2084"/>
                    </a:lnTo>
                    <a:lnTo>
                      <a:pt x="0" y="2201"/>
                    </a:lnTo>
                    <a:lnTo>
                      <a:pt x="0" y="2318"/>
                    </a:lnTo>
                    <a:lnTo>
                      <a:pt x="17" y="2451"/>
                    </a:lnTo>
                    <a:lnTo>
                      <a:pt x="34" y="2584"/>
                    </a:lnTo>
                    <a:lnTo>
                      <a:pt x="84" y="2718"/>
                    </a:lnTo>
                    <a:lnTo>
                      <a:pt x="134" y="2868"/>
                    </a:lnTo>
                    <a:lnTo>
                      <a:pt x="201" y="3001"/>
                    </a:lnTo>
                    <a:lnTo>
                      <a:pt x="284" y="3151"/>
                    </a:lnTo>
                    <a:lnTo>
                      <a:pt x="367" y="3301"/>
                    </a:lnTo>
                    <a:lnTo>
                      <a:pt x="484" y="3451"/>
                    </a:lnTo>
                    <a:lnTo>
                      <a:pt x="601" y="3601"/>
                    </a:lnTo>
                    <a:lnTo>
                      <a:pt x="717" y="3735"/>
                    </a:lnTo>
                    <a:lnTo>
                      <a:pt x="867" y="3885"/>
                    </a:lnTo>
                    <a:lnTo>
                      <a:pt x="1017" y="4018"/>
                    </a:lnTo>
                    <a:lnTo>
                      <a:pt x="1167" y="4152"/>
                    </a:lnTo>
                    <a:lnTo>
                      <a:pt x="1334" y="4285"/>
                    </a:lnTo>
                    <a:lnTo>
                      <a:pt x="1518" y="4402"/>
                    </a:lnTo>
                    <a:lnTo>
                      <a:pt x="1701" y="4518"/>
                    </a:lnTo>
                    <a:lnTo>
                      <a:pt x="1901" y="4618"/>
                    </a:lnTo>
                    <a:lnTo>
                      <a:pt x="2101" y="4718"/>
                    </a:lnTo>
                    <a:lnTo>
                      <a:pt x="2318" y="4785"/>
                    </a:lnTo>
                    <a:lnTo>
                      <a:pt x="2535" y="4869"/>
                    </a:lnTo>
                    <a:lnTo>
                      <a:pt x="2751" y="4919"/>
                    </a:lnTo>
                    <a:lnTo>
                      <a:pt x="2985" y="4969"/>
                    </a:lnTo>
                    <a:lnTo>
                      <a:pt x="3218" y="5002"/>
                    </a:lnTo>
                    <a:lnTo>
                      <a:pt x="3718" y="5002"/>
                    </a:lnTo>
                    <a:lnTo>
                      <a:pt x="3968" y="4985"/>
                    </a:lnTo>
                    <a:lnTo>
                      <a:pt x="4235" y="4935"/>
                    </a:lnTo>
                    <a:lnTo>
                      <a:pt x="4485" y="4885"/>
                    </a:lnTo>
                    <a:lnTo>
                      <a:pt x="4752" y="4802"/>
                    </a:lnTo>
                    <a:lnTo>
                      <a:pt x="5019" y="4702"/>
                    </a:lnTo>
                    <a:lnTo>
                      <a:pt x="5152" y="4635"/>
                    </a:lnTo>
                    <a:lnTo>
                      <a:pt x="5285" y="4552"/>
                    </a:lnTo>
                    <a:lnTo>
                      <a:pt x="5402" y="4468"/>
                    </a:lnTo>
                    <a:lnTo>
                      <a:pt x="5536" y="4368"/>
                    </a:lnTo>
                    <a:lnTo>
                      <a:pt x="5636" y="4252"/>
                    </a:lnTo>
                    <a:lnTo>
                      <a:pt x="5752" y="4118"/>
                    </a:lnTo>
                    <a:lnTo>
                      <a:pt x="5852" y="3985"/>
                    </a:lnTo>
                    <a:lnTo>
                      <a:pt x="5936" y="3835"/>
                    </a:lnTo>
                    <a:lnTo>
                      <a:pt x="6019" y="3685"/>
                    </a:lnTo>
                    <a:lnTo>
                      <a:pt x="6102" y="3518"/>
                    </a:lnTo>
                    <a:lnTo>
                      <a:pt x="6169" y="3351"/>
                    </a:lnTo>
                    <a:lnTo>
                      <a:pt x="6219" y="3185"/>
                    </a:lnTo>
                    <a:lnTo>
                      <a:pt x="6252" y="3001"/>
                    </a:lnTo>
                    <a:lnTo>
                      <a:pt x="6286" y="2835"/>
                    </a:lnTo>
                    <a:lnTo>
                      <a:pt x="6319" y="2651"/>
                    </a:lnTo>
                    <a:lnTo>
                      <a:pt x="6319" y="2468"/>
                    </a:lnTo>
                    <a:lnTo>
                      <a:pt x="6319" y="2284"/>
                    </a:lnTo>
                    <a:lnTo>
                      <a:pt x="6286" y="2101"/>
                    </a:lnTo>
                    <a:lnTo>
                      <a:pt x="6252" y="1918"/>
                    </a:lnTo>
                    <a:lnTo>
                      <a:pt x="6202" y="1734"/>
                    </a:lnTo>
                    <a:lnTo>
                      <a:pt x="6136" y="1551"/>
                    </a:lnTo>
                    <a:lnTo>
                      <a:pt x="6052" y="1384"/>
                    </a:lnTo>
                    <a:lnTo>
                      <a:pt x="5952" y="1217"/>
                    </a:lnTo>
                    <a:lnTo>
                      <a:pt x="5836" y="1051"/>
                    </a:lnTo>
                    <a:lnTo>
                      <a:pt x="5702" y="901"/>
                    </a:lnTo>
                    <a:lnTo>
                      <a:pt x="5552" y="751"/>
                    </a:lnTo>
                    <a:lnTo>
                      <a:pt x="5385" y="600"/>
                    </a:lnTo>
                    <a:lnTo>
                      <a:pt x="5185" y="484"/>
                    </a:lnTo>
                    <a:lnTo>
                      <a:pt x="4969" y="350"/>
                    </a:lnTo>
                    <a:lnTo>
                      <a:pt x="4735" y="250"/>
                    </a:lnTo>
                    <a:lnTo>
                      <a:pt x="4469" y="150"/>
                    </a:lnTo>
                    <a:lnTo>
                      <a:pt x="4185" y="67"/>
                    </a:lnTo>
                    <a:lnTo>
                      <a:pt x="3935" y="17"/>
                    </a:lnTo>
                    <a:lnTo>
                      <a:pt x="366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3"/>
              <p:cNvSpPr/>
              <p:nvPr/>
            </p:nvSpPr>
            <p:spPr>
              <a:xfrm>
                <a:off x="3953025" y="4191750"/>
                <a:ext cx="192575" cy="82125"/>
              </a:xfrm>
              <a:custGeom>
                <a:rect b="b" l="l" r="r" t="t"/>
                <a:pathLst>
                  <a:path extrusionOk="0" h="3285" w="7703">
                    <a:moveTo>
                      <a:pt x="3768" y="0"/>
                    </a:moveTo>
                    <a:lnTo>
                      <a:pt x="3535" y="17"/>
                    </a:lnTo>
                    <a:lnTo>
                      <a:pt x="3285" y="33"/>
                    </a:lnTo>
                    <a:lnTo>
                      <a:pt x="3068" y="67"/>
                    </a:lnTo>
                    <a:lnTo>
                      <a:pt x="2851" y="117"/>
                    </a:lnTo>
                    <a:lnTo>
                      <a:pt x="2435" y="217"/>
                    </a:lnTo>
                    <a:lnTo>
                      <a:pt x="2051" y="350"/>
                    </a:lnTo>
                    <a:lnTo>
                      <a:pt x="1718" y="500"/>
                    </a:lnTo>
                    <a:lnTo>
                      <a:pt x="1401" y="667"/>
                    </a:lnTo>
                    <a:lnTo>
                      <a:pt x="1134" y="834"/>
                    </a:lnTo>
                    <a:lnTo>
                      <a:pt x="884" y="1017"/>
                    </a:lnTo>
                    <a:lnTo>
                      <a:pt x="667" y="1201"/>
                    </a:lnTo>
                    <a:lnTo>
                      <a:pt x="484" y="1367"/>
                    </a:lnTo>
                    <a:lnTo>
                      <a:pt x="334" y="1534"/>
                    </a:lnTo>
                    <a:lnTo>
                      <a:pt x="217" y="1684"/>
                    </a:lnTo>
                    <a:lnTo>
                      <a:pt x="51" y="1884"/>
                    </a:lnTo>
                    <a:lnTo>
                      <a:pt x="1" y="1967"/>
                    </a:lnTo>
                    <a:lnTo>
                      <a:pt x="351" y="2234"/>
                    </a:lnTo>
                    <a:lnTo>
                      <a:pt x="717" y="2468"/>
                    </a:lnTo>
                    <a:lnTo>
                      <a:pt x="1118" y="2684"/>
                    </a:lnTo>
                    <a:lnTo>
                      <a:pt x="1534" y="2868"/>
                    </a:lnTo>
                    <a:lnTo>
                      <a:pt x="1984" y="3018"/>
                    </a:lnTo>
                    <a:lnTo>
                      <a:pt x="2468" y="3134"/>
                    </a:lnTo>
                    <a:lnTo>
                      <a:pt x="2701" y="3184"/>
                    </a:lnTo>
                    <a:lnTo>
                      <a:pt x="2951" y="3218"/>
                    </a:lnTo>
                    <a:lnTo>
                      <a:pt x="3218" y="3251"/>
                    </a:lnTo>
                    <a:lnTo>
                      <a:pt x="3485" y="3268"/>
                    </a:lnTo>
                    <a:lnTo>
                      <a:pt x="3802" y="3285"/>
                    </a:lnTo>
                    <a:lnTo>
                      <a:pt x="4135" y="3268"/>
                    </a:lnTo>
                    <a:lnTo>
                      <a:pt x="4435" y="3235"/>
                    </a:lnTo>
                    <a:lnTo>
                      <a:pt x="4752" y="3201"/>
                    </a:lnTo>
                    <a:lnTo>
                      <a:pt x="5035" y="3134"/>
                    </a:lnTo>
                    <a:lnTo>
                      <a:pt x="5319" y="3068"/>
                    </a:lnTo>
                    <a:lnTo>
                      <a:pt x="5602" y="2968"/>
                    </a:lnTo>
                    <a:lnTo>
                      <a:pt x="5869" y="2868"/>
                    </a:lnTo>
                    <a:lnTo>
                      <a:pt x="6136" y="2768"/>
                    </a:lnTo>
                    <a:lnTo>
                      <a:pt x="6386" y="2634"/>
                    </a:lnTo>
                    <a:lnTo>
                      <a:pt x="6636" y="2501"/>
                    </a:lnTo>
                    <a:lnTo>
                      <a:pt x="6853" y="2351"/>
                    </a:lnTo>
                    <a:lnTo>
                      <a:pt x="7086" y="2201"/>
                    </a:lnTo>
                    <a:lnTo>
                      <a:pt x="7303" y="2034"/>
                    </a:lnTo>
                    <a:lnTo>
                      <a:pt x="7503" y="1867"/>
                    </a:lnTo>
                    <a:lnTo>
                      <a:pt x="7703" y="1701"/>
                    </a:lnTo>
                    <a:lnTo>
                      <a:pt x="7636" y="1617"/>
                    </a:lnTo>
                    <a:lnTo>
                      <a:pt x="7453" y="1417"/>
                    </a:lnTo>
                    <a:lnTo>
                      <a:pt x="7319" y="1284"/>
                    </a:lnTo>
                    <a:lnTo>
                      <a:pt x="7153" y="1134"/>
                    </a:lnTo>
                    <a:lnTo>
                      <a:pt x="6969" y="984"/>
                    </a:lnTo>
                    <a:lnTo>
                      <a:pt x="6736" y="817"/>
                    </a:lnTo>
                    <a:lnTo>
                      <a:pt x="6486" y="650"/>
                    </a:lnTo>
                    <a:lnTo>
                      <a:pt x="6186" y="500"/>
                    </a:lnTo>
                    <a:lnTo>
                      <a:pt x="5869" y="350"/>
                    </a:lnTo>
                    <a:lnTo>
                      <a:pt x="5519" y="234"/>
                    </a:lnTo>
                    <a:lnTo>
                      <a:pt x="5135" y="134"/>
                    </a:lnTo>
                    <a:lnTo>
                      <a:pt x="4702" y="50"/>
                    </a:lnTo>
                    <a:lnTo>
                      <a:pt x="425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3"/>
              <p:cNvSpPr/>
              <p:nvPr/>
            </p:nvSpPr>
            <p:spPr>
              <a:xfrm>
                <a:off x="3901350" y="4087950"/>
                <a:ext cx="288025" cy="153000"/>
              </a:xfrm>
              <a:custGeom>
                <a:rect b="b" l="l" r="r" t="t"/>
                <a:pathLst>
                  <a:path extrusionOk="0" h="6120" w="11521">
                    <a:moveTo>
                      <a:pt x="1917" y="1"/>
                    </a:moveTo>
                    <a:lnTo>
                      <a:pt x="1767" y="17"/>
                    </a:lnTo>
                    <a:lnTo>
                      <a:pt x="1634" y="34"/>
                    </a:lnTo>
                    <a:lnTo>
                      <a:pt x="1484" y="68"/>
                    </a:lnTo>
                    <a:lnTo>
                      <a:pt x="1351" y="118"/>
                    </a:lnTo>
                    <a:lnTo>
                      <a:pt x="1201" y="184"/>
                    </a:lnTo>
                    <a:lnTo>
                      <a:pt x="1067" y="284"/>
                    </a:lnTo>
                    <a:lnTo>
                      <a:pt x="934" y="384"/>
                    </a:lnTo>
                    <a:lnTo>
                      <a:pt x="784" y="501"/>
                    </a:lnTo>
                    <a:lnTo>
                      <a:pt x="650" y="651"/>
                    </a:lnTo>
                    <a:lnTo>
                      <a:pt x="500" y="818"/>
                    </a:lnTo>
                    <a:lnTo>
                      <a:pt x="350" y="1018"/>
                    </a:lnTo>
                    <a:lnTo>
                      <a:pt x="284" y="1118"/>
                    </a:lnTo>
                    <a:lnTo>
                      <a:pt x="217" y="1235"/>
                    </a:lnTo>
                    <a:lnTo>
                      <a:pt x="167" y="1351"/>
                    </a:lnTo>
                    <a:lnTo>
                      <a:pt x="117" y="1485"/>
                    </a:lnTo>
                    <a:lnTo>
                      <a:pt x="50" y="1768"/>
                    </a:lnTo>
                    <a:lnTo>
                      <a:pt x="17" y="2068"/>
                    </a:lnTo>
                    <a:lnTo>
                      <a:pt x="0" y="2385"/>
                    </a:lnTo>
                    <a:lnTo>
                      <a:pt x="34" y="2718"/>
                    </a:lnTo>
                    <a:lnTo>
                      <a:pt x="100" y="3052"/>
                    </a:lnTo>
                    <a:lnTo>
                      <a:pt x="200" y="3402"/>
                    </a:lnTo>
                    <a:lnTo>
                      <a:pt x="317" y="3769"/>
                    </a:lnTo>
                    <a:lnTo>
                      <a:pt x="484" y="4119"/>
                    </a:lnTo>
                    <a:lnTo>
                      <a:pt x="667" y="4486"/>
                    </a:lnTo>
                    <a:lnTo>
                      <a:pt x="884" y="4836"/>
                    </a:lnTo>
                    <a:lnTo>
                      <a:pt x="1134" y="5169"/>
                    </a:lnTo>
                    <a:lnTo>
                      <a:pt x="1417" y="5503"/>
                    </a:lnTo>
                    <a:lnTo>
                      <a:pt x="1734" y="5819"/>
                    </a:lnTo>
                    <a:lnTo>
                      <a:pt x="2068" y="6119"/>
                    </a:lnTo>
                    <a:lnTo>
                      <a:pt x="2118" y="6036"/>
                    </a:lnTo>
                    <a:lnTo>
                      <a:pt x="2284" y="5836"/>
                    </a:lnTo>
                    <a:lnTo>
                      <a:pt x="2401" y="5686"/>
                    </a:lnTo>
                    <a:lnTo>
                      <a:pt x="2551" y="5519"/>
                    </a:lnTo>
                    <a:lnTo>
                      <a:pt x="2734" y="5353"/>
                    </a:lnTo>
                    <a:lnTo>
                      <a:pt x="2951" y="5169"/>
                    </a:lnTo>
                    <a:lnTo>
                      <a:pt x="3201" y="4986"/>
                    </a:lnTo>
                    <a:lnTo>
                      <a:pt x="3468" y="4819"/>
                    </a:lnTo>
                    <a:lnTo>
                      <a:pt x="3785" y="4652"/>
                    </a:lnTo>
                    <a:lnTo>
                      <a:pt x="4118" y="4502"/>
                    </a:lnTo>
                    <a:lnTo>
                      <a:pt x="4502" y="4369"/>
                    </a:lnTo>
                    <a:lnTo>
                      <a:pt x="4918" y="4269"/>
                    </a:lnTo>
                    <a:lnTo>
                      <a:pt x="5135" y="4219"/>
                    </a:lnTo>
                    <a:lnTo>
                      <a:pt x="5352" y="4185"/>
                    </a:lnTo>
                    <a:lnTo>
                      <a:pt x="5602" y="4169"/>
                    </a:lnTo>
                    <a:lnTo>
                      <a:pt x="5835" y="4152"/>
                    </a:lnTo>
                    <a:lnTo>
                      <a:pt x="6319" y="4152"/>
                    </a:lnTo>
                    <a:lnTo>
                      <a:pt x="6769" y="4202"/>
                    </a:lnTo>
                    <a:lnTo>
                      <a:pt x="7202" y="4286"/>
                    </a:lnTo>
                    <a:lnTo>
                      <a:pt x="7586" y="4386"/>
                    </a:lnTo>
                    <a:lnTo>
                      <a:pt x="7936" y="4502"/>
                    </a:lnTo>
                    <a:lnTo>
                      <a:pt x="8253" y="4652"/>
                    </a:lnTo>
                    <a:lnTo>
                      <a:pt x="8553" y="4802"/>
                    </a:lnTo>
                    <a:lnTo>
                      <a:pt x="8803" y="4969"/>
                    </a:lnTo>
                    <a:lnTo>
                      <a:pt x="9036" y="5136"/>
                    </a:lnTo>
                    <a:lnTo>
                      <a:pt x="9220" y="5286"/>
                    </a:lnTo>
                    <a:lnTo>
                      <a:pt x="9386" y="5436"/>
                    </a:lnTo>
                    <a:lnTo>
                      <a:pt x="9520" y="5569"/>
                    </a:lnTo>
                    <a:lnTo>
                      <a:pt x="9703" y="5769"/>
                    </a:lnTo>
                    <a:lnTo>
                      <a:pt x="9770" y="5853"/>
                    </a:lnTo>
                    <a:lnTo>
                      <a:pt x="10053" y="5553"/>
                    </a:lnTo>
                    <a:lnTo>
                      <a:pt x="10320" y="5252"/>
                    </a:lnTo>
                    <a:lnTo>
                      <a:pt x="10554" y="4952"/>
                    </a:lnTo>
                    <a:lnTo>
                      <a:pt x="10770" y="4636"/>
                    </a:lnTo>
                    <a:lnTo>
                      <a:pt x="10954" y="4319"/>
                    </a:lnTo>
                    <a:lnTo>
                      <a:pt x="11120" y="4002"/>
                    </a:lnTo>
                    <a:lnTo>
                      <a:pt x="11254" y="3702"/>
                    </a:lnTo>
                    <a:lnTo>
                      <a:pt x="11354" y="3385"/>
                    </a:lnTo>
                    <a:lnTo>
                      <a:pt x="11437" y="3085"/>
                    </a:lnTo>
                    <a:lnTo>
                      <a:pt x="11504" y="2802"/>
                    </a:lnTo>
                    <a:lnTo>
                      <a:pt x="11520" y="2535"/>
                    </a:lnTo>
                    <a:lnTo>
                      <a:pt x="11520" y="2285"/>
                    </a:lnTo>
                    <a:lnTo>
                      <a:pt x="11504" y="2051"/>
                    </a:lnTo>
                    <a:lnTo>
                      <a:pt x="11454" y="1851"/>
                    </a:lnTo>
                    <a:lnTo>
                      <a:pt x="11370" y="1668"/>
                    </a:lnTo>
                    <a:lnTo>
                      <a:pt x="11304" y="1601"/>
                    </a:lnTo>
                    <a:lnTo>
                      <a:pt x="11254" y="1518"/>
                    </a:lnTo>
                    <a:lnTo>
                      <a:pt x="11004" y="1301"/>
                    </a:lnTo>
                    <a:lnTo>
                      <a:pt x="10904" y="1218"/>
                    </a:lnTo>
                    <a:lnTo>
                      <a:pt x="10787" y="1135"/>
                    </a:lnTo>
                    <a:lnTo>
                      <a:pt x="10670" y="1085"/>
                    </a:lnTo>
                    <a:lnTo>
                      <a:pt x="10554" y="1034"/>
                    </a:lnTo>
                    <a:lnTo>
                      <a:pt x="10453" y="1001"/>
                    </a:lnTo>
                    <a:lnTo>
                      <a:pt x="10337" y="968"/>
                    </a:lnTo>
                    <a:lnTo>
                      <a:pt x="10103" y="934"/>
                    </a:lnTo>
                    <a:lnTo>
                      <a:pt x="9887" y="934"/>
                    </a:lnTo>
                    <a:lnTo>
                      <a:pt x="9637" y="968"/>
                    </a:lnTo>
                    <a:lnTo>
                      <a:pt x="9386" y="1018"/>
                    </a:lnTo>
                    <a:lnTo>
                      <a:pt x="8836" y="1135"/>
                    </a:lnTo>
                    <a:lnTo>
                      <a:pt x="8536" y="1201"/>
                    </a:lnTo>
                    <a:lnTo>
                      <a:pt x="8203" y="1251"/>
                    </a:lnTo>
                    <a:lnTo>
                      <a:pt x="7836" y="1285"/>
                    </a:lnTo>
                    <a:lnTo>
                      <a:pt x="7436" y="1301"/>
                    </a:lnTo>
                    <a:lnTo>
                      <a:pt x="7002" y="1285"/>
                    </a:lnTo>
                    <a:lnTo>
                      <a:pt x="6536" y="1251"/>
                    </a:lnTo>
                    <a:lnTo>
                      <a:pt x="6202" y="1201"/>
                    </a:lnTo>
                    <a:lnTo>
                      <a:pt x="5885" y="1151"/>
                    </a:lnTo>
                    <a:lnTo>
                      <a:pt x="5302" y="1018"/>
                    </a:lnTo>
                    <a:lnTo>
                      <a:pt x="4768" y="868"/>
                    </a:lnTo>
                    <a:lnTo>
                      <a:pt x="4268" y="701"/>
                    </a:lnTo>
                    <a:lnTo>
                      <a:pt x="3818" y="551"/>
                    </a:lnTo>
                    <a:lnTo>
                      <a:pt x="3418" y="401"/>
                    </a:lnTo>
                    <a:lnTo>
                      <a:pt x="3034" y="251"/>
                    </a:lnTo>
                    <a:lnTo>
                      <a:pt x="2684" y="134"/>
                    </a:lnTo>
                    <a:lnTo>
                      <a:pt x="2368" y="51"/>
                    </a:lnTo>
                    <a:lnTo>
                      <a:pt x="2218" y="34"/>
                    </a:lnTo>
                    <a:lnTo>
                      <a:pt x="2068" y="17"/>
                    </a:lnTo>
                    <a:lnTo>
                      <a:pt x="191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3"/>
              <p:cNvSpPr/>
              <p:nvPr/>
            </p:nvSpPr>
            <p:spPr>
              <a:xfrm>
                <a:off x="3504550" y="3521950"/>
                <a:ext cx="238850" cy="229675"/>
              </a:xfrm>
              <a:custGeom>
                <a:rect b="b" l="l" r="r" t="t"/>
                <a:pathLst>
                  <a:path extrusionOk="0" h="9187" w="9554">
                    <a:moveTo>
                      <a:pt x="7232" y="3620"/>
                    </a:moveTo>
                    <a:lnTo>
                      <a:pt x="7169" y="3768"/>
                    </a:lnTo>
                    <a:lnTo>
                      <a:pt x="6969" y="4202"/>
                    </a:lnTo>
                    <a:lnTo>
                      <a:pt x="6736" y="4602"/>
                    </a:lnTo>
                    <a:lnTo>
                      <a:pt x="6486" y="4985"/>
                    </a:lnTo>
                    <a:lnTo>
                      <a:pt x="6353" y="5169"/>
                    </a:lnTo>
                    <a:lnTo>
                      <a:pt x="6202" y="5335"/>
                    </a:lnTo>
                    <a:lnTo>
                      <a:pt x="6036" y="5485"/>
                    </a:lnTo>
                    <a:lnTo>
                      <a:pt x="5869" y="5635"/>
                    </a:lnTo>
                    <a:lnTo>
                      <a:pt x="5702" y="5735"/>
                    </a:lnTo>
                    <a:lnTo>
                      <a:pt x="5519" y="5802"/>
                    </a:lnTo>
                    <a:lnTo>
                      <a:pt x="5436" y="5819"/>
                    </a:lnTo>
                    <a:lnTo>
                      <a:pt x="5352" y="5835"/>
                    </a:lnTo>
                    <a:lnTo>
                      <a:pt x="5269" y="5835"/>
                    </a:lnTo>
                    <a:lnTo>
                      <a:pt x="5185" y="5819"/>
                    </a:lnTo>
                    <a:lnTo>
                      <a:pt x="5102" y="5785"/>
                    </a:lnTo>
                    <a:lnTo>
                      <a:pt x="5035" y="5752"/>
                    </a:lnTo>
                    <a:lnTo>
                      <a:pt x="4985" y="5719"/>
                    </a:lnTo>
                    <a:lnTo>
                      <a:pt x="4969" y="5685"/>
                    </a:lnTo>
                    <a:lnTo>
                      <a:pt x="4969" y="5652"/>
                    </a:lnTo>
                    <a:lnTo>
                      <a:pt x="4969" y="5585"/>
                    </a:lnTo>
                    <a:lnTo>
                      <a:pt x="4985" y="5519"/>
                    </a:lnTo>
                    <a:lnTo>
                      <a:pt x="5019" y="5435"/>
                    </a:lnTo>
                    <a:lnTo>
                      <a:pt x="5119" y="5252"/>
                    </a:lnTo>
                    <a:lnTo>
                      <a:pt x="5252" y="5069"/>
                    </a:lnTo>
                    <a:lnTo>
                      <a:pt x="5402" y="4902"/>
                    </a:lnTo>
                    <a:lnTo>
                      <a:pt x="5569" y="4752"/>
                    </a:lnTo>
                    <a:lnTo>
                      <a:pt x="5919" y="4435"/>
                    </a:lnTo>
                    <a:lnTo>
                      <a:pt x="6286" y="4152"/>
                    </a:lnTo>
                    <a:lnTo>
                      <a:pt x="6686" y="3902"/>
                    </a:lnTo>
                    <a:lnTo>
                      <a:pt x="7103" y="3685"/>
                    </a:lnTo>
                    <a:lnTo>
                      <a:pt x="7232" y="3620"/>
                    </a:lnTo>
                    <a:close/>
                    <a:moveTo>
                      <a:pt x="6503" y="0"/>
                    </a:moveTo>
                    <a:lnTo>
                      <a:pt x="6236" y="17"/>
                    </a:lnTo>
                    <a:lnTo>
                      <a:pt x="5986" y="50"/>
                    </a:lnTo>
                    <a:lnTo>
                      <a:pt x="5719" y="100"/>
                    </a:lnTo>
                    <a:lnTo>
                      <a:pt x="5486" y="167"/>
                    </a:lnTo>
                    <a:lnTo>
                      <a:pt x="5236" y="250"/>
                    </a:lnTo>
                    <a:lnTo>
                      <a:pt x="4769" y="450"/>
                    </a:lnTo>
                    <a:lnTo>
                      <a:pt x="4319" y="667"/>
                    </a:lnTo>
                    <a:lnTo>
                      <a:pt x="3885" y="901"/>
                    </a:lnTo>
                    <a:lnTo>
                      <a:pt x="3468" y="1167"/>
                    </a:lnTo>
                    <a:lnTo>
                      <a:pt x="3051" y="1467"/>
                    </a:lnTo>
                    <a:lnTo>
                      <a:pt x="2851" y="1617"/>
                    </a:lnTo>
                    <a:lnTo>
                      <a:pt x="2668" y="1784"/>
                    </a:lnTo>
                    <a:lnTo>
                      <a:pt x="2318" y="2151"/>
                    </a:lnTo>
                    <a:lnTo>
                      <a:pt x="1984" y="2518"/>
                    </a:lnTo>
                    <a:lnTo>
                      <a:pt x="1684" y="2918"/>
                    </a:lnTo>
                    <a:lnTo>
                      <a:pt x="1401" y="3335"/>
                    </a:lnTo>
                    <a:lnTo>
                      <a:pt x="1151" y="3751"/>
                    </a:lnTo>
                    <a:lnTo>
                      <a:pt x="901" y="4185"/>
                    </a:lnTo>
                    <a:lnTo>
                      <a:pt x="684" y="4618"/>
                    </a:lnTo>
                    <a:lnTo>
                      <a:pt x="484" y="5085"/>
                    </a:lnTo>
                    <a:lnTo>
                      <a:pt x="317" y="5535"/>
                    </a:lnTo>
                    <a:lnTo>
                      <a:pt x="151" y="6002"/>
                    </a:lnTo>
                    <a:lnTo>
                      <a:pt x="17" y="6486"/>
                    </a:lnTo>
                    <a:lnTo>
                      <a:pt x="1" y="6519"/>
                    </a:lnTo>
                    <a:lnTo>
                      <a:pt x="17" y="6569"/>
                    </a:lnTo>
                    <a:lnTo>
                      <a:pt x="51" y="6602"/>
                    </a:lnTo>
                    <a:lnTo>
                      <a:pt x="101" y="6636"/>
                    </a:lnTo>
                    <a:lnTo>
                      <a:pt x="151" y="6636"/>
                    </a:lnTo>
                    <a:lnTo>
                      <a:pt x="184" y="6619"/>
                    </a:lnTo>
                    <a:lnTo>
                      <a:pt x="234" y="6602"/>
                    </a:lnTo>
                    <a:lnTo>
                      <a:pt x="251" y="6552"/>
                    </a:lnTo>
                    <a:lnTo>
                      <a:pt x="251" y="6536"/>
                    </a:lnTo>
                    <a:lnTo>
                      <a:pt x="417" y="6086"/>
                    </a:lnTo>
                    <a:lnTo>
                      <a:pt x="584" y="5652"/>
                    </a:lnTo>
                    <a:lnTo>
                      <a:pt x="767" y="5202"/>
                    </a:lnTo>
                    <a:lnTo>
                      <a:pt x="984" y="4768"/>
                    </a:lnTo>
                    <a:lnTo>
                      <a:pt x="1201" y="4352"/>
                    </a:lnTo>
                    <a:lnTo>
                      <a:pt x="1451" y="3935"/>
                    </a:lnTo>
                    <a:lnTo>
                      <a:pt x="1718" y="3535"/>
                    </a:lnTo>
                    <a:lnTo>
                      <a:pt x="2001" y="3151"/>
                    </a:lnTo>
                    <a:lnTo>
                      <a:pt x="2301" y="2785"/>
                    </a:lnTo>
                    <a:lnTo>
                      <a:pt x="2618" y="2434"/>
                    </a:lnTo>
                    <a:lnTo>
                      <a:pt x="2951" y="2118"/>
                    </a:lnTo>
                    <a:lnTo>
                      <a:pt x="3318" y="1801"/>
                    </a:lnTo>
                    <a:lnTo>
                      <a:pt x="3702" y="1534"/>
                    </a:lnTo>
                    <a:lnTo>
                      <a:pt x="4102" y="1284"/>
                    </a:lnTo>
                    <a:lnTo>
                      <a:pt x="4519" y="1067"/>
                    </a:lnTo>
                    <a:lnTo>
                      <a:pt x="4969" y="884"/>
                    </a:lnTo>
                    <a:lnTo>
                      <a:pt x="5402" y="701"/>
                    </a:lnTo>
                    <a:lnTo>
                      <a:pt x="5619" y="634"/>
                    </a:lnTo>
                    <a:lnTo>
                      <a:pt x="5836" y="584"/>
                    </a:lnTo>
                    <a:lnTo>
                      <a:pt x="6069" y="534"/>
                    </a:lnTo>
                    <a:lnTo>
                      <a:pt x="6286" y="500"/>
                    </a:lnTo>
                    <a:lnTo>
                      <a:pt x="6719" y="500"/>
                    </a:lnTo>
                    <a:lnTo>
                      <a:pt x="6919" y="550"/>
                    </a:lnTo>
                    <a:lnTo>
                      <a:pt x="7103" y="617"/>
                    </a:lnTo>
                    <a:lnTo>
                      <a:pt x="7286" y="717"/>
                    </a:lnTo>
                    <a:lnTo>
                      <a:pt x="7420" y="851"/>
                    </a:lnTo>
                    <a:lnTo>
                      <a:pt x="7553" y="1001"/>
                    </a:lnTo>
                    <a:lnTo>
                      <a:pt x="7653" y="1184"/>
                    </a:lnTo>
                    <a:lnTo>
                      <a:pt x="7736" y="1367"/>
                    </a:lnTo>
                    <a:lnTo>
                      <a:pt x="7753" y="1451"/>
                    </a:lnTo>
                    <a:lnTo>
                      <a:pt x="7753" y="1551"/>
                    </a:lnTo>
                    <a:lnTo>
                      <a:pt x="7753" y="1768"/>
                    </a:lnTo>
                    <a:lnTo>
                      <a:pt x="7720" y="1984"/>
                    </a:lnTo>
                    <a:lnTo>
                      <a:pt x="7686" y="2201"/>
                    </a:lnTo>
                    <a:lnTo>
                      <a:pt x="7636" y="2434"/>
                    </a:lnTo>
                    <a:lnTo>
                      <a:pt x="7520" y="2885"/>
                    </a:lnTo>
                    <a:lnTo>
                      <a:pt x="7480" y="2992"/>
                    </a:lnTo>
                    <a:lnTo>
                      <a:pt x="7480" y="2992"/>
                    </a:lnTo>
                    <a:lnTo>
                      <a:pt x="7353" y="3035"/>
                    </a:lnTo>
                    <a:lnTo>
                      <a:pt x="7119" y="3135"/>
                    </a:lnTo>
                    <a:lnTo>
                      <a:pt x="6886" y="3235"/>
                    </a:lnTo>
                    <a:lnTo>
                      <a:pt x="6436" y="3468"/>
                    </a:lnTo>
                    <a:lnTo>
                      <a:pt x="6002" y="3751"/>
                    </a:lnTo>
                    <a:lnTo>
                      <a:pt x="5602" y="4052"/>
                    </a:lnTo>
                    <a:lnTo>
                      <a:pt x="5219" y="4385"/>
                    </a:lnTo>
                    <a:lnTo>
                      <a:pt x="5035" y="4552"/>
                    </a:lnTo>
                    <a:lnTo>
                      <a:pt x="4869" y="4752"/>
                    </a:lnTo>
                    <a:lnTo>
                      <a:pt x="4702" y="4969"/>
                    </a:lnTo>
                    <a:lnTo>
                      <a:pt x="4569" y="5219"/>
                    </a:lnTo>
                    <a:lnTo>
                      <a:pt x="4502" y="5352"/>
                    </a:lnTo>
                    <a:lnTo>
                      <a:pt x="4469" y="5519"/>
                    </a:lnTo>
                    <a:lnTo>
                      <a:pt x="4452" y="5602"/>
                    </a:lnTo>
                    <a:lnTo>
                      <a:pt x="4452" y="5685"/>
                    </a:lnTo>
                    <a:lnTo>
                      <a:pt x="4469" y="5785"/>
                    </a:lnTo>
                    <a:lnTo>
                      <a:pt x="4502" y="5885"/>
                    </a:lnTo>
                    <a:lnTo>
                      <a:pt x="4552" y="5986"/>
                    </a:lnTo>
                    <a:lnTo>
                      <a:pt x="4602" y="6069"/>
                    </a:lnTo>
                    <a:lnTo>
                      <a:pt x="4669" y="6136"/>
                    </a:lnTo>
                    <a:lnTo>
                      <a:pt x="4752" y="6186"/>
                    </a:lnTo>
                    <a:lnTo>
                      <a:pt x="4902" y="6269"/>
                    </a:lnTo>
                    <a:lnTo>
                      <a:pt x="5052" y="6319"/>
                    </a:lnTo>
                    <a:lnTo>
                      <a:pt x="5202" y="6352"/>
                    </a:lnTo>
                    <a:lnTo>
                      <a:pt x="5369" y="6352"/>
                    </a:lnTo>
                    <a:lnTo>
                      <a:pt x="5519" y="6336"/>
                    </a:lnTo>
                    <a:lnTo>
                      <a:pt x="5669" y="6302"/>
                    </a:lnTo>
                    <a:lnTo>
                      <a:pt x="5802" y="6269"/>
                    </a:lnTo>
                    <a:lnTo>
                      <a:pt x="5936" y="6202"/>
                    </a:lnTo>
                    <a:lnTo>
                      <a:pt x="6069" y="6136"/>
                    </a:lnTo>
                    <a:lnTo>
                      <a:pt x="6186" y="6052"/>
                    </a:lnTo>
                    <a:lnTo>
                      <a:pt x="6386" y="5885"/>
                    </a:lnTo>
                    <a:lnTo>
                      <a:pt x="6586" y="5702"/>
                    </a:lnTo>
                    <a:lnTo>
                      <a:pt x="6753" y="5502"/>
                    </a:lnTo>
                    <a:lnTo>
                      <a:pt x="6919" y="5302"/>
                    </a:lnTo>
                    <a:lnTo>
                      <a:pt x="7053" y="5085"/>
                    </a:lnTo>
                    <a:lnTo>
                      <a:pt x="7203" y="4869"/>
                    </a:lnTo>
                    <a:lnTo>
                      <a:pt x="7436" y="4435"/>
                    </a:lnTo>
                    <a:lnTo>
                      <a:pt x="7653" y="3985"/>
                    </a:lnTo>
                    <a:lnTo>
                      <a:pt x="7853" y="3518"/>
                    </a:lnTo>
                    <a:lnTo>
                      <a:pt x="7895" y="3381"/>
                    </a:lnTo>
                    <a:lnTo>
                      <a:pt x="7895" y="3381"/>
                    </a:lnTo>
                    <a:lnTo>
                      <a:pt x="7953" y="3368"/>
                    </a:lnTo>
                    <a:lnTo>
                      <a:pt x="8170" y="3318"/>
                    </a:lnTo>
                    <a:lnTo>
                      <a:pt x="8370" y="3318"/>
                    </a:lnTo>
                    <a:lnTo>
                      <a:pt x="8570" y="3335"/>
                    </a:lnTo>
                    <a:lnTo>
                      <a:pt x="8653" y="3351"/>
                    </a:lnTo>
                    <a:lnTo>
                      <a:pt x="8737" y="3401"/>
                    </a:lnTo>
                    <a:lnTo>
                      <a:pt x="8803" y="3435"/>
                    </a:lnTo>
                    <a:lnTo>
                      <a:pt x="8870" y="3501"/>
                    </a:lnTo>
                    <a:lnTo>
                      <a:pt x="8920" y="3568"/>
                    </a:lnTo>
                    <a:lnTo>
                      <a:pt x="8970" y="3651"/>
                    </a:lnTo>
                    <a:lnTo>
                      <a:pt x="9037" y="3835"/>
                    </a:lnTo>
                    <a:lnTo>
                      <a:pt x="9087" y="4035"/>
                    </a:lnTo>
                    <a:lnTo>
                      <a:pt x="9103" y="4252"/>
                    </a:lnTo>
                    <a:lnTo>
                      <a:pt x="9103" y="4468"/>
                    </a:lnTo>
                    <a:lnTo>
                      <a:pt x="9070" y="4685"/>
                    </a:lnTo>
                    <a:lnTo>
                      <a:pt x="9020" y="4919"/>
                    </a:lnTo>
                    <a:lnTo>
                      <a:pt x="8953" y="5135"/>
                    </a:lnTo>
                    <a:lnTo>
                      <a:pt x="8870" y="5352"/>
                    </a:lnTo>
                    <a:lnTo>
                      <a:pt x="8770" y="5569"/>
                    </a:lnTo>
                    <a:lnTo>
                      <a:pt x="8670" y="5769"/>
                    </a:lnTo>
                    <a:lnTo>
                      <a:pt x="8437" y="6186"/>
                    </a:lnTo>
                    <a:lnTo>
                      <a:pt x="8170" y="6569"/>
                    </a:lnTo>
                    <a:lnTo>
                      <a:pt x="7886" y="6953"/>
                    </a:lnTo>
                    <a:lnTo>
                      <a:pt x="7570" y="7303"/>
                    </a:lnTo>
                    <a:lnTo>
                      <a:pt x="7236" y="7636"/>
                    </a:lnTo>
                    <a:lnTo>
                      <a:pt x="6869" y="7953"/>
                    </a:lnTo>
                    <a:lnTo>
                      <a:pt x="6503" y="8253"/>
                    </a:lnTo>
                    <a:lnTo>
                      <a:pt x="6102" y="8520"/>
                    </a:lnTo>
                    <a:lnTo>
                      <a:pt x="5686" y="8753"/>
                    </a:lnTo>
                    <a:lnTo>
                      <a:pt x="5252" y="8953"/>
                    </a:lnTo>
                    <a:lnTo>
                      <a:pt x="5219" y="8986"/>
                    </a:lnTo>
                    <a:lnTo>
                      <a:pt x="5185" y="9020"/>
                    </a:lnTo>
                    <a:lnTo>
                      <a:pt x="5185" y="9070"/>
                    </a:lnTo>
                    <a:lnTo>
                      <a:pt x="5185" y="9120"/>
                    </a:lnTo>
                    <a:lnTo>
                      <a:pt x="5219" y="9153"/>
                    </a:lnTo>
                    <a:lnTo>
                      <a:pt x="5252" y="9187"/>
                    </a:lnTo>
                    <a:lnTo>
                      <a:pt x="5352" y="9187"/>
                    </a:lnTo>
                    <a:lnTo>
                      <a:pt x="5802" y="8986"/>
                    </a:lnTo>
                    <a:lnTo>
                      <a:pt x="6252" y="8753"/>
                    </a:lnTo>
                    <a:lnTo>
                      <a:pt x="6669" y="8503"/>
                    </a:lnTo>
                    <a:lnTo>
                      <a:pt x="7069" y="8203"/>
                    </a:lnTo>
                    <a:lnTo>
                      <a:pt x="7453" y="7886"/>
                    </a:lnTo>
                    <a:lnTo>
                      <a:pt x="7820" y="7553"/>
                    </a:lnTo>
                    <a:lnTo>
                      <a:pt x="8170" y="7186"/>
                    </a:lnTo>
                    <a:lnTo>
                      <a:pt x="8487" y="6802"/>
                    </a:lnTo>
                    <a:lnTo>
                      <a:pt x="8770" y="6402"/>
                    </a:lnTo>
                    <a:lnTo>
                      <a:pt x="8903" y="6186"/>
                    </a:lnTo>
                    <a:lnTo>
                      <a:pt x="9037" y="5969"/>
                    </a:lnTo>
                    <a:lnTo>
                      <a:pt x="9153" y="5735"/>
                    </a:lnTo>
                    <a:lnTo>
                      <a:pt x="9253" y="5502"/>
                    </a:lnTo>
                    <a:lnTo>
                      <a:pt x="9337" y="5269"/>
                    </a:lnTo>
                    <a:lnTo>
                      <a:pt x="9420" y="5035"/>
                    </a:lnTo>
                    <a:lnTo>
                      <a:pt x="9487" y="4768"/>
                    </a:lnTo>
                    <a:lnTo>
                      <a:pt x="9537" y="4518"/>
                    </a:lnTo>
                    <a:lnTo>
                      <a:pt x="9554" y="4252"/>
                    </a:lnTo>
                    <a:lnTo>
                      <a:pt x="9537" y="3985"/>
                    </a:lnTo>
                    <a:lnTo>
                      <a:pt x="9520" y="3918"/>
                    </a:lnTo>
                    <a:lnTo>
                      <a:pt x="9504" y="3835"/>
                    </a:lnTo>
                    <a:lnTo>
                      <a:pt x="9470" y="3701"/>
                    </a:lnTo>
                    <a:lnTo>
                      <a:pt x="9437" y="3568"/>
                    </a:lnTo>
                    <a:lnTo>
                      <a:pt x="9370" y="3435"/>
                    </a:lnTo>
                    <a:lnTo>
                      <a:pt x="9303" y="3318"/>
                    </a:lnTo>
                    <a:lnTo>
                      <a:pt x="9203" y="3185"/>
                    </a:lnTo>
                    <a:lnTo>
                      <a:pt x="9103" y="3085"/>
                    </a:lnTo>
                    <a:lnTo>
                      <a:pt x="8970" y="2985"/>
                    </a:lnTo>
                    <a:lnTo>
                      <a:pt x="8820" y="2918"/>
                    </a:lnTo>
                    <a:lnTo>
                      <a:pt x="8670" y="2885"/>
                    </a:lnTo>
                    <a:lnTo>
                      <a:pt x="8537" y="2851"/>
                    </a:lnTo>
                    <a:lnTo>
                      <a:pt x="8386" y="2835"/>
                    </a:lnTo>
                    <a:lnTo>
                      <a:pt x="8253" y="2835"/>
                    </a:lnTo>
                    <a:lnTo>
                      <a:pt x="8120" y="2851"/>
                    </a:lnTo>
                    <a:lnTo>
                      <a:pt x="8053" y="2860"/>
                    </a:lnTo>
                    <a:lnTo>
                      <a:pt x="8053" y="2860"/>
                    </a:lnTo>
                    <a:lnTo>
                      <a:pt x="8070" y="2801"/>
                    </a:lnTo>
                    <a:lnTo>
                      <a:pt x="8136" y="2551"/>
                    </a:lnTo>
                    <a:lnTo>
                      <a:pt x="8186" y="2301"/>
                    </a:lnTo>
                    <a:lnTo>
                      <a:pt x="8236" y="2051"/>
                    </a:lnTo>
                    <a:lnTo>
                      <a:pt x="8253" y="1784"/>
                    </a:lnTo>
                    <a:lnTo>
                      <a:pt x="8270" y="1517"/>
                    </a:lnTo>
                    <a:lnTo>
                      <a:pt x="8253" y="1384"/>
                    </a:lnTo>
                    <a:lnTo>
                      <a:pt x="8220" y="1217"/>
                    </a:lnTo>
                    <a:lnTo>
                      <a:pt x="8170" y="1084"/>
                    </a:lnTo>
                    <a:lnTo>
                      <a:pt x="8103" y="951"/>
                    </a:lnTo>
                    <a:lnTo>
                      <a:pt x="7970" y="717"/>
                    </a:lnTo>
                    <a:lnTo>
                      <a:pt x="7886" y="600"/>
                    </a:lnTo>
                    <a:lnTo>
                      <a:pt x="7786" y="500"/>
                    </a:lnTo>
                    <a:lnTo>
                      <a:pt x="7686" y="400"/>
                    </a:lnTo>
                    <a:lnTo>
                      <a:pt x="7570" y="300"/>
                    </a:lnTo>
                    <a:lnTo>
                      <a:pt x="7453" y="234"/>
                    </a:lnTo>
                    <a:lnTo>
                      <a:pt x="7319" y="167"/>
                    </a:lnTo>
                    <a:lnTo>
                      <a:pt x="7186" y="100"/>
                    </a:lnTo>
                    <a:lnTo>
                      <a:pt x="7053" y="67"/>
                    </a:lnTo>
                    <a:lnTo>
                      <a:pt x="6919" y="34"/>
                    </a:lnTo>
                    <a:lnTo>
                      <a:pt x="6786" y="17"/>
                    </a:lnTo>
                    <a:lnTo>
                      <a:pt x="6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3"/>
              <p:cNvSpPr/>
              <p:nvPr/>
            </p:nvSpPr>
            <p:spPr>
              <a:xfrm>
                <a:off x="3046900" y="3843725"/>
                <a:ext cx="607725" cy="888225"/>
              </a:xfrm>
              <a:custGeom>
                <a:rect b="b" l="l" r="r" t="t"/>
                <a:pathLst>
                  <a:path extrusionOk="0" h="35529" w="24309">
                    <a:moveTo>
                      <a:pt x="11754" y="0"/>
                    </a:moveTo>
                    <a:lnTo>
                      <a:pt x="11421" y="17"/>
                    </a:lnTo>
                    <a:lnTo>
                      <a:pt x="10871" y="83"/>
                    </a:lnTo>
                    <a:lnTo>
                      <a:pt x="10321" y="183"/>
                    </a:lnTo>
                    <a:lnTo>
                      <a:pt x="9804" y="317"/>
                    </a:lnTo>
                    <a:lnTo>
                      <a:pt x="9270" y="467"/>
                    </a:lnTo>
                    <a:lnTo>
                      <a:pt x="8770" y="667"/>
                    </a:lnTo>
                    <a:lnTo>
                      <a:pt x="8270" y="900"/>
                    </a:lnTo>
                    <a:lnTo>
                      <a:pt x="7787" y="1150"/>
                    </a:lnTo>
                    <a:lnTo>
                      <a:pt x="7303" y="1434"/>
                    </a:lnTo>
                    <a:lnTo>
                      <a:pt x="6836" y="1751"/>
                    </a:lnTo>
                    <a:lnTo>
                      <a:pt x="6403" y="2101"/>
                    </a:lnTo>
                    <a:lnTo>
                      <a:pt x="5953" y="2468"/>
                    </a:lnTo>
                    <a:lnTo>
                      <a:pt x="5536" y="2868"/>
                    </a:lnTo>
                    <a:lnTo>
                      <a:pt x="5119" y="3284"/>
                    </a:lnTo>
                    <a:lnTo>
                      <a:pt x="4736" y="3751"/>
                    </a:lnTo>
                    <a:lnTo>
                      <a:pt x="4352" y="4218"/>
                    </a:lnTo>
                    <a:lnTo>
                      <a:pt x="3985" y="4735"/>
                    </a:lnTo>
                    <a:lnTo>
                      <a:pt x="3635" y="5252"/>
                    </a:lnTo>
                    <a:lnTo>
                      <a:pt x="3302" y="5819"/>
                    </a:lnTo>
                    <a:lnTo>
                      <a:pt x="2968" y="6402"/>
                    </a:lnTo>
                    <a:lnTo>
                      <a:pt x="2668" y="7002"/>
                    </a:lnTo>
                    <a:lnTo>
                      <a:pt x="2368" y="7619"/>
                    </a:lnTo>
                    <a:lnTo>
                      <a:pt x="2101" y="8269"/>
                    </a:lnTo>
                    <a:lnTo>
                      <a:pt x="1835" y="8936"/>
                    </a:lnTo>
                    <a:lnTo>
                      <a:pt x="1601" y="9636"/>
                    </a:lnTo>
                    <a:lnTo>
                      <a:pt x="1368" y="10353"/>
                    </a:lnTo>
                    <a:lnTo>
                      <a:pt x="1168" y="11087"/>
                    </a:lnTo>
                    <a:lnTo>
                      <a:pt x="968" y="11837"/>
                    </a:lnTo>
                    <a:lnTo>
                      <a:pt x="801" y="12604"/>
                    </a:lnTo>
                    <a:lnTo>
                      <a:pt x="634" y="13404"/>
                    </a:lnTo>
                    <a:lnTo>
                      <a:pt x="501" y="14205"/>
                    </a:lnTo>
                    <a:lnTo>
                      <a:pt x="384" y="15038"/>
                    </a:lnTo>
                    <a:lnTo>
                      <a:pt x="284" y="15888"/>
                    </a:lnTo>
                    <a:lnTo>
                      <a:pt x="201" y="16739"/>
                    </a:lnTo>
                    <a:lnTo>
                      <a:pt x="117" y="17572"/>
                    </a:lnTo>
                    <a:lnTo>
                      <a:pt x="67" y="18406"/>
                    </a:lnTo>
                    <a:lnTo>
                      <a:pt x="34" y="19223"/>
                    </a:lnTo>
                    <a:lnTo>
                      <a:pt x="1" y="20023"/>
                    </a:lnTo>
                    <a:lnTo>
                      <a:pt x="1" y="20823"/>
                    </a:lnTo>
                    <a:lnTo>
                      <a:pt x="17" y="21590"/>
                    </a:lnTo>
                    <a:lnTo>
                      <a:pt x="34" y="22357"/>
                    </a:lnTo>
                    <a:lnTo>
                      <a:pt x="84" y="23107"/>
                    </a:lnTo>
                    <a:lnTo>
                      <a:pt x="134" y="23841"/>
                    </a:lnTo>
                    <a:lnTo>
                      <a:pt x="217" y="24558"/>
                    </a:lnTo>
                    <a:lnTo>
                      <a:pt x="301" y="25258"/>
                    </a:lnTo>
                    <a:lnTo>
                      <a:pt x="418" y="25942"/>
                    </a:lnTo>
                    <a:lnTo>
                      <a:pt x="534" y="26609"/>
                    </a:lnTo>
                    <a:lnTo>
                      <a:pt x="684" y="27259"/>
                    </a:lnTo>
                    <a:lnTo>
                      <a:pt x="851" y="27876"/>
                    </a:lnTo>
                    <a:lnTo>
                      <a:pt x="1018" y="28476"/>
                    </a:lnTo>
                    <a:lnTo>
                      <a:pt x="1218" y="29059"/>
                    </a:lnTo>
                    <a:lnTo>
                      <a:pt x="1435" y="29626"/>
                    </a:lnTo>
                    <a:lnTo>
                      <a:pt x="1668" y="30160"/>
                    </a:lnTo>
                    <a:lnTo>
                      <a:pt x="1918" y="30660"/>
                    </a:lnTo>
                    <a:lnTo>
                      <a:pt x="2201" y="31160"/>
                    </a:lnTo>
                    <a:lnTo>
                      <a:pt x="2485" y="31610"/>
                    </a:lnTo>
                    <a:lnTo>
                      <a:pt x="2802" y="32044"/>
                    </a:lnTo>
                    <a:lnTo>
                      <a:pt x="3118" y="32460"/>
                    </a:lnTo>
                    <a:lnTo>
                      <a:pt x="3469" y="32844"/>
                    </a:lnTo>
                    <a:lnTo>
                      <a:pt x="3835" y="33194"/>
                    </a:lnTo>
                    <a:lnTo>
                      <a:pt x="4235" y="33511"/>
                    </a:lnTo>
                    <a:lnTo>
                      <a:pt x="4636" y="33811"/>
                    </a:lnTo>
                    <a:lnTo>
                      <a:pt x="5069" y="34078"/>
                    </a:lnTo>
                    <a:lnTo>
                      <a:pt x="5519" y="34311"/>
                    </a:lnTo>
                    <a:lnTo>
                      <a:pt x="5986" y="34511"/>
                    </a:lnTo>
                    <a:lnTo>
                      <a:pt x="6486" y="34678"/>
                    </a:lnTo>
                    <a:lnTo>
                      <a:pt x="7003" y="34844"/>
                    </a:lnTo>
                    <a:lnTo>
                      <a:pt x="7570" y="34995"/>
                    </a:lnTo>
                    <a:lnTo>
                      <a:pt x="8153" y="35128"/>
                    </a:lnTo>
                    <a:lnTo>
                      <a:pt x="8754" y="35245"/>
                    </a:lnTo>
                    <a:lnTo>
                      <a:pt x="9387" y="35345"/>
                    </a:lnTo>
                    <a:lnTo>
                      <a:pt x="10021" y="35428"/>
                    </a:lnTo>
                    <a:lnTo>
                      <a:pt x="10687" y="35478"/>
                    </a:lnTo>
                    <a:lnTo>
                      <a:pt x="11371" y="35511"/>
                    </a:lnTo>
                    <a:lnTo>
                      <a:pt x="12055" y="35528"/>
                    </a:lnTo>
                    <a:lnTo>
                      <a:pt x="12738" y="35511"/>
                    </a:lnTo>
                    <a:lnTo>
                      <a:pt x="13438" y="35461"/>
                    </a:lnTo>
                    <a:lnTo>
                      <a:pt x="14122" y="35395"/>
                    </a:lnTo>
                    <a:lnTo>
                      <a:pt x="14822" y="35295"/>
                    </a:lnTo>
                    <a:lnTo>
                      <a:pt x="15522" y="35161"/>
                    </a:lnTo>
                    <a:lnTo>
                      <a:pt x="16206" y="34995"/>
                    </a:lnTo>
                    <a:lnTo>
                      <a:pt x="16873" y="34794"/>
                    </a:lnTo>
                    <a:lnTo>
                      <a:pt x="17540" y="34561"/>
                    </a:lnTo>
                    <a:lnTo>
                      <a:pt x="17873" y="34428"/>
                    </a:lnTo>
                    <a:lnTo>
                      <a:pt x="18190" y="34294"/>
                    </a:lnTo>
                    <a:lnTo>
                      <a:pt x="18523" y="34144"/>
                    </a:lnTo>
                    <a:lnTo>
                      <a:pt x="18823" y="33978"/>
                    </a:lnTo>
                    <a:lnTo>
                      <a:pt x="19140" y="33811"/>
                    </a:lnTo>
                    <a:lnTo>
                      <a:pt x="19440" y="33627"/>
                    </a:lnTo>
                    <a:lnTo>
                      <a:pt x="19740" y="33444"/>
                    </a:lnTo>
                    <a:lnTo>
                      <a:pt x="20040" y="33244"/>
                    </a:lnTo>
                    <a:lnTo>
                      <a:pt x="20324" y="33027"/>
                    </a:lnTo>
                    <a:lnTo>
                      <a:pt x="20591" y="32810"/>
                    </a:lnTo>
                    <a:lnTo>
                      <a:pt x="20874" y="32577"/>
                    </a:lnTo>
                    <a:lnTo>
                      <a:pt x="21141" y="32327"/>
                    </a:lnTo>
                    <a:lnTo>
                      <a:pt x="21391" y="32077"/>
                    </a:lnTo>
                    <a:lnTo>
                      <a:pt x="21641" y="31810"/>
                    </a:lnTo>
                    <a:lnTo>
                      <a:pt x="21874" y="31527"/>
                    </a:lnTo>
                    <a:lnTo>
                      <a:pt x="22108" y="31243"/>
                    </a:lnTo>
                    <a:lnTo>
                      <a:pt x="22341" y="30927"/>
                    </a:lnTo>
                    <a:lnTo>
                      <a:pt x="22541" y="30626"/>
                    </a:lnTo>
                    <a:lnTo>
                      <a:pt x="22741" y="30293"/>
                    </a:lnTo>
                    <a:lnTo>
                      <a:pt x="22941" y="29960"/>
                    </a:lnTo>
                    <a:lnTo>
                      <a:pt x="23125" y="29609"/>
                    </a:lnTo>
                    <a:lnTo>
                      <a:pt x="23291" y="29243"/>
                    </a:lnTo>
                    <a:lnTo>
                      <a:pt x="23458" y="28859"/>
                    </a:lnTo>
                    <a:lnTo>
                      <a:pt x="23608" y="28476"/>
                    </a:lnTo>
                    <a:lnTo>
                      <a:pt x="23742" y="28059"/>
                    </a:lnTo>
                    <a:lnTo>
                      <a:pt x="23875" y="27642"/>
                    </a:lnTo>
                    <a:lnTo>
                      <a:pt x="23975" y="27209"/>
                    </a:lnTo>
                    <a:lnTo>
                      <a:pt x="24075" y="26775"/>
                    </a:lnTo>
                    <a:lnTo>
                      <a:pt x="24192" y="26175"/>
                    </a:lnTo>
                    <a:lnTo>
                      <a:pt x="24258" y="25575"/>
                    </a:lnTo>
                    <a:lnTo>
                      <a:pt x="24308" y="24958"/>
                    </a:lnTo>
                    <a:lnTo>
                      <a:pt x="24308" y="24358"/>
                    </a:lnTo>
                    <a:lnTo>
                      <a:pt x="24292" y="23741"/>
                    </a:lnTo>
                    <a:lnTo>
                      <a:pt x="24258" y="23124"/>
                    </a:lnTo>
                    <a:lnTo>
                      <a:pt x="24192" y="22507"/>
                    </a:lnTo>
                    <a:lnTo>
                      <a:pt x="24092" y="21907"/>
                    </a:lnTo>
                    <a:lnTo>
                      <a:pt x="23975" y="21290"/>
                    </a:lnTo>
                    <a:lnTo>
                      <a:pt x="23842" y="20673"/>
                    </a:lnTo>
                    <a:lnTo>
                      <a:pt x="23675" y="20073"/>
                    </a:lnTo>
                    <a:lnTo>
                      <a:pt x="23508" y="19473"/>
                    </a:lnTo>
                    <a:lnTo>
                      <a:pt x="23308" y="18873"/>
                    </a:lnTo>
                    <a:lnTo>
                      <a:pt x="23091" y="18273"/>
                    </a:lnTo>
                    <a:lnTo>
                      <a:pt x="22858" y="17689"/>
                    </a:lnTo>
                    <a:lnTo>
                      <a:pt x="22625" y="17105"/>
                    </a:lnTo>
                    <a:lnTo>
                      <a:pt x="22374" y="16522"/>
                    </a:lnTo>
                    <a:lnTo>
                      <a:pt x="22108" y="15955"/>
                    </a:lnTo>
                    <a:lnTo>
                      <a:pt x="21841" y="15405"/>
                    </a:lnTo>
                    <a:lnTo>
                      <a:pt x="21558" y="14855"/>
                    </a:lnTo>
                    <a:lnTo>
                      <a:pt x="21274" y="14321"/>
                    </a:lnTo>
                    <a:lnTo>
                      <a:pt x="20974" y="13788"/>
                    </a:lnTo>
                    <a:lnTo>
                      <a:pt x="20374" y="12771"/>
                    </a:lnTo>
                    <a:lnTo>
                      <a:pt x="19774" y="11820"/>
                    </a:lnTo>
                    <a:lnTo>
                      <a:pt x="19173" y="10920"/>
                    </a:lnTo>
                    <a:lnTo>
                      <a:pt x="18607" y="10087"/>
                    </a:lnTo>
                    <a:lnTo>
                      <a:pt x="18056" y="9320"/>
                    </a:lnTo>
                    <a:lnTo>
                      <a:pt x="17756" y="8920"/>
                    </a:lnTo>
                    <a:lnTo>
                      <a:pt x="17490" y="8503"/>
                    </a:lnTo>
                    <a:lnTo>
                      <a:pt x="17223" y="8086"/>
                    </a:lnTo>
                    <a:lnTo>
                      <a:pt x="16989" y="7669"/>
                    </a:lnTo>
                    <a:lnTo>
                      <a:pt x="16773" y="7252"/>
                    </a:lnTo>
                    <a:lnTo>
                      <a:pt x="16556" y="6836"/>
                    </a:lnTo>
                    <a:lnTo>
                      <a:pt x="16173" y="6002"/>
                    </a:lnTo>
                    <a:lnTo>
                      <a:pt x="15822" y="5185"/>
                    </a:lnTo>
                    <a:lnTo>
                      <a:pt x="15506" y="4401"/>
                    </a:lnTo>
                    <a:lnTo>
                      <a:pt x="15206" y="3635"/>
                    </a:lnTo>
                    <a:lnTo>
                      <a:pt x="14905" y="2934"/>
                    </a:lnTo>
                    <a:lnTo>
                      <a:pt x="14605" y="2267"/>
                    </a:lnTo>
                    <a:lnTo>
                      <a:pt x="14439" y="1967"/>
                    </a:lnTo>
                    <a:lnTo>
                      <a:pt x="14289" y="1684"/>
                    </a:lnTo>
                    <a:lnTo>
                      <a:pt x="14122" y="1417"/>
                    </a:lnTo>
                    <a:lnTo>
                      <a:pt x="13938" y="1167"/>
                    </a:lnTo>
                    <a:lnTo>
                      <a:pt x="13755" y="934"/>
                    </a:lnTo>
                    <a:lnTo>
                      <a:pt x="13555" y="734"/>
                    </a:lnTo>
                    <a:lnTo>
                      <a:pt x="13338" y="550"/>
                    </a:lnTo>
                    <a:lnTo>
                      <a:pt x="13122" y="384"/>
                    </a:lnTo>
                    <a:lnTo>
                      <a:pt x="12888" y="250"/>
                    </a:lnTo>
                    <a:lnTo>
                      <a:pt x="12638" y="150"/>
                    </a:lnTo>
                    <a:lnTo>
                      <a:pt x="12355" y="67"/>
                    </a:lnTo>
                    <a:lnTo>
                      <a:pt x="12071" y="17"/>
                    </a:lnTo>
                    <a:lnTo>
                      <a:pt x="117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3" name="Google Shape;373;p33"/>
            <p:cNvSpPr txBox="1"/>
            <p:nvPr/>
          </p:nvSpPr>
          <p:spPr>
            <a:xfrm>
              <a:off x="1389226" y="3979675"/>
              <a:ext cx="1651200" cy="43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Venus has a really beautiful name, but it’s very hot</a:t>
              </a:r>
              <a:endParaRPr sz="1200">
                <a:solidFill>
                  <a:schemeClr val="lt1"/>
                </a:solidFill>
                <a:latin typeface="Nunito"/>
                <a:ea typeface="Nunito"/>
                <a:cs typeface="Nunito"/>
                <a:sym typeface="Nunito"/>
              </a:endParaRPr>
            </a:p>
          </p:txBody>
        </p:sp>
        <p:sp>
          <p:nvSpPr>
            <p:cNvPr id="374" name="Google Shape;374;p33"/>
            <p:cNvSpPr txBox="1"/>
            <p:nvPr/>
          </p:nvSpPr>
          <p:spPr>
            <a:xfrm>
              <a:off x="1389214" y="3627216"/>
              <a:ext cx="1521900" cy="29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Venus</a:t>
              </a:r>
              <a:endParaRPr sz="1600">
                <a:solidFill>
                  <a:schemeClr val="lt1"/>
                </a:solidFill>
                <a:latin typeface="Fredoka One"/>
                <a:ea typeface="Fredoka One"/>
                <a:cs typeface="Fredoka One"/>
                <a:sym typeface="Fredoka One"/>
              </a:endParaRPr>
            </a:p>
          </p:txBody>
        </p:sp>
        <p:sp>
          <p:nvSpPr>
            <p:cNvPr id="375" name="Google Shape;375;p33"/>
            <p:cNvSpPr txBox="1"/>
            <p:nvPr/>
          </p:nvSpPr>
          <p:spPr>
            <a:xfrm>
              <a:off x="1389222" y="3333825"/>
              <a:ext cx="1001100" cy="29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lt1"/>
                  </a:solidFill>
                  <a:latin typeface="Fredoka One"/>
                  <a:ea typeface="Fredoka One"/>
                  <a:cs typeface="Fredoka One"/>
                  <a:sym typeface="Fredoka One"/>
                </a:rPr>
                <a:t>03</a:t>
              </a:r>
              <a:endParaRPr sz="2400">
                <a:solidFill>
                  <a:schemeClr val="lt1"/>
                </a:solidFill>
                <a:latin typeface="Fredoka One"/>
                <a:ea typeface="Fredoka One"/>
                <a:cs typeface="Fredoka One"/>
                <a:sym typeface="Fredoka One"/>
              </a:endParaRPr>
            </a:p>
          </p:txBody>
        </p:sp>
      </p:grpSp>
      <p:grpSp>
        <p:nvGrpSpPr>
          <p:cNvPr id="376" name="Google Shape;376;p33"/>
          <p:cNvGrpSpPr/>
          <p:nvPr/>
        </p:nvGrpSpPr>
        <p:grpSpPr>
          <a:xfrm>
            <a:off x="4484150" y="1070538"/>
            <a:ext cx="3548207" cy="1735621"/>
            <a:chOff x="4484150" y="1070538"/>
            <a:chExt cx="3548207" cy="1735621"/>
          </a:xfrm>
        </p:grpSpPr>
        <p:sp>
          <p:nvSpPr>
            <p:cNvPr id="377" name="Google Shape;377;p33"/>
            <p:cNvSpPr/>
            <p:nvPr/>
          </p:nvSpPr>
          <p:spPr>
            <a:xfrm>
              <a:off x="4484150" y="1070538"/>
              <a:ext cx="3548207" cy="173562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8" name="Google Shape;378;p33"/>
            <p:cNvGrpSpPr/>
            <p:nvPr/>
          </p:nvGrpSpPr>
          <p:grpSpPr>
            <a:xfrm rot="-389978">
              <a:off x="6479968" y="1281839"/>
              <a:ext cx="1413839" cy="1195833"/>
              <a:chOff x="5392625" y="3529050"/>
              <a:chExt cx="1413800" cy="1195800"/>
            </a:xfrm>
          </p:grpSpPr>
          <p:sp>
            <p:nvSpPr>
              <p:cNvPr id="379" name="Google Shape;379;p33"/>
              <p:cNvSpPr/>
              <p:nvPr/>
            </p:nvSpPr>
            <p:spPr>
              <a:xfrm>
                <a:off x="5461000" y="3529050"/>
                <a:ext cx="1224575" cy="1177050"/>
              </a:xfrm>
              <a:custGeom>
                <a:rect b="b" l="l" r="r" t="t"/>
                <a:pathLst>
                  <a:path extrusionOk="0" h="47082" w="48983">
                    <a:moveTo>
                      <a:pt x="31110" y="0"/>
                    </a:moveTo>
                    <a:lnTo>
                      <a:pt x="31010" y="17"/>
                    </a:lnTo>
                    <a:lnTo>
                      <a:pt x="30893" y="33"/>
                    </a:lnTo>
                    <a:lnTo>
                      <a:pt x="30776" y="67"/>
                    </a:lnTo>
                    <a:lnTo>
                      <a:pt x="30660" y="117"/>
                    </a:lnTo>
                    <a:lnTo>
                      <a:pt x="30543" y="184"/>
                    </a:lnTo>
                    <a:lnTo>
                      <a:pt x="30310" y="350"/>
                    </a:lnTo>
                    <a:lnTo>
                      <a:pt x="30059" y="550"/>
                    </a:lnTo>
                    <a:lnTo>
                      <a:pt x="29809" y="800"/>
                    </a:lnTo>
                    <a:lnTo>
                      <a:pt x="29543" y="1084"/>
                    </a:lnTo>
                    <a:lnTo>
                      <a:pt x="29293" y="1401"/>
                    </a:lnTo>
                    <a:lnTo>
                      <a:pt x="29026" y="1734"/>
                    </a:lnTo>
                    <a:lnTo>
                      <a:pt x="28759" y="2101"/>
                    </a:lnTo>
                    <a:lnTo>
                      <a:pt x="28492" y="2501"/>
                    </a:lnTo>
                    <a:lnTo>
                      <a:pt x="28226" y="2918"/>
                    </a:lnTo>
                    <a:lnTo>
                      <a:pt x="27709" y="3768"/>
                    </a:lnTo>
                    <a:lnTo>
                      <a:pt x="27209" y="4668"/>
                    </a:lnTo>
                    <a:lnTo>
                      <a:pt x="26725" y="5569"/>
                    </a:lnTo>
                    <a:lnTo>
                      <a:pt x="26275" y="6436"/>
                    </a:lnTo>
                    <a:lnTo>
                      <a:pt x="25875" y="7252"/>
                    </a:lnTo>
                    <a:lnTo>
                      <a:pt x="25541" y="7986"/>
                    </a:lnTo>
                    <a:lnTo>
                      <a:pt x="25041" y="9086"/>
                    </a:lnTo>
                    <a:lnTo>
                      <a:pt x="24858" y="9503"/>
                    </a:lnTo>
                    <a:lnTo>
                      <a:pt x="24591" y="9503"/>
                    </a:lnTo>
                    <a:lnTo>
                      <a:pt x="24274" y="9520"/>
                    </a:lnTo>
                    <a:lnTo>
                      <a:pt x="23841" y="9536"/>
                    </a:lnTo>
                    <a:lnTo>
                      <a:pt x="23324" y="9570"/>
                    </a:lnTo>
                    <a:lnTo>
                      <a:pt x="22724" y="9637"/>
                    </a:lnTo>
                    <a:lnTo>
                      <a:pt x="22040" y="9737"/>
                    </a:lnTo>
                    <a:lnTo>
                      <a:pt x="21307" y="9853"/>
                    </a:lnTo>
                    <a:lnTo>
                      <a:pt x="20506" y="10020"/>
                    </a:lnTo>
                    <a:lnTo>
                      <a:pt x="19673" y="10237"/>
                    </a:lnTo>
                    <a:lnTo>
                      <a:pt x="19239" y="10353"/>
                    </a:lnTo>
                    <a:lnTo>
                      <a:pt x="18806" y="10487"/>
                    </a:lnTo>
                    <a:lnTo>
                      <a:pt x="18372" y="10637"/>
                    </a:lnTo>
                    <a:lnTo>
                      <a:pt x="17922" y="10804"/>
                    </a:lnTo>
                    <a:lnTo>
                      <a:pt x="17489" y="10987"/>
                    </a:lnTo>
                    <a:lnTo>
                      <a:pt x="17039" y="11170"/>
                    </a:lnTo>
                    <a:lnTo>
                      <a:pt x="16589" y="11387"/>
                    </a:lnTo>
                    <a:lnTo>
                      <a:pt x="16155" y="11620"/>
                    </a:lnTo>
                    <a:lnTo>
                      <a:pt x="15705" y="11854"/>
                    </a:lnTo>
                    <a:lnTo>
                      <a:pt x="15271" y="12121"/>
                    </a:lnTo>
                    <a:lnTo>
                      <a:pt x="14838" y="12404"/>
                    </a:lnTo>
                    <a:lnTo>
                      <a:pt x="14421" y="12704"/>
                    </a:lnTo>
                    <a:lnTo>
                      <a:pt x="14104" y="12404"/>
                    </a:lnTo>
                    <a:lnTo>
                      <a:pt x="13221" y="11587"/>
                    </a:lnTo>
                    <a:lnTo>
                      <a:pt x="12637" y="11070"/>
                    </a:lnTo>
                    <a:lnTo>
                      <a:pt x="11954" y="10487"/>
                    </a:lnTo>
                    <a:lnTo>
                      <a:pt x="11220" y="9870"/>
                    </a:lnTo>
                    <a:lnTo>
                      <a:pt x="10420" y="9253"/>
                    </a:lnTo>
                    <a:lnTo>
                      <a:pt x="9620" y="8653"/>
                    </a:lnTo>
                    <a:lnTo>
                      <a:pt x="9203" y="8369"/>
                    </a:lnTo>
                    <a:lnTo>
                      <a:pt x="8786" y="8103"/>
                    </a:lnTo>
                    <a:lnTo>
                      <a:pt x="8386" y="7836"/>
                    </a:lnTo>
                    <a:lnTo>
                      <a:pt x="7986" y="7603"/>
                    </a:lnTo>
                    <a:lnTo>
                      <a:pt x="7586" y="7386"/>
                    </a:lnTo>
                    <a:lnTo>
                      <a:pt x="7202" y="7202"/>
                    </a:lnTo>
                    <a:lnTo>
                      <a:pt x="6819" y="7036"/>
                    </a:lnTo>
                    <a:lnTo>
                      <a:pt x="6452" y="6919"/>
                    </a:lnTo>
                    <a:lnTo>
                      <a:pt x="6119" y="6819"/>
                    </a:lnTo>
                    <a:lnTo>
                      <a:pt x="5785" y="6752"/>
                    </a:lnTo>
                    <a:lnTo>
                      <a:pt x="5635" y="6736"/>
                    </a:lnTo>
                    <a:lnTo>
                      <a:pt x="5485" y="6736"/>
                    </a:lnTo>
                    <a:lnTo>
                      <a:pt x="5335" y="6752"/>
                    </a:lnTo>
                    <a:lnTo>
                      <a:pt x="5202" y="6769"/>
                    </a:lnTo>
                    <a:lnTo>
                      <a:pt x="5068" y="6786"/>
                    </a:lnTo>
                    <a:lnTo>
                      <a:pt x="4935" y="6836"/>
                    </a:lnTo>
                    <a:lnTo>
                      <a:pt x="4818" y="6886"/>
                    </a:lnTo>
                    <a:lnTo>
                      <a:pt x="4718" y="6952"/>
                    </a:lnTo>
                    <a:lnTo>
                      <a:pt x="4601" y="7036"/>
                    </a:lnTo>
                    <a:lnTo>
                      <a:pt x="4518" y="7119"/>
                    </a:lnTo>
                    <a:lnTo>
                      <a:pt x="4418" y="7236"/>
                    </a:lnTo>
                    <a:lnTo>
                      <a:pt x="4335" y="7369"/>
                    </a:lnTo>
                    <a:lnTo>
                      <a:pt x="4251" y="7519"/>
                    </a:lnTo>
                    <a:lnTo>
                      <a:pt x="4168" y="7686"/>
                    </a:lnTo>
                    <a:lnTo>
                      <a:pt x="4035" y="8053"/>
                    </a:lnTo>
                    <a:lnTo>
                      <a:pt x="3918" y="8469"/>
                    </a:lnTo>
                    <a:lnTo>
                      <a:pt x="3818" y="8936"/>
                    </a:lnTo>
                    <a:lnTo>
                      <a:pt x="3735" y="9436"/>
                    </a:lnTo>
                    <a:lnTo>
                      <a:pt x="3668" y="9987"/>
                    </a:lnTo>
                    <a:lnTo>
                      <a:pt x="3618" y="10570"/>
                    </a:lnTo>
                    <a:lnTo>
                      <a:pt x="3584" y="11187"/>
                    </a:lnTo>
                    <a:lnTo>
                      <a:pt x="3568" y="11821"/>
                    </a:lnTo>
                    <a:lnTo>
                      <a:pt x="3551" y="12471"/>
                    </a:lnTo>
                    <a:lnTo>
                      <a:pt x="3551" y="13138"/>
                    </a:lnTo>
                    <a:lnTo>
                      <a:pt x="3568" y="13821"/>
                    </a:lnTo>
                    <a:lnTo>
                      <a:pt x="3618" y="15188"/>
                    </a:lnTo>
                    <a:lnTo>
                      <a:pt x="3684" y="16539"/>
                    </a:lnTo>
                    <a:lnTo>
                      <a:pt x="3785" y="17822"/>
                    </a:lnTo>
                    <a:lnTo>
                      <a:pt x="3885" y="19023"/>
                    </a:lnTo>
                    <a:lnTo>
                      <a:pt x="3985" y="20090"/>
                    </a:lnTo>
                    <a:lnTo>
                      <a:pt x="4151" y="21690"/>
                    </a:lnTo>
                    <a:lnTo>
                      <a:pt x="4235" y="22274"/>
                    </a:lnTo>
                    <a:lnTo>
                      <a:pt x="4018" y="22891"/>
                    </a:lnTo>
                    <a:lnTo>
                      <a:pt x="3484" y="24508"/>
                    </a:lnTo>
                    <a:lnTo>
                      <a:pt x="2734" y="26842"/>
                    </a:lnTo>
                    <a:lnTo>
                      <a:pt x="2317" y="28176"/>
                    </a:lnTo>
                    <a:lnTo>
                      <a:pt x="1884" y="29560"/>
                    </a:lnTo>
                    <a:lnTo>
                      <a:pt x="1467" y="30977"/>
                    </a:lnTo>
                    <a:lnTo>
                      <a:pt x="1084" y="32377"/>
                    </a:lnTo>
                    <a:lnTo>
                      <a:pt x="717" y="33728"/>
                    </a:lnTo>
                    <a:lnTo>
                      <a:pt x="417" y="34978"/>
                    </a:lnTo>
                    <a:lnTo>
                      <a:pt x="300" y="35561"/>
                    </a:lnTo>
                    <a:lnTo>
                      <a:pt x="200" y="36095"/>
                    </a:lnTo>
                    <a:lnTo>
                      <a:pt x="100" y="36595"/>
                    </a:lnTo>
                    <a:lnTo>
                      <a:pt x="50" y="37062"/>
                    </a:lnTo>
                    <a:lnTo>
                      <a:pt x="0" y="37462"/>
                    </a:lnTo>
                    <a:lnTo>
                      <a:pt x="0" y="37795"/>
                    </a:lnTo>
                    <a:lnTo>
                      <a:pt x="17" y="38079"/>
                    </a:lnTo>
                    <a:lnTo>
                      <a:pt x="33" y="38196"/>
                    </a:lnTo>
                    <a:lnTo>
                      <a:pt x="67" y="38296"/>
                    </a:lnTo>
                    <a:lnTo>
                      <a:pt x="117" y="38396"/>
                    </a:lnTo>
                    <a:lnTo>
                      <a:pt x="183" y="38512"/>
                    </a:lnTo>
                    <a:lnTo>
                      <a:pt x="267" y="38629"/>
                    </a:lnTo>
                    <a:lnTo>
                      <a:pt x="383" y="38762"/>
                    </a:lnTo>
                    <a:lnTo>
                      <a:pt x="684" y="39063"/>
                    </a:lnTo>
                    <a:lnTo>
                      <a:pt x="1067" y="39413"/>
                    </a:lnTo>
                    <a:lnTo>
                      <a:pt x="1550" y="39779"/>
                    </a:lnTo>
                    <a:lnTo>
                      <a:pt x="2101" y="40180"/>
                    </a:lnTo>
                    <a:lnTo>
                      <a:pt x="2718" y="40613"/>
                    </a:lnTo>
                    <a:lnTo>
                      <a:pt x="3418" y="41063"/>
                    </a:lnTo>
                    <a:lnTo>
                      <a:pt x="4185" y="41530"/>
                    </a:lnTo>
                    <a:lnTo>
                      <a:pt x="5018" y="41997"/>
                    </a:lnTo>
                    <a:lnTo>
                      <a:pt x="5919" y="42480"/>
                    </a:lnTo>
                    <a:lnTo>
                      <a:pt x="6869" y="42964"/>
                    </a:lnTo>
                    <a:lnTo>
                      <a:pt x="7886" y="43447"/>
                    </a:lnTo>
                    <a:lnTo>
                      <a:pt x="8936" y="43914"/>
                    </a:lnTo>
                    <a:lnTo>
                      <a:pt x="10036" y="44364"/>
                    </a:lnTo>
                    <a:lnTo>
                      <a:pt x="11187" y="44798"/>
                    </a:lnTo>
                    <a:lnTo>
                      <a:pt x="12371" y="45215"/>
                    </a:lnTo>
                    <a:lnTo>
                      <a:pt x="13604" y="45598"/>
                    </a:lnTo>
                    <a:lnTo>
                      <a:pt x="14221" y="45765"/>
                    </a:lnTo>
                    <a:lnTo>
                      <a:pt x="14855" y="45948"/>
                    </a:lnTo>
                    <a:lnTo>
                      <a:pt x="15505" y="46098"/>
                    </a:lnTo>
                    <a:lnTo>
                      <a:pt x="16138" y="46248"/>
                    </a:lnTo>
                    <a:lnTo>
                      <a:pt x="16789" y="46398"/>
                    </a:lnTo>
                    <a:lnTo>
                      <a:pt x="17456" y="46532"/>
                    </a:lnTo>
                    <a:lnTo>
                      <a:pt x="18122" y="46648"/>
                    </a:lnTo>
                    <a:lnTo>
                      <a:pt x="18789" y="46748"/>
                    </a:lnTo>
                    <a:lnTo>
                      <a:pt x="19456" y="46848"/>
                    </a:lnTo>
                    <a:lnTo>
                      <a:pt x="20140" y="46915"/>
                    </a:lnTo>
                    <a:lnTo>
                      <a:pt x="20807" y="46982"/>
                    </a:lnTo>
                    <a:lnTo>
                      <a:pt x="21490" y="47032"/>
                    </a:lnTo>
                    <a:lnTo>
                      <a:pt x="22174" y="47065"/>
                    </a:lnTo>
                    <a:lnTo>
                      <a:pt x="22874" y="47082"/>
                    </a:lnTo>
                    <a:lnTo>
                      <a:pt x="23557" y="47082"/>
                    </a:lnTo>
                    <a:lnTo>
                      <a:pt x="24241" y="47065"/>
                    </a:lnTo>
                    <a:lnTo>
                      <a:pt x="24941" y="47032"/>
                    </a:lnTo>
                    <a:lnTo>
                      <a:pt x="25625" y="46982"/>
                    </a:lnTo>
                    <a:lnTo>
                      <a:pt x="26325" y="46915"/>
                    </a:lnTo>
                    <a:lnTo>
                      <a:pt x="27009" y="46815"/>
                    </a:lnTo>
                    <a:lnTo>
                      <a:pt x="27709" y="46715"/>
                    </a:lnTo>
                    <a:lnTo>
                      <a:pt x="28392" y="46582"/>
                    </a:lnTo>
                    <a:lnTo>
                      <a:pt x="29076" y="46415"/>
                    </a:lnTo>
                    <a:lnTo>
                      <a:pt x="29759" y="46248"/>
                    </a:lnTo>
                    <a:lnTo>
                      <a:pt x="30443" y="46048"/>
                    </a:lnTo>
                    <a:lnTo>
                      <a:pt x="31110" y="45831"/>
                    </a:lnTo>
                    <a:lnTo>
                      <a:pt x="31793" y="45581"/>
                    </a:lnTo>
                    <a:lnTo>
                      <a:pt x="32460" y="45315"/>
                    </a:lnTo>
                    <a:lnTo>
                      <a:pt x="33110" y="45014"/>
                    </a:lnTo>
                    <a:lnTo>
                      <a:pt x="33761" y="44731"/>
                    </a:lnTo>
                    <a:lnTo>
                      <a:pt x="34377" y="44431"/>
                    </a:lnTo>
                    <a:lnTo>
                      <a:pt x="34994" y="44131"/>
                    </a:lnTo>
                    <a:lnTo>
                      <a:pt x="35578" y="43814"/>
                    </a:lnTo>
                    <a:lnTo>
                      <a:pt x="36161" y="43497"/>
                    </a:lnTo>
                    <a:lnTo>
                      <a:pt x="36712" y="43181"/>
                    </a:lnTo>
                    <a:lnTo>
                      <a:pt x="37262" y="42864"/>
                    </a:lnTo>
                    <a:lnTo>
                      <a:pt x="37795" y="42530"/>
                    </a:lnTo>
                    <a:lnTo>
                      <a:pt x="38312" y="42214"/>
                    </a:lnTo>
                    <a:lnTo>
                      <a:pt x="38796" y="41880"/>
                    </a:lnTo>
                    <a:lnTo>
                      <a:pt x="39279" y="41530"/>
                    </a:lnTo>
                    <a:lnTo>
                      <a:pt x="39763" y="41197"/>
                    </a:lnTo>
                    <a:lnTo>
                      <a:pt x="40213" y="40846"/>
                    </a:lnTo>
                    <a:lnTo>
                      <a:pt x="40646" y="40513"/>
                    </a:lnTo>
                    <a:lnTo>
                      <a:pt x="41080" y="40163"/>
                    </a:lnTo>
                    <a:lnTo>
                      <a:pt x="41496" y="39813"/>
                    </a:lnTo>
                    <a:lnTo>
                      <a:pt x="41897" y="39463"/>
                    </a:lnTo>
                    <a:lnTo>
                      <a:pt x="42647" y="38762"/>
                    </a:lnTo>
                    <a:lnTo>
                      <a:pt x="43347" y="38046"/>
                    </a:lnTo>
                    <a:lnTo>
                      <a:pt x="43997" y="37345"/>
                    </a:lnTo>
                    <a:lnTo>
                      <a:pt x="44614" y="36645"/>
                    </a:lnTo>
                    <a:lnTo>
                      <a:pt x="45164" y="35945"/>
                    </a:lnTo>
                    <a:lnTo>
                      <a:pt x="45681" y="35245"/>
                    </a:lnTo>
                    <a:lnTo>
                      <a:pt x="46148" y="34578"/>
                    </a:lnTo>
                    <a:lnTo>
                      <a:pt x="46581" y="33894"/>
                    </a:lnTo>
                    <a:lnTo>
                      <a:pt x="46965" y="33244"/>
                    </a:lnTo>
                    <a:lnTo>
                      <a:pt x="47315" y="32610"/>
                    </a:lnTo>
                    <a:lnTo>
                      <a:pt x="47615" y="31994"/>
                    </a:lnTo>
                    <a:lnTo>
                      <a:pt x="47882" y="31393"/>
                    </a:lnTo>
                    <a:lnTo>
                      <a:pt x="48132" y="30827"/>
                    </a:lnTo>
                    <a:lnTo>
                      <a:pt x="48332" y="30276"/>
                    </a:lnTo>
                    <a:lnTo>
                      <a:pt x="48499" y="29760"/>
                    </a:lnTo>
                    <a:lnTo>
                      <a:pt x="48649" y="29259"/>
                    </a:lnTo>
                    <a:lnTo>
                      <a:pt x="48765" y="28809"/>
                    </a:lnTo>
                    <a:lnTo>
                      <a:pt x="48849" y="28392"/>
                    </a:lnTo>
                    <a:lnTo>
                      <a:pt x="48915" y="28009"/>
                    </a:lnTo>
                    <a:lnTo>
                      <a:pt x="48965" y="27676"/>
                    </a:lnTo>
                    <a:lnTo>
                      <a:pt x="48982" y="27375"/>
                    </a:lnTo>
                    <a:lnTo>
                      <a:pt x="48982" y="27125"/>
                    </a:lnTo>
                    <a:lnTo>
                      <a:pt x="48965" y="26909"/>
                    </a:lnTo>
                    <a:lnTo>
                      <a:pt x="48949" y="26809"/>
                    </a:lnTo>
                    <a:lnTo>
                      <a:pt x="48915" y="26709"/>
                    </a:lnTo>
                    <a:lnTo>
                      <a:pt x="48799" y="26442"/>
                    </a:lnTo>
                    <a:lnTo>
                      <a:pt x="48632" y="26125"/>
                    </a:lnTo>
                    <a:lnTo>
                      <a:pt x="48415" y="25758"/>
                    </a:lnTo>
                    <a:lnTo>
                      <a:pt x="48165" y="25342"/>
                    </a:lnTo>
                    <a:lnTo>
                      <a:pt x="47865" y="24891"/>
                    </a:lnTo>
                    <a:lnTo>
                      <a:pt x="47515" y="24408"/>
                    </a:lnTo>
                    <a:lnTo>
                      <a:pt x="47148" y="23891"/>
                    </a:lnTo>
                    <a:lnTo>
                      <a:pt x="46298" y="22757"/>
                    </a:lnTo>
                    <a:lnTo>
                      <a:pt x="45348" y="21557"/>
                    </a:lnTo>
                    <a:lnTo>
                      <a:pt x="44314" y="20307"/>
                    </a:lnTo>
                    <a:lnTo>
                      <a:pt x="43247" y="19040"/>
                    </a:lnTo>
                    <a:lnTo>
                      <a:pt x="42147" y="17772"/>
                    </a:lnTo>
                    <a:lnTo>
                      <a:pt x="41080" y="16555"/>
                    </a:lnTo>
                    <a:lnTo>
                      <a:pt x="40029" y="15405"/>
                    </a:lnTo>
                    <a:lnTo>
                      <a:pt x="39046" y="14355"/>
                    </a:lnTo>
                    <a:lnTo>
                      <a:pt x="38145" y="13454"/>
                    </a:lnTo>
                    <a:lnTo>
                      <a:pt x="37745" y="13071"/>
                    </a:lnTo>
                    <a:lnTo>
                      <a:pt x="37362" y="12721"/>
                    </a:lnTo>
                    <a:lnTo>
                      <a:pt x="37028" y="12421"/>
                    </a:lnTo>
                    <a:lnTo>
                      <a:pt x="36728" y="12187"/>
                    </a:lnTo>
                    <a:lnTo>
                      <a:pt x="36478" y="12004"/>
                    </a:lnTo>
                    <a:lnTo>
                      <a:pt x="36278" y="11871"/>
                    </a:lnTo>
                    <a:lnTo>
                      <a:pt x="36178" y="11370"/>
                    </a:lnTo>
                    <a:lnTo>
                      <a:pt x="35878" y="10053"/>
                    </a:lnTo>
                    <a:lnTo>
                      <a:pt x="35678" y="9186"/>
                    </a:lnTo>
                    <a:lnTo>
                      <a:pt x="35428" y="8186"/>
                    </a:lnTo>
                    <a:lnTo>
                      <a:pt x="35128" y="7136"/>
                    </a:lnTo>
                    <a:lnTo>
                      <a:pt x="34811" y="6052"/>
                    </a:lnTo>
                    <a:lnTo>
                      <a:pt x="34461" y="4952"/>
                    </a:lnTo>
                    <a:lnTo>
                      <a:pt x="34261" y="4418"/>
                    </a:lnTo>
                    <a:lnTo>
                      <a:pt x="34061" y="3885"/>
                    </a:lnTo>
                    <a:lnTo>
                      <a:pt x="33861" y="3368"/>
                    </a:lnTo>
                    <a:lnTo>
                      <a:pt x="33644" y="2884"/>
                    </a:lnTo>
                    <a:lnTo>
                      <a:pt x="33427" y="2418"/>
                    </a:lnTo>
                    <a:lnTo>
                      <a:pt x="33210" y="1984"/>
                    </a:lnTo>
                    <a:lnTo>
                      <a:pt x="32977" y="1567"/>
                    </a:lnTo>
                    <a:lnTo>
                      <a:pt x="32744" y="1201"/>
                    </a:lnTo>
                    <a:lnTo>
                      <a:pt x="32494" y="884"/>
                    </a:lnTo>
                    <a:lnTo>
                      <a:pt x="32243" y="600"/>
                    </a:lnTo>
                    <a:lnTo>
                      <a:pt x="32127" y="467"/>
                    </a:lnTo>
                    <a:lnTo>
                      <a:pt x="31993" y="367"/>
                    </a:lnTo>
                    <a:lnTo>
                      <a:pt x="31877" y="267"/>
                    </a:lnTo>
                    <a:lnTo>
                      <a:pt x="31743" y="184"/>
                    </a:lnTo>
                    <a:lnTo>
                      <a:pt x="31610" y="117"/>
                    </a:lnTo>
                    <a:lnTo>
                      <a:pt x="31477" y="67"/>
                    </a:lnTo>
                    <a:lnTo>
                      <a:pt x="31360" y="33"/>
                    </a:lnTo>
                    <a:lnTo>
                      <a:pt x="312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3"/>
              <p:cNvSpPr/>
              <p:nvPr/>
            </p:nvSpPr>
            <p:spPr>
              <a:xfrm>
                <a:off x="6219550" y="4078375"/>
                <a:ext cx="55050" cy="62125"/>
              </a:xfrm>
              <a:custGeom>
                <a:rect b="b" l="l" r="r" t="t"/>
                <a:pathLst>
                  <a:path extrusionOk="0" h="2485" w="2202">
                    <a:moveTo>
                      <a:pt x="968" y="1"/>
                    </a:moveTo>
                    <a:lnTo>
                      <a:pt x="851" y="17"/>
                    </a:lnTo>
                    <a:lnTo>
                      <a:pt x="751" y="51"/>
                    </a:lnTo>
                    <a:lnTo>
                      <a:pt x="651" y="84"/>
                    </a:lnTo>
                    <a:lnTo>
                      <a:pt x="551" y="134"/>
                    </a:lnTo>
                    <a:lnTo>
                      <a:pt x="451" y="201"/>
                    </a:lnTo>
                    <a:lnTo>
                      <a:pt x="368" y="268"/>
                    </a:lnTo>
                    <a:lnTo>
                      <a:pt x="301" y="351"/>
                    </a:lnTo>
                    <a:lnTo>
                      <a:pt x="234" y="434"/>
                    </a:lnTo>
                    <a:lnTo>
                      <a:pt x="168" y="518"/>
                    </a:lnTo>
                    <a:lnTo>
                      <a:pt x="118" y="618"/>
                    </a:lnTo>
                    <a:lnTo>
                      <a:pt x="68" y="734"/>
                    </a:lnTo>
                    <a:lnTo>
                      <a:pt x="34" y="851"/>
                    </a:lnTo>
                    <a:lnTo>
                      <a:pt x="18" y="968"/>
                    </a:lnTo>
                    <a:lnTo>
                      <a:pt x="1" y="1084"/>
                    </a:lnTo>
                    <a:lnTo>
                      <a:pt x="1" y="1201"/>
                    </a:lnTo>
                    <a:lnTo>
                      <a:pt x="1" y="1335"/>
                    </a:lnTo>
                    <a:lnTo>
                      <a:pt x="18" y="1451"/>
                    </a:lnTo>
                    <a:lnTo>
                      <a:pt x="51" y="1585"/>
                    </a:lnTo>
                    <a:lnTo>
                      <a:pt x="84" y="1701"/>
                    </a:lnTo>
                    <a:lnTo>
                      <a:pt x="134" y="1801"/>
                    </a:lnTo>
                    <a:lnTo>
                      <a:pt x="201" y="1918"/>
                    </a:lnTo>
                    <a:lnTo>
                      <a:pt x="268" y="2018"/>
                    </a:lnTo>
                    <a:lnTo>
                      <a:pt x="334" y="2101"/>
                    </a:lnTo>
                    <a:lnTo>
                      <a:pt x="418" y="2185"/>
                    </a:lnTo>
                    <a:lnTo>
                      <a:pt x="501" y="2251"/>
                    </a:lnTo>
                    <a:lnTo>
                      <a:pt x="601" y="2318"/>
                    </a:lnTo>
                    <a:lnTo>
                      <a:pt x="701" y="2385"/>
                    </a:lnTo>
                    <a:lnTo>
                      <a:pt x="801" y="2418"/>
                    </a:lnTo>
                    <a:lnTo>
                      <a:pt x="901" y="2452"/>
                    </a:lnTo>
                    <a:lnTo>
                      <a:pt x="1001" y="2485"/>
                    </a:lnTo>
                    <a:lnTo>
                      <a:pt x="1235" y="2485"/>
                    </a:lnTo>
                    <a:lnTo>
                      <a:pt x="1335" y="2468"/>
                    </a:lnTo>
                    <a:lnTo>
                      <a:pt x="1451" y="2435"/>
                    </a:lnTo>
                    <a:lnTo>
                      <a:pt x="1551" y="2402"/>
                    </a:lnTo>
                    <a:lnTo>
                      <a:pt x="1651" y="2352"/>
                    </a:lnTo>
                    <a:lnTo>
                      <a:pt x="1735" y="2285"/>
                    </a:lnTo>
                    <a:lnTo>
                      <a:pt x="1818" y="2218"/>
                    </a:lnTo>
                    <a:lnTo>
                      <a:pt x="1901" y="2135"/>
                    </a:lnTo>
                    <a:lnTo>
                      <a:pt x="1968" y="2051"/>
                    </a:lnTo>
                    <a:lnTo>
                      <a:pt x="2035" y="1968"/>
                    </a:lnTo>
                    <a:lnTo>
                      <a:pt x="2085" y="1868"/>
                    </a:lnTo>
                    <a:lnTo>
                      <a:pt x="2118" y="1751"/>
                    </a:lnTo>
                    <a:lnTo>
                      <a:pt x="2152" y="1635"/>
                    </a:lnTo>
                    <a:lnTo>
                      <a:pt x="2185" y="1518"/>
                    </a:lnTo>
                    <a:lnTo>
                      <a:pt x="2202" y="1401"/>
                    </a:lnTo>
                    <a:lnTo>
                      <a:pt x="2202" y="1285"/>
                    </a:lnTo>
                    <a:lnTo>
                      <a:pt x="2202" y="1151"/>
                    </a:lnTo>
                    <a:lnTo>
                      <a:pt x="2168" y="1034"/>
                    </a:lnTo>
                    <a:lnTo>
                      <a:pt x="2152" y="901"/>
                    </a:lnTo>
                    <a:lnTo>
                      <a:pt x="2102" y="784"/>
                    </a:lnTo>
                    <a:lnTo>
                      <a:pt x="2052" y="684"/>
                    </a:lnTo>
                    <a:lnTo>
                      <a:pt x="2002" y="568"/>
                    </a:lnTo>
                    <a:lnTo>
                      <a:pt x="1935" y="468"/>
                    </a:lnTo>
                    <a:lnTo>
                      <a:pt x="1851" y="384"/>
                    </a:lnTo>
                    <a:lnTo>
                      <a:pt x="1768" y="301"/>
                    </a:lnTo>
                    <a:lnTo>
                      <a:pt x="1685" y="234"/>
                    </a:lnTo>
                    <a:lnTo>
                      <a:pt x="1601" y="168"/>
                    </a:lnTo>
                    <a:lnTo>
                      <a:pt x="1501" y="101"/>
                    </a:lnTo>
                    <a:lnTo>
                      <a:pt x="1401" y="67"/>
                    </a:lnTo>
                    <a:lnTo>
                      <a:pt x="1301" y="34"/>
                    </a:lnTo>
                    <a:lnTo>
                      <a:pt x="1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3"/>
              <p:cNvSpPr/>
              <p:nvPr/>
            </p:nvSpPr>
            <p:spPr>
              <a:xfrm>
                <a:off x="5849025" y="4165075"/>
                <a:ext cx="55050" cy="62125"/>
              </a:xfrm>
              <a:custGeom>
                <a:rect b="b" l="l" r="r" t="t"/>
                <a:pathLst>
                  <a:path extrusionOk="0" h="2485" w="2202">
                    <a:moveTo>
                      <a:pt x="984" y="1"/>
                    </a:moveTo>
                    <a:lnTo>
                      <a:pt x="867" y="17"/>
                    </a:lnTo>
                    <a:lnTo>
                      <a:pt x="751" y="51"/>
                    </a:lnTo>
                    <a:lnTo>
                      <a:pt x="651" y="84"/>
                    </a:lnTo>
                    <a:lnTo>
                      <a:pt x="551" y="134"/>
                    </a:lnTo>
                    <a:lnTo>
                      <a:pt x="467" y="201"/>
                    </a:lnTo>
                    <a:lnTo>
                      <a:pt x="384" y="267"/>
                    </a:lnTo>
                    <a:lnTo>
                      <a:pt x="301" y="351"/>
                    </a:lnTo>
                    <a:lnTo>
                      <a:pt x="234" y="434"/>
                    </a:lnTo>
                    <a:lnTo>
                      <a:pt x="167" y="534"/>
                    </a:lnTo>
                    <a:lnTo>
                      <a:pt x="117" y="634"/>
                    </a:lnTo>
                    <a:lnTo>
                      <a:pt x="84" y="734"/>
                    </a:lnTo>
                    <a:lnTo>
                      <a:pt x="51" y="851"/>
                    </a:lnTo>
                    <a:lnTo>
                      <a:pt x="17" y="968"/>
                    </a:lnTo>
                    <a:lnTo>
                      <a:pt x="1" y="1084"/>
                    </a:lnTo>
                    <a:lnTo>
                      <a:pt x="1" y="1201"/>
                    </a:lnTo>
                    <a:lnTo>
                      <a:pt x="17" y="1334"/>
                    </a:lnTo>
                    <a:lnTo>
                      <a:pt x="34" y="1451"/>
                    </a:lnTo>
                    <a:lnTo>
                      <a:pt x="67" y="1584"/>
                    </a:lnTo>
                    <a:lnTo>
                      <a:pt x="101" y="1701"/>
                    </a:lnTo>
                    <a:lnTo>
                      <a:pt x="151" y="1818"/>
                    </a:lnTo>
                    <a:lnTo>
                      <a:pt x="201" y="1918"/>
                    </a:lnTo>
                    <a:lnTo>
                      <a:pt x="267" y="2018"/>
                    </a:lnTo>
                    <a:lnTo>
                      <a:pt x="351" y="2101"/>
                    </a:lnTo>
                    <a:lnTo>
                      <a:pt x="434" y="2185"/>
                    </a:lnTo>
                    <a:lnTo>
                      <a:pt x="517" y="2268"/>
                    </a:lnTo>
                    <a:lnTo>
                      <a:pt x="601" y="2335"/>
                    </a:lnTo>
                    <a:lnTo>
                      <a:pt x="701" y="2385"/>
                    </a:lnTo>
                    <a:lnTo>
                      <a:pt x="801" y="2418"/>
                    </a:lnTo>
                    <a:lnTo>
                      <a:pt x="901" y="2451"/>
                    </a:lnTo>
                    <a:lnTo>
                      <a:pt x="1018" y="2485"/>
                    </a:lnTo>
                    <a:lnTo>
                      <a:pt x="1234" y="2485"/>
                    </a:lnTo>
                    <a:lnTo>
                      <a:pt x="1351" y="2468"/>
                    </a:lnTo>
                    <a:lnTo>
                      <a:pt x="1451" y="2451"/>
                    </a:lnTo>
                    <a:lnTo>
                      <a:pt x="1551" y="2401"/>
                    </a:lnTo>
                    <a:lnTo>
                      <a:pt x="1651" y="2351"/>
                    </a:lnTo>
                    <a:lnTo>
                      <a:pt x="1751" y="2301"/>
                    </a:lnTo>
                    <a:lnTo>
                      <a:pt x="1834" y="2218"/>
                    </a:lnTo>
                    <a:lnTo>
                      <a:pt x="1901" y="2151"/>
                    </a:lnTo>
                    <a:lnTo>
                      <a:pt x="1968" y="2051"/>
                    </a:lnTo>
                    <a:lnTo>
                      <a:pt x="2035" y="1968"/>
                    </a:lnTo>
                    <a:lnTo>
                      <a:pt x="2085" y="1868"/>
                    </a:lnTo>
                    <a:lnTo>
                      <a:pt x="2135" y="1751"/>
                    </a:lnTo>
                    <a:lnTo>
                      <a:pt x="2168" y="1651"/>
                    </a:lnTo>
                    <a:lnTo>
                      <a:pt x="2185" y="1534"/>
                    </a:lnTo>
                    <a:lnTo>
                      <a:pt x="2201" y="1418"/>
                    </a:lnTo>
                    <a:lnTo>
                      <a:pt x="2201" y="1284"/>
                    </a:lnTo>
                    <a:lnTo>
                      <a:pt x="2201" y="1168"/>
                    </a:lnTo>
                    <a:lnTo>
                      <a:pt x="2185" y="1034"/>
                    </a:lnTo>
                    <a:lnTo>
                      <a:pt x="2151" y="918"/>
                    </a:lnTo>
                    <a:lnTo>
                      <a:pt x="2118" y="801"/>
                    </a:lnTo>
                    <a:lnTo>
                      <a:pt x="2068" y="684"/>
                    </a:lnTo>
                    <a:lnTo>
                      <a:pt x="2001" y="567"/>
                    </a:lnTo>
                    <a:lnTo>
                      <a:pt x="1935" y="484"/>
                    </a:lnTo>
                    <a:lnTo>
                      <a:pt x="1868" y="384"/>
                    </a:lnTo>
                    <a:lnTo>
                      <a:pt x="1784" y="301"/>
                    </a:lnTo>
                    <a:lnTo>
                      <a:pt x="1701" y="234"/>
                    </a:lnTo>
                    <a:lnTo>
                      <a:pt x="1601" y="167"/>
                    </a:lnTo>
                    <a:lnTo>
                      <a:pt x="1501" y="117"/>
                    </a:lnTo>
                    <a:lnTo>
                      <a:pt x="1401" y="67"/>
                    </a:lnTo>
                    <a:lnTo>
                      <a:pt x="1301" y="34"/>
                    </a:lnTo>
                    <a:lnTo>
                      <a:pt x="1201" y="17"/>
                    </a:lnTo>
                    <a:lnTo>
                      <a:pt x="10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3"/>
              <p:cNvSpPr/>
              <p:nvPr/>
            </p:nvSpPr>
            <p:spPr>
              <a:xfrm>
                <a:off x="6066600" y="4202600"/>
                <a:ext cx="21275" cy="77525"/>
              </a:xfrm>
              <a:custGeom>
                <a:rect b="b" l="l" r="r" t="t"/>
                <a:pathLst>
                  <a:path extrusionOk="0" h="3101" w="851">
                    <a:moveTo>
                      <a:pt x="234" y="0"/>
                    </a:moveTo>
                    <a:lnTo>
                      <a:pt x="184" y="17"/>
                    </a:lnTo>
                    <a:lnTo>
                      <a:pt x="134" y="33"/>
                    </a:lnTo>
                    <a:lnTo>
                      <a:pt x="100" y="67"/>
                    </a:lnTo>
                    <a:lnTo>
                      <a:pt x="34" y="133"/>
                    </a:lnTo>
                    <a:lnTo>
                      <a:pt x="0" y="233"/>
                    </a:lnTo>
                    <a:lnTo>
                      <a:pt x="0" y="283"/>
                    </a:lnTo>
                    <a:lnTo>
                      <a:pt x="17" y="350"/>
                    </a:lnTo>
                    <a:lnTo>
                      <a:pt x="84" y="600"/>
                    </a:lnTo>
                    <a:lnTo>
                      <a:pt x="150" y="867"/>
                    </a:lnTo>
                    <a:lnTo>
                      <a:pt x="234" y="1217"/>
                    </a:lnTo>
                    <a:lnTo>
                      <a:pt x="284" y="1601"/>
                    </a:lnTo>
                    <a:lnTo>
                      <a:pt x="317" y="2001"/>
                    </a:lnTo>
                    <a:lnTo>
                      <a:pt x="317" y="2201"/>
                    </a:lnTo>
                    <a:lnTo>
                      <a:pt x="317" y="2401"/>
                    </a:lnTo>
                    <a:lnTo>
                      <a:pt x="300" y="2584"/>
                    </a:lnTo>
                    <a:lnTo>
                      <a:pt x="250" y="2768"/>
                    </a:lnTo>
                    <a:lnTo>
                      <a:pt x="250" y="2818"/>
                    </a:lnTo>
                    <a:lnTo>
                      <a:pt x="250" y="2868"/>
                    </a:lnTo>
                    <a:lnTo>
                      <a:pt x="284" y="2968"/>
                    </a:lnTo>
                    <a:lnTo>
                      <a:pt x="350" y="3034"/>
                    </a:lnTo>
                    <a:lnTo>
                      <a:pt x="400" y="3068"/>
                    </a:lnTo>
                    <a:lnTo>
                      <a:pt x="450" y="3084"/>
                    </a:lnTo>
                    <a:lnTo>
                      <a:pt x="517" y="3101"/>
                    </a:lnTo>
                    <a:lnTo>
                      <a:pt x="600" y="3084"/>
                    </a:lnTo>
                    <a:lnTo>
                      <a:pt x="667" y="3034"/>
                    </a:lnTo>
                    <a:lnTo>
                      <a:pt x="734" y="2984"/>
                    </a:lnTo>
                    <a:lnTo>
                      <a:pt x="767" y="2901"/>
                    </a:lnTo>
                    <a:lnTo>
                      <a:pt x="817" y="2684"/>
                    </a:lnTo>
                    <a:lnTo>
                      <a:pt x="834" y="2467"/>
                    </a:lnTo>
                    <a:lnTo>
                      <a:pt x="851" y="2251"/>
                    </a:lnTo>
                    <a:lnTo>
                      <a:pt x="851" y="2034"/>
                    </a:lnTo>
                    <a:lnTo>
                      <a:pt x="817" y="1584"/>
                    </a:lnTo>
                    <a:lnTo>
                      <a:pt x="767" y="1167"/>
                    </a:lnTo>
                    <a:lnTo>
                      <a:pt x="684" y="784"/>
                    </a:lnTo>
                    <a:lnTo>
                      <a:pt x="617" y="484"/>
                    </a:lnTo>
                    <a:lnTo>
                      <a:pt x="517" y="183"/>
                    </a:lnTo>
                    <a:lnTo>
                      <a:pt x="500" y="133"/>
                    </a:lnTo>
                    <a:lnTo>
                      <a:pt x="467" y="83"/>
                    </a:lnTo>
                    <a:lnTo>
                      <a:pt x="384" y="17"/>
                    </a:lnTo>
                    <a:lnTo>
                      <a:pt x="300" y="0"/>
                    </a:lnTo>
                    <a:close/>
                  </a:path>
                </a:pathLst>
              </a:custGeom>
              <a:solidFill>
                <a:srgbClr val="946D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3"/>
              <p:cNvSpPr/>
              <p:nvPr/>
            </p:nvSpPr>
            <p:spPr>
              <a:xfrm>
                <a:off x="5611450" y="3791625"/>
                <a:ext cx="141750" cy="212600"/>
              </a:xfrm>
              <a:custGeom>
                <a:rect b="b" l="l" r="r" t="t"/>
                <a:pathLst>
                  <a:path extrusionOk="0" h="8504" w="5670">
                    <a:moveTo>
                      <a:pt x="567" y="0"/>
                    </a:moveTo>
                    <a:lnTo>
                      <a:pt x="451" y="17"/>
                    </a:lnTo>
                    <a:lnTo>
                      <a:pt x="351" y="67"/>
                    </a:lnTo>
                    <a:lnTo>
                      <a:pt x="267" y="134"/>
                    </a:lnTo>
                    <a:lnTo>
                      <a:pt x="201" y="251"/>
                    </a:lnTo>
                    <a:lnTo>
                      <a:pt x="151" y="401"/>
                    </a:lnTo>
                    <a:lnTo>
                      <a:pt x="101" y="601"/>
                    </a:lnTo>
                    <a:lnTo>
                      <a:pt x="67" y="817"/>
                    </a:lnTo>
                    <a:lnTo>
                      <a:pt x="34" y="1067"/>
                    </a:lnTo>
                    <a:lnTo>
                      <a:pt x="1" y="1651"/>
                    </a:lnTo>
                    <a:lnTo>
                      <a:pt x="1" y="2318"/>
                    </a:lnTo>
                    <a:lnTo>
                      <a:pt x="17" y="3051"/>
                    </a:lnTo>
                    <a:lnTo>
                      <a:pt x="51" y="3818"/>
                    </a:lnTo>
                    <a:lnTo>
                      <a:pt x="101" y="4602"/>
                    </a:lnTo>
                    <a:lnTo>
                      <a:pt x="167" y="5369"/>
                    </a:lnTo>
                    <a:lnTo>
                      <a:pt x="251" y="6119"/>
                    </a:lnTo>
                    <a:lnTo>
                      <a:pt x="334" y="6786"/>
                    </a:lnTo>
                    <a:lnTo>
                      <a:pt x="417" y="7386"/>
                    </a:lnTo>
                    <a:lnTo>
                      <a:pt x="517" y="7886"/>
                    </a:lnTo>
                    <a:lnTo>
                      <a:pt x="601" y="8253"/>
                    </a:lnTo>
                    <a:lnTo>
                      <a:pt x="651" y="8370"/>
                    </a:lnTo>
                    <a:lnTo>
                      <a:pt x="684" y="8470"/>
                    </a:lnTo>
                    <a:lnTo>
                      <a:pt x="717" y="8503"/>
                    </a:lnTo>
                    <a:lnTo>
                      <a:pt x="751" y="8503"/>
                    </a:lnTo>
                    <a:lnTo>
                      <a:pt x="1935" y="7470"/>
                    </a:lnTo>
                    <a:lnTo>
                      <a:pt x="2951" y="6619"/>
                    </a:lnTo>
                    <a:lnTo>
                      <a:pt x="3818" y="5902"/>
                    </a:lnTo>
                    <a:lnTo>
                      <a:pt x="4535" y="5319"/>
                    </a:lnTo>
                    <a:lnTo>
                      <a:pt x="4819" y="5069"/>
                    </a:lnTo>
                    <a:lnTo>
                      <a:pt x="5069" y="4852"/>
                    </a:lnTo>
                    <a:lnTo>
                      <a:pt x="5286" y="4652"/>
                    </a:lnTo>
                    <a:lnTo>
                      <a:pt x="5436" y="4452"/>
                    </a:lnTo>
                    <a:lnTo>
                      <a:pt x="5552" y="4285"/>
                    </a:lnTo>
                    <a:lnTo>
                      <a:pt x="5636" y="4135"/>
                    </a:lnTo>
                    <a:lnTo>
                      <a:pt x="5652" y="4068"/>
                    </a:lnTo>
                    <a:lnTo>
                      <a:pt x="5669" y="4002"/>
                    </a:lnTo>
                    <a:lnTo>
                      <a:pt x="5669" y="3935"/>
                    </a:lnTo>
                    <a:lnTo>
                      <a:pt x="5652" y="3868"/>
                    </a:lnTo>
                    <a:lnTo>
                      <a:pt x="5619" y="3802"/>
                    </a:lnTo>
                    <a:lnTo>
                      <a:pt x="5569" y="3702"/>
                    </a:lnTo>
                    <a:lnTo>
                      <a:pt x="5402" y="3485"/>
                    </a:lnTo>
                    <a:lnTo>
                      <a:pt x="5169" y="3218"/>
                    </a:lnTo>
                    <a:lnTo>
                      <a:pt x="4869" y="2901"/>
                    </a:lnTo>
                    <a:lnTo>
                      <a:pt x="4519" y="2568"/>
                    </a:lnTo>
                    <a:lnTo>
                      <a:pt x="4135" y="2201"/>
                    </a:lnTo>
                    <a:lnTo>
                      <a:pt x="3718" y="1834"/>
                    </a:lnTo>
                    <a:lnTo>
                      <a:pt x="3285" y="1484"/>
                    </a:lnTo>
                    <a:lnTo>
                      <a:pt x="2851" y="1134"/>
                    </a:lnTo>
                    <a:lnTo>
                      <a:pt x="2401" y="817"/>
                    </a:lnTo>
                    <a:lnTo>
                      <a:pt x="1968" y="534"/>
                    </a:lnTo>
                    <a:lnTo>
                      <a:pt x="1551" y="301"/>
                    </a:lnTo>
                    <a:lnTo>
                      <a:pt x="1368" y="217"/>
                    </a:lnTo>
                    <a:lnTo>
                      <a:pt x="1184" y="134"/>
                    </a:lnTo>
                    <a:lnTo>
                      <a:pt x="1001" y="67"/>
                    </a:lnTo>
                    <a:lnTo>
                      <a:pt x="851" y="34"/>
                    </a:lnTo>
                    <a:lnTo>
                      <a:pt x="7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3"/>
              <p:cNvSpPr/>
              <p:nvPr/>
            </p:nvSpPr>
            <p:spPr>
              <a:xfrm>
                <a:off x="6184550" y="3622825"/>
                <a:ext cx="126725" cy="183000"/>
              </a:xfrm>
              <a:custGeom>
                <a:rect b="b" l="l" r="r" t="t"/>
                <a:pathLst>
                  <a:path extrusionOk="0" h="7320" w="5069">
                    <a:moveTo>
                      <a:pt x="2868" y="0"/>
                    </a:moveTo>
                    <a:lnTo>
                      <a:pt x="2751" y="34"/>
                    </a:lnTo>
                    <a:lnTo>
                      <a:pt x="2651" y="100"/>
                    </a:lnTo>
                    <a:lnTo>
                      <a:pt x="2535" y="167"/>
                    </a:lnTo>
                    <a:lnTo>
                      <a:pt x="2418" y="284"/>
                    </a:lnTo>
                    <a:lnTo>
                      <a:pt x="2301" y="400"/>
                    </a:lnTo>
                    <a:lnTo>
                      <a:pt x="2184" y="550"/>
                    </a:lnTo>
                    <a:lnTo>
                      <a:pt x="2051" y="717"/>
                    </a:lnTo>
                    <a:lnTo>
                      <a:pt x="1801" y="1084"/>
                    </a:lnTo>
                    <a:lnTo>
                      <a:pt x="1551" y="1517"/>
                    </a:lnTo>
                    <a:lnTo>
                      <a:pt x="1301" y="1984"/>
                    </a:lnTo>
                    <a:lnTo>
                      <a:pt x="1067" y="2468"/>
                    </a:lnTo>
                    <a:lnTo>
                      <a:pt x="834" y="2951"/>
                    </a:lnTo>
                    <a:lnTo>
                      <a:pt x="634" y="3451"/>
                    </a:lnTo>
                    <a:lnTo>
                      <a:pt x="451" y="3918"/>
                    </a:lnTo>
                    <a:lnTo>
                      <a:pt x="284" y="4352"/>
                    </a:lnTo>
                    <a:lnTo>
                      <a:pt x="167" y="4752"/>
                    </a:lnTo>
                    <a:lnTo>
                      <a:pt x="67" y="5085"/>
                    </a:lnTo>
                    <a:lnTo>
                      <a:pt x="17" y="5335"/>
                    </a:lnTo>
                    <a:lnTo>
                      <a:pt x="0" y="5435"/>
                    </a:lnTo>
                    <a:lnTo>
                      <a:pt x="0" y="5502"/>
                    </a:lnTo>
                    <a:lnTo>
                      <a:pt x="17" y="5569"/>
                    </a:lnTo>
                    <a:lnTo>
                      <a:pt x="50" y="5619"/>
                    </a:lnTo>
                    <a:lnTo>
                      <a:pt x="84" y="5669"/>
                    </a:lnTo>
                    <a:lnTo>
                      <a:pt x="134" y="5719"/>
                    </a:lnTo>
                    <a:lnTo>
                      <a:pt x="284" y="5819"/>
                    </a:lnTo>
                    <a:lnTo>
                      <a:pt x="467" y="5902"/>
                    </a:lnTo>
                    <a:lnTo>
                      <a:pt x="701" y="5986"/>
                    </a:lnTo>
                    <a:lnTo>
                      <a:pt x="967" y="6069"/>
                    </a:lnTo>
                    <a:lnTo>
                      <a:pt x="1601" y="6236"/>
                    </a:lnTo>
                    <a:lnTo>
                      <a:pt x="2351" y="6419"/>
                    </a:lnTo>
                    <a:lnTo>
                      <a:pt x="3185" y="6652"/>
                    </a:lnTo>
                    <a:lnTo>
                      <a:pt x="3635" y="6786"/>
                    </a:lnTo>
                    <a:lnTo>
                      <a:pt x="4085" y="6953"/>
                    </a:lnTo>
                    <a:lnTo>
                      <a:pt x="4535" y="7119"/>
                    </a:lnTo>
                    <a:lnTo>
                      <a:pt x="5002" y="7319"/>
                    </a:lnTo>
                    <a:lnTo>
                      <a:pt x="5035" y="7319"/>
                    </a:lnTo>
                    <a:lnTo>
                      <a:pt x="5052" y="7269"/>
                    </a:lnTo>
                    <a:lnTo>
                      <a:pt x="5069" y="7186"/>
                    </a:lnTo>
                    <a:lnTo>
                      <a:pt x="5069" y="7069"/>
                    </a:lnTo>
                    <a:lnTo>
                      <a:pt x="5035" y="6719"/>
                    </a:lnTo>
                    <a:lnTo>
                      <a:pt x="4969" y="6269"/>
                    </a:lnTo>
                    <a:lnTo>
                      <a:pt x="4885" y="5735"/>
                    </a:lnTo>
                    <a:lnTo>
                      <a:pt x="4769" y="5119"/>
                    </a:lnTo>
                    <a:lnTo>
                      <a:pt x="4619" y="4468"/>
                    </a:lnTo>
                    <a:lnTo>
                      <a:pt x="4452" y="3785"/>
                    </a:lnTo>
                    <a:lnTo>
                      <a:pt x="4285" y="3085"/>
                    </a:lnTo>
                    <a:lnTo>
                      <a:pt x="4085" y="2418"/>
                    </a:lnTo>
                    <a:lnTo>
                      <a:pt x="3902" y="1801"/>
                    </a:lnTo>
                    <a:lnTo>
                      <a:pt x="3702" y="1234"/>
                    </a:lnTo>
                    <a:lnTo>
                      <a:pt x="3502" y="751"/>
                    </a:lnTo>
                    <a:lnTo>
                      <a:pt x="3402" y="534"/>
                    </a:lnTo>
                    <a:lnTo>
                      <a:pt x="3318" y="367"/>
                    </a:lnTo>
                    <a:lnTo>
                      <a:pt x="3218" y="217"/>
                    </a:lnTo>
                    <a:lnTo>
                      <a:pt x="3135" y="117"/>
                    </a:lnTo>
                    <a:lnTo>
                      <a:pt x="3051" y="34"/>
                    </a:lnTo>
                    <a:lnTo>
                      <a:pt x="29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3"/>
              <p:cNvSpPr/>
              <p:nvPr/>
            </p:nvSpPr>
            <p:spPr>
              <a:xfrm>
                <a:off x="5937400" y="4232175"/>
                <a:ext cx="283850" cy="130500"/>
              </a:xfrm>
              <a:custGeom>
                <a:rect b="b" l="l" r="r" t="t"/>
                <a:pathLst>
                  <a:path extrusionOk="0" h="5220" w="11354">
                    <a:moveTo>
                      <a:pt x="10387" y="1"/>
                    </a:moveTo>
                    <a:lnTo>
                      <a:pt x="10237" y="17"/>
                    </a:lnTo>
                    <a:lnTo>
                      <a:pt x="10087" y="34"/>
                    </a:lnTo>
                    <a:lnTo>
                      <a:pt x="9920" y="51"/>
                    </a:lnTo>
                    <a:lnTo>
                      <a:pt x="9753" y="101"/>
                    </a:lnTo>
                    <a:lnTo>
                      <a:pt x="9420" y="201"/>
                    </a:lnTo>
                    <a:lnTo>
                      <a:pt x="9070" y="351"/>
                    </a:lnTo>
                    <a:lnTo>
                      <a:pt x="8703" y="534"/>
                    </a:lnTo>
                    <a:lnTo>
                      <a:pt x="7969" y="901"/>
                    </a:lnTo>
                    <a:lnTo>
                      <a:pt x="7586" y="1084"/>
                    </a:lnTo>
                    <a:lnTo>
                      <a:pt x="7202" y="1268"/>
                    </a:lnTo>
                    <a:lnTo>
                      <a:pt x="6819" y="1418"/>
                    </a:lnTo>
                    <a:lnTo>
                      <a:pt x="6435" y="1535"/>
                    </a:lnTo>
                    <a:lnTo>
                      <a:pt x="6235" y="1585"/>
                    </a:lnTo>
                    <a:lnTo>
                      <a:pt x="6052" y="1618"/>
                    </a:lnTo>
                    <a:lnTo>
                      <a:pt x="5869" y="1635"/>
                    </a:lnTo>
                    <a:lnTo>
                      <a:pt x="5685" y="1651"/>
                    </a:lnTo>
                    <a:lnTo>
                      <a:pt x="5135" y="1635"/>
                    </a:lnTo>
                    <a:lnTo>
                      <a:pt x="4601" y="1585"/>
                    </a:lnTo>
                    <a:lnTo>
                      <a:pt x="4118" y="1535"/>
                    </a:lnTo>
                    <a:lnTo>
                      <a:pt x="3668" y="1451"/>
                    </a:lnTo>
                    <a:lnTo>
                      <a:pt x="3234" y="1368"/>
                    </a:lnTo>
                    <a:lnTo>
                      <a:pt x="2834" y="1284"/>
                    </a:lnTo>
                    <a:lnTo>
                      <a:pt x="2101" y="1118"/>
                    </a:lnTo>
                    <a:lnTo>
                      <a:pt x="1784" y="1034"/>
                    </a:lnTo>
                    <a:lnTo>
                      <a:pt x="1484" y="984"/>
                    </a:lnTo>
                    <a:lnTo>
                      <a:pt x="1217" y="934"/>
                    </a:lnTo>
                    <a:lnTo>
                      <a:pt x="967" y="934"/>
                    </a:lnTo>
                    <a:lnTo>
                      <a:pt x="750" y="951"/>
                    </a:lnTo>
                    <a:lnTo>
                      <a:pt x="634" y="968"/>
                    </a:lnTo>
                    <a:lnTo>
                      <a:pt x="534" y="1001"/>
                    </a:lnTo>
                    <a:lnTo>
                      <a:pt x="450" y="1034"/>
                    </a:lnTo>
                    <a:lnTo>
                      <a:pt x="367" y="1084"/>
                    </a:lnTo>
                    <a:lnTo>
                      <a:pt x="283" y="1151"/>
                    </a:lnTo>
                    <a:lnTo>
                      <a:pt x="200" y="1234"/>
                    </a:lnTo>
                    <a:lnTo>
                      <a:pt x="150" y="1301"/>
                    </a:lnTo>
                    <a:lnTo>
                      <a:pt x="100" y="1401"/>
                    </a:lnTo>
                    <a:lnTo>
                      <a:pt x="50" y="1485"/>
                    </a:lnTo>
                    <a:lnTo>
                      <a:pt x="33" y="1601"/>
                    </a:lnTo>
                    <a:lnTo>
                      <a:pt x="17" y="1701"/>
                    </a:lnTo>
                    <a:lnTo>
                      <a:pt x="0" y="1818"/>
                    </a:lnTo>
                    <a:lnTo>
                      <a:pt x="0" y="1935"/>
                    </a:lnTo>
                    <a:lnTo>
                      <a:pt x="17" y="2068"/>
                    </a:lnTo>
                    <a:lnTo>
                      <a:pt x="83" y="2335"/>
                    </a:lnTo>
                    <a:lnTo>
                      <a:pt x="183" y="2618"/>
                    </a:lnTo>
                    <a:lnTo>
                      <a:pt x="317" y="2918"/>
                    </a:lnTo>
                    <a:lnTo>
                      <a:pt x="500" y="3202"/>
                    </a:lnTo>
                    <a:lnTo>
                      <a:pt x="717" y="3502"/>
                    </a:lnTo>
                    <a:lnTo>
                      <a:pt x="967" y="3802"/>
                    </a:lnTo>
                    <a:lnTo>
                      <a:pt x="1267" y="4085"/>
                    </a:lnTo>
                    <a:lnTo>
                      <a:pt x="1584" y="4352"/>
                    </a:lnTo>
                    <a:lnTo>
                      <a:pt x="1951" y="4602"/>
                    </a:lnTo>
                    <a:lnTo>
                      <a:pt x="2351" y="4836"/>
                    </a:lnTo>
                    <a:lnTo>
                      <a:pt x="2567" y="4936"/>
                    </a:lnTo>
                    <a:lnTo>
                      <a:pt x="2784" y="5036"/>
                    </a:lnTo>
                    <a:lnTo>
                      <a:pt x="3018" y="5136"/>
                    </a:lnTo>
                    <a:lnTo>
                      <a:pt x="3251" y="5219"/>
                    </a:lnTo>
                    <a:lnTo>
                      <a:pt x="3318" y="5119"/>
                    </a:lnTo>
                    <a:lnTo>
                      <a:pt x="3434" y="4936"/>
                    </a:lnTo>
                    <a:lnTo>
                      <a:pt x="3634" y="4669"/>
                    </a:lnTo>
                    <a:lnTo>
                      <a:pt x="3901" y="4385"/>
                    </a:lnTo>
                    <a:lnTo>
                      <a:pt x="4068" y="4219"/>
                    </a:lnTo>
                    <a:lnTo>
                      <a:pt x="4251" y="4069"/>
                    </a:lnTo>
                    <a:lnTo>
                      <a:pt x="4451" y="3919"/>
                    </a:lnTo>
                    <a:lnTo>
                      <a:pt x="4668" y="3769"/>
                    </a:lnTo>
                    <a:lnTo>
                      <a:pt x="4918" y="3635"/>
                    </a:lnTo>
                    <a:lnTo>
                      <a:pt x="5168" y="3502"/>
                    </a:lnTo>
                    <a:lnTo>
                      <a:pt x="5452" y="3402"/>
                    </a:lnTo>
                    <a:lnTo>
                      <a:pt x="5752" y="3318"/>
                    </a:lnTo>
                    <a:lnTo>
                      <a:pt x="6169" y="3235"/>
                    </a:lnTo>
                    <a:lnTo>
                      <a:pt x="6552" y="3185"/>
                    </a:lnTo>
                    <a:lnTo>
                      <a:pt x="6919" y="3168"/>
                    </a:lnTo>
                    <a:lnTo>
                      <a:pt x="7252" y="3185"/>
                    </a:lnTo>
                    <a:lnTo>
                      <a:pt x="7586" y="3235"/>
                    </a:lnTo>
                    <a:lnTo>
                      <a:pt x="7869" y="3285"/>
                    </a:lnTo>
                    <a:lnTo>
                      <a:pt x="8153" y="3368"/>
                    </a:lnTo>
                    <a:lnTo>
                      <a:pt x="8403" y="3452"/>
                    </a:lnTo>
                    <a:lnTo>
                      <a:pt x="8636" y="3552"/>
                    </a:lnTo>
                    <a:lnTo>
                      <a:pt x="8836" y="3652"/>
                    </a:lnTo>
                    <a:lnTo>
                      <a:pt x="9136" y="3835"/>
                    </a:lnTo>
                    <a:lnTo>
                      <a:pt x="9336" y="3969"/>
                    </a:lnTo>
                    <a:lnTo>
                      <a:pt x="9403" y="4019"/>
                    </a:lnTo>
                    <a:lnTo>
                      <a:pt x="9703" y="3769"/>
                    </a:lnTo>
                    <a:lnTo>
                      <a:pt x="9970" y="3502"/>
                    </a:lnTo>
                    <a:lnTo>
                      <a:pt x="10220" y="3235"/>
                    </a:lnTo>
                    <a:lnTo>
                      <a:pt x="10453" y="2968"/>
                    </a:lnTo>
                    <a:lnTo>
                      <a:pt x="10653" y="2685"/>
                    </a:lnTo>
                    <a:lnTo>
                      <a:pt x="10820" y="2418"/>
                    </a:lnTo>
                    <a:lnTo>
                      <a:pt x="10970" y="2151"/>
                    </a:lnTo>
                    <a:lnTo>
                      <a:pt x="11104" y="1885"/>
                    </a:lnTo>
                    <a:lnTo>
                      <a:pt x="11204" y="1635"/>
                    </a:lnTo>
                    <a:lnTo>
                      <a:pt x="11270" y="1401"/>
                    </a:lnTo>
                    <a:lnTo>
                      <a:pt x="11320" y="1168"/>
                    </a:lnTo>
                    <a:lnTo>
                      <a:pt x="11354" y="968"/>
                    </a:lnTo>
                    <a:lnTo>
                      <a:pt x="11354" y="784"/>
                    </a:lnTo>
                    <a:lnTo>
                      <a:pt x="11320" y="618"/>
                    </a:lnTo>
                    <a:lnTo>
                      <a:pt x="11270" y="468"/>
                    </a:lnTo>
                    <a:lnTo>
                      <a:pt x="11187" y="368"/>
                    </a:lnTo>
                    <a:lnTo>
                      <a:pt x="11070" y="251"/>
                    </a:lnTo>
                    <a:lnTo>
                      <a:pt x="10937" y="167"/>
                    </a:lnTo>
                    <a:lnTo>
                      <a:pt x="10820" y="101"/>
                    </a:lnTo>
                    <a:lnTo>
                      <a:pt x="10670" y="51"/>
                    </a:lnTo>
                    <a:lnTo>
                      <a:pt x="10537" y="17"/>
                    </a:lnTo>
                    <a:lnTo>
                      <a:pt x="1038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3"/>
              <p:cNvSpPr/>
              <p:nvPr/>
            </p:nvSpPr>
            <p:spPr>
              <a:xfrm>
                <a:off x="6018675" y="4311375"/>
                <a:ext cx="153800" cy="58375"/>
              </a:xfrm>
              <a:custGeom>
                <a:rect b="b" l="l" r="r" t="t"/>
                <a:pathLst>
                  <a:path extrusionOk="0" h="2335" w="6152">
                    <a:moveTo>
                      <a:pt x="3668" y="0"/>
                    </a:moveTo>
                    <a:lnTo>
                      <a:pt x="3301" y="17"/>
                    </a:lnTo>
                    <a:lnTo>
                      <a:pt x="2918" y="67"/>
                    </a:lnTo>
                    <a:lnTo>
                      <a:pt x="2501" y="150"/>
                    </a:lnTo>
                    <a:lnTo>
                      <a:pt x="2201" y="234"/>
                    </a:lnTo>
                    <a:lnTo>
                      <a:pt x="1917" y="334"/>
                    </a:lnTo>
                    <a:lnTo>
                      <a:pt x="1667" y="467"/>
                    </a:lnTo>
                    <a:lnTo>
                      <a:pt x="1417" y="601"/>
                    </a:lnTo>
                    <a:lnTo>
                      <a:pt x="1200" y="751"/>
                    </a:lnTo>
                    <a:lnTo>
                      <a:pt x="1000" y="901"/>
                    </a:lnTo>
                    <a:lnTo>
                      <a:pt x="817" y="1051"/>
                    </a:lnTo>
                    <a:lnTo>
                      <a:pt x="650" y="1217"/>
                    </a:lnTo>
                    <a:lnTo>
                      <a:pt x="383" y="1501"/>
                    </a:lnTo>
                    <a:lnTo>
                      <a:pt x="183" y="1768"/>
                    </a:lnTo>
                    <a:lnTo>
                      <a:pt x="67" y="1951"/>
                    </a:lnTo>
                    <a:lnTo>
                      <a:pt x="0" y="2051"/>
                    </a:lnTo>
                    <a:lnTo>
                      <a:pt x="283" y="2134"/>
                    </a:lnTo>
                    <a:lnTo>
                      <a:pt x="567" y="2201"/>
                    </a:lnTo>
                    <a:lnTo>
                      <a:pt x="867" y="2251"/>
                    </a:lnTo>
                    <a:lnTo>
                      <a:pt x="1184" y="2284"/>
                    </a:lnTo>
                    <a:lnTo>
                      <a:pt x="1501" y="2318"/>
                    </a:lnTo>
                    <a:lnTo>
                      <a:pt x="1817" y="2334"/>
                    </a:lnTo>
                    <a:lnTo>
                      <a:pt x="2167" y="2318"/>
                    </a:lnTo>
                    <a:lnTo>
                      <a:pt x="2501" y="2301"/>
                    </a:lnTo>
                    <a:lnTo>
                      <a:pt x="2784" y="2268"/>
                    </a:lnTo>
                    <a:lnTo>
                      <a:pt x="3068" y="2234"/>
                    </a:lnTo>
                    <a:lnTo>
                      <a:pt x="3334" y="2184"/>
                    </a:lnTo>
                    <a:lnTo>
                      <a:pt x="3584" y="2118"/>
                    </a:lnTo>
                    <a:lnTo>
                      <a:pt x="4085" y="1968"/>
                    </a:lnTo>
                    <a:lnTo>
                      <a:pt x="4551" y="1801"/>
                    </a:lnTo>
                    <a:lnTo>
                      <a:pt x="5002" y="1601"/>
                    </a:lnTo>
                    <a:lnTo>
                      <a:pt x="5402" y="1368"/>
                    </a:lnTo>
                    <a:lnTo>
                      <a:pt x="5802" y="1117"/>
                    </a:lnTo>
                    <a:lnTo>
                      <a:pt x="6152" y="851"/>
                    </a:lnTo>
                    <a:lnTo>
                      <a:pt x="6085" y="801"/>
                    </a:lnTo>
                    <a:lnTo>
                      <a:pt x="5885" y="667"/>
                    </a:lnTo>
                    <a:lnTo>
                      <a:pt x="5585" y="484"/>
                    </a:lnTo>
                    <a:lnTo>
                      <a:pt x="5385" y="384"/>
                    </a:lnTo>
                    <a:lnTo>
                      <a:pt x="5152" y="284"/>
                    </a:lnTo>
                    <a:lnTo>
                      <a:pt x="4902" y="200"/>
                    </a:lnTo>
                    <a:lnTo>
                      <a:pt x="4618" y="117"/>
                    </a:lnTo>
                    <a:lnTo>
                      <a:pt x="4335" y="67"/>
                    </a:lnTo>
                    <a:lnTo>
                      <a:pt x="4001" y="17"/>
                    </a:lnTo>
                    <a:lnTo>
                      <a:pt x="366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3"/>
              <p:cNvSpPr/>
              <p:nvPr/>
            </p:nvSpPr>
            <p:spPr>
              <a:xfrm>
                <a:off x="6018675" y="4153825"/>
                <a:ext cx="95450" cy="55450"/>
              </a:xfrm>
              <a:custGeom>
                <a:rect b="b" l="l" r="r" t="t"/>
                <a:pathLst>
                  <a:path extrusionOk="0" h="2218" w="3818">
                    <a:moveTo>
                      <a:pt x="2668" y="0"/>
                    </a:moveTo>
                    <a:lnTo>
                      <a:pt x="2351" y="34"/>
                    </a:lnTo>
                    <a:lnTo>
                      <a:pt x="2034" y="67"/>
                    </a:lnTo>
                    <a:lnTo>
                      <a:pt x="1717" y="134"/>
                    </a:lnTo>
                    <a:lnTo>
                      <a:pt x="1400" y="217"/>
                    </a:lnTo>
                    <a:lnTo>
                      <a:pt x="1100" y="301"/>
                    </a:lnTo>
                    <a:lnTo>
                      <a:pt x="817" y="401"/>
                    </a:lnTo>
                    <a:lnTo>
                      <a:pt x="550" y="501"/>
                    </a:lnTo>
                    <a:lnTo>
                      <a:pt x="350" y="601"/>
                    </a:lnTo>
                    <a:lnTo>
                      <a:pt x="167" y="717"/>
                    </a:lnTo>
                    <a:lnTo>
                      <a:pt x="117" y="767"/>
                    </a:lnTo>
                    <a:lnTo>
                      <a:pt x="67" y="817"/>
                    </a:lnTo>
                    <a:lnTo>
                      <a:pt x="33" y="867"/>
                    </a:lnTo>
                    <a:lnTo>
                      <a:pt x="17" y="934"/>
                    </a:lnTo>
                    <a:lnTo>
                      <a:pt x="0" y="984"/>
                    </a:lnTo>
                    <a:lnTo>
                      <a:pt x="17" y="1034"/>
                    </a:lnTo>
                    <a:lnTo>
                      <a:pt x="67" y="1167"/>
                    </a:lnTo>
                    <a:lnTo>
                      <a:pt x="150" y="1284"/>
                    </a:lnTo>
                    <a:lnTo>
                      <a:pt x="267" y="1401"/>
                    </a:lnTo>
                    <a:lnTo>
                      <a:pt x="417" y="1534"/>
                    </a:lnTo>
                    <a:lnTo>
                      <a:pt x="584" y="1651"/>
                    </a:lnTo>
                    <a:lnTo>
                      <a:pt x="767" y="1768"/>
                    </a:lnTo>
                    <a:lnTo>
                      <a:pt x="967" y="1868"/>
                    </a:lnTo>
                    <a:lnTo>
                      <a:pt x="1167" y="1968"/>
                    </a:lnTo>
                    <a:lnTo>
                      <a:pt x="1367" y="2051"/>
                    </a:lnTo>
                    <a:lnTo>
                      <a:pt x="1567" y="2134"/>
                    </a:lnTo>
                    <a:lnTo>
                      <a:pt x="1751" y="2184"/>
                    </a:lnTo>
                    <a:lnTo>
                      <a:pt x="1917" y="2218"/>
                    </a:lnTo>
                    <a:lnTo>
                      <a:pt x="2184" y="2218"/>
                    </a:lnTo>
                    <a:lnTo>
                      <a:pt x="2301" y="2184"/>
                    </a:lnTo>
                    <a:lnTo>
                      <a:pt x="2417" y="2118"/>
                    </a:lnTo>
                    <a:lnTo>
                      <a:pt x="2701" y="1968"/>
                    </a:lnTo>
                    <a:lnTo>
                      <a:pt x="2984" y="1768"/>
                    </a:lnTo>
                    <a:lnTo>
                      <a:pt x="3134" y="1634"/>
                    </a:lnTo>
                    <a:lnTo>
                      <a:pt x="3268" y="1518"/>
                    </a:lnTo>
                    <a:lnTo>
                      <a:pt x="3401" y="1368"/>
                    </a:lnTo>
                    <a:lnTo>
                      <a:pt x="3518" y="1234"/>
                    </a:lnTo>
                    <a:lnTo>
                      <a:pt x="3618" y="1084"/>
                    </a:lnTo>
                    <a:lnTo>
                      <a:pt x="3701" y="934"/>
                    </a:lnTo>
                    <a:lnTo>
                      <a:pt x="3768" y="784"/>
                    </a:lnTo>
                    <a:lnTo>
                      <a:pt x="3801" y="634"/>
                    </a:lnTo>
                    <a:lnTo>
                      <a:pt x="3818" y="484"/>
                    </a:lnTo>
                    <a:lnTo>
                      <a:pt x="3801" y="334"/>
                    </a:lnTo>
                    <a:lnTo>
                      <a:pt x="3785" y="267"/>
                    </a:lnTo>
                    <a:lnTo>
                      <a:pt x="3735" y="217"/>
                    </a:lnTo>
                    <a:lnTo>
                      <a:pt x="3685" y="167"/>
                    </a:lnTo>
                    <a:lnTo>
                      <a:pt x="3618" y="117"/>
                    </a:lnTo>
                    <a:lnTo>
                      <a:pt x="3534" y="84"/>
                    </a:lnTo>
                    <a:lnTo>
                      <a:pt x="3434" y="50"/>
                    </a:lnTo>
                    <a:lnTo>
                      <a:pt x="3218" y="17"/>
                    </a:lnTo>
                    <a:lnTo>
                      <a:pt x="295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3"/>
              <p:cNvSpPr/>
              <p:nvPr/>
            </p:nvSpPr>
            <p:spPr>
              <a:xfrm>
                <a:off x="5647300" y="4273450"/>
                <a:ext cx="265950" cy="265525"/>
              </a:xfrm>
              <a:custGeom>
                <a:rect b="b" l="l" r="r" t="t"/>
                <a:pathLst>
                  <a:path extrusionOk="0" h="10621" w="10638">
                    <a:moveTo>
                      <a:pt x="5052" y="0"/>
                    </a:moveTo>
                    <a:lnTo>
                      <a:pt x="4769" y="17"/>
                    </a:lnTo>
                    <a:lnTo>
                      <a:pt x="4502" y="50"/>
                    </a:lnTo>
                    <a:lnTo>
                      <a:pt x="4252" y="100"/>
                    </a:lnTo>
                    <a:lnTo>
                      <a:pt x="3985" y="167"/>
                    </a:lnTo>
                    <a:lnTo>
                      <a:pt x="3735" y="234"/>
                    </a:lnTo>
                    <a:lnTo>
                      <a:pt x="3485" y="317"/>
                    </a:lnTo>
                    <a:lnTo>
                      <a:pt x="3251" y="417"/>
                    </a:lnTo>
                    <a:lnTo>
                      <a:pt x="3018" y="517"/>
                    </a:lnTo>
                    <a:lnTo>
                      <a:pt x="2785" y="634"/>
                    </a:lnTo>
                    <a:lnTo>
                      <a:pt x="2568" y="767"/>
                    </a:lnTo>
                    <a:lnTo>
                      <a:pt x="2351" y="901"/>
                    </a:lnTo>
                    <a:lnTo>
                      <a:pt x="2134" y="1051"/>
                    </a:lnTo>
                    <a:lnTo>
                      <a:pt x="1934" y="1201"/>
                    </a:lnTo>
                    <a:lnTo>
                      <a:pt x="1751" y="1367"/>
                    </a:lnTo>
                    <a:lnTo>
                      <a:pt x="1568" y="1551"/>
                    </a:lnTo>
                    <a:lnTo>
                      <a:pt x="1384" y="1734"/>
                    </a:lnTo>
                    <a:lnTo>
                      <a:pt x="1217" y="1934"/>
                    </a:lnTo>
                    <a:lnTo>
                      <a:pt x="1067" y="2134"/>
                    </a:lnTo>
                    <a:lnTo>
                      <a:pt x="917" y="2334"/>
                    </a:lnTo>
                    <a:lnTo>
                      <a:pt x="767" y="2551"/>
                    </a:lnTo>
                    <a:lnTo>
                      <a:pt x="651" y="2768"/>
                    </a:lnTo>
                    <a:lnTo>
                      <a:pt x="534" y="3001"/>
                    </a:lnTo>
                    <a:lnTo>
                      <a:pt x="417" y="3235"/>
                    </a:lnTo>
                    <a:lnTo>
                      <a:pt x="334" y="3485"/>
                    </a:lnTo>
                    <a:lnTo>
                      <a:pt x="250" y="3735"/>
                    </a:lnTo>
                    <a:lnTo>
                      <a:pt x="167" y="3985"/>
                    </a:lnTo>
                    <a:lnTo>
                      <a:pt x="117" y="4235"/>
                    </a:lnTo>
                    <a:lnTo>
                      <a:pt x="67" y="4502"/>
                    </a:lnTo>
                    <a:lnTo>
                      <a:pt x="34" y="4768"/>
                    </a:lnTo>
                    <a:lnTo>
                      <a:pt x="17" y="5035"/>
                    </a:lnTo>
                    <a:lnTo>
                      <a:pt x="0" y="5302"/>
                    </a:lnTo>
                    <a:lnTo>
                      <a:pt x="17" y="5585"/>
                    </a:lnTo>
                    <a:lnTo>
                      <a:pt x="34" y="5852"/>
                    </a:lnTo>
                    <a:lnTo>
                      <a:pt x="67" y="6119"/>
                    </a:lnTo>
                    <a:lnTo>
                      <a:pt x="117" y="6386"/>
                    </a:lnTo>
                    <a:lnTo>
                      <a:pt x="167" y="6636"/>
                    </a:lnTo>
                    <a:lnTo>
                      <a:pt x="250" y="6886"/>
                    </a:lnTo>
                    <a:lnTo>
                      <a:pt x="334" y="7136"/>
                    </a:lnTo>
                    <a:lnTo>
                      <a:pt x="417" y="7369"/>
                    </a:lnTo>
                    <a:lnTo>
                      <a:pt x="534" y="7619"/>
                    </a:lnTo>
                    <a:lnTo>
                      <a:pt x="651" y="7836"/>
                    </a:lnTo>
                    <a:lnTo>
                      <a:pt x="767" y="8069"/>
                    </a:lnTo>
                    <a:lnTo>
                      <a:pt x="917" y="8286"/>
                    </a:lnTo>
                    <a:lnTo>
                      <a:pt x="1067" y="8486"/>
                    </a:lnTo>
                    <a:lnTo>
                      <a:pt x="1217" y="8686"/>
                    </a:lnTo>
                    <a:lnTo>
                      <a:pt x="1384" y="8886"/>
                    </a:lnTo>
                    <a:lnTo>
                      <a:pt x="1568" y="9070"/>
                    </a:lnTo>
                    <a:lnTo>
                      <a:pt x="1751" y="9237"/>
                    </a:lnTo>
                    <a:lnTo>
                      <a:pt x="1934" y="9403"/>
                    </a:lnTo>
                    <a:lnTo>
                      <a:pt x="2134" y="9570"/>
                    </a:lnTo>
                    <a:lnTo>
                      <a:pt x="2351" y="9720"/>
                    </a:lnTo>
                    <a:lnTo>
                      <a:pt x="2568" y="9853"/>
                    </a:lnTo>
                    <a:lnTo>
                      <a:pt x="2785" y="9987"/>
                    </a:lnTo>
                    <a:lnTo>
                      <a:pt x="3018" y="10103"/>
                    </a:lnTo>
                    <a:lnTo>
                      <a:pt x="3251" y="10204"/>
                    </a:lnTo>
                    <a:lnTo>
                      <a:pt x="3485" y="10304"/>
                    </a:lnTo>
                    <a:lnTo>
                      <a:pt x="3735" y="10387"/>
                    </a:lnTo>
                    <a:lnTo>
                      <a:pt x="3985" y="10454"/>
                    </a:lnTo>
                    <a:lnTo>
                      <a:pt x="4252" y="10520"/>
                    </a:lnTo>
                    <a:lnTo>
                      <a:pt x="4502" y="10554"/>
                    </a:lnTo>
                    <a:lnTo>
                      <a:pt x="4769" y="10587"/>
                    </a:lnTo>
                    <a:lnTo>
                      <a:pt x="5052" y="10620"/>
                    </a:lnTo>
                    <a:lnTo>
                      <a:pt x="5585" y="10620"/>
                    </a:lnTo>
                    <a:lnTo>
                      <a:pt x="5869" y="10587"/>
                    </a:lnTo>
                    <a:lnTo>
                      <a:pt x="6136" y="10554"/>
                    </a:lnTo>
                    <a:lnTo>
                      <a:pt x="6386" y="10520"/>
                    </a:lnTo>
                    <a:lnTo>
                      <a:pt x="6652" y="10454"/>
                    </a:lnTo>
                    <a:lnTo>
                      <a:pt x="6903" y="10387"/>
                    </a:lnTo>
                    <a:lnTo>
                      <a:pt x="7153" y="10304"/>
                    </a:lnTo>
                    <a:lnTo>
                      <a:pt x="7386" y="10204"/>
                    </a:lnTo>
                    <a:lnTo>
                      <a:pt x="7619" y="10103"/>
                    </a:lnTo>
                    <a:lnTo>
                      <a:pt x="7853" y="9987"/>
                    </a:lnTo>
                    <a:lnTo>
                      <a:pt x="8070" y="9853"/>
                    </a:lnTo>
                    <a:lnTo>
                      <a:pt x="8286" y="9720"/>
                    </a:lnTo>
                    <a:lnTo>
                      <a:pt x="8503" y="9570"/>
                    </a:lnTo>
                    <a:lnTo>
                      <a:pt x="8703" y="9403"/>
                    </a:lnTo>
                    <a:lnTo>
                      <a:pt x="8886" y="9237"/>
                    </a:lnTo>
                    <a:lnTo>
                      <a:pt x="9070" y="9070"/>
                    </a:lnTo>
                    <a:lnTo>
                      <a:pt x="9253" y="8886"/>
                    </a:lnTo>
                    <a:lnTo>
                      <a:pt x="9420" y="8686"/>
                    </a:lnTo>
                    <a:lnTo>
                      <a:pt x="9570" y="8486"/>
                    </a:lnTo>
                    <a:lnTo>
                      <a:pt x="9720" y="8286"/>
                    </a:lnTo>
                    <a:lnTo>
                      <a:pt x="9870" y="8069"/>
                    </a:lnTo>
                    <a:lnTo>
                      <a:pt x="9987" y="7836"/>
                    </a:lnTo>
                    <a:lnTo>
                      <a:pt x="10104" y="7619"/>
                    </a:lnTo>
                    <a:lnTo>
                      <a:pt x="10220" y="7369"/>
                    </a:lnTo>
                    <a:lnTo>
                      <a:pt x="10304" y="7136"/>
                    </a:lnTo>
                    <a:lnTo>
                      <a:pt x="10387" y="6886"/>
                    </a:lnTo>
                    <a:lnTo>
                      <a:pt x="10470" y="6636"/>
                    </a:lnTo>
                    <a:lnTo>
                      <a:pt x="10520" y="6386"/>
                    </a:lnTo>
                    <a:lnTo>
                      <a:pt x="10570" y="6119"/>
                    </a:lnTo>
                    <a:lnTo>
                      <a:pt x="10604" y="5852"/>
                    </a:lnTo>
                    <a:lnTo>
                      <a:pt x="10620" y="5585"/>
                    </a:lnTo>
                    <a:lnTo>
                      <a:pt x="10637" y="5302"/>
                    </a:lnTo>
                    <a:lnTo>
                      <a:pt x="10620" y="5035"/>
                    </a:lnTo>
                    <a:lnTo>
                      <a:pt x="10604" y="4768"/>
                    </a:lnTo>
                    <a:lnTo>
                      <a:pt x="10570" y="4502"/>
                    </a:lnTo>
                    <a:lnTo>
                      <a:pt x="10520" y="4235"/>
                    </a:lnTo>
                    <a:lnTo>
                      <a:pt x="10470" y="3985"/>
                    </a:lnTo>
                    <a:lnTo>
                      <a:pt x="10387" y="3735"/>
                    </a:lnTo>
                    <a:lnTo>
                      <a:pt x="10304" y="3485"/>
                    </a:lnTo>
                    <a:lnTo>
                      <a:pt x="10220" y="3235"/>
                    </a:lnTo>
                    <a:lnTo>
                      <a:pt x="10104" y="3001"/>
                    </a:lnTo>
                    <a:lnTo>
                      <a:pt x="9987" y="2768"/>
                    </a:lnTo>
                    <a:lnTo>
                      <a:pt x="9870" y="2551"/>
                    </a:lnTo>
                    <a:lnTo>
                      <a:pt x="9720" y="2334"/>
                    </a:lnTo>
                    <a:lnTo>
                      <a:pt x="9570" y="2134"/>
                    </a:lnTo>
                    <a:lnTo>
                      <a:pt x="9420" y="1934"/>
                    </a:lnTo>
                    <a:lnTo>
                      <a:pt x="9253" y="1734"/>
                    </a:lnTo>
                    <a:lnTo>
                      <a:pt x="9070" y="1551"/>
                    </a:lnTo>
                    <a:lnTo>
                      <a:pt x="8886" y="1367"/>
                    </a:lnTo>
                    <a:lnTo>
                      <a:pt x="8703" y="1201"/>
                    </a:lnTo>
                    <a:lnTo>
                      <a:pt x="8503" y="1051"/>
                    </a:lnTo>
                    <a:lnTo>
                      <a:pt x="8286" y="901"/>
                    </a:lnTo>
                    <a:lnTo>
                      <a:pt x="8070" y="767"/>
                    </a:lnTo>
                    <a:lnTo>
                      <a:pt x="7853" y="634"/>
                    </a:lnTo>
                    <a:lnTo>
                      <a:pt x="7619" y="517"/>
                    </a:lnTo>
                    <a:lnTo>
                      <a:pt x="7386" y="417"/>
                    </a:lnTo>
                    <a:lnTo>
                      <a:pt x="7153" y="317"/>
                    </a:lnTo>
                    <a:lnTo>
                      <a:pt x="6903" y="234"/>
                    </a:lnTo>
                    <a:lnTo>
                      <a:pt x="6652" y="167"/>
                    </a:lnTo>
                    <a:lnTo>
                      <a:pt x="6386" y="100"/>
                    </a:lnTo>
                    <a:lnTo>
                      <a:pt x="6136" y="50"/>
                    </a:lnTo>
                    <a:lnTo>
                      <a:pt x="5869" y="17"/>
                    </a:lnTo>
                    <a:lnTo>
                      <a:pt x="558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3"/>
              <p:cNvSpPr/>
              <p:nvPr/>
            </p:nvSpPr>
            <p:spPr>
              <a:xfrm>
                <a:off x="6260825" y="4119225"/>
                <a:ext cx="265950" cy="265525"/>
              </a:xfrm>
              <a:custGeom>
                <a:rect b="b" l="l" r="r" t="t"/>
                <a:pathLst>
                  <a:path extrusionOk="0" h="10621" w="10638">
                    <a:moveTo>
                      <a:pt x="5052" y="1"/>
                    </a:moveTo>
                    <a:lnTo>
                      <a:pt x="4785" y="34"/>
                    </a:lnTo>
                    <a:lnTo>
                      <a:pt x="4519" y="67"/>
                    </a:lnTo>
                    <a:lnTo>
                      <a:pt x="4252" y="101"/>
                    </a:lnTo>
                    <a:lnTo>
                      <a:pt x="3985" y="167"/>
                    </a:lnTo>
                    <a:lnTo>
                      <a:pt x="3735" y="234"/>
                    </a:lnTo>
                    <a:lnTo>
                      <a:pt x="3502" y="317"/>
                    </a:lnTo>
                    <a:lnTo>
                      <a:pt x="3251" y="417"/>
                    </a:lnTo>
                    <a:lnTo>
                      <a:pt x="3018" y="517"/>
                    </a:lnTo>
                    <a:lnTo>
                      <a:pt x="2785" y="634"/>
                    </a:lnTo>
                    <a:lnTo>
                      <a:pt x="2568" y="768"/>
                    </a:lnTo>
                    <a:lnTo>
                      <a:pt x="2351" y="901"/>
                    </a:lnTo>
                    <a:lnTo>
                      <a:pt x="2134" y="1051"/>
                    </a:lnTo>
                    <a:lnTo>
                      <a:pt x="1934" y="1218"/>
                    </a:lnTo>
                    <a:lnTo>
                      <a:pt x="1751" y="1384"/>
                    </a:lnTo>
                    <a:lnTo>
                      <a:pt x="1568" y="1551"/>
                    </a:lnTo>
                    <a:lnTo>
                      <a:pt x="1384" y="1735"/>
                    </a:lnTo>
                    <a:lnTo>
                      <a:pt x="1217" y="1935"/>
                    </a:lnTo>
                    <a:lnTo>
                      <a:pt x="1067" y="2135"/>
                    </a:lnTo>
                    <a:lnTo>
                      <a:pt x="917" y="2335"/>
                    </a:lnTo>
                    <a:lnTo>
                      <a:pt x="784" y="2551"/>
                    </a:lnTo>
                    <a:lnTo>
                      <a:pt x="651" y="2785"/>
                    </a:lnTo>
                    <a:lnTo>
                      <a:pt x="534" y="3002"/>
                    </a:lnTo>
                    <a:lnTo>
                      <a:pt x="417" y="3252"/>
                    </a:lnTo>
                    <a:lnTo>
                      <a:pt x="334" y="3485"/>
                    </a:lnTo>
                    <a:lnTo>
                      <a:pt x="250" y="3735"/>
                    </a:lnTo>
                    <a:lnTo>
                      <a:pt x="167" y="3985"/>
                    </a:lnTo>
                    <a:lnTo>
                      <a:pt x="117" y="4235"/>
                    </a:lnTo>
                    <a:lnTo>
                      <a:pt x="67" y="4502"/>
                    </a:lnTo>
                    <a:lnTo>
                      <a:pt x="34" y="4769"/>
                    </a:lnTo>
                    <a:lnTo>
                      <a:pt x="17" y="5036"/>
                    </a:lnTo>
                    <a:lnTo>
                      <a:pt x="0" y="5319"/>
                    </a:lnTo>
                    <a:lnTo>
                      <a:pt x="17" y="5586"/>
                    </a:lnTo>
                    <a:lnTo>
                      <a:pt x="34" y="5852"/>
                    </a:lnTo>
                    <a:lnTo>
                      <a:pt x="67" y="6119"/>
                    </a:lnTo>
                    <a:lnTo>
                      <a:pt x="117" y="6386"/>
                    </a:lnTo>
                    <a:lnTo>
                      <a:pt x="167" y="6636"/>
                    </a:lnTo>
                    <a:lnTo>
                      <a:pt x="250" y="6886"/>
                    </a:lnTo>
                    <a:lnTo>
                      <a:pt x="334" y="7136"/>
                    </a:lnTo>
                    <a:lnTo>
                      <a:pt x="417" y="7386"/>
                    </a:lnTo>
                    <a:lnTo>
                      <a:pt x="534" y="7620"/>
                    </a:lnTo>
                    <a:lnTo>
                      <a:pt x="651" y="7853"/>
                    </a:lnTo>
                    <a:lnTo>
                      <a:pt x="784" y="8070"/>
                    </a:lnTo>
                    <a:lnTo>
                      <a:pt x="917" y="8287"/>
                    </a:lnTo>
                    <a:lnTo>
                      <a:pt x="1067" y="8487"/>
                    </a:lnTo>
                    <a:lnTo>
                      <a:pt x="1217" y="8687"/>
                    </a:lnTo>
                    <a:lnTo>
                      <a:pt x="1384" y="8887"/>
                    </a:lnTo>
                    <a:lnTo>
                      <a:pt x="1568" y="9070"/>
                    </a:lnTo>
                    <a:lnTo>
                      <a:pt x="1751" y="9254"/>
                    </a:lnTo>
                    <a:lnTo>
                      <a:pt x="1934" y="9420"/>
                    </a:lnTo>
                    <a:lnTo>
                      <a:pt x="2134" y="9570"/>
                    </a:lnTo>
                    <a:lnTo>
                      <a:pt x="2351" y="9720"/>
                    </a:lnTo>
                    <a:lnTo>
                      <a:pt x="2568" y="9854"/>
                    </a:lnTo>
                    <a:lnTo>
                      <a:pt x="2785" y="9987"/>
                    </a:lnTo>
                    <a:lnTo>
                      <a:pt x="3018" y="10104"/>
                    </a:lnTo>
                    <a:lnTo>
                      <a:pt x="3251" y="10204"/>
                    </a:lnTo>
                    <a:lnTo>
                      <a:pt x="3502" y="10304"/>
                    </a:lnTo>
                    <a:lnTo>
                      <a:pt x="3735" y="10387"/>
                    </a:lnTo>
                    <a:lnTo>
                      <a:pt x="3985" y="10454"/>
                    </a:lnTo>
                    <a:lnTo>
                      <a:pt x="4252" y="10521"/>
                    </a:lnTo>
                    <a:lnTo>
                      <a:pt x="4519" y="10571"/>
                    </a:lnTo>
                    <a:lnTo>
                      <a:pt x="4785" y="10604"/>
                    </a:lnTo>
                    <a:lnTo>
                      <a:pt x="5052" y="10621"/>
                    </a:lnTo>
                    <a:lnTo>
                      <a:pt x="5602" y="10621"/>
                    </a:lnTo>
                    <a:lnTo>
                      <a:pt x="5869" y="10604"/>
                    </a:lnTo>
                    <a:lnTo>
                      <a:pt x="6136" y="10571"/>
                    </a:lnTo>
                    <a:lnTo>
                      <a:pt x="6386" y="10521"/>
                    </a:lnTo>
                    <a:lnTo>
                      <a:pt x="6653" y="10454"/>
                    </a:lnTo>
                    <a:lnTo>
                      <a:pt x="6903" y="10387"/>
                    </a:lnTo>
                    <a:lnTo>
                      <a:pt x="7153" y="10304"/>
                    </a:lnTo>
                    <a:lnTo>
                      <a:pt x="7386" y="10204"/>
                    </a:lnTo>
                    <a:lnTo>
                      <a:pt x="7619" y="10104"/>
                    </a:lnTo>
                    <a:lnTo>
                      <a:pt x="7853" y="9987"/>
                    </a:lnTo>
                    <a:lnTo>
                      <a:pt x="8070" y="9854"/>
                    </a:lnTo>
                    <a:lnTo>
                      <a:pt x="8286" y="9720"/>
                    </a:lnTo>
                    <a:lnTo>
                      <a:pt x="8503" y="9570"/>
                    </a:lnTo>
                    <a:lnTo>
                      <a:pt x="8703" y="9420"/>
                    </a:lnTo>
                    <a:lnTo>
                      <a:pt x="8887" y="9254"/>
                    </a:lnTo>
                    <a:lnTo>
                      <a:pt x="9087" y="9070"/>
                    </a:lnTo>
                    <a:lnTo>
                      <a:pt x="9253" y="8887"/>
                    </a:lnTo>
                    <a:lnTo>
                      <a:pt x="9420" y="8687"/>
                    </a:lnTo>
                    <a:lnTo>
                      <a:pt x="9587" y="8487"/>
                    </a:lnTo>
                    <a:lnTo>
                      <a:pt x="9720" y="8287"/>
                    </a:lnTo>
                    <a:lnTo>
                      <a:pt x="9870" y="8070"/>
                    </a:lnTo>
                    <a:lnTo>
                      <a:pt x="9987" y="7853"/>
                    </a:lnTo>
                    <a:lnTo>
                      <a:pt x="10104" y="7620"/>
                    </a:lnTo>
                    <a:lnTo>
                      <a:pt x="10220" y="7386"/>
                    </a:lnTo>
                    <a:lnTo>
                      <a:pt x="10320" y="7136"/>
                    </a:lnTo>
                    <a:lnTo>
                      <a:pt x="10404" y="6886"/>
                    </a:lnTo>
                    <a:lnTo>
                      <a:pt x="10470" y="6636"/>
                    </a:lnTo>
                    <a:lnTo>
                      <a:pt x="10520" y="6386"/>
                    </a:lnTo>
                    <a:lnTo>
                      <a:pt x="10570" y="6119"/>
                    </a:lnTo>
                    <a:lnTo>
                      <a:pt x="10604" y="5852"/>
                    </a:lnTo>
                    <a:lnTo>
                      <a:pt x="10620" y="5586"/>
                    </a:lnTo>
                    <a:lnTo>
                      <a:pt x="10637" y="5319"/>
                    </a:lnTo>
                    <a:lnTo>
                      <a:pt x="10620" y="5036"/>
                    </a:lnTo>
                    <a:lnTo>
                      <a:pt x="10604" y="4769"/>
                    </a:lnTo>
                    <a:lnTo>
                      <a:pt x="10570" y="4502"/>
                    </a:lnTo>
                    <a:lnTo>
                      <a:pt x="10520" y="4235"/>
                    </a:lnTo>
                    <a:lnTo>
                      <a:pt x="10470" y="3985"/>
                    </a:lnTo>
                    <a:lnTo>
                      <a:pt x="10404" y="3735"/>
                    </a:lnTo>
                    <a:lnTo>
                      <a:pt x="10320" y="3485"/>
                    </a:lnTo>
                    <a:lnTo>
                      <a:pt x="10220" y="3252"/>
                    </a:lnTo>
                    <a:lnTo>
                      <a:pt x="10104" y="3002"/>
                    </a:lnTo>
                    <a:lnTo>
                      <a:pt x="9987" y="2785"/>
                    </a:lnTo>
                    <a:lnTo>
                      <a:pt x="9870" y="2551"/>
                    </a:lnTo>
                    <a:lnTo>
                      <a:pt x="9720" y="2335"/>
                    </a:lnTo>
                    <a:lnTo>
                      <a:pt x="9587" y="2135"/>
                    </a:lnTo>
                    <a:lnTo>
                      <a:pt x="9420" y="1935"/>
                    </a:lnTo>
                    <a:lnTo>
                      <a:pt x="9253" y="1735"/>
                    </a:lnTo>
                    <a:lnTo>
                      <a:pt x="9087" y="1551"/>
                    </a:lnTo>
                    <a:lnTo>
                      <a:pt x="8887" y="1384"/>
                    </a:lnTo>
                    <a:lnTo>
                      <a:pt x="8703" y="1218"/>
                    </a:lnTo>
                    <a:lnTo>
                      <a:pt x="8503" y="1051"/>
                    </a:lnTo>
                    <a:lnTo>
                      <a:pt x="8286" y="901"/>
                    </a:lnTo>
                    <a:lnTo>
                      <a:pt x="8070" y="768"/>
                    </a:lnTo>
                    <a:lnTo>
                      <a:pt x="7853" y="634"/>
                    </a:lnTo>
                    <a:lnTo>
                      <a:pt x="7619" y="517"/>
                    </a:lnTo>
                    <a:lnTo>
                      <a:pt x="7386" y="417"/>
                    </a:lnTo>
                    <a:lnTo>
                      <a:pt x="7153" y="317"/>
                    </a:lnTo>
                    <a:lnTo>
                      <a:pt x="6903" y="234"/>
                    </a:lnTo>
                    <a:lnTo>
                      <a:pt x="6653" y="167"/>
                    </a:lnTo>
                    <a:lnTo>
                      <a:pt x="6386" y="101"/>
                    </a:lnTo>
                    <a:lnTo>
                      <a:pt x="6136" y="67"/>
                    </a:lnTo>
                    <a:lnTo>
                      <a:pt x="5869" y="34"/>
                    </a:lnTo>
                    <a:lnTo>
                      <a:pt x="560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3"/>
              <p:cNvSpPr/>
              <p:nvPr/>
            </p:nvSpPr>
            <p:spPr>
              <a:xfrm>
                <a:off x="5392625" y="4360150"/>
                <a:ext cx="355150" cy="228000"/>
              </a:xfrm>
              <a:custGeom>
                <a:rect b="b" l="l" r="r" t="t"/>
                <a:pathLst>
                  <a:path extrusionOk="0" h="9120" w="14206">
                    <a:moveTo>
                      <a:pt x="14039" y="0"/>
                    </a:moveTo>
                    <a:lnTo>
                      <a:pt x="13538" y="133"/>
                    </a:lnTo>
                    <a:lnTo>
                      <a:pt x="13022" y="283"/>
                    </a:lnTo>
                    <a:lnTo>
                      <a:pt x="12521" y="434"/>
                    </a:lnTo>
                    <a:lnTo>
                      <a:pt x="12021" y="600"/>
                    </a:lnTo>
                    <a:lnTo>
                      <a:pt x="11521" y="767"/>
                    </a:lnTo>
                    <a:lnTo>
                      <a:pt x="11038" y="967"/>
                    </a:lnTo>
                    <a:lnTo>
                      <a:pt x="10537" y="1150"/>
                    </a:lnTo>
                    <a:lnTo>
                      <a:pt x="10054" y="1367"/>
                    </a:lnTo>
                    <a:lnTo>
                      <a:pt x="9570" y="1584"/>
                    </a:lnTo>
                    <a:lnTo>
                      <a:pt x="9104" y="1801"/>
                    </a:lnTo>
                    <a:lnTo>
                      <a:pt x="8620" y="2034"/>
                    </a:lnTo>
                    <a:lnTo>
                      <a:pt x="8153" y="2284"/>
                    </a:lnTo>
                    <a:lnTo>
                      <a:pt x="7236" y="2801"/>
                    </a:lnTo>
                    <a:lnTo>
                      <a:pt x="6336" y="3351"/>
                    </a:lnTo>
                    <a:lnTo>
                      <a:pt x="5453" y="3935"/>
                    </a:lnTo>
                    <a:lnTo>
                      <a:pt x="4602" y="4551"/>
                    </a:lnTo>
                    <a:lnTo>
                      <a:pt x="4169" y="4868"/>
                    </a:lnTo>
                    <a:lnTo>
                      <a:pt x="3769" y="5202"/>
                    </a:lnTo>
                    <a:lnTo>
                      <a:pt x="3352" y="5535"/>
                    </a:lnTo>
                    <a:lnTo>
                      <a:pt x="2952" y="5885"/>
                    </a:lnTo>
                    <a:lnTo>
                      <a:pt x="2568" y="6235"/>
                    </a:lnTo>
                    <a:lnTo>
                      <a:pt x="2185" y="6585"/>
                    </a:lnTo>
                    <a:lnTo>
                      <a:pt x="1801" y="6952"/>
                    </a:lnTo>
                    <a:lnTo>
                      <a:pt x="1435" y="7336"/>
                    </a:lnTo>
                    <a:lnTo>
                      <a:pt x="1068" y="7719"/>
                    </a:lnTo>
                    <a:lnTo>
                      <a:pt x="718" y="8103"/>
                    </a:lnTo>
                    <a:lnTo>
                      <a:pt x="368" y="8503"/>
                    </a:lnTo>
                    <a:lnTo>
                      <a:pt x="34" y="8903"/>
                    </a:lnTo>
                    <a:lnTo>
                      <a:pt x="1" y="8953"/>
                    </a:lnTo>
                    <a:lnTo>
                      <a:pt x="1" y="9003"/>
                    </a:lnTo>
                    <a:lnTo>
                      <a:pt x="17" y="9036"/>
                    </a:lnTo>
                    <a:lnTo>
                      <a:pt x="34" y="9086"/>
                    </a:lnTo>
                    <a:lnTo>
                      <a:pt x="84" y="9103"/>
                    </a:lnTo>
                    <a:lnTo>
                      <a:pt x="134" y="9120"/>
                    </a:lnTo>
                    <a:lnTo>
                      <a:pt x="184" y="9103"/>
                    </a:lnTo>
                    <a:lnTo>
                      <a:pt x="218" y="9070"/>
                    </a:lnTo>
                    <a:lnTo>
                      <a:pt x="951" y="8336"/>
                    </a:lnTo>
                    <a:lnTo>
                      <a:pt x="1701" y="7602"/>
                    </a:lnTo>
                    <a:lnTo>
                      <a:pt x="2468" y="6902"/>
                    </a:lnTo>
                    <a:lnTo>
                      <a:pt x="3252" y="6235"/>
                    </a:lnTo>
                    <a:lnTo>
                      <a:pt x="4069" y="5585"/>
                    </a:lnTo>
                    <a:lnTo>
                      <a:pt x="4902" y="4952"/>
                    </a:lnTo>
                    <a:lnTo>
                      <a:pt x="5753" y="4351"/>
                    </a:lnTo>
                    <a:lnTo>
                      <a:pt x="6186" y="4068"/>
                    </a:lnTo>
                    <a:lnTo>
                      <a:pt x="6620" y="3785"/>
                    </a:lnTo>
                    <a:lnTo>
                      <a:pt x="7503" y="3251"/>
                    </a:lnTo>
                    <a:lnTo>
                      <a:pt x="8403" y="2734"/>
                    </a:lnTo>
                    <a:lnTo>
                      <a:pt x="9320" y="2251"/>
                    </a:lnTo>
                    <a:lnTo>
                      <a:pt x="10254" y="1784"/>
                    </a:lnTo>
                    <a:lnTo>
                      <a:pt x="11204" y="1367"/>
                    </a:lnTo>
                    <a:lnTo>
                      <a:pt x="12155" y="967"/>
                    </a:lnTo>
                    <a:lnTo>
                      <a:pt x="13138" y="584"/>
                    </a:lnTo>
                    <a:lnTo>
                      <a:pt x="14122" y="250"/>
                    </a:lnTo>
                    <a:lnTo>
                      <a:pt x="14155" y="217"/>
                    </a:lnTo>
                    <a:lnTo>
                      <a:pt x="14189" y="183"/>
                    </a:lnTo>
                    <a:lnTo>
                      <a:pt x="14205" y="133"/>
                    </a:lnTo>
                    <a:lnTo>
                      <a:pt x="14205" y="100"/>
                    </a:lnTo>
                    <a:lnTo>
                      <a:pt x="14172" y="50"/>
                    </a:lnTo>
                    <a:lnTo>
                      <a:pt x="14139" y="17"/>
                    </a:lnTo>
                    <a:lnTo>
                      <a:pt x="140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3"/>
              <p:cNvSpPr/>
              <p:nvPr/>
            </p:nvSpPr>
            <p:spPr>
              <a:xfrm>
                <a:off x="5450575" y="4417250"/>
                <a:ext cx="320950" cy="307600"/>
              </a:xfrm>
              <a:custGeom>
                <a:rect b="b" l="l" r="r" t="t"/>
                <a:pathLst>
                  <a:path extrusionOk="0" h="12304" w="12838">
                    <a:moveTo>
                      <a:pt x="12638" y="0"/>
                    </a:moveTo>
                    <a:lnTo>
                      <a:pt x="12171" y="284"/>
                    </a:lnTo>
                    <a:lnTo>
                      <a:pt x="11704" y="567"/>
                    </a:lnTo>
                    <a:lnTo>
                      <a:pt x="11237" y="867"/>
                    </a:lnTo>
                    <a:lnTo>
                      <a:pt x="10770" y="1167"/>
                    </a:lnTo>
                    <a:lnTo>
                      <a:pt x="10320" y="1484"/>
                    </a:lnTo>
                    <a:lnTo>
                      <a:pt x="9870" y="1817"/>
                    </a:lnTo>
                    <a:lnTo>
                      <a:pt x="9437" y="2134"/>
                    </a:lnTo>
                    <a:lnTo>
                      <a:pt x="9003" y="2484"/>
                    </a:lnTo>
                    <a:lnTo>
                      <a:pt x="8153" y="3184"/>
                    </a:lnTo>
                    <a:lnTo>
                      <a:pt x="7336" y="3918"/>
                    </a:lnTo>
                    <a:lnTo>
                      <a:pt x="6536" y="4668"/>
                    </a:lnTo>
                    <a:lnTo>
                      <a:pt x="5752" y="5435"/>
                    </a:lnTo>
                    <a:lnTo>
                      <a:pt x="4985" y="6235"/>
                    </a:lnTo>
                    <a:lnTo>
                      <a:pt x="4235" y="7036"/>
                    </a:lnTo>
                    <a:lnTo>
                      <a:pt x="3501" y="7853"/>
                    </a:lnTo>
                    <a:lnTo>
                      <a:pt x="2784" y="8686"/>
                    </a:lnTo>
                    <a:lnTo>
                      <a:pt x="2084" y="9536"/>
                    </a:lnTo>
                    <a:lnTo>
                      <a:pt x="1384" y="10387"/>
                    </a:lnTo>
                    <a:lnTo>
                      <a:pt x="34" y="12087"/>
                    </a:lnTo>
                    <a:lnTo>
                      <a:pt x="17" y="12137"/>
                    </a:lnTo>
                    <a:lnTo>
                      <a:pt x="0" y="12187"/>
                    </a:lnTo>
                    <a:lnTo>
                      <a:pt x="17" y="12237"/>
                    </a:lnTo>
                    <a:lnTo>
                      <a:pt x="50" y="12271"/>
                    </a:lnTo>
                    <a:lnTo>
                      <a:pt x="84" y="12287"/>
                    </a:lnTo>
                    <a:lnTo>
                      <a:pt x="134" y="12304"/>
                    </a:lnTo>
                    <a:lnTo>
                      <a:pt x="184" y="12287"/>
                    </a:lnTo>
                    <a:lnTo>
                      <a:pt x="234" y="12254"/>
                    </a:lnTo>
                    <a:lnTo>
                      <a:pt x="3135" y="9003"/>
                    </a:lnTo>
                    <a:lnTo>
                      <a:pt x="4618" y="7386"/>
                    </a:lnTo>
                    <a:lnTo>
                      <a:pt x="5369" y="6602"/>
                    </a:lnTo>
                    <a:lnTo>
                      <a:pt x="6119" y="5819"/>
                    </a:lnTo>
                    <a:lnTo>
                      <a:pt x="6902" y="5052"/>
                    </a:lnTo>
                    <a:lnTo>
                      <a:pt x="7686" y="4301"/>
                    </a:lnTo>
                    <a:lnTo>
                      <a:pt x="8486" y="3568"/>
                    </a:lnTo>
                    <a:lnTo>
                      <a:pt x="9303" y="2851"/>
                    </a:lnTo>
                    <a:lnTo>
                      <a:pt x="10137" y="2151"/>
                    </a:lnTo>
                    <a:lnTo>
                      <a:pt x="11004" y="1484"/>
                    </a:lnTo>
                    <a:lnTo>
                      <a:pt x="11871" y="834"/>
                    </a:lnTo>
                    <a:lnTo>
                      <a:pt x="12771" y="217"/>
                    </a:lnTo>
                    <a:lnTo>
                      <a:pt x="12804" y="183"/>
                    </a:lnTo>
                    <a:lnTo>
                      <a:pt x="12821" y="150"/>
                    </a:lnTo>
                    <a:lnTo>
                      <a:pt x="12838" y="100"/>
                    </a:lnTo>
                    <a:lnTo>
                      <a:pt x="12821" y="50"/>
                    </a:lnTo>
                    <a:lnTo>
                      <a:pt x="12788" y="17"/>
                    </a:lnTo>
                    <a:lnTo>
                      <a:pt x="127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3"/>
              <p:cNvSpPr/>
              <p:nvPr/>
            </p:nvSpPr>
            <p:spPr>
              <a:xfrm>
                <a:off x="6357925" y="4136325"/>
                <a:ext cx="448500" cy="41700"/>
              </a:xfrm>
              <a:custGeom>
                <a:rect b="b" l="l" r="r" t="t"/>
                <a:pathLst>
                  <a:path extrusionOk="0" h="1668" w="17940">
                    <a:moveTo>
                      <a:pt x="8937" y="0"/>
                    </a:moveTo>
                    <a:lnTo>
                      <a:pt x="7820" y="50"/>
                    </a:lnTo>
                    <a:lnTo>
                      <a:pt x="6703" y="117"/>
                    </a:lnTo>
                    <a:lnTo>
                      <a:pt x="5586" y="234"/>
                    </a:lnTo>
                    <a:lnTo>
                      <a:pt x="5019" y="317"/>
                    </a:lnTo>
                    <a:lnTo>
                      <a:pt x="4469" y="400"/>
                    </a:lnTo>
                    <a:lnTo>
                      <a:pt x="3902" y="484"/>
                    </a:lnTo>
                    <a:lnTo>
                      <a:pt x="3352" y="584"/>
                    </a:lnTo>
                    <a:lnTo>
                      <a:pt x="2802" y="700"/>
                    </a:lnTo>
                    <a:lnTo>
                      <a:pt x="2252" y="834"/>
                    </a:lnTo>
                    <a:lnTo>
                      <a:pt x="1718" y="967"/>
                    </a:lnTo>
                    <a:lnTo>
                      <a:pt x="1168" y="1101"/>
                    </a:lnTo>
                    <a:lnTo>
                      <a:pt x="635" y="1267"/>
                    </a:lnTo>
                    <a:lnTo>
                      <a:pt x="101" y="1434"/>
                    </a:lnTo>
                    <a:lnTo>
                      <a:pt x="51" y="1451"/>
                    </a:lnTo>
                    <a:lnTo>
                      <a:pt x="18" y="1484"/>
                    </a:lnTo>
                    <a:lnTo>
                      <a:pt x="1" y="1534"/>
                    </a:lnTo>
                    <a:lnTo>
                      <a:pt x="1" y="1584"/>
                    </a:lnTo>
                    <a:lnTo>
                      <a:pt x="34" y="1617"/>
                    </a:lnTo>
                    <a:lnTo>
                      <a:pt x="68" y="1651"/>
                    </a:lnTo>
                    <a:lnTo>
                      <a:pt x="118" y="1667"/>
                    </a:lnTo>
                    <a:lnTo>
                      <a:pt x="168" y="1667"/>
                    </a:lnTo>
                    <a:lnTo>
                      <a:pt x="1251" y="1417"/>
                    </a:lnTo>
                    <a:lnTo>
                      <a:pt x="2335" y="1201"/>
                    </a:lnTo>
                    <a:lnTo>
                      <a:pt x="3435" y="1017"/>
                    </a:lnTo>
                    <a:lnTo>
                      <a:pt x="4536" y="850"/>
                    </a:lnTo>
                    <a:lnTo>
                      <a:pt x="5636" y="734"/>
                    </a:lnTo>
                    <a:lnTo>
                      <a:pt x="6736" y="634"/>
                    </a:lnTo>
                    <a:lnTo>
                      <a:pt x="7853" y="567"/>
                    </a:lnTo>
                    <a:lnTo>
                      <a:pt x="8954" y="534"/>
                    </a:lnTo>
                    <a:lnTo>
                      <a:pt x="10071" y="517"/>
                    </a:lnTo>
                    <a:lnTo>
                      <a:pt x="11171" y="550"/>
                    </a:lnTo>
                    <a:lnTo>
                      <a:pt x="12288" y="617"/>
                    </a:lnTo>
                    <a:lnTo>
                      <a:pt x="13389" y="700"/>
                    </a:lnTo>
                    <a:lnTo>
                      <a:pt x="14489" y="817"/>
                    </a:lnTo>
                    <a:lnTo>
                      <a:pt x="15589" y="967"/>
                    </a:lnTo>
                    <a:lnTo>
                      <a:pt x="16690" y="1151"/>
                    </a:lnTo>
                    <a:lnTo>
                      <a:pt x="17790" y="1351"/>
                    </a:lnTo>
                    <a:lnTo>
                      <a:pt x="17823" y="1351"/>
                    </a:lnTo>
                    <a:lnTo>
                      <a:pt x="17873" y="1334"/>
                    </a:lnTo>
                    <a:lnTo>
                      <a:pt x="17907" y="1317"/>
                    </a:lnTo>
                    <a:lnTo>
                      <a:pt x="17923" y="1267"/>
                    </a:lnTo>
                    <a:lnTo>
                      <a:pt x="17940" y="1217"/>
                    </a:lnTo>
                    <a:lnTo>
                      <a:pt x="17923" y="1167"/>
                    </a:lnTo>
                    <a:lnTo>
                      <a:pt x="17890" y="1134"/>
                    </a:lnTo>
                    <a:lnTo>
                      <a:pt x="17840" y="1117"/>
                    </a:lnTo>
                    <a:lnTo>
                      <a:pt x="17306" y="967"/>
                    </a:lnTo>
                    <a:lnTo>
                      <a:pt x="16756" y="834"/>
                    </a:lnTo>
                    <a:lnTo>
                      <a:pt x="16206" y="700"/>
                    </a:lnTo>
                    <a:lnTo>
                      <a:pt x="15656" y="584"/>
                    </a:lnTo>
                    <a:lnTo>
                      <a:pt x="15106" y="484"/>
                    </a:lnTo>
                    <a:lnTo>
                      <a:pt x="14556" y="384"/>
                    </a:lnTo>
                    <a:lnTo>
                      <a:pt x="13989" y="300"/>
                    </a:lnTo>
                    <a:lnTo>
                      <a:pt x="13439" y="234"/>
                    </a:lnTo>
                    <a:lnTo>
                      <a:pt x="12872" y="167"/>
                    </a:lnTo>
                    <a:lnTo>
                      <a:pt x="12322" y="117"/>
                    </a:lnTo>
                    <a:lnTo>
                      <a:pt x="11755" y="67"/>
                    </a:lnTo>
                    <a:lnTo>
                      <a:pt x="11188" y="34"/>
                    </a:lnTo>
                    <a:lnTo>
                      <a:pt x="100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3"/>
              <p:cNvSpPr/>
              <p:nvPr/>
            </p:nvSpPr>
            <p:spPr>
              <a:xfrm>
                <a:off x="6390875" y="4212175"/>
                <a:ext cx="369725" cy="77125"/>
              </a:xfrm>
              <a:custGeom>
                <a:rect b="b" l="l" r="r" t="t"/>
                <a:pathLst>
                  <a:path extrusionOk="0" h="3085" w="14789">
                    <a:moveTo>
                      <a:pt x="3384" y="0"/>
                    </a:moveTo>
                    <a:lnTo>
                      <a:pt x="2918" y="17"/>
                    </a:lnTo>
                    <a:lnTo>
                      <a:pt x="2451" y="34"/>
                    </a:lnTo>
                    <a:lnTo>
                      <a:pt x="1984" y="67"/>
                    </a:lnTo>
                    <a:lnTo>
                      <a:pt x="1501" y="117"/>
                    </a:lnTo>
                    <a:lnTo>
                      <a:pt x="1034" y="167"/>
                    </a:lnTo>
                    <a:lnTo>
                      <a:pt x="567" y="217"/>
                    </a:lnTo>
                    <a:lnTo>
                      <a:pt x="100" y="301"/>
                    </a:lnTo>
                    <a:lnTo>
                      <a:pt x="67" y="317"/>
                    </a:lnTo>
                    <a:lnTo>
                      <a:pt x="17" y="351"/>
                    </a:lnTo>
                    <a:lnTo>
                      <a:pt x="0" y="384"/>
                    </a:lnTo>
                    <a:lnTo>
                      <a:pt x="0" y="434"/>
                    </a:lnTo>
                    <a:lnTo>
                      <a:pt x="17" y="484"/>
                    </a:lnTo>
                    <a:lnTo>
                      <a:pt x="50" y="517"/>
                    </a:lnTo>
                    <a:lnTo>
                      <a:pt x="83" y="551"/>
                    </a:lnTo>
                    <a:lnTo>
                      <a:pt x="133" y="551"/>
                    </a:lnTo>
                    <a:lnTo>
                      <a:pt x="1067" y="484"/>
                    </a:lnTo>
                    <a:lnTo>
                      <a:pt x="2001" y="451"/>
                    </a:lnTo>
                    <a:lnTo>
                      <a:pt x="2918" y="451"/>
                    </a:lnTo>
                    <a:lnTo>
                      <a:pt x="3851" y="467"/>
                    </a:lnTo>
                    <a:lnTo>
                      <a:pt x="4785" y="517"/>
                    </a:lnTo>
                    <a:lnTo>
                      <a:pt x="5702" y="601"/>
                    </a:lnTo>
                    <a:lnTo>
                      <a:pt x="6619" y="717"/>
                    </a:lnTo>
                    <a:lnTo>
                      <a:pt x="7536" y="867"/>
                    </a:lnTo>
                    <a:lnTo>
                      <a:pt x="8453" y="1034"/>
                    </a:lnTo>
                    <a:lnTo>
                      <a:pt x="9353" y="1234"/>
                    </a:lnTo>
                    <a:lnTo>
                      <a:pt x="10253" y="1484"/>
                    </a:lnTo>
                    <a:lnTo>
                      <a:pt x="11137" y="1734"/>
                    </a:lnTo>
                    <a:lnTo>
                      <a:pt x="12021" y="2034"/>
                    </a:lnTo>
                    <a:lnTo>
                      <a:pt x="12904" y="2351"/>
                    </a:lnTo>
                    <a:lnTo>
                      <a:pt x="13754" y="2701"/>
                    </a:lnTo>
                    <a:lnTo>
                      <a:pt x="14621" y="3068"/>
                    </a:lnTo>
                    <a:lnTo>
                      <a:pt x="14655" y="3085"/>
                    </a:lnTo>
                    <a:lnTo>
                      <a:pt x="14705" y="3085"/>
                    </a:lnTo>
                    <a:lnTo>
                      <a:pt x="14755" y="3051"/>
                    </a:lnTo>
                    <a:lnTo>
                      <a:pt x="14771" y="3018"/>
                    </a:lnTo>
                    <a:lnTo>
                      <a:pt x="14788" y="2968"/>
                    </a:lnTo>
                    <a:lnTo>
                      <a:pt x="14788" y="2918"/>
                    </a:lnTo>
                    <a:lnTo>
                      <a:pt x="14771" y="2885"/>
                    </a:lnTo>
                    <a:lnTo>
                      <a:pt x="14738" y="2851"/>
                    </a:lnTo>
                    <a:lnTo>
                      <a:pt x="14321" y="2618"/>
                    </a:lnTo>
                    <a:lnTo>
                      <a:pt x="13904" y="2401"/>
                    </a:lnTo>
                    <a:lnTo>
                      <a:pt x="13471" y="2201"/>
                    </a:lnTo>
                    <a:lnTo>
                      <a:pt x="13037" y="2001"/>
                    </a:lnTo>
                    <a:lnTo>
                      <a:pt x="12621" y="1801"/>
                    </a:lnTo>
                    <a:lnTo>
                      <a:pt x="12171" y="1634"/>
                    </a:lnTo>
                    <a:lnTo>
                      <a:pt x="11737" y="1451"/>
                    </a:lnTo>
                    <a:lnTo>
                      <a:pt x="11287" y="1301"/>
                    </a:lnTo>
                    <a:lnTo>
                      <a:pt x="10837" y="1151"/>
                    </a:lnTo>
                    <a:lnTo>
                      <a:pt x="10387" y="1001"/>
                    </a:lnTo>
                    <a:lnTo>
                      <a:pt x="9486" y="751"/>
                    </a:lnTo>
                    <a:lnTo>
                      <a:pt x="8553" y="534"/>
                    </a:lnTo>
                    <a:lnTo>
                      <a:pt x="7636" y="351"/>
                    </a:lnTo>
                    <a:lnTo>
                      <a:pt x="6702" y="201"/>
                    </a:lnTo>
                    <a:lnTo>
                      <a:pt x="5752" y="101"/>
                    </a:lnTo>
                    <a:lnTo>
                      <a:pt x="4818" y="34"/>
                    </a:lnTo>
                    <a:lnTo>
                      <a:pt x="4335" y="17"/>
                    </a:lnTo>
                    <a:lnTo>
                      <a:pt x="386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4" name="Google Shape;394;p33"/>
            <p:cNvSpPr txBox="1"/>
            <p:nvPr/>
          </p:nvSpPr>
          <p:spPr>
            <a:xfrm>
              <a:off x="4967376" y="2055500"/>
              <a:ext cx="1651200" cy="43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It is the farthest planet from the Sun and a gas giant</a:t>
              </a:r>
              <a:endParaRPr sz="1200">
                <a:solidFill>
                  <a:schemeClr val="lt1"/>
                </a:solidFill>
                <a:latin typeface="Nunito"/>
                <a:ea typeface="Nunito"/>
                <a:cs typeface="Nunito"/>
                <a:sym typeface="Nunito"/>
              </a:endParaRPr>
            </a:p>
          </p:txBody>
        </p:sp>
        <p:sp>
          <p:nvSpPr>
            <p:cNvPr id="395" name="Google Shape;395;p33"/>
            <p:cNvSpPr txBox="1"/>
            <p:nvPr/>
          </p:nvSpPr>
          <p:spPr>
            <a:xfrm>
              <a:off x="4967364" y="1703041"/>
              <a:ext cx="1521900" cy="29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Neptune</a:t>
              </a:r>
              <a:endParaRPr sz="1600">
                <a:solidFill>
                  <a:schemeClr val="lt1"/>
                </a:solidFill>
                <a:latin typeface="Fredoka One"/>
                <a:ea typeface="Fredoka One"/>
                <a:cs typeface="Fredoka One"/>
                <a:sym typeface="Fredoka One"/>
              </a:endParaRPr>
            </a:p>
          </p:txBody>
        </p:sp>
        <p:sp>
          <p:nvSpPr>
            <p:cNvPr id="396" name="Google Shape;396;p33"/>
            <p:cNvSpPr txBox="1"/>
            <p:nvPr/>
          </p:nvSpPr>
          <p:spPr>
            <a:xfrm>
              <a:off x="4967372" y="1409650"/>
              <a:ext cx="1001100" cy="29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lt1"/>
                  </a:solidFill>
                  <a:latin typeface="Fredoka One"/>
                  <a:ea typeface="Fredoka One"/>
                  <a:cs typeface="Fredoka One"/>
                  <a:sym typeface="Fredoka One"/>
                </a:rPr>
                <a:t>02</a:t>
              </a:r>
              <a:endParaRPr sz="2400">
                <a:solidFill>
                  <a:schemeClr val="lt1"/>
                </a:solidFill>
                <a:latin typeface="Fredoka One"/>
                <a:ea typeface="Fredoka One"/>
                <a:cs typeface="Fredoka One"/>
                <a:sym typeface="Fredoka One"/>
              </a:endParaRPr>
            </a:p>
          </p:txBody>
        </p:sp>
      </p:grpSp>
      <p:grpSp>
        <p:nvGrpSpPr>
          <p:cNvPr id="397" name="Google Shape;397;p33"/>
          <p:cNvGrpSpPr/>
          <p:nvPr/>
        </p:nvGrpSpPr>
        <p:grpSpPr>
          <a:xfrm>
            <a:off x="4484150" y="2806161"/>
            <a:ext cx="3548207" cy="1918086"/>
            <a:chOff x="4484150" y="2806161"/>
            <a:chExt cx="3548207" cy="1918086"/>
          </a:xfrm>
        </p:grpSpPr>
        <p:sp>
          <p:nvSpPr>
            <p:cNvPr id="398" name="Google Shape;398;p33"/>
            <p:cNvSpPr/>
            <p:nvPr/>
          </p:nvSpPr>
          <p:spPr>
            <a:xfrm>
              <a:off x="4484150" y="2988625"/>
              <a:ext cx="3548207" cy="173562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9" name="Google Shape;399;p33"/>
            <p:cNvGrpSpPr/>
            <p:nvPr/>
          </p:nvGrpSpPr>
          <p:grpSpPr>
            <a:xfrm>
              <a:off x="6760968" y="2806161"/>
              <a:ext cx="1195973" cy="1795140"/>
              <a:chOff x="7420525" y="1229800"/>
              <a:chExt cx="1266250" cy="1900625"/>
            </a:xfrm>
          </p:grpSpPr>
          <p:sp>
            <p:nvSpPr>
              <p:cNvPr id="400" name="Google Shape;400;p33"/>
              <p:cNvSpPr/>
              <p:nvPr/>
            </p:nvSpPr>
            <p:spPr>
              <a:xfrm>
                <a:off x="8194100" y="1499875"/>
                <a:ext cx="355550" cy="831125"/>
              </a:xfrm>
              <a:custGeom>
                <a:rect b="b" l="l" r="r" t="t"/>
                <a:pathLst>
                  <a:path extrusionOk="0" h="33245" w="14222">
                    <a:moveTo>
                      <a:pt x="11921" y="1"/>
                    </a:moveTo>
                    <a:lnTo>
                      <a:pt x="11571" y="17"/>
                    </a:lnTo>
                    <a:lnTo>
                      <a:pt x="11238" y="67"/>
                    </a:lnTo>
                    <a:lnTo>
                      <a:pt x="10921" y="151"/>
                    </a:lnTo>
                    <a:lnTo>
                      <a:pt x="10604" y="268"/>
                    </a:lnTo>
                    <a:lnTo>
                      <a:pt x="10287" y="434"/>
                    </a:lnTo>
                    <a:lnTo>
                      <a:pt x="9971" y="618"/>
                    </a:lnTo>
                    <a:lnTo>
                      <a:pt x="9671" y="834"/>
                    </a:lnTo>
                    <a:lnTo>
                      <a:pt x="9387" y="1084"/>
                    </a:lnTo>
                    <a:lnTo>
                      <a:pt x="9087" y="1368"/>
                    </a:lnTo>
                    <a:lnTo>
                      <a:pt x="8804" y="1685"/>
                    </a:lnTo>
                    <a:lnTo>
                      <a:pt x="8520" y="2018"/>
                    </a:lnTo>
                    <a:lnTo>
                      <a:pt x="8253" y="2385"/>
                    </a:lnTo>
                    <a:lnTo>
                      <a:pt x="7970" y="2785"/>
                    </a:lnTo>
                    <a:lnTo>
                      <a:pt x="7720" y="3202"/>
                    </a:lnTo>
                    <a:lnTo>
                      <a:pt x="7453" y="3635"/>
                    </a:lnTo>
                    <a:lnTo>
                      <a:pt x="7186" y="4102"/>
                    </a:lnTo>
                    <a:lnTo>
                      <a:pt x="6936" y="4586"/>
                    </a:lnTo>
                    <a:lnTo>
                      <a:pt x="6686" y="5102"/>
                    </a:lnTo>
                    <a:lnTo>
                      <a:pt x="6436" y="5636"/>
                    </a:lnTo>
                    <a:lnTo>
                      <a:pt x="6203" y="6186"/>
                    </a:lnTo>
                    <a:lnTo>
                      <a:pt x="5719" y="7336"/>
                    </a:lnTo>
                    <a:lnTo>
                      <a:pt x="5269" y="8554"/>
                    </a:lnTo>
                    <a:lnTo>
                      <a:pt x="4819" y="9837"/>
                    </a:lnTo>
                    <a:lnTo>
                      <a:pt x="4369" y="11171"/>
                    </a:lnTo>
                    <a:lnTo>
                      <a:pt x="3935" y="12555"/>
                    </a:lnTo>
                    <a:lnTo>
                      <a:pt x="3519" y="13972"/>
                    </a:lnTo>
                    <a:lnTo>
                      <a:pt x="3118" y="15406"/>
                    </a:lnTo>
                    <a:lnTo>
                      <a:pt x="2718" y="16839"/>
                    </a:lnTo>
                    <a:lnTo>
                      <a:pt x="2352" y="18273"/>
                    </a:lnTo>
                    <a:lnTo>
                      <a:pt x="2001" y="19674"/>
                    </a:lnTo>
                    <a:lnTo>
                      <a:pt x="1685" y="21041"/>
                    </a:lnTo>
                    <a:lnTo>
                      <a:pt x="1101" y="23592"/>
                    </a:lnTo>
                    <a:lnTo>
                      <a:pt x="634" y="25792"/>
                    </a:lnTo>
                    <a:lnTo>
                      <a:pt x="284" y="27510"/>
                    </a:lnTo>
                    <a:lnTo>
                      <a:pt x="1" y="29043"/>
                    </a:lnTo>
                    <a:lnTo>
                      <a:pt x="584" y="29443"/>
                    </a:lnTo>
                    <a:lnTo>
                      <a:pt x="1185" y="29860"/>
                    </a:lnTo>
                    <a:lnTo>
                      <a:pt x="1785" y="30327"/>
                    </a:lnTo>
                    <a:lnTo>
                      <a:pt x="2385" y="30827"/>
                    </a:lnTo>
                    <a:lnTo>
                      <a:pt x="2968" y="31377"/>
                    </a:lnTo>
                    <a:lnTo>
                      <a:pt x="3535" y="31961"/>
                    </a:lnTo>
                    <a:lnTo>
                      <a:pt x="3819" y="32261"/>
                    </a:lnTo>
                    <a:lnTo>
                      <a:pt x="4102" y="32578"/>
                    </a:lnTo>
                    <a:lnTo>
                      <a:pt x="4386" y="32911"/>
                    </a:lnTo>
                    <a:lnTo>
                      <a:pt x="4652" y="33245"/>
                    </a:lnTo>
                    <a:lnTo>
                      <a:pt x="7236" y="26126"/>
                    </a:lnTo>
                    <a:lnTo>
                      <a:pt x="9420" y="20157"/>
                    </a:lnTo>
                    <a:lnTo>
                      <a:pt x="11254" y="15206"/>
                    </a:lnTo>
                    <a:lnTo>
                      <a:pt x="11821" y="13655"/>
                    </a:lnTo>
                    <a:lnTo>
                      <a:pt x="12155" y="12671"/>
                    </a:lnTo>
                    <a:lnTo>
                      <a:pt x="12505" y="11588"/>
                    </a:lnTo>
                    <a:lnTo>
                      <a:pt x="12872" y="10437"/>
                    </a:lnTo>
                    <a:lnTo>
                      <a:pt x="13222" y="9220"/>
                    </a:lnTo>
                    <a:lnTo>
                      <a:pt x="13538" y="7987"/>
                    </a:lnTo>
                    <a:lnTo>
                      <a:pt x="13688" y="7353"/>
                    </a:lnTo>
                    <a:lnTo>
                      <a:pt x="13822" y="6753"/>
                    </a:lnTo>
                    <a:lnTo>
                      <a:pt x="13939" y="6136"/>
                    </a:lnTo>
                    <a:lnTo>
                      <a:pt x="14039" y="5536"/>
                    </a:lnTo>
                    <a:lnTo>
                      <a:pt x="14105" y="4952"/>
                    </a:lnTo>
                    <a:lnTo>
                      <a:pt x="14172" y="4386"/>
                    </a:lnTo>
                    <a:lnTo>
                      <a:pt x="14205" y="3835"/>
                    </a:lnTo>
                    <a:lnTo>
                      <a:pt x="14222" y="3319"/>
                    </a:lnTo>
                    <a:lnTo>
                      <a:pt x="14222" y="2818"/>
                    </a:lnTo>
                    <a:lnTo>
                      <a:pt x="14172" y="2352"/>
                    </a:lnTo>
                    <a:lnTo>
                      <a:pt x="14105" y="1918"/>
                    </a:lnTo>
                    <a:lnTo>
                      <a:pt x="14055" y="1718"/>
                    </a:lnTo>
                    <a:lnTo>
                      <a:pt x="14005" y="1518"/>
                    </a:lnTo>
                    <a:lnTo>
                      <a:pt x="13939" y="1335"/>
                    </a:lnTo>
                    <a:lnTo>
                      <a:pt x="13872" y="1151"/>
                    </a:lnTo>
                    <a:lnTo>
                      <a:pt x="13788" y="1001"/>
                    </a:lnTo>
                    <a:lnTo>
                      <a:pt x="13688" y="851"/>
                    </a:lnTo>
                    <a:lnTo>
                      <a:pt x="13588" y="701"/>
                    </a:lnTo>
                    <a:lnTo>
                      <a:pt x="13488" y="568"/>
                    </a:lnTo>
                    <a:lnTo>
                      <a:pt x="13372" y="451"/>
                    </a:lnTo>
                    <a:lnTo>
                      <a:pt x="13238" y="351"/>
                    </a:lnTo>
                    <a:lnTo>
                      <a:pt x="13088" y="268"/>
                    </a:lnTo>
                    <a:lnTo>
                      <a:pt x="12938" y="184"/>
                    </a:lnTo>
                    <a:lnTo>
                      <a:pt x="12788" y="134"/>
                    </a:lnTo>
                    <a:lnTo>
                      <a:pt x="12605" y="84"/>
                    </a:lnTo>
                    <a:lnTo>
                      <a:pt x="12255" y="17"/>
                    </a:lnTo>
                    <a:lnTo>
                      <a:pt x="1192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3"/>
              <p:cNvSpPr/>
              <p:nvPr/>
            </p:nvSpPr>
            <p:spPr>
              <a:xfrm>
                <a:off x="7874850" y="1391100"/>
                <a:ext cx="214250" cy="776525"/>
              </a:xfrm>
              <a:custGeom>
                <a:rect b="b" l="l" r="r" t="t"/>
                <a:pathLst>
                  <a:path extrusionOk="0" h="31061" w="8570">
                    <a:moveTo>
                      <a:pt x="5885" y="0"/>
                    </a:moveTo>
                    <a:lnTo>
                      <a:pt x="5519" y="34"/>
                    </a:lnTo>
                    <a:lnTo>
                      <a:pt x="5185" y="84"/>
                    </a:lnTo>
                    <a:lnTo>
                      <a:pt x="4852" y="167"/>
                    </a:lnTo>
                    <a:lnTo>
                      <a:pt x="4535" y="300"/>
                    </a:lnTo>
                    <a:lnTo>
                      <a:pt x="4251" y="467"/>
                    </a:lnTo>
                    <a:lnTo>
                      <a:pt x="3968" y="651"/>
                    </a:lnTo>
                    <a:lnTo>
                      <a:pt x="3685" y="867"/>
                    </a:lnTo>
                    <a:lnTo>
                      <a:pt x="3435" y="1134"/>
                    </a:lnTo>
                    <a:lnTo>
                      <a:pt x="3184" y="1418"/>
                    </a:lnTo>
                    <a:lnTo>
                      <a:pt x="2968" y="1718"/>
                    </a:lnTo>
                    <a:lnTo>
                      <a:pt x="2734" y="2068"/>
                    </a:lnTo>
                    <a:lnTo>
                      <a:pt x="2534" y="2435"/>
                    </a:lnTo>
                    <a:lnTo>
                      <a:pt x="2334" y="2818"/>
                    </a:lnTo>
                    <a:lnTo>
                      <a:pt x="2151" y="3251"/>
                    </a:lnTo>
                    <a:lnTo>
                      <a:pt x="1984" y="3685"/>
                    </a:lnTo>
                    <a:lnTo>
                      <a:pt x="1817" y="4152"/>
                    </a:lnTo>
                    <a:lnTo>
                      <a:pt x="1667" y="4652"/>
                    </a:lnTo>
                    <a:lnTo>
                      <a:pt x="1517" y="5152"/>
                    </a:lnTo>
                    <a:lnTo>
                      <a:pt x="1384" y="5686"/>
                    </a:lnTo>
                    <a:lnTo>
                      <a:pt x="1251" y="6236"/>
                    </a:lnTo>
                    <a:lnTo>
                      <a:pt x="1134" y="6819"/>
                    </a:lnTo>
                    <a:lnTo>
                      <a:pt x="1017" y="7403"/>
                    </a:lnTo>
                    <a:lnTo>
                      <a:pt x="817" y="8636"/>
                    </a:lnTo>
                    <a:lnTo>
                      <a:pt x="650" y="9937"/>
                    </a:lnTo>
                    <a:lnTo>
                      <a:pt x="500" y="11287"/>
                    </a:lnTo>
                    <a:lnTo>
                      <a:pt x="384" y="12688"/>
                    </a:lnTo>
                    <a:lnTo>
                      <a:pt x="267" y="14122"/>
                    </a:lnTo>
                    <a:lnTo>
                      <a:pt x="184" y="15555"/>
                    </a:lnTo>
                    <a:lnTo>
                      <a:pt x="117" y="17022"/>
                    </a:lnTo>
                    <a:lnTo>
                      <a:pt x="67" y="18473"/>
                    </a:lnTo>
                    <a:lnTo>
                      <a:pt x="17" y="19923"/>
                    </a:lnTo>
                    <a:lnTo>
                      <a:pt x="0" y="21341"/>
                    </a:lnTo>
                    <a:lnTo>
                      <a:pt x="0" y="22724"/>
                    </a:lnTo>
                    <a:lnTo>
                      <a:pt x="17" y="25308"/>
                    </a:lnTo>
                    <a:lnTo>
                      <a:pt x="50" y="27542"/>
                    </a:lnTo>
                    <a:lnTo>
                      <a:pt x="100" y="29326"/>
                    </a:lnTo>
                    <a:lnTo>
                      <a:pt x="167" y="31060"/>
                    </a:lnTo>
                    <a:lnTo>
                      <a:pt x="934" y="30927"/>
                    </a:lnTo>
                    <a:lnTo>
                      <a:pt x="1717" y="30810"/>
                    </a:lnTo>
                    <a:lnTo>
                      <a:pt x="2501" y="30727"/>
                    </a:lnTo>
                    <a:lnTo>
                      <a:pt x="3284" y="30693"/>
                    </a:lnTo>
                    <a:lnTo>
                      <a:pt x="4068" y="30693"/>
                    </a:lnTo>
                    <a:lnTo>
                      <a:pt x="4852" y="30727"/>
                    </a:lnTo>
                    <a:lnTo>
                      <a:pt x="5619" y="30794"/>
                    </a:lnTo>
                    <a:lnTo>
                      <a:pt x="6385" y="30894"/>
                    </a:lnTo>
                    <a:lnTo>
                      <a:pt x="6536" y="29176"/>
                    </a:lnTo>
                    <a:lnTo>
                      <a:pt x="6919" y="24992"/>
                    </a:lnTo>
                    <a:lnTo>
                      <a:pt x="7169" y="22424"/>
                    </a:lnTo>
                    <a:lnTo>
                      <a:pt x="7436" y="19790"/>
                    </a:lnTo>
                    <a:lnTo>
                      <a:pt x="7719" y="17273"/>
                    </a:lnTo>
                    <a:lnTo>
                      <a:pt x="7986" y="15039"/>
                    </a:lnTo>
                    <a:lnTo>
                      <a:pt x="8186" y="13405"/>
                    </a:lnTo>
                    <a:lnTo>
                      <a:pt x="8303" y="12371"/>
                    </a:lnTo>
                    <a:lnTo>
                      <a:pt x="8403" y="11237"/>
                    </a:lnTo>
                    <a:lnTo>
                      <a:pt x="8486" y="10020"/>
                    </a:lnTo>
                    <a:lnTo>
                      <a:pt x="8553" y="8770"/>
                    </a:lnTo>
                    <a:lnTo>
                      <a:pt x="8569" y="7486"/>
                    </a:lnTo>
                    <a:lnTo>
                      <a:pt x="8569" y="6853"/>
                    </a:lnTo>
                    <a:lnTo>
                      <a:pt x="8569" y="6219"/>
                    </a:lnTo>
                    <a:lnTo>
                      <a:pt x="8536" y="5602"/>
                    </a:lnTo>
                    <a:lnTo>
                      <a:pt x="8503" y="5002"/>
                    </a:lnTo>
                    <a:lnTo>
                      <a:pt x="8453" y="4418"/>
                    </a:lnTo>
                    <a:lnTo>
                      <a:pt x="8386" y="3852"/>
                    </a:lnTo>
                    <a:lnTo>
                      <a:pt x="8286" y="3301"/>
                    </a:lnTo>
                    <a:lnTo>
                      <a:pt x="8186" y="2785"/>
                    </a:lnTo>
                    <a:lnTo>
                      <a:pt x="8069" y="2301"/>
                    </a:lnTo>
                    <a:lnTo>
                      <a:pt x="7919" y="1868"/>
                    </a:lnTo>
                    <a:lnTo>
                      <a:pt x="7753" y="1451"/>
                    </a:lnTo>
                    <a:lnTo>
                      <a:pt x="7653" y="1267"/>
                    </a:lnTo>
                    <a:lnTo>
                      <a:pt x="7552" y="1084"/>
                    </a:lnTo>
                    <a:lnTo>
                      <a:pt x="7452" y="917"/>
                    </a:lnTo>
                    <a:lnTo>
                      <a:pt x="7352" y="767"/>
                    </a:lnTo>
                    <a:lnTo>
                      <a:pt x="7236" y="634"/>
                    </a:lnTo>
                    <a:lnTo>
                      <a:pt x="7102" y="501"/>
                    </a:lnTo>
                    <a:lnTo>
                      <a:pt x="6986" y="384"/>
                    </a:lnTo>
                    <a:lnTo>
                      <a:pt x="6836" y="284"/>
                    </a:lnTo>
                    <a:lnTo>
                      <a:pt x="6702" y="200"/>
                    </a:lnTo>
                    <a:lnTo>
                      <a:pt x="6552" y="134"/>
                    </a:lnTo>
                    <a:lnTo>
                      <a:pt x="6385" y="84"/>
                    </a:lnTo>
                    <a:lnTo>
                      <a:pt x="6235" y="34"/>
                    </a:lnTo>
                    <a:lnTo>
                      <a:pt x="6052" y="17"/>
                    </a:lnTo>
                    <a:lnTo>
                      <a:pt x="588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3"/>
              <p:cNvSpPr/>
              <p:nvPr/>
            </p:nvSpPr>
            <p:spPr>
              <a:xfrm>
                <a:off x="7793150" y="1229800"/>
                <a:ext cx="413900" cy="957400"/>
              </a:xfrm>
              <a:custGeom>
                <a:rect b="b" l="l" r="r" t="t"/>
                <a:pathLst>
                  <a:path extrusionOk="0" h="38296" w="16556">
                    <a:moveTo>
                      <a:pt x="9937" y="0"/>
                    </a:moveTo>
                    <a:lnTo>
                      <a:pt x="9670" y="17"/>
                    </a:lnTo>
                    <a:lnTo>
                      <a:pt x="9403" y="50"/>
                    </a:lnTo>
                    <a:lnTo>
                      <a:pt x="9120" y="84"/>
                    </a:lnTo>
                    <a:lnTo>
                      <a:pt x="8853" y="134"/>
                    </a:lnTo>
                    <a:lnTo>
                      <a:pt x="8586" y="200"/>
                    </a:lnTo>
                    <a:lnTo>
                      <a:pt x="8336" y="267"/>
                    </a:lnTo>
                    <a:lnTo>
                      <a:pt x="8070" y="350"/>
                    </a:lnTo>
                    <a:lnTo>
                      <a:pt x="7803" y="434"/>
                    </a:lnTo>
                    <a:lnTo>
                      <a:pt x="7553" y="551"/>
                    </a:lnTo>
                    <a:lnTo>
                      <a:pt x="7303" y="667"/>
                    </a:lnTo>
                    <a:lnTo>
                      <a:pt x="7069" y="784"/>
                    </a:lnTo>
                    <a:lnTo>
                      <a:pt x="6819" y="917"/>
                    </a:lnTo>
                    <a:lnTo>
                      <a:pt x="6586" y="1067"/>
                    </a:lnTo>
                    <a:lnTo>
                      <a:pt x="6369" y="1217"/>
                    </a:lnTo>
                    <a:lnTo>
                      <a:pt x="6136" y="1384"/>
                    </a:lnTo>
                    <a:lnTo>
                      <a:pt x="5919" y="1551"/>
                    </a:lnTo>
                    <a:lnTo>
                      <a:pt x="5719" y="1751"/>
                    </a:lnTo>
                    <a:lnTo>
                      <a:pt x="5519" y="1934"/>
                    </a:lnTo>
                    <a:lnTo>
                      <a:pt x="5319" y="2134"/>
                    </a:lnTo>
                    <a:lnTo>
                      <a:pt x="5135" y="2351"/>
                    </a:lnTo>
                    <a:lnTo>
                      <a:pt x="4785" y="2818"/>
                    </a:lnTo>
                    <a:lnTo>
                      <a:pt x="4435" y="3301"/>
                    </a:lnTo>
                    <a:lnTo>
                      <a:pt x="4102" y="3818"/>
                    </a:lnTo>
                    <a:lnTo>
                      <a:pt x="3785" y="4352"/>
                    </a:lnTo>
                    <a:lnTo>
                      <a:pt x="3485" y="4902"/>
                    </a:lnTo>
                    <a:lnTo>
                      <a:pt x="3201" y="5469"/>
                    </a:lnTo>
                    <a:lnTo>
                      <a:pt x="2935" y="6069"/>
                    </a:lnTo>
                    <a:lnTo>
                      <a:pt x="2668" y="6669"/>
                    </a:lnTo>
                    <a:lnTo>
                      <a:pt x="2435" y="7303"/>
                    </a:lnTo>
                    <a:lnTo>
                      <a:pt x="2201" y="7936"/>
                    </a:lnTo>
                    <a:lnTo>
                      <a:pt x="1984" y="8586"/>
                    </a:lnTo>
                    <a:lnTo>
                      <a:pt x="1784" y="9270"/>
                    </a:lnTo>
                    <a:lnTo>
                      <a:pt x="1601" y="9937"/>
                    </a:lnTo>
                    <a:lnTo>
                      <a:pt x="1434" y="10637"/>
                    </a:lnTo>
                    <a:lnTo>
                      <a:pt x="1267" y="11337"/>
                    </a:lnTo>
                    <a:lnTo>
                      <a:pt x="1117" y="12054"/>
                    </a:lnTo>
                    <a:lnTo>
                      <a:pt x="967" y="12771"/>
                    </a:lnTo>
                    <a:lnTo>
                      <a:pt x="851" y="13505"/>
                    </a:lnTo>
                    <a:lnTo>
                      <a:pt x="734" y="14238"/>
                    </a:lnTo>
                    <a:lnTo>
                      <a:pt x="617" y="14972"/>
                    </a:lnTo>
                    <a:lnTo>
                      <a:pt x="517" y="15722"/>
                    </a:lnTo>
                    <a:lnTo>
                      <a:pt x="434" y="16472"/>
                    </a:lnTo>
                    <a:lnTo>
                      <a:pt x="284" y="17973"/>
                    </a:lnTo>
                    <a:lnTo>
                      <a:pt x="167" y="19490"/>
                    </a:lnTo>
                    <a:lnTo>
                      <a:pt x="84" y="20990"/>
                    </a:lnTo>
                    <a:lnTo>
                      <a:pt x="34" y="22491"/>
                    </a:lnTo>
                    <a:lnTo>
                      <a:pt x="0" y="23958"/>
                    </a:lnTo>
                    <a:lnTo>
                      <a:pt x="0" y="25392"/>
                    </a:lnTo>
                    <a:lnTo>
                      <a:pt x="17" y="26809"/>
                    </a:lnTo>
                    <a:lnTo>
                      <a:pt x="50" y="28159"/>
                    </a:lnTo>
                    <a:lnTo>
                      <a:pt x="100" y="29476"/>
                    </a:lnTo>
                    <a:lnTo>
                      <a:pt x="167" y="30727"/>
                    </a:lnTo>
                    <a:lnTo>
                      <a:pt x="234" y="31910"/>
                    </a:lnTo>
                    <a:lnTo>
                      <a:pt x="317" y="33028"/>
                    </a:lnTo>
                    <a:lnTo>
                      <a:pt x="401" y="34045"/>
                    </a:lnTo>
                    <a:lnTo>
                      <a:pt x="551" y="35812"/>
                    </a:lnTo>
                    <a:lnTo>
                      <a:pt x="701" y="37162"/>
                    </a:lnTo>
                    <a:lnTo>
                      <a:pt x="834" y="38296"/>
                    </a:lnTo>
                    <a:lnTo>
                      <a:pt x="1484" y="38062"/>
                    </a:lnTo>
                    <a:lnTo>
                      <a:pt x="2118" y="37862"/>
                    </a:lnTo>
                    <a:lnTo>
                      <a:pt x="2785" y="37679"/>
                    </a:lnTo>
                    <a:lnTo>
                      <a:pt x="3435" y="37512"/>
                    </a:lnTo>
                    <a:lnTo>
                      <a:pt x="3368" y="35778"/>
                    </a:lnTo>
                    <a:lnTo>
                      <a:pt x="3318" y="33994"/>
                    </a:lnTo>
                    <a:lnTo>
                      <a:pt x="3285" y="31760"/>
                    </a:lnTo>
                    <a:lnTo>
                      <a:pt x="3268" y="29176"/>
                    </a:lnTo>
                    <a:lnTo>
                      <a:pt x="3268" y="27793"/>
                    </a:lnTo>
                    <a:lnTo>
                      <a:pt x="3285" y="26375"/>
                    </a:lnTo>
                    <a:lnTo>
                      <a:pt x="3335" y="24925"/>
                    </a:lnTo>
                    <a:lnTo>
                      <a:pt x="3385" y="23474"/>
                    </a:lnTo>
                    <a:lnTo>
                      <a:pt x="3452" y="22007"/>
                    </a:lnTo>
                    <a:lnTo>
                      <a:pt x="3535" y="20574"/>
                    </a:lnTo>
                    <a:lnTo>
                      <a:pt x="3652" y="19140"/>
                    </a:lnTo>
                    <a:lnTo>
                      <a:pt x="3768" y="17739"/>
                    </a:lnTo>
                    <a:lnTo>
                      <a:pt x="3918" y="16389"/>
                    </a:lnTo>
                    <a:lnTo>
                      <a:pt x="4085" y="15088"/>
                    </a:lnTo>
                    <a:lnTo>
                      <a:pt x="4285" y="13855"/>
                    </a:lnTo>
                    <a:lnTo>
                      <a:pt x="4402" y="13271"/>
                    </a:lnTo>
                    <a:lnTo>
                      <a:pt x="4519" y="12688"/>
                    </a:lnTo>
                    <a:lnTo>
                      <a:pt x="4652" y="12138"/>
                    </a:lnTo>
                    <a:lnTo>
                      <a:pt x="4785" y="11604"/>
                    </a:lnTo>
                    <a:lnTo>
                      <a:pt x="4935" y="11104"/>
                    </a:lnTo>
                    <a:lnTo>
                      <a:pt x="5085" y="10604"/>
                    </a:lnTo>
                    <a:lnTo>
                      <a:pt x="5252" y="10137"/>
                    </a:lnTo>
                    <a:lnTo>
                      <a:pt x="5419" y="9703"/>
                    </a:lnTo>
                    <a:lnTo>
                      <a:pt x="5602" y="9270"/>
                    </a:lnTo>
                    <a:lnTo>
                      <a:pt x="5802" y="8887"/>
                    </a:lnTo>
                    <a:lnTo>
                      <a:pt x="6002" y="8520"/>
                    </a:lnTo>
                    <a:lnTo>
                      <a:pt x="6236" y="8170"/>
                    </a:lnTo>
                    <a:lnTo>
                      <a:pt x="6452" y="7870"/>
                    </a:lnTo>
                    <a:lnTo>
                      <a:pt x="6703" y="7586"/>
                    </a:lnTo>
                    <a:lnTo>
                      <a:pt x="6953" y="7319"/>
                    </a:lnTo>
                    <a:lnTo>
                      <a:pt x="7236" y="7103"/>
                    </a:lnTo>
                    <a:lnTo>
                      <a:pt x="7519" y="6919"/>
                    </a:lnTo>
                    <a:lnTo>
                      <a:pt x="7803" y="6752"/>
                    </a:lnTo>
                    <a:lnTo>
                      <a:pt x="8120" y="6619"/>
                    </a:lnTo>
                    <a:lnTo>
                      <a:pt x="8453" y="6536"/>
                    </a:lnTo>
                    <a:lnTo>
                      <a:pt x="8787" y="6486"/>
                    </a:lnTo>
                    <a:lnTo>
                      <a:pt x="9153" y="6452"/>
                    </a:lnTo>
                    <a:lnTo>
                      <a:pt x="9320" y="6469"/>
                    </a:lnTo>
                    <a:lnTo>
                      <a:pt x="9503" y="6486"/>
                    </a:lnTo>
                    <a:lnTo>
                      <a:pt x="9653" y="6536"/>
                    </a:lnTo>
                    <a:lnTo>
                      <a:pt x="9820" y="6586"/>
                    </a:lnTo>
                    <a:lnTo>
                      <a:pt x="9970" y="6652"/>
                    </a:lnTo>
                    <a:lnTo>
                      <a:pt x="10104" y="6736"/>
                    </a:lnTo>
                    <a:lnTo>
                      <a:pt x="10254" y="6836"/>
                    </a:lnTo>
                    <a:lnTo>
                      <a:pt x="10370" y="6953"/>
                    </a:lnTo>
                    <a:lnTo>
                      <a:pt x="10504" y="7086"/>
                    </a:lnTo>
                    <a:lnTo>
                      <a:pt x="10620" y="7219"/>
                    </a:lnTo>
                    <a:lnTo>
                      <a:pt x="10720" y="7369"/>
                    </a:lnTo>
                    <a:lnTo>
                      <a:pt x="10820" y="7536"/>
                    </a:lnTo>
                    <a:lnTo>
                      <a:pt x="10921" y="7719"/>
                    </a:lnTo>
                    <a:lnTo>
                      <a:pt x="11021" y="7903"/>
                    </a:lnTo>
                    <a:lnTo>
                      <a:pt x="11187" y="8320"/>
                    </a:lnTo>
                    <a:lnTo>
                      <a:pt x="11337" y="8753"/>
                    </a:lnTo>
                    <a:lnTo>
                      <a:pt x="11454" y="9237"/>
                    </a:lnTo>
                    <a:lnTo>
                      <a:pt x="11554" y="9753"/>
                    </a:lnTo>
                    <a:lnTo>
                      <a:pt x="11654" y="10304"/>
                    </a:lnTo>
                    <a:lnTo>
                      <a:pt x="11721" y="10870"/>
                    </a:lnTo>
                    <a:lnTo>
                      <a:pt x="11771" y="11454"/>
                    </a:lnTo>
                    <a:lnTo>
                      <a:pt x="11804" y="12054"/>
                    </a:lnTo>
                    <a:lnTo>
                      <a:pt x="11837" y="12671"/>
                    </a:lnTo>
                    <a:lnTo>
                      <a:pt x="11837" y="13305"/>
                    </a:lnTo>
                    <a:lnTo>
                      <a:pt x="11837" y="13938"/>
                    </a:lnTo>
                    <a:lnTo>
                      <a:pt x="11821" y="15222"/>
                    </a:lnTo>
                    <a:lnTo>
                      <a:pt x="11754" y="16472"/>
                    </a:lnTo>
                    <a:lnTo>
                      <a:pt x="11671" y="17689"/>
                    </a:lnTo>
                    <a:lnTo>
                      <a:pt x="11571" y="18823"/>
                    </a:lnTo>
                    <a:lnTo>
                      <a:pt x="11454" y="19857"/>
                    </a:lnTo>
                    <a:lnTo>
                      <a:pt x="11254" y="21491"/>
                    </a:lnTo>
                    <a:lnTo>
                      <a:pt x="10987" y="23725"/>
                    </a:lnTo>
                    <a:lnTo>
                      <a:pt x="10704" y="26242"/>
                    </a:lnTo>
                    <a:lnTo>
                      <a:pt x="10437" y="28876"/>
                    </a:lnTo>
                    <a:lnTo>
                      <a:pt x="10187" y="31444"/>
                    </a:lnTo>
                    <a:lnTo>
                      <a:pt x="9804" y="35628"/>
                    </a:lnTo>
                    <a:lnTo>
                      <a:pt x="9653" y="37346"/>
                    </a:lnTo>
                    <a:lnTo>
                      <a:pt x="10120" y="37429"/>
                    </a:lnTo>
                    <a:lnTo>
                      <a:pt x="10604" y="37529"/>
                    </a:lnTo>
                    <a:lnTo>
                      <a:pt x="11071" y="37629"/>
                    </a:lnTo>
                    <a:lnTo>
                      <a:pt x="11521" y="37762"/>
                    </a:lnTo>
                    <a:lnTo>
                      <a:pt x="11537" y="37479"/>
                    </a:lnTo>
                    <a:lnTo>
                      <a:pt x="11604" y="36545"/>
                    </a:lnTo>
                    <a:lnTo>
                      <a:pt x="11687" y="35828"/>
                    </a:lnTo>
                    <a:lnTo>
                      <a:pt x="11804" y="34895"/>
                    </a:lnTo>
                    <a:lnTo>
                      <a:pt x="11938" y="33778"/>
                    </a:lnTo>
                    <a:lnTo>
                      <a:pt x="12138" y="32427"/>
                    </a:lnTo>
                    <a:lnTo>
                      <a:pt x="12388" y="30843"/>
                    </a:lnTo>
                    <a:lnTo>
                      <a:pt x="12688" y="29026"/>
                    </a:lnTo>
                    <a:lnTo>
                      <a:pt x="13055" y="26959"/>
                    </a:lnTo>
                    <a:lnTo>
                      <a:pt x="13488" y="24625"/>
                    </a:lnTo>
                    <a:lnTo>
                      <a:pt x="13988" y="22007"/>
                    </a:lnTo>
                    <a:lnTo>
                      <a:pt x="14588" y="19106"/>
                    </a:lnTo>
                    <a:lnTo>
                      <a:pt x="15255" y="15905"/>
                    </a:lnTo>
                    <a:lnTo>
                      <a:pt x="16039" y="12388"/>
                    </a:lnTo>
                    <a:lnTo>
                      <a:pt x="16156" y="11787"/>
                    </a:lnTo>
                    <a:lnTo>
                      <a:pt x="16272" y="11204"/>
                    </a:lnTo>
                    <a:lnTo>
                      <a:pt x="16356" y="10637"/>
                    </a:lnTo>
                    <a:lnTo>
                      <a:pt x="16422" y="10070"/>
                    </a:lnTo>
                    <a:lnTo>
                      <a:pt x="16489" y="9537"/>
                    </a:lnTo>
                    <a:lnTo>
                      <a:pt x="16522" y="9020"/>
                    </a:lnTo>
                    <a:lnTo>
                      <a:pt x="16539" y="8520"/>
                    </a:lnTo>
                    <a:lnTo>
                      <a:pt x="16556" y="8020"/>
                    </a:lnTo>
                    <a:lnTo>
                      <a:pt x="16539" y="7553"/>
                    </a:lnTo>
                    <a:lnTo>
                      <a:pt x="16522" y="7086"/>
                    </a:lnTo>
                    <a:lnTo>
                      <a:pt x="16489" y="6652"/>
                    </a:lnTo>
                    <a:lnTo>
                      <a:pt x="16439" y="6219"/>
                    </a:lnTo>
                    <a:lnTo>
                      <a:pt x="16372" y="5802"/>
                    </a:lnTo>
                    <a:lnTo>
                      <a:pt x="16289" y="5419"/>
                    </a:lnTo>
                    <a:lnTo>
                      <a:pt x="16189" y="5035"/>
                    </a:lnTo>
                    <a:lnTo>
                      <a:pt x="16089" y="4668"/>
                    </a:lnTo>
                    <a:lnTo>
                      <a:pt x="15972" y="4318"/>
                    </a:lnTo>
                    <a:lnTo>
                      <a:pt x="15855" y="3985"/>
                    </a:lnTo>
                    <a:lnTo>
                      <a:pt x="15705" y="3652"/>
                    </a:lnTo>
                    <a:lnTo>
                      <a:pt x="15555" y="3351"/>
                    </a:lnTo>
                    <a:lnTo>
                      <a:pt x="15405" y="3051"/>
                    </a:lnTo>
                    <a:lnTo>
                      <a:pt x="15239" y="2768"/>
                    </a:lnTo>
                    <a:lnTo>
                      <a:pt x="15055" y="2518"/>
                    </a:lnTo>
                    <a:lnTo>
                      <a:pt x="14872" y="2268"/>
                    </a:lnTo>
                    <a:lnTo>
                      <a:pt x="14672" y="2018"/>
                    </a:lnTo>
                    <a:lnTo>
                      <a:pt x="14472" y="1801"/>
                    </a:lnTo>
                    <a:lnTo>
                      <a:pt x="14255" y="1584"/>
                    </a:lnTo>
                    <a:lnTo>
                      <a:pt x="14038" y="1401"/>
                    </a:lnTo>
                    <a:lnTo>
                      <a:pt x="13821" y="1217"/>
                    </a:lnTo>
                    <a:lnTo>
                      <a:pt x="13588" y="1034"/>
                    </a:lnTo>
                    <a:lnTo>
                      <a:pt x="13355" y="884"/>
                    </a:lnTo>
                    <a:lnTo>
                      <a:pt x="13105" y="734"/>
                    </a:lnTo>
                    <a:lnTo>
                      <a:pt x="12854" y="617"/>
                    </a:lnTo>
                    <a:lnTo>
                      <a:pt x="12604" y="501"/>
                    </a:lnTo>
                    <a:lnTo>
                      <a:pt x="12354" y="384"/>
                    </a:lnTo>
                    <a:lnTo>
                      <a:pt x="12088" y="300"/>
                    </a:lnTo>
                    <a:lnTo>
                      <a:pt x="11821" y="217"/>
                    </a:lnTo>
                    <a:lnTo>
                      <a:pt x="11571" y="150"/>
                    </a:lnTo>
                    <a:lnTo>
                      <a:pt x="11304" y="100"/>
                    </a:lnTo>
                    <a:lnTo>
                      <a:pt x="11021" y="50"/>
                    </a:lnTo>
                    <a:lnTo>
                      <a:pt x="10754" y="17"/>
                    </a:lnTo>
                    <a:lnTo>
                      <a:pt x="10487" y="0"/>
                    </a:lnTo>
                    <a:close/>
                  </a:path>
                </a:pathLst>
              </a:custGeom>
              <a:solidFill>
                <a:srgbClr val="FCB8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3"/>
              <p:cNvSpPr/>
              <p:nvPr/>
            </p:nvSpPr>
            <p:spPr>
              <a:xfrm>
                <a:off x="8132000" y="1354825"/>
                <a:ext cx="554775" cy="1042875"/>
              </a:xfrm>
              <a:custGeom>
                <a:rect b="b" l="l" r="r" t="t"/>
                <a:pathLst>
                  <a:path extrusionOk="0" h="41715" w="22191">
                    <a:moveTo>
                      <a:pt x="16306" y="1"/>
                    </a:moveTo>
                    <a:lnTo>
                      <a:pt x="16039" y="18"/>
                    </a:lnTo>
                    <a:lnTo>
                      <a:pt x="15772" y="34"/>
                    </a:lnTo>
                    <a:lnTo>
                      <a:pt x="15522" y="68"/>
                    </a:lnTo>
                    <a:lnTo>
                      <a:pt x="15255" y="101"/>
                    </a:lnTo>
                    <a:lnTo>
                      <a:pt x="14989" y="151"/>
                    </a:lnTo>
                    <a:lnTo>
                      <a:pt x="14722" y="218"/>
                    </a:lnTo>
                    <a:lnTo>
                      <a:pt x="14455" y="301"/>
                    </a:lnTo>
                    <a:lnTo>
                      <a:pt x="14188" y="401"/>
                    </a:lnTo>
                    <a:lnTo>
                      <a:pt x="13922" y="501"/>
                    </a:lnTo>
                    <a:lnTo>
                      <a:pt x="13655" y="618"/>
                    </a:lnTo>
                    <a:lnTo>
                      <a:pt x="13388" y="751"/>
                    </a:lnTo>
                    <a:lnTo>
                      <a:pt x="13121" y="901"/>
                    </a:lnTo>
                    <a:lnTo>
                      <a:pt x="12638" y="1201"/>
                    </a:lnTo>
                    <a:lnTo>
                      <a:pt x="12155" y="1518"/>
                    </a:lnTo>
                    <a:lnTo>
                      <a:pt x="11688" y="1868"/>
                    </a:lnTo>
                    <a:lnTo>
                      <a:pt x="11221" y="2235"/>
                    </a:lnTo>
                    <a:lnTo>
                      <a:pt x="10771" y="2618"/>
                    </a:lnTo>
                    <a:lnTo>
                      <a:pt x="10337" y="3035"/>
                    </a:lnTo>
                    <a:lnTo>
                      <a:pt x="9920" y="3469"/>
                    </a:lnTo>
                    <a:lnTo>
                      <a:pt x="9504" y="3919"/>
                    </a:lnTo>
                    <a:lnTo>
                      <a:pt x="9104" y="4386"/>
                    </a:lnTo>
                    <a:lnTo>
                      <a:pt x="8720" y="4869"/>
                    </a:lnTo>
                    <a:lnTo>
                      <a:pt x="8337" y="5369"/>
                    </a:lnTo>
                    <a:lnTo>
                      <a:pt x="7970" y="5886"/>
                    </a:lnTo>
                    <a:lnTo>
                      <a:pt x="7620" y="6420"/>
                    </a:lnTo>
                    <a:lnTo>
                      <a:pt x="7270" y="6970"/>
                    </a:lnTo>
                    <a:lnTo>
                      <a:pt x="6936" y="7520"/>
                    </a:lnTo>
                    <a:lnTo>
                      <a:pt x="6619" y="8104"/>
                    </a:lnTo>
                    <a:lnTo>
                      <a:pt x="6303" y="8670"/>
                    </a:lnTo>
                    <a:lnTo>
                      <a:pt x="5986" y="9271"/>
                    </a:lnTo>
                    <a:lnTo>
                      <a:pt x="5702" y="9871"/>
                    </a:lnTo>
                    <a:lnTo>
                      <a:pt x="5402" y="10488"/>
                    </a:lnTo>
                    <a:lnTo>
                      <a:pt x="5136" y="11104"/>
                    </a:lnTo>
                    <a:lnTo>
                      <a:pt x="4869" y="11738"/>
                    </a:lnTo>
                    <a:lnTo>
                      <a:pt x="4602" y="12372"/>
                    </a:lnTo>
                    <a:lnTo>
                      <a:pt x="4352" y="13005"/>
                    </a:lnTo>
                    <a:lnTo>
                      <a:pt x="3885" y="14305"/>
                    </a:lnTo>
                    <a:lnTo>
                      <a:pt x="3452" y="15606"/>
                    </a:lnTo>
                    <a:lnTo>
                      <a:pt x="3035" y="16906"/>
                    </a:lnTo>
                    <a:lnTo>
                      <a:pt x="2668" y="18223"/>
                    </a:lnTo>
                    <a:lnTo>
                      <a:pt x="2318" y="19524"/>
                    </a:lnTo>
                    <a:lnTo>
                      <a:pt x="2001" y="20808"/>
                    </a:lnTo>
                    <a:lnTo>
                      <a:pt x="1718" y="22075"/>
                    </a:lnTo>
                    <a:lnTo>
                      <a:pt x="1468" y="23308"/>
                    </a:lnTo>
                    <a:lnTo>
                      <a:pt x="1234" y="24509"/>
                    </a:lnTo>
                    <a:lnTo>
                      <a:pt x="1018" y="25659"/>
                    </a:lnTo>
                    <a:lnTo>
                      <a:pt x="834" y="26776"/>
                    </a:lnTo>
                    <a:lnTo>
                      <a:pt x="668" y="27826"/>
                    </a:lnTo>
                    <a:lnTo>
                      <a:pt x="518" y="28827"/>
                    </a:lnTo>
                    <a:lnTo>
                      <a:pt x="401" y="29760"/>
                    </a:lnTo>
                    <a:lnTo>
                      <a:pt x="217" y="31378"/>
                    </a:lnTo>
                    <a:lnTo>
                      <a:pt x="84" y="32645"/>
                    </a:lnTo>
                    <a:lnTo>
                      <a:pt x="1" y="33512"/>
                    </a:lnTo>
                    <a:lnTo>
                      <a:pt x="601" y="33795"/>
                    </a:lnTo>
                    <a:lnTo>
                      <a:pt x="1201" y="34112"/>
                    </a:lnTo>
                    <a:lnTo>
                      <a:pt x="1835" y="34462"/>
                    </a:lnTo>
                    <a:lnTo>
                      <a:pt x="2485" y="34845"/>
                    </a:lnTo>
                    <a:lnTo>
                      <a:pt x="2768" y="33312"/>
                    </a:lnTo>
                    <a:lnTo>
                      <a:pt x="3118" y="31594"/>
                    </a:lnTo>
                    <a:lnTo>
                      <a:pt x="3585" y="29394"/>
                    </a:lnTo>
                    <a:lnTo>
                      <a:pt x="4169" y="26843"/>
                    </a:lnTo>
                    <a:lnTo>
                      <a:pt x="4485" y="25476"/>
                    </a:lnTo>
                    <a:lnTo>
                      <a:pt x="4836" y="24075"/>
                    </a:lnTo>
                    <a:lnTo>
                      <a:pt x="5202" y="22641"/>
                    </a:lnTo>
                    <a:lnTo>
                      <a:pt x="5602" y="21208"/>
                    </a:lnTo>
                    <a:lnTo>
                      <a:pt x="6003" y="19774"/>
                    </a:lnTo>
                    <a:lnTo>
                      <a:pt x="6419" y="18357"/>
                    </a:lnTo>
                    <a:lnTo>
                      <a:pt x="6853" y="16973"/>
                    </a:lnTo>
                    <a:lnTo>
                      <a:pt x="7303" y="15639"/>
                    </a:lnTo>
                    <a:lnTo>
                      <a:pt x="7753" y="14356"/>
                    </a:lnTo>
                    <a:lnTo>
                      <a:pt x="8203" y="13138"/>
                    </a:lnTo>
                    <a:lnTo>
                      <a:pt x="8687" y="11988"/>
                    </a:lnTo>
                    <a:lnTo>
                      <a:pt x="8920" y="11438"/>
                    </a:lnTo>
                    <a:lnTo>
                      <a:pt x="9170" y="10904"/>
                    </a:lnTo>
                    <a:lnTo>
                      <a:pt x="9420" y="10388"/>
                    </a:lnTo>
                    <a:lnTo>
                      <a:pt x="9670" y="9904"/>
                    </a:lnTo>
                    <a:lnTo>
                      <a:pt x="9937" y="9437"/>
                    </a:lnTo>
                    <a:lnTo>
                      <a:pt x="10204" y="9004"/>
                    </a:lnTo>
                    <a:lnTo>
                      <a:pt x="10454" y="8587"/>
                    </a:lnTo>
                    <a:lnTo>
                      <a:pt x="10737" y="8187"/>
                    </a:lnTo>
                    <a:lnTo>
                      <a:pt x="11004" y="7820"/>
                    </a:lnTo>
                    <a:lnTo>
                      <a:pt x="11288" y="7487"/>
                    </a:lnTo>
                    <a:lnTo>
                      <a:pt x="11571" y="7170"/>
                    </a:lnTo>
                    <a:lnTo>
                      <a:pt x="11871" y="6886"/>
                    </a:lnTo>
                    <a:lnTo>
                      <a:pt x="12155" y="6636"/>
                    </a:lnTo>
                    <a:lnTo>
                      <a:pt x="12455" y="6420"/>
                    </a:lnTo>
                    <a:lnTo>
                      <a:pt x="12771" y="6236"/>
                    </a:lnTo>
                    <a:lnTo>
                      <a:pt x="13088" y="6070"/>
                    </a:lnTo>
                    <a:lnTo>
                      <a:pt x="13405" y="5953"/>
                    </a:lnTo>
                    <a:lnTo>
                      <a:pt x="13722" y="5869"/>
                    </a:lnTo>
                    <a:lnTo>
                      <a:pt x="14055" y="5819"/>
                    </a:lnTo>
                    <a:lnTo>
                      <a:pt x="14405" y="5803"/>
                    </a:lnTo>
                    <a:lnTo>
                      <a:pt x="14739" y="5819"/>
                    </a:lnTo>
                    <a:lnTo>
                      <a:pt x="15089" y="5886"/>
                    </a:lnTo>
                    <a:lnTo>
                      <a:pt x="15272" y="5936"/>
                    </a:lnTo>
                    <a:lnTo>
                      <a:pt x="15422" y="5986"/>
                    </a:lnTo>
                    <a:lnTo>
                      <a:pt x="15572" y="6070"/>
                    </a:lnTo>
                    <a:lnTo>
                      <a:pt x="15722" y="6153"/>
                    </a:lnTo>
                    <a:lnTo>
                      <a:pt x="15856" y="6253"/>
                    </a:lnTo>
                    <a:lnTo>
                      <a:pt x="15972" y="6370"/>
                    </a:lnTo>
                    <a:lnTo>
                      <a:pt x="16072" y="6503"/>
                    </a:lnTo>
                    <a:lnTo>
                      <a:pt x="16172" y="6653"/>
                    </a:lnTo>
                    <a:lnTo>
                      <a:pt x="16272" y="6803"/>
                    </a:lnTo>
                    <a:lnTo>
                      <a:pt x="16356" y="6953"/>
                    </a:lnTo>
                    <a:lnTo>
                      <a:pt x="16423" y="7137"/>
                    </a:lnTo>
                    <a:lnTo>
                      <a:pt x="16489" y="7320"/>
                    </a:lnTo>
                    <a:lnTo>
                      <a:pt x="16539" y="7520"/>
                    </a:lnTo>
                    <a:lnTo>
                      <a:pt x="16589" y="7720"/>
                    </a:lnTo>
                    <a:lnTo>
                      <a:pt x="16656" y="8154"/>
                    </a:lnTo>
                    <a:lnTo>
                      <a:pt x="16706" y="8620"/>
                    </a:lnTo>
                    <a:lnTo>
                      <a:pt x="16706" y="9121"/>
                    </a:lnTo>
                    <a:lnTo>
                      <a:pt x="16689" y="9637"/>
                    </a:lnTo>
                    <a:lnTo>
                      <a:pt x="16656" y="10188"/>
                    </a:lnTo>
                    <a:lnTo>
                      <a:pt x="16589" y="10754"/>
                    </a:lnTo>
                    <a:lnTo>
                      <a:pt x="16523" y="11338"/>
                    </a:lnTo>
                    <a:lnTo>
                      <a:pt x="16423" y="11938"/>
                    </a:lnTo>
                    <a:lnTo>
                      <a:pt x="16306" y="12555"/>
                    </a:lnTo>
                    <a:lnTo>
                      <a:pt x="16172" y="13155"/>
                    </a:lnTo>
                    <a:lnTo>
                      <a:pt x="16022" y="13789"/>
                    </a:lnTo>
                    <a:lnTo>
                      <a:pt x="15706" y="15022"/>
                    </a:lnTo>
                    <a:lnTo>
                      <a:pt x="15356" y="16239"/>
                    </a:lnTo>
                    <a:lnTo>
                      <a:pt x="14989" y="17390"/>
                    </a:lnTo>
                    <a:lnTo>
                      <a:pt x="14639" y="18473"/>
                    </a:lnTo>
                    <a:lnTo>
                      <a:pt x="14305" y="19457"/>
                    </a:lnTo>
                    <a:lnTo>
                      <a:pt x="13738" y="21008"/>
                    </a:lnTo>
                    <a:lnTo>
                      <a:pt x="11904" y="25959"/>
                    </a:lnTo>
                    <a:lnTo>
                      <a:pt x="9720" y="31928"/>
                    </a:lnTo>
                    <a:lnTo>
                      <a:pt x="7136" y="39047"/>
                    </a:lnTo>
                    <a:lnTo>
                      <a:pt x="7603" y="39664"/>
                    </a:lnTo>
                    <a:lnTo>
                      <a:pt x="8037" y="40314"/>
                    </a:lnTo>
                    <a:lnTo>
                      <a:pt x="8453" y="40997"/>
                    </a:lnTo>
                    <a:lnTo>
                      <a:pt x="8853" y="41714"/>
                    </a:lnTo>
                    <a:lnTo>
                      <a:pt x="10054" y="38697"/>
                    </a:lnTo>
                    <a:lnTo>
                      <a:pt x="11104" y="36112"/>
                    </a:lnTo>
                    <a:lnTo>
                      <a:pt x="12455" y="32828"/>
                    </a:lnTo>
                    <a:lnTo>
                      <a:pt x="14088" y="28893"/>
                    </a:lnTo>
                    <a:lnTo>
                      <a:pt x="16039" y="24292"/>
                    </a:lnTo>
                    <a:lnTo>
                      <a:pt x="18273" y="19074"/>
                    </a:lnTo>
                    <a:lnTo>
                      <a:pt x="20807" y="13255"/>
                    </a:lnTo>
                    <a:lnTo>
                      <a:pt x="20991" y="12805"/>
                    </a:lnTo>
                    <a:lnTo>
                      <a:pt x="21174" y="12355"/>
                    </a:lnTo>
                    <a:lnTo>
                      <a:pt x="21341" y="11921"/>
                    </a:lnTo>
                    <a:lnTo>
                      <a:pt x="21474" y="11488"/>
                    </a:lnTo>
                    <a:lnTo>
                      <a:pt x="21607" y="11071"/>
                    </a:lnTo>
                    <a:lnTo>
                      <a:pt x="21724" y="10638"/>
                    </a:lnTo>
                    <a:lnTo>
                      <a:pt x="21824" y="10238"/>
                    </a:lnTo>
                    <a:lnTo>
                      <a:pt x="21924" y="9821"/>
                    </a:lnTo>
                    <a:lnTo>
                      <a:pt x="21991" y="9421"/>
                    </a:lnTo>
                    <a:lnTo>
                      <a:pt x="22058" y="9037"/>
                    </a:lnTo>
                    <a:lnTo>
                      <a:pt x="22108" y="8637"/>
                    </a:lnTo>
                    <a:lnTo>
                      <a:pt x="22141" y="8254"/>
                    </a:lnTo>
                    <a:lnTo>
                      <a:pt x="22174" y="7887"/>
                    </a:lnTo>
                    <a:lnTo>
                      <a:pt x="22191" y="7520"/>
                    </a:lnTo>
                    <a:lnTo>
                      <a:pt x="22191" y="7153"/>
                    </a:lnTo>
                    <a:lnTo>
                      <a:pt x="22174" y="6803"/>
                    </a:lnTo>
                    <a:lnTo>
                      <a:pt x="22158" y="6453"/>
                    </a:lnTo>
                    <a:lnTo>
                      <a:pt x="22124" y="6120"/>
                    </a:lnTo>
                    <a:lnTo>
                      <a:pt x="22091" y="5786"/>
                    </a:lnTo>
                    <a:lnTo>
                      <a:pt x="22041" y="5469"/>
                    </a:lnTo>
                    <a:lnTo>
                      <a:pt x="21974" y="5153"/>
                    </a:lnTo>
                    <a:lnTo>
                      <a:pt x="21891" y="4852"/>
                    </a:lnTo>
                    <a:lnTo>
                      <a:pt x="21808" y="4552"/>
                    </a:lnTo>
                    <a:lnTo>
                      <a:pt x="21724" y="4252"/>
                    </a:lnTo>
                    <a:lnTo>
                      <a:pt x="21624" y="3986"/>
                    </a:lnTo>
                    <a:lnTo>
                      <a:pt x="21507" y="3702"/>
                    </a:lnTo>
                    <a:lnTo>
                      <a:pt x="21391" y="3435"/>
                    </a:lnTo>
                    <a:lnTo>
                      <a:pt x="21257" y="3185"/>
                    </a:lnTo>
                    <a:lnTo>
                      <a:pt x="21124" y="2935"/>
                    </a:lnTo>
                    <a:lnTo>
                      <a:pt x="20974" y="2702"/>
                    </a:lnTo>
                    <a:lnTo>
                      <a:pt x="20824" y="2468"/>
                    </a:lnTo>
                    <a:lnTo>
                      <a:pt x="20674" y="2252"/>
                    </a:lnTo>
                    <a:lnTo>
                      <a:pt x="20507" y="2035"/>
                    </a:lnTo>
                    <a:lnTo>
                      <a:pt x="20324" y="1835"/>
                    </a:lnTo>
                    <a:lnTo>
                      <a:pt x="20157" y="1651"/>
                    </a:lnTo>
                    <a:lnTo>
                      <a:pt x="19957" y="1468"/>
                    </a:lnTo>
                    <a:lnTo>
                      <a:pt x="19774" y="1301"/>
                    </a:lnTo>
                    <a:lnTo>
                      <a:pt x="19574" y="1135"/>
                    </a:lnTo>
                    <a:lnTo>
                      <a:pt x="19373" y="985"/>
                    </a:lnTo>
                    <a:lnTo>
                      <a:pt x="19157" y="851"/>
                    </a:lnTo>
                    <a:lnTo>
                      <a:pt x="18940" y="718"/>
                    </a:lnTo>
                    <a:lnTo>
                      <a:pt x="18723" y="601"/>
                    </a:lnTo>
                    <a:lnTo>
                      <a:pt x="18490" y="484"/>
                    </a:lnTo>
                    <a:lnTo>
                      <a:pt x="18273" y="384"/>
                    </a:lnTo>
                    <a:lnTo>
                      <a:pt x="18040" y="301"/>
                    </a:lnTo>
                    <a:lnTo>
                      <a:pt x="17790" y="218"/>
                    </a:lnTo>
                    <a:lnTo>
                      <a:pt x="17556" y="151"/>
                    </a:lnTo>
                    <a:lnTo>
                      <a:pt x="17306" y="101"/>
                    </a:lnTo>
                    <a:lnTo>
                      <a:pt x="17056" y="68"/>
                    </a:lnTo>
                    <a:lnTo>
                      <a:pt x="16806" y="34"/>
                    </a:lnTo>
                    <a:lnTo>
                      <a:pt x="16556" y="18"/>
                    </a:lnTo>
                    <a:lnTo>
                      <a:pt x="16306" y="1"/>
                    </a:lnTo>
                    <a:close/>
                  </a:path>
                </a:pathLst>
              </a:custGeom>
              <a:solidFill>
                <a:srgbClr val="FCB8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3"/>
              <p:cNvSpPr/>
              <p:nvPr/>
            </p:nvSpPr>
            <p:spPr>
              <a:xfrm>
                <a:off x="7420525" y="2158425"/>
                <a:ext cx="987000" cy="972000"/>
              </a:xfrm>
              <a:custGeom>
                <a:rect b="b" l="l" r="r" t="t"/>
                <a:pathLst>
                  <a:path extrusionOk="0" h="38880" w="39480">
                    <a:moveTo>
                      <a:pt x="21457" y="0"/>
                    </a:moveTo>
                    <a:lnTo>
                      <a:pt x="20674" y="34"/>
                    </a:lnTo>
                    <a:lnTo>
                      <a:pt x="19890" y="117"/>
                    </a:lnTo>
                    <a:lnTo>
                      <a:pt x="19107" y="234"/>
                    </a:lnTo>
                    <a:lnTo>
                      <a:pt x="18340" y="367"/>
                    </a:lnTo>
                    <a:lnTo>
                      <a:pt x="17690" y="534"/>
                    </a:lnTo>
                    <a:lnTo>
                      <a:pt x="17023" y="717"/>
                    </a:lnTo>
                    <a:lnTo>
                      <a:pt x="16389" y="917"/>
                    </a:lnTo>
                    <a:lnTo>
                      <a:pt x="15739" y="1151"/>
                    </a:lnTo>
                    <a:lnTo>
                      <a:pt x="15306" y="1334"/>
                    </a:lnTo>
                    <a:lnTo>
                      <a:pt x="14889" y="1534"/>
                    </a:lnTo>
                    <a:lnTo>
                      <a:pt x="14472" y="1734"/>
                    </a:lnTo>
                    <a:lnTo>
                      <a:pt x="14055" y="1951"/>
                    </a:lnTo>
                    <a:lnTo>
                      <a:pt x="13655" y="2185"/>
                    </a:lnTo>
                    <a:lnTo>
                      <a:pt x="13255" y="2435"/>
                    </a:lnTo>
                    <a:lnTo>
                      <a:pt x="12871" y="2685"/>
                    </a:lnTo>
                    <a:lnTo>
                      <a:pt x="12488" y="2968"/>
                    </a:lnTo>
                    <a:lnTo>
                      <a:pt x="12121" y="3252"/>
                    </a:lnTo>
                    <a:lnTo>
                      <a:pt x="11771" y="3552"/>
                    </a:lnTo>
                    <a:lnTo>
                      <a:pt x="11421" y="3852"/>
                    </a:lnTo>
                    <a:lnTo>
                      <a:pt x="11088" y="4185"/>
                    </a:lnTo>
                    <a:lnTo>
                      <a:pt x="10754" y="4519"/>
                    </a:lnTo>
                    <a:lnTo>
                      <a:pt x="10454" y="4869"/>
                    </a:lnTo>
                    <a:lnTo>
                      <a:pt x="10154" y="5235"/>
                    </a:lnTo>
                    <a:lnTo>
                      <a:pt x="9871" y="5602"/>
                    </a:lnTo>
                    <a:lnTo>
                      <a:pt x="9537" y="6069"/>
                    </a:lnTo>
                    <a:lnTo>
                      <a:pt x="9220" y="6536"/>
                    </a:lnTo>
                    <a:lnTo>
                      <a:pt x="8937" y="6986"/>
                    </a:lnTo>
                    <a:lnTo>
                      <a:pt x="8653" y="7420"/>
                    </a:lnTo>
                    <a:lnTo>
                      <a:pt x="8403" y="7853"/>
                    </a:lnTo>
                    <a:lnTo>
                      <a:pt x="8170" y="8270"/>
                    </a:lnTo>
                    <a:lnTo>
                      <a:pt x="7753" y="9087"/>
                    </a:lnTo>
                    <a:lnTo>
                      <a:pt x="7386" y="9854"/>
                    </a:lnTo>
                    <a:lnTo>
                      <a:pt x="7070" y="10587"/>
                    </a:lnTo>
                    <a:lnTo>
                      <a:pt x="6803" y="11271"/>
                    </a:lnTo>
                    <a:lnTo>
                      <a:pt x="6586" y="11888"/>
                    </a:lnTo>
                    <a:lnTo>
                      <a:pt x="6219" y="12988"/>
                    </a:lnTo>
                    <a:lnTo>
                      <a:pt x="6069" y="13438"/>
                    </a:lnTo>
                    <a:lnTo>
                      <a:pt x="5936" y="13838"/>
                    </a:lnTo>
                    <a:lnTo>
                      <a:pt x="5803" y="14172"/>
                    </a:lnTo>
                    <a:lnTo>
                      <a:pt x="5669" y="14422"/>
                    </a:lnTo>
                    <a:lnTo>
                      <a:pt x="5586" y="14538"/>
                    </a:lnTo>
                    <a:lnTo>
                      <a:pt x="5519" y="14622"/>
                    </a:lnTo>
                    <a:lnTo>
                      <a:pt x="5436" y="14689"/>
                    </a:lnTo>
                    <a:lnTo>
                      <a:pt x="5352" y="14739"/>
                    </a:lnTo>
                    <a:lnTo>
                      <a:pt x="5152" y="14839"/>
                    </a:lnTo>
                    <a:lnTo>
                      <a:pt x="4919" y="14972"/>
                    </a:lnTo>
                    <a:lnTo>
                      <a:pt x="4636" y="15139"/>
                    </a:lnTo>
                    <a:lnTo>
                      <a:pt x="4319" y="15355"/>
                    </a:lnTo>
                    <a:lnTo>
                      <a:pt x="3969" y="15605"/>
                    </a:lnTo>
                    <a:lnTo>
                      <a:pt x="3619" y="15889"/>
                    </a:lnTo>
                    <a:lnTo>
                      <a:pt x="3235" y="16239"/>
                    </a:lnTo>
                    <a:lnTo>
                      <a:pt x="2852" y="16622"/>
                    </a:lnTo>
                    <a:lnTo>
                      <a:pt x="2468" y="17056"/>
                    </a:lnTo>
                    <a:lnTo>
                      <a:pt x="2085" y="17539"/>
                    </a:lnTo>
                    <a:lnTo>
                      <a:pt x="1901" y="17806"/>
                    </a:lnTo>
                    <a:lnTo>
                      <a:pt x="1718" y="18073"/>
                    </a:lnTo>
                    <a:lnTo>
                      <a:pt x="1535" y="18356"/>
                    </a:lnTo>
                    <a:lnTo>
                      <a:pt x="1351" y="18673"/>
                    </a:lnTo>
                    <a:lnTo>
                      <a:pt x="1184" y="18990"/>
                    </a:lnTo>
                    <a:lnTo>
                      <a:pt x="1018" y="19323"/>
                    </a:lnTo>
                    <a:lnTo>
                      <a:pt x="851" y="19657"/>
                    </a:lnTo>
                    <a:lnTo>
                      <a:pt x="701" y="20024"/>
                    </a:lnTo>
                    <a:lnTo>
                      <a:pt x="568" y="20390"/>
                    </a:lnTo>
                    <a:lnTo>
                      <a:pt x="434" y="20790"/>
                    </a:lnTo>
                    <a:lnTo>
                      <a:pt x="301" y="21191"/>
                    </a:lnTo>
                    <a:lnTo>
                      <a:pt x="201" y="21624"/>
                    </a:lnTo>
                    <a:lnTo>
                      <a:pt x="101" y="22074"/>
                    </a:lnTo>
                    <a:lnTo>
                      <a:pt x="34" y="22558"/>
                    </a:lnTo>
                    <a:lnTo>
                      <a:pt x="1" y="23075"/>
                    </a:lnTo>
                    <a:lnTo>
                      <a:pt x="17" y="23625"/>
                    </a:lnTo>
                    <a:lnTo>
                      <a:pt x="51" y="24208"/>
                    </a:lnTo>
                    <a:lnTo>
                      <a:pt x="117" y="24808"/>
                    </a:lnTo>
                    <a:lnTo>
                      <a:pt x="234" y="25425"/>
                    </a:lnTo>
                    <a:lnTo>
                      <a:pt x="384" y="26075"/>
                    </a:lnTo>
                    <a:lnTo>
                      <a:pt x="584" y="26726"/>
                    </a:lnTo>
                    <a:lnTo>
                      <a:pt x="818" y="27393"/>
                    </a:lnTo>
                    <a:lnTo>
                      <a:pt x="951" y="27726"/>
                    </a:lnTo>
                    <a:lnTo>
                      <a:pt x="1101" y="28076"/>
                    </a:lnTo>
                    <a:lnTo>
                      <a:pt x="1268" y="28410"/>
                    </a:lnTo>
                    <a:lnTo>
                      <a:pt x="1435" y="28760"/>
                    </a:lnTo>
                    <a:lnTo>
                      <a:pt x="1618" y="29093"/>
                    </a:lnTo>
                    <a:lnTo>
                      <a:pt x="1818" y="29443"/>
                    </a:lnTo>
                    <a:lnTo>
                      <a:pt x="2018" y="29777"/>
                    </a:lnTo>
                    <a:lnTo>
                      <a:pt x="2251" y="30127"/>
                    </a:lnTo>
                    <a:lnTo>
                      <a:pt x="2485" y="30460"/>
                    </a:lnTo>
                    <a:lnTo>
                      <a:pt x="2735" y="30810"/>
                    </a:lnTo>
                    <a:lnTo>
                      <a:pt x="2985" y="31144"/>
                    </a:lnTo>
                    <a:lnTo>
                      <a:pt x="3268" y="31477"/>
                    </a:lnTo>
                    <a:lnTo>
                      <a:pt x="3552" y="31811"/>
                    </a:lnTo>
                    <a:lnTo>
                      <a:pt x="3852" y="32144"/>
                    </a:lnTo>
                    <a:lnTo>
                      <a:pt x="4169" y="32477"/>
                    </a:lnTo>
                    <a:lnTo>
                      <a:pt x="4502" y="32794"/>
                    </a:lnTo>
                    <a:lnTo>
                      <a:pt x="4852" y="33111"/>
                    </a:lnTo>
                    <a:lnTo>
                      <a:pt x="5202" y="33428"/>
                    </a:lnTo>
                    <a:lnTo>
                      <a:pt x="5586" y="33745"/>
                    </a:lnTo>
                    <a:lnTo>
                      <a:pt x="5969" y="34045"/>
                    </a:lnTo>
                    <a:lnTo>
                      <a:pt x="6386" y="34345"/>
                    </a:lnTo>
                    <a:lnTo>
                      <a:pt x="6803" y="34645"/>
                    </a:lnTo>
                    <a:lnTo>
                      <a:pt x="7236" y="34928"/>
                    </a:lnTo>
                    <a:lnTo>
                      <a:pt x="7686" y="35212"/>
                    </a:lnTo>
                    <a:lnTo>
                      <a:pt x="8170" y="35495"/>
                    </a:lnTo>
                    <a:lnTo>
                      <a:pt x="8653" y="35762"/>
                    </a:lnTo>
                    <a:lnTo>
                      <a:pt x="9154" y="36012"/>
                    </a:lnTo>
                    <a:lnTo>
                      <a:pt x="9670" y="36262"/>
                    </a:lnTo>
                    <a:lnTo>
                      <a:pt x="10221" y="36512"/>
                    </a:lnTo>
                    <a:lnTo>
                      <a:pt x="10771" y="36729"/>
                    </a:lnTo>
                    <a:lnTo>
                      <a:pt x="11338" y="36962"/>
                    </a:lnTo>
                    <a:lnTo>
                      <a:pt x="11938" y="37179"/>
                    </a:lnTo>
                    <a:lnTo>
                      <a:pt x="12538" y="37379"/>
                    </a:lnTo>
                    <a:lnTo>
                      <a:pt x="13172" y="37562"/>
                    </a:lnTo>
                    <a:lnTo>
                      <a:pt x="13805" y="37746"/>
                    </a:lnTo>
                    <a:lnTo>
                      <a:pt x="14472" y="37913"/>
                    </a:lnTo>
                    <a:lnTo>
                      <a:pt x="15155" y="38079"/>
                    </a:lnTo>
                    <a:lnTo>
                      <a:pt x="15856" y="38229"/>
                    </a:lnTo>
                    <a:lnTo>
                      <a:pt x="16573" y="38363"/>
                    </a:lnTo>
                    <a:lnTo>
                      <a:pt x="17323" y="38479"/>
                    </a:lnTo>
                    <a:lnTo>
                      <a:pt x="18073" y="38579"/>
                    </a:lnTo>
                    <a:lnTo>
                      <a:pt x="18857" y="38679"/>
                    </a:lnTo>
                    <a:lnTo>
                      <a:pt x="19657" y="38763"/>
                    </a:lnTo>
                    <a:lnTo>
                      <a:pt x="20474" y="38813"/>
                    </a:lnTo>
                    <a:lnTo>
                      <a:pt x="21291" y="38863"/>
                    </a:lnTo>
                    <a:lnTo>
                      <a:pt x="22091" y="38880"/>
                    </a:lnTo>
                    <a:lnTo>
                      <a:pt x="22858" y="38880"/>
                    </a:lnTo>
                    <a:lnTo>
                      <a:pt x="23625" y="38846"/>
                    </a:lnTo>
                    <a:lnTo>
                      <a:pt x="24342" y="38796"/>
                    </a:lnTo>
                    <a:lnTo>
                      <a:pt x="25059" y="38729"/>
                    </a:lnTo>
                    <a:lnTo>
                      <a:pt x="25742" y="38629"/>
                    </a:lnTo>
                    <a:lnTo>
                      <a:pt x="26426" y="38513"/>
                    </a:lnTo>
                    <a:lnTo>
                      <a:pt x="27076" y="38363"/>
                    </a:lnTo>
                    <a:lnTo>
                      <a:pt x="27693" y="38196"/>
                    </a:lnTo>
                    <a:lnTo>
                      <a:pt x="28310" y="38029"/>
                    </a:lnTo>
                    <a:lnTo>
                      <a:pt x="28893" y="37829"/>
                    </a:lnTo>
                    <a:lnTo>
                      <a:pt x="29460" y="37612"/>
                    </a:lnTo>
                    <a:lnTo>
                      <a:pt x="30010" y="37362"/>
                    </a:lnTo>
                    <a:lnTo>
                      <a:pt x="30544" y="37112"/>
                    </a:lnTo>
                    <a:lnTo>
                      <a:pt x="31061" y="36846"/>
                    </a:lnTo>
                    <a:lnTo>
                      <a:pt x="31561" y="36545"/>
                    </a:lnTo>
                    <a:lnTo>
                      <a:pt x="32044" y="36245"/>
                    </a:lnTo>
                    <a:lnTo>
                      <a:pt x="32494" y="35929"/>
                    </a:lnTo>
                    <a:lnTo>
                      <a:pt x="32944" y="35595"/>
                    </a:lnTo>
                    <a:lnTo>
                      <a:pt x="33361" y="35245"/>
                    </a:lnTo>
                    <a:lnTo>
                      <a:pt x="33778" y="34878"/>
                    </a:lnTo>
                    <a:lnTo>
                      <a:pt x="34161" y="34511"/>
                    </a:lnTo>
                    <a:lnTo>
                      <a:pt x="34545" y="34128"/>
                    </a:lnTo>
                    <a:lnTo>
                      <a:pt x="34895" y="33728"/>
                    </a:lnTo>
                    <a:lnTo>
                      <a:pt x="35245" y="33311"/>
                    </a:lnTo>
                    <a:lnTo>
                      <a:pt x="35579" y="32894"/>
                    </a:lnTo>
                    <a:lnTo>
                      <a:pt x="35895" y="32461"/>
                    </a:lnTo>
                    <a:lnTo>
                      <a:pt x="36179" y="32027"/>
                    </a:lnTo>
                    <a:lnTo>
                      <a:pt x="36462" y="31577"/>
                    </a:lnTo>
                    <a:lnTo>
                      <a:pt x="36729" y="31110"/>
                    </a:lnTo>
                    <a:lnTo>
                      <a:pt x="36996" y="30644"/>
                    </a:lnTo>
                    <a:lnTo>
                      <a:pt x="37229" y="30177"/>
                    </a:lnTo>
                    <a:lnTo>
                      <a:pt x="37463" y="29693"/>
                    </a:lnTo>
                    <a:lnTo>
                      <a:pt x="37663" y="29210"/>
                    </a:lnTo>
                    <a:lnTo>
                      <a:pt x="37863" y="28710"/>
                    </a:lnTo>
                    <a:lnTo>
                      <a:pt x="38046" y="28209"/>
                    </a:lnTo>
                    <a:lnTo>
                      <a:pt x="38229" y="27709"/>
                    </a:lnTo>
                    <a:lnTo>
                      <a:pt x="38379" y="27209"/>
                    </a:lnTo>
                    <a:lnTo>
                      <a:pt x="38530" y="26709"/>
                    </a:lnTo>
                    <a:lnTo>
                      <a:pt x="38680" y="26192"/>
                    </a:lnTo>
                    <a:lnTo>
                      <a:pt x="38796" y="25675"/>
                    </a:lnTo>
                    <a:lnTo>
                      <a:pt x="38913" y="25159"/>
                    </a:lnTo>
                    <a:lnTo>
                      <a:pt x="39013" y="24642"/>
                    </a:lnTo>
                    <a:lnTo>
                      <a:pt x="39096" y="24125"/>
                    </a:lnTo>
                    <a:lnTo>
                      <a:pt x="39180" y="23608"/>
                    </a:lnTo>
                    <a:lnTo>
                      <a:pt x="39313" y="22591"/>
                    </a:lnTo>
                    <a:lnTo>
                      <a:pt x="39413" y="21557"/>
                    </a:lnTo>
                    <a:lnTo>
                      <a:pt x="39463" y="20557"/>
                    </a:lnTo>
                    <a:lnTo>
                      <a:pt x="39480" y="19557"/>
                    </a:lnTo>
                    <a:lnTo>
                      <a:pt x="39463" y="18590"/>
                    </a:lnTo>
                    <a:lnTo>
                      <a:pt x="39413" y="17656"/>
                    </a:lnTo>
                    <a:lnTo>
                      <a:pt x="39346" y="16739"/>
                    </a:lnTo>
                    <a:lnTo>
                      <a:pt x="39246" y="15856"/>
                    </a:lnTo>
                    <a:lnTo>
                      <a:pt x="39113" y="15022"/>
                    </a:lnTo>
                    <a:lnTo>
                      <a:pt x="38963" y="14255"/>
                    </a:lnTo>
                    <a:lnTo>
                      <a:pt x="38796" y="13521"/>
                    </a:lnTo>
                    <a:lnTo>
                      <a:pt x="38596" y="12805"/>
                    </a:lnTo>
                    <a:lnTo>
                      <a:pt x="38379" y="12104"/>
                    </a:lnTo>
                    <a:lnTo>
                      <a:pt x="38146" y="11437"/>
                    </a:lnTo>
                    <a:lnTo>
                      <a:pt x="37879" y="10787"/>
                    </a:lnTo>
                    <a:lnTo>
                      <a:pt x="37613" y="10170"/>
                    </a:lnTo>
                    <a:lnTo>
                      <a:pt x="37312" y="9570"/>
                    </a:lnTo>
                    <a:lnTo>
                      <a:pt x="36912" y="8853"/>
                    </a:lnTo>
                    <a:lnTo>
                      <a:pt x="36496" y="8170"/>
                    </a:lnTo>
                    <a:lnTo>
                      <a:pt x="36062" y="7520"/>
                    </a:lnTo>
                    <a:lnTo>
                      <a:pt x="35595" y="6903"/>
                    </a:lnTo>
                    <a:lnTo>
                      <a:pt x="35329" y="6569"/>
                    </a:lnTo>
                    <a:lnTo>
                      <a:pt x="35045" y="6236"/>
                    </a:lnTo>
                    <a:lnTo>
                      <a:pt x="34762" y="5919"/>
                    </a:lnTo>
                    <a:lnTo>
                      <a:pt x="34478" y="5619"/>
                    </a:lnTo>
                    <a:lnTo>
                      <a:pt x="33911" y="5035"/>
                    </a:lnTo>
                    <a:lnTo>
                      <a:pt x="33328" y="4485"/>
                    </a:lnTo>
                    <a:lnTo>
                      <a:pt x="32728" y="3985"/>
                    </a:lnTo>
                    <a:lnTo>
                      <a:pt x="32128" y="3518"/>
                    </a:lnTo>
                    <a:lnTo>
                      <a:pt x="31527" y="3101"/>
                    </a:lnTo>
                    <a:lnTo>
                      <a:pt x="30944" y="2701"/>
                    </a:lnTo>
                    <a:lnTo>
                      <a:pt x="30294" y="2318"/>
                    </a:lnTo>
                    <a:lnTo>
                      <a:pt x="29660" y="1968"/>
                    </a:lnTo>
                    <a:lnTo>
                      <a:pt x="29060" y="1651"/>
                    </a:lnTo>
                    <a:lnTo>
                      <a:pt x="28460" y="1368"/>
                    </a:lnTo>
                    <a:lnTo>
                      <a:pt x="27893" y="1134"/>
                    </a:lnTo>
                    <a:lnTo>
                      <a:pt x="27359" y="917"/>
                    </a:lnTo>
                    <a:lnTo>
                      <a:pt x="26876" y="751"/>
                    </a:lnTo>
                    <a:lnTo>
                      <a:pt x="26426" y="617"/>
                    </a:lnTo>
                    <a:lnTo>
                      <a:pt x="25976" y="484"/>
                    </a:lnTo>
                    <a:lnTo>
                      <a:pt x="25509" y="384"/>
                    </a:lnTo>
                    <a:lnTo>
                      <a:pt x="25025" y="284"/>
                    </a:lnTo>
                    <a:lnTo>
                      <a:pt x="24558" y="201"/>
                    </a:lnTo>
                    <a:lnTo>
                      <a:pt x="23792" y="101"/>
                    </a:lnTo>
                    <a:lnTo>
                      <a:pt x="23025" y="34"/>
                    </a:lnTo>
                    <a:lnTo>
                      <a:pt x="22241" y="0"/>
                    </a:lnTo>
                    <a:close/>
                  </a:path>
                </a:pathLst>
              </a:custGeom>
              <a:solidFill>
                <a:srgbClr val="FCB8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3"/>
              <p:cNvSpPr/>
              <p:nvPr/>
            </p:nvSpPr>
            <p:spPr>
              <a:xfrm>
                <a:off x="7881925" y="2245125"/>
                <a:ext cx="180500" cy="168400"/>
              </a:xfrm>
              <a:custGeom>
                <a:rect b="b" l="l" r="r" t="t"/>
                <a:pathLst>
                  <a:path extrusionOk="0" h="6736" w="7220">
                    <a:moveTo>
                      <a:pt x="4319" y="2118"/>
                    </a:moveTo>
                    <a:lnTo>
                      <a:pt x="4419" y="2168"/>
                    </a:lnTo>
                    <a:lnTo>
                      <a:pt x="4502" y="2218"/>
                    </a:lnTo>
                    <a:lnTo>
                      <a:pt x="4569" y="2301"/>
                    </a:lnTo>
                    <a:lnTo>
                      <a:pt x="4619" y="2418"/>
                    </a:lnTo>
                    <a:lnTo>
                      <a:pt x="4669" y="2534"/>
                    </a:lnTo>
                    <a:lnTo>
                      <a:pt x="4685" y="2668"/>
                    </a:lnTo>
                    <a:lnTo>
                      <a:pt x="4702" y="2801"/>
                    </a:lnTo>
                    <a:lnTo>
                      <a:pt x="4685" y="2935"/>
                    </a:lnTo>
                    <a:lnTo>
                      <a:pt x="4669" y="3068"/>
                    </a:lnTo>
                    <a:lnTo>
                      <a:pt x="4619" y="3201"/>
                    </a:lnTo>
                    <a:lnTo>
                      <a:pt x="4569" y="3335"/>
                    </a:lnTo>
                    <a:lnTo>
                      <a:pt x="4502" y="3451"/>
                    </a:lnTo>
                    <a:lnTo>
                      <a:pt x="4419" y="3585"/>
                    </a:lnTo>
                    <a:lnTo>
                      <a:pt x="4335" y="3701"/>
                    </a:lnTo>
                    <a:lnTo>
                      <a:pt x="4235" y="3818"/>
                    </a:lnTo>
                    <a:lnTo>
                      <a:pt x="4002" y="4035"/>
                    </a:lnTo>
                    <a:lnTo>
                      <a:pt x="3752" y="4218"/>
                    </a:lnTo>
                    <a:lnTo>
                      <a:pt x="3485" y="4402"/>
                    </a:lnTo>
                    <a:lnTo>
                      <a:pt x="3226" y="4539"/>
                    </a:lnTo>
                    <a:lnTo>
                      <a:pt x="3226" y="4539"/>
                    </a:lnTo>
                    <a:lnTo>
                      <a:pt x="3202" y="4468"/>
                    </a:lnTo>
                    <a:lnTo>
                      <a:pt x="3168" y="4318"/>
                    </a:lnTo>
                    <a:lnTo>
                      <a:pt x="3152" y="4168"/>
                    </a:lnTo>
                    <a:lnTo>
                      <a:pt x="3118" y="3851"/>
                    </a:lnTo>
                    <a:lnTo>
                      <a:pt x="3135" y="3551"/>
                    </a:lnTo>
                    <a:lnTo>
                      <a:pt x="3185" y="3251"/>
                    </a:lnTo>
                    <a:lnTo>
                      <a:pt x="3268" y="2968"/>
                    </a:lnTo>
                    <a:lnTo>
                      <a:pt x="3318" y="2835"/>
                    </a:lnTo>
                    <a:lnTo>
                      <a:pt x="3385" y="2701"/>
                    </a:lnTo>
                    <a:lnTo>
                      <a:pt x="3468" y="2568"/>
                    </a:lnTo>
                    <a:lnTo>
                      <a:pt x="3552" y="2468"/>
                    </a:lnTo>
                    <a:lnTo>
                      <a:pt x="3652" y="2368"/>
                    </a:lnTo>
                    <a:lnTo>
                      <a:pt x="3752" y="2268"/>
                    </a:lnTo>
                    <a:lnTo>
                      <a:pt x="3868" y="2201"/>
                    </a:lnTo>
                    <a:lnTo>
                      <a:pt x="3985" y="2151"/>
                    </a:lnTo>
                    <a:lnTo>
                      <a:pt x="4102" y="2118"/>
                    </a:lnTo>
                    <a:close/>
                    <a:moveTo>
                      <a:pt x="2901" y="0"/>
                    </a:moveTo>
                    <a:lnTo>
                      <a:pt x="2718" y="17"/>
                    </a:lnTo>
                    <a:lnTo>
                      <a:pt x="2535" y="50"/>
                    </a:lnTo>
                    <a:lnTo>
                      <a:pt x="2368" y="84"/>
                    </a:lnTo>
                    <a:lnTo>
                      <a:pt x="2201" y="150"/>
                    </a:lnTo>
                    <a:lnTo>
                      <a:pt x="2035" y="217"/>
                    </a:lnTo>
                    <a:lnTo>
                      <a:pt x="1884" y="284"/>
                    </a:lnTo>
                    <a:lnTo>
                      <a:pt x="1584" y="467"/>
                    </a:lnTo>
                    <a:lnTo>
                      <a:pt x="1284" y="667"/>
                    </a:lnTo>
                    <a:lnTo>
                      <a:pt x="1034" y="901"/>
                    </a:lnTo>
                    <a:lnTo>
                      <a:pt x="784" y="1167"/>
                    </a:lnTo>
                    <a:lnTo>
                      <a:pt x="567" y="1434"/>
                    </a:lnTo>
                    <a:lnTo>
                      <a:pt x="384" y="1751"/>
                    </a:lnTo>
                    <a:lnTo>
                      <a:pt x="217" y="2068"/>
                    </a:lnTo>
                    <a:lnTo>
                      <a:pt x="151" y="2234"/>
                    </a:lnTo>
                    <a:lnTo>
                      <a:pt x="101" y="2401"/>
                    </a:lnTo>
                    <a:lnTo>
                      <a:pt x="67" y="2584"/>
                    </a:lnTo>
                    <a:lnTo>
                      <a:pt x="34" y="2768"/>
                    </a:lnTo>
                    <a:lnTo>
                      <a:pt x="17" y="2935"/>
                    </a:lnTo>
                    <a:lnTo>
                      <a:pt x="1" y="3118"/>
                    </a:lnTo>
                    <a:lnTo>
                      <a:pt x="1" y="3301"/>
                    </a:lnTo>
                    <a:lnTo>
                      <a:pt x="17" y="3485"/>
                    </a:lnTo>
                    <a:lnTo>
                      <a:pt x="51" y="3668"/>
                    </a:lnTo>
                    <a:lnTo>
                      <a:pt x="84" y="3835"/>
                    </a:lnTo>
                    <a:lnTo>
                      <a:pt x="134" y="4018"/>
                    </a:lnTo>
                    <a:lnTo>
                      <a:pt x="201" y="4185"/>
                    </a:lnTo>
                    <a:lnTo>
                      <a:pt x="284" y="4352"/>
                    </a:lnTo>
                    <a:lnTo>
                      <a:pt x="384" y="4518"/>
                    </a:lnTo>
                    <a:lnTo>
                      <a:pt x="501" y="4668"/>
                    </a:lnTo>
                    <a:lnTo>
                      <a:pt x="634" y="4802"/>
                    </a:lnTo>
                    <a:lnTo>
                      <a:pt x="767" y="4919"/>
                    </a:lnTo>
                    <a:lnTo>
                      <a:pt x="934" y="5019"/>
                    </a:lnTo>
                    <a:lnTo>
                      <a:pt x="1101" y="5102"/>
                    </a:lnTo>
                    <a:lnTo>
                      <a:pt x="1284" y="5169"/>
                    </a:lnTo>
                    <a:lnTo>
                      <a:pt x="1468" y="5219"/>
                    </a:lnTo>
                    <a:lnTo>
                      <a:pt x="1634" y="5252"/>
                    </a:lnTo>
                    <a:lnTo>
                      <a:pt x="1818" y="5252"/>
                    </a:lnTo>
                    <a:lnTo>
                      <a:pt x="2001" y="5269"/>
                    </a:lnTo>
                    <a:lnTo>
                      <a:pt x="2185" y="5252"/>
                    </a:lnTo>
                    <a:lnTo>
                      <a:pt x="2368" y="5235"/>
                    </a:lnTo>
                    <a:lnTo>
                      <a:pt x="2718" y="5169"/>
                    </a:lnTo>
                    <a:lnTo>
                      <a:pt x="2950" y="5099"/>
                    </a:lnTo>
                    <a:lnTo>
                      <a:pt x="2951" y="5102"/>
                    </a:lnTo>
                    <a:lnTo>
                      <a:pt x="3051" y="5252"/>
                    </a:lnTo>
                    <a:lnTo>
                      <a:pt x="3152" y="5419"/>
                    </a:lnTo>
                    <a:lnTo>
                      <a:pt x="3252" y="5552"/>
                    </a:lnTo>
                    <a:lnTo>
                      <a:pt x="3368" y="5702"/>
                    </a:lnTo>
                    <a:lnTo>
                      <a:pt x="3502" y="5819"/>
                    </a:lnTo>
                    <a:lnTo>
                      <a:pt x="3635" y="5952"/>
                    </a:lnTo>
                    <a:lnTo>
                      <a:pt x="3768" y="6069"/>
                    </a:lnTo>
                    <a:lnTo>
                      <a:pt x="3918" y="6169"/>
                    </a:lnTo>
                    <a:lnTo>
                      <a:pt x="4068" y="6269"/>
                    </a:lnTo>
                    <a:lnTo>
                      <a:pt x="4219" y="6352"/>
                    </a:lnTo>
                    <a:lnTo>
                      <a:pt x="4385" y="6436"/>
                    </a:lnTo>
                    <a:lnTo>
                      <a:pt x="4719" y="6552"/>
                    </a:lnTo>
                    <a:lnTo>
                      <a:pt x="5069" y="6652"/>
                    </a:lnTo>
                    <a:lnTo>
                      <a:pt x="5402" y="6702"/>
                    </a:lnTo>
                    <a:lnTo>
                      <a:pt x="5752" y="6736"/>
                    </a:lnTo>
                    <a:lnTo>
                      <a:pt x="6102" y="6736"/>
                    </a:lnTo>
                    <a:lnTo>
                      <a:pt x="6453" y="6719"/>
                    </a:lnTo>
                    <a:lnTo>
                      <a:pt x="6786" y="6669"/>
                    </a:lnTo>
                    <a:lnTo>
                      <a:pt x="7136" y="6619"/>
                    </a:lnTo>
                    <a:lnTo>
                      <a:pt x="7169" y="6602"/>
                    </a:lnTo>
                    <a:lnTo>
                      <a:pt x="7203" y="6569"/>
                    </a:lnTo>
                    <a:lnTo>
                      <a:pt x="7219" y="6536"/>
                    </a:lnTo>
                    <a:lnTo>
                      <a:pt x="7219" y="6486"/>
                    </a:lnTo>
                    <a:lnTo>
                      <a:pt x="7203" y="6436"/>
                    </a:lnTo>
                    <a:lnTo>
                      <a:pt x="7186" y="6402"/>
                    </a:lnTo>
                    <a:lnTo>
                      <a:pt x="7136" y="6386"/>
                    </a:lnTo>
                    <a:lnTo>
                      <a:pt x="7086" y="6386"/>
                    </a:lnTo>
                    <a:lnTo>
                      <a:pt x="6753" y="6419"/>
                    </a:lnTo>
                    <a:lnTo>
                      <a:pt x="6436" y="6436"/>
                    </a:lnTo>
                    <a:lnTo>
                      <a:pt x="6102" y="6436"/>
                    </a:lnTo>
                    <a:lnTo>
                      <a:pt x="5786" y="6419"/>
                    </a:lnTo>
                    <a:lnTo>
                      <a:pt x="5469" y="6369"/>
                    </a:lnTo>
                    <a:lnTo>
                      <a:pt x="5152" y="6286"/>
                    </a:lnTo>
                    <a:lnTo>
                      <a:pt x="4852" y="6202"/>
                    </a:lnTo>
                    <a:lnTo>
                      <a:pt x="4552" y="6069"/>
                    </a:lnTo>
                    <a:lnTo>
                      <a:pt x="4285" y="5919"/>
                    </a:lnTo>
                    <a:lnTo>
                      <a:pt x="4035" y="5735"/>
                    </a:lnTo>
                    <a:lnTo>
                      <a:pt x="3802" y="5519"/>
                    </a:lnTo>
                    <a:lnTo>
                      <a:pt x="3602" y="5285"/>
                    </a:lnTo>
                    <a:lnTo>
                      <a:pt x="3435" y="5019"/>
                    </a:lnTo>
                    <a:lnTo>
                      <a:pt x="3392" y="4932"/>
                    </a:lnTo>
                    <a:lnTo>
                      <a:pt x="3702" y="4785"/>
                    </a:lnTo>
                    <a:lnTo>
                      <a:pt x="4002" y="4602"/>
                    </a:lnTo>
                    <a:lnTo>
                      <a:pt x="4302" y="4385"/>
                    </a:lnTo>
                    <a:lnTo>
                      <a:pt x="4435" y="4268"/>
                    </a:lnTo>
                    <a:lnTo>
                      <a:pt x="4569" y="4152"/>
                    </a:lnTo>
                    <a:lnTo>
                      <a:pt x="4685" y="4018"/>
                    </a:lnTo>
                    <a:lnTo>
                      <a:pt x="4802" y="3868"/>
                    </a:lnTo>
                    <a:lnTo>
                      <a:pt x="4919" y="3718"/>
                    </a:lnTo>
                    <a:lnTo>
                      <a:pt x="5019" y="3551"/>
                    </a:lnTo>
                    <a:lnTo>
                      <a:pt x="5085" y="3385"/>
                    </a:lnTo>
                    <a:lnTo>
                      <a:pt x="5152" y="3201"/>
                    </a:lnTo>
                    <a:lnTo>
                      <a:pt x="5186" y="3101"/>
                    </a:lnTo>
                    <a:lnTo>
                      <a:pt x="5202" y="3001"/>
                    </a:lnTo>
                    <a:lnTo>
                      <a:pt x="5219" y="2801"/>
                    </a:lnTo>
                    <a:lnTo>
                      <a:pt x="5219" y="2701"/>
                    </a:lnTo>
                    <a:lnTo>
                      <a:pt x="5202" y="2601"/>
                    </a:lnTo>
                    <a:lnTo>
                      <a:pt x="5169" y="2401"/>
                    </a:lnTo>
                    <a:lnTo>
                      <a:pt x="5102" y="2201"/>
                    </a:lnTo>
                    <a:lnTo>
                      <a:pt x="5002" y="2018"/>
                    </a:lnTo>
                    <a:lnTo>
                      <a:pt x="4935" y="1918"/>
                    </a:lnTo>
                    <a:lnTo>
                      <a:pt x="4852" y="1851"/>
                    </a:lnTo>
                    <a:lnTo>
                      <a:pt x="4769" y="1767"/>
                    </a:lnTo>
                    <a:lnTo>
                      <a:pt x="4669" y="1701"/>
                    </a:lnTo>
                    <a:lnTo>
                      <a:pt x="4569" y="1651"/>
                    </a:lnTo>
                    <a:lnTo>
                      <a:pt x="4452" y="1617"/>
                    </a:lnTo>
                    <a:lnTo>
                      <a:pt x="4352" y="1584"/>
                    </a:lnTo>
                    <a:lnTo>
                      <a:pt x="4119" y="1584"/>
                    </a:lnTo>
                    <a:lnTo>
                      <a:pt x="4002" y="1601"/>
                    </a:lnTo>
                    <a:lnTo>
                      <a:pt x="3902" y="1617"/>
                    </a:lnTo>
                    <a:lnTo>
                      <a:pt x="3802" y="1651"/>
                    </a:lnTo>
                    <a:lnTo>
                      <a:pt x="3618" y="1734"/>
                    </a:lnTo>
                    <a:lnTo>
                      <a:pt x="3435" y="1851"/>
                    </a:lnTo>
                    <a:lnTo>
                      <a:pt x="3285" y="1984"/>
                    </a:lnTo>
                    <a:lnTo>
                      <a:pt x="3152" y="2118"/>
                    </a:lnTo>
                    <a:lnTo>
                      <a:pt x="3035" y="2284"/>
                    </a:lnTo>
                    <a:lnTo>
                      <a:pt x="2935" y="2451"/>
                    </a:lnTo>
                    <a:lnTo>
                      <a:pt x="2851" y="2618"/>
                    </a:lnTo>
                    <a:lnTo>
                      <a:pt x="2785" y="2784"/>
                    </a:lnTo>
                    <a:lnTo>
                      <a:pt x="2735" y="2968"/>
                    </a:lnTo>
                    <a:lnTo>
                      <a:pt x="2685" y="3151"/>
                    </a:lnTo>
                    <a:lnTo>
                      <a:pt x="2651" y="3318"/>
                    </a:lnTo>
                    <a:lnTo>
                      <a:pt x="2635" y="3501"/>
                    </a:lnTo>
                    <a:lnTo>
                      <a:pt x="2618" y="3685"/>
                    </a:lnTo>
                    <a:lnTo>
                      <a:pt x="2635" y="3868"/>
                    </a:lnTo>
                    <a:lnTo>
                      <a:pt x="2635" y="4052"/>
                    </a:lnTo>
                    <a:lnTo>
                      <a:pt x="2668" y="4235"/>
                    </a:lnTo>
                    <a:lnTo>
                      <a:pt x="2701" y="4418"/>
                    </a:lnTo>
                    <a:lnTo>
                      <a:pt x="2751" y="4602"/>
                    </a:lnTo>
                    <a:lnTo>
                      <a:pt x="2785" y="4713"/>
                    </a:lnTo>
                    <a:lnTo>
                      <a:pt x="2785" y="4713"/>
                    </a:lnTo>
                    <a:lnTo>
                      <a:pt x="2618" y="4768"/>
                    </a:lnTo>
                    <a:lnTo>
                      <a:pt x="2301" y="4835"/>
                    </a:lnTo>
                    <a:lnTo>
                      <a:pt x="2001" y="4868"/>
                    </a:lnTo>
                    <a:lnTo>
                      <a:pt x="1834" y="4885"/>
                    </a:lnTo>
                    <a:lnTo>
                      <a:pt x="1684" y="4868"/>
                    </a:lnTo>
                    <a:lnTo>
                      <a:pt x="1534" y="4852"/>
                    </a:lnTo>
                    <a:lnTo>
                      <a:pt x="1384" y="4818"/>
                    </a:lnTo>
                    <a:lnTo>
                      <a:pt x="1251" y="4768"/>
                    </a:lnTo>
                    <a:lnTo>
                      <a:pt x="1118" y="4702"/>
                    </a:lnTo>
                    <a:lnTo>
                      <a:pt x="1001" y="4618"/>
                    </a:lnTo>
                    <a:lnTo>
                      <a:pt x="884" y="4518"/>
                    </a:lnTo>
                    <a:lnTo>
                      <a:pt x="784" y="4418"/>
                    </a:lnTo>
                    <a:lnTo>
                      <a:pt x="701" y="4302"/>
                    </a:lnTo>
                    <a:lnTo>
                      <a:pt x="634" y="4168"/>
                    </a:lnTo>
                    <a:lnTo>
                      <a:pt x="567" y="4035"/>
                    </a:lnTo>
                    <a:lnTo>
                      <a:pt x="517" y="3902"/>
                    </a:lnTo>
                    <a:lnTo>
                      <a:pt x="467" y="3751"/>
                    </a:lnTo>
                    <a:lnTo>
                      <a:pt x="434" y="3601"/>
                    </a:lnTo>
                    <a:lnTo>
                      <a:pt x="417" y="3435"/>
                    </a:lnTo>
                    <a:lnTo>
                      <a:pt x="401" y="3135"/>
                    </a:lnTo>
                    <a:lnTo>
                      <a:pt x="434" y="2818"/>
                    </a:lnTo>
                    <a:lnTo>
                      <a:pt x="501" y="2518"/>
                    </a:lnTo>
                    <a:lnTo>
                      <a:pt x="601" y="2218"/>
                    </a:lnTo>
                    <a:lnTo>
                      <a:pt x="734" y="1934"/>
                    </a:lnTo>
                    <a:lnTo>
                      <a:pt x="901" y="1667"/>
                    </a:lnTo>
                    <a:lnTo>
                      <a:pt x="1084" y="1417"/>
                    </a:lnTo>
                    <a:lnTo>
                      <a:pt x="1284" y="1167"/>
                    </a:lnTo>
                    <a:lnTo>
                      <a:pt x="1518" y="951"/>
                    </a:lnTo>
                    <a:lnTo>
                      <a:pt x="1768" y="751"/>
                    </a:lnTo>
                    <a:lnTo>
                      <a:pt x="2035" y="567"/>
                    </a:lnTo>
                    <a:lnTo>
                      <a:pt x="2318" y="400"/>
                    </a:lnTo>
                    <a:lnTo>
                      <a:pt x="2451" y="334"/>
                    </a:lnTo>
                    <a:lnTo>
                      <a:pt x="2601" y="284"/>
                    </a:lnTo>
                    <a:lnTo>
                      <a:pt x="2751" y="234"/>
                    </a:lnTo>
                    <a:lnTo>
                      <a:pt x="2918" y="200"/>
                    </a:lnTo>
                    <a:lnTo>
                      <a:pt x="3235" y="200"/>
                    </a:lnTo>
                    <a:lnTo>
                      <a:pt x="3285" y="184"/>
                    </a:lnTo>
                    <a:lnTo>
                      <a:pt x="3302" y="167"/>
                    </a:lnTo>
                    <a:lnTo>
                      <a:pt x="3318" y="134"/>
                    </a:lnTo>
                    <a:lnTo>
                      <a:pt x="3318" y="117"/>
                    </a:lnTo>
                    <a:lnTo>
                      <a:pt x="3302" y="84"/>
                    </a:lnTo>
                    <a:lnTo>
                      <a:pt x="3285" y="67"/>
                    </a:lnTo>
                    <a:lnTo>
                      <a:pt x="3252" y="50"/>
                    </a:lnTo>
                    <a:lnTo>
                      <a:pt x="3085" y="17"/>
                    </a:lnTo>
                    <a:lnTo>
                      <a:pt x="2901"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3"/>
              <p:cNvSpPr/>
              <p:nvPr/>
            </p:nvSpPr>
            <p:spPr>
              <a:xfrm>
                <a:off x="8057825" y="2598150"/>
                <a:ext cx="47950" cy="67550"/>
              </a:xfrm>
              <a:custGeom>
                <a:rect b="b" l="l" r="r" t="t"/>
                <a:pathLst>
                  <a:path extrusionOk="0" h="2702" w="1918">
                    <a:moveTo>
                      <a:pt x="1067" y="0"/>
                    </a:moveTo>
                    <a:lnTo>
                      <a:pt x="967" y="17"/>
                    </a:lnTo>
                    <a:lnTo>
                      <a:pt x="884" y="34"/>
                    </a:lnTo>
                    <a:lnTo>
                      <a:pt x="784" y="67"/>
                    </a:lnTo>
                    <a:lnTo>
                      <a:pt x="700" y="134"/>
                    </a:lnTo>
                    <a:lnTo>
                      <a:pt x="600" y="184"/>
                    </a:lnTo>
                    <a:lnTo>
                      <a:pt x="517" y="251"/>
                    </a:lnTo>
                    <a:lnTo>
                      <a:pt x="367" y="434"/>
                    </a:lnTo>
                    <a:lnTo>
                      <a:pt x="233" y="634"/>
                    </a:lnTo>
                    <a:lnTo>
                      <a:pt x="117" y="884"/>
                    </a:lnTo>
                    <a:lnTo>
                      <a:pt x="33" y="1151"/>
                    </a:lnTo>
                    <a:lnTo>
                      <a:pt x="0" y="1418"/>
                    </a:lnTo>
                    <a:lnTo>
                      <a:pt x="0" y="1684"/>
                    </a:lnTo>
                    <a:lnTo>
                      <a:pt x="33" y="1934"/>
                    </a:lnTo>
                    <a:lnTo>
                      <a:pt x="100" y="2151"/>
                    </a:lnTo>
                    <a:lnTo>
                      <a:pt x="150" y="2251"/>
                    </a:lnTo>
                    <a:lnTo>
                      <a:pt x="200" y="2351"/>
                    </a:lnTo>
                    <a:lnTo>
                      <a:pt x="267" y="2435"/>
                    </a:lnTo>
                    <a:lnTo>
                      <a:pt x="334" y="2501"/>
                    </a:lnTo>
                    <a:lnTo>
                      <a:pt x="400" y="2568"/>
                    </a:lnTo>
                    <a:lnTo>
                      <a:pt x="484" y="2618"/>
                    </a:lnTo>
                    <a:lnTo>
                      <a:pt x="567" y="2651"/>
                    </a:lnTo>
                    <a:lnTo>
                      <a:pt x="667" y="2685"/>
                    </a:lnTo>
                    <a:lnTo>
                      <a:pt x="750" y="2701"/>
                    </a:lnTo>
                    <a:lnTo>
                      <a:pt x="850" y="2701"/>
                    </a:lnTo>
                    <a:lnTo>
                      <a:pt x="950" y="2685"/>
                    </a:lnTo>
                    <a:lnTo>
                      <a:pt x="1050" y="2668"/>
                    </a:lnTo>
                    <a:lnTo>
                      <a:pt x="1134" y="2618"/>
                    </a:lnTo>
                    <a:lnTo>
                      <a:pt x="1234" y="2568"/>
                    </a:lnTo>
                    <a:lnTo>
                      <a:pt x="1317" y="2518"/>
                    </a:lnTo>
                    <a:lnTo>
                      <a:pt x="1401" y="2435"/>
                    </a:lnTo>
                    <a:lnTo>
                      <a:pt x="1551" y="2268"/>
                    </a:lnTo>
                    <a:lnTo>
                      <a:pt x="1684" y="2051"/>
                    </a:lnTo>
                    <a:lnTo>
                      <a:pt x="1801" y="1818"/>
                    </a:lnTo>
                    <a:lnTo>
                      <a:pt x="1884" y="1551"/>
                    </a:lnTo>
                    <a:lnTo>
                      <a:pt x="1917" y="1284"/>
                    </a:lnTo>
                    <a:lnTo>
                      <a:pt x="1917" y="1017"/>
                    </a:lnTo>
                    <a:lnTo>
                      <a:pt x="1884" y="767"/>
                    </a:lnTo>
                    <a:lnTo>
                      <a:pt x="1817" y="551"/>
                    </a:lnTo>
                    <a:lnTo>
                      <a:pt x="1767" y="451"/>
                    </a:lnTo>
                    <a:lnTo>
                      <a:pt x="1717" y="351"/>
                    </a:lnTo>
                    <a:lnTo>
                      <a:pt x="1667" y="267"/>
                    </a:lnTo>
                    <a:lnTo>
                      <a:pt x="1584" y="200"/>
                    </a:lnTo>
                    <a:lnTo>
                      <a:pt x="1517" y="134"/>
                    </a:lnTo>
                    <a:lnTo>
                      <a:pt x="1434" y="84"/>
                    </a:lnTo>
                    <a:lnTo>
                      <a:pt x="1351" y="34"/>
                    </a:lnTo>
                    <a:lnTo>
                      <a:pt x="1250" y="17"/>
                    </a:lnTo>
                    <a:lnTo>
                      <a:pt x="116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3"/>
              <p:cNvSpPr/>
              <p:nvPr/>
            </p:nvSpPr>
            <p:spPr>
              <a:xfrm>
                <a:off x="7756875" y="2521450"/>
                <a:ext cx="47975" cy="67550"/>
              </a:xfrm>
              <a:custGeom>
                <a:rect b="b" l="l" r="r" t="t"/>
                <a:pathLst>
                  <a:path extrusionOk="0" h="2702" w="1919">
                    <a:moveTo>
                      <a:pt x="1068" y="1"/>
                    </a:moveTo>
                    <a:lnTo>
                      <a:pt x="968" y="17"/>
                    </a:lnTo>
                    <a:lnTo>
                      <a:pt x="868" y="34"/>
                    </a:lnTo>
                    <a:lnTo>
                      <a:pt x="785" y="84"/>
                    </a:lnTo>
                    <a:lnTo>
                      <a:pt x="685" y="134"/>
                    </a:lnTo>
                    <a:lnTo>
                      <a:pt x="601" y="184"/>
                    </a:lnTo>
                    <a:lnTo>
                      <a:pt x="518" y="268"/>
                    </a:lnTo>
                    <a:lnTo>
                      <a:pt x="368" y="434"/>
                    </a:lnTo>
                    <a:lnTo>
                      <a:pt x="234" y="651"/>
                    </a:lnTo>
                    <a:lnTo>
                      <a:pt x="118" y="884"/>
                    </a:lnTo>
                    <a:lnTo>
                      <a:pt x="34" y="1151"/>
                    </a:lnTo>
                    <a:lnTo>
                      <a:pt x="1" y="1418"/>
                    </a:lnTo>
                    <a:lnTo>
                      <a:pt x="1" y="1685"/>
                    </a:lnTo>
                    <a:lnTo>
                      <a:pt x="34" y="1935"/>
                    </a:lnTo>
                    <a:lnTo>
                      <a:pt x="101" y="2151"/>
                    </a:lnTo>
                    <a:lnTo>
                      <a:pt x="134" y="2252"/>
                    </a:lnTo>
                    <a:lnTo>
                      <a:pt x="201" y="2352"/>
                    </a:lnTo>
                    <a:lnTo>
                      <a:pt x="251" y="2435"/>
                    </a:lnTo>
                    <a:lnTo>
                      <a:pt x="318" y="2502"/>
                    </a:lnTo>
                    <a:lnTo>
                      <a:pt x="401" y="2568"/>
                    </a:lnTo>
                    <a:lnTo>
                      <a:pt x="484" y="2618"/>
                    </a:lnTo>
                    <a:lnTo>
                      <a:pt x="568" y="2668"/>
                    </a:lnTo>
                    <a:lnTo>
                      <a:pt x="651" y="2685"/>
                    </a:lnTo>
                    <a:lnTo>
                      <a:pt x="751" y="2702"/>
                    </a:lnTo>
                    <a:lnTo>
                      <a:pt x="851" y="2702"/>
                    </a:lnTo>
                    <a:lnTo>
                      <a:pt x="951" y="2685"/>
                    </a:lnTo>
                    <a:lnTo>
                      <a:pt x="1035" y="2668"/>
                    </a:lnTo>
                    <a:lnTo>
                      <a:pt x="1135" y="2635"/>
                    </a:lnTo>
                    <a:lnTo>
                      <a:pt x="1218" y="2585"/>
                    </a:lnTo>
                    <a:lnTo>
                      <a:pt x="1318" y="2518"/>
                    </a:lnTo>
                    <a:lnTo>
                      <a:pt x="1401" y="2452"/>
                    </a:lnTo>
                    <a:lnTo>
                      <a:pt x="1551" y="2268"/>
                    </a:lnTo>
                    <a:lnTo>
                      <a:pt x="1685" y="2068"/>
                    </a:lnTo>
                    <a:lnTo>
                      <a:pt x="1802" y="1818"/>
                    </a:lnTo>
                    <a:lnTo>
                      <a:pt x="1868" y="1551"/>
                    </a:lnTo>
                    <a:lnTo>
                      <a:pt x="1918" y="1285"/>
                    </a:lnTo>
                    <a:lnTo>
                      <a:pt x="1918" y="1018"/>
                    </a:lnTo>
                    <a:lnTo>
                      <a:pt x="1885" y="768"/>
                    </a:lnTo>
                    <a:lnTo>
                      <a:pt x="1818" y="551"/>
                    </a:lnTo>
                    <a:lnTo>
                      <a:pt x="1768" y="451"/>
                    </a:lnTo>
                    <a:lnTo>
                      <a:pt x="1718" y="351"/>
                    </a:lnTo>
                    <a:lnTo>
                      <a:pt x="1651" y="268"/>
                    </a:lnTo>
                    <a:lnTo>
                      <a:pt x="1585" y="201"/>
                    </a:lnTo>
                    <a:lnTo>
                      <a:pt x="1518" y="134"/>
                    </a:lnTo>
                    <a:lnTo>
                      <a:pt x="1435" y="84"/>
                    </a:lnTo>
                    <a:lnTo>
                      <a:pt x="1351" y="51"/>
                    </a:lnTo>
                    <a:lnTo>
                      <a:pt x="1251" y="17"/>
                    </a:lnTo>
                    <a:lnTo>
                      <a:pt x="11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3"/>
              <p:cNvSpPr/>
              <p:nvPr/>
            </p:nvSpPr>
            <p:spPr>
              <a:xfrm>
                <a:off x="7860250" y="2603150"/>
                <a:ext cx="107550" cy="82550"/>
              </a:xfrm>
              <a:custGeom>
                <a:rect b="b" l="l" r="r" t="t"/>
                <a:pathLst>
                  <a:path extrusionOk="0" h="3302" w="4302">
                    <a:moveTo>
                      <a:pt x="1851" y="0"/>
                    </a:moveTo>
                    <a:lnTo>
                      <a:pt x="1651" y="17"/>
                    </a:lnTo>
                    <a:lnTo>
                      <a:pt x="1451" y="34"/>
                    </a:lnTo>
                    <a:lnTo>
                      <a:pt x="1251" y="84"/>
                    </a:lnTo>
                    <a:lnTo>
                      <a:pt x="1068" y="134"/>
                    </a:lnTo>
                    <a:lnTo>
                      <a:pt x="884" y="201"/>
                    </a:lnTo>
                    <a:lnTo>
                      <a:pt x="734" y="284"/>
                    </a:lnTo>
                    <a:lnTo>
                      <a:pt x="584" y="384"/>
                    </a:lnTo>
                    <a:lnTo>
                      <a:pt x="451" y="484"/>
                    </a:lnTo>
                    <a:lnTo>
                      <a:pt x="317" y="601"/>
                    </a:lnTo>
                    <a:lnTo>
                      <a:pt x="217" y="734"/>
                    </a:lnTo>
                    <a:lnTo>
                      <a:pt x="134" y="867"/>
                    </a:lnTo>
                    <a:lnTo>
                      <a:pt x="67" y="1017"/>
                    </a:lnTo>
                    <a:lnTo>
                      <a:pt x="17" y="1168"/>
                    </a:lnTo>
                    <a:lnTo>
                      <a:pt x="1" y="1334"/>
                    </a:lnTo>
                    <a:lnTo>
                      <a:pt x="1" y="1501"/>
                    </a:lnTo>
                    <a:lnTo>
                      <a:pt x="17" y="1668"/>
                    </a:lnTo>
                    <a:lnTo>
                      <a:pt x="51" y="1818"/>
                    </a:lnTo>
                    <a:lnTo>
                      <a:pt x="117" y="1984"/>
                    </a:lnTo>
                    <a:lnTo>
                      <a:pt x="184" y="2135"/>
                    </a:lnTo>
                    <a:lnTo>
                      <a:pt x="284" y="2285"/>
                    </a:lnTo>
                    <a:lnTo>
                      <a:pt x="401" y="2435"/>
                    </a:lnTo>
                    <a:lnTo>
                      <a:pt x="517" y="2568"/>
                    </a:lnTo>
                    <a:lnTo>
                      <a:pt x="667" y="2685"/>
                    </a:lnTo>
                    <a:lnTo>
                      <a:pt x="834" y="2801"/>
                    </a:lnTo>
                    <a:lnTo>
                      <a:pt x="1001" y="2918"/>
                    </a:lnTo>
                    <a:lnTo>
                      <a:pt x="1184" y="3018"/>
                    </a:lnTo>
                    <a:lnTo>
                      <a:pt x="1384" y="3101"/>
                    </a:lnTo>
                    <a:lnTo>
                      <a:pt x="1584" y="3168"/>
                    </a:lnTo>
                    <a:lnTo>
                      <a:pt x="1801" y="3218"/>
                    </a:lnTo>
                    <a:lnTo>
                      <a:pt x="2018" y="3268"/>
                    </a:lnTo>
                    <a:lnTo>
                      <a:pt x="2235" y="3285"/>
                    </a:lnTo>
                    <a:lnTo>
                      <a:pt x="2451" y="3302"/>
                    </a:lnTo>
                    <a:lnTo>
                      <a:pt x="2651" y="3285"/>
                    </a:lnTo>
                    <a:lnTo>
                      <a:pt x="2851" y="3268"/>
                    </a:lnTo>
                    <a:lnTo>
                      <a:pt x="3052" y="3218"/>
                    </a:lnTo>
                    <a:lnTo>
                      <a:pt x="3235" y="3168"/>
                    </a:lnTo>
                    <a:lnTo>
                      <a:pt x="3402" y="3101"/>
                    </a:lnTo>
                    <a:lnTo>
                      <a:pt x="3568" y="3018"/>
                    </a:lnTo>
                    <a:lnTo>
                      <a:pt x="3718" y="2918"/>
                    </a:lnTo>
                    <a:lnTo>
                      <a:pt x="3852" y="2818"/>
                    </a:lnTo>
                    <a:lnTo>
                      <a:pt x="3985" y="2701"/>
                    </a:lnTo>
                    <a:lnTo>
                      <a:pt x="4085" y="2568"/>
                    </a:lnTo>
                    <a:lnTo>
                      <a:pt x="4169" y="2435"/>
                    </a:lnTo>
                    <a:lnTo>
                      <a:pt x="4235" y="2285"/>
                    </a:lnTo>
                    <a:lnTo>
                      <a:pt x="4285" y="2118"/>
                    </a:lnTo>
                    <a:lnTo>
                      <a:pt x="4302" y="1968"/>
                    </a:lnTo>
                    <a:lnTo>
                      <a:pt x="4302" y="1801"/>
                    </a:lnTo>
                    <a:lnTo>
                      <a:pt x="4285" y="1634"/>
                    </a:lnTo>
                    <a:lnTo>
                      <a:pt x="4252" y="1468"/>
                    </a:lnTo>
                    <a:lnTo>
                      <a:pt x="4185" y="1318"/>
                    </a:lnTo>
                    <a:lnTo>
                      <a:pt x="4119" y="1168"/>
                    </a:lnTo>
                    <a:lnTo>
                      <a:pt x="4019" y="1017"/>
                    </a:lnTo>
                    <a:lnTo>
                      <a:pt x="3902" y="867"/>
                    </a:lnTo>
                    <a:lnTo>
                      <a:pt x="3785" y="734"/>
                    </a:lnTo>
                    <a:lnTo>
                      <a:pt x="3635" y="617"/>
                    </a:lnTo>
                    <a:lnTo>
                      <a:pt x="3468" y="501"/>
                    </a:lnTo>
                    <a:lnTo>
                      <a:pt x="3302" y="384"/>
                    </a:lnTo>
                    <a:lnTo>
                      <a:pt x="3118" y="284"/>
                    </a:lnTo>
                    <a:lnTo>
                      <a:pt x="2918" y="201"/>
                    </a:lnTo>
                    <a:lnTo>
                      <a:pt x="2718" y="134"/>
                    </a:lnTo>
                    <a:lnTo>
                      <a:pt x="2501" y="84"/>
                    </a:lnTo>
                    <a:lnTo>
                      <a:pt x="2285" y="34"/>
                    </a:lnTo>
                    <a:lnTo>
                      <a:pt x="2068" y="17"/>
                    </a:lnTo>
                    <a:lnTo>
                      <a:pt x="185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3"/>
              <p:cNvSpPr/>
              <p:nvPr/>
            </p:nvSpPr>
            <p:spPr>
              <a:xfrm>
                <a:off x="7786900" y="2673600"/>
                <a:ext cx="230500" cy="119225"/>
              </a:xfrm>
              <a:custGeom>
                <a:rect b="b" l="l" r="r" t="t"/>
                <a:pathLst>
                  <a:path extrusionOk="0" h="4769" w="9220">
                    <a:moveTo>
                      <a:pt x="234" y="0"/>
                    </a:moveTo>
                    <a:lnTo>
                      <a:pt x="184" y="17"/>
                    </a:lnTo>
                    <a:lnTo>
                      <a:pt x="134" y="33"/>
                    </a:lnTo>
                    <a:lnTo>
                      <a:pt x="67" y="83"/>
                    </a:lnTo>
                    <a:lnTo>
                      <a:pt x="17" y="167"/>
                    </a:lnTo>
                    <a:lnTo>
                      <a:pt x="0" y="217"/>
                    </a:lnTo>
                    <a:lnTo>
                      <a:pt x="0" y="267"/>
                    </a:lnTo>
                    <a:lnTo>
                      <a:pt x="34" y="650"/>
                    </a:lnTo>
                    <a:lnTo>
                      <a:pt x="117" y="1034"/>
                    </a:lnTo>
                    <a:lnTo>
                      <a:pt x="217" y="1401"/>
                    </a:lnTo>
                    <a:lnTo>
                      <a:pt x="334" y="1751"/>
                    </a:lnTo>
                    <a:lnTo>
                      <a:pt x="500" y="2101"/>
                    </a:lnTo>
                    <a:lnTo>
                      <a:pt x="684" y="2434"/>
                    </a:lnTo>
                    <a:lnTo>
                      <a:pt x="901" y="2751"/>
                    </a:lnTo>
                    <a:lnTo>
                      <a:pt x="1151" y="3068"/>
                    </a:lnTo>
                    <a:lnTo>
                      <a:pt x="1267" y="3218"/>
                    </a:lnTo>
                    <a:lnTo>
                      <a:pt x="1417" y="3351"/>
                    </a:lnTo>
                    <a:lnTo>
                      <a:pt x="1701" y="3618"/>
                    </a:lnTo>
                    <a:lnTo>
                      <a:pt x="2018" y="3851"/>
                    </a:lnTo>
                    <a:lnTo>
                      <a:pt x="2351" y="4051"/>
                    </a:lnTo>
                    <a:lnTo>
                      <a:pt x="2701" y="4235"/>
                    </a:lnTo>
                    <a:lnTo>
                      <a:pt x="3068" y="4385"/>
                    </a:lnTo>
                    <a:lnTo>
                      <a:pt x="3435" y="4501"/>
                    </a:lnTo>
                    <a:lnTo>
                      <a:pt x="3802" y="4602"/>
                    </a:lnTo>
                    <a:lnTo>
                      <a:pt x="4185" y="4685"/>
                    </a:lnTo>
                    <a:lnTo>
                      <a:pt x="4552" y="4735"/>
                    </a:lnTo>
                    <a:lnTo>
                      <a:pt x="4935" y="4768"/>
                    </a:lnTo>
                    <a:lnTo>
                      <a:pt x="5319" y="4768"/>
                    </a:lnTo>
                    <a:lnTo>
                      <a:pt x="5702" y="4752"/>
                    </a:lnTo>
                    <a:lnTo>
                      <a:pt x="6086" y="4718"/>
                    </a:lnTo>
                    <a:lnTo>
                      <a:pt x="6469" y="4652"/>
                    </a:lnTo>
                    <a:lnTo>
                      <a:pt x="6852" y="4552"/>
                    </a:lnTo>
                    <a:lnTo>
                      <a:pt x="7219" y="4418"/>
                    </a:lnTo>
                    <a:lnTo>
                      <a:pt x="7569" y="4251"/>
                    </a:lnTo>
                    <a:lnTo>
                      <a:pt x="7903" y="4051"/>
                    </a:lnTo>
                    <a:lnTo>
                      <a:pt x="8220" y="3818"/>
                    </a:lnTo>
                    <a:lnTo>
                      <a:pt x="8370" y="3701"/>
                    </a:lnTo>
                    <a:lnTo>
                      <a:pt x="8520" y="3568"/>
                    </a:lnTo>
                    <a:lnTo>
                      <a:pt x="8653" y="3434"/>
                    </a:lnTo>
                    <a:lnTo>
                      <a:pt x="8770" y="3284"/>
                    </a:lnTo>
                    <a:lnTo>
                      <a:pt x="8886" y="3118"/>
                    </a:lnTo>
                    <a:lnTo>
                      <a:pt x="9003" y="2968"/>
                    </a:lnTo>
                    <a:lnTo>
                      <a:pt x="9103" y="2801"/>
                    </a:lnTo>
                    <a:lnTo>
                      <a:pt x="9203" y="2618"/>
                    </a:lnTo>
                    <a:lnTo>
                      <a:pt x="9220" y="2534"/>
                    </a:lnTo>
                    <a:lnTo>
                      <a:pt x="9220" y="2451"/>
                    </a:lnTo>
                    <a:lnTo>
                      <a:pt x="9187" y="2384"/>
                    </a:lnTo>
                    <a:lnTo>
                      <a:pt x="9137" y="2317"/>
                    </a:lnTo>
                    <a:lnTo>
                      <a:pt x="9087" y="2284"/>
                    </a:lnTo>
                    <a:lnTo>
                      <a:pt x="9037" y="2267"/>
                    </a:lnTo>
                    <a:lnTo>
                      <a:pt x="8953" y="2251"/>
                    </a:lnTo>
                    <a:lnTo>
                      <a:pt x="8853" y="2284"/>
                    </a:lnTo>
                    <a:lnTo>
                      <a:pt x="8820" y="2317"/>
                    </a:lnTo>
                    <a:lnTo>
                      <a:pt x="8770" y="2351"/>
                    </a:lnTo>
                    <a:lnTo>
                      <a:pt x="8753" y="2384"/>
                    </a:lnTo>
                    <a:lnTo>
                      <a:pt x="8536" y="2618"/>
                    </a:lnTo>
                    <a:lnTo>
                      <a:pt x="8303" y="2818"/>
                    </a:lnTo>
                    <a:lnTo>
                      <a:pt x="8053" y="3018"/>
                    </a:lnTo>
                    <a:lnTo>
                      <a:pt x="7786" y="3184"/>
                    </a:lnTo>
                    <a:lnTo>
                      <a:pt x="7503" y="3334"/>
                    </a:lnTo>
                    <a:lnTo>
                      <a:pt x="7203" y="3468"/>
                    </a:lnTo>
                    <a:lnTo>
                      <a:pt x="6903" y="3568"/>
                    </a:lnTo>
                    <a:lnTo>
                      <a:pt x="6602" y="3635"/>
                    </a:lnTo>
                    <a:lnTo>
                      <a:pt x="6286" y="3701"/>
                    </a:lnTo>
                    <a:lnTo>
                      <a:pt x="5969" y="3735"/>
                    </a:lnTo>
                    <a:lnTo>
                      <a:pt x="5652" y="3751"/>
                    </a:lnTo>
                    <a:lnTo>
                      <a:pt x="5335" y="3751"/>
                    </a:lnTo>
                    <a:lnTo>
                      <a:pt x="5002" y="3718"/>
                    </a:lnTo>
                    <a:lnTo>
                      <a:pt x="4685" y="3685"/>
                    </a:lnTo>
                    <a:lnTo>
                      <a:pt x="4352" y="3635"/>
                    </a:lnTo>
                    <a:lnTo>
                      <a:pt x="4035" y="3568"/>
                    </a:lnTo>
                    <a:lnTo>
                      <a:pt x="3735" y="3484"/>
                    </a:lnTo>
                    <a:lnTo>
                      <a:pt x="3435" y="3401"/>
                    </a:lnTo>
                    <a:lnTo>
                      <a:pt x="3135" y="3284"/>
                    </a:lnTo>
                    <a:lnTo>
                      <a:pt x="2851" y="3134"/>
                    </a:lnTo>
                    <a:lnTo>
                      <a:pt x="2568" y="3001"/>
                    </a:lnTo>
                    <a:lnTo>
                      <a:pt x="2318" y="2818"/>
                    </a:lnTo>
                    <a:lnTo>
                      <a:pt x="2068" y="2634"/>
                    </a:lnTo>
                    <a:lnTo>
                      <a:pt x="1834" y="2417"/>
                    </a:lnTo>
                    <a:lnTo>
                      <a:pt x="1618" y="2184"/>
                    </a:lnTo>
                    <a:lnTo>
                      <a:pt x="1401" y="1951"/>
                    </a:lnTo>
                    <a:lnTo>
                      <a:pt x="1217" y="1684"/>
                    </a:lnTo>
                    <a:lnTo>
                      <a:pt x="1034" y="1401"/>
                    </a:lnTo>
                    <a:lnTo>
                      <a:pt x="884" y="1117"/>
                    </a:lnTo>
                    <a:lnTo>
                      <a:pt x="734" y="817"/>
                    </a:lnTo>
                    <a:lnTo>
                      <a:pt x="617" y="517"/>
                    </a:lnTo>
                    <a:lnTo>
                      <a:pt x="500" y="217"/>
                    </a:lnTo>
                    <a:lnTo>
                      <a:pt x="500" y="183"/>
                    </a:lnTo>
                    <a:lnTo>
                      <a:pt x="467" y="100"/>
                    </a:lnTo>
                    <a:lnTo>
                      <a:pt x="400" y="50"/>
                    </a:lnTo>
                    <a:lnTo>
                      <a:pt x="317" y="17"/>
                    </a:lnTo>
                    <a:lnTo>
                      <a:pt x="2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3"/>
              <p:cNvSpPr/>
              <p:nvPr/>
            </p:nvSpPr>
            <p:spPr>
              <a:xfrm>
                <a:off x="7457625" y="2598150"/>
                <a:ext cx="298450" cy="298450"/>
              </a:xfrm>
              <a:custGeom>
                <a:rect b="b" l="l" r="r" t="t"/>
                <a:pathLst>
                  <a:path extrusionOk="0" h="11938" w="11938">
                    <a:moveTo>
                      <a:pt x="5652" y="0"/>
                    </a:moveTo>
                    <a:lnTo>
                      <a:pt x="5352" y="34"/>
                    </a:lnTo>
                    <a:lnTo>
                      <a:pt x="5052" y="67"/>
                    </a:lnTo>
                    <a:lnTo>
                      <a:pt x="4769" y="117"/>
                    </a:lnTo>
                    <a:lnTo>
                      <a:pt x="4469" y="184"/>
                    </a:lnTo>
                    <a:lnTo>
                      <a:pt x="4185" y="267"/>
                    </a:lnTo>
                    <a:lnTo>
                      <a:pt x="3918" y="351"/>
                    </a:lnTo>
                    <a:lnTo>
                      <a:pt x="3635" y="467"/>
                    </a:lnTo>
                    <a:lnTo>
                      <a:pt x="3385" y="584"/>
                    </a:lnTo>
                    <a:lnTo>
                      <a:pt x="3118" y="717"/>
                    </a:lnTo>
                    <a:lnTo>
                      <a:pt x="2868" y="867"/>
                    </a:lnTo>
                    <a:lnTo>
                      <a:pt x="2635" y="1017"/>
                    </a:lnTo>
                    <a:lnTo>
                      <a:pt x="2401" y="1184"/>
                    </a:lnTo>
                    <a:lnTo>
                      <a:pt x="2168" y="1351"/>
                    </a:lnTo>
                    <a:lnTo>
                      <a:pt x="1951" y="1551"/>
                    </a:lnTo>
                    <a:lnTo>
                      <a:pt x="1751" y="1751"/>
                    </a:lnTo>
                    <a:lnTo>
                      <a:pt x="1551" y="1951"/>
                    </a:lnTo>
                    <a:lnTo>
                      <a:pt x="1368" y="2168"/>
                    </a:lnTo>
                    <a:lnTo>
                      <a:pt x="1184" y="2385"/>
                    </a:lnTo>
                    <a:lnTo>
                      <a:pt x="1018" y="2618"/>
                    </a:lnTo>
                    <a:lnTo>
                      <a:pt x="867" y="2868"/>
                    </a:lnTo>
                    <a:lnTo>
                      <a:pt x="717" y="3118"/>
                    </a:lnTo>
                    <a:lnTo>
                      <a:pt x="584" y="3368"/>
                    </a:lnTo>
                    <a:lnTo>
                      <a:pt x="467" y="3635"/>
                    </a:lnTo>
                    <a:lnTo>
                      <a:pt x="367" y="3918"/>
                    </a:lnTo>
                    <a:lnTo>
                      <a:pt x="267" y="4185"/>
                    </a:lnTo>
                    <a:lnTo>
                      <a:pt x="184" y="4469"/>
                    </a:lnTo>
                    <a:lnTo>
                      <a:pt x="117" y="4752"/>
                    </a:lnTo>
                    <a:lnTo>
                      <a:pt x="67" y="5052"/>
                    </a:lnTo>
                    <a:lnTo>
                      <a:pt x="34" y="5352"/>
                    </a:lnTo>
                    <a:lnTo>
                      <a:pt x="1" y="5652"/>
                    </a:lnTo>
                    <a:lnTo>
                      <a:pt x="1" y="5969"/>
                    </a:lnTo>
                    <a:lnTo>
                      <a:pt x="1" y="6269"/>
                    </a:lnTo>
                    <a:lnTo>
                      <a:pt x="34" y="6569"/>
                    </a:lnTo>
                    <a:lnTo>
                      <a:pt x="67" y="6869"/>
                    </a:lnTo>
                    <a:lnTo>
                      <a:pt x="117" y="7169"/>
                    </a:lnTo>
                    <a:lnTo>
                      <a:pt x="184" y="7453"/>
                    </a:lnTo>
                    <a:lnTo>
                      <a:pt x="267" y="7736"/>
                    </a:lnTo>
                    <a:lnTo>
                      <a:pt x="367" y="8020"/>
                    </a:lnTo>
                    <a:lnTo>
                      <a:pt x="467" y="8286"/>
                    </a:lnTo>
                    <a:lnTo>
                      <a:pt x="584" y="8553"/>
                    </a:lnTo>
                    <a:lnTo>
                      <a:pt x="717" y="8803"/>
                    </a:lnTo>
                    <a:lnTo>
                      <a:pt x="867" y="9053"/>
                    </a:lnTo>
                    <a:lnTo>
                      <a:pt x="1018" y="9303"/>
                    </a:lnTo>
                    <a:lnTo>
                      <a:pt x="1184" y="9537"/>
                    </a:lnTo>
                    <a:lnTo>
                      <a:pt x="1368" y="9754"/>
                    </a:lnTo>
                    <a:lnTo>
                      <a:pt x="1551" y="9970"/>
                    </a:lnTo>
                    <a:lnTo>
                      <a:pt x="1751" y="10187"/>
                    </a:lnTo>
                    <a:lnTo>
                      <a:pt x="1951" y="10387"/>
                    </a:lnTo>
                    <a:lnTo>
                      <a:pt x="2168" y="10570"/>
                    </a:lnTo>
                    <a:lnTo>
                      <a:pt x="2401" y="10737"/>
                    </a:lnTo>
                    <a:lnTo>
                      <a:pt x="2635" y="10904"/>
                    </a:lnTo>
                    <a:lnTo>
                      <a:pt x="2868" y="11071"/>
                    </a:lnTo>
                    <a:lnTo>
                      <a:pt x="3118" y="11204"/>
                    </a:lnTo>
                    <a:lnTo>
                      <a:pt x="3385" y="11337"/>
                    </a:lnTo>
                    <a:lnTo>
                      <a:pt x="3635" y="11454"/>
                    </a:lnTo>
                    <a:lnTo>
                      <a:pt x="3918" y="11571"/>
                    </a:lnTo>
                    <a:lnTo>
                      <a:pt x="4185" y="11654"/>
                    </a:lnTo>
                    <a:lnTo>
                      <a:pt x="4469" y="11737"/>
                    </a:lnTo>
                    <a:lnTo>
                      <a:pt x="4769" y="11804"/>
                    </a:lnTo>
                    <a:lnTo>
                      <a:pt x="5052" y="11854"/>
                    </a:lnTo>
                    <a:lnTo>
                      <a:pt x="5352" y="11904"/>
                    </a:lnTo>
                    <a:lnTo>
                      <a:pt x="5652" y="11921"/>
                    </a:lnTo>
                    <a:lnTo>
                      <a:pt x="5969" y="11938"/>
                    </a:lnTo>
                    <a:lnTo>
                      <a:pt x="6269" y="11921"/>
                    </a:lnTo>
                    <a:lnTo>
                      <a:pt x="6569" y="11904"/>
                    </a:lnTo>
                    <a:lnTo>
                      <a:pt x="6869" y="11854"/>
                    </a:lnTo>
                    <a:lnTo>
                      <a:pt x="7169" y="11804"/>
                    </a:lnTo>
                    <a:lnTo>
                      <a:pt x="7453" y="11737"/>
                    </a:lnTo>
                    <a:lnTo>
                      <a:pt x="7736" y="11654"/>
                    </a:lnTo>
                    <a:lnTo>
                      <a:pt x="8020" y="11571"/>
                    </a:lnTo>
                    <a:lnTo>
                      <a:pt x="8286" y="11454"/>
                    </a:lnTo>
                    <a:lnTo>
                      <a:pt x="8553" y="11337"/>
                    </a:lnTo>
                    <a:lnTo>
                      <a:pt x="8803" y="11204"/>
                    </a:lnTo>
                    <a:lnTo>
                      <a:pt x="9053" y="11071"/>
                    </a:lnTo>
                    <a:lnTo>
                      <a:pt x="9303" y="10904"/>
                    </a:lnTo>
                    <a:lnTo>
                      <a:pt x="9537" y="10737"/>
                    </a:lnTo>
                    <a:lnTo>
                      <a:pt x="9754" y="10570"/>
                    </a:lnTo>
                    <a:lnTo>
                      <a:pt x="9970" y="10387"/>
                    </a:lnTo>
                    <a:lnTo>
                      <a:pt x="10187" y="10187"/>
                    </a:lnTo>
                    <a:lnTo>
                      <a:pt x="10387" y="9970"/>
                    </a:lnTo>
                    <a:lnTo>
                      <a:pt x="10571" y="9754"/>
                    </a:lnTo>
                    <a:lnTo>
                      <a:pt x="10754" y="9537"/>
                    </a:lnTo>
                    <a:lnTo>
                      <a:pt x="10921" y="9303"/>
                    </a:lnTo>
                    <a:lnTo>
                      <a:pt x="11071" y="9053"/>
                    </a:lnTo>
                    <a:lnTo>
                      <a:pt x="11204" y="8803"/>
                    </a:lnTo>
                    <a:lnTo>
                      <a:pt x="11337" y="8553"/>
                    </a:lnTo>
                    <a:lnTo>
                      <a:pt x="11471" y="8286"/>
                    </a:lnTo>
                    <a:lnTo>
                      <a:pt x="11571" y="8020"/>
                    </a:lnTo>
                    <a:lnTo>
                      <a:pt x="11671" y="7736"/>
                    </a:lnTo>
                    <a:lnTo>
                      <a:pt x="11738" y="7453"/>
                    </a:lnTo>
                    <a:lnTo>
                      <a:pt x="11804" y="7169"/>
                    </a:lnTo>
                    <a:lnTo>
                      <a:pt x="11871" y="6869"/>
                    </a:lnTo>
                    <a:lnTo>
                      <a:pt x="11904" y="6569"/>
                    </a:lnTo>
                    <a:lnTo>
                      <a:pt x="11921" y="6269"/>
                    </a:lnTo>
                    <a:lnTo>
                      <a:pt x="11938" y="5969"/>
                    </a:lnTo>
                    <a:lnTo>
                      <a:pt x="11921" y="5652"/>
                    </a:lnTo>
                    <a:lnTo>
                      <a:pt x="11904" y="5352"/>
                    </a:lnTo>
                    <a:lnTo>
                      <a:pt x="11871" y="5052"/>
                    </a:lnTo>
                    <a:lnTo>
                      <a:pt x="11804" y="4752"/>
                    </a:lnTo>
                    <a:lnTo>
                      <a:pt x="11738" y="4469"/>
                    </a:lnTo>
                    <a:lnTo>
                      <a:pt x="11671" y="4185"/>
                    </a:lnTo>
                    <a:lnTo>
                      <a:pt x="11571" y="3918"/>
                    </a:lnTo>
                    <a:lnTo>
                      <a:pt x="11471" y="3635"/>
                    </a:lnTo>
                    <a:lnTo>
                      <a:pt x="11337" y="3368"/>
                    </a:lnTo>
                    <a:lnTo>
                      <a:pt x="11204" y="3118"/>
                    </a:lnTo>
                    <a:lnTo>
                      <a:pt x="11071" y="2868"/>
                    </a:lnTo>
                    <a:lnTo>
                      <a:pt x="10921" y="2618"/>
                    </a:lnTo>
                    <a:lnTo>
                      <a:pt x="10754" y="2385"/>
                    </a:lnTo>
                    <a:lnTo>
                      <a:pt x="10571" y="2168"/>
                    </a:lnTo>
                    <a:lnTo>
                      <a:pt x="10387" y="1951"/>
                    </a:lnTo>
                    <a:lnTo>
                      <a:pt x="10187" y="1751"/>
                    </a:lnTo>
                    <a:lnTo>
                      <a:pt x="9970" y="1551"/>
                    </a:lnTo>
                    <a:lnTo>
                      <a:pt x="9754" y="1351"/>
                    </a:lnTo>
                    <a:lnTo>
                      <a:pt x="9537" y="1184"/>
                    </a:lnTo>
                    <a:lnTo>
                      <a:pt x="9303" y="1017"/>
                    </a:lnTo>
                    <a:lnTo>
                      <a:pt x="9053" y="867"/>
                    </a:lnTo>
                    <a:lnTo>
                      <a:pt x="8803" y="717"/>
                    </a:lnTo>
                    <a:lnTo>
                      <a:pt x="8553" y="584"/>
                    </a:lnTo>
                    <a:lnTo>
                      <a:pt x="8286" y="467"/>
                    </a:lnTo>
                    <a:lnTo>
                      <a:pt x="8020" y="351"/>
                    </a:lnTo>
                    <a:lnTo>
                      <a:pt x="7736" y="267"/>
                    </a:lnTo>
                    <a:lnTo>
                      <a:pt x="7453" y="184"/>
                    </a:lnTo>
                    <a:lnTo>
                      <a:pt x="7169" y="117"/>
                    </a:lnTo>
                    <a:lnTo>
                      <a:pt x="6869" y="67"/>
                    </a:lnTo>
                    <a:lnTo>
                      <a:pt x="6569" y="34"/>
                    </a:lnTo>
                    <a:lnTo>
                      <a:pt x="626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3"/>
              <p:cNvSpPr/>
              <p:nvPr/>
            </p:nvSpPr>
            <p:spPr>
              <a:xfrm>
                <a:off x="8030725" y="2721525"/>
                <a:ext cx="298450" cy="298450"/>
              </a:xfrm>
              <a:custGeom>
                <a:rect b="b" l="l" r="r" t="t"/>
                <a:pathLst>
                  <a:path extrusionOk="0" h="11938" w="11938">
                    <a:moveTo>
                      <a:pt x="5652" y="0"/>
                    </a:moveTo>
                    <a:lnTo>
                      <a:pt x="5352" y="34"/>
                    </a:lnTo>
                    <a:lnTo>
                      <a:pt x="5052" y="67"/>
                    </a:lnTo>
                    <a:lnTo>
                      <a:pt x="4752" y="117"/>
                    </a:lnTo>
                    <a:lnTo>
                      <a:pt x="4468" y="184"/>
                    </a:lnTo>
                    <a:lnTo>
                      <a:pt x="4185" y="267"/>
                    </a:lnTo>
                    <a:lnTo>
                      <a:pt x="3918" y="367"/>
                    </a:lnTo>
                    <a:lnTo>
                      <a:pt x="3635" y="467"/>
                    </a:lnTo>
                    <a:lnTo>
                      <a:pt x="3368" y="584"/>
                    </a:lnTo>
                    <a:lnTo>
                      <a:pt x="3118" y="717"/>
                    </a:lnTo>
                    <a:lnTo>
                      <a:pt x="2868" y="867"/>
                    </a:lnTo>
                    <a:lnTo>
                      <a:pt x="2635" y="1017"/>
                    </a:lnTo>
                    <a:lnTo>
                      <a:pt x="2384" y="1184"/>
                    </a:lnTo>
                    <a:lnTo>
                      <a:pt x="2168" y="1367"/>
                    </a:lnTo>
                    <a:lnTo>
                      <a:pt x="1951" y="1551"/>
                    </a:lnTo>
                    <a:lnTo>
                      <a:pt x="1751" y="1751"/>
                    </a:lnTo>
                    <a:lnTo>
                      <a:pt x="1551" y="1951"/>
                    </a:lnTo>
                    <a:lnTo>
                      <a:pt x="1351" y="2168"/>
                    </a:lnTo>
                    <a:lnTo>
                      <a:pt x="1184" y="2401"/>
                    </a:lnTo>
                    <a:lnTo>
                      <a:pt x="1017" y="2635"/>
                    </a:lnTo>
                    <a:lnTo>
                      <a:pt x="867" y="2868"/>
                    </a:lnTo>
                    <a:lnTo>
                      <a:pt x="717" y="3118"/>
                    </a:lnTo>
                    <a:lnTo>
                      <a:pt x="584" y="3385"/>
                    </a:lnTo>
                    <a:lnTo>
                      <a:pt x="467" y="3651"/>
                    </a:lnTo>
                    <a:lnTo>
                      <a:pt x="351" y="3918"/>
                    </a:lnTo>
                    <a:lnTo>
                      <a:pt x="267" y="4185"/>
                    </a:lnTo>
                    <a:lnTo>
                      <a:pt x="184" y="4468"/>
                    </a:lnTo>
                    <a:lnTo>
                      <a:pt x="117" y="4769"/>
                    </a:lnTo>
                    <a:lnTo>
                      <a:pt x="67" y="5052"/>
                    </a:lnTo>
                    <a:lnTo>
                      <a:pt x="34" y="5352"/>
                    </a:lnTo>
                    <a:lnTo>
                      <a:pt x="0" y="5652"/>
                    </a:lnTo>
                    <a:lnTo>
                      <a:pt x="0" y="5969"/>
                    </a:lnTo>
                    <a:lnTo>
                      <a:pt x="0" y="6269"/>
                    </a:lnTo>
                    <a:lnTo>
                      <a:pt x="34" y="6569"/>
                    </a:lnTo>
                    <a:lnTo>
                      <a:pt x="67" y="6869"/>
                    </a:lnTo>
                    <a:lnTo>
                      <a:pt x="117" y="7169"/>
                    </a:lnTo>
                    <a:lnTo>
                      <a:pt x="184" y="7453"/>
                    </a:lnTo>
                    <a:lnTo>
                      <a:pt x="267" y="7736"/>
                    </a:lnTo>
                    <a:lnTo>
                      <a:pt x="351" y="8020"/>
                    </a:lnTo>
                    <a:lnTo>
                      <a:pt x="467" y="8286"/>
                    </a:lnTo>
                    <a:lnTo>
                      <a:pt x="584" y="8553"/>
                    </a:lnTo>
                    <a:lnTo>
                      <a:pt x="717" y="8803"/>
                    </a:lnTo>
                    <a:lnTo>
                      <a:pt x="867" y="9053"/>
                    </a:lnTo>
                    <a:lnTo>
                      <a:pt x="1017" y="9303"/>
                    </a:lnTo>
                    <a:lnTo>
                      <a:pt x="1184" y="9537"/>
                    </a:lnTo>
                    <a:lnTo>
                      <a:pt x="1351" y="9770"/>
                    </a:lnTo>
                    <a:lnTo>
                      <a:pt x="1551" y="9987"/>
                    </a:lnTo>
                    <a:lnTo>
                      <a:pt x="1751" y="10187"/>
                    </a:lnTo>
                    <a:lnTo>
                      <a:pt x="1951" y="10387"/>
                    </a:lnTo>
                    <a:lnTo>
                      <a:pt x="2168" y="10570"/>
                    </a:lnTo>
                    <a:lnTo>
                      <a:pt x="2384" y="10754"/>
                    </a:lnTo>
                    <a:lnTo>
                      <a:pt x="2635" y="10920"/>
                    </a:lnTo>
                    <a:lnTo>
                      <a:pt x="2868" y="11071"/>
                    </a:lnTo>
                    <a:lnTo>
                      <a:pt x="3118" y="11221"/>
                    </a:lnTo>
                    <a:lnTo>
                      <a:pt x="3368" y="11337"/>
                    </a:lnTo>
                    <a:lnTo>
                      <a:pt x="3635" y="11471"/>
                    </a:lnTo>
                    <a:lnTo>
                      <a:pt x="3918" y="11571"/>
                    </a:lnTo>
                    <a:lnTo>
                      <a:pt x="4185" y="11671"/>
                    </a:lnTo>
                    <a:lnTo>
                      <a:pt x="4468" y="11754"/>
                    </a:lnTo>
                    <a:lnTo>
                      <a:pt x="4752" y="11821"/>
                    </a:lnTo>
                    <a:lnTo>
                      <a:pt x="5052" y="11871"/>
                    </a:lnTo>
                    <a:lnTo>
                      <a:pt x="5352" y="11904"/>
                    </a:lnTo>
                    <a:lnTo>
                      <a:pt x="5652" y="11921"/>
                    </a:lnTo>
                    <a:lnTo>
                      <a:pt x="5969" y="11937"/>
                    </a:lnTo>
                    <a:lnTo>
                      <a:pt x="6269" y="11921"/>
                    </a:lnTo>
                    <a:lnTo>
                      <a:pt x="6569" y="11904"/>
                    </a:lnTo>
                    <a:lnTo>
                      <a:pt x="6869" y="11871"/>
                    </a:lnTo>
                    <a:lnTo>
                      <a:pt x="7169" y="11821"/>
                    </a:lnTo>
                    <a:lnTo>
                      <a:pt x="7453" y="11754"/>
                    </a:lnTo>
                    <a:lnTo>
                      <a:pt x="7736" y="11671"/>
                    </a:lnTo>
                    <a:lnTo>
                      <a:pt x="8020" y="11571"/>
                    </a:lnTo>
                    <a:lnTo>
                      <a:pt x="8286" y="11471"/>
                    </a:lnTo>
                    <a:lnTo>
                      <a:pt x="8553" y="11337"/>
                    </a:lnTo>
                    <a:lnTo>
                      <a:pt x="8803" y="11221"/>
                    </a:lnTo>
                    <a:lnTo>
                      <a:pt x="9053" y="11071"/>
                    </a:lnTo>
                    <a:lnTo>
                      <a:pt x="9303" y="10920"/>
                    </a:lnTo>
                    <a:lnTo>
                      <a:pt x="9537" y="10754"/>
                    </a:lnTo>
                    <a:lnTo>
                      <a:pt x="9753" y="10570"/>
                    </a:lnTo>
                    <a:lnTo>
                      <a:pt x="9970" y="10387"/>
                    </a:lnTo>
                    <a:lnTo>
                      <a:pt x="10187" y="10187"/>
                    </a:lnTo>
                    <a:lnTo>
                      <a:pt x="10387" y="9987"/>
                    </a:lnTo>
                    <a:lnTo>
                      <a:pt x="10570" y="9770"/>
                    </a:lnTo>
                    <a:lnTo>
                      <a:pt x="10737" y="9537"/>
                    </a:lnTo>
                    <a:lnTo>
                      <a:pt x="10904" y="9303"/>
                    </a:lnTo>
                    <a:lnTo>
                      <a:pt x="11071" y="9053"/>
                    </a:lnTo>
                    <a:lnTo>
                      <a:pt x="11204" y="8803"/>
                    </a:lnTo>
                    <a:lnTo>
                      <a:pt x="11337" y="8553"/>
                    </a:lnTo>
                    <a:lnTo>
                      <a:pt x="11454" y="8286"/>
                    </a:lnTo>
                    <a:lnTo>
                      <a:pt x="11571" y="8020"/>
                    </a:lnTo>
                    <a:lnTo>
                      <a:pt x="11654" y="7736"/>
                    </a:lnTo>
                    <a:lnTo>
                      <a:pt x="11737" y="7453"/>
                    </a:lnTo>
                    <a:lnTo>
                      <a:pt x="11804" y="7169"/>
                    </a:lnTo>
                    <a:lnTo>
                      <a:pt x="11854" y="6869"/>
                    </a:lnTo>
                    <a:lnTo>
                      <a:pt x="11904" y="6569"/>
                    </a:lnTo>
                    <a:lnTo>
                      <a:pt x="11921" y="6269"/>
                    </a:lnTo>
                    <a:lnTo>
                      <a:pt x="11938" y="5969"/>
                    </a:lnTo>
                    <a:lnTo>
                      <a:pt x="11921" y="5652"/>
                    </a:lnTo>
                    <a:lnTo>
                      <a:pt x="11904" y="5352"/>
                    </a:lnTo>
                    <a:lnTo>
                      <a:pt x="11854" y="5052"/>
                    </a:lnTo>
                    <a:lnTo>
                      <a:pt x="11804" y="4769"/>
                    </a:lnTo>
                    <a:lnTo>
                      <a:pt x="11737" y="4468"/>
                    </a:lnTo>
                    <a:lnTo>
                      <a:pt x="11654" y="4185"/>
                    </a:lnTo>
                    <a:lnTo>
                      <a:pt x="11571" y="3918"/>
                    </a:lnTo>
                    <a:lnTo>
                      <a:pt x="11454" y="3651"/>
                    </a:lnTo>
                    <a:lnTo>
                      <a:pt x="11337" y="3385"/>
                    </a:lnTo>
                    <a:lnTo>
                      <a:pt x="11204" y="3118"/>
                    </a:lnTo>
                    <a:lnTo>
                      <a:pt x="11071" y="2868"/>
                    </a:lnTo>
                    <a:lnTo>
                      <a:pt x="10904" y="2635"/>
                    </a:lnTo>
                    <a:lnTo>
                      <a:pt x="10737" y="2401"/>
                    </a:lnTo>
                    <a:lnTo>
                      <a:pt x="10570" y="2168"/>
                    </a:lnTo>
                    <a:lnTo>
                      <a:pt x="10387" y="1951"/>
                    </a:lnTo>
                    <a:lnTo>
                      <a:pt x="10187" y="1751"/>
                    </a:lnTo>
                    <a:lnTo>
                      <a:pt x="9970" y="1551"/>
                    </a:lnTo>
                    <a:lnTo>
                      <a:pt x="9753" y="1367"/>
                    </a:lnTo>
                    <a:lnTo>
                      <a:pt x="9537" y="1184"/>
                    </a:lnTo>
                    <a:lnTo>
                      <a:pt x="9303" y="1017"/>
                    </a:lnTo>
                    <a:lnTo>
                      <a:pt x="9053" y="867"/>
                    </a:lnTo>
                    <a:lnTo>
                      <a:pt x="8803" y="717"/>
                    </a:lnTo>
                    <a:lnTo>
                      <a:pt x="8553" y="584"/>
                    </a:lnTo>
                    <a:lnTo>
                      <a:pt x="8286" y="467"/>
                    </a:lnTo>
                    <a:lnTo>
                      <a:pt x="8020" y="367"/>
                    </a:lnTo>
                    <a:lnTo>
                      <a:pt x="7736" y="267"/>
                    </a:lnTo>
                    <a:lnTo>
                      <a:pt x="7453" y="184"/>
                    </a:lnTo>
                    <a:lnTo>
                      <a:pt x="7169" y="117"/>
                    </a:lnTo>
                    <a:lnTo>
                      <a:pt x="6869" y="67"/>
                    </a:lnTo>
                    <a:lnTo>
                      <a:pt x="6569" y="34"/>
                    </a:lnTo>
                    <a:lnTo>
                      <a:pt x="626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2" name="Google Shape;412;p33"/>
            <p:cNvSpPr txBox="1"/>
            <p:nvPr/>
          </p:nvSpPr>
          <p:spPr>
            <a:xfrm>
              <a:off x="4967376" y="3979675"/>
              <a:ext cx="1651200" cy="43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Despite being red, Mars is a very cold place, not hot</a:t>
              </a:r>
              <a:endParaRPr sz="1200">
                <a:solidFill>
                  <a:schemeClr val="lt1"/>
                </a:solidFill>
                <a:latin typeface="Nunito"/>
                <a:ea typeface="Nunito"/>
                <a:cs typeface="Nunito"/>
                <a:sym typeface="Nunito"/>
              </a:endParaRPr>
            </a:p>
          </p:txBody>
        </p:sp>
        <p:sp>
          <p:nvSpPr>
            <p:cNvPr id="413" name="Google Shape;413;p33"/>
            <p:cNvSpPr txBox="1"/>
            <p:nvPr/>
          </p:nvSpPr>
          <p:spPr>
            <a:xfrm>
              <a:off x="4967364" y="3627216"/>
              <a:ext cx="1521900" cy="29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Mars</a:t>
              </a:r>
              <a:endParaRPr sz="1600">
                <a:solidFill>
                  <a:schemeClr val="lt1"/>
                </a:solidFill>
                <a:latin typeface="Fredoka One"/>
                <a:ea typeface="Fredoka One"/>
                <a:cs typeface="Fredoka One"/>
                <a:sym typeface="Fredoka One"/>
              </a:endParaRPr>
            </a:p>
          </p:txBody>
        </p:sp>
        <p:sp>
          <p:nvSpPr>
            <p:cNvPr id="414" name="Google Shape;414;p33"/>
            <p:cNvSpPr txBox="1"/>
            <p:nvPr/>
          </p:nvSpPr>
          <p:spPr>
            <a:xfrm>
              <a:off x="4967372" y="3333825"/>
              <a:ext cx="1001100" cy="29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lt1"/>
                  </a:solidFill>
                  <a:latin typeface="Fredoka One"/>
                  <a:ea typeface="Fredoka One"/>
                  <a:cs typeface="Fredoka One"/>
                  <a:sym typeface="Fredoka One"/>
                </a:rPr>
                <a:t>04</a:t>
              </a:r>
              <a:endParaRPr sz="2400">
                <a:solidFill>
                  <a:schemeClr val="lt1"/>
                </a:solidFill>
                <a:latin typeface="Fredoka One"/>
                <a:ea typeface="Fredoka One"/>
                <a:cs typeface="Fredoka One"/>
                <a:sym typeface="Fredoka One"/>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4"/>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420" name="Google Shape;420;p34"/>
          <p:cNvGrpSpPr/>
          <p:nvPr/>
        </p:nvGrpSpPr>
        <p:grpSpPr>
          <a:xfrm>
            <a:off x="1738898" y="1152448"/>
            <a:ext cx="1144514" cy="2209401"/>
            <a:chOff x="1591196" y="916572"/>
            <a:chExt cx="1209974" cy="2366032"/>
          </a:xfrm>
        </p:grpSpPr>
        <p:sp>
          <p:nvSpPr>
            <p:cNvPr id="421" name="Google Shape;421;p34"/>
            <p:cNvSpPr/>
            <p:nvPr/>
          </p:nvSpPr>
          <p:spPr>
            <a:xfrm>
              <a:off x="1591196" y="1368450"/>
              <a:ext cx="1209974" cy="1914154"/>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4"/>
            <p:cNvSpPr/>
            <p:nvPr/>
          </p:nvSpPr>
          <p:spPr>
            <a:xfrm>
              <a:off x="1871942" y="973911"/>
              <a:ext cx="642300" cy="642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4"/>
            <p:cNvSpPr txBox="1"/>
            <p:nvPr/>
          </p:nvSpPr>
          <p:spPr>
            <a:xfrm>
              <a:off x="1646712" y="1251247"/>
              <a:ext cx="1092900" cy="27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Tue</a:t>
              </a:r>
              <a:endParaRPr>
                <a:solidFill>
                  <a:schemeClr val="lt1"/>
                </a:solidFill>
                <a:latin typeface="Fredoka One"/>
                <a:ea typeface="Fredoka One"/>
                <a:cs typeface="Fredoka One"/>
                <a:sym typeface="Fredoka One"/>
              </a:endParaRPr>
            </a:p>
          </p:txBody>
        </p:sp>
        <p:sp>
          <p:nvSpPr>
            <p:cNvPr id="424" name="Google Shape;424;p34"/>
            <p:cNvSpPr txBox="1"/>
            <p:nvPr/>
          </p:nvSpPr>
          <p:spPr>
            <a:xfrm>
              <a:off x="1646700" y="916572"/>
              <a:ext cx="1092900" cy="45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Fredoka One"/>
                  <a:ea typeface="Fredoka One"/>
                  <a:cs typeface="Fredoka One"/>
                  <a:sym typeface="Fredoka One"/>
                </a:rPr>
                <a:t>22</a:t>
              </a:r>
              <a:endParaRPr sz="2400">
                <a:solidFill>
                  <a:schemeClr val="lt1"/>
                </a:solidFill>
                <a:latin typeface="Fredoka One"/>
                <a:ea typeface="Fredoka One"/>
                <a:cs typeface="Fredoka One"/>
                <a:sym typeface="Fredoka One"/>
              </a:endParaRPr>
            </a:p>
          </p:txBody>
        </p:sp>
      </p:grpSp>
      <p:grpSp>
        <p:nvGrpSpPr>
          <p:cNvPr id="425" name="Google Shape;425;p34"/>
          <p:cNvGrpSpPr/>
          <p:nvPr/>
        </p:nvGrpSpPr>
        <p:grpSpPr>
          <a:xfrm>
            <a:off x="2862529" y="1152448"/>
            <a:ext cx="1144514" cy="2209401"/>
            <a:chOff x="2779093" y="916572"/>
            <a:chExt cx="1209974" cy="2366032"/>
          </a:xfrm>
        </p:grpSpPr>
        <p:sp>
          <p:nvSpPr>
            <p:cNvPr id="426" name="Google Shape;426;p34"/>
            <p:cNvSpPr/>
            <p:nvPr/>
          </p:nvSpPr>
          <p:spPr>
            <a:xfrm>
              <a:off x="2779093" y="1368450"/>
              <a:ext cx="1209974" cy="1914154"/>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4"/>
            <p:cNvSpPr/>
            <p:nvPr/>
          </p:nvSpPr>
          <p:spPr>
            <a:xfrm>
              <a:off x="3061454" y="973911"/>
              <a:ext cx="642300" cy="642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4"/>
            <p:cNvSpPr txBox="1"/>
            <p:nvPr/>
          </p:nvSpPr>
          <p:spPr>
            <a:xfrm>
              <a:off x="2836224" y="1251247"/>
              <a:ext cx="1092900" cy="27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Wed</a:t>
              </a:r>
              <a:endParaRPr>
                <a:solidFill>
                  <a:schemeClr val="lt1"/>
                </a:solidFill>
                <a:latin typeface="Fredoka One"/>
                <a:ea typeface="Fredoka One"/>
                <a:cs typeface="Fredoka One"/>
                <a:sym typeface="Fredoka One"/>
              </a:endParaRPr>
            </a:p>
          </p:txBody>
        </p:sp>
        <p:sp>
          <p:nvSpPr>
            <p:cNvPr id="429" name="Google Shape;429;p34"/>
            <p:cNvSpPr txBox="1"/>
            <p:nvPr/>
          </p:nvSpPr>
          <p:spPr>
            <a:xfrm>
              <a:off x="2836225" y="916572"/>
              <a:ext cx="1092900" cy="45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Fredoka One"/>
                  <a:ea typeface="Fredoka One"/>
                  <a:cs typeface="Fredoka One"/>
                  <a:sym typeface="Fredoka One"/>
                </a:rPr>
                <a:t>23</a:t>
              </a:r>
              <a:endParaRPr sz="2400">
                <a:solidFill>
                  <a:schemeClr val="lt1"/>
                </a:solidFill>
                <a:latin typeface="Fredoka One"/>
                <a:ea typeface="Fredoka One"/>
                <a:cs typeface="Fredoka One"/>
                <a:sym typeface="Fredoka One"/>
              </a:endParaRPr>
            </a:p>
          </p:txBody>
        </p:sp>
      </p:grpSp>
      <p:grpSp>
        <p:nvGrpSpPr>
          <p:cNvPr id="430" name="Google Shape;430;p34"/>
          <p:cNvGrpSpPr/>
          <p:nvPr/>
        </p:nvGrpSpPr>
        <p:grpSpPr>
          <a:xfrm>
            <a:off x="5109792" y="1152447"/>
            <a:ext cx="1144514" cy="2209401"/>
            <a:chOff x="5154885" y="916571"/>
            <a:chExt cx="1209974" cy="2366032"/>
          </a:xfrm>
        </p:grpSpPr>
        <p:sp>
          <p:nvSpPr>
            <p:cNvPr id="431" name="Google Shape;431;p34"/>
            <p:cNvSpPr/>
            <p:nvPr/>
          </p:nvSpPr>
          <p:spPr>
            <a:xfrm>
              <a:off x="5154885" y="1368450"/>
              <a:ext cx="1209974" cy="1914154"/>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4"/>
            <p:cNvSpPr/>
            <p:nvPr/>
          </p:nvSpPr>
          <p:spPr>
            <a:xfrm>
              <a:off x="5440478" y="973911"/>
              <a:ext cx="642300" cy="642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4"/>
            <p:cNvSpPr txBox="1"/>
            <p:nvPr/>
          </p:nvSpPr>
          <p:spPr>
            <a:xfrm>
              <a:off x="5215248" y="1251247"/>
              <a:ext cx="1092900" cy="27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Fri</a:t>
              </a:r>
              <a:endParaRPr>
                <a:solidFill>
                  <a:schemeClr val="lt1"/>
                </a:solidFill>
                <a:latin typeface="Fredoka One"/>
                <a:ea typeface="Fredoka One"/>
                <a:cs typeface="Fredoka One"/>
                <a:sym typeface="Fredoka One"/>
              </a:endParaRPr>
            </a:p>
          </p:txBody>
        </p:sp>
        <p:sp>
          <p:nvSpPr>
            <p:cNvPr id="434" name="Google Shape;434;p34"/>
            <p:cNvSpPr txBox="1"/>
            <p:nvPr/>
          </p:nvSpPr>
          <p:spPr>
            <a:xfrm>
              <a:off x="5215250" y="916571"/>
              <a:ext cx="1092900" cy="45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Fredoka One"/>
                  <a:ea typeface="Fredoka One"/>
                  <a:cs typeface="Fredoka One"/>
                  <a:sym typeface="Fredoka One"/>
                </a:rPr>
                <a:t>25</a:t>
              </a:r>
              <a:endParaRPr sz="2400">
                <a:solidFill>
                  <a:schemeClr val="lt1"/>
                </a:solidFill>
                <a:latin typeface="Fredoka One"/>
                <a:ea typeface="Fredoka One"/>
                <a:cs typeface="Fredoka One"/>
                <a:sym typeface="Fredoka One"/>
              </a:endParaRPr>
            </a:p>
          </p:txBody>
        </p:sp>
      </p:grpSp>
      <p:grpSp>
        <p:nvGrpSpPr>
          <p:cNvPr id="435" name="Google Shape;435;p34"/>
          <p:cNvGrpSpPr/>
          <p:nvPr/>
        </p:nvGrpSpPr>
        <p:grpSpPr>
          <a:xfrm>
            <a:off x="7357054" y="1152448"/>
            <a:ext cx="1144514" cy="2209400"/>
            <a:chOff x="7530678" y="916572"/>
            <a:chExt cx="1209974" cy="2366032"/>
          </a:xfrm>
        </p:grpSpPr>
        <p:sp>
          <p:nvSpPr>
            <p:cNvPr id="436" name="Google Shape;436;p34"/>
            <p:cNvSpPr/>
            <p:nvPr/>
          </p:nvSpPr>
          <p:spPr>
            <a:xfrm>
              <a:off x="7530678" y="1368450"/>
              <a:ext cx="1209974" cy="1914154"/>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4"/>
            <p:cNvSpPr/>
            <p:nvPr/>
          </p:nvSpPr>
          <p:spPr>
            <a:xfrm>
              <a:off x="7819502" y="973911"/>
              <a:ext cx="642300" cy="642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4"/>
            <p:cNvSpPr txBox="1"/>
            <p:nvPr/>
          </p:nvSpPr>
          <p:spPr>
            <a:xfrm>
              <a:off x="7594272" y="1251247"/>
              <a:ext cx="1092900" cy="27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Sun</a:t>
              </a:r>
              <a:endParaRPr>
                <a:solidFill>
                  <a:schemeClr val="lt1"/>
                </a:solidFill>
                <a:latin typeface="Fredoka One"/>
                <a:ea typeface="Fredoka One"/>
                <a:cs typeface="Fredoka One"/>
                <a:sym typeface="Fredoka One"/>
              </a:endParaRPr>
            </a:p>
          </p:txBody>
        </p:sp>
        <p:sp>
          <p:nvSpPr>
            <p:cNvPr id="439" name="Google Shape;439;p34"/>
            <p:cNvSpPr txBox="1"/>
            <p:nvPr/>
          </p:nvSpPr>
          <p:spPr>
            <a:xfrm>
              <a:off x="7594275" y="916572"/>
              <a:ext cx="1092900" cy="45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Fredoka One"/>
                  <a:ea typeface="Fredoka One"/>
                  <a:cs typeface="Fredoka One"/>
                  <a:sym typeface="Fredoka One"/>
                </a:rPr>
                <a:t>27</a:t>
              </a:r>
              <a:endParaRPr sz="2400">
                <a:solidFill>
                  <a:schemeClr val="lt1"/>
                </a:solidFill>
                <a:latin typeface="Fredoka One"/>
                <a:ea typeface="Fredoka One"/>
                <a:cs typeface="Fredoka One"/>
                <a:sym typeface="Fredoka One"/>
              </a:endParaRPr>
            </a:p>
          </p:txBody>
        </p:sp>
      </p:grpSp>
      <p:grpSp>
        <p:nvGrpSpPr>
          <p:cNvPr id="440" name="Google Shape;440;p34"/>
          <p:cNvGrpSpPr/>
          <p:nvPr/>
        </p:nvGrpSpPr>
        <p:grpSpPr>
          <a:xfrm>
            <a:off x="615267" y="1152447"/>
            <a:ext cx="1144514" cy="2209401"/>
            <a:chOff x="403300" y="916571"/>
            <a:chExt cx="1209974" cy="2366032"/>
          </a:xfrm>
        </p:grpSpPr>
        <p:sp>
          <p:nvSpPr>
            <p:cNvPr id="441" name="Google Shape;441;p34"/>
            <p:cNvSpPr/>
            <p:nvPr/>
          </p:nvSpPr>
          <p:spPr>
            <a:xfrm>
              <a:off x="403300" y="1368450"/>
              <a:ext cx="1209974" cy="1914154"/>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4"/>
            <p:cNvSpPr/>
            <p:nvPr/>
          </p:nvSpPr>
          <p:spPr>
            <a:xfrm>
              <a:off x="682430" y="973911"/>
              <a:ext cx="642300" cy="642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4"/>
            <p:cNvSpPr txBox="1"/>
            <p:nvPr/>
          </p:nvSpPr>
          <p:spPr>
            <a:xfrm>
              <a:off x="457200" y="1251247"/>
              <a:ext cx="1092900" cy="27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Mon</a:t>
              </a:r>
              <a:endParaRPr>
                <a:solidFill>
                  <a:schemeClr val="lt1"/>
                </a:solidFill>
                <a:latin typeface="Fredoka One"/>
                <a:ea typeface="Fredoka One"/>
                <a:cs typeface="Fredoka One"/>
                <a:sym typeface="Fredoka One"/>
              </a:endParaRPr>
            </a:p>
          </p:txBody>
        </p:sp>
        <p:sp>
          <p:nvSpPr>
            <p:cNvPr id="444" name="Google Shape;444;p34"/>
            <p:cNvSpPr txBox="1"/>
            <p:nvPr/>
          </p:nvSpPr>
          <p:spPr>
            <a:xfrm>
              <a:off x="457200" y="916571"/>
              <a:ext cx="1092900" cy="45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Fredoka One"/>
                  <a:ea typeface="Fredoka One"/>
                  <a:cs typeface="Fredoka One"/>
                  <a:sym typeface="Fredoka One"/>
                </a:rPr>
                <a:t>21</a:t>
              </a:r>
              <a:endParaRPr sz="2400">
                <a:solidFill>
                  <a:schemeClr val="lt1"/>
                </a:solidFill>
                <a:latin typeface="Fredoka One"/>
                <a:ea typeface="Fredoka One"/>
                <a:cs typeface="Fredoka One"/>
                <a:sym typeface="Fredoka One"/>
              </a:endParaRPr>
            </a:p>
          </p:txBody>
        </p:sp>
        <p:sp>
          <p:nvSpPr>
            <p:cNvPr id="445" name="Google Shape;445;p34"/>
            <p:cNvSpPr txBox="1"/>
            <p:nvPr/>
          </p:nvSpPr>
          <p:spPr>
            <a:xfrm>
              <a:off x="457200" y="1790850"/>
              <a:ext cx="1105800" cy="84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lt1"/>
                  </a:solidFill>
                  <a:latin typeface="Nunito"/>
                  <a:ea typeface="Nunito"/>
                  <a:cs typeface="Nunito"/>
                  <a:sym typeface="Nunito"/>
                </a:rPr>
                <a:t>Despite being red, Mars is a very cold place</a:t>
              </a:r>
              <a:endParaRPr sz="1100">
                <a:solidFill>
                  <a:schemeClr val="lt1"/>
                </a:solidFill>
                <a:latin typeface="Nunito"/>
                <a:ea typeface="Nunito"/>
                <a:cs typeface="Nunito"/>
                <a:sym typeface="Nunito"/>
              </a:endParaRPr>
            </a:p>
          </p:txBody>
        </p:sp>
      </p:grpSp>
      <p:grpSp>
        <p:nvGrpSpPr>
          <p:cNvPr id="446" name="Google Shape;446;p34"/>
          <p:cNvGrpSpPr/>
          <p:nvPr/>
        </p:nvGrpSpPr>
        <p:grpSpPr>
          <a:xfrm>
            <a:off x="3986161" y="1152448"/>
            <a:ext cx="1144514" cy="2209401"/>
            <a:chOff x="3966989" y="916572"/>
            <a:chExt cx="1209974" cy="2366032"/>
          </a:xfrm>
        </p:grpSpPr>
        <p:sp>
          <p:nvSpPr>
            <p:cNvPr id="447" name="Google Shape;447;p34"/>
            <p:cNvSpPr/>
            <p:nvPr/>
          </p:nvSpPr>
          <p:spPr>
            <a:xfrm>
              <a:off x="3966989" y="1368450"/>
              <a:ext cx="1209974" cy="1914154"/>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4"/>
            <p:cNvSpPr/>
            <p:nvPr/>
          </p:nvSpPr>
          <p:spPr>
            <a:xfrm>
              <a:off x="4250966" y="973911"/>
              <a:ext cx="642300" cy="642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4"/>
            <p:cNvSpPr txBox="1"/>
            <p:nvPr/>
          </p:nvSpPr>
          <p:spPr>
            <a:xfrm>
              <a:off x="4025736" y="1251247"/>
              <a:ext cx="1092900" cy="27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Thu</a:t>
              </a:r>
              <a:endParaRPr>
                <a:solidFill>
                  <a:schemeClr val="lt1"/>
                </a:solidFill>
                <a:latin typeface="Fredoka One"/>
                <a:ea typeface="Fredoka One"/>
                <a:cs typeface="Fredoka One"/>
                <a:sym typeface="Fredoka One"/>
              </a:endParaRPr>
            </a:p>
          </p:txBody>
        </p:sp>
        <p:sp>
          <p:nvSpPr>
            <p:cNvPr id="450" name="Google Shape;450;p34"/>
            <p:cNvSpPr txBox="1"/>
            <p:nvPr/>
          </p:nvSpPr>
          <p:spPr>
            <a:xfrm>
              <a:off x="4025725" y="916572"/>
              <a:ext cx="1092900" cy="45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Fredoka One"/>
                  <a:ea typeface="Fredoka One"/>
                  <a:cs typeface="Fredoka One"/>
                  <a:sym typeface="Fredoka One"/>
                </a:rPr>
                <a:t>24</a:t>
              </a:r>
              <a:endParaRPr sz="2400">
                <a:solidFill>
                  <a:schemeClr val="lt1"/>
                </a:solidFill>
                <a:latin typeface="Fredoka One"/>
                <a:ea typeface="Fredoka One"/>
                <a:cs typeface="Fredoka One"/>
                <a:sym typeface="Fredoka One"/>
              </a:endParaRPr>
            </a:p>
          </p:txBody>
        </p:sp>
        <p:sp>
          <p:nvSpPr>
            <p:cNvPr id="451" name="Google Shape;451;p34"/>
            <p:cNvSpPr txBox="1"/>
            <p:nvPr/>
          </p:nvSpPr>
          <p:spPr>
            <a:xfrm>
              <a:off x="4019292" y="1790850"/>
              <a:ext cx="1105800" cy="85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lt1"/>
                  </a:solidFill>
                  <a:latin typeface="Nunito"/>
                  <a:ea typeface="Nunito"/>
                  <a:cs typeface="Nunito"/>
                  <a:sym typeface="Nunito"/>
                </a:rPr>
                <a:t>Mercury is the closest planet to the hot Sun</a:t>
              </a:r>
              <a:endParaRPr sz="1100">
                <a:solidFill>
                  <a:schemeClr val="lt1"/>
                </a:solidFill>
                <a:latin typeface="Nunito"/>
                <a:ea typeface="Nunito"/>
                <a:cs typeface="Nunito"/>
                <a:sym typeface="Nunito"/>
              </a:endParaRPr>
            </a:p>
          </p:txBody>
        </p:sp>
      </p:grpSp>
      <p:grpSp>
        <p:nvGrpSpPr>
          <p:cNvPr id="452" name="Google Shape;452;p34"/>
          <p:cNvGrpSpPr/>
          <p:nvPr/>
        </p:nvGrpSpPr>
        <p:grpSpPr>
          <a:xfrm>
            <a:off x="6233423" y="1152448"/>
            <a:ext cx="1144514" cy="2209401"/>
            <a:chOff x="6342781" y="916572"/>
            <a:chExt cx="1209974" cy="2366032"/>
          </a:xfrm>
        </p:grpSpPr>
        <p:sp>
          <p:nvSpPr>
            <p:cNvPr id="453" name="Google Shape;453;p34"/>
            <p:cNvSpPr/>
            <p:nvPr/>
          </p:nvSpPr>
          <p:spPr>
            <a:xfrm>
              <a:off x="6342781" y="1368450"/>
              <a:ext cx="1209974" cy="1914154"/>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4"/>
            <p:cNvSpPr/>
            <p:nvPr/>
          </p:nvSpPr>
          <p:spPr>
            <a:xfrm>
              <a:off x="6629990" y="973911"/>
              <a:ext cx="642300" cy="642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4"/>
            <p:cNvSpPr txBox="1"/>
            <p:nvPr/>
          </p:nvSpPr>
          <p:spPr>
            <a:xfrm>
              <a:off x="6404760" y="1251247"/>
              <a:ext cx="1092900" cy="27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Sat</a:t>
              </a:r>
              <a:endParaRPr>
                <a:solidFill>
                  <a:schemeClr val="lt1"/>
                </a:solidFill>
                <a:latin typeface="Fredoka One"/>
                <a:ea typeface="Fredoka One"/>
                <a:cs typeface="Fredoka One"/>
                <a:sym typeface="Fredoka One"/>
              </a:endParaRPr>
            </a:p>
          </p:txBody>
        </p:sp>
        <p:sp>
          <p:nvSpPr>
            <p:cNvPr id="456" name="Google Shape;456;p34"/>
            <p:cNvSpPr txBox="1"/>
            <p:nvPr/>
          </p:nvSpPr>
          <p:spPr>
            <a:xfrm>
              <a:off x="6404750" y="916572"/>
              <a:ext cx="1092900" cy="45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Fredoka One"/>
                  <a:ea typeface="Fredoka One"/>
                  <a:cs typeface="Fredoka One"/>
                  <a:sym typeface="Fredoka One"/>
                </a:rPr>
                <a:t>26</a:t>
              </a:r>
              <a:endParaRPr sz="2400">
                <a:solidFill>
                  <a:schemeClr val="lt1"/>
                </a:solidFill>
                <a:latin typeface="Fredoka One"/>
                <a:ea typeface="Fredoka One"/>
                <a:cs typeface="Fredoka One"/>
                <a:sym typeface="Fredoka One"/>
              </a:endParaRPr>
            </a:p>
          </p:txBody>
        </p:sp>
        <p:sp>
          <p:nvSpPr>
            <p:cNvPr id="457" name="Google Shape;457;p34"/>
            <p:cNvSpPr txBox="1"/>
            <p:nvPr/>
          </p:nvSpPr>
          <p:spPr>
            <a:xfrm>
              <a:off x="6398305" y="1790850"/>
              <a:ext cx="1105800" cy="85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lt1"/>
                  </a:solidFill>
                  <a:latin typeface="Nunito"/>
                  <a:ea typeface="Nunito"/>
                  <a:cs typeface="Nunito"/>
                  <a:sym typeface="Nunito"/>
                </a:rPr>
                <a:t>Pluto is an icy dwarf planet. It’s very small</a:t>
              </a:r>
              <a:endParaRPr sz="1100">
                <a:solidFill>
                  <a:schemeClr val="lt1"/>
                </a:solidFill>
                <a:latin typeface="Nunito"/>
                <a:ea typeface="Nunito"/>
                <a:cs typeface="Nunito"/>
                <a:sym typeface="Nunito"/>
              </a:endParaRPr>
            </a:p>
            <a:p>
              <a:pPr indent="0" lvl="0" marL="0" rtl="0" algn="ctr">
                <a:lnSpc>
                  <a:spcPct val="100000"/>
                </a:lnSpc>
                <a:spcBef>
                  <a:spcPts val="0"/>
                </a:spcBef>
                <a:spcAft>
                  <a:spcPts val="0"/>
                </a:spcAft>
                <a:buNone/>
              </a:pPr>
              <a:r>
                <a:t/>
              </a:r>
              <a:endParaRPr sz="1100">
                <a:solidFill>
                  <a:schemeClr val="lt1"/>
                </a:solidFill>
                <a:latin typeface="Nunito"/>
                <a:ea typeface="Nunito"/>
                <a:cs typeface="Nunito"/>
                <a:sym typeface="Nunito"/>
              </a:endParaRPr>
            </a:p>
            <a:p>
              <a:pPr indent="0" lvl="0" marL="0" rtl="0" algn="ctr">
                <a:lnSpc>
                  <a:spcPct val="100000"/>
                </a:lnSpc>
                <a:spcBef>
                  <a:spcPts val="0"/>
                </a:spcBef>
                <a:spcAft>
                  <a:spcPts val="0"/>
                </a:spcAft>
                <a:buNone/>
              </a:pPr>
              <a:r>
                <a:t/>
              </a:r>
              <a:endParaRPr sz="1100">
                <a:solidFill>
                  <a:schemeClr val="lt1"/>
                </a:solidFill>
                <a:latin typeface="Nunito"/>
                <a:ea typeface="Nunito"/>
                <a:cs typeface="Nunito"/>
                <a:sym typeface="Nunito"/>
              </a:endParaRPr>
            </a:p>
          </p:txBody>
        </p:sp>
      </p:grpSp>
      <p:grpSp>
        <p:nvGrpSpPr>
          <p:cNvPr id="458" name="Google Shape;458;p34"/>
          <p:cNvGrpSpPr/>
          <p:nvPr/>
        </p:nvGrpSpPr>
        <p:grpSpPr>
          <a:xfrm>
            <a:off x="365644" y="3507447"/>
            <a:ext cx="4801185" cy="1224489"/>
            <a:chOff x="139400" y="3438524"/>
            <a:chExt cx="5075785" cy="1311296"/>
          </a:xfrm>
        </p:grpSpPr>
        <p:sp>
          <p:nvSpPr>
            <p:cNvPr id="459" name="Google Shape;459;p34"/>
            <p:cNvSpPr/>
            <p:nvPr/>
          </p:nvSpPr>
          <p:spPr>
            <a:xfrm>
              <a:off x="139400" y="3438524"/>
              <a:ext cx="5075785" cy="1311296"/>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rgbClr val="7D9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4"/>
            <p:cNvSpPr txBox="1"/>
            <p:nvPr/>
          </p:nvSpPr>
          <p:spPr>
            <a:xfrm>
              <a:off x="633700" y="3590922"/>
              <a:ext cx="10929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Fredoka One"/>
                  <a:ea typeface="Fredoka One"/>
                  <a:cs typeface="Fredoka One"/>
                  <a:sym typeface="Fredoka One"/>
                </a:rPr>
                <a:t>To do</a:t>
              </a:r>
              <a:endParaRPr>
                <a:solidFill>
                  <a:schemeClr val="lt1"/>
                </a:solidFill>
                <a:latin typeface="Fredoka One"/>
                <a:ea typeface="Fredoka One"/>
                <a:cs typeface="Fredoka One"/>
                <a:sym typeface="Fredoka One"/>
              </a:endParaRPr>
            </a:p>
          </p:txBody>
        </p:sp>
        <p:sp>
          <p:nvSpPr>
            <p:cNvPr id="461" name="Google Shape;461;p34"/>
            <p:cNvSpPr txBox="1"/>
            <p:nvPr/>
          </p:nvSpPr>
          <p:spPr>
            <a:xfrm>
              <a:off x="633700" y="3901100"/>
              <a:ext cx="4297800" cy="61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100">
                  <a:solidFill>
                    <a:schemeClr val="lt1"/>
                  </a:solidFill>
                  <a:latin typeface="Nunito"/>
                  <a:ea typeface="Nunito"/>
                  <a:cs typeface="Nunito"/>
                  <a:sym typeface="Nunito"/>
                </a:rPr>
                <a:t>Even though Venus isn't the closest planet to the Sun, it is the hottest. It has a </a:t>
              </a:r>
              <a:r>
                <a:rPr lang="en" sz="1100">
                  <a:solidFill>
                    <a:schemeClr val="lt1"/>
                  </a:solidFill>
                  <a:latin typeface="Nunito"/>
                  <a:ea typeface="Nunito"/>
                  <a:cs typeface="Nunito"/>
                  <a:sym typeface="Nunito"/>
                </a:rPr>
                <a:t>poisonous</a:t>
              </a:r>
              <a:r>
                <a:rPr lang="en" sz="1100">
                  <a:solidFill>
                    <a:schemeClr val="lt1"/>
                  </a:solidFill>
                  <a:latin typeface="Nunito"/>
                  <a:ea typeface="Nunito"/>
                  <a:cs typeface="Nunito"/>
                  <a:sym typeface="Nunito"/>
                </a:rPr>
                <a:t> atmosphere and is the second planet from the Sun</a:t>
              </a:r>
              <a:endParaRPr sz="1100">
                <a:solidFill>
                  <a:schemeClr val="lt1"/>
                </a:solidFill>
                <a:latin typeface="Nunito"/>
                <a:ea typeface="Nunito"/>
                <a:cs typeface="Nunito"/>
                <a:sym typeface="Nunito"/>
              </a:endParaRPr>
            </a:p>
          </p:txBody>
        </p:sp>
      </p:grpSp>
      <p:grpSp>
        <p:nvGrpSpPr>
          <p:cNvPr id="462" name="Google Shape;462;p34"/>
          <p:cNvGrpSpPr/>
          <p:nvPr/>
        </p:nvGrpSpPr>
        <p:grpSpPr>
          <a:xfrm>
            <a:off x="4980359" y="3507448"/>
            <a:ext cx="3614526" cy="1224489"/>
            <a:chOff x="5018050" y="3438525"/>
            <a:chExt cx="3821256" cy="1311296"/>
          </a:xfrm>
        </p:grpSpPr>
        <p:sp>
          <p:nvSpPr>
            <p:cNvPr id="463" name="Google Shape;463;p34"/>
            <p:cNvSpPr/>
            <p:nvPr/>
          </p:nvSpPr>
          <p:spPr>
            <a:xfrm>
              <a:off x="5018050" y="3438525"/>
              <a:ext cx="3821256" cy="1311296"/>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4"/>
            <p:cNvSpPr txBox="1"/>
            <p:nvPr/>
          </p:nvSpPr>
          <p:spPr>
            <a:xfrm>
              <a:off x="5380100" y="3590922"/>
              <a:ext cx="10929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Fredoka One"/>
                  <a:ea typeface="Fredoka One"/>
                  <a:cs typeface="Fredoka One"/>
                  <a:sym typeface="Fredoka One"/>
                </a:rPr>
                <a:t>Notes</a:t>
              </a:r>
              <a:endParaRPr>
                <a:solidFill>
                  <a:schemeClr val="lt1"/>
                </a:solidFill>
                <a:latin typeface="Fredoka One"/>
                <a:ea typeface="Fredoka One"/>
                <a:cs typeface="Fredoka One"/>
                <a:sym typeface="Fredoka One"/>
              </a:endParaRPr>
            </a:p>
          </p:txBody>
        </p:sp>
        <p:sp>
          <p:nvSpPr>
            <p:cNvPr id="465" name="Google Shape;465;p34"/>
            <p:cNvSpPr txBox="1"/>
            <p:nvPr/>
          </p:nvSpPr>
          <p:spPr>
            <a:xfrm>
              <a:off x="5380100" y="3901100"/>
              <a:ext cx="3142200" cy="61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100">
                  <a:solidFill>
                    <a:schemeClr val="lt1"/>
                  </a:solidFill>
                  <a:latin typeface="Nunito"/>
                  <a:ea typeface="Nunito"/>
                  <a:cs typeface="Nunito"/>
                  <a:sym typeface="Nunito"/>
                </a:rPr>
                <a:t>Mercury is the closest planet to the Sun and the smallest one in the Solar System—it’s only a bit larger than the Moon</a:t>
              </a:r>
              <a:endParaRPr sz="1100">
                <a:solidFill>
                  <a:schemeClr val="lt1"/>
                </a:solidFill>
                <a:latin typeface="Nunito"/>
                <a:ea typeface="Nunito"/>
                <a:cs typeface="Nunito"/>
                <a:sym typeface="Nuni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35"/>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471" name="Google Shape;471;p35"/>
          <p:cNvGrpSpPr/>
          <p:nvPr/>
        </p:nvGrpSpPr>
        <p:grpSpPr>
          <a:xfrm>
            <a:off x="5804064" y="3016578"/>
            <a:ext cx="2724941" cy="1745812"/>
            <a:chOff x="5731725" y="2909687"/>
            <a:chExt cx="2858429" cy="1831335"/>
          </a:xfrm>
        </p:grpSpPr>
        <p:sp>
          <p:nvSpPr>
            <p:cNvPr id="472" name="Google Shape;472;p35"/>
            <p:cNvSpPr/>
            <p:nvPr/>
          </p:nvSpPr>
          <p:spPr>
            <a:xfrm>
              <a:off x="5731725" y="2909687"/>
              <a:ext cx="2858429" cy="1831335"/>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5"/>
            <p:cNvSpPr txBox="1"/>
            <p:nvPr/>
          </p:nvSpPr>
          <p:spPr>
            <a:xfrm>
              <a:off x="6458278" y="3138875"/>
              <a:ext cx="1364100" cy="26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Notes</a:t>
              </a:r>
              <a:endParaRPr>
                <a:solidFill>
                  <a:schemeClr val="lt1"/>
                </a:solidFill>
                <a:latin typeface="Fredoka One"/>
                <a:ea typeface="Fredoka One"/>
                <a:cs typeface="Fredoka One"/>
                <a:sym typeface="Fredoka One"/>
              </a:endParaRPr>
            </a:p>
          </p:txBody>
        </p:sp>
        <p:sp>
          <p:nvSpPr>
            <p:cNvPr id="474" name="Google Shape;474;p35"/>
            <p:cNvSpPr txBox="1"/>
            <p:nvPr/>
          </p:nvSpPr>
          <p:spPr>
            <a:xfrm>
              <a:off x="6088875" y="3644475"/>
              <a:ext cx="2026200" cy="58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It’s the fifth planet from the Sun and the largest in the </a:t>
              </a:r>
              <a:r>
                <a:rPr lang="en" sz="1200">
                  <a:solidFill>
                    <a:schemeClr val="lt1"/>
                  </a:solidFill>
                  <a:latin typeface="Nunito"/>
                  <a:ea typeface="Nunito"/>
                  <a:cs typeface="Nunito"/>
                  <a:sym typeface="Nunito"/>
                </a:rPr>
                <a:t>S</a:t>
              </a:r>
              <a:r>
                <a:rPr lang="en" sz="1200">
                  <a:solidFill>
                    <a:schemeClr val="lt1"/>
                  </a:solidFill>
                  <a:latin typeface="Nunito"/>
                  <a:ea typeface="Nunito"/>
                  <a:cs typeface="Nunito"/>
                  <a:sym typeface="Nunito"/>
                </a:rPr>
                <a:t>olar </a:t>
              </a:r>
              <a:r>
                <a:rPr lang="en" sz="1200">
                  <a:solidFill>
                    <a:schemeClr val="lt1"/>
                  </a:solidFill>
                  <a:latin typeface="Nunito"/>
                  <a:ea typeface="Nunito"/>
                  <a:cs typeface="Nunito"/>
                  <a:sym typeface="Nunito"/>
                </a:rPr>
                <a:t>S</a:t>
              </a:r>
              <a:r>
                <a:rPr lang="en" sz="1200">
                  <a:solidFill>
                    <a:schemeClr val="lt1"/>
                  </a:solidFill>
                  <a:latin typeface="Nunito"/>
                  <a:ea typeface="Nunito"/>
                  <a:cs typeface="Nunito"/>
                  <a:sym typeface="Nunito"/>
                </a:rPr>
                <a:t>ystem</a:t>
              </a:r>
              <a:endParaRPr sz="1200">
                <a:solidFill>
                  <a:schemeClr val="lt1"/>
                </a:solidFill>
                <a:latin typeface="Nunito"/>
                <a:ea typeface="Nunito"/>
                <a:cs typeface="Nunito"/>
                <a:sym typeface="Nunito"/>
              </a:endParaRPr>
            </a:p>
          </p:txBody>
        </p:sp>
      </p:grpSp>
      <p:grpSp>
        <p:nvGrpSpPr>
          <p:cNvPr id="475" name="Google Shape;475;p35"/>
          <p:cNvGrpSpPr/>
          <p:nvPr/>
        </p:nvGrpSpPr>
        <p:grpSpPr>
          <a:xfrm>
            <a:off x="5804064" y="1050925"/>
            <a:ext cx="2724968" cy="1892365"/>
            <a:chOff x="5731725" y="847742"/>
            <a:chExt cx="2858458" cy="1985068"/>
          </a:xfrm>
        </p:grpSpPr>
        <p:sp>
          <p:nvSpPr>
            <p:cNvPr id="476" name="Google Shape;476;p35"/>
            <p:cNvSpPr/>
            <p:nvPr/>
          </p:nvSpPr>
          <p:spPr>
            <a:xfrm>
              <a:off x="5731725" y="1001475"/>
              <a:ext cx="2858429" cy="1831335"/>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7" name="Google Shape;477;p35"/>
            <p:cNvGrpSpPr/>
            <p:nvPr/>
          </p:nvGrpSpPr>
          <p:grpSpPr>
            <a:xfrm rot="-350284">
              <a:off x="7974243" y="875544"/>
              <a:ext cx="582103" cy="695032"/>
              <a:chOff x="2279175" y="2462338"/>
              <a:chExt cx="376175" cy="449125"/>
            </a:xfrm>
          </p:grpSpPr>
          <p:sp>
            <p:nvSpPr>
              <p:cNvPr id="478" name="Google Shape;478;p35"/>
              <p:cNvSpPr/>
              <p:nvPr/>
            </p:nvSpPr>
            <p:spPr>
              <a:xfrm>
                <a:off x="2279175" y="2665988"/>
                <a:ext cx="210525" cy="245475"/>
              </a:xfrm>
              <a:custGeom>
                <a:rect b="b" l="l" r="r" t="t"/>
                <a:pathLst>
                  <a:path extrusionOk="0" h="9819" w="8421">
                    <a:moveTo>
                      <a:pt x="6688" y="0"/>
                    </a:moveTo>
                    <a:cubicBezTo>
                      <a:pt x="183" y="8390"/>
                      <a:pt x="1" y="9818"/>
                      <a:pt x="1824" y="7843"/>
                    </a:cubicBezTo>
                    <a:cubicBezTo>
                      <a:pt x="3679" y="5867"/>
                      <a:pt x="8420" y="152"/>
                      <a:pt x="8420" y="15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5"/>
              <p:cNvSpPr/>
              <p:nvPr/>
            </p:nvSpPr>
            <p:spPr>
              <a:xfrm>
                <a:off x="2342250" y="2564163"/>
                <a:ext cx="243200" cy="216600"/>
              </a:xfrm>
              <a:custGeom>
                <a:rect b="b" l="l" r="r" t="t"/>
                <a:pathLst>
                  <a:path extrusionOk="0" h="8664" w="9728">
                    <a:moveTo>
                      <a:pt x="1064" y="1399"/>
                    </a:moveTo>
                    <a:cubicBezTo>
                      <a:pt x="2128" y="0"/>
                      <a:pt x="4712" y="183"/>
                      <a:pt x="6809" y="1794"/>
                    </a:cubicBezTo>
                    <a:cubicBezTo>
                      <a:pt x="8907" y="3374"/>
                      <a:pt x="9727" y="5836"/>
                      <a:pt x="8663" y="7265"/>
                    </a:cubicBezTo>
                    <a:cubicBezTo>
                      <a:pt x="7599" y="8663"/>
                      <a:pt x="5016" y="8481"/>
                      <a:pt x="2949" y="6870"/>
                    </a:cubicBezTo>
                    <a:cubicBezTo>
                      <a:pt x="852" y="5229"/>
                      <a:pt x="1" y="2797"/>
                      <a:pt x="1064" y="1399"/>
                    </a:cubicBezTo>
                    <a:close/>
                  </a:path>
                </a:pathLst>
              </a:custGeom>
              <a:solidFill>
                <a:srgbClr val="FF4A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5"/>
              <p:cNvSpPr/>
              <p:nvPr/>
            </p:nvSpPr>
            <p:spPr>
              <a:xfrm>
                <a:off x="2405325" y="2462338"/>
                <a:ext cx="250025" cy="260675"/>
              </a:xfrm>
              <a:custGeom>
                <a:rect b="b" l="l" r="r" t="t"/>
                <a:pathLst>
                  <a:path extrusionOk="0" h="10427" w="10001">
                    <a:moveTo>
                      <a:pt x="578" y="6536"/>
                    </a:moveTo>
                    <a:cubicBezTo>
                      <a:pt x="1125" y="5776"/>
                      <a:pt x="4317" y="0"/>
                      <a:pt x="7143" y="2159"/>
                    </a:cubicBezTo>
                    <a:cubicBezTo>
                      <a:pt x="10001" y="4347"/>
                      <a:pt x="5198" y="8906"/>
                      <a:pt x="4590" y="9666"/>
                    </a:cubicBezTo>
                    <a:cubicBezTo>
                      <a:pt x="4013" y="10426"/>
                      <a:pt x="2645" y="10305"/>
                      <a:pt x="1520" y="9453"/>
                    </a:cubicBezTo>
                    <a:cubicBezTo>
                      <a:pt x="426" y="8602"/>
                      <a:pt x="0" y="7295"/>
                      <a:pt x="578" y="6536"/>
                    </a:cubicBezTo>
                    <a:close/>
                  </a:path>
                </a:pathLst>
              </a:custGeom>
              <a:solidFill>
                <a:srgbClr val="FF4A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5"/>
              <p:cNvSpPr/>
              <p:nvPr/>
            </p:nvSpPr>
            <p:spPr>
              <a:xfrm>
                <a:off x="2457750" y="2473738"/>
                <a:ext cx="188475" cy="167950"/>
              </a:xfrm>
              <a:custGeom>
                <a:rect b="b" l="l" r="r" t="t"/>
                <a:pathLst>
                  <a:path extrusionOk="0" h="6718" w="7539">
                    <a:moveTo>
                      <a:pt x="821" y="1095"/>
                    </a:moveTo>
                    <a:cubicBezTo>
                      <a:pt x="1672" y="0"/>
                      <a:pt x="3679" y="152"/>
                      <a:pt x="5259" y="1399"/>
                    </a:cubicBezTo>
                    <a:cubicBezTo>
                      <a:pt x="6901" y="2675"/>
                      <a:pt x="7539" y="4560"/>
                      <a:pt x="6718" y="5624"/>
                    </a:cubicBezTo>
                    <a:cubicBezTo>
                      <a:pt x="5867" y="6718"/>
                      <a:pt x="3861" y="6566"/>
                      <a:pt x="2280" y="5320"/>
                    </a:cubicBezTo>
                    <a:cubicBezTo>
                      <a:pt x="639" y="4104"/>
                      <a:pt x="1" y="2219"/>
                      <a:pt x="821" y="1095"/>
                    </a:cubicBezTo>
                    <a:close/>
                  </a:path>
                </a:pathLst>
              </a:custGeom>
              <a:solidFill>
                <a:srgbClr val="FF4A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5"/>
              <p:cNvSpPr/>
              <p:nvPr/>
            </p:nvSpPr>
            <p:spPr>
              <a:xfrm>
                <a:off x="2451675" y="2614313"/>
                <a:ext cx="127700" cy="107175"/>
              </a:xfrm>
              <a:custGeom>
                <a:rect b="b" l="l" r="r" t="t"/>
                <a:pathLst>
                  <a:path extrusionOk="0" h="4287" w="5108">
                    <a:moveTo>
                      <a:pt x="2827" y="92"/>
                    </a:moveTo>
                    <a:cubicBezTo>
                      <a:pt x="2371" y="882"/>
                      <a:pt x="1763" y="1612"/>
                      <a:pt x="1247" y="2219"/>
                    </a:cubicBezTo>
                    <a:cubicBezTo>
                      <a:pt x="760" y="2767"/>
                      <a:pt x="396" y="3192"/>
                      <a:pt x="244" y="3374"/>
                    </a:cubicBezTo>
                    <a:cubicBezTo>
                      <a:pt x="153" y="3466"/>
                      <a:pt x="92" y="3587"/>
                      <a:pt x="1" y="3618"/>
                    </a:cubicBezTo>
                    <a:cubicBezTo>
                      <a:pt x="92" y="3648"/>
                      <a:pt x="183" y="3739"/>
                      <a:pt x="274" y="3770"/>
                    </a:cubicBezTo>
                    <a:cubicBezTo>
                      <a:pt x="1247" y="4286"/>
                      <a:pt x="2280" y="4256"/>
                      <a:pt x="2767" y="3618"/>
                    </a:cubicBezTo>
                    <a:cubicBezTo>
                      <a:pt x="2979" y="3374"/>
                      <a:pt x="3618" y="2706"/>
                      <a:pt x="4286" y="1855"/>
                    </a:cubicBezTo>
                    <a:cubicBezTo>
                      <a:pt x="4560" y="1520"/>
                      <a:pt x="4864" y="1125"/>
                      <a:pt x="5107" y="760"/>
                    </a:cubicBezTo>
                    <a:cubicBezTo>
                      <a:pt x="4408" y="730"/>
                      <a:pt x="3618" y="457"/>
                      <a:pt x="2888" y="1"/>
                    </a:cubicBezTo>
                    <a:cubicBezTo>
                      <a:pt x="2858" y="1"/>
                      <a:pt x="2858" y="31"/>
                      <a:pt x="2827" y="92"/>
                    </a:cubicBezTo>
                    <a:close/>
                  </a:path>
                </a:pathLst>
              </a:custGeom>
              <a:solidFill>
                <a:srgbClr val="FF4A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5"/>
              <p:cNvSpPr/>
              <p:nvPr/>
            </p:nvSpPr>
            <p:spPr>
              <a:xfrm>
                <a:off x="2493475" y="2495763"/>
                <a:ext cx="126150" cy="110975"/>
              </a:xfrm>
              <a:custGeom>
                <a:rect b="b" l="l" r="r" t="t"/>
                <a:pathLst>
                  <a:path extrusionOk="0" h="4439" w="5046">
                    <a:moveTo>
                      <a:pt x="578" y="730"/>
                    </a:moveTo>
                    <a:cubicBezTo>
                      <a:pt x="1155" y="1"/>
                      <a:pt x="2462" y="62"/>
                      <a:pt x="3526" y="913"/>
                    </a:cubicBezTo>
                    <a:cubicBezTo>
                      <a:pt x="4651" y="1733"/>
                      <a:pt x="5046" y="3010"/>
                      <a:pt x="4499" y="3709"/>
                    </a:cubicBezTo>
                    <a:cubicBezTo>
                      <a:pt x="3921" y="4439"/>
                      <a:pt x="2584" y="4378"/>
                      <a:pt x="1520" y="3527"/>
                    </a:cubicBezTo>
                    <a:cubicBezTo>
                      <a:pt x="426" y="2706"/>
                      <a:pt x="0" y="1429"/>
                      <a:pt x="578" y="730"/>
                    </a:cubicBezTo>
                    <a:close/>
                  </a:path>
                </a:pathLst>
              </a:custGeom>
              <a:solidFill>
                <a:srgbClr val="FF4A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4" name="Google Shape;484;p35"/>
            <p:cNvSpPr txBox="1"/>
            <p:nvPr/>
          </p:nvSpPr>
          <p:spPr>
            <a:xfrm>
              <a:off x="6458278" y="1220613"/>
              <a:ext cx="1364100" cy="26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Goals</a:t>
              </a:r>
              <a:endParaRPr>
                <a:solidFill>
                  <a:schemeClr val="lt1"/>
                </a:solidFill>
                <a:latin typeface="Fredoka One"/>
                <a:ea typeface="Fredoka One"/>
                <a:cs typeface="Fredoka One"/>
                <a:sym typeface="Fredoka One"/>
              </a:endParaRPr>
            </a:p>
          </p:txBody>
        </p:sp>
        <p:sp>
          <p:nvSpPr>
            <p:cNvPr id="485" name="Google Shape;485;p35"/>
            <p:cNvSpPr txBox="1"/>
            <p:nvPr/>
          </p:nvSpPr>
          <p:spPr>
            <a:xfrm>
              <a:off x="6283775" y="1782813"/>
              <a:ext cx="1038900" cy="23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Jupiter</a:t>
              </a:r>
              <a:endParaRPr sz="1200">
                <a:solidFill>
                  <a:schemeClr val="lt1"/>
                </a:solidFill>
                <a:latin typeface="Nunito"/>
                <a:ea typeface="Nunito"/>
                <a:cs typeface="Nunito"/>
                <a:sym typeface="Nunito"/>
              </a:endParaRPr>
            </a:p>
          </p:txBody>
        </p:sp>
        <p:cxnSp>
          <p:nvCxnSpPr>
            <p:cNvPr id="486" name="Google Shape;486;p35"/>
            <p:cNvCxnSpPr/>
            <p:nvPr/>
          </p:nvCxnSpPr>
          <p:spPr>
            <a:xfrm>
              <a:off x="6292273" y="1785188"/>
              <a:ext cx="1935300" cy="0"/>
            </a:xfrm>
            <a:prstGeom prst="straightConnector1">
              <a:avLst/>
            </a:prstGeom>
            <a:noFill/>
            <a:ln cap="flat" cmpd="sng" w="9525">
              <a:solidFill>
                <a:schemeClr val="lt1"/>
              </a:solidFill>
              <a:prstDash val="solid"/>
              <a:round/>
              <a:headEnd len="med" w="med" type="none"/>
              <a:tailEnd len="med" w="med" type="none"/>
            </a:ln>
          </p:spPr>
        </p:cxnSp>
        <p:cxnSp>
          <p:nvCxnSpPr>
            <p:cNvPr id="487" name="Google Shape;487;p35"/>
            <p:cNvCxnSpPr/>
            <p:nvPr/>
          </p:nvCxnSpPr>
          <p:spPr>
            <a:xfrm>
              <a:off x="6292273" y="2015312"/>
              <a:ext cx="1935300" cy="0"/>
            </a:xfrm>
            <a:prstGeom prst="straightConnector1">
              <a:avLst/>
            </a:prstGeom>
            <a:noFill/>
            <a:ln cap="flat" cmpd="sng" w="9525">
              <a:solidFill>
                <a:schemeClr val="lt1"/>
              </a:solidFill>
              <a:prstDash val="solid"/>
              <a:round/>
              <a:headEnd len="med" w="med" type="none"/>
              <a:tailEnd len="med" w="med" type="none"/>
            </a:ln>
          </p:spPr>
        </p:cxnSp>
        <p:cxnSp>
          <p:nvCxnSpPr>
            <p:cNvPr id="488" name="Google Shape;488;p35"/>
            <p:cNvCxnSpPr/>
            <p:nvPr/>
          </p:nvCxnSpPr>
          <p:spPr>
            <a:xfrm>
              <a:off x="6292273" y="2243461"/>
              <a:ext cx="1935300" cy="0"/>
            </a:xfrm>
            <a:prstGeom prst="straightConnector1">
              <a:avLst/>
            </a:prstGeom>
            <a:noFill/>
            <a:ln cap="flat" cmpd="sng" w="9525">
              <a:solidFill>
                <a:schemeClr val="lt1"/>
              </a:solidFill>
              <a:prstDash val="solid"/>
              <a:round/>
              <a:headEnd len="med" w="med" type="none"/>
              <a:tailEnd len="med" w="med" type="none"/>
            </a:ln>
          </p:spPr>
        </p:cxnSp>
        <p:cxnSp>
          <p:nvCxnSpPr>
            <p:cNvPr id="489" name="Google Shape;489;p35"/>
            <p:cNvCxnSpPr/>
            <p:nvPr/>
          </p:nvCxnSpPr>
          <p:spPr>
            <a:xfrm>
              <a:off x="6292273" y="2469938"/>
              <a:ext cx="1935300" cy="0"/>
            </a:xfrm>
            <a:prstGeom prst="straightConnector1">
              <a:avLst/>
            </a:prstGeom>
            <a:noFill/>
            <a:ln cap="flat" cmpd="sng" w="9525">
              <a:solidFill>
                <a:schemeClr val="lt1"/>
              </a:solidFill>
              <a:prstDash val="solid"/>
              <a:round/>
              <a:headEnd len="med" w="med" type="none"/>
              <a:tailEnd len="med" w="med" type="none"/>
            </a:ln>
          </p:spPr>
        </p:cxnSp>
        <p:sp>
          <p:nvSpPr>
            <p:cNvPr id="490" name="Google Shape;490;p35"/>
            <p:cNvSpPr/>
            <p:nvPr/>
          </p:nvSpPr>
          <p:spPr>
            <a:xfrm>
              <a:off x="6053025" y="1638038"/>
              <a:ext cx="144600" cy="144600"/>
            </a:xfrm>
            <a:prstGeom prst="ellipse">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5"/>
            <p:cNvSpPr/>
            <p:nvPr/>
          </p:nvSpPr>
          <p:spPr>
            <a:xfrm>
              <a:off x="6053025" y="1870713"/>
              <a:ext cx="144600" cy="144600"/>
            </a:xfrm>
            <a:prstGeom prst="ellipse">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5"/>
            <p:cNvSpPr/>
            <p:nvPr/>
          </p:nvSpPr>
          <p:spPr>
            <a:xfrm>
              <a:off x="6053025" y="2103388"/>
              <a:ext cx="144600" cy="1446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5"/>
            <p:cNvSpPr/>
            <p:nvPr/>
          </p:nvSpPr>
          <p:spPr>
            <a:xfrm>
              <a:off x="6053025" y="2336063"/>
              <a:ext cx="144600" cy="1446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5"/>
            <p:cNvSpPr txBox="1"/>
            <p:nvPr/>
          </p:nvSpPr>
          <p:spPr>
            <a:xfrm>
              <a:off x="6283775" y="1554638"/>
              <a:ext cx="1038900" cy="23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Venus</a:t>
              </a:r>
              <a:endParaRPr sz="1200">
                <a:solidFill>
                  <a:schemeClr val="lt1"/>
                </a:solidFill>
                <a:latin typeface="Nunito"/>
                <a:ea typeface="Nunito"/>
                <a:cs typeface="Nunito"/>
                <a:sym typeface="Nunito"/>
              </a:endParaRPr>
            </a:p>
          </p:txBody>
        </p:sp>
      </p:grpSp>
      <p:grpSp>
        <p:nvGrpSpPr>
          <p:cNvPr id="495" name="Google Shape;495;p35"/>
          <p:cNvGrpSpPr/>
          <p:nvPr/>
        </p:nvGrpSpPr>
        <p:grpSpPr>
          <a:xfrm>
            <a:off x="605682" y="1066644"/>
            <a:ext cx="5554837" cy="3687097"/>
            <a:chOff x="320619" y="864231"/>
            <a:chExt cx="5826956" cy="3867719"/>
          </a:xfrm>
        </p:grpSpPr>
        <p:sp>
          <p:nvSpPr>
            <p:cNvPr id="496" name="Google Shape;496;p35"/>
            <p:cNvSpPr/>
            <p:nvPr/>
          </p:nvSpPr>
          <p:spPr>
            <a:xfrm rot="10800000">
              <a:off x="320619" y="864231"/>
              <a:ext cx="5826956" cy="3867719"/>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rgbClr val="7D9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5"/>
            <p:cNvSpPr/>
            <p:nvPr/>
          </p:nvSpPr>
          <p:spPr>
            <a:xfrm>
              <a:off x="870225" y="1097175"/>
              <a:ext cx="4641155" cy="3422440"/>
            </a:xfrm>
            <a:custGeom>
              <a:rect b="b" l="l" r="r" t="t"/>
              <a:pathLst>
                <a:path extrusionOk="0" h="106643" w="143589">
                  <a:moveTo>
                    <a:pt x="19232" y="1"/>
                  </a:moveTo>
                  <a:cubicBezTo>
                    <a:pt x="19115" y="1"/>
                    <a:pt x="19002" y="37"/>
                    <a:pt x="18907" y="108"/>
                  </a:cubicBezTo>
                  <a:cubicBezTo>
                    <a:pt x="18812" y="140"/>
                    <a:pt x="18780" y="235"/>
                    <a:pt x="18780" y="330"/>
                  </a:cubicBezTo>
                  <a:cubicBezTo>
                    <a:pt x="18780" y="425"/>
                    <a:pt x="18812" y="488"/>
                    <a:pt x="18907" y="552"/>
                  </a:cubicBezTo>
                  <a:cubicBezTo>
                    <a:pt x="18970" y="615"/>
                    <a:pt x="19097" y="647"/>
                    <a:pt x="19192" y="647"/>
                  </a:cubicBezTo>
                  <a:cubicBezTo>
                    <a:pt x="19319" y="647"/>
                    <a:pt x="19414" y="615"/>
                    <a:pt x="19477" y="552"/>
                  </a:cubicBezTo>
                  <a:cubicBezTo>
                    <a:pt x="19572" y="488"/>
                    <a:pt x="19635" y="425"/>
                    <a:pt x="19635" y="330"/>
                  </a:cubicBezTo>
                  <a:cubicBezTo>
                    <a:pt x="19635" y="235"/>
                    <a:pt x="19572" y="140"/>
                    <a:pt x="19477" y="108"/>
                  </a:cubicBezTo>
                  <a:cubicBezTo>
                    <a:pt x="19445" y="77"/>
                    <a:pt x="19414" y="45"/>
                    <a:pt x="19350" y="13"/>
                  </a:cubicBezTo>
                  <a:cubicBezTo>
                    <a:pt x="19311" y="5"/>
                    <a:pt x="19271" y="1"/>
                    <a:pt x="19232" y="1"/>
                  </a:cubicBezTo>
                  <a:close/>
                  <a:moveTo>
                    <a:pt x="40278" y="1"/>
                  </a:moveTo>
                  <a:cubicBezTo>
                    <a:pt x="40155" y="1"/>
                    <a:pt x="40028" y="30"/>
                    <a:pt x="39935" y="77"/>
                  </a:cubicBezTo>
                  <a:cubicBezTo>
                    <a:pt x="39904" y="140"/>
                    <a:pt x="39872" y="172"/>
                    <a:pt x="39840" y="203"/>
                  </a:cubicBezTo>
                  <a:cubicBezTo>
                    <a:pt x="39809" y="235"/>
                    <a:pt x="39809" y="267"/>
                    <a:pt x="39809" y="330"/>
                  </a:cubicBezTo>
                  <a:cubicBezTo>
                    <a:pt x="39809" y="362"/>
                    <a:pt x="39809" y="393"/>
                    <a:pt x="39840" y="457"/>
                  </a:cubicBezTo>
                  <a:cubicBezTo>
                    <a:pt x="39872" y="488"/>
                    <a:pt x="39904" y="520"/>
                    <a:pt x="39935" y="552"/>
                  </a:cubicBezTo>
                  <a:cubicBezTo>
                    <a:pt x="39999" y="615"/>
                    <a:pt x="40125" y="647"/>
                    <a:pt x="40220" y="647"/>
                  </a:cubicBezTo>
                  <a:cubicBezTo>
                    <a:pt x="40284" y="647"/>
                    <a:pt x="40347" y="647"/>
                    <a:pt x="40410" y="615"/>
                  </a:cubicBezTo>
                  <a:cubicBezTo>
                    <a:pt x="40442" y="615"/>
                    <a:pt x="40474" y="583"/>
                    <a:pt x="40537" y="552"/>
                  </a:cubicBezTo>
                  <a:cubicBezTo>
                    <a:pt x="40600" y="488"/>
                    <a:pt x="40664" y="425"/>
                    <a:pt x="40664" y="330"/>
                  </a:cubicBezTo>
                  <a:cubicBezTo>
                    <a:pt x="40664" y="235"/>
                    <a:pt x="40600" y="140"/>
                    <a:pt x="40537" y="77"/>
                  </a:cubicBezTo>
                  <a:cubicBezTo>
                    <a:pt x="40474" y="77"/>
                    <a:pt x="40442" y="45"/>
                    <a:pt x="40410" y="13"/>
                  </a:cubicBezTo>
                  <a:cubicBezTo>
                    <a:pt x="40368" y="5"/>
                    <a:pt x="40323" y="1"/>
                    <a:pt x="40278" y="1"/>
                  </a:cubicBezTo>
                  <a:close/>
                  <a:moveTo>
                    <a:pt x="61315" y="1"/>
                  </a:moveTo>
                  <a:cubicBezTo>
                    <a:pt x="61189" y="1"/>
                    <a:pt x="61059" y="37"/>
                    <a:pt x="60964" y="108"/>
                  </a:cubicBezTo>
                  <a:cubicBezTo>
                    <a:pt x="60900" y="140"/>
                    <a:pt x="60837" y="235"/>
                    <a:pt x="60837" y="330"/>
                  </a:cubicBezTo>
                  <a:cubicBezTo>
                    <a:pt x="60837" y="362"/>
                    <a:pt x="60869" y="425"/>
                    <a:pt x="60869" y="457"/>
                  </a:cubicBezTo>
                  <a:cubicBezTo>
                    <a:pt x="60900" y="488"/>
                    <a:pt x="60932" y="520"/>
                    <a:pt x="60964" y="552"/>
                  </a:cubicBezTo>
                  <a:cubicBezTo>
                    <a:pt x="60995" y="583"/>
                    <a:pt x="61059" y="615"/>
                    <a:pt x="61090" y="615"/>
                  </a:cubicBezTo>
                  <a:cubicBezTo>
                    <a:pt x="61154" y="647"/>
                    <a:pt x="61217" y="647"/>
                    <a:pt x="61280" y="647"/>
                  </a:cubicBezTo>
                  <a:cubicBezTo>
                    <a:pt x="61312" y="647"/>
                    <a:pt x="61375" y="647"/>
                    <a:pt x="61439" y="615"/>
                  </a:cubicBezTo>
                  <a:cubicBezTo>
                    <a:pt x="61470" y="615"/>
                    <a:pt x="61534" y="583"/>
                    <a:pt x="61565" y="552"/>
                  </a:cubicBezTo>
                  <a:cubicBezTo>
                    <a:pt x="61597" y="520"/>
                    <a:pt x="61629" y="488"/>
                    <a:pt x="61660" y="457"/>
                  </a:cubicBezTo>
                  <a:cubicBezTo>
                    <a:pt x="61692" y="425"/>
                    <a:pt x="61692" y="362"/>
                    <a:pt x="61692" y="330"/>
                  </a:cubicBezTo>
                  <a:cubicBezTo>
                    <a:pt x="61692" y="235"/>
                    <a:pt x="61660" y="140"/>
                    <a:pt x="61565" y="108"/>
                  </a:cubicBezTo>
                  <a:cubicBezTo>
                    <a:pt x="61534" y="77"/>
                    <a:pt x="61502" y="45"/>
                    <a:pt x="61439" y="13"/>
                  </a:cubicBezTo>
                  <a:cubicBezTo>
                    <a:pt x="61399" y="5"/>
                    <a:pt x="61357" y="1"/>
                    <a:pt x="61315" y="1"/>
                  </a:cubicBezTo>
                  <a:close/>
                  <a:moveTo>
                    <a:pt x="82293" y="5"/>
                  </a:moveTo>
                  <a:cubicBezTo>
                    <a:pt x="82182" y="5"/>
                    <a:pt x="82071" y="29"/>
                    <a:pt x="81992" y="77"/>
                  </a:cubicBezTo>
                  <a:cubicBezTo>
                    <a:pt x="81960" y="140"/>
                    <a:pt x="81928" y="172"/>
                    <a:pt x="81897" y="203"/>
                  </a:cubicBezTo>
                  <a:cubicBezTo>
                    <a:pt x="81865" y="235"/>
                    <a:pt x="81865" y="267"/>
                    <a:pt x="81865" y="330"/>
                  </a:cubicBezTo>
                  <a:cubicBezTo>
                    <a:pt x="81865" y="362"/>
                    <a:pt x="81865" y="393"/>
                    <a:pt x="81897" y="457"/>
                  </a:cubicBezTo>
                  <a:cubicBezTo>
                    <a:pt x="81928" y="488"/>
                    <a:pt x="81960" y="520"/>
                    <a:pt x="81992" y="552"/>
                  </a:cubicBezTo>
                  <a:cubicBezTo>
                    <a:pt x="82055" y="583"/>
                    <a:pt x="82087" y="615"/>
                    <a:pt x="82150" y="615"/>
                  </a:cubicBezTo>
                  <a:cubicBezTo>
                    <a:pt x="82182" y="647"/>
                    <a:pt x="82245" y="647"/>
                    <a:pt x="82308" y="647"/>
                  </a:cubicBezTo>
                  <a:cubicBezTo>
                    <a:pt x="82403" y="647"/>
                    <a:pt x="82530" y="615"/>
                    <a:pt x="82594" y="552"/>
                  </a:cubicBezTo>
                  <a:cubicBezTo>
                    <a:pt x="82625" y="520"/>
                    <a:pt x="82657" y="488"/>
                    <a:pt x="82689" y="457"/>
                  </a:cubicBezTo>
                  <a:cubicBezTo>
                    <a:pt x="82720" y="393"/>
                    <a:pt x="82720" y="362"/>
                    <a:pt x="82720" y="330"/>
                  </a:cubicBezTo>
                  <a:cubicBezTo>
                    <a:pt x="82720" y="298"/>
                    <a:pt x="82720" y="235"/>
                    <a:pt x="82689" y="203"/>
                  </a:cubicBezTo>
                  <a:cubicBezTo>
                    <a:pt x="82657" y="172"/>
                    <a:pt x="82625" y="140"/>
                    <a:pt x="82594" y="77"/>
                  </a:cubicBezTo>
                  <a:cubicBezTo>
                    <a:pt x="82514" y="29"/>
                    <a:pt x="82403" y="5"/>
                    <a:pt x="82293" y="5"/>
                  </a:cubicBezTo>
                  <a:close/>
                  <a:moveTo>
                    <a:pt x="103301" y="1"/>
                  </a:moveTo>
                  <a:cubicBezTo>
                    <a:pt x="103260" y="1"/>
                    <a:pt x="103218" y="5"/>
                    <a:pt x="103178" y="13"/>
                  </a:cubicBezTo>
                  <a:cubicBezTo>
                    <a:pt x="103115" y="45"/>
                    <a:pt x="103083" y="77"/>
                    <a:pt x="103052" y="108"/>
                  </a:cubicBezTo>
                  <a:cubicBezTo>
                    <a:pt x="102957" y="140"/>
                    <a:pt x="102925" y="235"/>
                    <a:pt x="102925" y="330"/>
                  </a:cubicBezTo>
                  <a:cubicBezTo>
                    <a:pt x="102925" y="425"/>
                    <a:pt x="102957" y="488"/>
                    <a:pt x="103052" y="552"/>
                  </a:cubicBezTo>
                  <a:cubicBezTo>
                    <a:pt x="103083" y="583"/>
                    <a:pt x="103115" y="615"/>
                    <a:pt x="103178" y="615"/>
                  </a:cubicBezTo>
                  <a:cubicBezTo>
                    <a:pt x="103210" y="647"/>
                    <a:pt x="103273" y="647"/>
                    <a:pt x="103337" y="647"/>
                  </a:cubicBezTo>
                  <a:cubicBezTo>
                    <a:pt x="103432" y="647"/>
                    <a:pt x="103558" y="615"/>
                    <a:pt x="103622" y="552"/>
                  </a:cubicBezTo>
                  <a:cubicBezTo>
                    <a:pt x="103653" y="520"/>
                    <a:pt x="103717" y="488"/>
                    <a:pt x="103717" y="457"/>
                  </a:cubicBezTo>
                  <a:cubicBezTo>
                    <a:pt x="103748" y="425"/>
                    <a:pt x="103748" y="362"/>
                    <a:pt x="103748" y="330"/>
                  </a:cubicBezTo>
                  <a:cubicBezTo>
                    <a:pt x="103748" y="235"/>
                    <a:pt x="103717" y="172"/>
                    <a:pt x="103622" y="108"/>
                  </a:cubicBezTo>
                  <a:cubicBezTo>
                    <a:pt x="103551" y="37"/>
                    <a:pt x="103426" y="1"/>
                    <a:pt x="103301" y="1"/>
                  </a:cubicBezTo>
                  <a:close/>
                  <a:moveTo>
                    <a:pt x="124338" y="1"/>
                  </a:moveTo>
                  <a:cubicBezTo>
                    <a:pt x="124294" y="1"/>
                    <a:pt x="124249" y="5"/>
                    <a:pt x="124207" y="13"/>
                  </a:cubicBezTo>
                  <a:cubicBezTo>
                    <a:pt x="124143" y="45"/>
                    <a:pt x="124112" y="45"/>
                    <a:pt x="124080" y="77"/>
                  </a:cubicBezTo>
                  <a:cubicBezTo>
                    <a:pt x="123985" y="140"/>
                    <a:pt x="123953" y="235"/>
                    <a:pt x="123953" y="330"/>
                  </a:cubicBezTo>
                  <a:cubicBezTo>
                    <a:pt x="123953" y="393"/>
                    <a:pt x="123985" y="488"/>
                    <a:pt x="124080" y="552"/>
                  </a:cubicBezTo>
                  <a:cubicBezTo>
                    <a:pt x="124112" y="583"/>
                    <a:pt x="124143" y="615"/>
                    <a:pt x="124207" y="615"/>
                  </a:cubicBezTo>
                  <a:cubicBezTo>
                    <a:pt x="124270" y="647"/>
                    <a:pt x="124302" y="647"/>
                    <a:pt x="124365" y="647"/>
                  </a:cubicBezTo>
                  <a:cubicBezTo>
                    <a:pt x="124460" y="647"/>
                    <a:pt x="124587" y="615"/>
                    <a:pt x="124650" y="552"/>
                  </a:cubicBezTo>
                  <a:cubicBezTo>
                    <a:pt x="124745" y="488"/>
                    <a:pt x="124777" y="393"/>
                    <a:pt x="124777" y="330"/>
                  </a:cubicBezTo>
                  <a:cubicBezTo>
                    <a:pt x="124777" y="235"/>
                    <a:pt x="124745" y="140"/>
                    <a:pt x="124650" y="77"/>
                  </a:cubicBezTo>
                  <a:cubicBezTo>
                    <a:pt x="124580" y="30"/>
                    <a:pt x="124460" y="1"/>
                    <a:pt x="124338" y="1"/>
                  </a:cubicBezTo>
                  <a:close/>
                  <a:moveTo>
                    <a:pt x="19192" y="1470"/>
                  </a:moveTo>
                  <a:cubicBezTo>
                    <a:pt x="18970" y="1470"/>
                    <a:pt x="18780" y="1628"/>
                    <a:pt x="18780" y="1787"/>
                  </a:cubicBezTo>
                  <a:cubicBezTo>
                    <a:pt x="18780" y="1977"/>
                    <a:pt x="18970" y="2103"/>
                    <a:pt x="19192" y="2103"/>
                  </a:cubicBezTo>
                  <a:cubicBezTo>
                    <a:pt x="19445" y="2103"/>
                    <a:pt x="19604" y="1977"/>
                    <a:pt x="19604" y="1787"/>
                  </a:cubicBezTo>
                  <a:cubicBezTo>
                    <a:pt x="19604" y="1628"/>
                    <a:pt x="19445" y="1470"/>
                    <a:pt x="19192" y="1470"/>
                  </a:cubicBezTo>
                  <a:close/>
                  <a:moveTo>
                    <a:pt x="40220" y="1470"/>
                  </a:moveTo>
                  <a:cubicBezTo>
                    <a:pt x="39999" y="1470"/>
                    <a:pt x="39809" y="1628"/>
                    <a:pt x="39809" y="1787"/>
                  </a:cubicBezTo>
                  <a:cubicBezTo>
                    <a:pt x="39809" y="1977"/>
                    <a:pt x="39999" y="2103"/>
                    <a:pt x="40220" y="2103"/>
                  </a:cubicBezTo>
                  <a:cubicBezTo>
                    <a:pt x="40474" y="2103"/>
                    <a:pt x="40664" y="1977"/>
                    <a:pt x="40664" y="1787"/>
                  </a:cubicBezTo>
                  <a:cubicBezTo>
                    <a:pt x="40664" y="1628"/>
                    <a:pt x="40474" y="1470"/>
                    <a:pt x="40220" y="1470"/>
                  </a:cubicBezTo>
                  <a:close/>
                  <a:moveTo>
                    <a:pt x="61280" y="1470"/>
                  </a:moveTo>
                  <a:cubicBezTo>
                    <a:pt x="61027" y="1470"/>
                    <a:pt x="60837" y="1628"/>
                    <a:pt x="60837" y="1787"/>
                  </a:cubicBezTo>
                  <a:cubicBezTo>
                    <a:pt x="60837" y="1977"/>
                    <a:pt x="61027" y="2103"/>
                    <a:pt x="61280" y="2103"/>
                  </a:cubicBezTo>
                  <a:cubicBezTo>
                    <a:pt x="61502" y="2103"/>
                    <a:pt x="61692" y="1977"/>
                    <a:pt x="61692" y="1787"/>
                  </a:cubicBezTo>
                  <a:cubicBezTo>
                    <a:pt x="61692" y="1628"/>
                    <a:pt x="61502" y="1470"/>
                    <a:pt x="61280" y="1470"/>
                  </a:cubicBezTo>
                  <a:close/>
                  <a:moveTo>
                    <a:pt x="82308" y="1470"/>
                  </a:moveTo>
                  <a:cubicBezTo>
                    <a:pt x="82055" y="1470"/>
                    <a:pt x="81865" y="1597"/>
                    <a:pt x="81865" y="1787"/>
                  </a:cubicBezTo>
                  <a:cubicBezTo>
                    <a:pt x="81865" y="1977"/>
                    <a:pt x="82055" y="2103"/>
                    <a:pt x="82308" y="2103"/>
                  </a:cubicBezTo>
                  <a:cubicBezTo>
                    <a:pt x="82530" y="2103"/>
                    <a:pt x="82720" y="1977"/>
                    <a:pt x="82720" y="1787"/>
                  </a:cubicBezTo>
                  <a:cubicBezTo>
                    <a:pt x="82720" y="1628"/>
                    <a:pt x="82530" y="1470"/>
                    <a:pt x="82308" y="1470"/>
                  </a:cubicBezTo>
                  <a:close/>
                  <a:moveTo>
                    <a:pt x="103337" y="1470"/>
                  </a:moveTo>
                  <a:cubicBezTo>
                    <a:pt x="103083" y="1470"/>
                    <a:pt x="102925" y="1597"/>
                    <a:pt x="102925" y="1787"/>
                  </a:cubicBezTo>
                  <a:cubicBezTo>
                    <a:pt x="102925" y="1977"/>
                    <a:pt x="103083" y="2103"/>
                    <a:pt x="103337" y="2103"/>
                  </a:cubicBezTo>
                  <a:cubicBezTo>
                    <a:pt x="103558" y="2103"/>
                    <a:pt x="103748" y="1977"/>
                    <a:pt x="103748" y="1787"/>
                  </a:cubicBezTo>
                  <a:cubicBezTo>
                    <a:pt x="103748" y="1628"/>
                    <a:pt x="103558" y="1470"/>
                    <a:pt x="103337" y="1470"/>
                  </a:cubicBezTo>
                  <a:close/>
                  <a:moveTo>
                    <a:pt x="124365" y="1470"/>
                  </a:moveTo>
                  <a:cubicBezTo>
                    <a:pt x="124143" y="1470"/>
                    <a:pt x="123953" y="1597"/>
                    <a:pt x="123953" y="1787"/>
                  </a:cubicBezTo>
                  <a:cubicBezTo>
                    <a:pt x="123953" y="1977"/>
                    <a:pt x="124143" y="2103"/>
                    <a:pt x="124365" y="2103"/>
                  </a:cubicBezTo>
                  <a:cubicBezTo>
                    <a:pt x="124587" y="2103"/>
                    <a:pt x="124777" y="1977"/>
                    <a:pt x="124777" y="1787"/>
                  </a:cubicBezTo>
                  <a:cubicBezTo>
                    <a:pt x="124777" y="1628"/>
                    <a:pt x="124587" y="1470"/>
                    <a:pt x="124365" y="1470"/>
                  </a:cubicBezTo>
                  <a:close/>
                  <a:moveTo>
                    <a:pt x="19192" y="2958"/>
                  </a:moveTo>
                  <a:cubicBezTo>
                    <a:pt x="18970" y="2958"/>
                    <a:pt x="18780" y="3085"/>
                    <a:pt x="18780" y="3275"/>
                  </a:cubicBezTo>
                  <a:cubicBezTo>
                    <a:pt x="18780" y="3465"/>
                    <a:pt x="18970" y="3592"/>
                    <a:pt x="19192" y="3592"/>
                  </a:cubicBezTo>
                  <a:cubicBezTo>
                    <a:pt x="19445" y="3592"/>
                    <a:pt x="19604" y="3465"/>
                    <a:pt x="19604" y="3275"/>
                  </a:cubicBezTo>
                  <a:cubicBezTo>
                    <a:pt x="19604" y="3085"/>
                    <a:pt x="19445" y="2958"/>
                    <a:pt x="19192" y="2958"/>
                  </a:cubicBezTo>
                  <a:close/>
                  <a:moveTo>
                    <a:pt x="40220" y="2958"/>
                  </a:moveTo>
                  <a:cubicBezTo>
                    <a:pt x="39999" y="2958"/>
                    <a:pt x="39809" y="3085"/>
                    <a:pt x="39809" y="3275"/>
                  </a:cubicBezTo>
                  <a:cubicBezTo>
                    <a:pt x="39809" y="3465"/>
                    <a:pt x="39999" y="3592"/>
                    <a:pt x="40220" y="3592"/>
                  </a:cubicBezTo>
                  <a:cubicBezTo>
                    <a:pt x="40474" y="3592"/>
                    <a:pt x="40664" y="3465"/>
                    <a:pt x="40664" y="3275"/>
                  </a:cubicBezTo>
                  <a:cubicBezTo>
                    <a:pt x="40664" y="3085"/>
                    <a:pt x="40474" y="2958"/>
                    <a:pt x="40220" y="2958"/>
                  </a:cubicBezTo>
                  <a:close/>
                  <a:moveTo>
                    <a:pt x="61280" y="2958"/>
                  </a:moveTo>
                  <a:cubicBezTo>
                    <a:pt x="61027" y="2958"/>
                    <a:pt x="60837" y="3085"/>
                    <a:pt x="60837" y="3275"/>
                  </a:cubicBezTo>
                  <a:cubicBezTo>
                    <a:pt x="60837" y="3465"/>
                    <a:pt x="61027" y="3592"/>
                    <a:pt x="61280" y="3592"/>
                  </a:cubicBezTo>
                  <a:cubicBezTo>
                    <a:pt x="61502" y="3592"/>
                    <a:pt x="61692" y="3465"/>
                    <a:pt x="61692" y="3275"/>
                  </a:cubicBezTo>
                  <a:cubicBezTo>
                    <a:pt x="61692" y="3085"/>
                    <a:pt x="61502" y="2958"/>
                    <a:pt x="61280" y="2958"/>
                  </a:cubicBezTo>
                  <a:close/>
                  <a:moveTo>
                    <a:pt x="82308" y="2958"/>
                  </a:moveTo>
                  <a:cubicBezTo>
                    <a:pt x="82055" y="2958"/>
                    <a:pt x="81865" y="3085"/>
                    <a:pt x="81865" y="3275"/>
                  </a:cubicBezTo>
                  <a:cubicBezTo>
                    <a:pt x="81865" y="3433"/>
                    <a:pt x="82055" y="3592"/>
                    <a:pt x="82308" y="3592"/>
                  </a:cubicBezTo>
                  <a:cubicBezTo>
                    <a:pt x="82530" y="3592"/>
                    <a:pt x="82720" y="3433"/>
                    <a:pt x="82720" y="3275"/>
                  </a:cubicBezTo>
                  <a:cubicBezTo>
                    <a:pt x="82720" y="3085"/>
                    <a:pt x="82530" y="2958"/>
                    <a:pt x="82308" y="2958"/>
                  </a:cubicBezTo>
                  <a:close/>
                  <a:moveTo>
                    <a:pt x="103337" y="2958"/>
                  </a:moveTo>
                  <a:cubicBezTo>
                    <a:pt x="103083" y="2958"/>
                    <a:pt x="102925" y="3085"/>
                    <a:pt x="102925" y="3275"/>
                  </a:cubicBezTo>
                  <a:cubicBezTo>
                    <a:pt x="102925" y="3433"/>
                    <a:pt x="103083" y="3592"/>
                    <a:pt x="103337" y="3592"/>
                  </a:cubicBezTo>
                  <a:cubicBezTo>
                    <a:pt x="103558" y="3592"/>
                    <a:pt x="103748" y="3465"/>
                    <a:pt x="103748" y="3275"/>
                  </a:cubicBezTo>
                  <a:cubicBezTo>
                    <a:pt x="103748" y="3085"/>
                    <a:pt x="103558" y="2958"/>
                    <a:pt x="103337" y="2958"/>
                  </a:cubicBezTo>
                  <a:close/>
                  <a:moveTo>
                    <a:pt x="124365" y="2958"/>
                  </a:moveTo>
                  <a:cubicBezTo>
                    <a:pt x="124143" y="2958"/>
                    <a:pt x="123953" y="3085"/>
                    <a:pt x="123953" y="3275"/>
                  </a:cubicBezTo>
                  <a:cubicBezTo>
                    <a:pt x="123953" y="3433"/>
                    <a:pt x="124143" y="3592"/>
                    <a:pt x="124365" y="3592"/>
                  </a:cubicBezTo>
                  <a:cubicBezTo>
                    <a:pt x="124587" y="3592"/>
                    <a:pt x="124777" y="3465"/>
                    <a:pt x="124777" y="3275"/>
                  </a:cubicBezTo>
                  <a:cubicBezTo>
                    <a:pt x="124777" y="3085"/>
                    <a:pt x="124587" y="2958"/>
                    <a:pt x="124365" y="2958"/>
                  </a:cubicBezTo>
                  <a:close/>
                  <a:moveTo>
                    <a:pt x="19192" y="4415"/>
                  </a:moveTo>
                  <a:cubicBezTo>
                    <a:pt x="18970" y="4415"/>
                    <a:pt x="18780" y="4573"/>
                    <a:pt x="18780" y="4732"/>
                  </a:cubicBezTo>
                  <a:cubicBezTo>
                    <a:pt x="18780" y="4922"/>
                    <a:pt x="18970" y="5080"/>
                    <a:pt x="19192" y="5080"/>
                  </a:cubicBezTo>
                  <a:cubicBezTo>
                    <a:pt x="19445" y="5080"/>
                    <a:pt x="19604" y="4922"/>
                    <a:pt x="19604" y="4732"/>
                  </a:cubicBezTo>
                  <a:cubicBezTo>
                    <a:pt x="19604" y="4573"/>
                    <a:pt x="19445" y="4415"/>
                    <a:pt x="19192" y="4415"/>
                  </a:cubicBezTo>
                  <a:close/>
                  <a:moveTo>
                    <a:pt x="40220" y="4415"/>
                  </a:moveTo>
                  <a:cubicBezTo>
                    <a:pt x="39999" y="4415"/>
                    <a:pt x="39809" y="4573"/>
                    <a:pt x="39809" y="4732"/>
                  </a:cubicBezTo>
                  <a:cubicBezTo>
                    <a:pt x="39809" y="4922"/>
                    <a:pt x="39999" y="5080"/>
                    <a:pt x="40220" y="5080"/>
                  </a:cubicBezTo>
                  <a:cubicBezTo>
                    <a:pt x="40474" y="5080"/>
                    <a:pt x="40664" y="4922"/>
                    <a:pt x="40664" y="4732"/>
                  </a:cubicBezTo>
                  <a:cubicBezTo>
                    <a:pt x="40664" y="4573"/>
                    <a:pt x="40474" y="4415"/>
                    <a:pt x="40220" y="4415"/>
                  </a:cubicBezTo>
                  <a:close/>
                  <a:moveTo>
                    <a:pt x="61280" y="4415"/>
                  </a:moveTo>
                  <a:cubicBezTo>
                    <a:pt x="61027" y="4415"/>
                    <a:pt x="60837" y="4573"/>
                    <a:pt x="60837" y="4732"/>
                  </a:cubicBezTo>
                  <a:cubicBezTo>
                    <a:pt x="60837" y="4922"/>
                    <a:pt x="61027" y="5080"/>
                    <a:pt x="61280" y="5080"/>
                  </a:cubicBezTo>
                  <a:cubicBezTo>
                    <a:pt x="61502" y="5080"/>
                    <a:pt x="61692" y="4922"/>
                    <a:pt x="61692" y="4732"/>
                  </a:cubicBezTo>
                  <a:cubicBezTo>
                    <a:pt x="61692" y="4573"/>
                    <a:pt x="61502" y="4415"/>
                    <a:pt x="61280" y="4415"/>
                  </a:cubicBezTo>
                  <a:close/>
                  <a:moveTo>
                    <a:pt x="82308" y="4415"/>
                  </a:moveTo>
                  <a:cubicBezTo>
                    <a:pt x="82055" y="4415"/>
                    <a:pt x="81865" y="4573"/>
                    <a:pt x="81865" y="4732"/>
                  </a:cubicBezTo>
                  <a:cubicBezTo>
                    <a:pt x="81865" y="4922"/>
                    <a:pt x="82055" y="5080"/>
                    <a:pt x="82308" y="5080"/>
                  </a:cubicBezTo>
                  <a:cubicBezTo>
                    <a:pt x="82530" y="5080"/>
                    <a:pt x="82720" y="4922"/>
                    <a:pt x="82720" y="4732"/>
                  </a:cubicBezTo>
                  <a:cubicBezTo>
                    <a:pt x="82720" y="4573"/>
                    <a:pt x="82530" y="4415"/>
                    <a:pt x="82308" y="4415"/>
                  </a:cubicBezTo>
                  <a:close/>
                  <a:moveTo>
                    <a:pt x="103337" y="4415"/>
                  </a:moveTo>
                  <a:cubicBezTo>
                    <a:pt x="103083" y="4415"/>
                    <a:pt x="102925" y="4542"/>
                    <a:pt x="102925" y="4732"/>
                  </a:cubicBezTo>
                  <a:cubicBezTo>
                    <a:pt x="102925" y="4922"/>
                    <a:pt x="103083" y="5080"/>
                    <a:pt x="103337" y="5080"/>
                  </a:cubicBezTo>
                  <a:cubicBezTo>
                    <a:pt x="103558" y="5080"/>
                    <a:pt x="103748" y="4922"/>
                    <a:pt x="103748" y="4732"/>
                  </a:cubicBezTo>
                  <a:cubicBezTo>
                    <a:pt x="103748" y="4542"/>
                    <a:pt x="103558" y="4415"/>
                    <a:pt x="103337" y="4415"/>
                  </a:cubicBezTo>
                  <a:close/>
                  <a:moveTo>
                    <a:pt x="124365" y="4415"/>
                  </a:moveTo>
                  <a:cubicBezTo>
                    <a:pt x="124143" y="4415"/>
                    <a:pt x="123953" y="4573"/>
                    <a:pt x="123953" y="4732"/>
                  </a:cubicBezTo>
                  <a:cubicBezTo>
                    <a:pt x="123953" y="4922"/>
                    <a:pt x="124143" y="5080"/>
                    <a:pt x="124365" y="5080"/>
                  </a:cubicBezTo>
                  <a:cubicBezTo>
                    <a:pt x="124587" y="5080"/>
                    <a:pt x="124777" y="4922"/>
                    <a:pt x="124777" y="4732"/>
                  </a:cubicBezTo>
                  <a:cubicBezTo>
                    <a:pt x="124777" y="4573"/>
                    <a:pt x="124587" y="4415"/>
                    <a:pt x="124365" y="4415"/>
                  </a:cubicBezTo>
                  <a:close/>
                  <a:moveTo>
                    <a:pt x="19192" y="5872"/>
                  </a:moveTo>
                  <a:cubicBezTo>
                    <a:pt x="18970" y="5872"/>
                    <a:pt x="18780" y="6030"/>
                    <a:pt x="18780" y="6189"/>
                  </a:cubicBezTo>
                  <a:cubicBezTo>
                    <a:pt x="18780" y="6379"/>
                    <a:pt x="18970" y="6537"/>
                    <a:pt x="19192" y="6537"/>
                  </a:cubicBezTo>
                  <a:cubicBezTo>
                    <a:pt x="19445" y="6537"/>
                    <a:pt x="19604" y="6379"/>
                    <a:pt x="19604" y="6189"/>
                  </a:cubicBezTo>
                  <a:cubicBezTo>
                    <a:pt x="19604" y="6030"/>
                    <a:pt x="19445" y="5872"/>
                    <a:pt x="19192" y="5872"/>
                  </a:cubicBezTo>
                  <a:close/>
                  <a:moveTo>
                    <a:pt x="40220" y="5872"/>
                  </a:moveTo>
                  <a:cubicBezTo>
                    <a:pt x="39999" y="5872"/>
                    <a:pt x="39809" y="6030"/>
                    <a:pt x="39809" y="6189"/>
                  </a:cubicBezTo>
                  <a:cubicBezTo>
                    <a:pt x="39809" y="6379"/>
                    <a:pt x="39999" y="6537"/>
                    <a:pt x="40220" y="6537"/>
                  </a:cubicBezTo>
                  <a:cubicBezTo>
                    <a:pt x="40474" y="6537"/>
                    <a:pt x="40664" y="6379"/>
                    <a:pt x="40664" y="6189"/>
                  </a:cubicBezTo>
                  <a:cubicBezTo>
                    <a:pt x="40664" y="6030"/>
                    <a:pt x="40474" y="5872"/>
                    <a:pt x="40220" y="5872"/>
                  </a:cubicBezTo>
                  <a:close/>
                  <a:moveTo>
                    <a:pt x="61280" y="5872"/>
                  </a:moveTo>
                  <a:cubicBezTo>
                    <a:pt x="61027" y="5872"/>
                    <a:pt x="60837" y="6030"/>
                    <a:pt x="60837" y="6189"/>
                  </a:cubicBezTo>
                  <a:cubicBezTo>
                    <a:pt x="60837" y="6379"/>
                    <a:pt x="61027" y="6537"/>
                    <a:pt x="61280" y="6537"/>
                  </a:cubicBezTo>
                  <a:cubicBezTo>
                    <a:pt x="61502" y="6537"/>
                    <a:pt x="61692" y="6379"/>
                    <a:pt x="61692" y="6189"/>
                  </a:cubicBezTo>
                  <a:cubicBezTo>
                    <a:pt x="61692" y="6030"/>
                    <a:pt x="61502" y="5872"/>
                    <a:pt x="61280" y="5872"/>
                  </a:cubicBezTo>
                  <a:close/>
                  <a:moveTo>
                    <a:pt x="82308" y="5872"/>
                  </a:moveTo>
                  <a:cubicBezTo>
                    <a:pt x="82055" y="5872"/>
                    <a:pt x="81865" y="6030"/>
                    <a:pt x="81865" y="6220"/>
                  </a:cubicBezTo>
                  <a:cubicBezTo>
                    <a:pt x="81865" y="6379"/>
                    <a:pt x="82055" y="6537"/>
                    <a:pt x="82308" y="6537"/>
                  </a:cubicBezTo>
                  <a:cubicBezTo>
                    <a:pt x="82530" y="6537"/>
                    <a:pt x="82720" y="6379"/>
                    <a:pt x="82720" y="6220"/>
                  </a:cubicBezTo>
                  <a:cubicBezTo>
                    <a:pt x="82720" y="6030"/>
                    <a:pt x="82530" y="5872"/>
                    <a:pt x="82308" y="5872"/>
                  </a:cubicBezTo>
                  <a:close/>
                  <a:moveTo>
                    <a:pt x="103337" y="5872"/>
                  </a:moveTo>
                  <a:cubicBezTo>
                    <a:pt x="103083" y="5872"/>
                    <a:pt x="102925" y="6030"/>
                    <a:pt x="102925" y="6220"/>
                  </a:cubicBezTo>
                  <a:cubicBezTo>
                    <a:pt x="102925" y="6379"/>
                    <a:pt x="103083" y="6537"/>
                    <a:pt x="103337" y="6537"/>
                  </a:cubicBezTo>
                  <a:cubicBezTo>
                    <a:pt x="103558" y="6537"/>
                    <a:pt x="103748" y="6379"/>
                    <a:pt x="103748" y="6220"/>
                  </a:cubicBezTo>
                  <a:cubicBezTo>
                    <a:pt x="103748" y="6030"/>
                    <a:pt x="103558" y="5872"/>
                    <a:pt x="103337" y="5872"/>
                  </a:cubicBezTo>
                  <a:close/>
                  <a:moveTo>
                    <a:pt x="124365" y="5872"/>
                  </a:moveTo>
                  <a:cubicBezTo>
                    <a:pt x="124143" y="5872"/>
                    <a:pt x="123953" y="6030"/>
                    <a:pt x="123953" y="6220"/>
                  </a:cubicBezTo>
                  <a:cubicBezTo>
                    <a:pt x="123953" y="6379"/>
                    <a:pt x="124143" y="6537"/>
                    <a:pt x="124365" y="6537"/>
                  </a:cubicBezTo>
                  <a:cubicBezTo>
                    <a:pt x="124587" y="6537"/>
                    <a:pt x="124777" y="6379"/>
                    <a:pt x="124777" y="6220"/>
                  </a:cubicBezTo>
                  <a:cubicBezTo>
                    <a:pt x="124777" y="6030"/>
                    <a:pt x="124587" y="5872"/>
                    <a:pt x="124365" y="5872"/>
                  </a:cubicBezTo>
                  <a:close/>
                  <a:moveTo>
                    <a:pt x="19192" y="7360"/>
                  </a:moveTo>
                  <a:cubicBezTo>
                    <a:pt x="18970" y="7360"/>
                    <a:pt x="18780" y="7487"/>
                    <a:pt x="18780" y="7677"/>
                  </a:cubicBezTo>
                  <a:cubicBezTo>
                    <a:pt x="18780" y="7867"/>
                    <a:pt x="18970" y="7994"/>
                    <a:pt x="19192" y="7994"/>
                  </a:cubicBezTo>
                  <a:cubicBezTo>
                    <a:pt x="19445" y="7994"/>
                    <a:pt x="19604" y="7867"/>
                    <a:pt x="19604" y="7677"/>
                  </a:cubicBezTo>
                  <a:cubicBezTo>
                    <a:pt x="19604" y="7519"/>
                    <a:pt x="19445" y="7360"/>
                    <a:pt x="19192" y="7360"/>
                  </a:cubicBezTo>
                  <a:close/>
                  <a:moveTo>
                    <a:pt x="40220" y="7360"/>
                  </a:moveTo>
                  <a:cubicBezTo>
                    <a:pt x="39999" y="7360"/>
                    <a:pt x="39809" y="7487"/>
                    <a:pt x="39809" y="7677"/>
                  </a:cubicBezTo>
                  <a:cubicBezTo>
                    <a:pt x="39809" y="7867"/>
                    <a:pt x="39999" y="7994"/>
                    <a:pt x="40220" y="7994"/>
                  </a:cubicBezTo>
                  <a:cubicBezTo>
                    <a:pt x="40474" y="7994"/>
                    <a:pt x="40664" y="7867"/>
                    <a:pt x="40664" y="7677"/>
                  </a:cubicBezTo>
                  <a:cubicBezTo>
                    <a:pt x="40664" y="7519"/>
                    <a:pt x="40474" y="7360"/>
                    <a:pt x="40220" y="7360"/>
                  </a:cubicBezTo>
                  <a:close/>
                  <a:moveTo>
                    <a:pt x="61280" y="7360"/>
                  </a:moveTo>
                  <a:cubicBezTo>
                    <a:pt x="61027" y="7360"/>
                    <a:pt x="60837" y="7487"/>
                    <a:pt x="60837" y="7677"/>
                  </a:cubicBezTo>
                  <a:cubicBezTo>
                    <a:pt x="60837" y="7867"/>
                    <a:pt x="61027" y="7994"/>
                    <a:pt x="61280" y="7994"/>
                  </a:cubicBezTo>
                  <a:cubicBezTo>
                    <a:pt x="61502" y="7994"/>
                    <a:pt x="61692" y="7867"/>
                    <a:pt x="61692" y="7677"/>
                  </a:cubicBezTo>
                  <a:cubicBezTo>
                    <a:pt x="61692" y="7519"/>
                    <a:pt x="61502" y="7360"/>
                    <a:pt x="61280" y="7360"/>
                  </a:cubicBezTo>
                  <a:close/>
                  <a:moveTo>
                    <a:pt x="82308" y="7360"/>
                  </a:moveTo>
                  <a:cubicBezTo>
                    <a:pt x="82055" y="7360"/>
                    <a:pt x="81865" y="7519"/>
                    <a:pt x="81865" y="7677"/>
                  </a:cubicBezTo>
                  <a:cubicBezTo>
                    <a:pt x="81865" y="7867"/>
                    <a:pt x="82055" y="8025"/>
                    <a:pt x="82308" y="8025"/>
                  </a:cubicBezTo>
                  <a:cubicBezTo>
                    <a:pt x="82530" y="8025"/>
                    <a:pt x="82720" y="7867"/>
                    <a:pt x="82720" y="7677"/>
                  </a:cubicBezTo>
                  <a:cubicBezTo>
                    <a:pt x="82720" y="7519"/>
                    <a:pt x="82530" y="7360"/>
                    <a:pt x="82308" y="7360"/>
                  </a:cubicBezTo>
                  <a:close/>
                  <a:moveTo>
                    <a:pt x="103337" y="7360"/>
                  </a:moveTo>
                  <a:cubicBezTo>
                    <a:pt x="103083" y="7360"/>
                    <a:pt x="102925" y="7519"/>
                    <a:pt x="102925" y="7677"/>
                  </a:cubicBezTo>
                  <a:cubicBezTo>
                    <a:pt x="102925" y="7867"/>
                    <a:pt x="103083" y="8025"/>
                    <a:pt x="103337" y="8025"/>
                  </a:cubicBezTo>
                  <a:cubicBezTo>
                    <a:pt x="103558" y="8025"/>
                    <a:pt x="103748" y="7867"/>
                    <a:pt x="103748" y="7677"/>
                  </a:cubicBezTo>
                  <a:cubicBezTo>
                    <a:pt x="103748" y="7519"/>
                    <a:pt x="103558" y="7360"/>
                    <a:pt x="103337" y="7360"/>
                  </a:cubicBezTo>
                  <a:close/>
                  <a:moveTo>
                    <a:pt x="124365" y="7360"/>
                  </a:moveTo>
                  <a:cubicBezTo>
                    <a:pt x="124143" y="7360"/>
                    <a:pt x="123953" y="7519"/>
                    <a:pt x="123953" y="7677"/>
                  </a:cubicBezTo>
                  <a:cubicBezTo>
                    <a:pt x="123953" y="7867"/>
                    <a:pt x="124143" y="8025"/>
                    <a:pt x="124365" y="8025"/>
                  </a:cubicBezTo>
                  <a:cubicBezTo>
                    <a:pt x="124587" y="8025"/>
                    <a:pt x="124777" y="7867"/>
                    <a:pt x="124777" y="7677"/>
                  </a:cubicBezTo>
                  <a:cubicBezTo>
                    <a:pt x="124777" y="7519"/>
                    <a:pt x="124587" y="7360"/>
                    <a:pt x="124365" y="7360"/>
                  </a:cubicBezTo>
                  <a:close/>
                  <a:moveTo>
                    <a:pt x="19192" y="8817"/>
                  </a:moveTo>
                  <a:cubicBezTo>
                    <a:pt x="18970" y="8817"/>
                    <a:pt x="18780" y="8975"/>
                    <a:pt x="18780" y="9165"/>
                  </a:cubicBezTo>
                  <a:cubicBezTo>
                    <a:pt x="18780" y="9355"/>
                    <a:pt x="18970" y="9482"/>
                    <a:pt x="19192" y="9482"/>
                  </a:cubicBezTo>
                  <a:cubicBezTo>
                    <a:pt x="19445" y="9482"/>
                    <a:pt x="19604" y="9355"/>
                    <a:pt x="19604" y="9165"/>
                  </a:cubicBezTo>
                  <a:cubicBezTo>
                    <a:pt x="19604" y="8975"/>
                    <a:pt x="19445" y="8817"/>
                    <a:pt x="19192" y="8817"/>
                  </a:cubicBezTo>
                  <a:close/>
                  <a:moveTo>
                    <a:pt x="40220" y="8817"/>
                  </a:moveTo>
                  <a:cubicBezTo>
                    <a:pt x="39999" y="8817"/>
                    <a:pt x="39809" y="8975"/>
                    <a:pt x="39809" y="9165"/>
                  </a:cubicBezTo>
                  <a:cubicBezTo>
                    <a:pt x="39809" y="9355"/>
                    <a:pt x="39999" y="9482"/>
                    <a:pt x="40220" y="9482"/>
                  </a:cubicBezTo>
                  <a:cubicBezTo>
                    <a:pt x="40474" y="9482"/>
                    <a:pt x="40664" y="9355"/>
                    <a:pt x="40664" y="9165"/>
                  </a:cubicBezTo>
                  <a:cubicBezTo>
                    <a:pt x="40664" y="8975"/>
                    <a:pt x="40474" y="8817"/>
                    <a:pt x="40220" y="8817"/>
                  </a:cubicBezTo>
                  <a:close/>
                  <a:moveTo>
                    <a:pt x="61280" y="8817"/>
                  </a:moveTo>
                  <a:cubicBezTo>
                    <a:pt x="61027" y="8817"/>
                    <a:pt x="60837" y="8975"/>
                    <a:pt x="60837" y="9165"/>
                  </a:cubicBezTo>
                  <a:cubicBezTo>
                    <a:pt x="60837" y="9355"/>
                    <a:pt x="61027" y="9482"/>
                    <a:pt x="61280" y="9482"/>
                  </a:cubicBezTo>
                  <a:cubicBezTo>
                    <a:pt x="61502" y="9482"/>
                    <a:pt x="61692" y="9355"/>
                    <a:pt x="61692" y="9165"/>
                  </a:cubicBezTo>
                  <a:cubicBezTo>
                    <a:pt x="61692" y="8975"/>
                    <a:pt x="61502" y="8817"/>
                    <a:pt x="61280" y="8817"/>
                  </a:cubicBezTo>
                  <a:close/>
                  <a:moveTo>
                    <a:pt x="82308" y="8817"/>
                  </a:moveTo>
                  <a:cubicBezTo>
                    <a:pt x="82055" y="8817"/>
                    <a:pt x="81865" y="8975"/>
                    <a:pt x="81865" y="9165"/>
                  </a:cubicBezTo>
                  <a:cubicBezTo>
                    <a:pt x="81865" y="9355"/>
                    <a:pt x="82055" y="9482"/>
                    <a:pt x="82308" y="9482"/>
                  </a:cubicBezTo>
                  <a:cubicBezTo>
                    <a:pt x="82530" y="9482"/>
                    <a:pt x="82720" y="9355"/>
                    <a:pt x="82720" y="9165"/>
                  </a:cubicBezTo>
                  <a:cubicBezTo>
                    <a:pt x="82720" y="8975"/>
                    <a:pt x="82530" y="8817"/>
                    <a:pt x="82308" y="8817"/>
                  </a:cubicBezTo>
                  <a:close/>
                  <a:moveTo>
                    <a:pt x="103337" y="8817"/>
                  </a:moveTo>
                  <a:cubicBezTo>
                    <a:pt x="103083" y="8817"/>
                    <a:pt x="102925" y="8975"/>
                    <a:pt x="102925" y="9165"/>
                  </a:cubicBezTo>
                  <a:cubicBezTo>
                    <a:pt x="102925" y="9324"/>
                    <a:pt x="103083" y="9482"/>
                    <a:pt x="103337" y="9482"/>
                  </a:cubicBezTo>
                  <a:cubicBezTo>
                    <a:pt x="103558" y="9482"/>
                    <a:pt x="103748" y="9324"/>
                    <a:pt x="103748" y="9165"/>
                  </a:cubicBezTo>
                  <a:cubicBezTo>
                    <a:pt x="103748" y="8975"/>
                    <a:pt x="103558" y="8817"/>
                    <a:pt x="103337" y="8817"/>
                  </a:cubicBezTo>
                  <a:close/>
                  <a:moveTo>
                    <a:pt x="124365" y="8817"/>
                  </a:moveTo>
                  <a:cubicBezTo>
                    <a:pt x="124143" y="8817"/>
                    <a:pt x="123953" y="8975"/>
                    <a:pt x="123953" y="9165"/>
                  </a:cubicBezTo>
                  <a:cubicBezTo>
                    <a:pt x="123953" y="9355"/>
                    <a:pt x="124143" y="9482"/>
                    <a:pt x="124365" y="9482"/>
                  </a:cubicBezTo>
                  <a:cubicBezTo>
                    <a:pt x="124587" y="9482"/>
                    <a:pt x="124777" y="9355"/>
                    <a:pt x="124777" y="9165"/>
                  </a:cubicBezTo>
                  <a:cubicBezTo>
                    <a:pt x="124777" y="8975"/>
                    <a:pt x="124587" y="8817"/>
                    <a:pt x="124365" y="8817"/>
                  </a:cubicBezTo>
                  <a:close/>
                  <a:moveTo>
                    <a:pt x="19192" y="10306"/>
                  </a:moveTo>
                  <a:cubicBezTo>
                    <a:pt x="18970" y="10306"/>
                    <a:pt x="18780" y="10432"/>
                    <a:pt x="18780" y="10622"/>
                  </a:cubicBezTo>
                  <a:cubicBezTo>
                    <a:pt x="18780" y="10812"/>
                    <a:pt x="18970" y="10939"/>
                    <a:pt x="19192" y="10939"/>
                  </a:cubicBezTo>
                  <a:cubicBezTo>
                    <a:pt x="19445" y="10939"/>
                    <a:pt x="19604" y="10812"/>
                    <a:pt x="19604" y="10622"/>
                  </a:cubicBezTo>
                  <a:cubicBezTo>
                    <a:pt x="19604" y="10432"/>
                    <a:pt x="19445" y="10306"/>
                    <a:pt x="19192" y="10306"/>
                  </a:cubicBezTo>
                  <a:close/>
                  <a:moveTo>
                    <a:pt x="40220" y="10306"/>
                  </a:moveTo>
                  <a:cubicBezTo>
                    <a:pt x="39999" y="10306"/>
                    <a:pt x="39809" y="10432"/>
                    <a:pt x="39809" y="10622"/>
                  </a:cubicBezTo>
                  <a:cubicBezTo>
                    <a:pt x="39809" y="10812"/>
                    <a:pt x="39999" y="10939"/>
                    <a:pt x="40220" y="10939"/>
                  </a:cubicBezTo>
                  <a:cubicBezTo>
                    <a:pt x="40474" y="10939"/>
                    <a:pt x="40664" y="10812"/>
                    <a:pt x="40664" y="10622"/>
                  </a:cubicBezTo>
                  <a:cubicBezTo>
                    <a:pt x="40664" y="10432"/>
                    <a:pt x="40474" y="10306"/>
                    <a:pt x="40220" y="10306"/>
                  </a:cubicBezTo>
                  <a:close/>
                  <a:moveTo>
                    <a:pt x="61280" y="10306"/>
                  </a:moveTo>
                  <a:cubicBezTo>
                    <a:pt x="61027" y="10306"/>
                    <a:pt x="60837" y="10432"/>
                    <a:pt x="60837" y="10622"/>
                  </a:cubicBezTo>
                  <a:cubicBezTo>
                    <a:pt x="60837" y="10812"/>
                    <a:pt x="61027" y="10939"/>
                    <a:pt x="61280" y="10939"/>
                  </a:cubicBezTo>
                  <a:cubicBezTo>
                    <a:pt x="61502" y="10939"/>
                    <a:pt x="61692" y="10812"/>
                    <a:pt x="61692" y="10622"/>
                  </a:cubicBezTo>
                  <a:cubicBezTo>
                    <a:pt x="61692" y="10432"/>
                    <a:pt x="61502" y="10306"/>
                    <a:pt x="61280" y="10306"/>
                  </a:cubicBezTo>
                  <a:close/>
                  <a:moveTo>
                    <a:pt x="82308" y="10306"/>
                  </a:moveTo>
                  <a:cubicBezTo>
                    <a:pt x="82055" y="10306"/>
                    <a:pt x="81865" y="10432"/>
                    <a:pt x="81865" y="10622"/>
                  </a:cubicBezTo>
                  <a:cubicBezTo>
                    <a:pt x="81865" y="10812"/>
                    <a:pt x="82055" y="10939"/>
                    <a:pt x="82308" y="10939"/>
                  </a:cubicBezTo>
                  <a:cubicBezTo>
                    <a:pt x="82530" y="10939"/>
                    <a:pt x="82720" y="10812"/>
                    <a:pt x="82720" y="10622"/>
                  </a:cubicBezTo>
                  <a:cubicBezTo>
                    <a:pt x="82720" y="10432"/>
                    <a:pt x="82530" y="10306"/>
                    <a:pt x="82308" y="10306"/>
                  </a:cubicBezTo>
                  <a:close/>
                  <a:moveTo>
                    <a:pt x="124365" y="10306"/>
                  </a:moveTo>
                  <a:cubicBezTo>
                    <a:pt x="124143" y="10306"/>
                    <a:pt x="123953" y="10432"/>
                    <a:pt x="123953" y="10622"/>
                  </a:cubicBezTo>
                  <a:cubicBezTo>
                    <a:pt x="123953" y="10812"/>
                    <a:pt x="124143" y="10939"/>
                    <a:pt x="124365" y="10939"/>
                  </a:cubicBezTo>
                  <a:cubicBezTo>
                    <a:pt x="124587" y="10939"/>
                    <a:pt x="124777" y="10812"/>
                    <a:pt x="124777" y="10622"/>
                  </a:cubicBezTo>
                  <a:cubicBezTo>
                    <a:pt x="124777" y="10432"/>
                    <a:pt x="124587" y="10306"/>
                    <a:pt x="124365" y="10306"/>
                  </a:cubicBezTo>
                  <a:close/>
                  <a:moveTo>
                    <a:pt x="103337" y="10306"/>
                  </a:moveTo>
                  <a:cubicBezTo>
                    <a:pt x="103083" y="10306"/>
                    <a:pt x="102925" y="10432"/>
                    <a:pt x="102925" y="10622"/>
                  </a:cubicBezTo>
                  <a:cubicBezTo>
                    <a:pt x="102925" y="10812"/>
                    <a:pt x="103083" y="10971"/>
                    <a:pt x="103337" y="10971"/>
                  </a:cubicBezTo>
                  <a:cubicBezTo>
                    <a:pt x="103558" y="10971"/>
                    <a:pt x="103748" y="10812"/>
                    <a:pt x="103748" y="10622"/>
                  </a:cubicBezTo>
                  <a:cubicBezTo>
                    <a:pt x="103748" y="10432"/>
                    <a:pt x="103558" y="10306"/>
                    <a:pt x="103337" y="10306"/>
                  </a:cubicBezTo>
                  <a:close/>
                  <a:moveTo>
                    <a:pt x="19192" y="11762"/>
                  </a:moveTo>
                  <a:cubicBezTo>
                    <a:pt x="18970" y="11762"/>
                    <a:pt x="18780" y="11921"/>
                    <a:pt x="18780" y="12111"/>
                  </a:cubicBezTo>
                  <a:cubicBezTo>
                    <a:pt x="18780" y="12269"/>
                    <a:pt x="18970" y="12427"/>
                    <a:pt x="19192" y="12427"/>
                  </a:cubicBezTo>
                  <a:cubicBezTo>
                    <a:pt x="19445" y="12427"/>
                    <a:pt x="19604" y="12269"/>
                    <a:pt x="19604" y="12111"/>
                  </a:cubicBezTo>
                  <a:cubicBezTo>
                    <a:pt x="19604" y="11921"/>
                    <a:pt x="19445" y="11762"/>
                    <a:pt x="19192" y="11762"/>
                  </a:cubicBezTo>
                  <a:close/>
                  <a:moveTo>
                    <a:pt x="40220" y="11762"/>
                  </a:moveTo>
                  <a:cubicBezTo>
                    <a:pt x="39999" y="11762"/>
                    <a:pt x="39809" y="11921"/>
                    <a:pt x="39809" y="12111"/>
                  </a:cubicBezTo>
                  <a:cubicBezTo>
                    <a:pt x="39809" y="12269"/>
                    <a:pt x="39999" y="12427"/>
                    <a:pt x="40220" y="12427"/>
                  </a:cubicBezTo>
                  <a:cubicBezTo>
                    <a:pt x="40474" y="12427"/>
                    <a:pt x="40664" y="12269"/>
                    <a:pt x="40664" y="12111"/>
                  </a:cubicBezTo>
                  <a:cubicBezTo>
                    <a:pt x="40664" y="11921"/>
                    <a:pt x="40474" y="11762"/>
                    <a:pt x="40220" y="11762"/>
                  </a:cubicBezTo>
                  <a:close/>
                  <a:moveTo>
                    <a:pt x="61280" y="11762"/>
                  </a:moveTo>
                  <a:cubicBezTo>
                    <a:pt x="61027" y="11762"/>
                    <a:pt x="60837" y="11921"/>
                    <a:pt x="60837" y="12111"/>
                  </a:cubicBezTo>
                  <a:cubicBezTo>
                    <a:pt x="60837" y="12269"/>
                    <a:pt x="61027" y="12427"/>
                    <a:pt x="61280" y="12427"/>
                  </a:cubicBezTo>
                  <a:cubicBezTo>
                    <a:pt x="61502" y="12427"/>
                    <a:pt x="61692" y="12269"/>
                    <a:pt x="61692" y="12111"/>
                  </a:cubicBezTo>
                  <a:cubicBezTo>
                    <a:pt x="61692" y="11921"/>
                    <a:pt x="61502" y="11762"/>
                    <a:pt x="61280" y="11762"/>
                  </a:cubicBezTo>
                  <a:close/>
                  <a:moveTo>
                    <a:pt x="82308" y="11762"/>
                  </a:moveTo>
                  <a:cubicBezTo>
                    <a:pt x="82055" y="11762"/>
                    <a:pt x="81865" y="11921"/>
                    <a:pt x="81865" y="12111"/>
                  </a:cubicBezTo>
                  <a:cubicBezTo>
                    <a:pt x="81865" y="12269"/>
                    <a:pt x="82055" y="12427"/>
                    <a:pt x="82308" y="12427"/>
                  </a:cubicBezTo>
                  <a:cubicBezTo>
                    <a:pt x="82530" y="12427"/>
                    <a:pt x="82720" y="12269"/>
                    <a:pt x="82720" y="12111"/>
                  </a:cubicBezTo>
                  <a:cubicBezTo>
                    <a:pt x="82720" y="11921"/>
                    <a:pt x="82530" y="11762"/>
                    <a:pt x="82308" y="11762"/>
                  </a:cubicBezTo>
                  <a:close/>
                  <a:moveTo>
                    <a:pt x="103337" y="11762"/>
                  </a:moveTo>
                  <a:cubicBezTo>
                    <a:pt x="103083" y="11762"/>
                    <a:pt x="102925" y="11921"/>
                    <a:pt x="102925" y="12111"/>
                  </a:cubicBezTo>
                  <a:cubicBezTo>
                    <a:pt x="102925" y="12269"/>
                    <a:pt x="103083" y="12427"/>
                    <a:pt x="103337" y="12427"/>
                  </a:cubicBezTo>
                  <a:cubicBezTo>
                    <a:pt x="103558" y="12427"/>
                    <a:pt x="103748" y="12269"/>
                    <a:pt x="103748" y="12111"/>
                  </a:cubicBezTo>
                  <a:cubicBezTo>
                    <a:pt x="103748" y="11921"/>
                    <a:pt x="103558" y="11762"/>
                    <a:pt x="103337" y="11762"/>
                  </a:cubicBezTo>
                  <a:close/>
                  <a:moveTo>
                    <a:pt x="124365" y="11762"/>
                  </a:moveTo>
                  <a:cubicBezTo>
                    <a:pt x="124143" y="11762"/>
                    <a:pt x="123953" y="11921"/>
                    <a:pt x="123953" y="12111"/>
                  </a:cubicBezTo>
                  <a:cubicBezTo>
                    <a:pt x="123953" y="12269"/>
                    <a:pt x="124143" y="12427"/>
                    <a:pt x="124365" y="12427"/>
                  </a:cubicBezTo>
                  <a:cubicBezTo>
                    <a:pt x="124587" y="12427"/>
                    <a:pt x="124777" y="12269"/>
                    <a:pt x="124777" y="12111"/>
                  </a:cubicBezTo>
                  <a:cubicBezTo>
                    <a:pt x="124777" y="11921"/>
                    <a:pt x="124587" y="11762"/>
                    <a:pt x="124365" y="11762"/>
                  </a:cubicBezTo>
                  <a:close/>
                  <a:moveTo>
                    <a:pt x="19192" y="13251"/>
                  </a:moveTo>
                  <a:cubicBezTo>
                    <a:pt x="18970" y="13251"/>
                    <a:pt x="18780" y="13409"/>
                    <a:pt x="18780" y="13567"/>
                  </a:cubicBezTo>
                  <a:cubicBezTo>
                    <a:pt x="18780" y="13757"/>
                    <a:pt x="18970" y="13916"/>
                    <a:pt x="19192" y="13916"/>
                  </a:cubicBezTo>
                  <a:cubicBezTo>
                    <a:pt x="19445" y="13916"/>
                    <a:pt x="19604" y="13757"/>
                    <a:pt x="19604" y="13567"/>
                  </a:cubicBezTo>
                  <a:cubicBezTo>
                    <a:pt x="19604" y="13409"/>
                    <a:pt x="19445" y="13251"/>
                    <a:pt x="19192" y="13251"/>
                  </a:cubicBezTo>
                  <a:close/>
                  <a:moveTo>
                    <a:pt x="40220" y="13251"/>
                  </a:moveTo>
                  <a:cubicBezTo>
                    <a:pt x="39999" y="13251"/>
                    <a:pt x="39809" y="13409"/>
                    <a:pt x="39809" y="13567"/>
                  </a:cubicBezTo>
                  <a:cubicBezTo>
                    <a:pt x="39809" y="13757"/>
                    <a:pt x="39999" y="13916"/>
                    <a:pt x="40220" y="13916"/>
                  </a:cubicBezTo>
                  <a:cubicBezTo>
                    <a:pt x="40474" y="13916"/>
                    <a:pt x="40664" y="13757"/>
                    <a:pt x="40664" y="13567"/>
                  </a:cubicBezTo>
                  <a:cubicBezTo>
                    <a:pt x="40664" y="13409"/>
                    <a:pt x="40474" y="13251"/>
                    <a:pt x="40220" y="13251"/>
                  </a:cubicBezTo>
                  <a:close/>
                  <a:moveTo>
                    <a:pt x="61280" y="13251"/>
                  </a:moveTo>
                  <a:cubicBezTo>
                    <a:pt x="61027" y="13251"/>
                    <a:pt x="60837" y="13409"/>
                    <a:pt x="60837" y="13567"/>
                  </a:cubicBezTo>
                  <a:cubicBezTo>
                    <a:pt x="60837" y="13757"/>
                    <a:pt x="61027" y="13916"/>
                    <a:pt x="61280" y="13916"/>
                  </a:cubicBezTo>
                  <a:cubicBezTo>
                    <a:pt x="61502" y="13916"/>
                    <a:pt x="61692" y="13757"/>
                    <a:pt x="61692" y="13567"/>
                  </a:cubicBezTo>
                  <a:cubicBezTo>
                    <a:pt x="61692" y="13409"/>
                    <a:pt x="61502" y="13251"/>
                    <a:pt x="61280" y="13251"/>
                  </a:cubicBezTo>
                  <a:close/>
                  <a:moveTo>
                    <a:pt x="82308" y="13251"/>
                  </a:moveTo>
                  <a:cubicBezTo>
                    <a:pt x="82055" y="13251"/>
                    <a:pt x="81865" y="13409"/>
                    <a:pt x="81865" y="13567"/>
                  </a:cubicBezTo>
                  <a:cubicBezTo>
                    <a:pt x="81865" y="13757"/>
                    <a:pt x="82055" y="13916"/>
                    <a:pt x="82308" y="13916"/>
                  </a:cubicBezTo>
                  <a:cubicBezTo>
                    <a:pt x="82530" y="13916"/>
                    <a:pt x="82720" y="13757"/>
                    <a:pt x="82720" y="13567"/>
                  </a:cubicBezTo>
                  <a:cubicBezTo>
                    <a:pt x="82720" y="13409"/>
                    <a:pt x="82530" y="13251"/>
                    <a:pt x="82308" y="13251"/>
                  </a:cubicBezTo>
                  <a:close/>
                  <a:moveTo>
                    <a:pt x="103337" y="13251"/>
                  </a:moveTo>
                  <a:cubicBezTo>
                    <a:pt x="103083" y="13251"/>
                    <a:pt x="102925" y="13409"/>
                    <a:pt x="102925" y="13567"/>
                  </a:cubicBezTo>
                  <a:cubicBezTo>
                    <a:pt x="102925" y="13757"/>
                    <a:pt x="103083" y="13916"/>
                    <a:pt x="103337" y="13916"/>
                  </a:cubicBezTo>
                  <a:cubicBezTo>
                    <a:pt x="103558" y="13916"/>
                    <a:pt x="103748" y="13757"/>
                    <a:pt x="103748" y="13567"/>
                  </a:cubicBezTo>
                  <a:cubicBezTo>
                    <a:pt x="103748" y="13409"/>
                    <a:pt x="103558" y="13251"/>
                    <a:pt x="103337" y="13251"/>
                  </a:cubicBezTo>
                  <a:close/>
                  <a:moveTo>
                    <a:pt x="124365" y="13251"/>
                  </a:moveTo>
                  <a:cubicBezTo>
                    <a:pt x="124143" y="13251"/>
                    <a:pt x="123953" y="13409"/>
                    <a:pt x="123953" y="13567"/>
                  </a:cubicBezTo>
                  <a:cubicBezTo>
                    <a:pt x="123953" y="13757"/>
                    <a:pt x="124143" y="13916"/>
                    <a:pt x="124365" y="13916"/>
                  </a:cubicBezTo>
                  <a:cubicBezTo>
                    <a:pt x="124587" y="13916"/>
                    <a:pt x="124777" y="13757"/>
                    <a:pt x="124777" y="13567"/>
                  </a:cubicBezTo>
                  <a:cubicBezTo>
                    <a:pt x="124777" y="13409"/>
                    <a:pt x="124587" y="13251"/>
                    <a:pt x="124365" y="13251"/>
                  </a:cubicBezTo>
                  <a:close/>
                  <a:moveTo>
                    <a:pt x="19192" y="14708"/>
                  </a:moveTo>
                  <a:cubicBezTo>
                    <a:pt x="18970" y="14708"/>
                    <a:pt x="18780" y="14866"/>
                    <a:pt x="18780" y="15056"/>
                  </a:cubicBezTo>
                  <a:cubicBezTo>
                    <a:pt x="18780" y="15214"/>
                    <a:pt x="18970" y="15373"/>
                    <a:pt x="19192" y="15373"/>
                  </a:cubicBezTo>
                  <a:cubicBezTo>
                    <a:pt x="19445" y="15373"/>
                    <a:pt x="19604" y="15214"/>
                    <a:pt x="19604" y="15056"/>
                  </a:cubicBezTo>
                  <a:cubicBezTo>
                    <a:pt x="19604" y="14866"/>
                    <a:pt x="19445" y="14708"/>
                    <a:pt x="19192" y="14708"/>
                  </a:cubicBezTo>
                  <a:close/>
                  <a:moveTo>
                    <a:pt x="40220" y="14708"/>
                  </a:moveTo>
                  <a:cubicBezTo>
                    <a:pt x="39999" y="14708"/>
                    <a:pt x="39809" y="14866"/>
                    <a:pt x="39809" y="15056"/>
                  </a:cubicBezTo>
                  <a:cubicBezTo>
                    <a:pt x="39809" y="15214"/>
                    <a:pt x="39999" y="15373"/>
                    <a:pt x="40220" y="15373"/>
                  </a:cubicBezTo>
                  <a:cubicBezTo>
                    <a:pt x="40474" y="15373"/>
                    <a:pt x="40664" y="15214"/>
                    <a:pt x="40664" y="15056"/>
                  </a:cubicBezTo>
                  <a:cubicBezTo>
                    <a:pt x="40664" y="14866"/>
                    <a:pt x="40474" y="14708"/>
                    <a:pt x="40220" y="14708"/>
                  </a:cubicBezTo>
                  <a:close/>
                  <a:moveTo>
                    <a:pt x="61280" y="14708"/>
                  </a:moveTo>
                  <a:cubicBezTo>
                    <a:pt x="61027" y="14708"/>
                    <a:pt x="60837" y="14866"/>
                    <a:pt x="60837" y="15056"/>
                  </a:cubicBezTo>
                  <a:cubicBezTo>
                    <a:pt x="60837" y="15214"/>
                    <a:pt x="61027" y="15373"/>
                    <a:pt x="61280" y="15373"/>
                  </a:cubicBezTo>
                  <a:cubicBezTo>
                    <a:pt x="61502" y="15373"/>
                    <a:pt x="61692" y="15214"/>
                    <a:pt x="61692" y="15056"/>
                  </a:cubicBezTo>
                  <a:cubicBezTo>
                    <a:pt x="61692" y="14866"/>
                    <a:pt x="61502" y="14708"/>
                    <a:pt x="61280" y="14708"/>
                  </a:cubicBezTo>
                  <a:close/>
                  <a:moveTo>
                    <a:pt x="82308" y="14708"/>
                  </a:moveTo>
                  <a:cubicBezTo>
                    <a:pt x="82055" y="14708"/>
                    <a:pt x="81865" y="14866"/>
                    <a:pt x="81865" y="15024"/>
                  </a:cubicBezTo>
                  <a:cubicBezTo>
                    <a:pt x="81865" y="15214"/>
                    <a:pt x="82055" y="15373"/>
                    <a:pt x="82308" y="15373"/>
                  </a:cubicBezTo>
                  <a:cubicBezTo>
                    <a:pt x="82530" y="15373"/>
                    <a:pt x="82720" y="15214"/>
                    <a:pt x="82720" y="15024"/>
                  </a:cubicBezTo>
                  <a:cubicBezTo>
                    <a:pt x="82720" y="14866"/>
                    <a:pt x="82530" y="14708"/>
                    <a:pt x="82308" y="14708"/>
                  </a:cubicBezTo>
                  <a:close/>
                  <a:moveTo>
                    <a:pt x="103337" y="14708"/>
                  </a:moveTo>
                  <a:cubicBezTo>
                    <a:pt x="103083" y="14708"/>
                    <a:pt x="102925" y="14866"/>
                    <a:pt x="102925" y="15024"/>
                  </a:cubicBezTo>
                  <a:cubicBezTo>
                    <a:pt x="102925" y="15214"/>
                    <a:pt x="103083" y="15373"/>
                    <a:pt x="103337" y="15373"/>
                  </a:cubicBezTo>
                  <a:cubicBezTo>
                    <a:pt x="103558" y="15373"/>
                    <a:pt x="103748" y="15214"/>
                    <a:pt x="103748" y="15024"/>
                  </a:cubicBezTo>
                  <a:cubicBezTo>
                    <a:pt x="103748" y="14866"/>
                    <a:pt x="103558" y="14708"/>
                    <a:pt x="103337" y="14708"/>
                  </a:cubicBezTo>
                  <a:close/>
                  <a:moveTo>
                    <a:pt x="124365" y="14708"/>
                  </a:moveTo>
                  <a:cubicBezTo>
                    <a:pt x="124143" y="14708"/>
                    <a:pt x="123953" y="14866"/>
                    <a:pt x="123953" y="15024"/>
                  </a:cubicBezTo>
                  <a:cubicBezTo>
                    <a:pt x="123953" y="15214"/>
                    <a:pt x="124143" y="15373"/>
                    <a:pt x="124365" y="15373"/>
                  </a:cubicBezTo>
                  <a:cubicBezTo>
                    <a:pt x="124587" y="15373"/>
                    <a:pt x="124777" y="15214"/>
                    <a:pt x="124777" y="15024"/>
                  </a:cubicBezTo>
                  <a:cubicBezTo>
                    <a:pt x="124777" y="14866"/>
                    <a:pt x="124587" y="14708"/>
                    <a:pt x="124365" y="14708"/>
                  </a:cubicBezTo>
                  <a:close/>
                  <a:moveTo>
                    <a:pt x="396" y="16513"/>
                  </a:moveTo>
                  <a:cubicBezTo>
                    <a:pt x="286" y="16513"/>
                    <a:pt x="175" y="16544"/>
                    <a:pt x="96" y="16608"/>
                  </a:cubicBezTo>
                  <a:cubicBezTo>
                    <a:pt x="32" y="16671"/>
                    <a:pt x="1" y="16734"/>
                    <a:pt x="1" y="16829"/>
                  </a:cubicBezTo>
                  <a:cubicBezTo>
                    <a:pt x="1" y="16893"/>
                    <a:pt x="32" y="16988"/>
                    <a:pt x="96" y="17051"/>
                  </a:cubicBezTo>
                  <a:cubicBezTo>
                    <a:pt x="191" y="17114"/>
                    <a:pt x="286" y="17146"/>
                    <a:pt x="412" y="17146"/>
                  </a:cubicBezTo>
                  <a:cubicBezTo>
                    <a:pt x="507" y="17146"/>
                    <a:pt x="634" y="17114"/>
                    <a:pt x="697" y="17051"/>
                  </a:cubicBezTo>
                  <a:cubicBezTo>
                    <a:pt x="792" y="16988"/>
                    <a:pt x="824" y="16893"/>
                    <a:pt x="824" y="16829"/>
                  </a:cubicBezTo>
                  <a:cubicBezTo>
                    <a:pt x="824" y="16734"/>
                    <a:pt x="792" y="16671"/>
                    <a:pt x="697" y="16608"/>
                  </a:cubicBezTo>
                  <a:cubicBezTo>
                    <a:pt x="618" y="16544"/>
                    <a:pt x="507" y="16513"/>
                    <a:pt x="396" y="16513"/>
                  </a:cubicBezTo>
                  <a:close/>
                  <a:moveTo>
                    <a:pt x="2312" y="16513"/>
                  </a:moveTo>
                  <a:cubicBezTo>
                    <a:pt x="2059" y="16513"/>
                    <a:pt x="1901" y="16639"/>
                    <a:pt x="1901" y="16829"/>
                  </a:cubicBezTo>
                  <a:cubicBezTo>
                    <a:pt x="1901" y="17019"/>
                    <a:pt x="2059" y="17146"/>
                    <a:pt x="2312" y="17146"/>
                  </a:cubicBezTo>
                  <a:cubicBezTo>
                    <a:pt x="2534" y="17146"/>
                    <a:pt x="2724" y="17019"/>
                    <a:pt x="2724" y="16829"/>
                  </a:cubicBezTo>
                  <a:cubicBezTo>
                    <a:pt x="2724" y="16639"/>
                    <a:pt x="2534" y="16513"/>
                    <a:pt x="2312" y="16513"/>
                  </a:cubicBezTo>
                  <a:close/>
                  <a:moveTo>
                    <a:pt x="4213" y="16513"/>
                  </a:moveTo>
                  <a:cubicBezTo>
                    <a:pt x="3991" y="16513"/>
                    <a:pt x="3801" y="16639"/>
                    <a:pt x="3801" y="16829"/>
                  </a:cubicBezTo>
                  <a:cubicBezTo>
                    <a:pt x="3801" y="17019"/>
                    <a:pt x="3991" y="17146"/>
                    <a:pt x="4213" y="17146"/>
                  </a:cubicBezTo>
                  <a:cubicBezTo>
                    <a:pt x="4434" y="17146"/>
                    <a:pt x="4624" y="17019"/>
                    <a:pt x="4624" y="16829"/>
                  </a:cubicBezTo>
                  <a:cubicBezTo>
                    <a:pt x="4624" y="16639"/>
                    <a:pt x="4434" y="16513"/>
                    <a:pt x="4213" y="16513"/>
                  </a:cubicBezTo>
                  <a:close/>
                  <a:moveTo>
                    <a:pt x="6113" y="16513"/>
                  </a:moveTo>
                  <a:cubicBezTo>
                    <a:pt x="5891" y="16513"/>
                    <a:pt x="5701" y="16639"/>
                    <a:pt x="5701" y="16829"/>
                  </a:cubicBezTo>
                  <a:cubicBezTo>
                    <a:pt x="5701" y="17019"/>
                    <a:pt x="5891" y="17146"/>
                    <a:pt x="6113" y="17146"/>
                  </a:cubicBezTo>
                  <a:cubicBezTo>
                    <a:pt x="6366" y="17146"/>
                    <a:pt x="6556" y="17019"/>
                    <a:pt x="6556" y="16829"/>
                  </a:cubicBezTo>
                  <a:cubicBezTo>
                    <a:pt x="6556" y="16639"/>
                    <a:pt x="6366" y="16513"/>
                    <a:pt x="6113" y="16513"/>
                  </a:cubicBezTo>
                  <a:close/>
                  <a:moveTo>
                    <a:pt x="8013" y="16513"/>
                  </a:moveTo>
                  <a:cubicBezTo>
                    <a:pt x="7791" y="16513"/>
                    <a:pt x="7601" y="16639"/>
                    <a:pt x="7601" y="16829"/>
                  </a:cubicBezTo>
                  <a:cubicBezTo>
                    <a:pt x="7601" y="17019"/>
                    <a:pt x="7791" y="17146"/>
                    <a:pt x="8013" y="17146"/>
                  </a:cubicBezTo>
                  <a:cubicBezTo>
                    <a:pt x="8266" y="17146"/>
                    <a:pt x="8456" y="17019"/>
                    <a:pt x="8456" y="16829"/>
                  </a:cubicBezTo>
                  <a:cubicBezTo>
                    <a:pt x="8456" y="16639"/>
                    <a:pt x="8266" y="16513"/>
                    <a:pt x="8013" y="16513"/>
                  </a:cubicBezTo>
                  <a:close/>
                  <a:moveTo>
                    <a:pt x="9913" y="16513"/>
                  </a:moveTo>
                  <a:cubicBezTo>
                    <a:pt x="9691" y="16513"/>
                    <a:pt x="9501" y="16639"/>
                    <a:pt x="9501" y="16829"/>
                  </a:cubicBezTo>
                  <a:cubicBezTo>
                    <a:pt x="9501" y="17019"/>
                    <a:pt x="9691" y="17146"/>
                    <a:pt x="9913" y="17146"/>
                  </a:cubicBezTo>
                  <a:cubicBezTo>
                    <a:pt x="10135" y="17146"/>
                    <a:pt x="10356" y="17019"/>
                    <a:pt x="10356" y="16829"/>
                  </a:cubicBezTo>
                  <a:cubicBezTo>
                    <a:pt x="10356" y="16639"/>
                    <a:pt x="10166" y="16513"/>
                    <a:pt x="9913" y="16513"/>
                  </a:cubicBezTo>
                  <a:close/>
                  <a:moveTo>
                    <a:pt x="11813" y="16513"/>
                  </a:moveTo>
                  <a:cubicBezTo>
                    <a:pt x="11591" y="16513"/>
                    <a:pt x="11401" y="16639"/>
                    <a:pt x="11401" y="16829"/>
                  </a:cubicBezTo>
                  <a:cubicBezTo>
                    <a:pt x="11401" y="17019"/>
                    <a:pt x="11591" y="17146"/>
                    <a:pt x="11813" y="17146"/>
                  </a:cubicBezTo>
                  <a:cubicBezTo>
                    <a:pt x="12066" y="17146"/>
                    <a:pt x="12257" y="17019"/>
                    <a:pt x="12257" y="16829"/>
                  </a:cubicBezTo>
                  <a:cubicBezTo>
                    <a:pt x="12257" y="16639"/>
                    <a:pt x="12066" y="16513"/>
                    <a:pt x="11813" y="16513"/>
                  </a:cubicBezTo>
                  <a:close/>
                  <a:moveTo>
                    <a:pt x="13745" y="16513"/>
                  </a:moveTo>
                  <a:cubicBezTo>
                    <a:pt x="13492" y="16513"/>
                    <a:pt x="13302" y="16639"/>
                    <a:pt x="13302" y="16829"/>
                  </a:cubicBezTo>
                  <a:cubicBezTo>
                    <a:pt x="13302" y="17019"/>
                    <a:pt x="13492" y="17146"/>
                    <a:pt x="13745" y="17146"/>
                  </a:cubicBezTo>
                  <a:cubicBezTo>
                    <a:pt x="13967" y="17146"/>
                    <a:pt x="14157" y="17019"/>
                    <a:pt x="14157" y="16829"/>
                  </a:cubicBezTo>
                  <a:cubicBezTo>
                    <a:pt x="14157" y="16639"/>
                    <a:pt x="13967" y="16513"/>
                    <a:pt x="13745" y="16513"/>
                  </a:cubicBezTo>
                  <a:close/>
                  <a:moveTo>
                    <a:pt x="15645" y="16513"/>
                  </a:moveTo>
                  <a:cubicBezTo>
                    <a:pt x="15392" y="16513"/>
                    <a:pt x="15233" y="16639"/>
                    <a:pt x="15233" y="16829"/>
                  </a:cubicBezTo>
                  <a:cubicBezTo>
                    <a:pt x="15233" y="17019"/>
                    <a:pt x="15392" y="17146"/>
                    <a:pt x="15645" y="17146"/>
                  </a:cubicBezTo>
                  <a:cubicBezTo>
                    <a:pt x="15867" y="17146"/>
                    <a:pt x="16057" y="17019"/>
                    <a:pt x="16057" y="16829"/>
                  </a:cubicBezTo>
                  <a:cubicBezTo>
                    <a:pt x="16057" y="16639"/>
                    <a:pt x="15867" y="16513"/>
                    <a:pt x="15645" y="16513"/>
                  </a:cubicBezTo>
                  <a:close/>
                  <a:moveTo>
                    <a:pt x="17545" y="16513"/>
                  </a:moveTo>
                  <a:cubicBezTo>
                    <a:pt x="17324" y="16513"/>
                    <a:pt x="17134" y="16639"/>
                    <a:pt x="17134" y="16829"/>
                  </a:cubicBezTo>
                  <a:cubicBezTo>
                    <a:pt x="17134" y="17019"/>
                    <a:pt x="17324" y="17146"/>
                    <a:pt x="17545" y="17146"/>
                  </a:cubicBezTo>
                  <a:cubicBezTo>
                    <a:pt x="17767" y="17146"/>
                    <a:pt x="17957" y="17019"/>
                    <a:pt x="17957" y="16829"/>
                  </a:cubicBezTo>
                  <a:cubicBezTo>
                    <a:pt x="17957" y="16639"/>
                    <a:pt x="17767" y="16513"/>
                    <a:pt x="17545" y="16513"/>
                  </a:cubicBezTo>
                  <a:close/>
                  <a:moveTo>
                    <a:pt x="19192" y="16196"/>
                  </a:moveTo>
                  <a:cubicBezTo>
                    <a:pt x="18970" y="16196"/>
                    <a:pt x="18780" y="16323"/>
                    <a:pt x="18780" y="16513"/>
                  </a:cubicBezTo>
                  <a:cubicBezTo>
                    <a:pt x="18780" y="16639"/>
                    <a:pt x="18875" y="16766"/>
                    <a:pt x="19034" y="16829"/>
                  </a:cubicBezTo>
                  <a:cubicBezTo>
                    <a:pt x="19002" y="17019"/>
                    <a:pt x="19192" y="17146"/>
                    <a:pt x="19445" y="17146"/>
                  </a:cubicBezTo>
                  <a:cubicBezTo>
                    <a:pt x="19667" y="17146"/>
                    <a:pt x="19857" y="17019"/>
                    <a:pt x="19857" y="16829"/>
                  </a:cubicBezTo>
                  <a:cubicBezTo>
                    <a:pt x="19857" y="16703"/>
                    <a:pt x="19762" y="16576"/>
                    <a:pt x="19604" y="16544"/>
                  </a:cubicBezTo>
                  <a:cubicBezTo>
                    <a:pt x="19604" y="16354"/>
                    <a:pt x="19445" y="16196"/>
                    <a:pt x="19192" y="16196"/>
                  </a:cubicBezTo>
                  <a:close/>
                  <a:moveTo>
                    <a:pt x="21346" y="16513"/>
                  </a:moveTo>
                  <a:cubicBezTo>
                    <a:pt x="21092" y="16513"/>
                    <a:pt x="20934" y="16639"/>
                    <a:pt x="20934" y="16829"/>
                  </a:cubicBezTo>
                  <a:cubicBezTo>
                    <a:pt x="20934" y="17019"/>
                    <a:pt x="21092" y="17146"/>
                    <a:pt x="21346" y="17146"/>
                  </a:cubicBezTo>
                  <a:cubicBezTo>
                    <a:pt x="21567" y="17146"/>
                    <a:pt x="21757" y="17019"/>
                    <a:pt x="21757" y="16829"/>
                  </a:cubicBezTo>
                  <a:cubicBezTo>
                    <a:pt x="21757" y="16639"/>
                    <a:pt x="21567" y="16513"/>
                    <a:pt x="21346" y="16513"/>
                  </a:cubicBezTo>
                  <a:close/>
                  <a:moveTo>
                    <a:pt x="23246" y="16513"/>
                  </a:moveTo>
                  <a:cubicBezTo>
                    <a:pt x="23024" y="16513"/>
                    <a:pt x="22834" y="16639"/>
                    <a:pt x="22834" y="16829"/>
                  </a:cubicBezTo>
                  <a:cubicBezTo>
                    <a:pt x="22834" y="17019"/>
                    <a:pt x="23024" y="17146"/>
                    <a:pt x="23246" y="17146"/>
                  </a:cubicBezTo>
                  <a:cubicBezTo>
                    <a:pt x="23467" y="17146"/>
                    <a:pt x="23657" y="17019"/>
                    <a:pt x="23657" y="16829"/>
                  </a:cubicBezTo>
                  <a:cubicBezTo>
                    <a:pt x="23657" y="16639"/>
                    <a:pt x="23467" y="16513"/>
                    <a:pt x="23246" y="16513"/>
                  </a:cubicBezTo>
                  <a:close/>
                  <a:moveTo>
                    <a:pt x="25146" y="16513"/>
                  </a:moveTo>
                  <a:cubicBezTo>
                    <a:pt x="24924" y="16513"/>
                    <a:pt x="24734" y="16639"/>
                    <a:pt x="24734" y="16829"/>
                  </a:cubicBezTo>
                  <a:cubicBezTo>
                    <a:pt x="24734" y="17019"/>
                    <a:pt x="24924" y="17146"/>
                    <a:pt x="25146" y="17146"/>
                  </a:cubicBezTo>
                  <a:cubicBezTo>
                    <a:pt x="25399" y="17146"/>
                    <a:pt x="25589" y="17019"/>
                    <a:pt x="25589" y="16829"/>
                  </a:cubicBezTo>
                  <a:cubicBezTo>
                    <a:pt x="25589" y="16639"/>
                    <a:pt x="25399" y="16513"/>
                    <a:pt x="25146" y="16513"/>
                  </a:cubicBezTo>
                  <a:close/>
                  <a:moveTo>
                    <a:pt x="27046" y="16513"/>
                  </a:moveTo>
                  <a:cubicBezTo>
                    <a:pt x="26824" y="16513"/>
                    <a:pt x="26634" y="16639"/>
                    <a:pt x="26634" y="16829"/>
                  </a:cubicBezTo>
                  <a:cubicBezTo>
                    <a:pt x="26634" y="17019"/>
                    <a:pt x="26824" y="17146"/>
                    <a:pt x="27046" y="17146"/>
                  </a:cubicBezTo>
                  <a:cubicBezTo>
                    <a:pt x="27268" y="17146"/>
                    <a:pt x="27489" y="17019"/>
                    <a:pt x="27489" y="16829"/>
                  </a:cubicBezTo>
                  <a:cubicBezTo>
                    <a:pt x="27489" y="16639"/>
                    <a:pt x="27268" y="16513"/>
                    <a:pt x="27046" y="16513"/>
                  </a:cubicBezTo>
                  <a:close/>
                  <a:moveTo>
                    <a:pt x="28946" y="16513"/>
                  </a:moveTo>
                  <a:cubicBezTo>
                    <a:pt x="28724" y="16513"/>
                    <a:pt x="28534" y="16639"/>
                    <a:pt x="28534" y="16829"/>
                  </a:cubicBezTo>
                  <a:cubicBezTo>
                    <a:pt x="28534" y="17019"/>
                    <a:pt x="28724" y="17146"/>
                    <a:pt x="28946" y="17146"/>
                  </a:cubicBezTo>
                  <a:cubicBezTo>
                    <a:pt x="29199" y="17146"/>
                    <a:pt x="29389" y="17019"/>
                    <a:pt x="29389" y="16829"/>
                  </a:cubicBezTo>
                  <a:cubicBezTo>
                    <a:pt x="29389" y="16639"/>
                    <a:pt x="29199" y="16513"/>
                    <a:pt x="28946" y="16513"/>
                  </a:cubicBezTo>
                  <a:close/>
                  <a:moveTo>
                    <a:pt x="30846" y="16513"/>
                  </a:moveTo>
                  <a:cubicBezTo>
                    <a:pt x="30625" y="16513"/>
                    <a:pt x="30435" y="16639"/>
                    <a:pt x="30435" y="16829"/>
                  </a:cubicBezTo>
                  <a:cubicBezTo>
                    <a:pt x="30435" y="17019"/>
                    <a:pt x="30625" y="17146"/>
                    <a:pt x="30846" y="17146"/>
                  </a:cubicBezTo>
                  <a:cubicBezTo>
                    <a:pt x="31100" y="17146"/>
                    <a:pt x="31290" y="17019"/>
                    <a:pt x="31290" y="16829"/>
                  </a:cubicBezTo>
                  <a:cubicBezTo>
                    <a:pt x="31290" y="16639"/>
                    <a:pt x="31100" y="16513"/>
                    <a:pt x="30846" y="16513"/>
                  </a:cubicBezTo>
                  <a:close/>
                  <a:moveTo>
                    <a:pt x="32778" y="16513"/>
                  </a:moveTo>
                  <a:cubicBezTo>
                    <a:pt x="32525" y="16513"/>
                    <a:pt x="32335" y="16639"/>
                    <a:pt x="32335" y="16829"/>
                  </a:cubicBezTo>
                  <a:cubicBezTo>
                    <a:pt x="32335" y="17019"/>
                    <a:pt x="32525" y="17146"/>
                    <a:pt x="32778" y="17146"/>
                  </a:cubicBezTo>
                  <a:cubicBezTo>
                    <a:pt x="33000" y="17146"/>
                    <a:pt x="33190" y="17019"/>
                    <a:pt x="33190" y="16829"/>
                  </a:cubicBezTo>
                  <a:cubicBezTo>
                    <a:pt x="33190" y="16639"/>
                    <a:pt x="33000" y="16513"/>
                    <a:pt x="32778" y="16513"/>
                  </a:cubicBezTo>
                  <a:close/>
                  <a:moveTo>
                    <a:pt x="34678" y="16513"/>
                  </a:moveTo>
                  <a:cubicBezTo>
                    <a:pt x="34425" y="16513"/>
                    <a:pt x="34235" y="16639"/>
                    <a:pt x="34235" y="16829"/>
                  </a:cubicBezTo>
                  <a:cubicBezTo>
                    <a:pt x="34235" y="17019"/>
                    <a:pt x="34425" y="17146"/>
                    <a:pt x="34678" y="17146"/>
                  </a:cubicBezTo>
                  <a:cubicBezTo>
                    <a:pt x="34900" y="17146"/>
                    <a:pt x="35090" y="17019"/>
                    <a:pt x="35090" y="16829"/>
                  </a:cubicBezTo>
                  <a:cubicBezTo>
                    <a:pt x="35090" y="16639"/>
                    <a:pt x="34900" y="16513"/>
                    <a:pt x="34678" y="16513"/>
                  </a:cubicBezTo>
                  <a:close/>
                  <a:moveTo>
                    <a:pt x="36578" y="16513"/>
                  </a:moveTo>
                  <a:cubicBezTo>
                    <a:pt x="36325" y="16513"/>
                    <a:pt x="36135" y="16639"/>
                    <a:pt x="36135" y="16829"/>
                  </a:cubicBezTo>
                  <a:cubicBezTo>
                    <a:pt x="36135" y="17019"/>
                    <a:pt x="36325" y="17146"/>
                    <a:pt x="36578" y="17146"/>
                  </a:cubicBezTo>
                  <a:cubicBezTo>
                    <a:pt x="36800" y="17146"/>
                    <a:pt x="36990" y="17019"/>
                    <a:pt x="36990" y="16829"/>
                  </a:cubicBezTo>
                  <a:cubicBezTo>
                    <a:pt x="36990" y="16639"/>
                    <a:pt x="36800" y="16513"/>
                    <a:pt x="36578" y="16513"/>
                  </a:cubicBezTo>
                  <a:close/>
                  <a:moveTo>
                    <a:pt x="38478" y="16513"/>
                  </a:moveTo>
                  <a:cubicBezTo>
                    <a:pt x="38225" y="16513"/>
                    <a:pt x="38035" y="16639"/>
                    <a:pt x="38035" y="16829"/>
                  </a:cubicBezTo>
                  <a:cubicBezTo>
                    <a:pt x="38035" y="17019"/>
                    <a:pt x="38225" y="17146"/>
                    <a:pt x="38478" y="17146"/>
                  </a:cubicBezTo>
                  <a:cubicBezTo>
                    <a:pt x="38700" y="17146"/>
                    <a:pt x="38890" y="17019"/>
                    <a:pt x="38890" y="16829"/>
                  </a:cubicBezTo>
                  <a:cubicBezTo>
                    <a:pt x="38890" y="16639"/>
                    <a:pt x="38700" y="16513"/>
                    <a:pt x="38478" y="16513"/>
                  </a:cubicBezTo>
                  <a:close/>
                  <a:moveTo>
                    <a:pt x="40220" y="16196"/>
                  </a:moveTo>
                  <a:cubicBezTo>
                    <a:pt x="39999" y="16196"/>
                    <a:pt x="39809" y="16323"/>
                    <a:pt x="39809" y="16513"/>
                  </a:cubicBezTo>
                  <a:cubicBezTo>
                    <a:pt x="39809" y="16608"/>
                    <a:pt x="39872" y="16703"/>
                    <a:pt x="39967" y="16766"/>
                  </a:cubicBezTo>
                  <a:cubicBezTo>
                    <a:pt x="39967" y="16798"/>
                    <a:pt x="39967" y="16798"/>
                    <a:pt x="39967" y="16829"/>
                  </a:cubicBezTo>
                  <a:cubicBezTo>
                    <a:pt x="39967" y="17019"/>
                    <a:pt x="40157" y="17146"/>
                    <a:pt x="40379" y="17146"/>
                  </a:cubicBezTo>
                  <a:cubicBezTo>
                    <a:pt x="40600" y="17146"/>
                    <a:pt x="40790" y="17019"/>
                    <a:pt x="40790" y="16829"/>
                  </a:cubicBezTo>
                  <a:cubicBezTo>
                    <a:pt x="40790" y="16734"/>
                    <a:pt x="40727" y="16639"/>
                    <a:pt x="40632" y="16576"/>
                  </a:cubicBezTo>
                  <a:cubicBezTo>
                    <a:pt x="40632" y="16544"/>
                    <a:pt x="40664" y="16544"/>
                    <a:pt x="40664" y="16513"/>
                  </a:cubicBezTo>
                  <a:cubicBezTo>
                    <a:pt x="40664" y="16323"/>
                    <a:pt x="40474" y="16196"/>
                    <a:pt x="40220" y="16196"/>
                  </a:cubicBezTo>
                  <a:close/>
                  <a:moveTo>
                    <a:pt x="42279" y="16513"/>
                  </a:moveTo>
                  <a:cubicBezTo>
                    <a:pt x="42057" y="16513"/>
                    <a:pt x="41867" y="16639"/>
                    <a:pt x="41867" y="16829"/>
                  </a:cubicBezTo>
                  <a:cubicBezTo>
                    <a:pt x="41867" y="17019"/>
                    <a:pt x="42057" y="17146"/>
                    <a:pt x="42279" y="17146"/>
                  </a:cubicBezTo>
                  <a:cubicBezTo>
                    <a:pt x="42500" y="17146"/>
                    <a:pt x="42690" y="17019"/>
                    <a:pt x="42690" y="16829"/>
                  </a:cubicBezTo>
                  <a:cubicBezTo>
                    <a:pt x="42690" y="16639"/>
                    <a:pt x="42500" y="16513"/>
                    <a:pt x="42279" y="16513"/>
                  </a:cubicBezTo>
                  <a:close/>
                  <a:moveTo>
                    <a:pt x="44179" y="16513"/>
                  </a:moveTo>
                  <a:cubicBezTo>
                    <a:pt x="43957" y="16513"/>
                    <a:pt x="43767" y="16639"/>
                    <a:pt x="43767" y="16829"/>
                  </a:cubicBezTo>
                  <a:cubicBezTo>
                    <a:pt x="43767" y="17019"/>
                    <a:pt x="43926" y="17146"/>
                    <a:pt x="44179" y="17146"/>
                  </a:cubicBezTo>
                  <a:cubicBezTo>
                    <a:pt x="44432" y="17146"/>
                    <a:pt x="44622" y="17019"/>
                    <a:pt x="44622" y="16829"/>
                  </a:cubicBezTo>
                  <a:cubicBezTo>
                    <a:pt x="44622" y="16639"/>
                    <a:pt x="44432" y="16513"/>
                    <a:pt x="44179" y="16513"/>
                  </a:cubicBezTo>
                  <a:close/>
                  <a:moveTo>
                    <a:pt x="46079" y="16513"/>
                  </a:moveTo>
                  <a:cubicBezTo>
                    <a:pt x="45857" y="16513"/>
                    <a:pt x="45667" y="16639"/>
                    <a:pt x="45667" y="16829"/>
                  </a:cubicBezTo>
                  <a:cubicBezTo>
                    <a:pt x="45667" y="17019"/>
                    <a:pt x="45857" y="17146"/>
                    <a:pt x="46079" y="17146"/>
                  </a:cubicBezTo>
                  <a:cubicBezTo>
                    <a:pt x="46332" y="17146"/>
                    <a:pt x="46522" y="17019"/>
                    <a:pt x="46522" y="16829"/>
                  </a:cubicBezTo>
                  <a:cubicBezTo>
                    <a:pt x="46522" y="16639"/>
                    <a:pt x="46301" y="16513"/>
                    <a:pt x="46079" y="16513"/>
                  </a:cubicBezTo>
                  <a:close/>
                  <a:moveTo>
                    <a:pt x="47979" y="16513"/>
                  </a:moveTo>
                  <a:cubicBezTo>
                    <a:pt x="47758" y="16513"/>
                    <a:pt x="47568" y="16639"/>
                    <a:pt x="47568" y="16829"/>
                  </a:cubicBezTo>
                  <a:cubicBezTo>
                    <a:pt x="47568" y="17019"/>
                    <a:pt x="47758" y="17146"/>
                    <a:pt x="47979" y="17146"/>
                  </a:cubicBezTo>
                  <a:cubicBezTo>
                    <a:pt x="48233" y="17146"/>
                    <a:pt x="48423" y="17019"/>
                    <a:pt x="48423" y="16829"/>
                  </a:cubicBezTo>
                  <a:cubicBezTo>
                    <a:pt x="48423" y="16639"/>
                    <a:pt x="48233" y="16513"/>
                    <a:pt x="47979" y="16513"/>
                  </a:cubicBezTo>
                  <a:close/>
                  <a:moveTo>
                    <a:pt x="49911" y="16513"/>
                  </a:moveTo>
                  <a:cubicBezTo>
                    <a:pt x="49658" y="16513"/>
                    <a:pt x="49468" y="16639"/>
                    <a:pt x="49468" y="16829"/>
                  </a:cubicBezTo>
                  <a:cubicBezTo>
                    <a:pt x="49468" y="17019"/>
                    <a:pt x="49658" y="17146"/>
                    <a:pt x="49911" y="17146"/>
                  </a:cubicBezTo>
                  <a:cubicBezTo>
                    <a:pt x="50133" y="17146"/>
                    <a:pt x="50323" y="17019"/>
                    <a:pt x="50323" y="16829"/>
                  </a:cubicBezTo>
                  <a:cubicBezTo>
                    <a:pt x="50323" y="16639"/>
                    <a:pt x="50133" y="16513"/>
                    <a:pt x="49911" y="16513"/>
                  </a:cubicBezTo>
                  <a:close/>
                  <a:moveTo>
                    <a:pt x="51811" y="16513"/>
                  </a:moveTo>
                  <a:cubicBezTo>
                    <a:pt x="51558" y="16513"/>
                    <a:pt x="51368" y="16639"/>
                    <a:pt x="51368" y="16829"/>
                  </a:cubicBezTo>
                  <a:cubicBezTo>
                    <a:pt x="51368" y="17019"/>
                    <a:pt x="51558" y="17146"/>
                    <a:pt x="51811" y="17146"/>
                  </a:cubicBezTo>
                  <a:cubicBezTo>
                    <a:pt x="52033" y="17146"/>
                    <a:pt x="52223" y="17019"/>
                    <a:pt x="52223" y="16829"/>
                  </a:cubicBezTo>
                  <a:cubicBezTo>
                    <a:pt x="52223" y="16639"/>
                    <a:pt x="52033" y="16513"/>
                    <a:pt x="51811" y="16513"/>
                  </a:cubicBezTo>
                  <a:close/>
                  <a:moveTo>
                    <a:pt x="53711" y="16513"/>
                  </a:moveTo>
                  <a:cubicBezTo>
                    <a:pt x="53458" y="16513"/>
                    <a:pt x="53268" y="16639"/>
                    <a:pt x="53268" y="16829"/>
                  </a:cubicBezTo>
                  <a:cubicBezTo>
                    <a:pt x="53268" y="17019"/>
                    <a:pt x="53458" y="17146"/>
                    <a:pt x="53711" y="17146"/>
                  </a:cubicBezTo>
                  <a:cubicBezTo>
                    <a:pt x="53933" y="17146"/>
                    <a:pt x="54123" y="17019"/>
                    <a:pt x="54123" y="16829"/>
                  </a:cubicBezTo>
                  <a:cubicBezTo>
                    <a:pt x="54123" y="16639"/>
                    <a:pt x="53933" y="16513"/>
                    <a:pt x="53711" y="16513"/>
                  </a:cubicBezTo>
                  <a:close/>
                  <a:moveTo>
                    <a:pt x="55611" y="16513"/>
                  </a:moveTo>
                  <a:cubicBezTo>
                    <a:pt x="55358" y="16513"/>
                    <a:pt x="55168" y="16639"/>
                    <a:pt x="55168" y="16829"/>
                  </a:cubicBezTo>
                  <a:cubicBezTo>
                    <a:pt x="55168" y="17019"/>
                    <a:pt x="55358" y="17146"/>
                    <a:pt x="55611" y="17146"/>
                  </a:cubicBezTo>
                  <a:cubicBezTo>
                    <a:pt x="55833" y="17146"/>
                    <a:pt x="56023" y="17019"/>
                    <a:pt x="56023" y="16829"/>
                  </a:cubicBezTo>
                  <a:cubicBezTo>
                    <a:pt x="56023" y="16639"/>
                    <a:pt x="55833" y="16513"/>
                    <a:pt x="55611" y="16513"/>
                  </a:cubicBezTo>
                  <a:close/>
                  <a:moveTo>
                    <a:pt x="57512" y="16513"/>
                  </a:moveTo>
                  <a:cubicBezTo>
                    <a:pt x="57258" y="16513"/>
                    <a:pt x="57100" y="16639"/>
                    <a:pt x="57100" y="16829"/>
                  </a:cubicBezTo>
                  <a:cubicBezTo>
                    <a:pt x="57100" y="17019"/>
                    <a:pt x="57258" y="17146"/>
                    <a:pt x="57512" y="17146"/>
                  </a:cubicBezTo>
                  <a:cubicBezTo>
                    <a:pt x="57733" y="17146"/>
                    <a:pt x="57923" y="17019"/>
                    <a:pt x="57923" y="16829"/>
                  </a:cubicBezTo>
                  <a:cubicBezTo>
                    <a:pt x="57923" y="16639"/>
                    <a:pt x="57733" y="16513"/>
                    <a:pt x="57512" y="16513"/>
                  </a:cubicBezTo>
                  <a:close/>
                  <a:moveTo>
                    <a:pt x="59412" y="16513"/>
                  </a:moveTo>
                  <a:cubicBezTo>
                    <a:pt x="59190" y="16513"/>
                    <a:pt x="58968" y="16639"/>
                    <a:pt x="58968" y="16829"/>
                  </a:cubicBezTo>
                  <a:cubicBezTo>
                    <a:pt x="58968" y="17019"/>
                    <a:pt x="59158" y="17146"/>
                    <a:pt x="59412" y="17146"/>
                  </a:cubicBezTo>
                  <a:cubicBezTo>
                    <a:pt x="59633" y="17146"/>
                    <a:pt x="59823" y="17019"/>
                    <a:pt x="59823" y="16829"/>
                  </a:cubicBezTo>
                  <a:cubicBezTo>
                    <a:pt x="59823" y="16639"/>
                    <a:pt x="59633" y="16513"/>
                    <a:pt x="59412" y="16513"/>
                  </a:cubicBezTo>
                  <a:close/>
                  <a:moveTo>
                    <a:pt x="61280" y="16196"/>
                  </a:moveTo>
                  <a:cubicBezTo>
                    <a:pt x="61027" y="16196"/>
                    <a:pt x="60837" y="16323"/>
                    <a:pt x="60837" y="16513"/>
                  </a:cubicBezTo>
                  <a:cubicBezTo>
                    <a:pt x="60837" y="16576"/>
                    <a:pt x="60869" y="16639"/>
                    <a:pt x="60932" y="16703"/>
                  </a:cubicBezTo>
                  <a:cubicBezTo>
                    <a:pt x="60900" y="16734"/>
                    <a:pt x="60900" y="16766"/>
                    <a:pt x="60900" y="16829"/>
                  </a:cubicBezTo>
                  <a:cubicBezTo>
                    <a:pt x="60900" y="17019"/>
                    <a:pt x="61090" y="17146"/>
                    <a:pt x="61312" y="17146"/>
                  </a:cubicBezTo>
                  <a:cubicBezTo>
                    <a:pt x="61565" y="17146"/>
                    <a:pt x="61755" y="17019"/>
                    <a:pt x="61755" y="16829"/>
                  </a:cubicBezTo>
                  <a:cubicBezTo>
                    <a:pt x="61755" y="16734"/>
                    <a:pt x="61724" y="16703"/>
                    <a:pt x="61660" y="16639"/>
                  </a:cubicBezTo>
                  <a:cubicBezTo>
                    <a:pt x="61660" y="16608"/>
                    <a:pt x="61692" y="16544"/>
                    <a:pt x="61692" y="16513"/>
                  </a:cubicBezTo>
                  <a:cubicBezTo>
                    <a:pt x="61692" y="16323"/>
                    <a:pt x="61502" y="16196"/>
                    <a:pt x="61280" y="16196"/>
                  </a:cubicBezTo>
                  <a:close/>
                  <a:moveTo>
                    <a:pt x="63212" y="16513"/>
                  </a:moveTo>
                  <a:cubicBezTo>
                    <a:pt x="62990" y="16513"/>
                    <a:pt x="62800" y="16639"/>
                    <a:pt x="62800" y="16829"/>
                  </a:cubicBezTo>
                  <a:cubicBezTo>
                    <a:pt x="62800" y="17019"/>
                    <a:pt x="62990" y="17146"/>
                    <a:pt x="63212" y="17146"/>
                  </a:cubicBezTo>
                  <a:cubicBezTo>
                    <a:pt x="63465" y="17146"/>
                    <a:pt x="63655" y="17019"/>
                    <a:pt x="63655" y="16829"/>
                  </a:cubicBezTo>
                  <a:cubicBezTo>
                    <a:pt x="63624" y="16639"/>
                    <a:pt x="63434" y="16513"/>
                    <a:pt x="63212" y="16513"/>
                  </a:cubicBezTo>
                  <a:close/>
                  <a:moveTo>
                    <a:pt x="65112" y="16513"/>
                  </a:moveTo>
                  <a:cubicBezTo>
                    <a:pt x="64890" y="16513"/>
                    <a:pt x="64700" y="16639"/>
                    <a:pt x="64700" y="16829"/>
                  </a:cubicBezTo>
                  <a:cubicBezTo>
                    <a:pt x="64700" y="17019"/>
                    <a:pt x="64890" y="17146"/>
                    <a:pt x="65112" y="17146"/>
                  </a:cubicBezTo>
                  <a:cubicBezTo>
                    <a:pt x="65334" y="17146"/>
                    <a:pt x="65524" y="17019"/>
                    <a:pt x="65524" y="16829"/>
                  </a:cubicBezTo>
                  <a:cubicBezTo>
                    <a:pt x="65524" y="16639"/>
                    <a:pt x="65334" y="16513"/>
                    <a:pt x="65112" y="16513"/>
                  </a:cubicBezTo>
                  <a:close/>
                  <a:moveTo>
                    <a:pt x="67012" y="16513"/>
                  </a:moveTo>
                  <a:cubicBezTo>
                    <a:pt x="66791" y="16513"/>
                    <a:pt x="66601" y="16639"/>
                    <a:pt x="66601" y="16829"/>
                  </a:cubicBezTo>
                  <a:cubicBezTo>
                    <a:pt x="66601" y="17019"/>
                    <a:pt x="66791" y="17146"/>
                    <a:pt x="67012" y="17146"/>
                  </a:cubicBezTo>
                  <a:cubicBezTo>
                    <a:pt x="67266" y="17146"/>
                    <a:pt x="67456" y="17019"/>
                    <a:pt x="67456" y="16829"/>
                  </a:cubicBezTo>
                  <a:cubicBezTo>
                    <a:pt x="67456" y="16639"/>
                    <a:pt x="67266" y="16513"/>
                    <a:pt x="67012" y="16513"/>
                  </a:cubicBezTo>
                  <a:close/>
                  <a:moveTo>
                    <a:pt x="68944" y="16513"/>
                  </a:moveTo>
                  <a:cubicBezTo>
                    <a:pt x="68691" y="16513"/>
                    <a:pt x="68501" y="16639"/>
                    <a:pt x="68501" y="16829"/>
                  </a:cubicBezTo>
                  <a:cubicBezTo>
                    <a:pt x="68501" y="17019"/>
                    <a:pt x="68691" y="17146"/>
                    <a:pt x="68944" y="17146"/>
                  </a:cubicBezTo>
                  <a:cubicBezTo>
                    <a:pt x="69166" y="17146"/>
                    <a:pt x="69356" y="17019"/>
                    <a:pt x="69356" y="16829"/>
                  </a:cubicBezTo>
                  <a:cubicBezTo>
                    <a:pt x="69356" y="16639"/>
                    <a:pt x="69166" y="16513"/>
                    <a:pt x="68944" y="16513"/>
                  </a:cubicBezTo>
                  <a:close/>
                  <a:moveTo>
                    <a:pt x="70844" y="16513"/>
                  </a:moveTo>
                  <a:cubicBezTo>
                    <a:pt x="70591" y="16513"/>
                    <a:pt x="70401" y="16639"/>
                    <a:pt x="70401" y="16829"/>
                  </a:cubicBezTo>
                  <a:cubicBezTo>
                    <a:pt x="70401" y="17019"/>
                    <a:pt x="70591" y="17146"/>
                    <a:pt x="70844" y="17146"/>
                  </a:cubicBezTo>
                  <a:cubicBezTo>
                    <a:pt x="71066" y="17146"/>
                    <a:pt x="71256" y="17019"/>
                    <a:pt x="71256" y="16829"/>
                  </a:cubicBezTo>
                  <a:cubicBezTo>
                    <a:pt x="71256" y="16639"/>
                    <a:pt x="71066" y="16513"/>
                    <a:pt x="70844" y="16513"/>
                  </a:cubicBezTo>
                  <a:close/>
                  <a:moveTo>
                    <a:pt x="72713" y="16513"/>
                  </a:moveTo>
                  <a:cubicBezTo>
                    <a:pt x="72491" y="16513"/>
                    <a:pt x="72301" y="16639"/>
                    <a:pt x="72301" y="16829"/>
                  </a:cubicBezTo>
                  <a:cubicBezTo>
                    <a:pt x="72301" y="17019"/>
                    <a:pt x="72491" y="17146"/>
                    <a:pt x="72713" y="17146"/>
                  </a:cubicBezTo>
                  <a:cubicBezTo>
                    <a:pt x="72966" y="17146"/>
                    <a:pt x="73156" y="17019"/>
                    <a:pt x="73156" y="16829"/>
                  </a:cubicBezTo>
                  <a:cubicBezTo>
                    <a:pt x="73156" y="16639"/>
                    <a:pt x="72966" y="16513"/>
                    <a:pt x="72713" y="16513"/>
                  </a:cubicBezTo>
                  <a:close/>
                  <a:moveTo>
                    <a:pt x="74645" y="16513"/>
                  </a:moveTo>
                  <a:cubicBezTo>
                    <a:pt x="74391" y="16513"/>
                    <a:pt x="74201" y="16639"/>
                    <a:pt x="74201" y="16829"/>
                  </a:cubicBezTo>
                  <a:cubicBezTo>
                    <a:pt x="74201" y="17019"/>
                    <a:pt x="74391" y="17146"/>
                    <a:pt x="74645" y="17146"/>
                  </a:cubicBezTo>
                  <a:cubicBezTo>
                    <a:pt x="74866" y="17146"/>
                    <a:pt x="75056" y="17019"/>
                    <a:pt x="75056" y="16829"/>
                  </a:cubicBezTo>
                  <a:cubicBezTo>
                    <a:pt x="75056" y="16639"/>
                    <a:pt x="74866" y="16513"/>
                    <a:pt x="74645" y="16513"/>
                  </a:cubicBezTo>
                  <a:close/>
                  <a:moveTo>
                    <a:pt x="76545" y="16513"/>
                  </a:moveTo>
                  <a:cubicBezTo>
                    <a:pt x="76291" y="16513"/>
                    <a:pt x="76101" y="16639"/>
                    <a:pt x="76101" y="16829"/>
                  </a:cubicBezTo>
                  <a:cubicBezTo>
                    <a:pt x="76101" y="17019"/>
                    <a:pt x="76291" y="17146"/>
                    <a:pt x="76545" y="17146"/>
                  </a:cubicBezTo>
                  <a:cubicBezTo>
                    <a:pt x="76766" y="17146"/>
                    <a:pt x="76956" y="17019"/>
                    <a:pt x="76956" y="16829"/>
                  </a:cubicBezTo>
                  <a:cubicBezTo>
                    <a:pt x="76956" y="16639"/>
                    <a:pt x="76766" y="16513"/>
                    <a:pt x="76545" y="16513"/>
                  </a:cubicBezTo>
                  <a:close/>
                  <a:moveTo>
                    <a:pt x="78445" y="16513"/>
                  </a:moveTo>
                  <a:cubicBezTo>
                    <a:pt x="78223" y="16513"/>
                    <a:pt x="78033" y="16639"/>
                    <a:pt x="78033" y="16829"/>
                  </a:cubicBezTo>
                  <a:cubicBezTo>
                    <a:pt x="78033" y="17019"/>
                    <a:pt x="78223" y="17146"/>
                    <a:pt x="78445" y="17146"/>
                  </a:cubicBezTo>
                  <a:cubicBezTo>
                    <a:pt x="78667" y="17146"/>
                    <a:pt x="78857" y="17019"/>
                    <a:pt x="78857" y="16829"/>
                  </a:cubicBezTo>
                  <a:cubicBezTo>
                    <a:pt x="78857" y="16639"/>
                    <a:pt x="78667" y="16513"/>
                    <a:pt x="78445" y="16513"/>
                  </a:cubicBezTo>
                  <a:close/>
                  <a:moveTo>
                    <a:pt x="80345" y="16513"/>
                  </a:moveTo>
                  <a:cubicBezTo>
                    <a:pt x="80092" y="16513"/>
                    <a:pt x="79933" y="16639"/>
                    <a:pt x="79933" y="16829"/>
                  </a:cubicBezTo>
                  <a:cubicBezTo>
                    <a:pt x="79933" y="17019"/>
                    <a:pt x="80092" y="17146"/>
                    <a:pt x="80345" y="17146"/>
                  </a:cubicBezTo>
                  <a:cubicBezTo>
                    <a:pt x="80567" y="17146"/>
                    <a:pt x="80757" y="17019"/>
                    <a:pt x="80757" y="16829"/>
                  </a:cubicBezTo>
                  <a:cubicBezTo>
                    <a:pt x="80757" y="16639"/>
                    <a:pt x="80567" y="16513"/>
                    <a:pt x="80345" y="16513"/>
                  </a:cubicBezTo>
                  <a:close/>
                  <a:moveTo>
                    <a:pt x="82308" y="16196"/>
                  </a:moveTo>
                  <a:cubicBezTo>
                    <a:pt x="82055" y="16196"/>
                    <a:pt x="81865" y="16323"/>
                    <a:pt x="81865" y="16513"/>
                  </a:cubicBezTo>
                  <a:cubicBezTo>
                    <a:pt x="81865" y="16576"/>
                    <a:pt x="81865" y="16608"/>
                    <a:pt x="81897" y="16639"/>
                  </a:cubicBezTo>
                  <a:cubicBezTo>
                    <a:pt x="81865" y="16703"/>
                    <a:pt x="81833" y="16766"/>
                    <a:pt x="81833" y="16829"/>
                  </a:cubicBezTo>
                  <a:cubicBezTo>
                    <a:pt x="81833" y="17019"/>
                    <a:pt x="82023" y="17146"/>
                    <a:pt x="82245" y="17146"/>
                  </a:cubicBezTo>
                  <a:cubicBezTo>
                    <a:pt x="82467" y="17146"/>
                    <a:pt x="82657" y="17019"/>
                    <a:pt x="82657" y="16829"/>
                  </a:cubicBezTo>
                  <a:cubicBezTo>
                    <a:pt x="82657" y="16766"/>
                    <a:pt x="82657" y="16734"/>
                    <a:pt x="82625" y="16703"/>
                  </a:cubicBezTo>
                  <a:cubicBezTo>
                    <a:pt x="82689" y="16639"/>
                    <a:pt x="82720" y="16576"/>
                    <a:pt x="82720" y="16513"/>
                  </a:cubicBezTo>
                  <a:cubicBezTo>
                    <a:pt x="82720" y="16323"/>
                    <a:pt x="82530" y="16196"/>
                    <a:pt x="82308" y="16196"/>
                  </a:cubicBezTo>
                  <a:close/>
                  <a:moveTo>
                    <a:pt x="84145" y="16513"/>
                  </a:moveTo>
                  <a:cubicBezTo>
                    <a:pt x="83924" y="16513"/>
                    <a:pt x="83734" y="16639"/>
                    <a:pt x="83734" y="16829"/>
                  </a:cubicBezTo>
                  <a:cubicBezTo>
                    <a:pt x="83734" y="17019"/>
                    <a:pt x="83924" y="17146"/>
                    <a:pt x="84145" y="17146"/>
                  </a:cubicBezTo>
                  <a:cubicBezTo>
                    <a:pt x="84399" y="17146"/>
                    <a:pt x="84557" y="17019"/>
                    <a:pt x="84557" y="16829"/>
                  </a:cubicBezTo>
                  <a:cubicBezTo>
                    <a:pt x="84557" y="16639"/>
                    <a:pt x="84399" y="16513"/>
                    <a:pt x="84145" y="16513"/>
                  </a:cubicBezTo>
                  <a:close/>
                  <a:moveTo>
                    <a:pt x="86045" y="16513"/>
                  </a:moveTo>
                  <a:cubicBezTo>
                    <a:pt x="85824" y="16513"/>
                    <a:pt x="85634" y="16639"/>
                    <a:pt x="85634" y="16829"/>
                  </a:cubicBezTo>
                  <a:cubicBezTo>
                    <a:pt x="85634" y="17019"/>
                    <a:pt x="85824" y="17146"/>
                    <a:pt x="86045" y="17146"/>
                  </a:cubicBezTo>
                  <a:cubicBezTo>
                    <a:pt x="86299" y="17146"/>
                    <a:pt x="86489" y="17019"/>
                    <a:pt x="86489" y="16829"/>
                  </a:cubicBezTo>
                  <a:cubicBezTo>
                    <a:pt x="86489" y="16639"/>
                    <a:pt x="86299" y="16513"/>
                    <a:pt x="86045" y="16513"/>
                  </a:cubicBezTo>
                  <a:close/>
                  <a:moveTo>
                    <a:pt x="87946" y="16513"/>
                  </a:moveTo>
                  <a:cubicBezTo>
                    <a:pt x="87724" y="16513"/>
                    <a:pt x="87534" y="16639"/>
                    <a:pt x="87534" y="16829"/>
                  </a:cubicBezTo>
                  <a:cubicBezTo>
                    <a:pt x="87534" y="17019"/>
                    <a:pt x="87724" y="17146"/>
                    <a:pt x="87946" y="17146"/>
                  </a:cubicBezTo>
                  <a:cubicBezTo>
                    <a:pt x="88199" y="17146"/>
                    <a:pt x="88389" y="17019"/>
                    <a:pt x="88389" y="16829"/>
                  </a:cubicBezTo>
                  <a:cubicBezTo>
                    <a:pt x="88389" y="16639"/>
                    <a:pt x="88199" y="16513"/>
                    <a:pt x="87946" y="16513"/>
                  </a:cubicBezTo>
                  <a:close/>
                  <a:moveTo>
                    <a:pt x="89846" y="16513"/>
                  </a:moveTo>
                  <a:cubicBezTo>
                    <a:pt x="89624" y="16513"/>
                    <a:pt x="89434" y="16639"/>
                    <a:pt x="89434" y="16829"/>
                  </a:cubicBezTo>
                  <a:cubicBezTo>
                    <a:pt x="89434" y="17019"/>
                    <a:pt x="89624" y="17146"/>
                    <a:pt x="89846" y="17146"/>
                  </a:cubicBezTo>
                  <a:cubicBezTo>
                    <a:pt x="90099" y="17146"/>
                    <a:pt x="90289" y="17019"/>
                    <a:pt x="90289" y="16829"/>
                  </a:cubicBezTo>
                  <a:cubicBezTo>
                    <a:pt x="90289" y="16639"/>
                    <a:pt x="90099" y="16513"/>
                    <a:pt x="89846" y="16513"/>
                  </a:cubicBezTo>
                  <a:close/>
                  <a:moveTo>
                    <a:pt x="91778" y="16513"/>
                  </a:moveTo>
                  <a:cubicBezTo>
                    <a:pt x="91524" y="16513"/>
                    <a:pt x="91334" y="16639"/>
                    <a:pt x="91334" y="16829"/>
                  </a:cubicBezTo>
                  <a:cubicBezTo>
                    <a:pt x="91334" y="17019"/>
                    <a:pt x="91524" y="17146"/>
                    <a:pt x="91778" y="17146"/>
                  </a:cubicBezTo>
                  <a:cubicBezTo>
                    <a:pt x="91999" y="17146"/>
                    <a:pt x="92189" y="17019"/>
                    <a:pt x="92189" y="16829"/>
                  </a:cubicBezTo>
                  <a:cubicBezTo>
                    <a:pt x="92189" y="16639"/>
                    <a:pt x="91999" y="16513"/>
                    <a:pt x="91778" y="16513"/>
                  </a:cubicBezTo>
                  <a:close/>
                  <a:moveTo>
                    <a:pt x="93678" y="16513"/>
                  </a:moveTo>
                  <a:cubicBezTo>
                    <a:pt x="93424" y="16513"/>
                    <a:pt x="93234" y="16639"/>
                    <a:pt x="93234" y="16829"/>
                  </a:cubicBezTo>
                  <a:cubicBezTo>
                    <a:pt x="93234" y="17019"/>
                    <a:pt x="93424" y="17146"/>
                    <a:pt x="93678" y="17146"/>
                  </a:cubicBezTo>
                  <a:cubicBezTo>
                    <a:pt x="93899" y="17146"/>
                    <a:pt x="94089" y="17019"/>
                    <a:pt x="94089" y="16829"/>
                  </a:cubicBezTo>
                  <a:cubicBezTo>
                    <a:pt x="94089" y="16639"/>
                    <a:pt x="93899" y="16513"/>
                    <a:pt x="93678" y="16513"/>
                  </a:cubicBezTo>
                  <a:close/>
                  <a:moveTo>
                    <a:pt x="95578" y="16513"/>
                  </a:moveTo>
                  <a:cubicBezTo>
                    <a:pt x="95324" y="16513"/>
                    <a:pt x="95166" y="16639"/>
                    <a:pt x="95166" y="16829"/>
                  </a:cubicBezTo>
                  <a:cubicBezTo>
                    <a:pt x="95166" y="17019"/>
                    <a:pt x="95356" y="17146"/>
                    <a:pt x="95578" y="17146"/>
                  </a:cubicBezTo>
                  <a:cubicBezTo>
                    <a:pt x="95800" y="17146"/>
                    <a:pt x="95990" y="17019"/>
                    <a:pt x="95990" y="16829"/>
                  </a:cubicBezTo>
                  <a:cubicBezTo>
                    <a:pt x="95990" y="16639"/>
                    <a:pt x="95800" y="16513"/>
                    <a:pt x="95578" y="16513"/>
                  </a:cubicBezTo>
                  <a:close/>
                  <a:moveTo>
                    <a:pt x="97478" y="16513"/>
                  </a:moveTo>
                  <a:cubicBezTo>
                    <a:pt x="97225" y="16513"/>
                    <a:pt x="97035" y="16639"/>
                    <a:pt x="97035" y="16829"/>
                  </a:cubicBezTo>
                  <a:cubicBezTo>
                    <a:pt x="97035" y="17019"/>
                    <a:pt x="97225" y="17146"/>
                    <a:pt x="97478" y="17146"/>
                  </a:cubicBezTo>
                  <a:cubicBezTo>
                    <a:pt x="97700" y="17146"/>
                    <a:pt x="97890" y="17019"/>
                    <a:pt x="97890" y="16829"/>
                  </a:cubicBezTo>
                  <a:cubicBezTo>
                    <a:pt x="97890" y="16639"/>
                    <a:pt x="97700" y="16513"/>
                    <a:pt x="97478" y="16513"/>
                  </a:cubicBezTo>
                  <a:close/>
                  <a:moveTo>
                    <a:pt x="99378" y="16513"/>
                  </a:moveTo>
                  <a:cubicBezTo>
                    <a:pt x="99125" y="16513"/>
                    <a:pt x="98966" y="16639"/>
                    <a:pt x="98966" y="16829"/>
                  </a:cubicBezTo>
                  <a:cubicBezTo>
                    <a:pt x="98966" y="17019"/>
                    <a:pt x="99125" y="17146"/>
                    <a:pt x="99378" y="17146"/>
                  </a:cubicBezTo>
                  <a:cubicBezTo>
                    <a:pt x="99600" y="17146"/>
                    <a:pt x="99790" y="17019"/>
                    <a:pt x="99790" y="16829"/>
                  </a:cubicBezTo>
                  <a:cubicBezTo>
                    <a:pt x="99790" y="16639"/>
                    <a:pt x="99600" y="16513"/>
                    <a:pt x="99378" y="16513"/>
                  </a:cubicBezTo>
                  <a:close/>
                  <a:moveTo>
                    <a:pt x="101278" y="16513"/>
                  </a:moveTo>
                  <a:cubicBezTo>
                    <a:pt x="101057" y="16513"/>
                    <a:pt x="100867" y="16639"/>
                    <a:pt x="100867" y="16829"/>
                  </a:cubicBezTo>
                  <a:cubicBezTo>
                    <a:pt x="100867" y="17019"/>
                    <a:pt x="101057" y="17146"/>
                    <a:pt x="101278" y="17146"/>
                  </a:cubicBezTo>
                  <a:cubicBezTo>
                    <a:pt x="101500" y="17146"/>
                    <a:pt x="101690" y="17019"/>
                    <a:pt x="101690" y="16829"/>
                  </a:cubicBezTo>
                  <a:cubicBezTo>
                    <a:pt x="101690" y="16639"/>
                    <a:pt x="101500" y="16513"/>
                    <a:pt x="101278" y="16513"/>
                  </a:cubicBezTo>
                  <a:close/>
                  <a:moveTo>
                    <a:pt x="103337" y="16196"/>
                  </a:moveTo>
                  <a:cubicBezTo>
                    <a:pt x="103083" y="16196"/>
                    <a:pt x="102925" y="16323"/>
                    <a:pt x="102925" y="16513"/>
                  </a:cubicBezTo>
                  <a:cubicBezTo>
                    <a:pt x="102925" y="16544"/>
                    <a:pt x="102925" y="16544"/>
                    <a:pt x="102925" y="16576"/>
                  </a:cubicBezTo>
                  <a:cubicBezTo>
                    <a:pt x="102830" y="16639"/>
                    <a:pt x="102767" y="16734"/>
                    <a:pt x="102767" y="16829"/>
                  </a:cubicBezTo>
                  <a:cubicBezTo>
                    <a:pt x="102767" y="17019"/>
                    <a:pt x="102957" y="17146"/>
                    <a:pt x="103178" y="17146"/>
                  </a:cubicBezTo>
                  <a:cubicBezTo>
                    <a:pt x="103432" y="17146"/>
                    <a:pt x="103622" y="17019"/>
                    <a:pt x="103622" y="16829"/>
                  </a:cubicBezTo>
                  <a:cubicBezTo>
                    <a:pt x="103622" y="16798"/>
                    <a:pt x="103590" y="16798"/>
                    <a:pt x="103590" y="16766"/>
                  </a:cubicBezTo>
                  <a:cubicBezTo>
                    <a:pt x="103685" y="16703"/>
                    <a:pt x="103748" y="16608"/>
                    <a:pt x="103748" y="16513"/>
                  </a:cubicBezTo>
                  <a:cubicBezTo>
                    <a:pt x="103748" y="16323"/>
                    <a:pt x="103558" y="16196"/>
                    <a:pt x="103337" y="16196"/>
                  </a:cubicBezTo>
                  <a:close/>
                  <a:moveTo>
                    <a:pt x="105079" y="16513"/>
                  </a:moveTo>
                  <a:cubicBezTo>
                    <a:pt x="104857" y="16513"/>
                    <a:pt x="104667" y="16639"/>
                    <a:pt x="104667" y="16829"/>
                  </a:cubicBezTo>
                  <a:cubicBezTo>
                    <a:pt x="104667" y="17019"/>
                    <a:pt x="104857" y="17146"/>
                    <a:pt x="105079" y="17146"/>
                  </a:cubicBezTo>
                  <a:cubicBezTo>
                    <a:pt x="105332" y="17146"/>
                    <a:pt x="105522" y="17019"/>
                    <a:pt x="105522" y="16829"/>
                  </a:cubicBezTo>
                  <a:cubicBezTo>
                    <a:pt x="105522" y="16639"/>
                    <a:pt x="105332" y="16513"/>
                    <a:pt x="105079" y="16513"/>
                  </a:cubicBezTo>
                  <a:close/>
                  <a:moveTo>
                    <a:pt x="106979" y="16513"/>
                  </a:moveTo>
                  <a:cubicBezTo>
                    <a:pt x="106757" y="16513"/>
                    <a:pt x="106567" y="16639"/>
                    <a:pt x="106567" y="16829"/>
                  </a:cubicBezTo>
                  <a:cubicBezTo>
                    <a:pt x="106567" y="17019"/>
                    <a:pt x="106757" y="17146"/>
                    <a:pt x="106979" y="17146"/>
                  </a:cubicBezTo>
                  <a:cubicBezTo>
                    <a:pt x="107232" y="17146"/>
                    <a:pt x="107422" y="17019"/>
                    <a:pt x="107422" y="16829"/>
                  </a:cubicBezTo>
                  <a:cubicBezTo>
                    <a:pt x="107422" y="16639"/>
                    <a:pt x="107232" y="16513"/>
                    <a:pt x="106979" y="16513"/>
                  </a:cubicBezTo>
                  <a:close/>
                  <a:moveTo>
                    <a:pt x="108879" y="16513"/>
                  </a:moveTo>
                  <a:cubicBezTo>
                    <a:pt x="108657" y="16513"/>
                    <a:pt x="108467" y="16639"/>
                    <a:pt x="108467" y="16829"/>
                  </a:cubicBezTo>
                  <a:cubicBezTo>
                    <a:pt x="108467" y="17019"/>
                    <a:pt x="108657" y="17146"/>
                    <a:pt x="108879" y="17146"/>
                  </a:cubicBezTo>
                  <a:cubicBezTo>
                    <a:pt x="109132" y="17146"/>
                    <a:pt x="109322" y="17019"/>
                    <a:pt x="109322" y="16829"/>
                  </a:cubicBezTo>
                  <a:cubicBezTo>
                    <a:pt x="109322" y="16639"/>
                    <a:pt x="109132" y="16513"/>
                    <a:pt x="108879" y="16513"/>
                  </a:cubicBezTo>
                  <a:close/>
                  <a:moveTo>
                    <a:pt x="110811" y="16513"/>
                  </a:moveTo>
                  <a:cubicBezTo>
                    <a:pt x="110557" y="16513"/>
                    <a:pt x="110367" y="16639"/>
                    <a:pt x="110367" y="16829"/>
                  </a:cubicBezTo>
                  <a:cubicBezTo>
                    <a:pt x="110367" y="17019"/>
                    <a:pt x="110557" y="17146"/>
                    <a:pt x="110811" y="17146"/>
                  </a:cubicBezTo>
                  <a:cubicBezTo>
                    <a:pt x="111032" y="17146"/>
                    <a:pt x="111222" y="17019"/>
                    <a:pt x="111222" y="16829"/>
                  </a:cubicBezTo>
                  <a:cubicBezTo>
                    <a:pt x="111222" y="16639"/>
                    <a:pt x="111032" y="16513"/>
                    <a:pt x="110811" y="16513"/>
                  </a:cubicBezTo>
                  <a:close/>
                  <a:moveTo>
                    <a:pt x="112711" y="16513"/>
                  </a:moveTo>
                  <a:cubicBezTo>
                    <a:pt x="112457" y="16513"/>
                    <a:pt x="112267" y="16639"/>
                    <a:pt x="112267" y="16829"/>
                  </a:cubicBezTo>
                  <a:cubicBezTo>
                    <a:pt x="112267" y="17019"/>
                    <a:pt x="112457" y="17146"/>
                    <a:pt x="112711" y="17146"/>
                  </a:cubicBezTo>
                  <a:cubicBezTo>
                    <a:pt x="112932" y="17146"/>
                    <a:pt x="113122" y="17019"/>
                    <a:pt x="113122" y="16829"/>
                  </a:cubicBezTo>
                  <a:cubicBezTo>
                    <a:pt x="113122" y="16639"/>
                    <a:pt x="112932" y="16513"/>
                    <a:pt x="112711" y="16513"/>
                  </a:cubicBezTo>
                  <a:close/>
                  <a:moveTo>
                    <a:pt x="114611" y="16513"/>
                  </a:moveTo>
                  <a:cubicBezTo>
                    <a:pt x="114358" y="16513"/>
                    <a:pt x="114168" y="16639"/>
                    <a:pt x="114168" y="16829"/>
                  </a:cubicBezTo>
                  <a:cubicBezTo>
                    <a:pt x="114168" y="17019"/>
                    <a:pt x="114358" y="17146"/>
                    <a:pt x="114611" y="17146"/>
                  </a:cubicBezTo>
                  <a:cubicBezTo>
                    <a:pt x="114833" y="17146"/>
                    <a:pt x="115023" y="17019"/>
                    <a:pt x="115023" y="16829"/>
                  </a:cubicBezTo>
                  <a:cubicBezTo>
                    <a:pt x="115023" y="16639"/>
                    <a:pt x="114833" y="16513"/>
                    <a:pt x="114611" y="16513"/>
                  </a:cubicBezTo>
                  <a:close/>
                  <a:moveTo>
                    <a:pt x="116511" y="16513"/>
                  </a:moveTo>
                  <a:cubicBezTo>
                    <a:pt x="116258" y="16513"/>
                    <a:pt x="116068" y="16639"/>
                    <a:pt x="116068" y="16829"/>
                  </a:cubicBezTo>
                  <a:cubicBezTo>
                    <a:pt x="116068" y="17019"/>
                    <a:pt x="116258" y="17146"/>
                    <a:pt x="116511" y="17146"/>
                  </a:cubicBezTo>
                  <a:cubicBezTo>
                    <a:pt x="116733" y="17146"/>
                    <a:pt x="116923" y="17019"/>
                    <a:pt x="116923" y="16829"/>
                  </a:cubicBezTo>
                  <a:cubicBezTo>
                    <a:pt x="116923" y="16639"/>
                    <a:pt x="116733" y="16513"/>
                    <a:pt x="116511" y="16513"/>
                  </a:cubicBezTo>
                  <a:close/>
                  <a:moveTo>
                    <a:pt x="118411" y="16513"/>
                  </a:moveTo>
                  <a:cubicBezTo>
                    <a:pt x="118190" y="16513"/>
                    <a:pt x="118000" y="16639"/>
                    <a:pt x="118000" y="16829"/>
                  </a:cubicBezTo>
                  <a:cubicBezTo>
                    <a:pt x="118000" y="17019"/>
                    <a:pt x="118190" y="17146"/>
                    <a:pt x="118411" y="17146"/>
                  </a:cubicBezTo>
                  <a:cubicBezTo>
                    <a:pt x="118633" y="17146"/>
                    <a:pt x="118823" y="17019"/>
                    <a:pt x="118823" y="16829"/>
                  </a:cubicBezTo>
                  <a:cubicBezTo>
                    <a:pt x="118823" y="16639"/>
                    <a:pt x="118633" y="16513"/>
                    <a:pt x="118411" y="16513"/>
                  </a:cubicBezTo>
                  <a:close/>
                  <a:moveTo>
                    <a:pt x="120311" y="16513"/>
                  </a:moveTo>
                  <a:cubicBezTo>
                    <a:pt x="120090" y="16513"/>
                    <a:pt x="119900" y="16639"/>
                    <a:pt x="119900" y="16829"/>
                  </a:cubicBezTo>
                  <a:cubicBezTo>
                    <a:pt x="119900" y="17019"/>
                    <a:pt x="120090" y="17146"/>
                    <a:pt x="120311" y="17146"/>
                  </a:cubicBezTo>
                  <a:cubicBezTo>
                    <a:pt x="120533" y="17146"/>
                    <a:pt x="120723" y="17019"/>
                    <a:pt x="120723" y="16829"/>
                  </a:cubicBezTo>
                  <a:cubicBezTo>
                    <a:pt x="120723" y="16639"/>
                    <a:pt x="120533" y="16513"/>
                    <a:pt x="120311" y="16513"/>
                  </a:cubicBezTo>
                  <a:close/>
                  <a:moveTo>
                    <a:pt x="122212" y="16513"/>
                  </a:moveTo>
                  <a:cubicBezTo>
                    <a:pt x="121958" y="16513"/>
                    <a:pt x="121800" y="16639"/>
                    <a:pt x="121800" y="16829"/>
                  </a:cubicBezTo>
                  <a:cubicBezTo>
                    <a:pt x="121800" y="17019"/>
                    <a:pt x="121958" y="17146"/>
                    <a:pt x="122212" y="17146"/>
                  </a:cubicBezTo>
                  <a:cubicBezTo>
                    <a:pt x="122465" y="17146"/>
                    <a:pt x="122623" y="17019"/>
                    <a:pt x="122623" y="16829"/>
                  </a:cubicBezTo>
                  <a:cubicBezTo>
                    <a:pt x="122655" y="16639"/>
                    <a:pt x="122465" y="16513"/>
                    <a:pt x="122212" y="16513"/>
                  </a:cubicBezTo>
                  <a:close/>
                  <a:moveTo>
                    <a:pt x="124365" y="16196"/>
                  </a:moveTo>
                  <a:cubicBezTo>
                    <a:pt x="124143" y="16196"/>
                    <a:pt x="123953" y="16323"/>
                    <a:pt x="123953" y="16513"/>
                  </a:cubicBezTo>
                  <a:cubicBezTo>
                    <a:pt x="123795" y="16576"/>
                    <a:pt x="123700" y="16703"/>
                    <a:pt x="123700" y="16829"/>
                  </a:cubicBezTo>
                  <a:cubicBezTo>
                    <a:pt x="123700" y="17019"/>
                    <a:pt x="123890" y="17146"/>
                    <a:pt x="124112" y="17146"/>
                  </a:cubicBezTo>
                  <a:cubicBezTo>
                    <a:pt x="124333" y="17146"/>
                    <a:pt x="124555" y="17019"/>
                    <a:pt x="124555" y="16829"/>
                  </a:cubicBezTo>
                  <a:cubicBezTo>
                    <a:pt x="124682" y="16766"/>
                    <a:pt x="124777" y="16639"/>
                    <a:pt x="124777" y="16513"/>
                  </a:cubicBezTo>
                  <a:cubicBezTo>
                    <a:pt x="124777" y="16323"/>
                    <a:pt x="124587" y="16196"/>
                    <a:pt x="124365" y="16196"/>
                  </a:cubicBezTo>
                  <a:close/>
                  <a:moveTo>
                    <a:pt x="126012" y="16513"/>
                  </a:moveTo>
                  <a:cubicBezTo>
                    <a:pt x="125790" y="16513"/>
                    <a:pt x="125600" y="16639"/>
                    <a:pt x="125600" y="16829"/>
                  </a:cubicBezTo>
                  <a:cubicBezTo>
                    <a:pt x="125600" y="17019"/>
                    <a:pt x="125790" y="17146"/>
                    <a:pt x="126012" y="17146"/>
                  </a:cubicBezTo>
                  <a:cubicBezTo>
                    <a:pt x="126265" y="17146"/>
                    <a:pt x="126455" y="17019"/>
                    <a:pt x="126455" y="16829"/>
                  </a:cubicBezTo>
                  <a:cubicBezTo>
                    <a:pt x="126455" y="16639"/>
                    <a:pt x="126265" y="16513"/>
                    <a:pt x="126012" y="16513"/>
                  </a:cubicBezTo>
                  <a:close/>
                  <a:moveTo>
                    <a:pt x="127912" y="16513"/>
                  </a:moveTo>
                  <a:cubicBezTo>
                    <a:pt x="127690" y="16513"/>
                    <a:pt x="127500" y="16639"/>
                    <a:pt x="127500" y="16829"/>
                  </a:cubicBezTo>
                  <a:cubicBezTo>
                    <a:pt x="127500" y="17019"/>
                    <a:pt x="127690" y="17146"/>
                    <a:pt x="127912" y="17146"/>
                  </a:cubicBezTo>
                  <a:cubicBezTo>
                    <a:pt x="128165" y="17146"/>
                    <a:pt x="128355" y="17019"/>
                    <a:pt x="128355" y="16829"/>
                  </a:cubicBezTo>
                  <a:cubicBezTo>
                    <a:pt x="128355" y="16639"/>
                    <a:pt x="128165" y="16513"/>
                    <a:pt x="127912" y="16513"/>
                  </a:cubicBezTo>
                  <a:close/>
                  <a:moveTo>
                    <a:pt x="129844" y="16513"/>
                  </a:moveTo>
                  <a:cubicBezTo>
                    <a:pt x="129590" y="16513"/>
                    <a:pt x="129400" y="16639"/>
                    <a:pt x="129400" y="16829"/>
                  </a:cubicBezTo>
                  <a:cubicBezTo>
                    <a:pt x="129400" y="17019"/>
                    <a:pt x="129590" y="17146"/>
                    <a:pt x="129844" y="17146"/>
                  </a:cubicBezTo>
                  <a:cubicBezTo>
                    <a:pt x="130065" y="17146"/>
                    <a:pt x="130255" y="17019"/>
                    <a:pt x="130255" y="16829"/>
                  </a:cubicBezTo>
                  <a:cubicBezTo>
                    <a:pt x="130255" y="16639"/>
                    <a:pt x="130065" y="16513"/>
                    <a:pt x="129844" y="16513"/>
                  </a:cubicBezTo>
                  <a:close/>
                  <a:moveTo>
                    <a:pt x="131744" y="16513"/>
                  </a:moveTo>
                  <a:cubicBezTo>
                    <a:pt x="131491" y="16513"/>
                    <a:pt x="131301" y="16639"/>
                    <a:pt x="131301" y="16829"/>
                  </a:cubicBezTo>
                  <a:cubicBezTo>
                    <a:pt x="131301" y="17019"/>
                    <a:pt x="131491" y="17146"/>
                    <a:pt x="131744" y="17146"/>
                  </a:cubicBezTo>
                  <a:cubicBezTo>
                    <a:pt x="131966" y="17146"/>
                    <a:pt x="132156" y="17019"/>
                    <a:pt x="132156" y="16829"/>
                  </a:cubicBezTo>
                  <a:cubicBezTo>
                    <a:pt x="132156" y="16639"/>
                    <a:pt x="131966" y="16513"/>
                    <a:pt x="131744" y="16513"/>
                  </a:cubicBezTo>
                  <a:close/>
                  <a:moveTo>
                    <a:pt x="133644" y="16513"/>
                  </a:moveTo>
                  <a:cubicBezTo>
                    <a:pt x="133391" y="16513"/>
                    <a:pt x="133201" y="16639"/>
                    <a:pt x="133201" y="16829"/>
                  </a:cubicBezTo>
                  <a:cubicBezTo>
                    <a:pt x="133201" y="17019"/>
                    <a:pt x="133391" y="17146"/>
                    <a:pt x="133644" y="17146"/>
                  </a:cubicBezTo>
                  <a:cubicBezTo>
                    <a:pt x="133866" y="17146"/>
                    <a:pt x="134056" y="17019"/>
                    <a:pt x="134056" y="16829"/>
                  </a:cubicBezTo>
                  <a:cubicBezTo>
                    <a:pt x="134056" y="16639"/>
                    <a:pt x="133866" y="16513"/>
                    <a:pt x="133644" y="16513"/>
                  </a:cubicBezTo>
                  <a:close/>
                  <a:moveTo>
                    <a:pt x="135544" y="16513"/>
                  </a:moveTo>
                  <a:cubicBezTo>
                    <a:pt x="135291" y="16513"/>
                    <a:pt x="135132" y="16639"/>
                    <a:pt x="135132" y="16829"/>
                  </a:cubicBezTo>
                  <a:cubicBezTo>
                    <a:pt x="135132" y="17019"/>
                    <a:pt x="135291" y="17146"/>
                    <a:pt x="135544" y="17146"/>
                  </a:cubicBezTo>
                  <a:cubicBezTo>
                    <a:pt x="135766" y="17146"/>
                    <a:pt x="135956" y="17019"/>
                    <a:pt x="135956" y="16829"/>
                  </a:cubicBezTo>
                  <a:cubicBezTo>
                    <a:pt x="135956" y="16639"/>
                    <a:pt x="135766" y="16513"/>
                    <a:pt x="135544" y="16513"/>
                  </a:cubicBezTo>
                  <a:close/>
                  <a:moveTo>
                    <a:pt x="137444" y="16513"/>
                  </a:moveTo>
                  <a:cubicBezTo>
                    <a:pt x="137223" y="16513"/>
                    <a:pt x="137033" y="16639"/>
                    <a:pt x="137033" y="16829"/>
                  </a:cubicBezTo>
                  <a:cubicBezTo>
                    <a:pt x="137033" y="17019"/>
                    <a:pt x="137223" y="17146"/>
                    <a:pt x="137444" y="17146"/>
                  </a:cubicBezTo>
                  <a:cubicBezTo>
                    <a:pt x="137666" y="17146"/>
                    <a:pt x="137856" y="17019"/>
                    <a:pt x="137856" y="16829"/>
                  </a:cubicBezTo>
                  <a:cubicBezTo>
                    <a:pt x="137856" y="16639"/>
                    <a:pt x="137666" y="16513"/>
                    <a:pt x="137444" y="16513"/>
                  </a:cubicBezTo>
                  <a:close/>
                  <a:moveTo>
                    <a:pt x="139344" y="16513"/>
                  </a:moveTo>
                  <a:cubicBezTo>
                    <a:pt x="139123" y="16513"/>
                    <a:pt x="138933" y="16639"/>
                    <a:pt x="138933" y="16829"/>
                  </a:cubicBezTo>
                  <a:cubicBezTo>
                    <a:pt x="138933" y="17019"/>
                    <a:pt x="139123" y="17146"/>
                    <a:pt x="139344" y="17146"/>
                  </a:cubicBezTo>
                  <a:cubicBezTo>
                    <a:pt x="139598" y="17146"/>
                    <a:pt x="139788" y="17019"/>
                    <a:pt x="139788" y="16829"/>
                  </a:cubicBezTo>
                  <a:cubicBezTo>
                    <a:pt x="139788" y="16639"/>
                    <a:pt x="139598" y="16513"/>
                    <a:pt x="139344" y="16513"/>
                  </a:cubicBezTo>
                  <a:close/>
                  <a:moveTo>
                    <a:pt x="141245" y="16513"/>
                  </a:moveTo>
                  <a:cubicBezTo>
                    <a:pt x="141023" y="16513"/>
                    <a:pt x="140833" y="16639"/>
                    <a:pt x="140833" y="16829"/>
                  </a:cubicBezTo>
                  <a:cubicBezTo>
                    <a:pt x="140833" y="17019"/>
                    <a:pt x="141023" y="17146"/>
                    <a:pt x="141245" y="17146"/>
                  </a:cubicBezTo>
                  <a:cubicBezTo>
                    <a:pt x="141498" y="17146"/>
                    <a:pt x="141688" y="17019"/>
                    <a:pt x="141688" y="16829"/>
                  </a:cubicBezTo>
                  <a:cubicBezTo>
                    <a:pt x="141656" y="16639"/>
                    <a:pt x="141466" y="16513"/>
                    <a:pt x="141245" y="16513"/>
                  </a:cubicBezTo>
                  <a:close/>
                  <a:moveTo>
                    <a:pt x="143161" y="16513"/>
                  </a:moveTo>
                  <a:cubicBezTo>
                    <a:pt x="143050" y="16513"/>
                    <a:pt x="142939" y="16544"/>
                    <a:pt x="142860" y="16608"/>
                  </a:cubicBezTo>
                  <a:cubicBezTo>
                    <a:pt x="142828" y="16639"/>
                    <a:pt x="142796" y="16671"/>
                    <a:pt x="142765" y="16703"/>
                  </a:cubicBezTo>
                  <a:cubicBezTo>
                    <a:pt x="142733" y="16734"/>
                    <a:pt x="142733" y="16798"/>
                    <a:pt x="142733" y="16829"/>
                  </a:cubicBezTo>
                  <a:cubicBezTo>
                    <a:pt x="142733" y="16924"/>
                    <a:pt x="142765" y="16988"/>
                    <a:pt x="142860" y="17051"/>
                  </a:cubicBezTo>
                  <a:cubicBezTo>
                    <a:pt x="142923" y="17114"/>
                    <a:pt x="143050" y="17146"/>
                    <a:pt x="143145" y="17146"/>
                  </a:cubicBezTo>
                  <a:cubicBezTo>
                    <a:pt x="143271" y="17146"/>
                    <a:pt x="143366" y="17114"/>
                    <a:pt x="143461" y="17051"/>
                  </a:cubicBezTo>
                  <a:cubicBezTo>
                    <a:pt x="143525" y="16988"/>
                    <a:pt x="143556" y="16924"/>
                    <a:pt x="143556" y="16829"/>
                  </a:cubicBezTo>
                  <a:cubicBezTo>
                    <a:pt x="143556" y="16734"/>
                    <a:pt x="143525" y="16671"/>
                    <a:pt x="143461" y="16608"/>
                  </a:cubicBezTo>
                  <a:cubicBezTo>
                    <a:pt x="143382" y="16544"/>
                    <a:pt x="143271" y="16513"/>
                    <a:pt x="143161" y="16513"/>
                  </a:cubicBezTo>
                  <a:close/>
                  <a:moveTo>
                    <a:pt x="19192" y="17653"/>
                  </a:moveTo>
                  <a:cubicBezTo>
                    <a:pt x="18970" y="17653"/>
                    <a:pt x="18780" y="17811"/>
                    <a:pt x="18780" y="18001"/>
                  </a:cubicBezTo>
                  <a:cubicBezTo>
                    <a:pt x="18780" y="18159"/>
                    <a:pt x="18970" y="18318"/>
                    <a:pt x="19192" y="18318"/>
                  </a:cubicBezTo>
                  <a:cubicBezTo>
                    <a:pt x="19445" y="18318"/>
                    <a:pt x="19604" y="18159"/>
                    <a:pt x="19604" y="18001"/>
                  </a:cubicBezTo>
                  <a:cubicBezTo>
                    <a:pt x="19604" y="17811"/>
                    <a:pt x="19445" y="17653"/>
                    <a:pt x="19192" y="17653"/>
                  </a:cubicBezTo>
                  <a:close/>
                  <a:moveTo>
                    <a:pt x="40220" y="17653"/>
                  </a:moveTo>
                  <a:cubicBezTo>
                    <a:pt x="39999" y="17653"/>
                    <a:pt x="39809" y="17811"/>
                    <a:pt x="39809" y="18001"/>
                  </a:cubicBezTo>
                  <a:cubicBezTo>
                    <a:pt x="39809" y="18159"/>
                    <a:pt x="39999" y="18318"/>
                    <a:pt x="40220" y="18318"/>
                  </a:cubicBezTo>
                  <a:cubicBezTo>
                    <a:pt x="40474" y="18318"/>
                    <a:pt x="40664" y="18159"/>
                    <a:pt x="40664" y="18001"/>
                  </a:cubicBezTo>
                  <a:cubicBezTo>
                    <a:pt x="40664" y="17811"/>
                    <a:pt x="40474" y="17653"/>
                    <a:pt x="40220" y="17653"/>
                  </a:cubicBezTo>
                  <a:close/>
                  <a:moveTo>
                    <a:pt x="61280" y="17653"/>
                  </a:moveTo>
                  <a:cubicBezTo>
                    <a:pt x="61027" y="17653"/>
                    <a:pt x="60837" y="17811"/>
                    <a:pt x="60837" y="18001"/>
                  </a:cubicBezTo>
                  <a:cubicBezTo>
                    <a:pt x="60837" y="18159"/>
                    <a:pt x="61027" y="18318"/>
                    <a:pt x="61280" y="18318"/>
                  </a:cubicBezTo>
                  <a:cubicBezTo>
                    <a:pt x="61502" y="18318"/>
                    <a:pt x="61692" y="18159"/>
                    <a:pt x="61692" y="18001"/>
                  </a:cubicBezTo>
                  <a:cubicBezTo>
                    <a:pt x="61692" y="17811"/>
                    <a:pt x="61502" y="17653"/>
                    <a:pt x="61280" y="17653"/>
                  </a:cubicBezTo>
                  <a:close/>
                  <a:moveTo>
                    <a:pt x="82308" y="17653"/>
                  </a:moveTo>
                  <a:cubicBezTo>
                    <a:pt x="82055" y="17653"/>
                    <a:pt x="81865" y="17811"/>
                    <a:pt x="81865" y="18001"/>
                  </a:cubicBezTo>
                  <a:cubicBezTo>
                    <a:pt x="81865" y="18159"/>
                    <a:pt x="82055" y="18318"/>
                    <a:pt x="82308" y="18318"/>
                  </a:cubicBezTo>
                  <a:cubicBezTo>
                    <a:pt x="82530" y="18318"/>
                    <a:pt x="82720" y="18159"/>
                    <a:pt x="82720" y="18001"/>
                  </a:cubicBezTo>
                  <a:cubicBezTo>
                    <a:pt x="82720" y="17811"/>
                    <a:pt x="82530" y="17653"/>
                    <a:pt x="82308" y="17653"/>
                  </a:cubicBezTo>
                  <a:close/>
                  <a:moveTo>
                    <a:pt x="103337" y="17653"/>
                  </a:moveTo>
                  <a:cubicBezTo>
                    <a:pt x="103083" y="17653"/>
                    <a:pt x="102925" y="17811"/>
                    <a:pt x="102925" y="18001"/>
                  </a:cubicBezTo>
                  <a:cubicBezTo>
                    <a:pt x="102925" y="18159"/>
                    <a:pt x="103083" y="18318"/>
                    <a:pt x="103337" y="18318"/>
                  </a:cubicBezTo>
                  <a:cubicBezTo>
                    <a:pt x="103558" y="18318"/>
                    <a:pt x="103748" y="18159"/>
                    <a:pt x="103748" y="18001"/>
                  </a:cubicBezTo>
                  <a:cubicBezTo>
                    <a:pt x="103748" y="17811"/>
                    <a:pt x="103558" y="17653"/>
                    <a:pt x="103337" y="17653"/>
                  </a:cubicBezTo>
                  <a:close/>
                  <a:moveTo>
                    <a:pt x="124365" y="17653"/>
                  </a:moveTo>
                  <a:cubicBezTo>
                    <a:pt x="124143" y="17653"/>
                    <a:pt x="123953" y="17811"/>
                    <a:pt x="123953" y="18001"/>
                  </a:cubicBezTo>
                  <a:cubicBezTo>
                    <a:pt x="123953" y="18159"/>
                    <a:pt x="124143" y="18318"/>
                    <a:pt x="124365" y="18318"/>
                  </a:cubicBezTo>
                  <a:cubicBezTo>
                    <a:pt x="124587" y="18318"/>
                    <a:pt x="124777" y="18159"/>
                    <a:pt x="124777" y="18001"/>
                  </a:cubicBezTo>
                  <a:cubicBezTo>
                    <a:pt x="124777" y="17811"/>
                    <a:pt x="124587" y="17653"/>
                    <a:pt x="124365" y="17653"/>
                  </a:cubicBezTo>
                  <a:close/>
                  <a:moveTo>
                    <a:pt x="103337" y="19141"/>
                  </a:moveTo>
                  <a:cubicBezTo>
                    <a:pt x="103083" y="19141"/>
                    <a:pt x="102925" y="19268"/>
                    <a:pt x="102925" y="19458"/>
                  </a:cubicBezTo>
                  <a:cubicBezTo>
                    <a:pt x="102925" y="19648"/>
                    <a:pt x="103083" y="19775"/>
                    <a:pt x="103337" y="19775"/>
                  </a:cubicBezTo>
                  <a:cubicBezTo>
                    <a:pt x="103558" y="19775"/>
                    <a:pt x="103748" y="19648"/>
                    <a:pt x="103748" y="19458"/>
                  </a:cubicBezTo>
                  <a:cubicBezTo>
                    <a:pt x="103748" y="19268"/>
                    <a:pt x="103558" y="19141"/>
                    <a:pt x="103337" y="19141"/>
                  </a:cubicBezTo>
                  <a:close/>
                  <a:moveTo>
                    <a:pt x="19192" y="19141"/>
                  </a:moveTo>
                  <a:cubicBezTo>
                    <a:pt x="18970" y="19141"/>
                    <a:pt x="18780" y="19268"/>
                    <a:pt x="18780" y="19458"/>
                  </a:cubicBezTo>
                  <a:cubicBezTo>
                    <a:pt x="18780" y="19648"/>
                    <a:pt x="18970" y="19806"/>
                    <a:pt x="19192" y="19806"/>
                  </a:cubicBezTo>
                  <a:cubicBezTo>
                    <a:pt x="19445" y="19806"/>
                    <a:pt x="19604" y="19648"/>
                    <a:pt x="19604" y="19458"/>
                  </a:cubicBezTo>
                  <a:cubicBezTo>
                    <a:pt x="19604" y="19268"/>
                    <a:pt x="19445" y="19141"/>
                    <a:pt x="19192" y="19141"/>
                  </a:cubicBezTo>
                  <a:close/>
                  <a:moveTo>
                    <a:pt x="40220" y="19141"/>
                  </a:moveTo>
                  <a:cubicBezTo>
                    <a:pt x="39999" y="19141"/>
                    <a:pt x="39809" y="19268"/>
                    <a:pt x="39809" y="19458"/>
                  </a:cubicBezTo>
                  <a:cubicBezTo>
                    <a:pt x="39809" y="19648"/>
                    <a:pt x="39999" y="19806"/>
                    <a:pt x="40220" y="19806"/>
                  </a:cubicBezTo>
                  <a:cubicBezTo>
                    <a:pt x="40474" y="19806"/>
                    <a:pt x="40664" y="19648"/>
                    <a:pt x="40664" y="19458"/>
                  </a:cubicBezTo>
                  <a:cubicBezTo>
                    <a:pt x="40664" y="19268"/>
                    <a:pt x="40474" y="19141"/>
                    <a:pt x="40220" y="19141"/>
                  </a:cubicBezTo>
                  <a:close/>
                  <a:moveTo>
                    <a:pt x="61280" y="19141"/>
                  </a:moveTo>
                  <a:cubicBezTo>
                    <a:pt x="61027" y="19141"/>
                    <a:pt x="60837" y="19268"/>
                    <a:pt x="60837" y="19458"/>
                  </a:cubicBezTo>
                  <a:cubicBezTo>
                    <a:pt x="60837" y="19648"/>
                    <a:pt x="61027" y="19806"/>
                    <a:pt x="61280" y="19806"/>
                  </a:cubicBezTo>
                  <a:cubicBezTo>
                    <a:pt x="61502" y="19806"/>
                    <a:pt x="61692" y="19648"/>
                    <a:pt x="61692" y="19458"/>
                  </a:cubicBezTo>
                  <a:cubicBezTo>
                    <a:pt x="61692" y="19268"/>
                    <a:pt x="61502" y="19141"/>
                    <a:pt x="61280" y="19141"/>
                  </a:cubicBezTo>
                  <a:close/>
                  <a:moveTo>
                    <a:pt x="82308" y="19141"/>
                  </a:moveTo>
                  <a:cubicBezTo>
                    <a:pt x="82055" y="19141"/>
                    <a:pt x="81865" y="19268"/>
                    <a:pt x="81865" y="19458"/>
                  </a:cubicBezTo>
                  <a:cubicBezTo>
                    <a:pt x="81865" y="19648"/>
                    <a:pt x="82055" y="19806"/>
                    <a:pt x="82308" y="19806"/>
                  </a:cubicBezTo>
                  <a:cubicBezTo>
                    <a:pt x="82530" y="19806"/>
                    <a:pt x="82720" y="19648"/>
                    <a:pt x="82720" y="19458"/>
                  </a:cubicBezTo>
                  <a:cubicBezTo>
                    <a:pt x="82720" y="19268"/>
                    <a:pt x="82530" y="19141"/>
                    <a:pt x="82308" y="19141"/>
                  </a:cubicBezTo>
                  <a:close/>
                  <a:moveTo>
                    <a:pt x="124365" y="19141"/>
                  </a:moveTo>
                  <a:cubicBezTo>
                    <a:pt x="124143" y="19141"/>
                    <a:pt x="123953" y="19268"/>
                    <a:pt x="123953" y="19458"/>
                  </a:cubicBezTo>
                  <a:cubicBezTo>
                    <a:pt x="123953" y="19648"/>
                    <a:pt x="124143" y="19806"/>
                    <a:pt x="124365" y="19806"/>
                  </a:cubicBezTo>
                  <a:cubicBezTo>
                    <a:pt x="124587" y="19806"/>
                    <a:pt x="124777" y="19648"/>
                    <a:pt x="124777" y="19458"/>
                  </a:cubicBezTo>
                  <a:cubicBezTo>
                    <a:pt x="124777" y="19268"/>
                    <a:pt x="124587" y="19141"/>
                    <a:pt x="124365" y="19141"/>
                  </a:cubicBezTo>
                  <a:close/>
                  <a:moveTo>
                    <a:pt x="19192" y="20598"/>
                  </a:moveTo>
                  <a:cubicBezTo>
                    <a:pt x="18970" y="20598"/>
                    <a:pt x="18780" y="20756"/>
                    <a:pt x="18780" y="20915"/>
                  </a:cubicBezTo>
                  <a:cubicBezTo>
                    <a:pt x="18780" y="21105"/>
                    <a:pt x="18970" y="21263"/>
                    <a:pt x="19192" y="21263"/>
                  </a:cubicBezTo>
                  <a:cubicBezTo>
                    <a:pt x="19445" y="21263"/>
                    <a:pt x="19604" y="21105"/>
                    <a:pt x="19604" y="20915"/>
                  </a:cubicBezTo>
                  <a:cubicBezTo>
                    <a:pt x="19604" y="20756"/>
                    <a:pt x="19445" y="20598"/>
                    <a:pt x="19192" y="20598"/>
                  </a:cubicBezTo>
                  <a:close/>
                  <a:moveTo>
                    <a:pt x="40220" y="20598"/>
                  </a:moveTo>
                  <a:cubicBezTo>
                    <a:pt x="39999" y="20598"/>
                    <a:pt x="39809" y="20756"/>
                    <a:pt x="39809" y="20915"/>
                  </a:cubicBezTo>
                  <a:cubicBezTo>
                    <a:pt x="39809" y="21105"/>
                    <a:pt x="39999" y="21263"/>
                    <a:pt x="40220" y="21263"/>
                  </a:cubicBezTo>
                  <a:cubicBezTo>
                    <a:pt x="40474" y="21263"/>
                    <a:pt x="40664" y="21105"/>
                    <a:pt x="40664" y="20915"/>
                  </a:cubicBezTo>
                  <a:cubicBezTo>
                    <a:pt x="40664" y="20756"/>
                    <a:pt x="40474" y="20598"/>
                    <a:pt x="40220" y="20598"/>
                  </a:cubicBezTo>
                  <a:close/>
                  <a:moveTo>
                    <a:pt x="61280" y="20598"/>
                  </a:moveTo>
                  <a:cubicBezTo>
                    <a:pt x="61027" y="20598"/>
                    <a:pt x="60837" y="20756"/>
                    <a:pt x="60837" y="20915"/>
                  </a:cubicBezTo>
                  <a:cubicBezTo>
                    <a:pt x="60837" y="21105"/>
                    <a:pt x="61027" y="21263"/>
                    <a:pt x="61280" y="21263"/>
                  </a:cubicBezTo>
                  <a:cubicBezTo>
                    <a:pt x="61502" y="21263"/>
                    <a:pt x="61692" y="21105"/>
                    <a:pt x="61692" y="20915"/>
                  </a:cubicBezTo>
                  <a:cubicBezTo>
                    <a:pt x="61692" y="20756"/>
                    <a:pt x="61502" y="20598"/>
                    <a:pt x="61280" y="20598"/>
                  </a:cubicBezTo>
                  <a:close/>
                  <a:moveTo>
                    <a:pt x="82308" y="20598"/>
                  </a:moveTo>
                  <a:cubicBezTo>
                    <a:pt x="82055" y="20598"/>
                    <a:pt x="81865" y="20756"/>
                    <a:pt x="81865" y="20915"/>
                  </a:cubicBezTo>
                  <a:cubicBezTo>
                    <a:pt x="81865" y="21105"/>
                    <a:pt x="82055" y="21263"/>
                    <a:pt x="82308" y="21263"/>
                  </a:cubicBezTo>
                  <a:cubicBezTo>
                    <a:pt x="82530" y="21263"/>
                    <a:pt x="82720" y="21105"/>
                    <a:pt x="82720" y="20915"/>
                  </a:cubicBezTo>
                  <a:cubicBezTo>
                    <a:pt x="82720" y="20756"/>
                    <a:pt x="82530" y="20598"/>
                    <a:pt x="82308" y="20598"/>
                  </a:cubicBezTo>
                  <a:close/>
                  <a:moveTo>
                    <a:pt x="103337" y="20598"/>
                  </a:moveTo>
                  <a:cubicBezTo>
                    <a:pt x="103083" y="20598"/>
                    <a:pt x="102925" y="20756"/>
                    <a:pt x="102925" y="20915"/>
                  </a:cubicBezTo>
                  <a:cubicBezTo>
                    <a:pt x="102925" y="21105"/>
                    <a:pt x="103083" y="21263"/>
                    <a:pt x="103337" y="21263"/>
                  </a:cubicBezTo>
                  <a:cubicBezTo>
                    <a:pt x="103558" y="21263"/>
                    <a:pt x="103748" y="21105"/>
                    <a:pt x="103748" y="20915"/>
                  </a:cubicBezTo>
                  <a:cubicBezTo>
                    <a:pt x="103748" y="20756"/>
                    <a:pt x="103558" y="20598"/>
                    <a:pt x="103337" y="20598"/>
                  </a:cubicBezTo>
                  <a:close/>
                  <a:moveTo>
                    <a:pt x="124365" y="20598"/>
                  </a:moveTo>
                  <a:cubicBezTo>
                    <a:pt x="124143" y="20598"/>
                    <a:pt x="123953" y="20756"/>
                    <a:pt x="123953" y="20915"/>
                  </a:cubicBezTo>
                  <a:cubicBezTo>
                    <a:pt x="123953" y="21105"/>
                    <a:pt x="124143" y="21263"/>
                    <a:pt x="124365" y="21263"/>
                  </a:cubicBezTo>
                  <a:cubicBezTo>
                    <a:pt x="124587" y="21263"/>
                    <a:pt x="124777" y="21105"/>
                    <a:pt x="124777" y="20915"/>
                  </a:cubicBezTo>
                  <a:cubicBezTo>
                    <a:pt x="124777" y="20756"/>
                    <a:pt x="124587" y="20598"/>
                    <a:pt x="124365" y="20598"/>
                  </a:cubicBezTo>
                  <a:close/>
                  <a:moveTo>
                    <a:pt x="19192" y="22086"/>
                  </a:moveTo>
                  <a:cubicBezTo>
                    <a:pt x="18970" y="22086"/>
                    <a:pt x="18780" y="22213"/>
                    <a:pt x="18780" y="22403"/>
                  </a:cubicBezTo>
                  <a:cubicBezTo>
                    <a:pt x="18780" y="22593"/>
                    <a:pt x="18970" y="22720"/>
                    <a:pt x="19192" y="22720"/>
                  </a:cubicBezTo>
                  <a:cubicBezTo>
                    <a:pt x="19445" y="22720"/>
                    <a:pt x="19604" y="22593"/>
                    <a:pt x="19604" y="22403"/>
                  </a:cubicBezTo>
                  <a:cubicBezTo>
                    <a:pt x="19604" y="22213"/>
                    <a:pt x="19445" y="22086"/>
                    <a:pt x="19192" y="22086"/>
                  </a:cubicBezTo>
                  <a:close/>
                  <a:moveTo>
                    <a:pt x="40220" y="22086"/>
                  </a:moveTo>
                  <a:cubicBezTo>
                    <a:pt x="39999" y="22086"/>
                    <a:pt x="39809" y="22213"/>
                    <a:pt x="39809" y="22403"/>
                  </a:cubicBezTo>
                  <a:cubicBezTo>
                    <a:pt x="39809" y="22593"/>
                    <a:pt x="39999" y="22720"/>
                    <a:pt x="40220" y="22720"/>
                  </a:cubicBezTo>
                  <a:cubicBezTo>
                    <a:pt x="40474" y="22720"/>
                    <a:pt x="40664" y="22593"/>
                    <a:pt x="40664" y="22403"/>
                  </a:cubicBezTo>
                  <a:cubicBezTo>
                    <a:pt x="40664" y="22213"/>
                    <a:pt x="40474" y="22086"/>
                    <a:pt x="40220" y="22086"/>
                  </a:cubicBezTo>
                  <a:close/>
                  <a:moveTo>
                    <a:pt x="61280" y="22086"/>
                  </a:moveTo>
                  <a:cubicBezTo>
                    <a:pt x="61027" y="22086"/>
                    <a:pt x="60837" y="22213"/>
                    <a:pt x="60837" y="22403"/>
                  </a:cubicBezTo>
                  <a:cubicBezTo>
                    <a:pt x="60837" y="22593"/>
                    <a:pt x="61027" y="22720"/>
                    <a:pt x="61280" y="22720"/>
                  </a:cubicBezTo>
                  <a:cubicBezTo>
                    <a:pt x="61502" y="22720"/>
                    <a:pt x="61692" y="22593"/>
                    <a:pt x="61692" y="22403"/>
                  </a:cubicBezTo>
                  <a:cubicBezTo>
                    <a:pt x="61692" y="22213"/>
                    <a:pt x="61502" y="22086"/>
                    <a:pt x="61280" y="22086"/>
                  </a:cubicBezTo>
                  <a:close/>
                  <a:moveTo>
                    <a:pt x="82308" y="22086"/>
                  </a:moveTo>
                  <a:cubicBezTo>
                    <a:pt x="82055" y="22086"/>
                    <a:pt x="81865" y="22213"/>
                    <a:pt x="81865" y="22403"/>
                  </a:cubicBezTo>
                  <a:cubicBezTo>
                    <a:pt x="81865" y="22593"/>
                    <a:pt x="82055" y="22720"/>
                    <a:pt x="82308" y="22720"/>
                  </a:cubicBezTo>
                  <a:cubicBezTo>
                    <a:pt x="82530" y="22720"/>
                    <a:pt x="82720" y="22593"/>
                    <a:pt x="82720" y="22403"/>
                  </a:cubicBezTo>
                  <a:cubicBezTo>
                    <a:pt x="82720" y="22213"/>
                    <a:pt x="82530" y="22086"/>
                    <a:pt x="82308" y="22086"/>
                  </a:cubicBezTo>
                  <a:close/>
                  <a:moveTo>
                    <a:pt x="103337" y="22086"/>
                  </a:moveTo>
                  <a:cubicBezTo>
                    <a:pt x="103083" y="22086"/>
                    <a:pt x="102925" y="22213"/>
                    <a:pt x="102925" y="22403"/>
                  </a:cubicBezTo>
                  <a:cubicBezTo>
                    <a:pt x="102925" y="22593"/>
                    <a:pt x="103083" y="22720"/>
                    <a:pt x="103337" y="22720"/>
                  </a:cubicBezTo>
                  <a:cubicBezTo>
                    <a:pt x="103558" y="22720"/>
                    <a:pt x="103748" y="22593"/>
                    <a:pt x="103748" y="22403"/>
                  </a:cubicBezTo>
                  <a:cubicBezTo>
                    <a:pt x="103748" y="22213"/>
                    <a:pt x="103558" y="22086"/>
                    <a:pt x="103337" y="22086"/>
                  </a:cubicBezTo>
                  <a:close/>
                  <a:moveTo>
                    <a:pt x="124365" y="22086"/>
                  </a:moveTo>
                  <a:cubicBezTo>
                    <a:pt x="124143" y="22086"/>
                    <a:pt x="123953" y="22213"/>
                    <a:pt x="123953" y="22403"/>
                  </a:cubicBezTo>
                  <a:cubicBezTo>
                    <a:pt x="123953" y="22593"/>
                    <a:pt x="124143" y="22720"/>
                    <a:pt x="124365" y="22720"/>
                  </a:cubicBezTo>
                  <a:cubicBezTo>
                    <a:pt x="124587" y="22720"/>
                    <a:pt x="124777" y="22593"/>
                    <a:pt x="124777" y="22403"/>
                  </a:cubicBezTo>
                  <a:cubicBezTo>
                    <a:pt x="124777" y="22213"/>
                    <a:pt x="124587" y="22086"/>
                    <a:pt x="124365" y="22086"/>
                  </a:cubicBezTo>
                  <a:close/>
                  <a:moveTo>
                    <a:pt x="19192" y="23543"/>
                  </a:moveTo>
                  <a:cubicBezTo>
                    <a:pt x="18970" y="23543"/>
                    <a:pt x="18780" y="23701"/>
                    <a:pt x="18780" y="23892"/>
                  </a:cubicBezTo>
                  <a:cubicBezTo>
                    <a:pt x="18780" y="24050"/>
                    <a:pt x="18970" y="24208"/>
                    <a:pt x="19192" y="24208"/>
                  </a:cubicBezTo>
                  <a:cubicBezTo>
                    <a:pt x="19445" y="24208"/>
                    <a:pt x="19604" y="24050"/>
                    <a:pt x="19604" y="23892"/>
                  </a:cubicBezTo>
                  <a:cubicBezTo>
                    <a:pt x="19604" y="23701"/>
                    <a:pt x="19445" y="23543"/>
                    <a:pt x="19192" y="23543"/>
                  </a:cubicBezTo>
                  <a:close/>
                  <a:moveTo>
                    <a:pt x="40220" y="23543"/>
                  </a:moveTo>
                  <a:cubicBezTo>
                    <a:pt x="39999" y="23543"/>
                    <a:pt x="39809" y="23701"/>
                    <a:pt x="39809" y="23892"/>
                  </a:cubicBezTo>
                  <a:cubicBezTo>
                    <a:pt x="39809" y="24050"/>
                    <a:pt x="39999" y="24208"/>
                    <a:pt x="40220" y="24208"/>
                  </a:cubicBezTo>
                  <a:cubicBezTo>
                    <a:pt x="40474" y="24208"/>
                    <a:pt x="40664" y="24050"/>
                    <a:pt x="40664" y="23892"/>
                  </a:cubicBezTo>
                  <a:cubicBezTo>
                    <a:pt x="40664" y="23701"/>
                    <a:pt x="40474" y="23543"/>
                    <a:pt x="40220" y="23543"/>
                  </a:cubicBezTo>
                  <a:close/>
                  <a:moveTo>
                    <a:pt x="61280" y="23543"/>
                  </a:moveTo>
                  <a:cubicBezTo>
                    <a:pt x="61027" y="23543"/>
                    <a:pt x="60837" y="23701"/>
                    <a:pt x="60837" y="23892"/>
                  </a:cubicBezTo>
                  <a:cubicBezTo>
                    <a:pt x="60837" y="24050"/>
                    <a:pt x="61027" y="24208"/>
                    <a:pt x="61280" y="24208"/>
                  </a:cubicBezTo>
                  <a:cubicBezTo>
                    <a:pt x="61502" y="24208"/>
                    <a:pt x="61692" y="24050"/>
                    <a:pt x="61692" y="23892"/>
                  </a:cubicBezTo>
                  <a:cubicBezTo>
                    <a:pt x="61692" y="23701"/>
                    <a:pt x="61502" y="23543"/>
                    <a:pt x="61280" y="23543"/>
                  </a:cubicBezTo>
                  <a:close/>
                  <a:moveTo>
                    <a:pt x="82308" y="23543"/>
                  </a:moveTo>
                  <a:cubicBezTo>
                    <a:pt x="82055" y="23543"/>
                    <a:pt x="81865" y="23701"/>
                    <a:pt x="81865" y="23892"/>
                  </a:cubicBezTo>
                  <a:cubicBezTo>
                    <a:pt x="81865" y="24050"/>
                    <a:pt x="82055" y="24208"/>
                    <a:pt x="82308" y="24208"/>
                  </a:cubicBezTo>
                  <a:cubicBezTo>
                    <a:pt x="82530" y="24208"/>
                    <a:pt x="82720" y="24050"/>
                    <a:pt x="82720" y="23892"/>
                  </a:cubicBezTo>
                  <a:cubicBezTo>
                    <a:pt x="82720" y="23701"/>
                    <a:pt x="82530" y="23543"/>
                    <a:pt x="82308" y="23543"/>
                  </a:cubicBezTo>
                  <a:close/>
                  <a:moveTo>
                    <a:pt x="103337" y="23543"/>
                  </a:moveTo>
                  <a:cubicBezTo>
                    <a:pt x="103083" y="23543"/>
                    <a:pt x="102925" y="23701"/>
                    <a:pt x="102925" y="23892"/>
                  </a:cubicBezTo>
                  <a:cubicBezTo>
                    <a:pt x="102925" y="24050"/>
                    <a:pt x="103083" y="24208"/>
                    <a:pt x="103337" y="24208"/>
                  </a:cubicBezTo>
                  <a:cubicBezTo>
                    <a:pt x="103558" y="24208"/>
                    <a:pt x="103748" y="24050"/>
                    <a:pt x="103748" y="23892"/>
                  </a:cubicBezTo>
                  <a:cubicBezTo>
                    <a:pt x="103748" y="23701"/>
                    <a:pt x="103558" y="23543"/>
                    <a:pt x="103337" y="23543"/>
                  </a:cubicBezTo>
                  <a:close/>
                  <a:moveTo>
                    <a:pt x="124365" y="23543"/>
                  </a:moveTo>
                  <a:cubicBezTo>
                    <a:pt x="124143" y="23543"/>
                    <a:pt x="123953" y="23701"/>
                    <a:pt x="123953" y="23892"/>
                  </a:cubicBezTo>
                  <a:cubicBezTo>
                    <a:pt x="123953" y="24050"/>
                    <a:pt x="124143" y="24208"/>
                    <a:pt x="124365" y="24208"/>
                  </a:cubicBezTo>
                  <a:cubicBezTo>
                    <a:pt x="124587" y="24208"/>
                    <a:pt x="124777" y="24050"/>
                    <a:pt x="124777" y="23892"/>
                  </a:cubicBezTo>
                  <a:cubicBezTo>
                    <a:pt x="124777" y="23701"/>
                    <a:pt x="124587" y="23543"/>
                    <a:pt x="124365" y="23543"/>
                  </a:cubicBezTo>
                  <a:close/>
                  <a:moveTo>
                    <a:pt x="19192" y="25032"/>
                  </a:moveTo>
                  <a:cubicBezTo>
                    <a:pt x="18970" y="25032"/>
                    <a:pt x="18780" y="25158"/>
                    <a:pt x="18780" y="25348"/>
                  </a:cubicBezTo>
                  <a:cubicBezTo>
                    <a:pt x="18780" y="25538"/>
                    <a:pt x="18970" y="25665"/>
                    <a:pt x="19192" y="25665"/>
                  </a:cubicBezTo>
                  <a:cubicBezTo>
                    <a:pt x="19445" y="25665"/>
                    <a:pt x="19604" y="25538"/>
                    <a:pt x="19604" y="25348"/>
                  </a:cubicBezTo>
                  <a:cubicBezTo>
                    <a:pt x="19604" y="25158"/>
                    <a:pt x="19445" y="25032"/>
                    <a:pt x="19192" y="25032"/>
                  </a:cubicBezTo>
                  <a:close/>
                  <a:moveTo>
                    <a:pt x="40220" y="25032"/>
                  </a:moveTo>
                  <a:cubicBezTo>
                    <a:pt x="39999" y="25032"/>
                    <a:pt x="39809" y="25158"/>
                    <a:pt x="39809" y="25348"/>
                  </a:cubicBezTo>
                  <a:cubicBezTo>
                    <a:pt x="39809" y="25538"/>
                    <a:pt x="39999" y="25665"/>
                    <a:pt x="40220" y="25665"/>
                  </a:cubicBezTo>
                  <a:cubicBezTo>
                    <a:pt x="40474" y="25665"/>
                    <a:pt x="40664" y="25538"/>
                    <a:pt x="40664" y="25348"/>
                  </a:cubicBezTo>
                  <a:cubicBezTo>
                    <a:pt x="40664" y="25158"/>
                    <a:pt x="40474" y="25032"/>
                    <a:pt x="40220" y="25032"/>
                  </a:cubicBezTo>
                  <a:close/>
                  <a:moveTo>
                    <a:pt x="61280" y="25032"/>
                  </a:moveTo>
                  <a:cubicBezTo>
                    <a:pt x="61027" y="25032"/>
                    <a:pt x="60837" y="25158"/>
                    <a:pt x="60837" y="25348"/>
                  </a:cubicBezTo>
                  <a:cubicBezTo>
                    <a:pt x="60837" y="25538"/>
                    <a:pt x="61027" y="25665"/>
                    <a:pt x="61280" y="25665"/>
                  </a:cubicBezTo>
                  <a:cubicBezTo>
                    <a:pt x="61502" y="25665"/>
                    <a:pt x="61692" y="25538"/>
                    <a:pt x="61692" y="25348"/>
                  </a:cubicBezTo>
                  <a:cubicBezTo>
                    <a:pt x="61692" y="25158"/>
                    <a:pt x="61502" y="25032"/>
                    <a:pt x="61280" y="25032"/>
                  </a:cubicBezTo>
                  <a:close/>
                  <a:moveTo>
                    <a:pt x="82308" y="25032"/>
                  </a:moveTo>
                  <a:cubicBezTo>
                    <a:pt x="82055" y="25032"/>
                    <a:pt x="81865" y="25158"/>
                    <a:pt x="81865" y="25348"/>
                  </a:cubicBezTo>
                  <a:cubicBezTo>
                    <a:pt x="81865" y="25538"/>
                    <a:pt x="82055" y="25665"/>
                    <a:pt x="82308" y="25665"/>
                  </a:cubicBezTo>
                  <a:cubicBezTo>
                    <a:pt x="82530" y="25665"/>
                    <a:pt x="82720" y="25538"/>
                    <a:pt x="82720" y="25348"/>
                  </a:cubicBezTo>
                  <a:cubicBezTo>
                    <a:pt x="82720" y="25158"/>
                    <a:pt x="82530" y="25032"/>
                    <a:pt x="82308" y="25032"/>
                  </a:cubicBezTo>
                  <a:close/>
                  <a:moveTo>
                    <a:pt x="103337" y="25032"/>
                  </a:moveTo>
                  <a:cubicBezTo>
                    <a:pt x="103083" y="25032"/>
                    <a:pt x="102925" y="25158"/>
                    <a:pt x="102925" y="25348"/>
                  </a:cubicBezTo>
                  <a:cubicBezTo>
                    <a:pt x="102925" y="25538"/>
                    <a:pt x="103083" y="25665"/>
                    <a:pt x="103337" y="25665"/>
                  </a:cubicBezTo>
                  <a:cubicBezTo>
                    <a:pt x="103558" y="25665"/>
                    <a:pt x="103748" y="25538"/>
                    <a:pt x="103748" y="25348"/>
                  </a:cubicBezTo>
                  <a:cubicBezTo>
                    <a:pt x="103748" y="25158"/>
                    <a:pt x="103558" y="25032"/>
                    <a:pt x="103337" y="25032"/>
                  </a:cubicBezTo>
                  <a:close/>
                  <a:moveTo>
                    <a:pt x="124365" y="25032"/>
                  </a:moveTo>
                  <a:cubicBezTo>
                    <a:pt x="124143" y="25032"/>
                    <a:pt x="123953" y="25158"/>
                    <a:pt x="123953" y="25348"/>
                  </a:cubicBezTo>
                  <a:cubicBezTo>
                    <a:pt x="123953" y="25538"/>
                    <a:pt x="124143" y="25665"/>
                    <a:pt x="124365" y="25665"/>
                  </a:cubicBezTo>
                  <a:cubicBezTo>
                    <a:pt x="124587" y="25665"/>
                    <a:pt x="124777" y="25538"/>
                    <a:pt x="124777" y="25348"/>
                  </a:cubicBezTo>
                  <a:cubicBezTo>
                    <a:pt x="124777" y="25158"/>
                    <a:pt x="124587" y="25032"/>
                    <a:pt x="124365" y="25032"/>
                  </a:cubicBezTo>
                  <a:close/>
                  <a:moveTo>
                    <a:pt x="19192" y="26488"/>
                  </a:moveTo>
                  <a:cubicBezTo>
                    <a:pt x="18970" y="26488"/>
                    <a:pt x="18780" y="26647"/>
                    <a:pt x="18780" y="26837"/>
                  </a:cubicBezTo>
                  <a:cubicBezTo>
                    <a:pt x="18780" y="26995"/>
                    <a:pt x="18970" y="27153"/>
                    <a:pt x="19192" y="27153"/>
                  </a:cubicBezTo>
                  <a:cubicBezTo>
                    <a:pt x="19445" y="27153"/>
                    <a:pt x="19604" y="26995"/>
                    <a:pt x="19604" y="26837"/>
                  </a:cubicBezTo>
                  <a:cubicBezTo>
                    <a:pt x="19604" y="26647"/>
                    <a:pt x="19445" y="26488"/>
                    <a:pt x="19192" y="26488"/>
                  </a:cubicBezTo>
                  <a:close/>
                  <a:moveTo>
                    <a:pt x="40220" y="26488"/>
                  </a:moveTo>
                  <a:cubicBezTo>
                    <a:pt x="39999" y="26488"/>
                    <a:pt x="39809" y="26647"/>
                    <a:pt x="39809" y="26837"/>
                  </a:cubicBezTo>
                  <a:cubicBezTo>
                    <a:pt x="39809" y="26995"/>
                    <a:pt x="39999" y="27153"/>
                    <a:pt x="40220" y="27153"/>
                  </a:cubicBezTo>
                  <a:cubicBezTo>
                    <a:pt x="40474" y="27153"/>
                    <a:pt x="40664" y="26995"/>
                    <a:pt x="40664" y="26837"/>
                  </a:cubicBezTo>
                  <a:cubicBezTo>
                    <a:pt x="40664" y="26647"/>
                    <a:pt x="40474" y="26488"/>
                    <a:pt x="40220" y="26488"/>
                  </a:cubicBezTo>
                  <a:close/>
                  <a:moveTo>
                    <a:pt x="61280" y="26488"/>
                  </a:moveTo>
                  <a:cubicBezTo>
                    <a:pt x="61027" y="26488"/>
                    <a:pt x="60837" y="26647"/>
                    <a:pt x="60837" y="26837"/>
                  </a:cubicBezTo>
                  <a:cubicBezTo>
                    <a:pt x="60837" y="26995"/>
                    <a:pt x="61027" y="27153"/>
                    <a:pt x="61280" y="27153"/>
                  </a:cubicBezTo>
                  <a:cubicBezTo>
                    <a:pt x="61502" y="27153"/>
                    <a:pt x="61692" y="26995"/>
                    <a:pt x="61692" y="26837"/>
                  </a:cubicBezTo>
                  <a:cubicBezTo>
                    <a:pt x="61692" y="26647"/>
                    <a:pt x="61502" y="26488"/>
                    <a:pt x="61280" y="26488"/>
                  </a:cubicBezTo>
                  <a:close/>
                  <a:moveTo>
                    <a:pt x="82308" y="26488"/>
                  </a:moveTo>
                  <a:cubicBezTo>
                    <a:pt x="82055" y="26488"/>
                    <a:pt x="81865" y="26647"/>
                    <a:pt x="81865" y="26837"/>
                  </a:cubicBezTo>
                  <a:cubicBezTo>
                    <a:pt x="81865" y="26995"/>
                    <a:pt x="82055" y="27153"/>
                    <a:pt x="82308" y="27153"/>
                  </a:cubicBezTo>
                  <a:cubicBezTo>
                    <a:pt x="82530" y="27153"/>
                    <a:pt x="82720" y="26995"/>
                    <a:pt x="82720" y="26837"/>
                  </a:cubicBezTo>
                  <a:cubicBezTo>
                    <a:pt x="82720" y="26647"/>
                    <a:pt x="82530" y="26488"/>
                    <a:pt x="82308" y="26488"/>
                  </a:cubicBezTo>
                  <a:close/>
                  <a:moveTo>
                    <a:pt x="103337" y="26488"/>
                  </a:moveTo>
                  <a:cubicBezTo>
                    <a:pt x="103083" y="26488"/>
                    <a:pt x="102925" y="26647"/>
                    <a:pt x="102925" y="26837"/>
                  </a:cubicBezTo>
                  <a:cubicBezTo>
                    <a:pt x="102925" y="26995"/>
                    <a:pt x="103083" y="27153"/>
                    <a:pt x="103337" y="27153"/>
                  </a:cubicBezTo>
                  <a:cubicBezTo>
                    <a:pt x="103558" y="27153"/>
                    <a:pt x="103748" y="26995"/>
                    <a:pt x="103748" y="26837"/>
                  </a:cubicBezTo>
                  <a:cubicBezTo>
                    <a:pt x="103748" y="26647"/>
                    <a:pt x="103558" y="26488"/>
                    <a:pt x="103337" y="26488"/>
                  </a:cubicBezTo>
                  <a:close/>
                  <a:moveTo>
                    <a:pt x="124365" y="26488"/>
                  </a:moveTo>
                  <a:cubicBezTo>
                    <a:pt x="124143" y="26488"/>
                    <a:pt x="123953" y="26647"/>
                    <a:pt x="123953" y="26837"/>
                  </a:cubicBezTo>
                  <a:cubicBezTo>
                    <a:pt x="123953" y="26995"/>
                    <a:pt x="124143" y="27153"/>
                    <a:pt x="124365" y="27153"/>
                  </a:cubicBezTo>
                  <a:cubicBezTo>
                    <a:pt x="124587" y="27153"/>
                    <a:pt x="124777" y="26995"/>
                    <a:pt x="124777" y="26837"/>
                  </a:cubicBezTo>
                  <a:cubicBezTo>
                    <a:pt x="124777" y="26647"/>
                    <a:pt x="124587" y="26488"/>
                    <a:pt x="124365" y="26488"/>
                  </a:cubicBezTo>
                  <a:close/>
                  <a:moveTo>
                    <a:pt x="19192" y="27977"/>
                  </a:moveTo>
                  <a:cubicBezTo>
                    <a:pt x="18970" y="27977"/>
                    <a:pt x="18780" y="28103"/>
                    <a:pt x="18780" y="28293"/>
                  </a:cubicBezTo>
                  <a:cubicBezTo>
                    <a:pt x="18780" y="28483"/>
                    <a:pt x="18970" y="28610"/>
                    <a:pt x="19192" y="28610"/>
                  </a:cubicBezTo>
                  <a:cubicBezTo>
                    <a:pt x="19445" y="28610"/>
                    <a:pt x="19604" y="28483"/>
                    <a:pt x="19604" y="28293"/>
                  </a:cubicBezTo>
                  <a:cubicBezTo>
                    <a:pt x="19604" y="28103"/>
                    <a:pt x="19445" y="27977"/>
                    <a:pt x="19192" y="27977"/>
                  </a:cubicBezTo>
                  <a:close/>
                  <a:moveTo>
                    <a:pt x="40220" y="27977"/>
                  </a:moveTo>
                  <a:cubicBezTo>
                    <a:pt x="39999" y="27977"/>
                    <a:pt x="39809" y="28103"/>
                    <a:pt x="39809" y="28293"/>
                  </a:cubicBezTo>
                  <a:cubicBezTo>
                    <a:pt x="39809" y="28483"/>
                    <a:pt x="39999" y="28610"/>
                    <a:pt x="40220" y="28610"/>
                  </a:cubicBezTo>
                  <a:cubicBezTo>
                    <a:pt x="40474" y="28610"/>
                    <a:pt x="40664" y="28483"/>
                    <a:pt x="40664" y="28293"/>
                  </a:cubicBezTo>
                  <a:cubicBezTo>
                    <a:pt x="40664" y="28103"/>
                    <a:pt x="40474" y="27977"/>
                    <a:pt x="40220" y="27977"/>
                  </a:cubicBezTo>
                  <a:close/>
                  <a:moveTo>
                    <a:pt x="61280" y="27977"/>
                  </a:moveTo>
                  <a:cubicBezTo>
                    <a:pt x="61027" y="27977"/>
                    <a:pt x="60837" y="28103"/>
                    <a:pt x="60837" y="28293"/>
                  </a:cubicBezTo>
                  <a:cubicBezTo>
                    <a:pt x="60837" y="28483"/>
                    <a:pt x="61027" y="28610"/>
                    <a:pt x="61280" y="28610"/>
                  </a:cubicBezTo>
                  <a:cubicBezTo>
                    <a:pt x="61502" y="28610"/>
                    <a:pt x="61692" y="28483"/>
                    <a:pt x="61692" y="28293"/>
                  </a:cubicBezTo>
                  <a:cubicBezTo>
                    <a:pt x="61692" y="28103"/>
                    <a:pt x="61502" y="27977"/>
                    <a:pt x="61280" y="27977"/>
                  </a:cubicBezTo>
                  <a:close/>
                  <a:moveTo>
                    <a:pt x="82308" y="27977"/>
                  </a:moveTo>
                  <a:cubicBezTo>
                    <a:pt x="82055" y="27977"/>
                    <a:pt x="81865" y="28103"/>
                    <a:pt x="81865" y="28293"/>
                  </a:cubicBezTo>
                  <a:cubicBezTo>
                    <a:pt x="81865" y="28483"/>
                    <a:pt x="82055" y="28610"/>
                    <a:pt x="82308" y="28610"/>
                  </a:cubicBezTo>
                  <a:cubicBezTo>
                    <a:pt x="82530" y="28610"/>
                    <a:pt x="82720" y="28483"/>
                    <a:pt x="82720" y="28293"/>
                  </a:cubicBezTo>
                  <a:cubicBezTo>
                    <a:pt x="82720" y="28103"/>
                    <a:pt x="82530" y="27977"/>
                    <a:pt x="82308" y="27977"/>
                  </a:cubicBezTo>
                  <a:close/>
                  <a:moveTo>
                    <a:pt x="103337" y="27977"/>
                  </a:moveTo>
                  <a:cubicBezTo>
                    <a:pt x="103083" y="27977"/>
                    <a:pt x="102925" y="28103"/>
                    <a:pt x="102925" y="28293"/>
                  </a:cubicBezTo>
                  <a:cubicBezTo>
                    <a:pt x="102925" y="28483"/>
                    <a:pt x="103083" y="28610"/>
                    <a:pt x="103337" y="28610"/>
                  </a:cubicBezTo>
                  <a:cubicBezTo>
                    <a:pt x="103558" y="28610"/>
                    <a:pt x="103748" y="28483"/>
                    <a:pt x="103748" y="28293"/>
                  </a:cubicBezTo>
                  <a:cubicBezTo>
                    <a:pt x="103748" y="28103"/>
                    <a:pt x="103558" y="27977"/>
                    <a:pt x="103337" y="27977"/>
                  </a:cubicBezTo>
                  <a:close/>
                  <a:moveTo>
                    <a:pt x="124365" y="27977"/>
                  </a:moveTo>
                  <a:cubicBezTo>
                    <a:pt x="124143" y="27977"/>
                    <a:pt x="123953" y="28103"/>
                    <a:pt x="123953" y="28293"/>
                  </a:cubicBezTo>
                  <a:cubicBezTo>
                    <a:pt x="123953" y="28483"/>
                    <a:pt x="124143" y="28610"/>
                    <a:pt x="124365" y="28610"/>
                  </a:cubicBezTo>
                  <a:cubicBezTo>
                    <a:pt x="124587" y="28610"/>
                    <a:pt x="124777" y="28483"/>
                    <a:pt x="124777" y="28293"/>
                  </a:cubicBezTo>
                  <a:cubicBezTo>
                    <a:pt x="124777" y="28103"/>
                    <a:pt x="124587" y="27977"/>
                    <a:pt x="124365" y="27977"/>
                  </a:cubicBezTo>
                  <a:close/>
                  <a:moveTo>
                    <a:pt x="19192" y="29434"/>
                  </a:moveTo>
                  <a:cubicBezTo>
                    <a:pt x="18970" y="29434"/>
                    <a:pt x="18780" y="29592"/>
                    <a:pt x="18780" y="29750"/>
                  </a:cubicBezTo>
                  <a:cubicBezTo>
                    <a:pt x="18780" y="29940"/>
                    <a:pt x="18970" y="30099"/>
                    <a:pt x="19192" y="30099"/>
                  </a:cubicBezTo>
                  <a:cubicBezTo>
                    <a:pt x="19445" y="30099"/>
                    <a:pt x="19604" y="29940"/>
                    <a:pt x="19604" y="29750"/>
                  </a:cubicBezTo>
                  <a:cubicBezTo>
                    <a:pt x="19604" y="29592"/>
                    <a:pt x="19445" y="29434"/>
                    <a:pt x="19192" y="29434"/>
                  </a:cubicBezTo>
                  <a:close/>
                  <a:moveTo>
                    <a:pt x="40220" y="29434"/>
                  </a:moveTo>
                  <a:cubicBezTo>
                    <a:pt x="39999" y="29434"/>
                    <a:pt x="39809" y="29592"/>
                    <a:pt x="39809" y="29750"/>
                  </a:cubicBezTo>
                  <a:cubicBezTo>
                    <a:pt x="39809" y="29940"/>
                    <a:pt x="39999" y="30099"/>
                    <a:pt x="40220" y="30099"/>
                  </a:cubicBezTo>
                  <a:cubicBezTo>
                    <a:pt x="40474" y="30099"/>
                    <a:pt x="40664" y="29940"/>
                    <a:pt x="40664" y="29750"/>
                  </a:cubicBezTo>
                  <a:cubicBezTo>
                    <a:pt x="40664" y="29592"/>
                    <a:pt x="40474" y="29434"/>
                    <a:pt x="40220" y="29434"/>
                  </a:cubicBezTo>
                  <a:close/>
                  <a:moveTo>
                    <a:pt x="61280" y="29434"/>
                  </a:moveTo>
                  <a:cubicBezTo>
                    <a:pt x="61027" y="29434"/>
                    <a:pt x="60837" y="29592"/>
                    <a:pt x="60837" y="29750"/>
                  </a:cubicBezTo>
                  <a:cubicBezTo>
                    <a:pt x="60837" y="29940"/>
                    <a:pt x="61027" y="30099"/>
                    <a:pt x="61280" y="30099"/>
                  </a:cubicBezTo>
                  <a:cubicBezTo>
                    <a:pt x="61502" y="30099"/>
                    <a:pt x="61692" y="29940"/>
                    <a:pt x="61692" y="29750"/>
                  </a:cubicBezTo>
                  <a:cubicBezTo>
                    <a:pt x="61692" y="29592"/>
                    <a:pt x="61502" y="29434"/>
                    <a:pt x="61280" y="29434"/>
                  </a:cubicBezTo>
                  <a:close/>
                  <a:moveTo>
                    <a:pt x="82308" y="29434"/>
                  </a:moveTo>
                  <a:cubicBezTo>
                    <a:pt x="82055" y="29434"/>
                    <a:pt x="81865" y="29592"/>
                    <a:pt x="81865" y="29750"/>
                  </a:cubicBezTo>
                  <a:cubicBezTo>
                    <a:pt x="81865" y="29940"/>
                    <a:pt x="82055" y="30099"/>
                    <a:pt x="82308" y="30099"/>
                  </a:cubicBezTo>
                  <a:cubicBezTo>
                    <a:pt x="82530" y="30099"/>
                    <a:pt x="82720" y="29940"/>
                    <a:pt x="82720" y="29750"/>
                  </a:cubicBezTo>
                  <a:cubicBezTo>
                    <a:pt x="82720" y="29592"/>
                    <a:pt x="82530" y="29434"/>
                    <a:pt x="82308" y="29434"/>
                  </a:cubicBezTo>
                  <a:close/>
                  <a:moveTo>
                    <a:pt x="103337" y="29434"/>
                  </a:moveTo>
                  <a:cubicBezTo>
                    <a:pt x="103083" y="29434"/>
                    <a:pt x="102925" y="29592"/>
                    <a:pt x="102925" y="29750"/>
                  </a:cubicBezTo>
                  <a:cubicBezTo>
                    <a:pt x="102925" y="29940"/>
                    <a:pt x="103083" y="30099"/>
                    <a:pt x="103337" y="30099"/>
                  </a:cubicBezTo>
                  <a:cubicBezTo>
                    <a:pt x="103558" y="30099"/>
                    <a:pt x="103748" y="29940"/>
                    <a:pt x="103748" y="29750"/>
                  </a:cubicBezTo>
                  <a:cubicBezTo>
                    <a:pt x="103748" y="29592"/>
                    <a:pt x="103558" y="29434"/>
                    <a:pt x="103337" y="29434"/>
                  </a:cubicBezTo>
                  <a:close/>
                  <a:moveTo>
                    <a:pt x="124365" y="29434"/>
                  </a:moveTo>
                  <a:cubicBezTo>
                    <a:pt x="124143" y="29434"/>
                    <a:pt x="123953" y="29592"/>
                    <a:pt x="123953" y="29750"/>
                  </a:cubicBezTo>
                  <a:cubicBezTo>
                    <a:pt x="123953" y="29940"/>
                    <a:pt x="124143" y="30099"/>
                    <a:pt x="124365" y="30099"/>
                  </a:cubicBezTo>
                  <a:cubicBezTo>
                    <a:pt x="124587" y="30099"/>
                    <a:pt x="124777" y="29940"/>
                    <a:pt x="124777" y="29750"/>
                  </a:cubicBezTo>
                  <a:cubicBezTo>
                    <a:pt x="124777" y="29592"/>
                    <a:pt x="124587" y="29434"/>
                    <a:pt x="124365" y="29434"/>
                  </a:cubicBezTo>
                  <a:close/>
                  <a:moveTo>
                    <a:pt x="19192" y="30922"/>
                  </a:moveTo>
                  <a:cubicBezTo>
                    <a:pt x="18970" y="30922"/>
                    <a:pt x="18780" y="31049"/>
                    <a:pt x="18780" y="31239"/>
                  </a:cubicBezTo>
                  <a:cubicBezTo>
                    <a:pt x="18780" y="31429"/>
                    <a:pt x="18970" y="31555"/>
                    <a:pt x="19192" y="31555"/>
                  </a:cubicBezTo>
                  <a:cubicBezTo>
                    <a:pt x="19445" y="31555"/>
                    <a:pt x="19604" y="31429"/>
                    <a:pt x="19604" y="31239"/>
                  </a:cubicBezTo>
                  <a:cubicBezTo>
                    <a:pt x="19604" y="31049"/>
                    <a:pt x="19445" y="30922"/>
                    <a:pt x="19192" y="30922"/>
                  </a:cubicBezTo>
                  <a:close/>
                  <a:moveTo>
                    <a:pt x="40220" y="30922"/>
                  </a:moveTo>
                  <a:cubicBezTo>
                    <a:pt x="39999" y="30922"/>
                    <a:pt x="39809" y="31049"/>
                    <a:pt x="39809" y="31239"/>
                  </a:cubicBezTo>
                  <a:cubicBezTo>
                    <a:pt x="39809" y="31429"/>
                    <a:pt x="39999" y="31555"/>
                    <a:pt x="40220" y="31555"/>
                  </a:cubicBezTo>
                  <a:cubicBezTo>
                    <a:pt x="40474" y="31555"/>
                    <a:pt x="40664" y="31429"/>
                    <a:pt x="40664" y="31239"/>
                  </a:cubicBezTo>
                  <a:cubicBezTo>
                    <a:pt x="40664" y="31049"/>
                    <a:pt x="40474" y="30922"/>
                    <a:pt x="40220" y="30922"/>
                  </a:cubicBezTo>
                  <a:close/>
                  <a:moveTo>
                    <a:pt x="61280" y="30922"/>
                  </a:moveTo>
                  <a:cubicBezTo>
                    <a:pt x="61027" y="30922"/>
                    <a:pt x="60837" y="31049"/>
                    <a:pt x="60837" y="31239"/>
                  </a:cubicBezTo>
                  <a:cubicBezTo>
                    <a:pt x="60837" y="31429"/>
                    <a:pt x="61027" y="31555"/>
                    <a:pt x="61280" y="31555"/>
                  </a:cubicBezTo>
                  <a:cubicBezTo>
                    <a:pt x="61502" y="31555"/>
                    <a:pt x="61692" y="31429"/>
                    <a:pt x="61692" y="31239"/>
                  </a:cubicBezTo>
                  <a:cubicBezTo>
                    <a:pt x="61692" y="31049"/>
                    <a:pt x="61502" y="30922"/>
                    <a:pt x="61280" y="30922"/>
                  </a:cubicBezTo>
                  <a:close/>
                  <a:moveTo>
                    <a:pt x="82308" y="30922"/>
                  </a:moveTo>
                  <a:cubicBezTo>
                    <a:pt x="82055" y="30922"/>
                    <a:pt x="81865" y="31049"/>
                    <a:pt x="81865" y="31239"/>
                  </a:cubicBezTo>
                  <a:cubicBezTo>
                    <a:pt x="81865" y="31429"/>
                    <a:pt x="82055" y="31555"/>
                    <a:pt x="82308" y="31555"/>
                  </a:cubicBezTo>
                  <a:cubicBezTo>
                    <a:pt x="82530" y="31555"/>
                    <a:pt x="82720" y="31429"/>
                    <a:pt x="82720" y="31239"/>
                  </a:cubicBezTo>
                  <a:cubicBezTo>
                    <a:pt x="82720" y="31049"/>
                    <a:pt x="82530" y="30922"/>
                    <a:pt x="82308" y="30922"/>
                  </a:cubicBezTo>
                  <a:close/>
                  <a:moveTo>
                    <a:pt x="103337" y="30922"/>
                  </a:moveTo>
                  <a:cubicBezTo>
                    <a:pt x="103083" y="30922"/>
                    <a:pt x="102925" y="31049"/>
                    <a:pt x="102925" y="31239"/>
                  </a:cubicBezTo>
                  <a:cubicBezTo>
                    <a:pt x="102925" y="31429"/>
                    <a:pt x="103083" y="31555"/>
                    <a:pt x="103337" y="31555"/>
                  </a:cubicBezTo>
                  <a:cubicBezTo>
                    <a:pt x="103558" y="31555"/>
                    <a:pt x="103748" y="31429"/>
                    <a:pt x="103748" y="31239"/>
                  </a:cubicBezTo>
                  <a:cubicBezTo>
                    <a:pt x="103748" y="31049"/>
                    <a:pt x="103558" y="30922"/>
                    <a:pt x="103337" y="30922"/>
                  </a:cubicBezTo>
                  <a:close/>
                  <a:moveTo>
                    <a:pt x="124365" y="30922"/>
                  </a:moveTo>
                  <a:cubicBezTo>
                    <a:pt x="124143" y="30922"/>
                    <a:pt x="123953" y="31049"/>
                    <a:pt x="123953" y="31239"/>
                  </a:cubicBezTo>
                  <a:cubicBezTo>
                    <a:pt x="123953" y="31429"/>
                    <a:pt x="124143" y="31555"/>
                    <a:pt x="124365" y="31555"/>
                  </a:cubicBezTo>
                  <a:cubicBezTo>
                    <a:pt x="124587" y="31555"/>
                    <a:pt x="124777" y="31429"/>
                    <a:pt x="124777" y="31239"/>
                  </a:cubicBezTo>
                  <a:cubicBezTo>
                    <a:pt x="124777" y="31049"/>
                    <a:pt x="124587" y="30922"/>
                    <a:pt x="124365" y="30922"/>
                  </a:cubicBezTo>
                  <a:close/>
                  <a:moveTo>
                    <a:pt x="19192" y="32379"/>
                  </a:moveTo>
                  <a:cubicBezTo>
                    <a:pt x="18970" y="32379"/>
                    <a:pt x="18780" y="32537"/>
                    <a:pt x="18780" y="32727"/>
                  </a:cubicBezTo>
                  <a:cubicBezTo>
                    <a:pt x="18780" y="32885"/>
                    <a:pt x="18970" y="33044"/>
                    <a:pt x="19192" y="33044"/>
                  </a:cubicBezTo>
                  <a:cubicBezTo>
                    <a:pt x="19445" y="33044"/>
                    <a:pt x="19604" y="32885"/>
                    <a:pt x="19604" y="32727"/>
                  </a:cubicBezTo>
                  <a:cubicBezTo>
                    <a:pt x="19604" y="32537"/>
                    <a:pt x="19445" y="32379"/>
                    <a:pt x="19192" y="32379"/>
                  </a:cubicBezTo>
                  <a:close/>
                  <a:moveTo>
                    <a:pt x="40220" y="32379"/>
                  </a:moveTo>
                  <a:cubicBezTo>
                    <a:pt x="39999" y="32379"/>
                    <a:pt x="39809" y="32537"/>
                    <a:pt x="39809" y="32727"/>
                  </a:cubicBezTo>
                  <a:cubicBezTo>
                    <a:pt x="39809" y="32885"/>
                    <a:pt x="39999" y="33044"/>
                    <a:pt x="40220" y="33044"/>
                  </a:cubicBezTo>
                  <a:cubicBezTo>
                    <a:pt x="40474" y="33044"/>
                    <a:pt x="40664" y="32885"/>
                    <a:pt x="40664" y="32727"/>
                  </a:cubicBezTo>
                  <a:cubicBezTo>
                    <a:pt x="40664" y="32537"/>
                    <a:pt x="40474" y="32379"/>
                    <a:pt x="40220" y="32379"/>
                  </a:cubicBezTo>
                  <a:close/>
                  <a:moveTo>
                    <a:pt x="61280" y="32379"/>
                  </a:moveTo>
                  <a:cubicBezTo>
                    <a:pt x="61027" y="32379"/>
                    <a:pt x="60837" y="32537"/>
                    <a:pt x="60837" y="32727"/>
                  </a:cubicBezTo>
                  <a:cubicBezTo>
                    <a:pt x="60837" y="32885"/>
                    <a:pt x="61027" y="33044"/>
                    <a:pt x="61280" y="33044"/>
                  </a:cubicBezTo>
                  <a:cubicBezTo>
                    <a:pt x="61502" y="33044"/>
                    <a:pt x="61692" y="32885"/>
                    <a:pt x="61692" y="32727"/>
                  </a:cubicBezTo>
                  <a:cubicBezTo>
                    <a:pt x="61692" y="32537"/>
                    <a:pt x="61502" y="32379"/>
                    <a:pt x="61280" y="32379"/>
                  </a:cubicBezTo>
                  <a:close/>
                  <a:moveTo>
                    <a:pt x="82308" y="32379"/>
                  </a:moveTo>
                  <a:cubicBezTo>
                    <a:pt x="82055" y="32379"/>
                    <a:pt x="81865" y="32537"/>
                    <a:pt x="81865" y="32727"/>
                  </a:cubicBezTo>
                  <a:cubicBezTo>
                    <a:pt x="81865" y="32885"/>
                    <a:pt x="82055" y="33044"/>
                    <a:pt x="82308" y="33044"/>
                  </a:cubicBezTo>
                  <a:cubicBezTo>
                    <a:pt x="82530" y="33044"/>
                    <a:pt x="82720" y="32885"/>
                    <a:pt x="82720" y="32727"/>
                  </a:cubicBezTo>
                  <a:cubicBezTo>
                    <a:pt x="82720" y="32537"/>
                    <a:pt x="82530" y="32379"/>
                    <a:pt x="82308" y="32379"/>
                  </a:cubicBezTo>
                  <a:close/>
                  <a:moveTo>
                    <a:pt x="103337" y="32379"/>
                  </a:moveTo>
                  <a:cubicBezTo>
                    <a:pt x="103083" y="32379"/>
                    <a:pt x="102925" y="32537"/>
                    <a:pt x="102925" y="32727"/>
                  </a:cubicBezTo>
                  <a:cubicBezTo>
                    <a:pt x="102925" y="32885"/>
                    <a:pt x="103083" y="33044"/>
                    <a:pt x="103337" y="33044"/>
                  </a:cubicBezTo>
                  <a:cubicBezTo>
                    <a:pt x="103558" y="33044"/>
                    <a:pt x="103748" y="32885"/>
                    <a:pt x="103748" y="32727"/>
                  </a:cubicBezTo>
                  <a:cubicBezTo>
                    <a:pt x="103748" y="32537"/>
                    <a:pt x="103558" y="32379"/>
                    <a:pt x="103337" y="32379"/>
                  </a:cubicBezTo>
                  <a:close/>
                  <a:moveTo>
                    <a:pt x="124365" y="32379"/>
                  </a:moveTo>
                  <a:cubicBezTo>
                    <a:pt x="124143" y="32379"/>
                    <a:pt x="123953" y="32537"/>
                    <a:pt x="123953" y="32727"/>
                  </a:cubicBezTo>
                  <a:cubicBezTo>
                    <a:pt x="123953" y="32885"/>
                    <a:pt x="124143" y="33044"/>
                    <a:pt x="124365" y="33044"/>
                  </a:cubicBezTo>
                  <a:cubicBezTo>
                    <a:pt x="124587" y="33044"/>
                    <a:pt x="124777" y="32885"/>
                    <a:pt x="124777" y="32727"/>
                  </a:cubicBezTo>
                  <a:cubicBezTo>
                    <a:pt x="124777" y="32537"/>
                    <a:pt x="124587" y="32379"/>
                    <a:pt x="124365" y="32379"/>
                  </a:cubicBezTo>
                  <a:close/>
                  <a:moveTo>
                    <a:pt x="19192" y="33867"/>
                  </a:moveTo>
                  <a:cubicBezTo>
                    <a:pt x="18970" y="33867"/>
                    <a:pt x="18780" y="33994"/>
                    <a:pt x="18780" y="34184"/>
                  </a:cubicBezTo>
                  <a:cubicBezTo>
                    <a:pt x="18780" y="34342"/>
                    <a:pt x="18970" y="34501"/>
                    <a:pt x="19192" y="34501"/>
                  </a:cubicBezTo>
                  <a:cubicBezTo>
                    <a:pt x="19445" y="34501"/>
                    <a:pt x="19604" y="34374"/>
                    <a:pt x="19604" y="34184"/>
                  </a:cubicBezTo>
                  <a:cubicBezTo>
                    <a:pt x="19604" y="33994"/>
                    <a:pt x="19445" y="33867"/>
                    <a:pt x="19192" y="33867"/>
                  </a:cubicBezTo>
                  <a:close/>
                  <a:moveTo>
                    <a:pt x="40220" y="33867"/>
                  </a:moveTo>
                  <a:cubicBezTo>
                    <a:pt x="39999" y="33867"/>
                    <a:pt x="39809" y="33994"/>
                    <a:pt x="39809" y="34184"/>
                  </a:cubicBezTo>
                  <a:cubicBezTo>
                    <a:pt x="39809" y="34342"/>
                    <a:pt x="39999" y="34501"/>
                    <a:pt x="40220" y="34501"/>
                  </a:cubicBezTo>
                  <a:cubicBezTo>
                    <a:pt x="40474" y="34501"/>
                    <a:pt x="40664" y="34374"/>
                    <a:pt x="40664" y="34184"/>
                  </a:cubicBezTo>
                  <a:cubicBezTo>
                    <a:pt x="40664" y="33994"/>
                    <a:pt x="40474" y="33867"/>
                    <a:pt x="40220" y="33867"/>
                  </a:cubicBezTo>
                  <a:close/>
                  <a:moveTo>
                    <a:pt x="61280" y="33867"/>
                  </a:moveTo>
                  <a:cubicBezTo>
                    <a:pt x="61027" y="33867"/>
                    <a:pt x="60837" y="33994"/>
                    <a:pt x="60837" y="34184"/>
                  </a:cubicBezTo>
                  <a:cubicBezTo>
                    <a:pt x="60837" y="34342"/>
                    <a:pt x="61027" y="34501"/>
                    <a:pt x="61280" y="34501"/>
                  </a:cubicBezTo>
                  <a:cubicBezTo>
                    <a:pt x="61502" y="34501"/>
                    <a:pt x="61692" y="34374"/>
                    <a:pt x="61692" y="34184"/>
                  </a:cubicBezTo>
                  <a:cubicBezTo>
                    <a:pt x="61692" y="33994"/>
                    <a:pt x="61502" y="33867"/>
                    <a:pt x="61280" y="33867"/>
                  </a:cubicBezTo>
                  <a:close/>
                  <a:moveTo>
                    <a:pt x="82308" y="33867"/>
                  </a:moveTo>
                  <a:cubicBezTo>
                    <a:pt x="82055" y="33867"/>
                    <a:pt x="81865" y="33994"/>
                    <a:pt x="81865" y="34184"/>
                  </a:cubicBezTo>
                  <a:cubicBezTo>
                    <a:pt x="81865" y="34374"/>
                    <a:pt x="82055" y="34501"/>
                    <a:pt x="82308" y="34501"/>
                  </a:cubicBezTo>
                  <a:cubicBezTo>
                    <a:pt x="82530" y="34501"/>
                    <a:pt x="82720" y="34374"/>
                    <a:pt x="82720" y="34184"/>
                  </a:cubicBezTo>
                  <a:cubicBezTo>
                    <a:pt x="82720" y="33994"/>
                    <a:pt x="82530" y="33867"/>
                    <a:pt x="82308" y="33867"/>
                  </a:cubicBezTo>
                  <a:close/>
                  <a:moveTo>
                    <a:pt x="103337" y="33867"/>
                  </a:moveTo>
                  <a:cubicBezTo>
                    <a:pt x="103083" y="33867"/>
                    <a:pt x="102925" y="33994"/>
                    <a:pt x="102925" y="34184"/>
                  </a:cubicBezTo>
                  <a:cubicBezTo>
                    <a:pt x="102925" y="34374"/>
                    <a:pt x="103083" y="34501"/>
                    <a:pt x="103337" y="34501"/>
                  </a:cubicBezTo>
                  <a:cubicBezTo>
                    <a:pt x="103558" y="34501"/>
                    <a:pt x="103748" y="34374"/>
                    <a:pt x="103748" y="34184"/>
                  </a:cubicBezTo>
                  <a:cubicBezTo>
                    <a:pt x="103748" y="33994"/>
                    <a:pt x="103558" y="33867"/>
                    <a:pt x="103337" y="33867"/>
                  </a:cubicBezTo>
                  <a:close/>
                  <a:moveTo>
                    <a:pt x="124365" y="33867"/>
                  </a:moveTo>
                  <a:cubicBezTo>
                    <a:pt x="124143" y="33867"/>
                    <a:pt x="123953" y="33994"/>
                    <a:pt x="123953" y="34184"/>
                  </a:cubicBezTo>
                  <a:cubicBezTo>
                    <a:pt x="123953" y="34374"/>
                    <a:pt x="124143" y="34501"/>
                    <a:pt x="124365" y="34501"/>
                  </a:cubicBezTo>
                  <a:cubicBezTo>
                    <a:pt x="124587" y="34501"/>
                    <a:pt x="124777" y="34374"/>
                    <a:pt x="124777" y="34184"/>
                  </a:cubicBezTo>
                  <a:cubicBezTo>
                    <a:pt x="124777" y="33994"/>
                    <a:pt x="124587" y="33867"/>
                    <a:pt x="124365" y="33867"/>
                  </a:cubicBezTo>
                  <a:close/>
                  <a:moveTo>
                    <a:pt x="396" y="34754"/>
                  </a:moveTo>
                  <a:cubicBezTo>
                    <a:pt x="286" y="34754"/>
                    <a:pt x="175" y="34786"/>
                    <a:pt x="96" y="34849"/>
                  </a:cubicBezTo>
                  <a:cubicBezTo>
                    <a:pt x="32" y="34912"/>
                    <a:pt x="1" y="34976"/>
                    <a:pt x="1" y="35071"/>
                  </a:cubicBezTo>
                  <a:cubicBezTo>
                    <a:pt x="1" y="35102"/>
                    <a:pt x="1" y="35166"/>
                    <a:pt x="1" y="35197"/>
                  </a:cubicBezTo>
                  <a:cubicBezTo>
                    <a:pt x="32" y="35229"/>
                    <a:pt x="64" y="35261"/>
                    <a:pt x="96" y="35292"/>
                  </a:cubicBezTo>
                  <a:cubicBezTo>
                    <a:pt x="191" y="35356"/>
                    <a:pt x="286" y="35387"/>
                    <a:pt x="412" y="35387"/>
                  </a:cubicBezTo>
                  <a:cubicBezTo>
                    <a:pt x="507" y="35387"/>
                    <a:pt x="634" y="35356"/>
                    <a:pt x="697" y="35292"/>
                  </a:cubicBezTo>
                  <a:cubicBezTo>
                    <a:pt x="761" y="35261"/>
                    <a:pt x="761" y="35229"/>
                    <a:pt x="792" y="35197"/>
                  </a:cubicBezTo>
                  <a:cubicBezTo>
                    <a:pt x="824" y="35166"/>
                    <a:pt x="824" y="35102"/>
                    <a:pt x="824" y="35071"/>
                  </a:cubicBezTo>
                  <a:cubicBezTo>
                    <a:pt x="824" y="35007"/>
                    <a:pt x="792" y="34912"/>
                    <a:pt x="697" y="34849"/>
                  </a:cubicBezTo>
                  <a:cubicBezTo>
                    <a:pt x="618" y="34786"/>
                    <a:pt x="507" y="34754"/>
                    <a:pt x="396" y="34754"/>
                  </a:cubicBezTo>
                  <a:close/>
                  <a:moveTo>
                    <a:pt x="2312" y="34754"/>
                  </a:moveTo>
                  <a:cubicBezTo>
                    <a:pt x="2059" y="34754"/>
                    <a:pt x="1901" y="34881"/>
                    <a:pt x="1901" y="35071"/>
                  </a:cubicBezTo>
                  <a:cubicBezTo>
                    <a:pt x="1901" y="35261"/>
                    <a:pt x="2059" y="35387"/>
                    <a:pt x="2312" y="35387"/>
                  </a:cubicBezTo>
                  <a:cubicBezTo>
                    <a:pt x="2534" y="35387"/>
                    <a:pt x="2724" y="35261"/>
                    <a:pt x="2724" y="35071"/>
                  </a:cubicBezTo>
                  <a:cubicBezTo>
                    <a:pt x="2724" y="34912"/>
                    <a:pt x="2534" y="34754"/>
                    <a:pt x="2312" y="34754"/>
                  </a:cubicBezTo>
                  <a:close/>
                  <a:moveTo>
                    <a:pt x="4213" y="34754"/>
                  </a:moveTo>
                  <a:cubicBezTo>
                    <a:pt x="3991" y="34754"/>
                    <a:pt x="3801" y="34881"/>
                    <a:pt x="3801" y="35071"/>
                  </a:cubicBezTo>
                  <a:cubicBezTo>
                    <a:pt x="3801" y="35261"/>
                    <a:pt x="3991" y="35387"/>
                    <a:pt x="4213" y="35387"/>
                  </a:cubicBezTo>
                  <a:cubicBezTo>
                    <a:pt x="4434" y="35387"/>
                    <a:pt x="4624" y="35261"/>
                    <a:pt x="4624" y="35071"/>
                  </a:cubicBezTo>
                  <a:cubicBezTo>
                    <a:pt x="4624" y="34912"/>
                    <a:pt x="4434" y="34754"/>
                    <a:pt x="4213" y="34754"/>
                  </a:cubicBezTo>
                  <a:close/>
                  <a:moveTo>
                    <a:pt x="6113" y="34754"/>
                  </a:moveTo>
                  <a:cubicBezTo>
                    <a:pt x="5891" y="34754"/>
                    <a:pt x="5701" y="34881"/>
                    <a:pt x="5701" y="35071"/>
                  </a:cubicBezTo>
                  <a:cubicBezTo>
                    <a:pt x="5701" y="35261"/>
                    <a:pt x="5891" y="35387"/>
                    <a:pt x="6113" y="35387"/>
                  </a:cubicBezTo>
                  <a:cubicBezTo>
                    <a:pt x="6366" y="35387"/>
                    <a:pt x="6556" y="35261"/>
                    <a:pt x="6556" y="35071"/>
                  </a:cubicBezTo>
                  <a:cubicBezTo>
                    <a:pt x="6556" y="34912"/>
                    <a:pt x="6366" y="34754"/>
                    <a:pt x="6113" y="34754"/>
                  </a:cubicBezTo>
                  <a:close/>
                  <a:moveTo>
                    <a:pt x="8013" y="34754"/>
                  </a:moveTo>
                  <a:cubicBezTo>
                    <a:pt x="7791" y="34754"/>
                    <a:pt x="7601" y="34881"/>
                    <a:pt x="7601" y="35071"/>
                  </a:cubicBezTo>
                  <a:cubicBezTo>
                    <a:pt x="7601" y="35261"/>
                    <a:pt x="7791" y="35387"/>
                    <a:pt x="8013" y="35387"/>
                  </a:cubicBezTo>
                  <a:cubicBezTo>
                    <a:pt x="8266" y="35387"/>
                    <a:pt x="8456" y="35261"/>
                    <a:pt x="8456" y="35071"/>
                  </a:cubicBezTo>
                  <a:cubicBezTo>
                    <a:pt x="8456" y="34912"/>
                    <a:pt x="8266" y="34754"/>
                    <a:pt x="8013" y="34754"/>
                  </a:cubicBezTo>
                  <a:close/>
                  <a:moveTo>
                    <a:pt x="9913" y="34754"/>
                  </a:moveTo>
                  <a:cubicBezTo>
                    <a:pt x="9691" y="34754"/>
                    <a:pt x="9501" y="34881"/>
                    <a:pt x="9501" y="35071"/>
                  </a:cubicBezTo>
                  <a:cubicBezTo>
                    <a:pt x="9501" y="35261"/>
                    <a:pt x="9691" y="35387"/>
                    <a:pt x="9913" y="35387"/>
                  </a:cubicBezTo>
                  <a:cubicBezTo>
                    <a:pt x="10135" y="35387"/>
                    <a:pt x="10356" y="35261"/>
                    <a:pt x="10356" y="35071"/>
                  </a:cubicBezTo>
                  <a:cubicBezTo>
                    <a:pt x="10356" y="34912"/>
                    <a:pt x="10166" y="34754"/>
                    <a:pt x="9913" y="34754"/>
                  </a:cubicBezTo>
                  <a:close/>
                  <a:moveTo>
                    <a:pt x="11813" y="34754"/>
                  </a:moveTo>
                  <a:cubicBezTo>
                    <a:pt x="11591" y="34754"/>
                    <a:pt x="11401" y="34881"/>
                    <a:pt x="11401" y="35071"/>
                  </a:cubicBezTo>
                  <a:cubicBezTo>
                    <a:pt x="11401" y="35261"/>
                    <a:pt x="11591" y="35387"/>
                    <a:pt x="11813" y="35387"/>
                  </a:cubicBezTo>
                  <a:cubicBezTo>
                    <a:pt x="12066" y="35387"/>
                    <a:pt x="12257" y="35261"/>
                    <a:pt x="12257" y="35071"/>
                  </a:cubicBezTo>
                  <a:cubicBezTo>
                    <a:pt x="12257" y="34912"/>
                    <a:pt x="12066" y="34754"/>
                    <a:pt x="11813" y="34754"/>
                  </a:cubicBezTo>
                  <a:close/>
                  <a:moveTo>
                    <a:pt x="13745" y="34754"/>
                  </a:moveTo>
                  <a:cubicBezTo>
                    <a:pt x="13492" y="34754"/>
                    <a:pt x="13302" y="34881"/>
                    <a:pt x="13302" y="35071"/>
                  </a:cubicBezTo>
                  <a:cubicBezTo>
                    <a:pt x="13302" y="35261"/>
                    <a:pt x="13492" y="35387"/>
                    <a:pt x="13745" y="35387"/>
                  </a:cubicBezTo>
                  <a:cubicBezTo>
                    <a:pt x="13967" y="35387"/>
                    <a:pt x="14157" y="35261"/>
                    <a:pt x="14157" y="35071"/>
                  </a:cubicBezTo>
                  <a:cubicBezTo>
                    <a:pt x="14157" y="34912"/>
                    <a:pt x="13967" y="34754"/>
                    <a:pt x="13745" y="34754"/>
                  </a:cubicBezTo>
                  <a:close/>
                  <a:moveTo>
                    <a:pt x="15645" y="34754"/>
                  </a:moveTo>
                  <a:cubicBezTo>
                    <a:pt x="15392" y="34754"/>
                    <a:pt x="15233" y="34881"/>
                    <a:pt x="15233" y="35071"/>
                  </a:cubicBezTo>
                  <a:cubicBezTo>
                    <a:pt x="15233" y="35261"/>
                    <a:pt x="15392" y="35387"/>
                    <a:pt x="15645" y="35387"/>
                  </a:cubicBezTo>
                  <a:cubicBezTo>
                    <a:pt x="15867" y="35387"/>
                    <a:pt x="16057" y="35261"/>
                    <a:pt x="16057" y="35071"/>
                  </a:cubicBezTo>
                  <a:cubicBezTo>
                    <a:pt x="16057" y="34912"/>
                    <a:pt x="15867" y="34754"/>
                    <a:pt x="15645" y="34754"/>
                  </a:cubicBezTo>
                  <a:close/>
                  <a:moveTo>
                    <a:pt x="17545" y="34754"/>
                  </a:moveTo>
                  <a:cubicBezTo>
                    <a:pt x="17324" y="34754"/>
                    <a:pt x="17134" y="34881"/>
                    <a:pt x="17134" y="35071"/>
                  </a:cubicBezTo>
                  <a:cubicBezTo>
                    <a:pt x="17134" y="35261"/>
                    <a:pt x="17324" y="35387"/>
                    <a:pt x="17545" y="35387"/>
                  </a:cubicBezTo>
                  <a:cubicBezTo>
                    <a:pt x="17767" y="35387"/>
                    <a:pt x="17957" y="35261"/>
                    <a:pt x="17957" y="35071"/>
                  </a:cubicBezTo>
                  <a:cubicBezTo>
                    <a:pt x="17957" y="34912"/>
                    <a:pt x="17767" y="34754"/>
                    <a:pt x="17545" y="34754"/>
                  </a:cubicBezTo>
                  <a:close/>
                  <a:moveTo>
                    <a:pt x="21346" y="34754"/>
                  </a:moveTo>
                  <a:cubicBezTo>
                    <a:pt x="21092" y="34754"/>
                    <a:pt x="20934" y="34881"/>
                    <a:pt x="20934" y="35071"/>
                  </a:cubicBezTo>
                  <a:cubicBezTo>
                    <a:pt x="20934" y="35261"/>
                    <a:pt x="21092" y="35387"/>
                    <a:pt x="21346" y="35387"/>
                  </a:cubicBezTo>
                  <a:cubicBezTo>
                    <a:pt x="21567" y="35387"/>
                    <a:pt x="21757" y="35261"/>
                    <a:pt x="21757" y="35071"/>
                  </a:cubicBezTo>
                  <a:cubicBezTo>
                    <a:pt x="21757" y="34912"/>
                    <a:pt x="21567" y="34754"/>
                    <a:pt x="21346" y="34754"/>
                  </a:cubicBezTo>
                  <a:close/>
                  <a:moveTo>
                    <a:pt x="23246" y="34754"/>
                  </a:moveTo>
                  <a:cubicBezTo>
                    <a:pt x="23024" y="34754"/>
                    <a:pt x="22834" y="34881"/>
                    <a:pt x="22834" y="35071"/>
                  </a:cubicBezTo>
                  <a:cubicBezTo>
                    <a:pt x="22834" y="35261"/>
                    <a:pt x="23024" y="35387"/>
                    <a:pt x="23246" y="35387"/>
                  </a:cubicBezTo>
                  <a:cubicBezTo>
                    <a:pt x="23467" y="35387"/>
                    <a:pt x="23657" y="35261"/>
                    <a:pt x="23657" y="35071"/>
                  </a:cubicBezTo>
                  <a:cubicBezTo>
                    <a:pt x="23657" y="34912"/>
                    <a:pt x="23467" y="34754"/>
                    <a:pt x="23246" y="34754"/>
                  </a:cubicBezTo>
                  <a:close/>
                  <a:moveTo>
                    <a:pt x="25146" y="34754"/>
                  </a:moveTo>
                  <a:cubicBezTo>
                    <a:pt x="24924" y="34754"/>
                    <a:pt x="24734" y="34881"/>
                    <a:pt x="24734" y="35071"/>
                  </a:cubicBezTo>
                  <a:cubicBezTo>
                    <a:pt x="24734" y="35261"/>
                    <a:pt x="24924" y="35387"/>
                    <a:pt x="25146" y="35387"/>
                  </a:cubicBezTo>
                  <a:cubicBezTo>
                    <a:pt x="25399" y="35387"/>
                    <a:pt x="25589" y="35261"/>
                    <a:pt x="25589" y="35071"/>
                  </a:cubicBezTo>
                  <a:cubicBezTo>
                    <a:pt x="25589" y="34912"/>
                    <a:pt x="25399" y="34754"/>
                    <a:pt x="25146" y="34754"/>
                  </a:cubicBezTo>
                  <a:close/>
                  <a:moveTo>
                    <a:pt x="27046" y="34754"/>
                  </a:moveTo>
                  <a:cubicBezTo>
                    <a:pt x="26824" y="34754"/>
                    <a:pt x="26634" y="34881"/>
                    <a:pt x="26634" y="35071"/>
                  </a:cubicBezTo>
                  <a:cubicBezTo>
                    <a:pt x="26634" y="35261"/>
                    <a:pt x="26824" y="35387"/>
                    <a:pt x="27046" y="35387"/>
                  </a:cubicBezTo>
                  <a:cubicBezTo>
                    <a:pt x="27268" y="35387"/>
                    <a:pt x="27489" y="35261"/>
                    <a:pt x="27489" y="35071"/>
                  </a:cubicBezTo>
                  <a:cubicBezTo>
                    <a:pt x="27489" y="34912"/>
                    <a:pt x="27268" y="34754"/>
                    <a:pt x="27046" y="34754"/>
                  </a:cubicBezTo>
                  <a:close/>
                  <a:moveTo>
                    <a:pt x="28946" y="34754"/>
                  </a:moveTo>
                  <a:cubicBezTo>
                    <a:pt x="28724" y="34754"/>
                    <a:pt x="28534" y="34881"/>
                    <a:pt x="28534" y="35071"/>
                  </a:cubicBezTo>
                  <a:cubicBezTo>
                    <a:pt x="28534" y="35261"/>
                    <a:pt x="28724" y="35387"/>
                    <a:pt x="28946" y="35387"/>
                  </a:cubicBezTo>
                  <a:cubicBezTo>
                    <a:pt x="29199" y="35387"/>
                    <a:pt x="29389" y="35261"/>
                    <a:pt x="29389" y="35071"/>
                  </a:cubicBezTo>
                  <a:cubicBezTo>
                    <a:pt x="29389" y="34912"/>
                    <a:pt x="29199" y="34754"/>
                    <a:pt x="28946" y="34754"/>
                  </a:cubicBezTo>
                  <a:close/>
                  <a:moveTo>
                    <a:pt x="30846" y="34754"/>
                  </a:moveTo>
                  <a:cubicBezTo>
                    <a:pt x="30625" y="34754"/>
                    <a:pt x="30435" y="34881"/>
                    <a:pt x="30435" y="35071"/>
                  </a:cubicBezTo>
                  <a:cubicBezTo>
                    <a:pt x="30435" y="35261"/>
                    <a:pt x="30625" y="35387"/>
                    <a:pt x="30846" y="35387"/>
                  </a:cubicBezTo>
                  <a:cubicBezTo>
                    <a:pt x="31100" y="35387"/>
                    <a:pt x="31290" y="35261"/>
                    <a:pt x="31290" y="35071"/>
                  </a:cubicBezTo>
                  <a:cubicBezTo>
                    <a:pt x="31290" y="34912"/>
                    <a:pt x="31100" y="34754"/>
                    <a:pt x="30846" y="34754"/>
                  </a:cubicBezTo>
                  <a:close/>
                  <a:moveTo>
                    <a:pt x="32778" y="34754"/>
                  </a:moveTo>
                  <a:cubicBezTo>
                    <a:pt x="32525" y="34754"/>
                    <a:pt x="32335" y="34881"/>
                    <a:pt x="32335" y="35071"/>
                  </a:cubicBezTo>
                  <a:cubicBezTo>
                    <a:pt x="32335" y="35261"/>
                    <a:pt x="32525" y="35387"/>
                    <a:pt x="32778" y="35387"/>
                  </a:cubicBezTo>
                  <a:cubicBezTo>
                    <a:pt x="33000" y="35387"/>
                    <a:pt x="33190" y="35261"/>
                    <a:pt x="33190" y="35071"/>
                  </a:cubicBezTo>
                  <a:cubicBezTo>
                    <a:pt x="33190" y="34912"/>
                    <a:pt x="33000" y="34754"/>
                    <a:pt x="32778" y="34754"/>
                  </a:cubicBezTo>
                  <a:close/>
                  <a:moveTo>
                    <a:pt x="34678" y="34754"/>
                  </a:moveTo>
                  <a:cubicBezTo>
                    <a:pt x="34425" y="34754"/>
                    <a:pt x="34235" y="34881"/>
                    <a:pt x="34235" y="35071"/>
                  </a:cubicBezTo>
                  <a:cubicBezTo>
                    <a:pt x="34235" y="35261"/>
                    <a:pt x="34425" y="35387"/>
                    <a:pt x="34678" y="35387"/>
                  </a:cubicBezTo>
                  <a:cubicBezTo>
                    <a:pt x="34900" y="35387"/>
                    <a:pt x="35090" y="35261"/>
                    <a:pt x="35090" y="35071"/>
                  </a:cubicBezTo>
                  <a:cubicBezTo>
                    <a:pt x="35090" y="34912"/>
                    <a:pt x="34900" y="34754"/>
                    <a:pt x="34678" y="34754"/>
                  </a:cubicBezTo>
                  <a:close/>
                  <a:moveTo>
                    <a:pt x="36578" y="34754"/>
                  </a:moveTo>
                  <a:cubicBezTo>
                    <a:pt x="36325" y="34754"/>
                    <a:pt x="36135" y="34881"/>
                    <a:pt x="36135" y="35071"/>
                  </a:cubicBezTo>
                  <a:cubicBezTo>
                    <a:pt x="36135" y="35261"/>
                    <a:pt x="36325" y="35387"/>
                    <a:pt x="36578" y="35387"/>
                  </a:cubicBezTo>
                  <a:cubicBezTo>
                    <a:pt x="36800" y="35387"/>
                    <a:pt x="36990" y="35261"/>
                    <a:pt x="36990" y="35071"/>
                  </a:cubicBezTo>
                  <a:cubicBezTo>
                    <a:pt x="36990" y="34912"/>
                    <a:pt x="36800" y="34754"/>
                    <a:pt x="36578" y="34754"/>
                  </a:cubicBezTo>
                  <a:close/>
                  <a:moveTo>
                    <a:pt x="38478" y="34754"/>
                  </a:moveTo>
                  <a:cubicBezTo>
                    <a:pt x="38225" y="34754"/>
                    <a:pt x="38035" y="34881"/>
                    <a:pt x="38035" y="35071"/>
                  </a:cubicBezTo>
                  <a:cubicBezTo>
                    <a:pt x="38035" y="35261"/>
                    <a:pt x="38225" y="35387"/>
                    <a:pt x="38478" y="35387"/>
                  </a:cubicBezTo>
                  <a:cubicBezTo>
                    <a:pt x="38700" y="35387"/>
                    <a:pt x="38890" y="35261"/>
                    <a:pt x="38890" y="35071"/>
                  </a:cubicBezTo>
                  <a:cubicBezTo>
                    <a:pt x="38890" y="34912"/>
                    <a:pt x="38700" y="34754"/>
                    <a:pt x="38478" y="34754"/>
                  </a:cubicBezTo>
                  <a:close/>
                  <a:moveTo>
                    <a:pt x="42279" y="34754"/>
                  </a:moveTo>
                  <a:cubicBezTo>
                    <a:pt x="42057" y="34754"/>
                    <a:pt x="41867" y="34881"/>
                    <a:pt x="41867" y="35071"/>
                  </a:cubicBezTo>
                  <a:cubicBezTo>
                    <a:pt x="41867" y="35261"/>
                    <a:pt x="42057" y="35387"/>
                    <a:pt x="42279" y="35387"/>
                  </a:cubicBezTo>
                  <a:cubicBezTo>
                    <a:pt x="42500" y="35387"/>
                    <a:pt x="42690" y="35261"/>
                    <a:pt x="42690" y="35071"/>
                  </a:cubicBezTo>
                  <a:cubicBezTo>
                    <a:pt x="42690" y="34912"/>
                    <a:pt x="42500" y="34754"/>
                    <a:pt x="42279" y="34754"/>
                  </a:cubicBezTo>
                  <a:close/>
                  <a:moveTo>
                    <a:pt x="44179" y="34754"/>
                  </a:moveTo>
                  <a:cubicBezTo>
                    <a:pt x="43957" y="34754"/>
                    <a:pt x="43767" y="34881"/>
                    <a:pt x="43767" y="35071"/>
                  </a:cubicBezTo>
                  <a:cubicBezTo>
                    <a:pt x="43767" y="35261"/>
                    <a:pt x="43926" y="35387"/>
                    <a:pt x="44179" y="35387"/>
                  </a:cubicBezTo>
                  <a:cubicBezTo>
                    <a:pt x="44432" y="35387"/>
                    <a:pt x="44622" y="35261"/>
                    <a:pt x="44622" y="35071"/>
                  </a:cubicBezTo>
                  <a:cubicBezTo>
                    <a:pt x="44622" y="34912"/>
                    <a:pt x="44432" y="34754"/>
                    <a:pt x="44179" y="34754"/>
                  </a:cubicBezTo>
                  <a:close/>
                  <a:moveTo>
                    <a:pt x="46079" y="34754"/>
                  </a:moveTo>
                  <a:cubicBezTo>
                    <a:pt x="45857" y="34754"/>
                    <a:pt x="45667" y="34881"/>
                    <a:pt x="45667" y="35071"/>
                  </a:cubicBezTo>
                  <a:cubicBezTo>
                    <a:pt x="45667" y="35261"/>
                    <a:pt x="45857" y="35387"/>
                    <a:pt x="46079" y="35387"/>
                  </a:cubicBezTo>
                  <a:cubicBezTo>
                    <a:pt x="46332" y="35387"/>
                    <a:pt x="46522" y="35261"/>
                    <a:pt x="46522" y="35071"/>
                  </a:cubicBezTo>
                  <a:cubicBezTo>
                    <a:pt x="46522" y="34912"/>
                    <a:pt x="46301" y="34754"/>
                    <a:pt x="46079" y="34754"/>
                  </a:cubicBezTo>
                  <a:close/>
                  <a:moveTo>
                    <a:pt x="47979" y="34754"/>
                  </a:moveTo>
                  <a:cubicBezTo>
                    <a:pt x="47758" y="34754"/>
                    <a:pt x="47568" y="34881"/>
                    <a:pt x="47568" y="35071"/>
                  </a:cubicBezTo>
                  <a:cubicBezTo>
                    <a:pt x="47568" y="35261"/>
                    <a:pt x="47758" y="35387"/>
                    <a:pt x="47979" y="35387"/>
                  </a:cubicBezTo>
                  <a:cubicBezTo>
                    <a:pt x="48233" y="35387"/>
                    <a:pt x="48423" y="35261"/>
                    <a:pt x="48423" y="35071"/>
                  </a:cubicBezTo>
                  <a:cubicBezTo>
                    <a:pt x="48423" y="34912"/>
                    <a:pt x="48233" y="34754"/>
                    <a:pt x="47979" y="34754"/>
                  </a:cubicBezTo>
                  <a:close/>
                  <a:moveTo>
                    <a:pt x="49911" y="34754"/>
                  </a:moveTo>
                  <a:cubicBezTo>
                    <a:pt x="49658" y="34754"/>
                    <a:pt x="49468" y="34881"/>
                    <a:pt x="49468" y="35071"/>
                  </a:cubicBezTo>
                  <a:cubicBezTo>
                    <a:pt x="49468" y="35261"/>
                    <a:pt x="49658" y="35387"/>
                    <a:pt x="49911" y="35387"/>
                  </a:cubicBezTo>
                  <a:cubicBezTo>
                    <a:pt x="50133" y="35387"/>
                    <a:pt x="50323" y="35261"/>
                    <a:pt x="50323" y="35071"/>
                  </a:cubicBezTo>
                  <a:cubicBezTo>
                    <a:pt x="50323" y="34912"/>
                    <a:pt x="50133" y="34754"/>
                    <a:pt x="49911" y="34754"/>
                  </a:cubicBezTo>
                  <a:close/>
                  <a:moveTo>
                    <a:pt x="51811" y="34754"/>
                  </a:moveTo>
                  <a:cubicBezTo>
                    <a:pt x="51558" y="34754"/>
                    <a:pt x="51368" y="34881"/>
                    <a:pt x="51368" y="35071"/>
                  </a:cubicBezTo>
                  <a:cubicBezTo>
                    <a:pt x="51368" y="35261"/>
                    <a:pt x="51558" y="35387"/>
                    <a:pt x="51811" y="35387"/>
                  </a:cubicBezTo>
                  <a:cubicBezTo>
                    <a:pt x="52033" y="35387"/>
                    <a:pt x="52223" y="35261"/>
                    <a:pt x="52223" y="35071"/>
                  </a:cubicBezTo>
                  <a:cubicBezTo>
                    <a:pt x="52223" y="34912"/>
                    <a:pt x="52033" y="34754"/>
                    <a:pt x="51811" y="34754"/>
                  </a:cubicBezTo>
                  <a:close/>
                  <a:moveTo>
                    <a:pt x="53711" y="34754"/>
                  </a:moveTo>
                  <a:cubicBezTo>
                    <a:pt x="53458" y="34754"/>
                    <a:pt x="53268" y="34881"/>
                    <a:pt x="53268" y="35071"/>
                  </a:cubicBezTo>
                  <a:cubicBezTo>
                    <a:pt x="53268" y="35261"/>
                    <a:pt x="53458" y="35387"/>
                    <a:pt x="53711" y="35387"/>
                  </a:cubicBezTo>
                  <a:cubicBezTo>
                    <a:pt x="53933" y="35387"/>
                    <a:pt x="54123" y="35261"/>
                    <a:pt x="54123" y="35071"/>
                  </a:cubicBezTo>
                  <a:cubicBezTo>
                    <a:pt x="54123" y="34912"/>
                    <a:pt x="53933" y="34754"/>
                    <a:pt x="53711" y="34754"/>
                  </a:cubicBezTo>
                  <a:close/>
                  <a:moveTo>
                    <a:pt x="55611" y="34754"/>
                  </a:moveTo>
                  <a:cubicBezTo>
                    <a:pt x="55358" y="34754"/>
                    <a:pt x="55168" y="34881"/>
                    <a:pt x="55168" y="35071"/>
                  </a:cubicBezTo>
                  <a:cubicBezTo>
                    <a:pt x="55168" y="35261"/>
                    <a:pt x="55358" y="35387"/>
                    <a:pt x="55611" y="35387"/>
                  </a:cubicBezTo>
                  <a:cubicBezTo>
                    <a:pt x="55833" y="35387"/>
                    <a:pt x="56023" y="35261"/>
                    <a:pt x="56023" y="35071"/>
                  </a:cubicBezTo>
                  <a:cubicBezTo>
                    <a:pt x="56023" y="34912"/>
                    <a:pt x="55833" y="34754"/>
                    <a:pt x="55611" y="34754"/>
                  </a:cubicBezTo>
                  <a:close/>
                  <a:moveTo>
                    <a:pt x="57512" y="34754"/>
                  </a:moveTo>
                  <a:cubicBezTo>
                    <a:pt x="57258" y="34754"/>
                    <a:pt x="57100" y="34881"/>
                    <a:pt x="57100" y="35071"/>
                  </a:cubicBezTo>
                  <a:cubicBezTo>
                    <a:pt x="57100" y="35261"/>
                    <a:pt x="57258" y="35387"/>
                    <a:pt x="57512" y="35387"/>
                  </a:cubicBezTo>
                  <a:cubicBezTo>
                    <a:pt x="57733" y="35387"/>
                    <a:pt x="57923" y="35261"/>
                    <a:pt x="57923" y="35071"/>
                  </a:cubicBezTo>
                  <a:cubicBezTo>
                    <a:pt x="57923" y="34912"/>
                    <a:pt x="57733" y="34754"/>
                    <a:pt x="57512" y="34754"/>
                  </a:cubicBezTo>
                  <a:close/>
                  <a:moveTo>
                    <a:pt x="59412" y="34754"/>
                  </a:moveTo>
                  <a:cubicBezTo>
                    <a:pt x="59190" y="34754"/>
                    <a:pt x="58968" y="34881"/>
                    <a:pt x="58968" y="35071"/>
                  </a:cubicBezTo>
                  <a:cubicBezTo>
                    <a:pt x="58968" y="35261"/>
                    <a:pt x="59158" y="35387"/>
                    <a:pt x="59412" y="35387"/>
                  </a:cubicBezTo>
                  <a:cubicBezTo>
                    <a:pt x="59633" y="35387"/>
                    <a:pt x="59823" y="35261"/>
                    <a:pt x="59823" y="35071"/>
                  </a:cubicBezTo>
                  <a:cubicBezTo>
                    <a:pt x="59823" y="34912"/>
                    <a:pt x="59633" y="34754"/>
                    <a:pt x="59412" y="34754"/>
                  </a:cubicBezTo>
                  <a:close/>
                  <a:moveTo>
                    <a:pt x="63212" y="34754"/>
                  </a:moveTo>
                  <a:cubicBezTo>
                    <a:pt x="62990" y="34754"/>
                    <a:pt x="62800" y="34881"/>
                    <a:pt x="62800" y="35071"/>
                  </a:cubicBezTo>
                  <a:cubicBezTo>
                    <a:pt x="62800" y="35261"/>
                    <a:pt x="62990" y="35387"/>
                    <a:pt x="63212" y="35387"/>
                  </a:cubicBezTo>
                  <a:cubicBezTo>
                    <a:pt x="63465" y="35387"/>
                    <a:pt x="63655" y="35261"/>
                    <a:pt x="63655" y="35071"/>
                  </a:cubicBezTo>
                  <a:cubicBezTo>
                    <a:pt x="63624" y="34912"/>
                    <a:pt x="63434" y="34754"/>
                    <a:pt x="63212" y="34754"/>
                  </a:cubicBezTo>
                  <a:close/>
                  <a:moveTo>
                    <a:pt x="65112" y="34754"/>
                  </a:moveTo>
                  <a:cubicBezTo>
                    <a:pt x="64890" y="34754"/>
                    <a:pt x="64700" y="34881"/>
                    <a:pt x="64700" y="35071"/>
                  </a:cubicBezTo>
                  <a:cubicBezTo>
                    <a:pt x="64700" y="35261"/>
                    <a:pt x="64890" y="35387"/>
                    <a:pt x="65112" y="35387"/>
                  </a:cubicBezTo>
                  <a:cubicBezTo>
                    <a:pt x="65334" y="35387"/>
                    <a:pt x="65524" y="35261"/>
                    <a:pt x="65524" y="35071"/>
                  </a:cubicBezTo>
                  <a:cubicBezTo>
                    <a:pt x="65524" y="34912"/>
                    <a:pt x="65334" y="34754"/>
                    <a:pt x="65112" y="34754"/>
                  </a:cubicBezTo>
                  <a:close/>
                  <a:moveTo>
                    <a:pt x="67012" y="34754"/>
                  </a:moveTo>
                  <a:cubicBezTo>
                    <a:pt x="66791" y="34754"/>
                    <a:pt x="66601" y="34881"/>
                    <a:pt x="66601" y="35071"/>
                  </a:cubicBezTo>
                  <a:cubicBezTo>
                    <a:pt x="66601" y="35261"/>
                    <a:pt x="66791" y="35387"/>
                    <a:pt x="67012" y="35387"/>
                  </a:cubicBezTo>
                  <a:cubicBezTo>
                    <a:pt x="67266" y="35387"/>
                    <a:pt x="67456" y="35261"/>
                    <a:pt x="67456" y="35071"/>
                  </a:cubicBezTo>
                  <a:cubicBezTo>
                    <a:pt x="67456" y="34912"/>
                    <a:pt x="67266" y="34754"/>
                    <a:pt x="67012" y="34754"/>
                  </a:cubicBezTo>
                  <a:close/>
                  <a:moveTo>
                    <a:pt x="68944" y="34754"/>
                  </a:moveTo>
                  <a:cubicBezTo>
                    <a:pt x="68691" y="34754"/>
                    <a:pt x="68501" y="34881"/>
                    <a:pt x="68501" y="35071"/>
                  </a:cubicBezTo>
                  <a:cubicBezTo>
                    <a:pt x="68501" y="35261"/>
                    <a:pt x="68691" y="35387"/>
                    <a:pt x="68944" y="35387"/>
                  </a:cubicBezTo>
                  <a:cubicBezTo>
                    <a:pt x="69166" y="35387"/>
                    <a:pt x="69356" y="35261"/>
                    <a:pt x="69356" y="35071"/>
                  </a:cubicBezTo>
                  <a:cubicBezTo>
                    <a:pt x="69356" y="34912"/>
                    <a:pt x="69166" y="34754"/>
                    <a:pt x="68944" y="34754"/>
                  </a:cubicBezTo>
                  <a:close/>
                  <a:moveTo>
                    <a:pt x="70844" y="34754"/>
                  </a:moveTo>
                  <a:cubicBezTo>
                    <a:pt x="70591" y="34754"/>
                    <a:pt x="70401" y="34881"/>
                    <a:pt x="70401" y="35071"/>
                  </a:cubicBezTo>
                  <a:cubicBezTo>
                    <a:pt x="70401" y="35261"/>
                    <a:pt x="70591" y="35387"/>
                    <a:pt x="70844" y="35387"/>
                  </a:cubicBezTo>
                  <a:cubicBezTo>
                    <a:pt x="71066" y="35387"/>
                    <a:pt x="71256" y="35261"/>
                    <a:pt x="71256" y="35071"/>
                  </a:cubicBezTo>
                  <a:cubicBezTo>
                    <a:pt x="71256" y="34912"/>
                    <a:pt x="71066" y="34754"/>
                    <a:pt x="70844" y="34754"/>
                  </a:cubicBezTo>
                  <a:close/>
                  <a:moveTo>
                    <a:pt x="72713" y="34754"/>
                  </a:moveTo>
                  <a:cubicBezTo>
                    <a:pt x="72491" y="34754"/>
                    <a:pt x="72301" y="34881"/>
                    <a:pt x="72301" y="35071"/>
                  </a:cubicBezTo>
                  <a:cubicBezTo>
                    <a:pt x="72301" y="35261"/>
                    <a:pt x="72491" y="35387"/>
                    <a:pt x="72713" y="35387"/>
                  </a:cubicBezTo>
                  <a:cubicBezTo>
                    <a:pt x="72966" y="35387"/>
                    <a:pt x="73156" y="35261"/>
                    <a:pt x="73156" y="35071"/>
                  </a:cubicBezTo>
                  <a:cubicBezTo>
                    <a:pt x="73156" y="34912"/>
                    <a:pt x="72966" y="34754"/>
                    <a:pt x="72713" y="34754"/>
                  </a:cubicBezTo>
                  <a:close/>
                  <a:moveTo>
                    <a:pt x="74645" y="34754"/>
                  </a:moveTo>
                  <a:cubicBezTo>
                    <a:pt x="74391" y="34754"/>
                    <a:pt x="74201" y="34881"/>
                    <a:pt x="74201" y="35071"/>
                  </a:cubicBezTo>
                  <a:cubicBezTo>
                    <a:pt x="74201" y="35261"/>
                    <a:pt x="74391" y="35387"/>
                    <a:pt x="74645" y="35387"/>
                  </a:cubicBezTo>
                  <a:cubicBezTo>
                    <a:pt x="74866" y="35387"/>
                    <a:pt x="75056" y="35261"/>
                    <a:pt x="75056" y="35071"/>
                  </a:cubicBezTo>
                  <a:cubicBezTo>
                    <a:pt x="75056" y="34912"/>
                    <a:pt x="74866" y="34754"/>
                    <a:pt x="74645" y="34754"/>
                  </a:cubicBezTo>
                  <a:close/>
                  <a:moveTo>
                    <a:pt x="76545" y="34754"/>
                  </a:moveTo>
                  <a:cubicBezTo>
                    <a:pt x="76291" y="34754"/>
                    <a:pt x="76101" y="34881"/>
                    <a:pt x="76101" y="35071"/>
                  </a:cubicBezTo>
                  <a:cubicBezTo>
                    <a:pt x="76101" y="35261"/>
                    <a:pt x="76291" y="35387"/>
                    <a:pt x="76545" y="35387"/>
                  </a:cubicBezTo>
                  <a:cubicBezTo>
                    <a:pt x="76766" y="35387"/>
                    <a:pt x="76956" y="35261"/>
                    <a:pt x="76956" y="35071"/>
                  </a:cubicBezTo>
                  <a:cubicBezTo>
                    <a:pt x="76956" y="34912"/>
                    <a:pt x="76766" y="34754"/>
                    <a:pt x="76545" y="34754"/>
                  </a:cubicBezTo>
                  <a:close/>
                  <a:moveTo>
                    <a:pt x="78445" y="34754"/>
                  </a:moveTo>
                  <a:cubicBezTo>
                    <a:pt x="78223" y="34754"/>
                    <a:pt x="78033" y="34881"/>
                    <a:pt x="78033" y="35071"/>
                  </a:cubicBezTo>
                  <a:cubicBezTo>
                    <a:pt x="78033" y="35261"/>
                    <a:pt x="78223" y="35387"/>
                    <a:pt x="78445" y="35387"/>
                  </a:cubicBezTo>
                  <a:cubicBezTo>
                    <a:pt x="78667" y="35387"/>
                    <a:pt x="78857" y="35261"/>
                    <a:pt x="78857" y="35071"/>
                  </a:cubicBezTo>
                  <a:cubicBezTo>
                    <a:pt x="78857" y="34912"/>
                    <a:pt x="78667" y="34754"/>
                    <a:pt x="78445" y="34754"/>
                  </a:cubicBezTo>
                  <a:close/>
                  <a:moveTo>
                    <a:pt x="80345" y="34754"/>
                  </a:moveTo>
                  <a:cubicBezTo>
                    <a:pt x="80092" y="34754"/>
                    <a:pt x="79933" y="34881"/>
                    <a:pt x="79933" y="35071"/>
                  </a:cubicBezTo>
                  <a:cubicBezTo>
                    <a:pt x="79933" y="35261"/>
                    <a:pt x="80092" y="35387"/>
                    <a:pt x="80345" y="35387"/>
                  </a:cubicBezTo>
                  <a:cubicBezTo>
                    <a:pt x="80567" y="35387"/>
                    <a:pt x="80757" y="35261"/>
                    <a:pt x="80757" y="35071"/>
                  </a:cubicBezTo>
                  <a:cubicBezTo>
                    <a:pt x="80757" y="34912"/>
                    <a:pt x="80567" y="34754"/>
                    <a:pt x="80345" y="34754"/>
                  </a:cubicBezTo>
                  <a:close/>
                  <a:moveTo>
                    <a:pt x="84145" y="34754"/>
                  </a:moveTo>
                  <a:cubicBezTo>
                    <a:pt x="83924" y="34754"/>
                    <a:pt x="83734" y="34881"/>
                    <a:pt x="83734" y="35071"/>
                  </a:cubicBezTo>
                  <a:cubicBezTo>
                    <a:pt x="83734" y="35261"/>
                    <a:pt x="83924" y="35387"/>
                    <a:pt x="84145" y="35387"/>
                  </a:cubicBezTo>
                  <a:cubicBezTo>
                    <a:pt x="84399" y="35387"/>
                    <a:pt x="84557" y="35261"/>
                    <a:pt x="84557" y="35071"/>
                  </a:cubicBezTo>
                  <a:cubicBezTo>
                    <a:pt x="84557" y="34912"/>
                    <a:pt x="84399" y="34754"/>
                    <a:pt x="84145" y="34754"/>
                  </a:cubicBezTo>
                  <a:close/>
                  <a:moveTo>
                    <a:pt x="86045" y="34754"/>
                  </a:moveTo>
                  <a:cubicBezTo>
                    <a:pt x="85824" y="34754"/>
                    <a:pt x="85634" y="34881"/>
                    <a:pt x="85634" y="35071"/>
                  </a:cubicBezTo>
                  <a:cubicBezTo>
                    <a:pt x="85634" y="35261"/>
                    <a:pt x="85824" y="35387"/>
                    <a:pt x="86045" y="35387"/>
                  </a:cubicBezTo>
                  <a:cubicBezTo>
                    <a:pt x="86299" y="35387"/>
                    <a:pt x="86489" y="35261"/>
                    <a:pt x="86489" y="35071"/>
                  </a:cubicBezTo>
                  <a:cubicBezTo>
                    <a:pt x="86489" y="34912"/>
                    <a:pt x="86299" y="34754"/>
                    <a:pt x="86045" y="34754"/>
                  </a:cubicBezTo>
                  <a:close/>
                  <a:moveTo>
                    <a:pt x="87946" y="34754"/>
                  </a:moveTo>
                  <a:cubicBezTo>
                    <a:pt x="87724" y="34754"/>
                    <a:pt x="87534" y="34881"/>
                    <a:pt x="87534" y="35071"/>
                  </a:cubicBezTo>
                  <a:cubicBezTo>
                    <a:pt x="87534" y="35261"/>
                    <a:pt x="87724" y="35387"/>
                    <a:pt x="87946" y="35387"/>
                  </a:cubicBezTo>
                  <a:cubicBezTo>
                    <a:pt x="88199" y="35387"/>
                    <a:pt x="88389" y="35261"/>
                    <a:pt x="88389" y="35071"/>
                  </a:cubicBezTo>
                  <a:cubicBezTo>
                    <a:pt x="88389" y="34912"/>
                    <a:pt x="88199" y="34754"/>
                    <a:pt x="87946" y="34754"/>
                  </a:cubicBezTo>
                  <a:close/>
                  <a:moveTo>
                    <a:pt x="89846" y="34754"/>
                  </a:moveTo>
                  <a:cubicBezTo>
                    <a:pt x="89624" y="34754"/>
                    <a:pt x="89434" y="34881"/>
                    <a:pt x="89434" y="35071"/>
                  </a:cubicBezTo>
                  <a:cubicBezTo>
                    <a:pt x="89434" y="35261"/>
                    <a:pt x="89624" y="35387"/>
                    <a:pt x="89846" y="35387"/>
                  </a:cubicBezTo>
                  <a:cubicBezTo>
                    <a:pt x="90099" y="35387"/>
                    <a:pt x="90289" y="35261"/>
                    <a:pt x="90289" y="35071"/>
                  </a:cubicBezTo>
                  <a:cubicBezTo>
                    <a:pt x="90289" y="34912"/>
                    <a:pt x="90099" y="34754"/>
                    <a:pt x="89846" y="34754"/>
                  </a:cubicBezTo>
                  <a:close/>
                  <a:moveTo>
                    <a:pt x="91778" y="34754"/>
                  </a:moveTo>
                  <a:cubicBezTo>
                    <a:pt x="91524" y="34754"/>
                    <a:pt x="91334" y="34881"/>
                    <a:pt x="91334" y="35071"/>
                  </a:cubicBezTo>
                  <a:cubicBezTo>
                    <a:pt x="91334" y="35261"/>
                    <a:pt x="91524" y="35387"/>
                    <a:pt x="91778" y="35387"/>
                  </a:cubicBezTo>
                  <a:cubicBezTo>
                    <a:pt x="91999" y="35387"/>
                    <a:pt x="92189" y="35261"/>
                    <a:pt x="92189" y="35071"/>
                  </a:cubicBezTo>
                  <a:cubicBezTo>
                    <a:pt x="92189" y="34912"/>
                    <a:pt x="91999" y="34754"/>
                    <a:pt x="91778" y="34754"/>
                  </a:cubicBezTo>
                  <a:close/>
                  <a:moveTo>
                    <a:pt x="93678" y="34754"/>
                  </a:moveTo>
                  <a:cubicBezTo>
                    <a:pt x="93424" y="34754"/>
                    <a:pt x="93234" y="34881"/>
                    <a:pt x="93234" y="35071"/>
                  </a:cubicBezTo>
                  <a:cubicBezTo>
                    <a:pt x="93234" y="35261"/>
                    <a:pt x="93424" y="35387"/>
                    <a:pt x="93678" y="35387"/>
                  </a:cubicBezTo>
                  <a:cubicBezTo>
                    <a:pt x="93899" y="35387"/>
                    <a:pt x="94089" y="35261"/>
                    <a:pt x="94089" y="35071"/>
                  </a:cubicBezTo>
                  <a:cubicBezTo>
                    <a:pt x="94089" y="34912"/>
                    <a:pt x="93899" y="34754"/>
                    <a:pt x="93678" y="34754"/>
                  </a:cubicBezTo>
                  <a:close/>
                  <a:moveTo>
                    <a:pt x="95578" y="34754"/>
                  </a:moveTo>
                  <a:cubicBezTo>
                    <a:pt x="95324" y="34754"/>
                    <a:pt x="95166" y="34881"/>
                    <a:pt x="95166" y="35071"/>
                  </a:cubicBezTo>
                  <a:cubicBezTo>
                    <a:pt x="95166" y="35261"/>
                    <a:pt x="95356" y="35387"/>
                    <a:pt x="95578" y="35387"/>
                  </a:cubicBezTo>
                  <a:cubicBezTo>
                    <a:pt x="95800" y="35387"/>
                    <a:pt x="95990" y="35261"/>
                    <a:pt x="95990" y="35071"/>
                  </a:cubicBezTo>
                  <a:cubicBezTo>
                    <a:pt x="95990" y="34912"/>
                    <a:pt x="95800" y="34754"/>
                    <a:pt x="95578" y="34754"/>
                  </a:cubicBezTo>
                  <a:close/>
                  <a:moveTo>
                    <a:pt x="97478" y="34754"/>
                  </a:moveTo>
                  <a:cubicBezTo>
                    <a:pt x="97225" y="34754"/>
                    <a:pt x="97035" y="34881"/>
                    <a:pt x="97035" y="35071"/>
                  </a:cubicBezTo>
                  <a:cubicBezTo>
                    <a:pt x="97035" y="35261"/>
                    <a:pt x="97225" y="35387"/>
                    <a:pt x="97478" y="35387"/>
                  </a:cubicBezTo>
                  <a:cubicBezTo>
                    <a:pt x="97700" y="35387"/>
                    <a:pt x="97890" y="35261"/>
                    <a:pt x="97890" y="35071"/>
                  </a:cubicBezTo>
                  <a:cubicBezTo>
                    <a:pt x="97890" y="34912"/>
                    <a:pt x="97700" y="34754"/>
                    <a:pt x="97478" y="34754"/>
                  </a:cubicBezTo>
                  <a:close/>
                  <a:moveTo>
                    <a:pt x="99378" y="34754"/>
                  </a:moveTo>
                  <a:cubicBezTo>
                    <a:pt x="99125" y="34754"/>
                    <a:pt x="98966" y="34881"/>
                    <a:pt x="98966" y="35071"/>
                  </a:cubicBezTo>
                  <a:cubicBezTo>
                    <a:pt x="98966" y="35261"/>
                    <a:pt x="99125" y="35387"/>
                    <a:pt x="99378" y="35387"/>
                  </a:cubicBezTo>
                  <a:cubicBezTo>
                    <a:pt x="99600" y="35387"/>
                    <a:pt x="99790" y="35261"/>
                    <a:pt x="99790" y="35071"/>
                  </a:cubicBezTo>
                  <a:cubicBezTo>
                    <a:pt x="99790" y="34912"/>
                    <a:pt x="99600" y="34754"/>
                    <a:pt x="99378" y="34754"/>
                  </a:cubicBezTo>
                  <a:close/>
                  <a:moveTo>
                    <a:pt x="101278" y="34754"/>
                  </a:moveTo>
                  <a:cubicBezTo>
                    <a:pt x="101057" y="34754"/>
                    <a:pt x="100867" y="34881"/>
                    <a:pt x="100867" y="35071"/>
                  </a:cubicBezTo>
                  <a:cubicBezTo>
                    <a:pt x="100867" y="35261"/>
                    <a:pt x="101057" y="35387"/>
                    <a:pt x="101278" y="35387"/>
                  </a:cubicBezTo>
                  <a:cubicBezTo>
                    <a:pt x="101500" y="35387"/>
                    <a:pt x="101690" y="35261"/>
                    <a:pt x="101690" y="35071"/>
                  </a:cubicBezTo>
                  <a:cubicBezTo>
                    <a:pt x="101690" y="34912"/>
                    <a:pt x="101500" y="34754"/>
                    <a:pt x="101278" y="34754"/>
                  </a:cubicBezTo>
                  <a:close/>
                  <a:moveTo>
                    <a:pt x="105079" y="34754"/>
                  </a:moveTo>
                  <a:cubicBezTo>
                    <a:pt x="104857" y="34754"/>
                    <a:pt x="104667" y="34881"/>
                    <a:pt x="104667" y="35071"/>
                  </a:cubicBezTo>
                  <a:cubicBezTo>
                    <a:pt x="104667" y="35261"/>
                    <a:pt x="104857" y="35387"/>
                    <a:pt x="105079" y="35387"/>
                  </a:cubicBezTo>
                  <a:cubicBezTo>
                    <a:pt x="105332" y="35387"/>
                    <a:pt x="105522" y="35261"/>
                    <a:pt x="105522" y="35071"/>
                  </a:cubicBezTo>
                  <a:cubicBezTo>
                    <a:pt x="105522" y="34912"/>
                    <a:pt x="105332" y="34754"/>
                    <a:pt x="105079" y="34754"/>
                  </a:cubicBezTo>
                  <a:close/>
                  <a:moveTo>
                    <a:pt x="106979" y="34754"/>
                  </a:moveTo>
                  <a:cubicBezTo>
                    <a:pt x="106757" y="34754"/>
                    <a:pt x="106567" y="34881"/>
                    <a:pt x="106567" y="35071"/>
                  </a:cubicBezTo>
                  <a:cubicBezTo>
                    <a:pt x="106567" y="35261"/>
                    <a:pt x="106757" y="35387"/>
                    <a:pt x="106979" y="35387"/>
                  </a:cubicBezTo>
                  <a:cubicBezTo>
                    <a:pt x="107232" y="35387"/>
                    <a:pt x="107422" y="35261"/>
                    <a:pt x="107422" y="35071"/>
                  </a:cubicBezTo>
                  <a:cubicBezTo>
                    <a:pt x="107422" y="34912"/>
                    <a:pt x="107232" y="34754"/>
                    <a:pt x="106979" y="34754"/>
                  </a:cubicBezTo>
                  <a:close/>
                  <a:moveTo>
                    <a:pt x="108879" y="34754"/>
                  </a:moveTo>
                  <a:cubicBezTo>
                    <a:pt x="108657" y="34754"/>
                    <a:pt x="108467" y="34881"/>
                    <a:pt x="108467" y="35071"/>
                  </a:cubicBezTo>
                  <a:cubicBezTo>
                    <a:pt x="108467" y="35261"/>
                    <a:pt x="108657" y="35387"/>
                    <a:pt x="108879" y="35387"/>
                  </a:cubicBezTo>
                  <a:cubicBezTo>
                    <a:pt x="109132" y="35387"/>
                    <a:pt x="109322" y="35261"/>
                    <a:pt x="109322" y="35071"/>
                  </a:cubicBezTo>
                  <a:cubicBezTo>
                    <a:pt x="109322" y="34912"/>
                    <a:pt x="109132" y="34754"/>
                    <a:pt x="108879" y="34754"/>
                  </a:cubicBezTo>
                  <a:close/>
                  <a:moveTo>
                    <a:pt x="110811" y="34754"/>
                  </a:moveTo>
                  <a:cubicBezTo>
                    <a:pt x="110557" y="34754"/>
                    <a:pt x="110367" y="34881"/>
                    <a:pt x="110367" y="35071"/>
                  </a:cubicBezTo>
                  <a:cubicBezTo>
                    <a:pt x="110367" y="35261"/>
                    <a:pt x="110557" y="35387"/>
                    <a:pt x="110811" y="35387"/>
                  </a:cubicBezTo>
                  <a:cubicBezTo>
                    <a:pt x="111032" y="35387"/>
                    <a:pt x="111222" y="35261"/>
                    <a:pt x="111222" y="35071"/>
                  </a:cubicBezTo>
                  <a:cubicBezTo>
                    <a:pt x="111222" y="34912"/>
                    <a:pt x="111032" y="34754"/>
                    <a:pt x="110811" y="34754"/>
                  </a:cubicBezTo>
                  <a:close/>
                  <a:moveTo>
                    <a:pt x="112711" y="34754"/>
                  </a:moveTo>
                  <a:cubicBezTo>
                    <a:pt x="112457" y="34754"/>
                    <a:pt x="112267" y="34881"/>
                    <a:pt x="112267" y="35071"/>
                  </a:cubicBezTo>
                  <a:cubicBezTo>
                    <a:pt x="112267" y="35261"/>
                    <a:pt x="112457" y="35387"/>
                    <a:pt x="112711" y="35387"/>
                  </a:cubicBezTo>
                  <a:cubicBezTo>
                    <a:pt x="112932" y="35387"/>
                    <a:pt x="113122" y="35261"/>
                    <a:pt x="113122" y="35071"/>
                  </a:cubicBezTo>
                  <a:cubicBezTo>
                    <a:pt x="113122" y="34912"/>
                    <a:pt x="112932" y="34754"/>
                    <a:pt x="112711" y="34754"/>
                  </a:cubicBezTo>
                  <a:close/>
                  <a:moveTo>
                    <a:pt x="114611" y="34754"/>
                  </a:moveTo>
                  <a:cubicBezTo>
                    <a:pt x="114358" y="34754"/>
                    <a:pt x="114168" y="34881"/>
                    <a:pt x="114168" y="35071"/>
                  </a:cubicBezTo>
                  <a:cubicBezTo>
                    <a:pt x="114168" y="35261"/>
                    <a:pt x="114358" y="35387"/>
                    <a:pt x="114611" y="35387"/>
                  </a:cubicBezTo>
                  <a:cubicBezTo>
                    <a:pt x="114833" y="35387"/>
                    <a:pt x="115023" y="35261"/>
                    <a:pt x="115023" y="35071"/>
                  </a:cubicBezTo>
                  <a:cubicBezTo>
                    <a:pt x="115023" y="34912"/>
                    <a:pt x="114833" y="34754"/>
                    <a:pt x="114611" y="34754"/>
                  </a:cubicBezTo>
                  <a:close/>
                  <a:moveTo>
                    <a:pt x="116511" y="34754"/>
                  </a:moveTo>
                  <a:cubicBezTo>
                    <a:pt x="116258" y="34754"/>
                    <a:pt x="116068" y="34881"/>
                    <a:pt x="116068" y="35071"/>
                  </a:cubicBezTo>
                  <a:cubicBezTo>
                    <a:pt x="116068" y="35261"/>
                    <a:pt x="116258" y="35387"/>
                    <a:pt x="116511" y="35387"/>
                  </a:cubicBezTo>
                  <a:cubicBezTo>
                    <a:pt x="116733" y="35387"/>
                    <a:pt x="116923" y="35261"/>
                    <a:pt x="116923" y="35071"/>
                  </a:cubicBezTo>
                  <a:cubicBezTo>
                    <a:pt x="116923" y="34912"/>
                    <a:pt x="116733" y="34754"/>
                    <a:pt x="116511" y="34754"/>
                  </a:cubicBezTo>
                  <a:close/>
                  <a:moveTo>
                    <a:pt x="118411" y="34754"/>
                  </a:moveTo>
                  <a:cubicBezTo>
                    <a:pt x="118190" y="34754"/>
                    <a:pt x="118000" y="34881"/>
                    <a:pt x="118000" y="35071"/>
                  </a:cubicBezTo>
                  <a:cubicBezTo>
                    <a:pt x="118000" y="35261"/>
                    <a:pt x="118190" y="35387"/>
                    <a:pt x="118411" y="35387"/>
                  </a:cubicBezTo>
                  <a:cubicBezTo>
                    <a:pt x="118633" y="35387"/>
                    <a:pt x="118823" y="35261"/>
                    <a:pt x="118823" y="35071"/>
                  </a:cubicBezTo>
                  <a:cubicBezTo>
                    <a:pt x="118823" y="34912"/>
                    <a:pt x="118633" y="34754"/>
                    <a:pt x="118411" y="34754"/>
                  </a:cubicBezTo>
                  <a:close/>
                  <a:moveTo>
                    <a:pt x="120311" y="34754"/>
                  </a:moveTo>
                  <a:cubicBezTo>
                    <a:pt x="120090" y="34754"/>
                    <a:pt x="119900" y="34881"/>
                    <a:pt x="119900" y="35071"/>
                  </a:cubicBezTo>
                  <a:cubicBezTo>
                    <a:pt x="119900" y="35261"/>
                    <a:pt x="120090" y="35387"/>
                    <a:pt x="120311" y="35387"/>
                  </a:cubicBezTo>
                  <a:cubicBezTo>
                    <a:pt x="120533" y="35387"/>
                    <a:pt x="120723" y="35261"/>
                    <a:pt x="120723" y="35071"/>
                  </a:cubicBezTo>
                  <a:cubicBezTo>
                    <a:pt x="120723" y="34912"/>
                    <a:pt x="120533" y="34754"/>
                    <a:pt x="120311" y="34754"/>
                  </a:cubicBezTo>
                  <a:close/>
                  <a:moveTo>
                    <a:pt x="122212" y="34754"/>
                  </a:moveTo>
                  <a:cubicBezTo>
                    <a:pt x="121958" y="34754"/>
                    <a:pt x="121800" y="34881"/>
                    <a:pt x="121800" y="35071"/>
                  </a:cubicBezTo>
                  <a:cubicBezTo>
                    <a:pt x="121800" y="35261"/>
                    <a:pt x="121958" y="35387"/>
                    <a:pt x="122212" y="35387"/>
                  </a:cubicBezTo>
                  <a:cubicBezTo>
                    <a:pt x="122465" y="35387"/>
                    <a:pt x="122623" y="35261"/>
                    <a:pt x="122623" y="35071"/>
                  </a:cubicBezTo>
                  <a:cubicBezTo>
                    <a:pt x="122655" y="34912"/>
                    <a:pt x="122465" y="34754"/>
                    <a:pt x="122212" y="34754"/>
                  </a:cubicBezTo>
                  <a:close/>
                  <a:moveTo>
                    <a:pt x="126012" y="34754"/>
                  </a:moveTo>
                  <a:cubicBezTo>
                    <a:pt x="125790" y="34754"/>
                    <a:pt x="125600" y="34881"/>
                    <a:pt x="125600" y="35071"/>
                  </a:cubicBezTo>
                  <a:cubicBezTo>
                    <a:pt x="125600" y="35261"/>
                    <a:pt x="125790" y="35387"/>
                    <a:pt x="126012" y="35387"/>
                  </a:cubicBezTo>
                  <a:cubicBezTo>
                    <a:pt x="126265" y="35387"/>
                    <a:pt x="126455" y="35261"/>
                    <a:pt x="126455" y="35071"/>
                  </a:cubicBezTo>
                  <a:cubicBezTo>
                    <a:pt x="126455" y="34912"/>
                    <a:pt x="126265" y="34754"/>
                    <a:pt x="126012" y="34754"/>
                  </a:cubicBezTo>
                  <a:close/>
                  <a:moveTo>
                    <a:pt x="127912" y="34754"/>
                  </a:moveTo>
                  <a:cubicBezTo>
                    <a:pt x="127690" y="34754"/>
                    <a:pt x="127500" y="34881"/>
                    <a:pt x="127500" y="35071"/>
                  </a:cubicBezTo>
                  <a:cubicBezTo>
                    <a:pt x="127500" y="35261"/>
                    <a:pt x="127690" y="35387"/>
                    <a:pt x="127912" y="35387"/>
                  </a:cubicBezTo>
                  <a:cubicBezTo>
                    <a:pt x="128165" y="35387"/>
                    <a:pt x="128355" y="35261"/>
                    <a:pt x="128355" y="35071"/>
                  </a:cubicBezTo>
                  <a:cubicBezTo>
                    <a:pt x="128355" y="34912"/>
                    <a:pt x="128165" y="34754"/>
                    <a:pt x="127912" y="34754"/>
                  </a:cubicBezTo>
                  <a:close/>
                  <a:moveTo>
                    <a:pt x="129844" y="34754"/>
                  </a:moveTo>
                  <a:cubicBezTo>
                    <a:pt x="129590" y="34754"/>
                    <a:pt x="129400" y="34881"/>
                    <a:pt x="129400" y="35071"/>
                  </a:cubicBezTo>
                  <a:cubicBezTo>
                    <a:pt x="129400" y="35261"/>
                    <a:pt x="129590" y="35387"/>
                    <a:pt x="129844" y="35387"/>
                  </a:cubicBezTo>
                  <a:cubicBezTo>
                    <a:pt x="130065" y="35387"/>
                    <a:pt x="130255" y="35261"/>
                    <a:pt x="130255" y="35071"/>
                  </a:cubicBezTo>
                  <a:cubicBezTo>
                    <a:pt x="130255" y="34912"/>
                    <a:pt x="130065" y="34754"/>
                    <a:pt x="129844" y="34754"/>
                  </a:cubicBezTo>
                  <a:close/>
                  <a:moveTo>
                    <a:pt x="131744" y="34754"/>
                  </a:moveTo>
                  <a:cubicBezTo>
                    <a:pt x="131491" y="34754"/>
                    <a:pt x="131301" y="34881"/>
                    <a:pt x="131301" y="35071"/>
                  </a:cubicBezTo>
                  <a:cubicBezTo>
                    <a:pt x="131301" y="35261"/>
                    <a:pt x="131491" y="35387"/>
                    <a:pt x="131744" y="35387"/>
                  </a:cubicBezTo>
                  <a:cubicBezTo>
                    <a:pt x="131966" y="35387"/>
                    <a:pt x="132156" y="35261"/>
                    <a:pt x="132156" y="35071"/>
                  </a:cubicBezTo>
                  <a:cubicBezTo>
                    <a:pt x="132156" y="34912"/>
                    <a:pt x="131966" y="34754"/>
                    <a:pt x="131744" y="34754"/>
                  </a:cubicBezTo>
                  <a:close/>
                  <a:moveTo>
                    <a:pt x="133644" y="34754"/>
                  </a:moveTo>
                  <a:cubicBezTo>
                    <a:pt x="133391" y="34754"/>
                    <a:pt x="133201" y="34881"/>
                    <a:pt x="133201" y="35071"/>
                  </a:cubicBezTo>
                  <a:cubicBezTo>
                    <a:pt x="133201" y="35261"/>
                    <a:pt x="133391" y="35387"/>
                    <a:pt x="133644" y="35387"/>
                  </a:cubicBezTo>
                  <a:cubicBezTo>
                    <a:pt x="133866" y="35387"/>
                    <a:pt x="134056" y="35261"/>
                    <a:pt x="134056" y="35071"/>
                  </a:cubicBezTo>
                  <a:cubicBezTo>
                    <a:pt x="134056" y="34912"/>
                    <a:pt x="133866" y="34754"/>
                    <a:pt x="133644" y="34754"/>
                  </a:cubicBezTo>
                  <a:close/>
                  <a:moveTo>
                    <a:pt x="135544" y="34754"/>
                  </a:moveTo>
                  <a:cubicBezTo>
                    <a:pt x="135291" y="34754"/>
                    <a:pt x="135132" y="34881"/>
                    <a:pt x="135132" y="35071"/>
                  </a:cubicBezTo>
                  <a:cubicBezTo>
                    <a:pt x="135132" y="35261"/>
                    <a:pt x="135291" y="35387"/>
                    <a:pt x="135544" y="35387"/>
                  </a:cubicBezTo>
                  <a:cubicBezTo>
                    <a:pt x="135766" y="35387"/>
                    <a:pt x="135956" y="35261"/>
                    <a:pt x="135956" y="35071"/>
                  </a:cubicBezTo>
                  <a:cubicBezTo>
                    <a:pt x="135956" y="34912"/>
                    <a:pt x="135766" y="34754"/>
                    <a:pt x="135544" y="34754"/>
                  </a:cubicBezTo>
                  <a:close/>
                  <a:moveTo>
                    <a:pt x="137444" y="34754"/>
                  </a:moveTo>
                  <a:cubicBezTo>
                    <a:pt x="137223" y="34754"/>
                    <a:pt x="137033" y="34881"/>
                    <a:pt x="137033" y="35071"/>
                  </a:cubicBezTo>
                  <a:cubicBezTo>
                    <a:pt x="137033" y="35261"/>
                    <a:pt x="137223" y="35387"/>
                    <a:pt x="137444" y="35387"/>
                  </a:cubicBezTo>
                  <a:cubicBezTo>
                    <a:pt x="137666" y="35387"/>
                    <a:pt x="137856" y="35261"/>
                    <a:pt x="137856" y="35071"/>
                  </a:cubicBezTo>
                  <a:cubicBezTo>
                    <a:pt x="137856" y="34912"/>
                    <a:pt x="137666" y="34754"/>
                    <a:pt x="137444" y="34754"/>
                  </a:cubicBezTo>
                  <a:close/>
                  <a:moveTo>
                    <a:pt x="139344" y="34754"/>
                  </a:moveTo>
                  <a:cubicBezTo>
                    <a:pt x="139123" y="34754"/>
                    <a:pt x="138933" y="34881"/>
                    <a:pt x="138933" y="35071"/>
                  </a:cubicBezTo>
                  <a:cubicBezTo>
                    <a:pt x="138933" y="35261"/>
                    <a:pt x="139123" y="35387"/>
                    <a:pt x="139344" y="35387"/>
                  </a:cubicBezTo>
                  <a:cubicBezTo>
                    <a:pt x="139598" y="35387"/>
                    <a:pt x="139788" y="35261"/>
                    <a:pt x="139788" y="35071"/>
                  </a:cubicBezTo>
                  <a:cubicBezTo>
                    <a:pt x="139788" y="34912"/>
                    <a:pt x="139598" y="34754"/>
                    <a:pt x="139344" y="34754"/>
                  </a:cubicBezTo>
                  <a:close/>
                  <a:moveTo>
                    <a:pt x="141245" y="34754"/>
                  </a:moveTo>
                  <a:cubicBezTo>
                    <a:pt x="141023" y="34754"/>
                    <a:pt x="140833" y="34881"/>
                    <a:pt x="140833" y="35071"/>
                  </a:cubicBezTo>
                  <a:cubicBezTo>
                    <a:pt x="140833" y="35261"/>
                    <a:pt x="141023" y="35387"/>
                    <a:pt x="141245" y="35387"/>
                  </a:cubicBezTo>
                  <a:cubicBezTo>
                    <a:pt x="141498" y="35387"/>
                    <a:pt x="141688" y="35261"/>
                    <a:pt x="141688" y="35071"/>
                  </a:cubicBezTo>
                  <a:cubicBezTo>
                    <a:pt x="141656" y="34912"/>
                    <a:pt x="141466" y="34754"/>
                    <a:pt x="141245" y="34754"/>
                  </a:cubicBezTo>
                  <a:close/>
                  <a:moveTo>
                    <a:pt x="143161" y="34754"/>
                  </a:moveTo>
                  <a:cubicBezTo>
                    <a:pt x="143050" y="34754"/>
                    <a:pt x="142939" y="34786"/>
                    <a:pt x="142860" y="34849"/>
                  </a:cubicBezTo>
                  <a:cubicBezTo>
                    <a:pt x="142828" y="34881"/>
                    <a:pt x="142796" y="34912"/>
                    <a:pt x="142765" y="34944"/>
                  </a:cubicBezTo>
                  <a:cubicBezTo>
                    <a:pt x="142733" y="34976"/>
                    <a:pt x="142733" y="35039"/>
                    <a:pt x="142733" y="35071"/>
                  </a:cubicBezTo>
                  <a:cubicBezTo>
                    <a:pt x="142733" y="35102"/>
                    <a:pt x="142733" y="35166"/>
                    <a:pt x="142765" y="35197"/>
                  </a:cubicBezTo>
                  <a:cubicBezTo>
                    <a:pt x="142796" y="35229"/>
                    <a:pt x="142828" y="35292"/>
                    <a:pt x="142860" y="35292"/>
                  </a:cubicBezTo>
                  <a:cubicBezTo>
                    <a:pt x="142923" y="35356"/>
                    <a:pt x="143050" y="35387"/>
                    <a:pt x="143145" y="35387"/>
                  </a:cubicBezTo>
                  <a:cubicBezTo>
                    <a:pt x="143271" y="35387"/>
                    <a:pt x="143366" y="35356"/>
                    <a:pt x="143461" y="35292"/>
                  </a:cubicBezTo>
                  <a:cubicBezTo>
                    <a:pt x="143525" y="35261"/>
                    <a:pt x="143588" y="35166"/>
                    <a:pt x="143588" y="35071"/>
                  </a:cubicBezTo>
                  <a:cubicBezTo>
                    <a:pt x="143588" y="34976"/>
                    <a:pt x="143525" y="34912"/>
                    <a:pt x="143461" y="34849"/>
                  </a:cubicBezTo>
                  <a:cubicBezTo>
                    <a:pt x="143382" y="34786"/>
                    <a:pt x="143271" y="34754"/>
                    <a:pt x="143161" y="34754"/>
                  </a:cubicBezTo>
                  <a:close/>
                  <a:moveTo>
                    <a:pt x="19445" y="34754"/>
                  </a:moveTo>
                  <a:cubicBezTo>
                    <a:pt x="19192" y="34754"/>
                    <a:pt x="19002" y="34881"/>
                    <a:pt x="19002" y="35071"/>
                  </a:cubicBezTo>
                  <a:cubicBezTo>
                    <a:pt x="19002" y="35166"/>
                    <a:pt x="19097" y="35261"/>
                    <a:pt x="19192" y="35324"/>
                  </a:cubicBezTo>
                  <a:cubicBezTo>
                    <a:pt x="18939" y="35324"/>
                    <a:pt x="18780" y="35482"/>
                    <a:pt x="18780" y="35641"/>
                  </a:cubicBezTo>
                  <a:cubicBezTo>
                    <a:pt x="18780" y="35831"/>
                    <a:pt x="18970" y="35957"/>
                    <a:pt x="19192" y="35957"/>
                  </a:cubicBezTo>
                  <a:cubicBezTo>
                    <a:pt x="19414" y="35957"/>
                    <a:pt x="19604" y="35831"/>
                    <a:pt x="19604" y="35641"/>
                  </a:cubicBezTo>
                  <a:cubicBezTo>
                    <a:pt x="19604" y="35546"/>
                    <a:pt x="19540" y="35451"/>
                    <a:pt x="19445" y="35387"/>
                  </a:cubicBezTo>
                  <a:cubicBezTo>
                    <a:pt x="19667" y="35387"/>
                    <a:pt x="19857" y="35261"/>
                    <a:pt x="19857" y="35071"/>
                  </a:cubicBezTo>
                  <a:cubicBezTo>
                    <a:pt x="19857" y="34912"/>
                    <a:pt x="19667" y="34754"/>
                    <a:pt x="19445" y="34754"/>
                  </a:cubicBezTo>
                  <a:close/>
                  <a:moveTo>
                    <a:pt x="40379" y="34754"/>
                  </a:moveTo>
                  <a:cubicBezTo>
                    <a:pt x="40157" y="34754"/>
                    <a:pt x="39967" y="34881"/>
                    <a:pt x="39967" y="35071"/>
                  </a:cubicBezTo>
                  <a:cubicBezTo>
                    <a:pt x="39967" y="35166"/>
                    <a:pt x="40030" y="35261"/>
                    <a:pt x="40125" y="35324"/>
                  </a:cubicBezTo>
                  <a:cubicBezTo>
                    <a:pt x="39935" y="35356"/>
                    <a:pt x="39809" y="35482"/>
                    <a:pt x="39809" y="35641"/>
                  </a:cubicBezTo>
                  <a:cubicBezTo>
                    <a:pt x="39809" y="35831"/>
                    <a:pt x="39999" y="35957"/>
                    <a:pt x="40220" y="35957"/>
                  </a:cubicBezTo>
                  <a:cubicBezTo>
                    <a:pt x="40474" y="35957"/>
                    <a:pt x="40664" y="35831"/>
                    <a:pt x="40664" y="35641"/>
                  </a:cubicBezTo>
                  <a:cubicBezTo>
                    <a:pt x="40664" y="35546"/>
                    <a:pt x="40569" y="35451"/>
                    <a:pt x="40474" y="35387"/>
                  </a:cubicBezTo>
                  <a:cubicBezTo>
                    <a:pt x="40664" y="35356"/>
                    <a:pt x="40790" y="35229"/>
                    <a:pt x="40790" y="35071"/>
                  </a:cubicBezTo>
                  <a:cubicBezTo>
                    <a:pt x="40790" y="34912"/>
                    <a:pt x="40600" y="34754"/>
                    <a:pt x="40379" y="34754"/>
                  </a:cubicBezTo>
                  <a:close/>
                  <a:moveTo>
                    <a:pt x="61312" y="34754"/>
                  </a:moveTo>
                  <a:cubicBezTo>
                    <a:pt x="61090" y="34754"/>
                    <a:pt x="60900" y="34881"/>
                    <a:pt x="60900" y="35071"/>
                  </a:cubicBezTo>
                  <a:cubicBezTo>
                    <a:pt x="60900" y="35197"/>
                    <a:pt x="60964" y="35292"/>
                    <a:pt x="61090" y="35356"/>
                  </a:cubicBezTo>
                  <a:cubicBezTo>
                    <a:pt x="60964" y="35387"/>
                    <a:pt x="60837" y="35514"/>
                    <a:pt x="60837" y="35641"/>
                  </a:cubicBezTo>
                  <a:cubicBezTo>
                    <a:pt x="60837" y="35831"/>
                    <a:pt x="61027" y="35989"/>
                    <a:pt x="61280" y="35989"/>
                  </a:cubicBezTo>
                  <a:cubicBezTo>
                    <a:pt x="61502" y="35989"/>
                    <a:pt x="61692" y="35831"/>
                    <a:pt x="61692" y="35641"/>
                  </a:cubicBezTo>
                  <a:cubicBezTo>
                    <a:pt x="61692" y="35546"/>
                    <a:pt x="61597" y="35419"/>
                    <a:pt x="61470" y="35387"/>
                  </a:cubicBezTo>
                  <a:cubicBezTo>
                    <a:pt x="61629" y="35324"/>
                    <a:pt x="61755" y="35197"/>
                    <a:pt x="61755" y="35071"/>
                  </a:cubicBezTo>
                  <a:cubicBezTo>
                    <a:pt x="61755" y="34912"/>
                    <a:pt x="61565" y="34754"/>
                    <a:pt x="61312" y="34754"/>
                  </a:cubicBezTo>
                  <a:close/>
                  <a:moveTo>
                    <a:pt x="82245" y="34754"/>
                  </a:moveTo>
                  <a:cubicBezTo>
                    <a:pt x="82023" y="34754"/>
                    <a:pt x="81833" y="34912"/>
                    <a:pt x="81833" y="35071"/>
                  </a:cubicBezTo>
                  <a:cubicBezTo>
                    <a:pt x="81833" y="35197"/>
                    <a:pt x="81928" y="35324"/>
                    <a:pt x="82087" y="35387"/>
                  </a:cubicBezTo>
                  <a:cubicBezTo>
                    <a:pt x="81960" y="35451"/>
                    <a:pt x="81865" y="35546"/>
                    <a:pt x="81865" y="35672"/>
                  </a:cubicBezTo>
                  <a:cubicBezTo>
                    <a:pt x="81865" y="35831"/>
                    <a:pt x="82055" y="35989"/>
                    <a:pt x="82308" y="35989"/>
                  </a:cubicBezTo>
                  <a:cubicBezTo>
                    <a:pt x="82530" y="35989"/>
                    <a:pt x="82720" y="35831"/>
                    <a:pt x="82720" y="35672"/>
                  </a:cubicBezTo>
                  <a:cubicBezTo>
                    <a:pt x="82720" y="35514"/>
                    <a:pt x="82625" y="35387"/>
                    <a:pt x="82467" y="35356"/>
                  </a:cubicBezTo>
                  <a:cubicBezTo>
                    <a:pt x="82594" y="35292"/>
                    <a:pt x="82657" y="35197"/>
                    <a:pt x="82657" y="35071"/>
                  </a:cubicBezTo>
                  <a:cubicBezTo>
                    <a:pt x="82657" y="34912"/>
                    <a:pt x="82467" y="34754"/>
                    <a:pt x="82245" y="34754"/>
                  </a:cubicBezTo>
                  <a:close/>
                  <a:moveTo>
                    <a:pt x="103178" y="34754"/>
                  </a:moveTo>
                  <a:cubicBezTo>
                    <a:pt x="102957" y="34754"/>
                    <a:pt x="102767" y="34912"/>
                    <a:pt x="102767" y="35071"/>
                  </a:cubicBezTo>
                  <a:cubicBezTo>
                    <a:pt x="102767" y="35229"/>
                    <a:pt x="102893" y="35356"/>
                    <a:pt x="103083" y="35387"/>
                  </a:cubicBezTo>
                  <a:cubicBezTo>
                    <a:pt x="102988" y="35451"/>
                    <a:pt x="102925" y="35546"/>
                    <a:pt x="102925" y="35641"/>
                  </a:cubicBezTo>
                  <a:cubicBezTo>
                    <a:pt x="102925" y="35831"/>
                    <a:pt x="103083" y="35989"/>
                    <a:pt x="103337" y="35989"/>
                  </a:cubicBezTo>
                  <a:cubicBezTo>
                    <a:pt x="103558" y="35989"/>
                    <a:pt x="103748" y="35831"/>
                    <a:pt x="103748" y="35641"/>
                  </a:cubicBezTo>
                  <a:cubicBezTo>
                    <a:pt x="103748" y="35482"/>
                    <a:pt x="103622" y="35387"/>
                    <a:pt x="103432" y="35324"/>
                  </a:cubicBezTo>
                  <a:cubicBezTo>
                    <a:pt x="103527" y="35292"/>
                    <a:pt x="103622" y="35197"/>
                    <a:pt x="103622" y="35071"/>
                  </a:cubicBezTo>
                  <a:cubicBezTo>
                    <a:pt x="103622" y="34912"/>
                    <a:pt x="103432" y="34754"/>
                    <a:pt x="103178" y="34754"/>
                  </a:cubicBezTo>
                  <a:close/>
                  <a:moveTo>
                    <a:pt x="124112" y="34754"/>
                  </a:moveTo>
                  <a:cubicBezTo>
                    <a:pt x="123890" y="34754"/>
                    <a:pt x="123700" y="34912"/>
                    <a:pt x="123700" y="35071"/>
                  </a:cubicBezTo>
                  <a:cubicBezTo>
                    <a:pt x="123700" y="35261"/>
                    <a:pt x="123890" y="35387"/>
                    <a:pt x="124112" y="35387"/>
                  </a:cubicBezTo>
                  <a:cubicBezTo>
                    <a:pt x="124017" y="35451"/>
                    <a:pt x="123953" y="35546"/>
                    <a:pt x="123953" y="35641"/>
                  </a:cubicBezTo>
                  <a:cubicBezTo>
                    <a:pt x="123953" y="35831"/>
                    <a:pt x="124143" y="35989"/>
                    <a:pt x="124365" y="35989"/>
                  </a:cubicBezTo>
                  <a:cubicBezTo>
                    <a:pt x="124587" y="35989"/>
                    <a:pt x="124777" y="35831"/>
                    <a:pt x="124777" y="35641"/>
                  </a:cubicBezTo>
                  <a:cubicBezTo>
                    <a:pt x="124777" y="35482"/>
                    <a:pt x="124587" y="35324"/>
                    <a:pt x="124365" y="35324"/>
                  </a:cubicBezTo>
                  <a:cubicBezTo>
                    <a:pt x="124460" y="35261"/>
                    <a:pt x="124523" y="35166"/>
                    <a:pt x="124523" y="35071"/>
                  </a:cubicBezTo>
                  <a:cubicBezTo>
                    <a:pt x="124523" y="34912"/>
                    <a:pt x="124333" y="34754"/>
                    <a:pt x="124112" y="34754"/>
                  </a:cubicBezTo>
                  <a:close/>
                  <a:moveTo>
                    <a:pt x="19192" y="36812"/>
                  </a:moveTo>
                  <a:cubicBezTo>
                    <a:pt x="18970" y="36812"/>
                    <a:pt x="18780" y="36939"/>
                    <a:pt x="18780" y="37129"/>
                  </a:cubicBezTo>
                  <a:cubicBezTo>
                    <a:pt x="18780" y="37319"/>
                    <a:pt x="18970" y="37446"/>
                    <a:pt x="19192" y="37446"/>
                  </a:cubicBezTo>
                  <a:cubicBezTo>
                    <a:pt x="19445" y="37446"/>
                    <a:pt x="19604" y="37319"/>
                    <a:pt x="19604" y="37129"/>
                  </a:cubicBezTo>
                  <a:cubicBezTo>
                    <a:pt x="19604" y="36939"/>
                    <a:pt x="19445" y="36812"/>
                    <a:pt x="19192" y="36812"/>
                  </a:cubicBezTo>
                  <a:close/>
                  <a:moveTo>
                    <a:pt x="40220" y="36812"/>
                  </a:moveTo>
                  <a:cubicBezTo>
                    <a:pt x="39999" y="36812"/>
                    <a:pt x="39809" y="36939"/>
                    <a:pt x="39809" y="37129"/>
                  </a:cubicBezTo>
                  <a:cubicBezTo>
                    <a:pt x="39809" y="37319"/>
                    <a:pt x="39999" y="37446"/>
                    <a:pt x="40220" y="37446"/>
                  </a:cubicBezTo>
                  <a:cubicBezTo>
                    <a:pt x="40474" y="37446"/>
                    <a:pt x="40664" y="37319"/>
                    <a:pt x="40664" y="37129"/>
                  </a:cubicBezTo>
                  <a:cubicBezTo>
                    <a:pt x="40664" y="36939"/>
                    <a:pt x="40474" y="36812"/>
                    <a:pt x="40220" y="36812"/>
                  </a:cubicBezTo>
                  <a:close/>
                  <a:moveTo>
                    <a:pt x="61280" y="36812"/>
                  </a:moveTo>
                  <a:cubicBezTo>
                    <a:pt x="61027" y="36812"/>
                    <a:pt x="60837" y="36939"/>
                    <a:pt x="60837" y="37129"/>
                  </a:cubicBezTo>
                  <a:cubicBezTo>
                    <a:pt x="60837" y="37319"/>
                    <a:pt x="61027" y="37446"/>
                    <a:pt x="61280" y="37446"/>
                  </a:cubicBezTo>
                  <a:cubicBezTo>
                    <a:pt x="61502" y="37446"/>
                    <a:pt x="61692" y="37319"/>
                    <a:pt x="61692" y="37129"/>
                  </a:cubicBezTo>
                  <a:cubicBezTo>
                    <a:pt x="61692" y="36939"/>
                    <a:pt x="61502" y="36812"/>
                    <a:pt x="61280" y="36812"/>
                  </a:cubicBezTo>
                  <a:close/>
                  <a:moveTo>
                    <a:pt x="82308" y="36812"/>
                  </a:moveTo>
                  <a:cubicBezTo>
                    <a:pt x="82055" y="36812"/>
                    <a:pt x="81865" y="36939"/>
                    <a:pt x="81865" y="37129"/>
                  </a:cubicBezTo>
                  <a:cubicBezTo>
                    <a:pt x="81865" y="37319"/>
                    <a:pt x="82055" y="37446"/>
                    <a:pt x="82308" y="37446"/>
                  </a:cubicBezTo>
                  <a:cubicBezTo>
                    <a:pt x="82530" y="37446"/>
                    <a:pt x="82720" y="37319"/>
                    <a:pt x="82720" y="37129"/>
                  </a:cubicBezTo>
                  <a:cubicBezTo>
                    <a:pt x="82720" y="36939"/>
                    <a:pt x="82530" y="36812"/>
                    <a:pt x="82308" y="36812"/>
                  </a:cubicBezTo>
                  <a:close/>
                  <a:moveTo>
                    <a:pt x="103337" y="36812"/>
                  </a:moveTo>
                  <a:cubicBezTo>
                    <a:pt x="103083" y="36812"/>
                    <a:pt x="102925" y="36939"/>
                    <a:pt x="102925" y="37129"/>
                  </a:cubicBezTo>
                  <a:cubicBezTo>
                    <a:pt x="102925" y="37319"/>
                    <a:pt x="103083" y="37446"/>
                    <a:pt x="103337" y="37446"/>
                  </a:cubicBezTo>
                  <a:cubicBezTo>
                    <a:pt x="103558" y="37446"/>
                    <a:pt x="103748" y="37319"/>
                    <a:pt x="103748" y="37129"/>
                  </a:cubicBezTo>
                  <a:cubicBezTo>
                    <a:pt x="103748" y="36939"/>
                    <a:pt x="103558" y="36812"/>
                    <a:pt x="103337" y="36812"/>
                  </a:cubicBezTo>
                  <a:close/>
                  <a:moveTo>
                    <a:pt x="124365" y="36812"/>
                  </a:moveTo>
                  <a:cubicBezTo>
                    <a:pt x="124143" y="36812"/>
                    <a:pt x="123953" y="36939"/>
                    <a:pt x="123953" y="37129"/>
                  </a:cubicBezTo>
                  <a:cubicBezTo>
                    <a:pt x="123953" y="37319"/>
                    <a:pt x="124143" y="37446"/>
                    <a:pt x="124365" y="37446"/>
                  </a:cubicBezTo>
                  <a:cubicBezTo>
                    <a:pt x="124587" y="37446"/>
                    <a:pt x="124777" y="37319"/>
                    <a:pt x="124777" y="37129"/>
                  </a:cubicBezTo>
                  <a:cubicBezTo>
                    <a:pt x="124777" y="36939"/>
                    <a:pt x="124587" y="36812"/>
                    <a:pt x="124365" y="36812"/>
                  </a:cubicBezTo>
                  <a:close/>
                  <a:moveTo>
                    <a:pt x="19192" y="38269"/>
                  </a:moveTo>
                  <a:cubicBezTo>
                    <a:pt x="18970" y="38269"/>
                    <a:pt x="18780" y="38428"/>
                    <a:pt x="18780" y="38586"/>
                  </a:cubicBezTo>
                  <a:cubicBezTo>
                    <a:pt x="18780" y="38776"/>
                    <a:pt x="18970" y="38934"/>
                    <a:pt x="19192" y="38934"/>
                  </a:cubicBezTo>
                  <a:cubicBezTo>
                    <a:pt x="19445" y="38934"/>
                    <a:pt x="19604" y="38776"/>
                    <a:pt x="19604" y="38586"/>
                  </a:cubicBezTo>
                  <a:cubicBezTo>
                    <a:pt x="19604" y="38428"/>
                    <a:pt x="19445" y="38269"/>
                    <a:pt x="19192" y="38269"/>
                  </a:cubicBezTo>
                  <a:close/>
                  <a:moveTo>
                    <a:pt x="40220" y="38269"/>
                  </a:moveTo>
                  <a:cubicBezTo>
                    <a:pt x="39999" y="38269"/>
                    <a:pt x="39809" y="38428"/>
                    <a:pt x="39809" y="38586"/>
                  </a:cubicBezTo>
                  <a:cubicBezTo>
                    <a:pt x="39809" y="38776"/>
                    <a:pt x="39999" y="38934"/>
                    <a:pt x="40220" y="38934"/>
                  </a:cubicBezTo>
                  <a:cubicBezTo>
                    <a:pt x="40474" y="38934"/>
                    <a:pt x="40664" y="38776"/>
                    <a:pt x="40664" y="38586"/>
                  </a:cubicBezTo>
                  <a:cubicBezTo>
                    <a:pt x="40664" y="38428"/>
                    <a:pt x="40474" y="38269"/>
                    <a:pt x="40220" y="38269"/>
                  </a:cubicBezTo>
                  <a:close/>
                  <a:moveTo>
                    <a:pt x="61280" y="38269"/>
                  </a:moveTo>
                  <a:cubicBezTo>
                    <a:pt x="61027" y="38269"/>
                    <a:pt x="60837" y="38428"/>
                    <a:pt x="60837" y="38586"/>
                  </a:cubicBezTo>
                  <a:cubicBezTo>
                    <a:pt x="60837" y="38776"/>
                    <a:pt x="61027" y="38934"/>
                    <a:pt x="61280" y="38934"/>
                  </a:cubicBezTo>
                  <a:cubicBezTo>
                    <a:pt x="61502" y="38934"/>
                    <a:pt x="61692" y="38776"/>
                    <a:pt x="61692" y="38586"/>
                  </a:cubicBezTo>
                  <a:cubicBezTo>
                    <a:pt x="61692" y="38428"/>
                    <a:pt x="61502" y="38269"/>
                    <a:pt x="61280" y="38269"/>
                  </a:cubicBezTo>
                  <a:close/>
                  <a:moveTo>
                    <a:pt x="82308" y="38269"/>
                  </a:moveTo>
                  <a:cubicBezTo>
                    <a:pt x="82055" y="38269"/>
                    <a:pt x="81865" y="38428"/>
                    <a:pt x="81865" y="38586"/>
                  </a:cubicBezTo>
                  <a:cubicBezTo>
                    <a:pt x="81865" y="38776"/>
                    <a:pt x="82055" y="38934"/>
                    <a:pt x="82308" y="38934"/>
                  </a:cubicBezTo>
                  <a:cubicBezTo>
                    <a:pt x="82530" y="38934"/>
                    <a:pt x="82720" y="38776"/>
                    <a:pt x="82720" y="38586"/>
                  </a:cubicBezTo>
                  <a:cubicBezTo>
                    <a:pt x="82720" y="38428"/>
                    <a:pt x="82530" y="38269"/>
                    <a:pt x="82308" y="38269"/>
                  </a:cubicBezTo>
                  <a:close/>
                  <a:moveTo>
                    <a:pt x="103337" y="38269"/>
                  </a:moveTo>
                  <a:cubicBezTo>
                    <a:pt x="103083" y="38269"/>
                    <a:pt x="102925" y="38428"/>
                    <a:pt x="102925" y="38586"/>
                  </a:cubicBezTo>
                  <a:cubicBezTo>
                    <a:pt x="102925" y="38776"/>
                    <a:pt x="103083" y="38934"/>
                    <a:pt x="103337" y="38934"/>
                  </a:cubicBezTo>
                  <a:cubicBezTo>
                    <a:pt x="103558" y="38934"/>
                    <a:pt x="103748" y="38776"/>
                    <a:pt x="103748" y="38586"/>
                  </a:cubicBezTo>
                  <a:cubicBezTo>
                    <a:pt x="103748" y="38428"/>
                    <a:pt x="103558" y="38269"/>
                    <a:pt x="103337" y="38269"/>
                  </a:cubicBezTo>
                  <a:close/>
                  <a:moveTo>
                    <a:pt x="124365" y="38269"/>
                  </a:moveTo>
                  <a:cubicBezTo>
                    <a:pt x="124143" y="38269"/>
                    <a:pt x="123953" y="38428"/>
                    <a:pt x="123953" y="38586"/>
                  </a:cubicBezTo>
                  <a:cubicBezTo>
                    <a:pt x="123953" y="38776"/>
                    <a:pt x="124143" y="38934"/>
                    <a:pt x="124365" y="38934"/>
                  </a:cubicBezTo>
                  <a:cubicBezTo>
                    <a:pt x="124587" y="38934"/>
                    <a:pt x="124777" y="38776"/>
                    <a:pt x="124777" y="38586"/>
                  </a:cubicBezTo>
                  <a:cubicBezTo>
                    <a:pt x="124777" y="38428"/>
                    <a:pt x="124587" y="38269"/>
                    <a:pt x="124365" y="38269"/>
                  </a:cubicBezTo>
                  <a:close/>
                  <a:moveTo>
                    <a:pt x="19192" y="39758"/>
                  </a:moveTo>
                  <a:cubicBezTo>
                    <a:pt x="18970" y="39758"/>
                    <a:pt x="18780" y="39884"/>
                    <a:pt x="18780" y="40074"/>
                  </a:cubicBezTo>
                  <a:cubicBezTo>
                    <a:pt x="18780" y="40264"/>
                    <a:pt x="18970" y="40391"/>
                    <a:pt x="19192" y="40391"/>
                  </a:cubicBezTo>
                  <a:cubicBezTo>
                    <a:pt x="19445" y="40391"/>
                    <a:pt x="19604" y="40264"/>
                    <a:pt x="19604" y="40074"/>
                  </a:cubicBezTo>
                  <a:cubicBezTo>
                    <a:pt x="19604" y="39884"/>
                    <a:pt x="19445" y="39758"/>
                    <a:pt x="19192" y="39758"/>
                  </a:cubicBezTo>
                  <a:close/>
                  <a:moveTo>
                    <a:pt x="40220" y="39758"/>
                  </a:moveTo>
                  <a:cubicBezTo>
                    <a:pt x="39999" y="39758"/>
                    <a:pt x="39809" y="39884"/>
                    <a:pt x="39809" y="40074"/>
                  </a:cubicBezTo>
                  <a:cubicBezTo>
                    <a:pt x="39809" y="40264"/>
                    <a:pt x="39999" y="40391"/>
                    <a:pt x="40220" y="40391"/>
                  </a:cubicBezTo>
                  <a:cubicBezTo>
                    <a:pt x="40474" y="40391"/>
                    <a:pt x="40664" y="40264"/>
                    <a:pt x="40664" y="40074"/>
                  </a:cubicBezTo>
                  <a:cubicBezTo>
                    <a:pt x="40664" y="39884"/>
                    <a:pt x="40474" y="39758"/>
                    <a:pt x="40220" y="39758"/>
                  </a:cubicBezTo>
                  <a:close/>
                  <a:moveTo>
                    <a:pt x="61280" y="39758"/>
                  </a:moveTo>
                  <a:cubicBezTo>
                    <a:pt x="61027" y="39758"/>
                    <a:pt x="60837" y="39884"/>
                    <a:pt x="60837" y="40074"/>
                  </a:cubicBezTo>
                  <a:cubicBezTo>
                    <a:pt x="60837" y="40264"/>
                    <a:pt x="61027" y="40391"/>
                    <a:pt x="61280" y="40391"/>
                  </a:cubicBezTo>
                  <a:cubicBezTo>
                    <a:pt x="61502" y="40391"/>
                    <a:pt x="61692" y="40264"/>
                    <a:pt x="61692" y="40074"/>
                  </a:cubicBezTo>
                  <a:cubicBezTo>
                    <a:pt x="61692" y="39884"/>
                    <a:pt x="61502" y="39758"/>
                    <a:pt x="61280" y="39758"/>
                  </a:cubicBezTo>
                  <a:close/>
                  <a:moveTo>
                    <a:pt x="82308" y="39758"/>
                  </a:moveTo>
                  <a:cubicBezTo>
                    <a:pt x="82055" y="39758"/>
                    <a:pt x="81865" y="39884"/>
                    <a:pt x="81865" y="40074"/>
                  </a:cubicBezTo>
                  <a:cubicBezTo>
                    <a:pt x="81865" y="40264"/>
                    <a:pt x="82055" y="40391"/>
                    <a:pt x="82308" y="40391"/>
                  </a:cubicBezTo>
                  <a:cubicBezTo>
                    <a:pt x="82530" y="40391"/>
                    <a:pt x="82720" y="40264"/>
                    <a:pt x="82720" y="40074"/>
                  </a:cubicBezTo>
                  <a:cubicBezTo>
                    <a:pt x="82720" y="39884"/>
                    <a:pt x="82530" y="39758"/>
                    <a:pt x="82308" y="39758"/>
                  </a:cubicBezTo>
                  <a:close/>
                  <a:moveTo>
                    <a:pt x="103337" y="39758"/>
                  </a:moveTo>
                  <a:cubicBezTo>
                    <a:pt x="103083" y="39758"/>
                    <a:pt x="102925" y="39884"/>
                    <a:pt x="102925" y="40074"/>
                  </a:cubicBezTo>
                  <a:cubicBezTo>
                    <a:pt x="102925" y="40264"/>
                    <a:pt x="103083" y="40391"/>
                    <a:pt x="103337" y="40391"/>
                  </a:cubicBezTo>
                  <a:cubicBezTo>
                    <a:pt x="103558" y="40391"/>
                    <a:pt x="103748" y="40264"/>
                    <a:pt x="103748" y="40074"/>
                  </a:cubicBezTo>
                  <a:cubicBezTo>
                    <a:pt x="103748" y="39884"/>
                    <a:pt x="103558" y="39758"/>
                    <a:pt x="103337" y="39758"/>
                  </a:cubicBezTo>
                  <a:close/>
                  <a:moveTo>
                    <a:pt x="124365" y="39758"/>
                  </a:moveTo>
                  <a:cubicBezTo>
                    <a:pt x="124143" y="39758"/>
                    <a:pt x="123953" y="39884"/>
                    <a:pt x="123953" y="40074"/>
                  </a:cubicBezTo>
                  <a:cubicBezTo>
                    <a:pt x="123953" y="40264"/>
                    <a:pt x="124143" y="40391"/>
                    <a:pt x="124365" y="40391"/>
                  </a:cubicBezTo>
                  <a:cubicBezTo>
                    <a:pt x="124587" y="40391"/>
                    <a:pt x="124777" y="40264"/>
                    <a:pt x="124777" y="40074"/>
                  </a:cubicBezTo>
                  <a:cubicBezTo>
                    <a:pt x="124777" y="39884"/>
                    <a:pt x="124587" y="39758"/>
                    <a:pt x="124365" y="39758"/>
                  </a:cubicBezTo>
                  <a:close/>
                  <a:moveTo>
                    <a:pt x="19192" y="41214"/>
                  </a:moveTo>
                  <a:cubicBezTo>
                    <a:pt x="18970" y="41214"/>
                    <a:pt x="18780" y="41373"/>
                    <a:pt x="18780" y="41531"/>
                  </a:cubicBezTo>
                  <a:cubicBezTo>
                    <a:pt x="18780" y="41721"/>
                    <a:pt x="18970" y="41879"/>
                    <a:pt x="19192" y="41879"/>
                  </a:cubicBezTo>
                  <a:cubicBezTo>
                    <a:pt x="19445" y="41879"/>
                    <a:pt x="19604" y="41721"/>
                    <a:pt x="19604" y="41531"/>
                  </a:cubicBezTo>
                  <a:cubicBezTo>
                    <a:pt x="19604" y="41373"/>
                    <a:pt x="19445" y="41214"/>
                    <a:pt x="19192" y="41214"/>
                  </a:cubicBezTo>
                  <a:close/>
                  <a:moveTo>
                    <a:pt x="40220" y="41214"/>
                  </a:moveTo>
                  <a:cubicBezTo>
                    <a:pt x="39999" y="41214"/>
                    <a:pt x="39809" y="41373"/>
                    <a:pt x="39809" y="41531"/>
                  </a:cubicBezTo>
                  <a:cubicBezTo>
                    <a:pt x="39809" y="41721"/>
                    <a:pt x="39999" y="41879"/>
                    <a:pt x="40220" y="41879"/>
                  </a:cubicBezTo>
                  <a:cubicBezTo>
                    <a:pt x="40474" y="41879"/>
                    <a:pt x="40664" y="41721"/>
                    <a:pt x="40664" y="41531"/>
                  </a:cubicBezTo>
                  <a:cubicBezTo>
                    <a:pt x="40664" y="41373"/>
                    <a:pt x="40474" y="41214"/>
                    <a:pt x="40220" y="41214"/>
                  </a:cubicBezTo>
                  <a:close/>
                  <a:moveTo>
                    <a:pt x="61280" y="41214"/>
                  </a:moveTo>
                  <a:cubicBezTo>
                    <a:pt x="61027" y="41214"/>
                    <a:pt x="60837" y="41373"/>
                    <a:pt x="60837" y="41531"/>
                  </a:cubicBezTo>
                  <a:cubicBezTo>
                    <a:pt x="60837" y="41721"/>
                    <a:pt x="61027" y="41879"/>
                    <a:pt x="61280" y="41879"/>
                  </a:cubicBezTo>
                  <a:cubicBezTo>
                    <a:pt x="61502" y="41879"/>
                    <a:pt x="61692" y="41721"/>
                    <a:pt x="61692" y="41531"/>
                  </a:cubicBezTo>
                  <a:cubicBezTo>
                    <a:pt x="61692" y="41373"/>
                    <a:pt x="61502" y="41214"/>
                    <a:pt x="61280" y="41214"/>
                  </a:cubicBezTo>
                  <a:close/>
                  <a:moveTo>
                    <a:pt x="82308" y="41214"/>
                  </a:moveTo>
                  <a:cubicBezTo>
                    <a:pt x="82055" y="41214"/>
                    <a:pt x="81865" y="41373"/>
                    <a:pt x="81865" y="41563"/>
                  </a:cubicBezTo>
                  <a:cubicBezTo>
                    <a:pt x="81865" y="41721"/>
                    <a:pt x="82055" y="41879"/>
                    <a:pt x="82308" y="41879"/>
                  </a:cubicBezTo>
                  <a:cubicBezTo>
                    <a:pt x="82530" y="41879"/>
                    <a:pt x="82720" y="41721"/>
                    <a:pt x="82720" y="41563"/>
                  </a:cubicBezTo>
                  <a:cubicBezTo>
                    <a:pt x="82720" y="41373"/>
                    <a:pt x="82530" y="41214"/>
                    <a:pt x="82308" y="41214"/>
                  </a:cubicBezTo>
                  <a:close/>
                  <a:moveTo>
                    <a:pt x="103337" y="41214"/>
                  </a:moveTo>
                  <a:cubicBezTo>
                    <a:pt x="103083" y="41214"/>
                    <a:pt x="102925" y="41373"/>
                    <a:pt x="102925" y="41563"/>
                  </a:cubicBezTo>
                  <a:cubicBezTo>
                    <a:pt x="102925" y="41721"/>
                    <a:pt x="103083" y="41879"/>
                    <a:pt x="103337" y="41879"/>
                  </a:cubicBezTo>
                  <a:cubicBezTo>
                    <a:pt x="103558" y="41879"/>
                    <a:pt x="103748" y="41721"/>
                    <a:pt x="103748" y="41563"/>
                  </a:cubicBezTo>
                  <a:cubicBezTo>
                    <a:pt x="103748" y="41373"/>
                    <a:pt x="103558" y="41214"/>
                    <a:pt x="103337" y="41214"/>
                  </a:cubicBezTo>
                  <a:close/>
                  <a:moveTo>
                    <a:pt x="124365" y="41214"/>
                  </a:moveTo>
                  <a:cubicBezTo>
                    <a:pt x="124143" y="41214"/>
                    <a:pt x="123953" y="41373"/>
                    <a:pt x="123953" y="41563"/>
                  </a:cubicBezTo>
                  <a:cubicBezTo>
                    <a:pt x="123953" y="41721"/>
                    <a:pt x="124143" y="41879"/>
                    <a:pt x="124365" y="41879"/>
                  </a:cubicBezTo>
                  <a:cubicBezTo>
                    <a:pt x="124587" y="41879"/>
                    <a:pt x="124777" y="41721"/>
                    <a:pt x="124777" y="41563"/>
                  </a:cubicBezTo>
                  <a:cubicBezTo>
                    <a:pt x="124777" y="41373"/>
                    <a:pt x="124587" y="41214"/>
                    <a:pt x="124365" y="41214"/>
                  </a:cubicBezTo>
                  <a:close/>
                  <a:moveTo>
                    <a:pt x="19192" y="42671"/>
                  </a:moveTo>
                  <a:cubicBezTo>
                    <a:pt x="18970" y="42671"/>
                    <a:pt x="18780" y="42830"/>
                    <a:pt x="18780" y="43020"/>
                  </a:cubicBezTo>
                  <a:cubicBezTo>
                    <a:pt x="18780" y="43210"/>
                    <a:pt x="18970" y="43336"/>
                    <a:pt x="19192" y="43336"/>
                  </a:cubicBezTo>
                  <a:cubicBezTo>
                    <a:pt x="19445" y="43336"/>
                    <a:pt x="19604" y="43210"/>
                    <a:pt x="19604" y="43020"/>
                  </a:cubicBezTo>
                  <a:cubicBezTo>
                    <a:pt x="19604" y="42830"/>
                    <a:pt x="19445" y="42671"/>
                    <a:pt x="19192" y="42671"/>
                  </a:cubicBezTo>
                  <a:close/>
                  <a:moveTo>
                    <a:pt x="40220" y="42671"/>
                  </a:moveTo>
                  <a:cubicBezTo>
                    <a:pt x="39999" y="42671"/>
                    <a:pt x="39809" y="42830"/>
                    <a:pt x="39809" y="43020"/>
                  </a:cubicBezTo>
                  <a:cubicBezTo>
                    <a:pt x="39809" y="43210"/>
                    <a:pt x="39999" y="43336"/>
                    <a:pt x="40220" y="43336"/>
                  </a:cubicBezTo>
                  <a:cubicBezTo>
                    <a:pt x="40474" y="43336"/>
                    <a:pt x="40664" y="43210"/>
                    <a:pt x="40664" y="43020"/>
                  </a:cubicBezTo>
                  <a:cubicBezTo>
                    <a:pt x="40664" y="42830"/>
                    <a:pt x="40474" y="42671"/>
                    <a:pt x="40220" y="42671"/>
                  </a:cubicBezTo>
                  <a:close/>
                  <a:moveTo>
                    <a:pt x="61280" y="42671"/>
                  </a:moveTo>
                  <a:cubicBezTo>
                    <a:pt x="61027" y="42671"/>
                    <a:pt x="60837" y="42830"/>
                    <a:pt x="60837" y="43020"/>
                  </a:cubicBezTo>
                  <a:cubicBezTo>
                    <a:pt x="60837" y="43210"/>
                    <a:pt x="61027" y="43336"/>
                    <a:pt x="61280" y="43336"/>
                  </a:cubicBezTo>
                  <a:cubicBezTo>
                    <a:pt x="61502" y="43336"/>
                    <a:pt x="61692" y="43210"/>
                    <a:pt x="61692" y="43020"/>
                  </a:cubicBezTo>
                  <a:cubicBezTo>
                    <a:pt x="61692" y="42830"/>
                    <a:pt x="61502" y="42671"/>
                    <a:pt x="61280" y="42671"/>
                  </a:cubicBezTo>
                  <a:close/>
                  <a:moveTo>
                    <a:pt x="82308" y="42671"/>
                  </a:moveTo>
                  <a:cubicBezTo>
                    <a:pt x="82055" y="42671"/>
                    <a:pt x="81865" y="42830"/>
                    <a:pt x="81865" y="43020"/>
                  </a:cubicBezTo>
                  <a:cubicBezTo>
                    <a:pt x="81865" y="43210"/>
                    <a:pt x="82055" y="43336"/>
                    <a:pt x="82308" y="43336"/>
                  </a:cubicBezTo>
                  <a:cubicBezTo>
                    <a:pt x="82530" y="43336"/>
                    <a:pt x="82720" y="43210"/>
                    <a:pt x="82720" y="43020"/>
                  </a:cubicBezTo>
                  <a:cubicBezTo>
                    <a:pt x="82720" y="42830"/>
                    <a:pt x="82530" y="42671"/>
                    <a:pt x="82308" y="42671"/>
                  </a:cubicBezTo>
                  <a:close/>
                  <a:moveTo>
                    <a:pt x="103337" y="42671"/>
                  </a:moveTo>
                  <a:cubicBezTo>
                    <a:pt x="103083" y="42671"/>
                    <a:pt x="102925" y="42830"/>
                    <a:pt x="102925" y="43020"/>
                  </a:cubicBezTo>
                  <a:cubicBezTo>
                    <a:pt x="102925" y="43210"/>
                    <a:pt x="103083" y="43336"/>
                    <a:pt x="103337" y="43336"/>
                  </a:cubicBezTo>
                  <a:cubicBezTo>
                    <a:pt x="103558" y="43336"/>
                    <a:pt x="103748" y="43210"/>
                    <a:pt x="103748" y="43020"/>
                  </a:cubicBezTo>
                  <a:cubicBezTo>
                    <a:pt x="103748" y="42830"/>
                    <a:pt x="103558" y="42671"/>
                    <a:pt x="103337" y="42671"/>
                  </a:cubicBezTo>
                  <a:close/>
                  <a:moveTo>
                    <a:pt x="124365" y="42671"/>
                  </a:moveTo>
                  <a:cubicBezTo>
                    <a:pt x="124143" y="42671"/>
                    <a:pt x="123953" y="42830"/>
                    <a:pt x="123953" y="43020"/>
                  </a:cubicBezTo>
                  <a:cubicBezTo>
                    <a:pt x="123953" y="43210"/>
                    <a:pt x="124143" y="43336"/>
                    <a:pt x="124365" y="43336"/>
                  </a:cubicBezTo>
                  <a:cubicBezTo>
                    <a:pt x="124587" y="43336"/>
                    <a:pt x="124777" y="43210"/>
                    <a:pt x="124777" y="43020"/>
                  </a:cubicBezTo>
                  <a:cubicBezTo>
                    <a:pt x="124777" y="42830"/>
                    <a:pt x="124587" y="42671"/>
                    <a:pt x="124365" y="42671"/>
                  </a:cubicBezTo>
                  <a:close/>
                  <a:moveTo>
                    <a:pt x="124365" y="44160"/>
                  </a:moveTo>
                  <a:cubicBezTo>
                    <a:pt x="124143" y="44160"/>
                    <a:pt x="123953" y="44318"/>
                    <a:pt x="123953" y="44476"/>
                  </a:cubicBezTo>
                  <a:cubicBezTo>
                    <a:pt x="123953" y="44666"/>
                    <a:pt x="124143" y="44793"/>
                    <a:pt x="124365" y="44793"/>
                  </a:cubicBezTo>
                  <a:cubicBezTo>
                    <a:pt x="124587" y="44793"/>
                    <a:pt x="124777" y="44666"/>
                    <a:pt x="124777" y="44476"/>
                  </a:cubicBezTo>
                  <a:cubicBezTo>
                    <a:pt x="124777" y="44318"/>
                    <a:pt x="124587" y="44160"/>
                    <a:pt x="124365" y="44160"/>
                  </a:cubicBezTo>
                  <a:close/>
                  <a:moveTo>
                    <a:pt x="19192" y="44160"/>
                  </a:moveTo>
                  <a:cubicBezTo>
                    <a:pt x="18970" y="44160"/>
                    <a:pt x="18780" y="44318"/>
                    <a:pt x="18780" y="44476"/>
                  </a:cubicBezTo>
                  <a:cubicBezTo>
                    <a:pt x="18780" y="44666"/>
                    <a:pt x="18970" y="44825"/>
                    <a:pt x="19192" y="44825"/>
                  </a:cubicBezTo>
                  <a:cubicBezTo>
                    <a:pt x="19445" y="44825"/>
                    <a:pt x="19604" y="44666"/>
                    <a:pt x="19604" y="44476"/>
                  </a:cubicBezTo>
                  <a:cubicBezTo>
                    <a:pt x="19604" y="44318"/>
                    <a:pt x="19445" y="44160"/>
                    <a:pt x="19192" y="44160"/>
                  </a:cubicBezTo>
                  <a:close/>
                  <a:moveTo>
                    <a:pt x="40220" y="44160"/>
                  </a:moveTo>
                  <a:cubicBezTo>
                    <a:pt x="39999" y="44160"/>
                    <a:pt x="39809" y="44318"/>
                    <a:pt x="39809" y="44476"/>
                  </a:cubicBezTo>
                  <a:cubicBezTo>
                    <a:pt x="39809" y="44666"/>
                    <a:pt x="39999" y="44825"/>
                    <a:pt x="40220" y="44825"/>
                  </a:cubicBezTo>
                  <a:cubicBezTo>
                    <a:pt x="40474" y="44825"/>
                    <a:pt x="40664" y="44666"/>
                    <a:pt x="40664" y="44476"/>
                  </a:cubicBezTo>
                  <a:cubicBezTo>
                    <a:pt x="40664" y="44318"/>
                    <a:pt x="40474" y="44160"/>
                    <a:pt x="40220" y="44160"/>
                  </a:cubicBezTo>
                  <a:close/>
                  <a:moveTo>
                    <a:pt x="61280" y="44160"/>
                  </a:moveTo>
                  <a:cubicBezTo>
                    <a:pt x="61027" y="44160"/>
                    <a:pt x="60837" y="44318"/>
                    <a:pt x="60837" y="44476"/>
                  </a:cubicBezTo>
                  <a:cubicBezTo>
                    <a:pt x="60837" y="44666"/>
                    <a:pt x="61027" y="44825"/>
                    <a:pt x="61280" y="44825"/>
                  </a:cubicBezTo>
                  <a:cubicBezTo>
                    <a:pt x="61502" y="44825"/>
                    <a:pt x="61692" y="44666"/>
                    <a:pt x="61692" y="44476"/>
                  </a:cubicBezTo>
                  <a:cubicBezTo>
                    <a:pt x="61692" y="44318"/>
                    <a:pt x="61502" y="44160"/>
                    <a:pt x="61280" y="44160"/>
                  </a:cubicBezTo>
                  <a:close/>
                  <a:moveTo>
                    <a:pt x="82308" y="44160"/>
                  </a:moveTo>
                  <a:cubicBezTo>
                    <a:pt x="82055" y="44160"/>
                    <a:pt x="81865" y="44318"/>
                    <a:pt x="81865" y="44476"/>
                  </a:cubicBezTo>
                  <a:cubicBezTo>
                    <a:pt x="81865" y="44666"/>
                    <a:pt x="82055" y="44825"/>
                    <a:pt x="82308" y="44825"/>
                  </a:cubicBezTo>
                  <a:cubicBezTo>
                    <a:pt x="82530" y="44825"/>
                    <a:pt x="82720" y="44666"/>
                    <a:pt x="82720" y="44476"/>
                  </a:cubicBezTo>
                  <a:cubicBezTo>
                    <a:pt x="82720" y="44318"/>
                    <a:pt x="82530" y="44160"/>
                    <a:pt x="82308" y="44160"/>
                  </a:cubicBezTo>
                  <a:close/>
                  <a:moveTo>
                    <a:pt x="103337" y="44160"/>
                  </a:moveTo>
                  <a:cubicBezTo>
                    <a:pt x="103083" y="44160"/>
                    <a:pt x="102925" y="44318"/>
                    <a:pt x="102925" y="44476"/>
                  </a:cubicBezTo>
                  <a:cubicBezTo>
                    <a:pt x="102925" y="44666"/>
                    <a:pt x="103083" y="44825"/>
                    <a:pt x="103337" y="44825"/>
                  </a:cubicBezTo>
                  <a:cubicBezTo>
                    <a:pt x="103558" y="44825"/>
                    <a:pt x="103748" y="44666"/>
                    <a:pt x="103748" y="44476"/>
                  </a:cubicBezTo>
                  <a:cubicBezTo>
                    <a:pt x="103748" y="44318"/>
                    <a:pt x="103558" y="44160"/>
                    <a:pt x="103337" y="44160"/>
                  </a:cubicBezTo>
                  <a:close/>
                  <a:moveTo>
                    <a:pt x="19192" y="45648"/>
                  </a:moveTo>
                  <a:cubicBezTo>
                    <a:pt x="18970" y="45648"/>
                    <a:pt x="18780" y="45775"/>
                    <a:pt x="18780" y="45965"/>
                  </a:cubicBezTo>
                  <a:cubicBezTo>
                    <a:pt x="18780" y="46155"/>
                    <a:pt x="18970" y="46281"/>
                    <a:pt x="19192" y="46281"/>
                  </a:cubicBezTo>
                  <a:cubicBezTo>
                    <a:pt x="19445" y="46281"/>
                    <a:pt x="19604" y="46155"/>
                    <a:pt x="19604" y="45965"/>
                  </a:cubicBezTo>
                  <a:cubicBezTo>
                    <a:pt x="19604" y="45775"/>
                    <a:pt x="19445" y="45648"/>
                    <a:pt x="19192" y="45648"/>
                  </a:cubicBezTo>
                  <a:close/>
                  <a:moveTo>
                    <a:pt x="40220" y="45648"/>
                  </a:moveTo>
                  <a:cubicBezTo>
                    <a:pt x="39999" y="45648"/>
                    <a:pt x="39809" y="45775"/>
                    <a:pt x="39809" y="45965"/>
                  </a:cubicBezTo>
                  <a:cubicBezTo>
                    <a:pt x="39809" y="46155"/>
                    <a:pt x="39999" y="46281"/>
                    <a:pt x="40220" y="46281"/>
                  </a:cubicBezTo>
                  <a:cubicBezTo>
                    <a:pt x="40474" y="46281"/>
                    <a:pt x="40664" y="46155"/>
                    <a:pt x="40664" y="45965"/>
                  </a:cubicBezTo>
                  <a:cubicBezTo>
                    <a:pt x="40664" y="45775"/>
                    <a:pt x="40474" y="45648"/>
                    <a:pt x="40220" y="45648"/>
                  </a:cubicBezTo>
                  <a:close/>
                  <a:moveTo>
                    <a:pt x="61280" y="45648"/>
                  </a:moveTo>
                  <a:cubicBezTo>
                    <a:pt x="61027" y="45648"/>
                    <a:pt x="60837" y="45775"/>
                    <a:pt x="60837" y="45965"/>
                  </a:cubicBezTo>
                  <a:cubicBezTo>
                    <a:pt x="60837" y="46155"/>
                    <a:pt x="61027" y="46281"/>
                    <a:pt x="61280" y="46281"/>
                  </a:cubicBezTo>
                  <a:cubicBezTo>
                    <a:pt x="61502" y="46281"/>
                    <a:pt x="61692" y="46155"/>
                    <a:pt x="61692" y="45965"/>
                  </a:cubicBezTo>
                  <a:cubicBezTo>
                    <a:pt x="61692" y="45775"/>
                    <a:pt x="61502" y="45648"/>
                    <a:pt x="61280" y="45648"/>
                  </a:cubicBezTo>
                  <a:close/>
                  <a:moveTo>
                    <a:pt x="82308" y="45648"/>
                  </a:moveTo>
                  <a:cubicBezTo>
                    <a:pt x="82055" y="45648"/>
                    <a:pt x="81865" y="45775"/>
                    <a:pt x="81865" y="45965"/>
                  </a:cubicBezTo>
                  <a:cubicBezTo>
                    <a:pt x="81865" y="46123"/>
                    <a:pt x="82055" y="46281"/>
                    <a:pt x="82308" y="46281"/>
                  </a:cubicBezTo>
                  <a:cubicBezTo>
                    <a:pt x="82530" y="46281"/>
                    <a:pt x="82720" y="46155"/>
                    <a:pt x="82720" y="45965"/>
                  </a:cubicBezTo>
                  <a:cubicBezTo>
                    <a:pt x="82720" y="45775"/>
                    <a:pt x="82530" y="45648"/>
                    <a:pt x="82308" y="45648"/>
                  </a:cubicBezTo>
                  <a:close/>
                  <a:moveTo>
                    <a:pt x="103337" y="45648"/>
                  </a:moveTo>
                  <a:cubicBezTo>
                    <a:pt x="103083" y="45648"/>
                    <a:pt x="102925" y="45775"/>
                    <a:pt x="102925" y="45965"/>
                  </a:cubicBezTo>
                  <a:cubicBezTo>
                    <a:pt x="102925" y="46123"/>
                    <a:pt x="103083" y="46281"/>
                    <a:pt x="103337" y="46281"/>
                  </a:cubicBezTo>
                  <a:cubicBezTo>
                    <a:pt x="103558" y="46281"/>
                    <a:pt x="103748" y="46155"/>
                    <a:pt x="103748" y="45965"/>
                  </a:cubicBezTo>
                  <a:cubicBezTo>
                    <a:pt x="103748" y="45775"/>
                    <a:pt x="103558" y="45648"/>
                    <a:pt x="103337" y="45648"/>
                  </a:cubicBezTo>
                  <a:close/>
                  <a:moveTo>
                    <a:pt x="124365" y="45648"/>
                  </a:moveTo>
                  <a:cubicBezTo>
                    <a:pt x="124143" y="45648"/>
                    <a:pt x="123953" y="45775"/>
                    <a:pt x="123953" y="45965"/>
                  </a:cubicBezTo>
                  <a:cubicBezTo>
                    <a:pt x="123953" y="46123"/>
                    <a:pt x="124143" y="46281"/>
                    <a:pt x="124365" y="46281"/>
                  </a:cubicBezTo>
                  <a:cubicBezTo>
                    <a:pt x="124587" y="46281"/>
                    <a:pt x="124777" y="46155"/>
                    <a:pt x="124777" y="45965"/>
                  </a:cubicBezTo>
                  <a:cubicBezTo>
                    <a:pt x="124777" y="45775"/>
                    <a:pt x="124587" y="45648"/>
                    <a:pt x="124365" y="45648"/>
                  </a:cubicBezTo>
                  <a:close/>
                  <a:moveTo>
                    <a:pt x="19192" y="47105"/>
                  </a:moveTo>
                  <a:cubicBezTo>
                    <a:pt x="18970" y="47105"/>
                    <a:pt x="18780" y="47263"/>
                    <a:pt x="18780" y="47421"/>
                  </a:cubicBezTo>
                  <a:cubicBezTo>
                    <a:pt x="18780" y="47612"/>
                    <a:pt x="18970" y="47770"/>
                    <a:pt x="19192" y="47770"/>
                  </a:cubicBezTo>
                  <a:cubicBezTo>
                    <a:pt x="19445" y="47770"/>
                    <a:pt x="19604" y="47612"/>
                    <a:pt x="19604" y="47421"/>
                  </a:cubicBezTo>
                  <a:cubicBezTo>
                    <a:pt x="19604" y="47263"/>
                    <a:pt x="19445" y="47105"/>
                    <a:pt x="19192" y="47105"/>
                  </a:cubicBezTo>
                  <a:close/>
                  <a:moveTo>
                    <a:pt x="40220" y="47105"/>
                  </a:moveTo>
                  <a:cubicBezTo>
                    <a:pt x="39999" y="47105"/>
                    <a:pt x="39809" y="47263"/>
                    <a:pt x="39809" y="47421"/>
                  </a:cubicBezTo>
                  <a:cubicBezTo>
                    <a:pt x="39809" y="47612"/>
                    <a:pt x="39999" y="47770"/>
                    <a:pt x="40220" y="47770"/>
                  </a:cubicBezTo>
                  <a:cubicBezTo>
                    <a:pt x="40474" y="47770"/>
                    <a:pt x="40664" y="47612"/>
                    <a:pt x="40664" y="47421"/>
                  </a:cubicBezTo>
                  <a:cubicBezTo>
                    <a:pt x="40664" y="47263"/>
                    <a:pt x="40474" y="47105"/>
                    <a:pt x="40220" y="47105"/>
                  </a:cubicBezTo>
                  <a:close/>
                  <a:moveTo>
                    <a:pt x="61280" y="47105"/>
                  </a:moveTo>
                  <a:cubicBezTo>
                    <a:pt x="61027" y="47105"/>
                    <a:pt x="60837" y="47263"/>
                    <a:pt x="60837" y="47421"/>
                  </a:cubicBezTo>
                  <a:cubicBezTo>
                    <a:pt x="60837" y="47612"/>
                    <a:pt x="61027" y="47770"/>
                    <a:pt x="61280" y="47770"/>
                  </a:cubicBezTo>
                  <a:cubicBezTo>
                    <a:pt x="61502" y="47770"/>
                    <a:pt x="61692" y="47612"/>
                    <a:pt x="61692" y="47421"/>
                  </a:cubicBezTo>
                  <a:cubicBezTo>
                    <a:pt x="61692" y="47263"/>
                    <a:pt x="61502" y="47105"/>
                    <a:pt x="61280" y="47105"/>
                  </a:cubicBezTo>
                  <a:close/>
                  <a:moveTo>
                    <a:pt x="82308" y="47105"/>
                  </a:moveTo>
                  <a:cubicBezTo>
                    <a:pt x="82055" y="47105"/>
                    <a:pt x="81865" y="47263"/>
                    <a:pt x="81865" y="47421"/>
                  </a:cubicBezTo>
                  <a:cubicBezTo>
                    <a:pt x="81865" y="47612"/>
                    <a:pt x="82055" y="47770"/>
                    <a:pt x="82308" y="47770"/>
                  </a:cubicBezTo>
                  <a:cubicBezTo>
                    <a:pt x="82530" y="47770"/>
                    <a:pt x="82720" y="47612"/>
                    <a:pt x="82720" y="47421"/>
                  </a:cubicBezTo>
                  <a:cubicBezTo>
                    <a:pt x="82720" y="47263"/>
                    <a:pt x="82530" y="47105"/>
                    <a:pt x="82308" y="47105"/>
                  </a:cubicBezTo>
                  <a:close/>
                  <a:moveTo>
                    <a:pt x="103337" y="47105"/>
                  </a:moveTo>
                  <a:cubicBezTo>
                    <a:pt x="103083" y="47105"/>
                    <a:pt x="102925" y="47263"/>
                    <a:pt x="102925" y="47421"/>
                  </a:cubicBezTo>
                  <a:cubicBezTo>
                    <a:pt x="102925" y="47612"/>
                    <a:pt x="103083" y="47770"/>
                    <a:pt x="103337" y="47770"/>
                  </a:cubicBezTo>
                  <a:cubicBezTo>
                    <a:pt x="103558" y="47770"/>
                    <a:pt x="103748" y="47612"/>
                    <a:pt x="103748" y="47421"/>
                  </a:cubicBezTo>
                  <a:cubicBezTo>
                    <a:pt x="103748" y="47263"/>
                    <a:pt x="103558" y="47105"/>
                    <a:pt x="103337" y="47105"/>
                  </a:cubicBezTo>
                  <a:close/>
                  <a:moveTo>
                    <a:pt x="124365" y="47105"/>
                  </a:moveTo>
                  <a:cubicBezTo>
                    <a:pt x="124143" y="47105"/>
                    <a:pt x="123953" y="47263"/>
                    <a:pt x="123953" y="47421"/>
                  </a:cubicBezTo>
                  <a:cubicBezTo>
                    <a:pt x="123953" y="47612"/>
                    <a:pt x="124143" y="47770"/>
                    <a:pt x="124365" y="47770"/>
                  </a:cubicBezTo>
                  <a:cubicBezTo>
                    <a:pt x="124587" y="47770"/>
                    <a:pt x="124777" y="47612"/>
                    <a:pt x="124777" y="47421"/>
                  </a:cubicBezTo>
                  <a:cubicBezTo>
                    <a:pt x="124777" y="47263"/>
                    <a:pt x="124587" y="47105"/>
                    <a:pt x="124365" y="47105"/>
                  </a:cubicBezTo>
                  <a:close/>
                  <a:moveTo>
                    <a:pt x="19192" y="48562"/>
                  </a:moveTo>
                  <a:cubicBezTo>
                    <a:pt x="18970" y="48562"/>
                    <a:pt x="18780" y="48720"/>
                    <a:pt x="18780" y="48910"/>
                  </a:cubicBezTo>
                  <a:cubicBezTo>
                    <a:pt x="18780" y="49068"/>
                    <a:pt x="18970" y="49227"/>
                    <a:pt x="19192" y="49227"/>
                  </a:cubicBezTo>
                  <a:cubicBezTo>
                    <a:pt x="19445" y="49227"/>
                    <a:pt x="19604" y="49068"/>
                    <a:pt x="19604" y="48910"/>
                  </a:cubicBezTo>
                  <a:cubicBezTo>
                    <a:pt x="19604" y="48720"/>
                    <a:pt x="19445" y="48562"/>
                    <a:pt x="19192" y="48562"/>
                  </a:cubicBezTo>
                  <a:close/>
                  <a:moveTo>
                    <a:pt x="40220" y="48562"/>
                  </a:moveTo>
                  <a:cubicBezTo>
                    <a:pt x="39999" y="48562"/>
                    <a:pt x="39809" y="48720"/>
                    <a:pt x="39809" y="48910"/>
                  </a:cubicBezTo>
                  <a:cubicBezTo>
                    <a:pt x="39809" y="49068"/>
                    <a:pt x="39999" y="49227"/>
                    <a:pt x="40220" y="49227"/>
                  </a:cubicBezTo>
                  <a:cubicBezTo>
                    <a:pt x="40474" y="49227"/>
                    <a:pt x="40664" y="49068"/>
                    <a:pt x="40664" y="48910"/>
                  </a:cubicBezTo>
                  <a:cubicBezTo>
                    <a:pt x="40664" y="48720"/>
                    <a:pt x="40474" y="48562"/>
                    <a:pt x="40220" y="48562"/>
                  </a:cubicBezTo>
                  <a:close/>
                  <a:moveTo>
                    <a:pt x="61280" y="48562"/>
                  </a:moveTo>
                  <a:cubicBezTo>
                    <a:pt x="61027" y="48562"/>
                    <a:pt x="60837" y="48720"/>
                    <a:pt x="60837" y="48910"/>
                  </a:cubicBezTo>
                  <a:cubicBezTo>
                    <a:pt x="60837" y="49068"/>
                    <a:pt x="61027" y="49227"/>
                    <a:pt x="61280" y="49227"/>
                  </a:cubicBezTo>
                  <a:cubicBezTo>
                    <a:pt x="61502" y="49227"/>
                    <a:pt x="61692" y="49068"/>
                    <a:pt x="61692" y="48910"/>
                  </a:cubicBezTo>
                  <a:cubicBezTo>
                    <a:pt x="61692" y="48720"/>
                    <a:pt x="61502" y="48562"/>
                    <a:pt x="61280" y="48562"/>
                  </a:cubicBezTo>
                  <a:close/>
                  <a:moveTo>
                    <a:pt x="82308" y="48562"/>
                  </a:moveTo>
                  <a:cubicBezTo>
                    <a:pt x="82055" y="48562"/>
                    <a:pt x="81865" y="48720"/>
                    <a:pt x="81865" y="48910"/>
                  </a:cubicBezTo>
                  <a:cubicBezTo>
                    <a:pt x="81865" y="49068"/>
                    <a:pt x="82055" y="49227"/>
                    <a:pt x="82308" y="49227"/>
                  </a:cubicBezTo>
                  <a:cubicBezTo>
                    <a:pt x="82530" y="49227"/>
                    <a:pt x="82720" y="49068"/>
                    <a:pt x="82720" y="48910"/>
                  </a:cubicBezTo>
                  <a:cubicBezTo>
                    <a:pt x="82720" y="48720"/>
                    <a:pt x="82530" y="48562"/>
                    <a:pt x="82308" y="48562"/>
                  </a:cubicBezTo>
                  <a:close/>
                  <a:moveTo>
                    <a:pt x="103337" y="48562"/>
                  </a:moveTo>
                  <a:cubicBezTo>
                    <a:pt x="103083" y="48562"/>
                    <a:pt x="102925" y="48720"/>
                    <a:pt x="102925" y="48910"/>
                  </a:cubicBezTo>
                  <a:cubicBezTo>
                    <a:pt x="102925" y="49068"/>
                    <a:pt x="103083" y="49227"/>
                    <a:pt x="103337" y="49227"/>
                  </a:cubicBezTo>
                  <a:cubicBezTo>
                    <a:pt x="103558" y="49227"/>
                    <a:pt x="103748" y="49068"/>
                    <a:pt x="103748" y="48910"/>
                  </a:cubicBezTo>
                  <a:cubicBezTo>
                    <a:pt x="103748" y="48720"/>
                    <a:pt x="103558" y="48562"/>
                    <a:pt x="103337" y="48562"/>
                  </a:cubicBezTo>
                  <a:close/>
                  <a:moveTo>
                    <a:pt x="124365" y="48562"/>
                  </a:moveTo>
                  <a:cubicBezTo>
                    <a:pt x="124143" y="48562"/>
                    <a:pt x="123953" y="48720"/>
                    <a:pt x="123953" y="48910"/>
                  </a:cubicBezTo>
                  <a:cubicBezTo>
                    <a:pt x="123953" y="49068"/>
                    <a:pt x="124143" y="49227"/>
                    <a:pt x="124365" y="49227"/>
                  </a:cubicBezTo>
                  <a:cubicBezTo>
                    <a:pt x="124587" y="49227"/>
                    <a:pt x="124777" y="49068"/>
                    <a:pt x="124777" y="48910"/>
                  </a:cubicBezTo>
                  <a:cubicBezTo>
                    <a:pt x="124777" y="48720"/>
                    <a:pt x="124587" y="48562"/>
                    <a:pt x="124365" y="48562"/>
                  </a:cubicBezTo>
                  <a:close/>
                  <a:moveTo>
                    <a:pt x="19192" y="50050"/>
                  </a:moveTo>
                  <a:cubicBezTo>
                    <a:pt x="18970" y="50050"/>
                    <a:pt x="18780" y="50208"/>
                    <a:pt x="18780" y="50367"/>
                  </a:cubicBezTo>
                  <a:cubicBezTo>
                    <a:pt x="18780" y="50557"/>
                    <a:pt x="18970" y="50715"/>
                    <a:pt x="19192" y="50715"/>
                  </a:cubicBezTo>
                  <a:cubicBezTo>
                    <a:pt x="19445" y="50715"/>
                    <a:pt x="19604" y="50557"/>
                    <a:pt x="19604" y="50367"/>
                  </a:cubicBezTo>
                  <a:cubicBezTo>
                    <a:pt x="19604" y="50208"/>
                    <a:pt x="19445" y="50050"/>
                    <a:pt x="19192" y="50050"/>
                  </a:cubicBezTo>
                  <a:close/>
                  <a:moveTo>
                    <a:pt x="40220" y="50050"/>
                  </a:moveTo>
                  <a:cubicBezTo>
                    <a:pt x="39999" y="50050"/>
                    <a:pt x="39809" y="50208"/>
                    <a:pt x="39809" y="50367"/>
                  </a:cubicBezTo>
                  <a:cubicBezTo>
                    <a:pt x="39809" y="50557"/>
                    <a:pt x="39999" y="50715"/>
                    <a:pt x="40220" y="50715"/>
                  </a:cubicBezTo>
                  <a:cubicBezTo>
                    <a:pt x="40474" y="50715"/>
                    <a:pt x="40664" y="50557"/>
                    <a:pt x="40664" y="50367"/>
                  </a:cubicBezTo>
                  <a:cubicBezTo>
                    <a:pt x="40664" y="50208"/>
                    <a:pt x="40474" y="50050"/>
                    <a:pt x="40220" y="50050"/>
                  </a:cubicBezTo>
                  <a:close/>
                  <a:moveTo>
                    <a:pt x="61280" y="50050"/>
                  </a:moveTo>
                  <a:cubicBezTo>
                    <a:pt x="61027" y="50050"/>
                    <a:pt x="60837" y="50208"/>
                    <a:pt x="60837" y="50367"/>
                  </a:cubicBezTo>
                  <a:cubicBezTo>
                    <a:pt x="60837" y="50557"/>
                    <a:pt x="61027" y="50715"/>
                    <a:pt x="61280" y="50715"/>
                  </a:cubicBezTo>
                  <a:cubicBezTo>
                    <a:pt x="61502" y="50715"/>
                    <a:pt x="61692" y="50557"/>
                    <a:pt x="61692" y="50367"/>
                  </a:cubicBezTo>
                  <a:cubicBezTo>
                    <a:pt x="61692" y="50208"/>
                    <a:pt x="61502" y="50050"/>
                    <a:pt x="61280" y="50050"/>
                  </a:cubicBezTo>
                  <a:close/>
                  <a:moveTo>
                    <a:pt x="82308" y="50050"/>
                  </a:moveTo>
                  <a:cubicBezTo>
                    <a:pt x="82055" y="50050"/>
                    <a:pt x="81865" y="50208"/>
                    <a:pt x="81865" y="50367"/>
                  </a:cubicBezTo>
                  <a:cubicBezTo>
                    <a:pt x="81865" y="50557"/>
                    <a:pt x="82055" y="50715"/>
                    <a:pt x="82308" y="50715"/>
                  </a:cubicBezTo>
                  <a:cubicBezTo>
                    <a:pt x="82530" y="50715"/>
                    <a:pt x="82720" y="50557"/>
                    <a:pt x="82720" y="50367"/>
                  </a:cubicBezTo>
                  <a:cubicBezTo>
                    <a:pt x="82720" y="50208"/>
                    <a:pt x="82530" y="50050"/>
                    <a:pt x="82308" y="50050"/>
                  </a:cubicBezTo>
                  <a:close/>
                  <a:moveTo>
                    <a:pt x="103337" y="50050"/>
                  </a:moveTo>
                  <a:cubicBezTo>
                    <a:pt x="103083" y="50050"/>
                    <a:pt x="102925" y="50208"/>
                    <a:pt x="102925" y="50367"/>
                  </a:cubicBezTo>
                  <a:cubicBezTo>
                    <a:pt x="102925" y="50557"/>
                    <a:pt x="103083" y="50715"/>
                    <a:pt x="103337" y="50715"/>
                  </a:cubicBezTo>
                  <a:cubicBezTo>
                    <a:pt x="103558" y="50715"/>
                    <a:pt x="103748" y="50557"/>
                    <a:pt x="103748" y="50367"/>
                  </a:cubicBezTo>
                  <a:cubicBezTo>
                    <a:pt x="103748" y="50208"/>
                    <a:pt x="103558" y="50050"/>
                    <a:pt x="103337" y="50050"/>
                  </a:cubicBezTo>
                  <a:close/>
                  <a:moveTo>
                    <a:pt x="124365" y="50050"/>
                  </a:moveTo>
                  <a:cubicBezTo>
                    <a:pt x="124143" y="50050"/>
                    <a:pt x="123953" y="50208"/>
                    <a:pt x="123953" y="50367"/>
                  </a:cubicBezTo>
                  <a:cubicBezTo>
                    <a:pt x="123953" y="50557"/>
                    <a:pt x="124143" y="50715"/>
                    <a:pt x="124365" y="50715"/>
                  </a:cubicBezTo>
                  <a:cubicBezTo>
                    <a:pt x="124587" y="50715"/>
                    <a:pt x="124777" y="50557"/>
                    <a:pt x="124777" y="50367"/>
                  </a:cubicBezTo>
                  <a:cubicBezTo>
                    <a:pt x="124777" y="50208"/>
                    <a:pt x="124587" y="50050"/>
                    <a:pt x="124365" y="50050"/>
                  </a:cubicBezTo>
                  <a:close/>
                  <a:moveTo>
                    <a:pt x="19192" y="51507"/>
                  </a:moveTo>
                  <a:cubicBezTo>
                    <a:pt x="18970" y="51507"/>
                    <a:pt x="18780" y="51665"/>
                    <a:pt x="18780" y="51855"/>
                  </a:cubicBezTo>
                  <a:cubicBezTo>
                    <a:pt x="18780" y="52045"/>
                    <a:pt x="18970" y="52172"/>
                    <a:pt x="19192" y="52172"/>
                  </a:cubicBezTo>
                  <a:cubicBezTo>
                    <a:pt x="19445" y="52172"/>
                    <a:pt x="19604" y="52045"/>
                    <a:pt x="19604" y="51855"/>
                  </a:cubicBezTo>
                  <a:cubicBezTo>
                    <a:pt x="19604" y="51665"/>
                    <a:pt x="19445" y="51507"/>
                    <a:pt x="19192" y="51507"/>
                  </a:cubicBezTo>
                  <a:close/>
                  <a:moveTo>
                    <a:pt x="40220" y="51507"/>
                  </a:moveTo>
                  <a:cubicBezTo>
                    <a:pt x="39999" y="51507"/>
                    <a:pt x="39809" y="51665"/>
                    <a:pt x="39809" y="51855"/>
                  </a:cubicBezTo>
                  <a:cubicBezTo>
                    <a:pt x="39809" y="52045"/>
                    <a:pt x="39999" y="52172"/>
                    <a:pt x="40220" y="52172"/>
                  </a:cubicBezTo>
                  <a:cubicBezTo>
                    <a:pt x="40474" y="52172"/>
                    <a:pt x="40664" y="52045"/>
                    <a:pt x="40664" y="51855"/>
                  </a:cubicBezTo>
                  <a:cubicBezTo>
                    <a:pt x="40664" y="51665"/>
                    <a:pt x="40474" y="51507"/>
                    <a:pt x="40220" y="51507"/>
                  </a:cubicBezTo>
                  <a:close/>
                  <a:moveTo>
                    <a:pt x="61280" y="51507"/>
                  </a:moveTo>
                  <a:cubicBezTo>
                    <a:pt x="61027" y="51507"/>
                    <a:pt x="60837" y="51665"/>
                    <a:pt x="60837" y="51855"/>
                  </a:cubicBezTo>
                  <a:cubicBezTo>
                    <a:pt x="60837" y="52045"/>
                    <a:pt x="61027" y="52172"/>
                    <a:pt x="61280" y="52172"/>
                  </a:cubicBezTo>
                  <a:cubicBezTo>
                    <a:pt x="61502" y="52172"/>
                    <a:pt x="61692" y="52045"/>
                    <a:pt x="61692" y="51855"/>
                  </a:cubicBezTo>
                  <a:cubicBezTo>
                    <a:pt x="61692" y="51665"/>
                    <a:pt x="61502" y="51507"/>
                    <a:pt x="61280" y="51507"/>
                  </a:cubicBezTo>
                  <a:close/>
                  <a:moveTo>
                    <a:pt x="82308" y="51507"/>
                  </a:moveTo>
                  <a:cubicBezTo>
                    <a:pt x="82055" y="51507"/>
                    <a:pt x="81865" y="51665"/>
                    <a:pt x="81865" y="51855"/>
                  </a:cubicBezTo>
                  <a:cubicBezTo>
                    <a:pt x="81865" y="52045"/>
                    <a:pt x="82055" y="52172"/>
                    <a:pt x="82308" y="52172"/>
                  </a:cubicBezTo>
                  <a:cubicBezTo>
                    <a:pt x="82530" y="52172"/>
                    <a:pt x="82720" y="52045"/>
                    <a:pt x="82720" y="51855"/>
                  </a:cubicBezTo>
                  <a:cubicBezTo>
                    <a:pt x="82720" y="51665"/>
                    <a:pt x="82530" y="51507"/>
                    <a:pt x="82308" y="51507"/>
                  </a:cubicBezTo>
                  <a:close/>
                  <a:moveTo>
                    <a:pt x="103337" y="51507"/>
                  </a:moveTo>
                  <a:cubicBezTo>
                    <a:pt x="103083" y="51507"/>
                    <a:pt x="102925" y="51665"/>
                    <a:pt x="102925" y="51855"/>
                  </a:cubicBezTo>
                  <a:cubicBezTo>
                    <a:pt x="102925" y="52045"/>
                    <a:pt x="103083" y="52172"/>
                    <a:pt x="103337" y="52172"/>
                  </a:cubicBezTo>
                  <a:cubicBezTo>
                    <a:pt x="103558" y="52172"/>
                    <a:pt x="103748" y="52045"/>
                    <a:pt x="103748" y="51855"/>
                  </a:cubicBezTo>
                  <a:cubicBezTo>
                    <a:pt x="103748" y="51665"/>
                    <a:pt x="103558" y="51507"/>
                    <a:pt x="103337" y="51507"/>
                  </a:cubicBezTo>
                  <a:close/>
                  <a:moveTo>
                    <a:pt x="124365" y="51507"/>
                  </a:moveTo>
                  <a:cubicBezTo>
                    <a:pt x="124143" y="51507"/>
                    <a:pt x="123953" y="51665"/>
                    <a:pt x="123953" y="51855"/>
                  </a:cubicBezTo>
                  <a:cubicBezTo>
                    <a:pt x="123953" y="52045"/>
                    <a:pt x="124143" y="52172"/>
                    <a:pt x="124365" y="52172"/>
                  </a:cubicBezTo>
                  <a:cubicBezTo>
                    <a:pt x="124587" y="52172"/>
                    <a:pt x="124777" y="52045"/>
                    <a:pt x="124777" y="51855"/>
                  </a:cubicBezTo>
                  <a:cubicBezTo>
                    <a:pt x="124777" y="51665"/>
                    <a:pt x="124587" y="51507"/>
                    <a:pt x="124365" y="51507"/>
                  </a:cubicBezTo>
                  <a:close/>
                  <a:moveTo>
                    <a:pt x="412" y="53003"/>
                  </a:moveTo>
                  <a:cubicBezTo>
                    <a:pt x="357" y="53003"/>
                    <a:pt x="301" y="53011"/>
                    <a:pt x="254" y="53027"/>
                  </a:cubicBezTo>
                  <a:cubicBezTo>
                    <a:pt x="191" y="53027"/>
                    <a:pt x="159" y="53059"/>
                    <a:pt x="127" y="53090"/>
                  </a:cubicBezTo>
                  <a:cubicBezTo>
                    <a:pt x="32" y="53154"/>
                    <a:pt x="1" y="53249"/>
                    <a:pt x="1" y="53312"/>
                  </a:cubicBezTo>
                  <a:cubicBezTo>
                    <a:pt x="1" y="53407"/>
                    <a:pt x="32" y="53502"/>
                    <a:pt x="127" y="53565"/>
                  </a:cubicBezTo>
                  <a:cubicBezTo>
                    <a:pt x="159" y="53597"/>
                    <a:pt x="191" y="53597"/>
                    <a:pt x="254" y="53629"/>
                  </a:cubicBezTo>
                  <a:cubicBezTo>
                    <a:pt x="317" y="53629"/>
                    <a:pt x="349" y="53660"/>
                    <a:pt x="412" y="53660"/>
                  </a:cubicBezTo>
                  <a:cubicBezTo>
                    <a:pt x="476" y="53660"/>
                    <a:pt x="507" y="53660"/>
                    <a:pt x="571" y="53629"/>
                  </a:cubicBezTo>
                  <a:cubicBezTo>
                    <a:pt x="634" y="53597"/>
                    <a:pt x="666" y="53597"/>
                    <a:pt x="697" y="53565"/>
                  </a:cubicBezTo>
                  <a:cubicBezTo>
                    <a:pt x="792" y="53502"/>
                    <a:pt x="824" y="53407"/>
                    <a:pt x="824" y="53312"/>
                  </a:cubicBezTo>
                  <a:cubicBezTo>
                    <a:pt x="824" y="53249"/>
                    <a:pt x="792" y="53154"/>
                    <a:pt x="697" y="53090"/>
                  </a:cubicBezTo>
                  <a:cubicBezTo>
                    <a:pt x="666" y="53059"/>
                    <a:pt x="634" y="53027"/>
                    <a:pt x="571" y="53027"/>
                  </a:cubicBezTo>
                  <a:cubicBezTo>
                    <a:pt x="523" y="53011"/>
                    <a:pt x="468" y="53003"/>
                    <a:pt x="412" y="53003"/>
                  </a:cubicBezTo>
                  <a:close/>
                  <a:moveTo>
                    <a:pt x="2312" y="52995"/>
                  </a:moveTo>
                  <a:cubicBezTo>
                    <a:pt x="2059" y="52995"/>
                    <a:pt x="1901" y="53122"/>
                    <a:pt x="1901" y="53312"/>
                  </a:cubicBezTo>
                  <a:cubicBezTo>
                    <a:pt x="1901" y="53502"/>
                    <a:pt x="2059" y="53660"/>
                    <a:pt x="2312" y="53660"/>
                  </a:cubicBezTo>
                  <a:cubicBezTo>
                    <a:pt x="2534" y="53660"/>
                    <a:pt x="2724" y="53502"/>
                    <a:pt x="2724" y="53312"/>
                  </a:cubicBezTo>
                  <a:cubicBezTo>
                    <a:pt x="2724" y="53122"/>
                    <a:pt x="2534" y="52995"/>
                    <a:pt x="2312" y="52995"/>
                  </a:cubicBezTo>
                  <a:close/>
                  <a:moveTo>
                    <a:pt x="4213" y="52995"/>
                  </a:moveTo>
                  <a:cubicBezTo>
                    <a:pt x="3991" y="52995"/>
                    <a:pt x="3801" y="53122"/>
                    <a:pt x="3801" y="53312"/>
                  </a:cubicBezTo>
                  <a:cubicBezTo>
                    <a:pt x="3801" y="53502"/>
                    <a:pt x="3991" y="53660"/>
                    <a:pt x="4213" y="53660"/>
                  </a:cubicBezTo>
                  <a:cubicBezTo>
                    <a:pt x="4434" y="53660"/>
                    <a:pt x="4624" y="53502"/>
                    <a:pt x="4624" y="53312"/>
                  </a:cubicBezTo>
                  <a:cubicBezTo>
                    <a:pt x="4624" y="53122"/>
                    <a:pt x="4434" y="52995"/>
                    <a:pt x="4213" y="52995"/>
                  </a:cubicBezTo>
                  <a:close/>
                  <a:moveTo>
                    <a:pt x="6113" y="52995"/>
                  </a:moveTo>
                  <a:cubicBezTo>
                    <a:pt x="5891" y="52995"/>
                    <a:pt x="5701" y="53122"/>
                    <a:pt x="5701" y="53312"/>
                  </a:cubicBezTo>
                  <a:cubicBezTo>
                    <a:pt x="5701" y="53502"/>
                    <a:pt x="5891" y="53660"/>
                    <a:pt x="6113" y="53660"/>
                  </a:cubicBezTo>
                  <a:cubicBezTo>
                    <a:pt x="6366" y="53660"/>
                    <a:pt x="6556" y="53502"/>
                    <a:pt x="6556" y="53312"/>
                  </a:cubicBezTo>
                  <a:cubicBezTo>
                    <a:pt x="6556" y="53122"/>
                    <a:pt x="6366" y="52995"/>
                    <a:pt x="6113" y="52995"/>
                  </a:cubicBezTo>
                  <a:close/>
                  <a:moveTo>
                    <a:pt x="8013" y="52995"/>
                  </a:moveTo>
                  <a:cubicBezTo>
                    <a:pt x="7791" y="52995"/>
                    <a:pt x="7601" y="53122"/>
                    <a:pt x="7601" y="53312"/>
                  </a:cubicBezTo>
                  <a:cubicBezTo>
                    <a:pt x="7601" y="53502"/>
                    <a:pt x="7791" y="53660"/>
                    <a:pt x="8013" y="53660"/>
                  </a:cubicBezTo>
                  <a:cubicBezTo>
                    <a:pt x="8266" y="53660"/>
                    <a:pt x="8456" y="53502"/>
                    <a:pt x="8456" y="53312"/>
                  </a:cubicBezTo>
                  <a:cubicBezTo>
                    <a:pt x="8456" y="53122"/>
                    <a:pt x="8266" y="52995"/>
                    <a:pt x="8013" y="52995"/>
                  </a:cubicBezTo>
                  <a:close/>
                  <a:moveTo>
                    <a:pt x="9913" y="52995"/>
                  </a:moveTo>
                  <a:cubicBezTo>
                    <a:pt x="9691" y="52995"/>
                    <a:pt x="9501" y="53122"/>
                    <a:pt x="9501" y="53312"/>
                  </a:cubicBezTo>
                  <a:cubicBezTo>
                    <a:pt x="9501" y="53502"/>
                    <a:pt x="9691" y="53660"/>
                    <a:pt x="9913" y="53660"/>
                  </a:cubicBezTo>
                  <a:cubicBezTo>
                    <a:pt x="10135" y="53660"/>
                    <a:pt x="10356" y="53502"/>
                    <a:pt x="10356" y="53312"/>
                  </a:cubicBezTo>
                  <a:cubicBezTo>
                    <a:pt x="10356" y="53122"/>
                    <a:pt x="10166" y="52995"/>
                    <a:pt x="9913" y="52995"/>
                  </a:cubicBezTo>
                  <a:close/>
                  <a:moveTo>
                    <a:pt x="11813" y="52995"/>
                  </a:moveTo>
                  <a:cubicBezTo>
                    <a:pt x="11591" y="52995"/>
                    <a:pt x="11401" y="53122"/>
                    <a:pt x="11401" y="53312"/>
                  </a:cubicBezTo>
                  <a:cubicBezTo>
                    <a:pt x="11401" y="53502"/>
                    <a:pt x="11591" y="53660"/>
                    <a:pt x="11813" y="53660"/>
                  </a:cubicBezTo>
                  <a:cubicBezTo>
                    <a:pt x="12066" y="53660"/>
                    <a:pt x="12257" y="53502"/>
                    <a:pt x="12257" y="53312"/>
                  </a:cubicBezTo>
                  <a:cubicBezTo>
                    <a:pt x="12257" y="53122"/>
                    <a:pt x="12066" y="52995"/>
                    <a:pt x="11813" y="52995"/>
                  </a:cubicBezTo>
                  <a:close/>
                  <a:moveTo>
                    <a:pt x="13745" y="52995"/>
                  </a:moveTo>
                  <a:cubicBezTo>
                    <a:pt x="13492" y="52995"/>
                    <a:pt x="13302" y="53122"/>
                    <a:pt x="13302" y="53312"/>
                  </a:cubicBezTo>
                  <a:cubicBezTo>
                    <a:pt x="13302" y="53502"/>
                    <a:pt x="13492" y="53660"/>
                    <a:pt x="13745" y="53660"/>
                  </a:cubicBezTo>
                  <a:cubicBezTo>
                    <a:pt x="13967" y="53660"/>
                    <a:pt x="14157" y="53502"/>
                    <a:pt x="14157" y="53312"/>
                  </a:cubicBezTo>
                  <a:cubicBezTo>
                    <a:pt x="14157" y="53122"/>
                    <a:pt x="13967" y="52995"/>
                    <a:pt x="13745" y="52995"/>
                  </a:cubicBezTo>
                  <a:close/>
                  <a:moveTo>
                    <a:pt x="15645" y="52995"/>
                  </a:moveTo>
                  <a:cubicBezTo>
                    <a:pt x="15392" y="52995"/>
                    <a:pt x="15233" y="53122"/>
                    <a:pt x="15233" y="53312"/>
                  </a:cubicBezTo>
                  <a:cubicBezTo>
                    <a:pt x="15233" y="53502"/>
                    <a:pt x="15392" y="53660"/>
                    <a:pt x="15645" y="53660"/>
                  </a:cubicBezTo>
                  <a:cubicBezTo>
                    <a:pt x="15867" y="53660"/>
                    <a:pt x="16057" y="53502"/>
                    <a:pt x="16057" y="53312"/>
                  </a:cubicBezTo>
                  <a:cubicBezTo>
                    <a:pt x="16057" y="53122"/>
                    <a:pt x="15867" y="52995"/>
                    <a:pt x="15645" y="52995"/>
                  </a:cubicBezTo>
                  <a:close/>
                  <a:moveTo>
                    <a:pt x="17545" y="52995"/>
                  </a:moveTo>
                  <a:cubicBezTo>
                    <a:pt x="17324" y="52995"/>
                    <a:pt x="17134" y="53122"/>
                    <a:pt x="17134" y="53312"/>
                  </a:cubicBezTo>
                  <a:cubicBezTo>
                    <a:pt x="17134" y="53502"/>
                    <a:pt x="17324" y="53660"/>
                    <a:pt x="17545" y="53660"/>
                  </a:cubicBezTo>
                  <a:cubicBezTo>
                    <a:pt x="17767" y="53660"/>
                    <a:pt x="17957" y="53502"/>
                    <a:pt x="17957" y="53312"/>
                  </a:cubicBezTo>
                  <a:cubicBezTo>
                    <a:pt x="17957" y="53122"/>
                    <a:pt x="17767" y="52995"/>
                    <a:pt x="17545" y="52995"/>
                  </a:cubicBezTo>
                  <a:close/>
                  <a:moveTo>
                    <a:pt x="19192" y="52995"/>
                  </a:moveTo>
                  <a:cubicBezTo>
                    <a:pt x="18970" y="52995"/>
                    <a:pt x="18780" y="53122"/>
                    <a:pt x="18780" y="53312"/>
                  </a:cubicBezTo>
                  <a:cubicBezTo>
                    <a:pt x="18780" y="53502"/>
                    <a:pt x="18970" y="53660"/>
                    <a:pt x="19192" y="53660"/>
                  </a:cubicBezTo>
                  <a:cubicBezTo>
                    <a:pt x="19255" y="53660"/>
                    <a:pt x="19287" y="53629"/>
                    <a:pt x="19319" y="53629"/>
                  </a:cubicBezTo>
                  <a:cubicBezTo>
                    <a:pt x="19350" y="53629"/>
                    <a:pt x="19414" y="53660"/>
                    <a:pt x="19445" y="53660"/>
                  </a:cubicBezTo>
                  <a:cubicBezTo>
                    <a:pt x="19667" y="53660"/>
                    <a:pt x="19857" y="53502"/>
                    <a:pt x="19857" y="53312"/>
                  </a:cubicBezTo>
                  <a:cubicBezTo>
                    <a:pt x="19857" y="53122"/>
                    <a:pt x="19667" y="52995"/>
                    <a:pt x="19445" y="52995"/>
                  </a:cubicBezTo>
                  <a:cubicBezTo>
                    <a:pt x="19414" y="52995"/>
                    <a:pt x="19350" y="52995"/>
                    <a:pt x="19319" y="53027"/>
                  </a:cubicBezTo>
                  <a:cubicBezTo>
                    <a:pt x="19287" y="52995"/>
                    <a:pt x="19255" y="52995"/>
                    <a:pt x="19192" y="52995"/>
                  </a:cubicBezTo>
                  <a:close/>
                  <a:moveTo>
                    <a:pt x="21346" y="52995"/>
                  </a:moveTo>
                  <a:cubicBezTo>
                    <a:pt x="21092" y="52995"/>
                    <a:pt x="20934" y="53122"/>
                    <a:pt x="20934" y="53312"/>
                  </a:cubicBezTo>
                  <a:cubicBezTo>
                    <a:pt x="20934" y="53502"/>
                    <a:pt x="21092" y="53660"/>
                    <a:pt x="21346" y="53660"/>
                  </a:cubicBezTo>
                  <a:cubicBezTo>
                    <a:pt x="21567" y="53660"/>
                    <a:pt x="21757" y="53502"/>
                    <a:pt x="21757" y="53312"/>
                  </a:cubicBezTo>
                  <a:cubicBezTo>
                    <a:pt x="21757" y="53122"/>
                    <a:pt x="21567" y="52995"/>
                    <a:pt x="21346" y="52995"/>
                  </a:cubicBezTo>
                  <a:close/>
                  <a:moveTo>
                    <a:pt x="23246" y="52995"/>
                  </a:moveTo>
                  <a:cubicBezTo>
                    <a:pt x="23024" y="52995"/>
                    <a:pt x="22834" y="53122"/>
                    <a:pt x="22834" y="53312"/>
                  </a:cubicBezTo>
                  <a:cubicBezTo>
                    <a:pt x="22834" y="53502"/>
                    <a:pt x="23024" y="53660"/>
                    <a:pt x="23246" y="53660"/>
                  </a:cubicBezTo>
                  <a:cubicBezTo>
                    <a:pt x="23467" y="53660"/>
                    <a:pt x="23657" y="53502"/>
                    <a:pt x="23657" y="53312"/>
                  </a:cubicBezTo>
                  <a:cubicBezTo>
                    <a:pt x="23657" y="53122"/>
                    <a:pt x="23467" y="52995"/>
                    <a:pt x="23246" y="52995"/>
                  </a:cubicBezTo>
                  <a:close/>
                  <a:moveTo>
                    <a:pt x="25146" y="52995"/>
                  </a:moveTo>
                  <a:cubicBezTo>
                    <a:pt x="24924" y="52995"/>
                    <a:pt x="24734" y="53122"/>
                    <a:pt x="24734" y="53312"/>
                  </a:cubicBezTo>
                  <a:cubicBezTo>
                    <a:pt x="24734" y="53502"/>
                    <a:pt x="24924" y="53660"/>
                    <a:pt x="25146" y="53660"/>
                  </a:cubicBezTo>
                  <a:cubicBezTo>
                    <a:pt x="25399" y="53660"/>
                    <a:pt x="25589" y="53502"/>
                    <a:pt x="25589" y="53312"/>
                  </a:cubicBezTo>
                  <a:cubicBezTo>
                    <a:pt x="25589" y="53122"/>
                    <a:pt x="25399" y="52995"/>
                    <a:pt x="25146" y="52995"/>
                  </a:cubicBezTo>
                  <a:close/>
                  <a:moveTo>
                    <a:pt x="27046" y="52995"/>
                  </a:moveTo>
                  <a:cubicBezTo>
                    <a:pt x="26824" y="52995"/>
                    <a:pt x="26634" y="53122"/>
                    <a:pt x="26634" y="53312"/>
                  </a:cubicBezTo>
                  <a:cubicBezTo>
                    <a:pt x="26634" y="53502"/>
                    <a:pt x="26824" y="53660"/>
                    <a:pt x="27046" y="53660"/>
                  </a:cubicBezTo>
                  <a:cubicBezTo>
                    <a:pt x="27268" y="53660"/>
                    <a:pt x="27489" y="53502"/>
                    <a:pt x="27489" y="53312"/>
                  </a:cubicBezTo>
                  <a:cubicBezTo>
                    <a:pt x="27489" y="53122"/>
                    <a:pt x="27268" y="52995"/>
                    <a:pt x="27046" y="52995"/>
                  </a:cubicBezTo>
                  <a:close/>
                  <a:moveTo>
                    <a:pt x="28946" y="52995"/>
                  </a:moveTo>
                  <a:cubicBezTo>
                    <a:pt x="28724" y="52995"/>
                    <a:pt x="28534" y="53122"/>
                    <a:pt x="28534" y="53312"/>
                  </a:cubicBezTo>
                  <a:cubicBezTo>
                    <a:pt x="28534" y="53502"/>
                    <a:pt x="28724" y="53660"/>
                    <a:pt x="28946" y="53660"/>
                  </a:cubicBezTo>
                  <a:cubicBezTo>
                    <a:pt x="29199" y="53660"/>
                    <a:pt x="29389" y="53502"/>
                    <a:pt x="29389" y="53312"/>
                  </a:cubicBezTo>
                  <a:cubicBezTo>
                    <a:pt x="29389" y="53122"/>
                    <a:pt x="29199" y="52995"/>
                    <a:pt x="28946" y="52995"/>
                  </a:cubicBezTo>
                  <a:close/>
                  <a:moveTo>
                    <a:pt x="30846" y="52995"/>
                  </a:moveTo>
                  <a:cubicBezTo>
                    <a:pt x="30625" y="52995"/>
                    <a:pt x="30435" y="53122"/>
                    <a:pt x="30435" y="53312"/>
                  </a:cubicBezTo>
                  <a:cubicBezTo>
                    <a:pt x="30435" y="53502"/>
                    <a:pt x="30625" y="53660"/>
                    <a:pt x="30846" y="53660"/>
                  </a:cubicBezTo>
                  <a:cubicBezTo>
                    <a:pt x="31100" y="53660"/>
                    <a:pt x="31290" y="53502"/>
                    <a:pt x="31290" y="53312"/>
                  </a:cubicBezTo>
                  <a:cubicBezTo>
                    <a:pt x="31290" y="53122"/>
                    <a:pt x="31100" y="52995"/>
                    <a:pt x="30846" y="52995"/>
                  </a:cubicBezTo>
                  <a:close/>
                  <a:moveTo>
                    <a:pt x="32778" y="52995"/>
                  </a:moveTo>
                  <a:cubicBezTo>
                    <a:pt x="32525" y="52995"/>
                    <a:pt x="32335" y="53122"/>
                    <a:pt x="32335" y="53312"/>
                  </a:cubicBezTo>
                  <a:cubicBezTo>
                    <a:pt x="32335" y="53502"/>
                    <a:pt x="32525" y="53660"/>
                    <a:pt x="32778" y="53660"/>
                  </a:cubicBezTo>
                  <a:cubicBezTo>
                    <a:pt x="33000" y="53660"/>
                    <a:pt x="33190" y="53502"/>
                    <a:pt x="33190" y="53312"/>
                  </a:cubicBezTo>
                  <a:cubicBezTo>
                    <a:pt x="33190" y="53122"/>
                    <a:pt x="33000" y="52995"/>
                    <a:pt x="32778" y="52995"/>
                  </a:cubicBezTo>
                  <a:close/>
                  <a:moveTo>
                    <a:pt x="34678" y="52995"/>
                  </a:moveTo>
                  <a:cubicBezTo>
                    <a:pt x="34425" y="52995"/>
                    <a:pt x="34235" y="53122"/>
                    <a:pt x="34235" y="53312"/>
                  </a:cubicBezTo>
                  <a:cubicBezTo>
                    <a:pt x="34235" y="53502"/>
                    <a:pt x="34425" y="53660"/>
                    <a:pt x="34678" y="53660"/>
                  </a:cubicBezTo>
                  <a:cubicBezTo>
                    <a:pt x="34900" y="53660"/>
                    <a:pt x="35090" y="53502"/>
                    <a:pt x="35090" y="53312"/>
                  </a:cubicBezTo>
                  <a:cubicBezTo>
                    <a:pt x="35090" y="53122"/>
                    <a:pt x="34900" y="52995"/>
                    <a:pt x="34678" y="52995"/>
                  </a:cubicBezTo>
                  <a:close/>
                  <a:moveTo>
                    <a:pt x="36578" y="52995"/>
                  </a:moveTo>
                  <a:cubicBezTo>
                    <a:pt x="36325" y="52995"/>
                    <a:pt x="36135" y="53122"/>
                    <a:pt x="36135" y="53312"/>
                  </a:cubicBezTo>
                  <a:cubicBezTo>
                    <a:pt x="36135" y="53502"/>
                    <a:pt x="36325" y="53660"/>
                    <a:pt x="36578" y="53660"/>
                  </a:cubicBezTo>
                  <a:cubicBezTo>
                    <a:pt x="36800" y="53660"/>
                    <a:pt x="36990" y="53502"/>
                    <a:pt x="36990" y="53312"/>
                  </a:cubicBezTo>
                  <a:cubicBezTo>
                    <a:pt x="36990" y="53122"/>
                    <a:pt x="36800" y="52995"/>
                    <a:pt x="36578" y="52995"/>
                  </a:cubicBezTo>
                  <a:close/>
                  <a:moveTo>
                    <a:pt x="38478" y="52995"/>
                  </a:moveTo>
                  <a:cubicBezTo>
                    <a:pt x="38225" y="52995"/>
                    <a:pt x="38035" y="53122"/>
                    <a:pt x="38035" y="53312"/>
                  </a:cubicBezTo>
                  <a:cubicBezTo>
                    <a:pt x="38035" y="53502"/>
                    <a:pt x="38225" y="53660"/>
                    <a:pt x="38478" y="53660"/>
                  </a:cubicBezTo>
                  <a:cubicBezTo>
                    <a:pt x="38700" y="53660"/>
                    <a:pt x="38890" y="53502"/>
                    <a:pt x="38890" y="53312"/>
                  </a:cubicBezTo>
                  <a:cubicBezTo>
                    <a:pt x="38890" y="53122"/>
                    <a:pt x="38700" y="52995"/>
                    <a:pt x="38478" y="52995"/>
                  </a:cubicBezTo>
                  <a:close/>
                  <a:moveTo>
                    <a:pt x="40220" y="52995"/>
                  </a:moveTo>
                  <a:cubicBezTo>
                    <a:pt x="39999" y="52995"/>
                    <a:pt x="39809" y="53122"/>
                    <a:pt x="39809" y="53312"/>
                  </a:cubicBezTo>
                  <a:cubicBezTo>
                    <a:pt x="39809" y="53502"/>
                    <a:pt x="39999" y="53660"/>
                    <a:pt x="40220" y="53660"/>
                  </a:cubicBezTo>
                  <a:cubicBezTo>
                    <a:pt x="40252" y="53660"/>
                    <a:pt x="40284" y="53629"/>
                    <a:pt x="40315" y="53629"/>
                  </a:cubicBezTo>
                  <a:cubicBezTo>
                    <a:pt x="40315" y="53629"/>
                    <a:pt x="40347" y="53660"/>
                    <a:pt x="40379" y="53660"/>
                  </a:cubicBezTo>
                  <a:cubicBezTo>
                    <a:pt x="40600" y="53660"/>
                    <a:pt x="40790" y="53502"/>
                    <a:pt x="40790" y="53312"/>
                  </a:cubicBezTo>
                  <a:cubicBezTo>
                    <a:pt x="40790" y="53122"/>
                    <a:pt x="40600" y="52995"/>
                    <a:pt x="40379" y="52995"/>
                  </a:cubicBezTo>
                  <a:close/>
                  <a:moveTo>
                    <a:pt x="42279" y="52995"/>
                  </a:moveTo>
                  <a:cubicBezTo>
                    <a:pt x="42057" y="52995"/>
                    <a:pt x="41867" y="53122"/>
                    <a:pt x="41867" y="53312"/>
                  </a:cubicBezTo>
                  <a:cubicBezTo>
                    <a:pt x="41867" y="53502"/>
                    <a:pt x="42057" y="53660"/>
                    <a:pt x="42279" y="53660"/>
                  </a:cubicBezTo>
                  <a:cubicBezTo>
                    <a:pt x="42500" y="53660"/>
                    <a:pt x="42690" y="53502"/>
                    <a:pt x="42690" y="53312"/>
                  </a:cubicBezTo>
                  <a:cubicBezTo>
                    <a:pt x="42690" y="53122"/>
                    <a:pt x="42500" y="52995"/>
                    <a:pt x="42279" y="52995"/>
                  </a:cubicBezTo>
                  <a:close/>
                  <a:moveTo>
                    <a:pt x="44179" y="52995"/>
                  </a:moveTo>
                  <a:cubicBezTo>
                    <a:pt x="43957" y="52995"/>
                    <a:pt x="43767" y="53122"/>
                    <a:pt x="43767" y="53312"/>
                  </a:cubicBezTo>
                  <a:cubicBezTo>
                    <a:pt x="43767" y="53502"/>
                    <a:pt x="43926" y="53660"/>
                    <a:pt x="44179" y="53660"/>
                  </a:cubicBezTo>
                  <a:cubicBezTo>
                    <a:pt x="44432" y="53660"/>
                    <a:pt x="44622" y="53502"/>
                    <a:pt x="44622" y="53312"/>
                  </a:cubicBezTo>
                  <a:cubicBezTo>
                    <a:pt x="44622" y="53122"/>
                    <a:pt x="44432" y="52995"/>
                    <a:pt x="44179" y="52995"/>
                  </a:cubicBezTo>
                  <a:close/>
                  <a:moveTo>
                    <a:pt x="46079" y="52995"/>
                  </a:moveTo>
                  <a:cubicBezTo>
                    <a:pt x="45857" y="52995"/>
                    <a:pt x="45667" y="53122"/>
                    <a:pt x="45667" y="53312"/>
                  </a:cubicBezTo>
                  <a:cubicBezTo>
                    <a:pt x="45667" y="53502"/>
                    <a:pt x="45857" y="53660"/>
                    <a:pt x="46079" y="53660"/>
                  </a:cubicBezTo>
                  <a:cubicBezTo>
                    <a:pt x="46332" y="53660"/>
                    <a:pt x="46522" y="53502"/>
                    <a:pt x="46522" y="53312"/>
                  </a:cubicBezTo>
                  <a:cubicBezTo>
                    <a:pt x="46522" y="53122"/>
                    <a:pt x="46301" y="52995"/>
                    <a:pt x="46079" y="52995"/>
                  </a:cubicBezTo>
                  <a:close/>
                  <a:moveTo>
                    <a:pt x="47979" y="52995"/>
                  </a:moveTo>
                  <a:cubicBezTo>
                    <a:pt x="47758" y="52995"/>
                    <a:pt x="47568" y="53122"/>
                    <a:pt x="47568" y="53312"/>
                  </a:cubicBezTo>
                  <a:cubicBezTo>
                    <a:pt x="47568" y="53502"/>
                    <a:pt x="47758" y="53660"/>
                    <a:pt x="47979" y="53660"/>
                  </a:cubicBezTo>
                  <a:cubicBezTo>
                    <a:pt x="48233" y="53660"/>
                    <a:pt x="48423" y="53502"/>
                    <a:pt x="48423" y="53312"/>
                  </a:cubicBezTo>
                  <a:cubicBezTo>
                    <a:pt x="48423" y="53122"/>
                    <a:pt x="48233" y="52995"/>
                    <a:pt x="47979" y="52995"/>
                  </a:cubicBezTo>
                  <a:close/>
                  <a:moveTo>
                    <a:pt x="49911" y="52995"/>
                  </a:moveTo>
                  <a:cubicBezTo>
                    <a:pt x="49658" y="52995"/>
                    <a:pt x="49468" y="53122"/>
                    <a:pt x="49468" y="53312"/>
                  </a:cubicBezTo>
                  <a:cubicBezTo>
                    <a:pt x="49468" y="53502"/>
                    <a:pt x="49658" y="53660"/>
                    <a:pt x="49911" y="53660"/>
                  </a:cubicBezTo>
                  <a:cubicBezTo>
                    <a:pt x="50133" y="53660"/>
                    <a:pt x="50323" y="53502"/>
                    <a:pt x="50323" y="53312"/>
                  </a:cubicBezTo>
                  <a:cubicBezTo>
                    <a:pt x="50323" y="53122"/>
                    <a:pt x="50133" y="52995"/>
                    <a:pt x="49911" y="52995"/>
                  </a:cubicBezTo>
                  <a:close/>
                  <a:moveTo>
                    <a:pt x="51811" y="52995"/>
                  </a:moveTo>
                  <a:cubicBezTo>
                    <a:pt x="51558" y="52995"/>
                    <a:pt x="51368" y="53122"/>
                    <a:pt x="51368" y="53312"/>
                  </a:cubicBezTo>
                  <a:cubicBezTo>
                    <a:pt x="51368" y="53502"/>
                    <a:pt x="51558" y="53660"/>
                    <a:pt x="51811" y="53660"/>
                  </a:cubicBezTo>
                  <a:cubicBezTo>
                    <a:pt x="52033" y="53660"/>
                    <a:pt x="52223" y="53502"/>
                    <a:pt x="52223" y="53312"/>
                  </a:cubicBezTo>
                  <a:cubicBezTo>
                    <a:pt x="52223" y="53122"/>
                    <a:pt x="52033" y="52995"/>
                    <a:pt x="51811" y="52995"/>
                  </a:cubicBezTo>
                  <a:close/>
                  <a:moveTo>
                    <a:pt x="53711" y="52995"/>
                  </a:moveTo>
                  <a:cubicBezTo>
                    <a:pt x="53458" y="52995"/>
                    <a:pt x="53268" y="53122"/>
                    <a:pt x="53268" y="53312"/>
                  </a:cubicBezTo>
                  <a:cubicBezTo>
                    <a:pt x="53268" y="53502"/>
                    <a:pt x="53458" y="53660"/>
                    <a:pt x="53711" y="53660"/>
                  </a:cubicBezTo>
                  <a:cubicBezTo>
                    <a:pt x="53933" y="53660"/>
                    <a:pt x="54123" y="53502"/>
                    <a:pt x="54123" y="53312"/>
                  </a:cubicBezTo>
                  <a:cubicBezTo>
                    <a:pt x="54123" y="53122"/>
                    <a:pt x="53933" y="52995"/>
                    <a:pt x="53711" y="52995"/>
                  </a:cubicBezTo>
                  <a:close/>
                  <a:moveTo>
                    <a:pt x="55611" y="52995"/>
                  </a:moveTo>
                  <a:cubicBezTo>
                    <a:pt x="55358" y="52995"/>
                    <a:pt x="55168" y="53122"/>
                    <a:pt x="55168" y="53312"/>
                  </a:cubicBezTo>
                  <a:cubicBezTo>
                    <a:pt x="55168" y="53502"/>
                    <a:pt x="55358" y="53660"/>
                    <a:pt x="55611" y="53660"/>
                  </a:cubicBezTo>
                  <a:cubicBezTo>
                    <a:pt x="55833" y="53660"/>
                    <a:pt x="56023" y="53502"/>
                    <a:pt x="56023" y="53312"/>
                  </a:cubicBezTo>
                  <a:cubicBezTo>
                    <a:pt x="56023" y="53122"/>
                    <a:pt x="55833" y="52995"/>
                    <a:pt x="55611" y="52995"/>
                  </a:cubicBezTo>
                  <a:close/>
                  <a:moveTo>
                    <a:pt x="57512" y="52995"/>
                  </a:moveTo>
                  <a:cubicBezTo>
                    <a:pt x="57258" y="52995"/>
                    <a:pt x="57100" y="53122"/>
                    <a:pt x="57100" y="53312"/>
                  </a:cubicBezTo>
                  <a:cubicBezTo>
                    <a:pt x="57100" y="53502"/>
                    <a:pt x="57258" y="53660"/>
                    <a:pt x="57512" y="53660"/>
                  </a:cubicBezTo>
                  <a:cubicBezTo>
                    <a:pt x="57733" y="53660"/>
                    <a:pt x="57923" y="53502"/>
                    <a:pt x="57923" y="53312"/>
                  </a:cubicBezTo>
                  <a:cubicBezTo>
                    <a:pt x="57923" y="53122"/>
                    <a:pt x="57733" y="52995"/>
                    <a:pt x="57512" y="52995"/>
                  </a:cubicBezTo>
                  <a:close/>
                  <a:moveTo>
                    <a:pt x="59412" y="52995"/>
                  </a:moveTo>
                  <a:cubicBezTo>
                    <a:pt x="59190" y="52995"/>
                    <a:pt x="58968" y="53122"/>
                    <a:pt x="58968" y="53312"/>
                  </a:cubicBezTo>
                  <a:cubicBezTo>
                    <a:pt x="58968" y="53502"/>
                    <a:pt x="59158" y="53660"/>
                    <a:pt x="59412" y="53660"/>
                  </a:cubicBezTo>
                  <a:cubicBezTo>
                    <a:pt x="59633" y="53660"/>
                    <a:pt x="59823" y="53502"/>
                    <a:pt x="59823" y="53312"/>
                  </a:cubicBezTo>
                  <a:cubicBezTo>
                    <a:pt x="59823" y="53122"/>
                    <a:pt x="59633" y="52995"/>
                    <a:pt x="59412" y="52995"/>
                  </a:cubicBezTo>
                  <a:close/>
                  <a:moveTo>
                    <a:pt x="61312" y="52995"/>
                  </a:moveTo>
                  <a:cubicBezTo>
                    <a:pt x="61027" y="52995"/>
                    <a:pt x="60837" y="53122"/>
                    <a:pt x="60837" y="53312"/>
                  </a:cubicBezTo>
                  <a:cubicBezTo>
                    <a:pt x="60837" y="53502"/>
                    <a:pt x="61027" y="53660"/>
                    <a:pt x="61280" y="53660"/>
                  </a:cubicBezTo>
                  <a:cubicBezTo>
                    <a:pt x="61565" y="53660"/>
                    <a:pt x="61755" y="53502"/>
                    <a:pt x="61755" y="53312"/>
                  </a:cubicBezTo>
                  <a:cubicBezTo>
                    <a:pt x="61755" y="53122"/>
                    <a:pt x="61565" y="52995"/>
                    <a:pt x="61312" y="52995"/>
                  </a:cubicBezTo>
                  <a:close/>
                  <a:moveTo>
                    <a:pt x="63212" y="52995"/>
                  </a:moveTo>
                  <a:cubicBezTo>
                    <a:pt x="62990" y="52995"/>
                    <a:pt x="62800" y="53122"/>
                    <a:pt x="62800" y="53312"/>
                  </a:cubicBezTo>
                  <a:cubicBezTo>
                    <a:pt x="62800" y="53502"/>
                    <a:pt x="62990" y="53660"/>
                    <a:pt x="63212" y="53660"/>
                  </a:cubicBezTo>
                  <a:cubicBezTo>
                    <a:pt x="63465" y="53660"/>
                    <a:pt x="63655" y="53502"/>
                    <a:pt x="63655" y="53312"/>
                  </a:cubicBezTo>
                  <a:cubicBezTo>
                    <a:pt x="63655" y="53122"/>
                    <a:pt x="63434" y="52995"/>
                    <a:pt x="63212" y="52995"/>
                  </a:cubicBezTo>
                  <a:close/>
                  <a:moveTo>
                    <a:pt x="65112" y="52995"/>
                  </a:moveTo>
                  <a:cubicBezTo>
                    <a:pt x="64890" y="52995"/>
                    <a:pt x="64700" y="53122"/>
                    <a:pt x="64700" y="53312"/>
                  </a:cubicBezTo>
                  <a:cubicBezTo>
                    <a:pt x="64700" y="53502"/>
                    <a:pt x="64890" y="53660"/>
                    <a:pt x="65112" y="53660"/>
                  </a:cubicBezTo>
                  <a:cubicBezTo>
                    <a:pt x="65334" y="53660"/>
                    <a:pt x="65524" y="53502"/>
                    <a:pt x="65524" y="53312"/>
                  </a:cubicBezTo>
                  <a:cubicBezTo>
                    <a:pt x="65524" y="53122"/>
                    <a:pt x="65334" y="52995"/>
                    <a:pt x="65112" y="52995"/>
                  </a:cubicBezTo>
                  <a:close/>
                  <a:moveTo>
                    <a:pt x="67012" y="52995"/>
                  </a:moveTo>
                  <a:cubicBezTo>
                    <a:pt x="66791" y="52995"/>
                    <a:pt x="66601" y="53122"/>
                    <a:pt x="66601" y="53312"/>
                  </a:cubicBezTo>
                  <a:cubicBezTo>
                    <a:pt x="66601" y="53502"/>
                    <a:pt x="66791" y="53660"/>
                    <a:pt x="67012" y="53660"/>
                  </a:cubicBezTo>
                  <a:cubicBezTo>
                    <a:pt x="67266" y="53660"/>
                    <a:pt x="67456" y="53502"/>
                    <a:pt x="67456" y="53312"/>
                  </a:cubicBezTo>
                  <a:cubicBezTo>
                    <a:pt x="67456" y="53122"/>
                    <a:pt x="67266" y="52995"/>
                    <a:pt x="67012" y="52995"/>
                  </a:cubicBezTo>
                  <a:close/>
                  <a:moveTo>
                    <a:pt x="68944" y="52995"/>
                  </a:moveTo>
                  <a:cubicBezTo>
                    <a:pt x="68691" y="52995"/>
                    <a:pt x="68501" y="53122"/>
                    <a:pt x="68501" y="53312"/>
                  </a:cubicBezTo>
                  <a:cubicBezTo>
                    <a:pt x="68501" y="53502"/>
                    <a:pt x="68691" y="53660"/>
                    <a:pt x="68944" y="53660"/>
                  </a:cubicBezTo>
                  <a:cubicBezTo>
                    <a:pt x="69166" y="53660"/>
                    <a:pt x="69356" y="53502"/>
                    <a:pt x="69356" y="53312"/>
                  </a:cubicBezTo>
                  <a:cubicBezTo>
                    <a:pt x="69356" y="53122"/>
                    <a:pt x="69166" y="52995"/>
                    <a:pt x="68944" y="52995"/>
                  </a:cubicBezTo>
                  <a:close/>
                  <a:moveTo>
                    <a:pt x="70844" y="52995"/>
                  </a:moveTo>
                  <a:cubicBezTo>
                    <a:pt x="70591" y="52995"/>
                    <a:pt x="70401" y="53122"/>
                    <a:pt x="70401" y="53312"/>
                  </a:cubicBezTo>
                  <a:cubicBezTo>
                    <a:pt x="70401" y="53502"/>
                    <a:pt x="70591" y="53660"/>
                    <a:pt x="70844" y="53660"/>
                  </a:cubicBezTo>
                  <a:cubicBezTo>
                    <a:pt x="71066" y="53660"/>
                    <a:pt x="71256" y="53502"/>
                    <a:pt x="71256" y="53312"/>
                  </a:cubicBezTo>
                  <a:cubicBezTo>
                    <a:pt x="71256" y="53122"/>
                    <a:pt x="71066" y="52995"/>
                    <a:pt x="70844" y="52995"/>
                  </a:cubicBezTo>
                  <a:close/>
                  <a:moveTo>
                    <a:pt x="72713" y="52995"/>
                  </a:moveTo>
                  <a:cubicBezTo>
                    <a:pt x="72491" y="52995"/>
                    <a:pt x="72301" y="53122"/>
                    <a:pt x="72301" y="53312"/>
                  </a:cubicBezTo>
                  <a:cubicBezTo>
                    <a:pt x="72301" y="53502"/>
                    <a:pt x="72491" y="53660"/>
                    <a:pt x="72713" y="53660"/>
                  </a:cubicBezTo>
                  <a:cubicBezTo>
                    <a:pt x="72966" y="53660"/>
                    <a:pt x="73156" y="53502"/>
                    <a:pt x="73156" y="53312"/>
                  </a:cubicBezTo>
                  <a:cubicBezTo>
                    <a:pt x="73156" y="53122"/>
                    <a:pt x="72966" y="52995"/>
                    <a:pt x="72713" y="52995"/>
                  </a:cubicBezTo>
                  <a:close/>
                  <a:moveTo>
                    <a:pt x="74645" y="52995"/>
                  </a:moveTo>
                  <a:cubicBezTo>
                    <a:pt x="74391" y="52995"/>
                    <a:pt x="74201" y="53122"/>
                    <a:pt x="74201" y="53312"/>
                  </a:cubicBezTo>
                  <a:cubicBezTo>
                    <a:pt x="74201" y="53502"/>
                    <a:pt x="74391" y="53660"/>
                    <a:pt x="74645" y="53660"/>
                  </a:cubicBezTo>
                  <a:cubicBezTo>
                    <a:pt x="74866" y="53660"/>
                    <a:pt x="75056" y="53502"/>
                    <a:pt x="75056" y="53312"/>
                  </a:cubicBezTo>
                  <a:cubicBezTo>
                    <a:pt x="75056" y="53122"/>
                    <a:pt x="74866" y="52995"/>
                    <a:pt x="74645" y="52995"/>
                  </a:cubicBezTo>
                  <a:close/>
                  <a:moveTo>
                    <a:pt x="76545" y="52995"/>
                  </a:moveTo>
                  <a:cubicBezTo>
                    <a:pt x="76291" y="52995"/>
                    <a:pt x="76101" y="53122"/>
                    <a:pt x="76101" y="53312"/>
                  </a:cubicBezTo>
                  <a:cubicBezTo>
                    <a:pt x="76101" y="53502"/>
                    <a:pt x="76291" y="53660"/>
                    <a:pt x="76545" y="53660"/>
                  </a:cubicBezTo>
                  <a:cubicBezTo>
                    <a:pt x="76766" y="53660"/>
                    <a:pt x="76956" y="53502"/>
                    <a:pt x="76956" y="53312"/>
                  </a:cubicBezTo>
                  <a:cubicBezTo>
                    <a:pt x="76956" y="53122"/>
                    <a:pt x="76766" y="52995"/>
                    <a:pt x="76545" y="52995"/>
                  </a:cubicBezTo>
                  <a:close/>
                  <a:moveTo>
                    <a:pt x="78445" y="52995"/>
                  </a:moveTo>
                  <a:cubicBezTo>
                    <a:pt x="78223" y="52995"/>
                    <a:pt x="78033" y="53122"/>
                    <a:pt x="78033" y="53312"/>
                  </a:cubicBezTo>
                  <a:cubicBezTo>
                    <a:pt x="78033" y="53502"/>
                    <a:pt x="78223" y="53660"/>
                    <a:pt x="78445" y="53660"/>
                  </a:cubicBezTo>
                  <a:cubicBezTo>
                    <a:pt x="78667" y="53660"/>
                    <a:pt x="78857" y="53502"/>
                    <a:pt x="78857" y="53312"/>
                  </a:cubicBezTo>
                  <a:cubicBezTo>
                    <a:pt x="78857" y="53122"/>
                    <a:pt x="78667" y="52995"/>
                    <a:pt x="78445" y="52995"/>
                  </a:cubicBezTo>
                  <a:close/>
                  <a:moveTo>
                    <a:pt x="80345" y="52995"/>
                  </a:moveTo>
                  <a:cubicBezTo>
                    <a:pt x="80092" y="52995"/>
                    <a:pt x="79933" y="53122"/>
                    <a:pt x="79933" y="53312"/>
                  </a:cubicBezTo>
                  <a:cubicBezTo>
                    <a:pt x="79933" y="53502"/>
                    <a:pt x="80092" y="53660"/>
                    <a:pt x="80345" y="53660"/>
                  </a:cubicBezTo>
                  <a:cubicBezTo>
                    <a:pt x="80567" y="53660"/>
                    <a:pt x="80757" y="53502"/>
                    <a:pt x="80757" y="53312"/>
                  </a:cubicBezTo>
                  <a:cubicBezTo>
                    <a:pt x="80757" y="53122"/>
                    <a:pt x="80567" y="52995"/>
                    <a:pt x="80345" y="52995"/>
                  </a:cubicBezTo>
                  <a:close/>
                  <a:moveTo>
                    <a:pt x="82308" y="52995"/>
                  </a:moveTo>
                  <a:cubicBezTo>
                    <a:pt x="82023" y="52995"/>
                    <a:pt x="81833" y="53122"/>
                    <a:pt x="81833" y="53312"/>
                  </a:cubicBezTo>
                  <a:cubicBezTo>
                    <a:pt x="81833" y="53502"/>
                    <a:pt x="82023" y="53660"/>
                    <a:pt x="82245" y="53660"/>
                  </a:cubicBezTo>
                  <a:cubicBezTo>
                    <a:pt x="82530" y="53660"/>
                    <a:pt x="82720" y="53502"/>
                    <a:pt x="82720" y="53312"/>
                  </a:cubicBezTo>
                  <a:cubicBezTo>
                    <a:pt x="82720" y="53122"/>
                    <a:pt x="82530" y="52995"/>
                    <a:pt x="82308" y="52995"/>
                  </a:cubicBezTo>
                  <a:close/>
                  <a:moveTo>
                    <a:pt x="84145" y="52995"/>
                  </a:moveTo>
                  <a:cubicBezTo>
                    <a:pt x="83924" y="52995"/>
                    <a:pt x="83734" y="53122"/>
                    <a:pt x="83734" y="53312"/>
                  </a:cubicBezTo>
                  <a:cubicBezTo>
                    <a:pt x="83734" y="53502"/>
                    <a:pt x="83924" y="53660"/>
                    <a:pt x="84145" y="53660"/>
                  </a:cubicBezTo>
                  <a:cubicBezTo>
                    <a:pt x="84399" y="53660"/>
                    <a:pt x="84557" y="53502"/>
                    <a:pt x="84557" y="53312"/>
                  </a:cubicBezTo>
                  <a:cubicBezTo>
                    <a:pt x="84557" y="53122"/>
                    <a:pt x="84399" y="52995"/>
                    <a:pt x="84145" y="52995"/>
                  </a:cubicBezTo>
                  <a:close/>
                  <a:moveTo>
                    <a:pt x="86045" y="52995"/>
                  </a:moveTo>
                  <a:cubicBezTo>
                    <a:pt x="85824" y="52995"/>
                    <a:pt x="85634" y="53122"/>
                    <a:pt x="85634" y="53312"/>
                  </a:cubicBezTo>
                  <a:cubicBezTo>
                    <a:pt x="85634" y="53502"/>
                    <a:pt x="85824" y="53660"/>
                    <a:pt x="86045" y="53660"/>
                  </a:cubicBezTo>
                  <a:cubicBezTo>
                    <a:pt x="86299" y="53660"/>
                    <a:pt x="86489" y="53502"/>
                    <a:pt x="86489" y="53312"/>
                  </a:cubicBezTo>
                  <a:cubicBezTo>
                    <a:pt x="86489" y="53122"/>
                    <a:pt x="86299" y="52995"/>
                    <a:pt x="86045" y="52995"/>
                  </a:cubicBezTo>
                  <a:close/>
                  <a:moveTo>
                    <a:pt x="87946" y="52995"/>
                  </a:moveTo>
                  <a:cubicBezTo>
                    <a:pt x="87724" y="52995"/>
                    <a:pt x="87534" y="53122"/>
                    <a:pt x="87534" y="53312"/>
                  </a:cubicBezTo>
                  <a:cubicBezTo>
                    <a:pt x="87534" y="53502"/>
                    <a:pt x="87724" y="53660"/>
                    <a:pt x="87946" y="53660"/>
                  </a:cubicBezTo>
                  <a:cubicBezTo>
                    <a:pt x="88199" y="53660"/>
                    <a:pt x="88389" y="53502"/>
                    <a:pt x="88389" y="53312"/>
                  </a:cubicBezTo>
                  <a:cubicBezTo>
                    <a:pt x="88389" y="53122"/>
                    <a:pt x="88199" y="52995"/>
                    <a:pt x="87946" y="52995"/>
                  </a:cubicBezTo>
                  <a:close/>
                  <a:moveTo>
                    <a:pt x="89846" y="52995"/>
                  </a:moveTo>
                  <a:cubicBezTo>
                    <a:pt x="89624" y="52995"/>
                    <a:pt x="89434" y="53122"/>
                    <a:pt x="89434" y="53312"/>
                  </a:cubicBezTo>
                  <a:cubicBezTo>
                    <a:pt x="89434" y="53502"/>
                    <a:pt x="89624" y="53660"/>
                    <a:pt x="89846" y="53660"/>
                  </a:cubicBezTo>
                  <a:cubicBezTo>
                    <a:pt x="90099" y="53660"/>
                    <a:pt x="90289" y="53502"/>
                    <a:pt x="90289" y="53312"/>
                  </a:cubicBezTo>
                  <a:cubicBezTo>
                    <a:pt x="90289" y="53122"/>
                    <a:pt x="90099" y="52995"/>
                    <a:pt x="89846" y="52995"/>
                  </a:cubicBezTo>
                  <a:close/>
                  <a:moveTo>
                    <a:pt x="91778" y="52995"/>
                  </a:moveTo>
                  <a:cubicBezTo>
                    <a:pt x="91524" y="52995"/>
                    <a:pt x="91334" y="53122"/>
                    <a:pt x="91334" y="53312"/>
                  </a:cubicBezTo>
                  <a:cubicBezTo>
                    <a:pt x="91334" y="53502"/>
                    <a:pt x="91524" y="53660"/>
                    <a:pt x="91778" y="53660"/>
                  </a:cubicBezTo>
                  <a:cubicBezTo>
                    <a:pt x="91999" y="53660"/>
                    <a:pt x="92189" y="53502"/>
                    <a:pt x="92189" y="53312"/>
                  </a:cubicBezTo>
                  <a:cubicBezTo>
                    <a:pt x="92189" y="53122"/>
                    <a:pt x="91999" y="52995"/>
                    <a:pt x="91778" y="52995"/>
                  </a:cubicBezTo>
                  <a:close/>
                  <a:moveTo>
                    <a:pt x="93678" y="52995"/>
                  </a:moveTo>
                  <a:cubicBezTo>
                    <a:pt x="93424" y="52995"/>
                    <a:pt x="93234" y="53122"/>
                    <a:pt x="93234" y="53312"/>
                  </a:cubicBezTo>
                  <a:cubicBezTo>
                    <a:pt x="93234" y="53502"/>
                    <a:pt x="93424" y="53660"/>
                    <a:pt x="93678" y="53660"/>
                  </a:cubicBezTo>
                  <a:cubicBezTo>
                    <a:pt x="93899" y="53660"/>
                    <a:pt x="94089" y="53502"/>
                    <a:pt x="94089" y="53312"/>
                  </a:cubicBezTo>
                  <a:cubicBezTo>
                    <a:pt x="94089" y="53122"/>
                    <a:pt x="93899" y="52995"/>
                    <a:pt x="93678" y="52995"/>
                  </a:cubicBezTo>
                  <a:close/>
                  <a:moveTo>
                    <a:pt x="95578" y="52995"/>
                  </a:moveTo>
                  <a:cubicBezTo>
                    <a:pt x="95324" y="52995"/>
                    <a:pt x="95166" y="53122"/>
                    <a:pt x="95166" y="53312"/>
                  </a:cubicBezTo>
                  <a:cubicBezTo>
                    <a:pt x="95166" y="53502"/>
                    <a:pt x="95356" y="53660"/>
                    <a:pt x="95578" y="53660"/>
                  </a:cubicBezTo>
                  <a:cubicBezTo>
                    <a:pt x="95800" y="53660"/>
                    <a:pt x="95990" y="53502"/>
                    <a:pt x="95990" y="53312"/>
                  </a:cubicBezTo>
                  <a:cubicBezTo>
                    <a:pt x="95990" y="53122"/>
                    <a:pt x="95800" y="52995"/>
                    <a:pt x="95578" y="52995"/>
                  </a:cubicBezTo>
                  <a:close/>
                  <a:moveTo>
                    <a:pt x="97478" y="52995"/>
                  </a:moveTo>
                  <a:cubicBezTo>
                    <a:pt x="97225" y="52995"/>
                    <a:pt x="97035" y="53122"/>
                    <a:pt x="97035" y="53312"/>
                  </a:cubicBezTo>
                  <a:cubicBezTo>
                    <a:pt x="97035" y="53502"/>
                    <a:pt x="97225" y="53660"/>
                    <a:pt x="97478" y="53660"/>
                  </a:cubicBezTo>
                  <a:cubicBezTo>
                    <a:pt x="97700" y="53660"/>
                    <a:pt x="97890" y="53502"/>
                    <a:pt x="97890" y="53312"/>
                  </a:cubicBezTo>
                  <a:cubicBezTo>
                    <a:pt x="97890" y="53122"/>
                    <a:pt x="97700" y="52995"/>
                    <a:pt x="97478" y="52995"/>
                  </a:cubicBezTo>
                  <a:close/>
                  <a:moveTo>
                    <a:pt x="99378" y="52995"/>
                  </a:moveTo>
                  <a:cubicBezTo>
                    <a:pt x="99125" y="52995"/>
                    <a:pt x="98966" y="53122"/>
                    <a:pt x="98966" y="53312"/>
                  </a:cubicBezTo>
                  <a:cubicBezTo>
                    <a:pt x="98966" y="53502"/>
                    <a:pt x="99125" y="53660"/>
                    <a:pt x="99378" y="53660"/>
                  </a:cubicBezTo>
                  <a:cubicBezTo>
                    <a:pt x="99600" y="53660"/>
                    <a:pt x="99790" y="53502"/>
                    <a:pt x="99790" y="53312"/>
                  </a:cubicBezTo>
                  <a:cubicBezTo>
                    <a:pt x="99790" y="53122"/>
                    <a:pt x="99600" y="52995"/>
                    <a:pt x="99378" y="52995"/>
                  </a:cubicBezTo>
                  <a:close/>
                  <a:moveTo>
                    <a:pt x="101278" y="52995"/>
                  </a:moveTo>
                  <a:cubicBezTo>
                    <a:pt x="101057" y="52995"/>
                    <a:pt x="100867" y="53122"/>
                    <a:pt x="100867" y="53312"/>
                  </a:cubicBezTo>
                  <a:cubicBezTo>
                    <a:pt x="100867" y="53502"/>
                    <a:pt x="101057" y="53660"/>
                    <a:pt x="101278" y="53660"/>
                  </a:cubicBezTo>
                  <a:cubicBezTo>
                    <a:pt x="101500" y="53660"/>
                    <a:pt x="101690" y="53502"/>
                    <a:pt x="101690" y="53312"/>
                  </a:cubicBezTo>
                  <a:cubicBezTo>
                    <a:pt x="101690" y="53122"/>
                    <a:pt x="101500" y="52995"/>
                    <a:pt x="101278" y="52995"/>
                  </a:cubicBezTo>
                  <a:close/>
                  <a:moveTo>
                    <a:pt x="103178" y="52995"/>
                  </a:moveTo>
                  <a:cubicBezTo>
                    <a:pt x="102957" y="52995"/>
                    <a:pt x="102767" y="53122"/>
                    <a:pt x="102767" y="53312"/>
                  </a:cubicBezTo>
                  <a:cubicBezTo>
                    <a:pt x="102767" y="53502"/>
                    <a:pt x="102957" y="53660"/>
                    <a:pt x="103178" y="53660"/>
                  </a:cubicBezTo>
                  <a:cubicBezTo>
                    <a:pt x="103210" y="53660"/>
                    <a:pt x="103242" y="53629"/>
                    <a:pt x="103273" y="53629"/>
                  </a:cubicBezTo>
                  <a:cubicBezTo>
                    <a:pt x="103273" y="53629"/>
                    <a:pt x="103305" y="53660"/>
                    <a:pt x="103337" y="53660"/>
                  </a:cubicBezTo>
                  <a:cubicBezTo>
                    <a:pt x="103558" y="53660"/>
                    <a:pt x="103748" y="53502"/>
                    <a:pt x="103748" y="53312"/>
                  </a:cubicBezTo>
                  <a:cubicBezTo>
                    <a:pt x="103748" y="53122"/>
                    <a:pt x="103558" y="52995"/>
                    <a:pt x="103337" y="52995"/>
                  </a:cubicBezTo>
                  <a:close/>
                  <a:moveTo>
                    <a:pt x="105079" y="52995"/>
                  </a:moveTo>
                  <a:cubicBezTo>
                    <a:pt x="104857" y="52995"/>
                    <a:pt x="104667" y="53122"/>
                    <a:pt x="104667" y="53312"/>
                  </a:cubicBezTo>
                  <a:cubicBezTo>
                    <a:pt x="104667" y="53502"/>
                    <a:pt x="104857" y="53660"/>
                    <a:pt x="105079" y="53660"/>
                  </a:cubicBezTo>
                  <a:cubicBezTo>
                    <a:pt x="105332" y="53660"/>
                    <a:pt x="105522" y="53502"/>
                    <a:pt x="105522" y="53312"/>
                  </a:cubicBezTo>
                  <a:cubicBezTo>
                    <a:pt x="105522" y="53122"/>
                    <a:pt x="105332" y="52995"/>
                    <a:pt x="105079" y="52995"/>
                  </a:cubicBezTo>
                  <a:close/>
                  <a:moveTo>
                    <a:pt x="106979" y="52995"/>
                  </a:moveTo>
                  <a:cubicBezTo>
                    <a:pt x="106757" y="52995"/>
                    <a:pt x="106567" y="53122"/>
                    <a:pt x="106567" y="53312"/>
                  </a:cubicBezTo>
                  <a:cubicBezTo>
                    <a:pt x="106567" y="53502"/>
                    <a:pt x="106757" y="53660"/>
                    <a:pt x="106979" y="53660"/>
                  </a:cubicBezTo>
                  <a:cubicBezTo>
                    <a:pt x="107232" y="53660"/>
                    <a:pt x="107422" y="53502"/>
                    <a:pt x="107422" y="53312"/>
                  </a:cubicBezTo>
                  <a:cubicBezTo>
                    <a:pt x="107422" y="53122"/>
                    <a:pt x="107232" y="52995"/>
                    <a:pt x="106979" y="52995"/>
                  </a:cubicBezTo>
                  <a:close/>
                  <a:moveTo>
                    <a:pt x="108879" y="52995"/>
                  </a:moveTo>
                  <a:cubicBezTo>
                    <a:pt x="108657" y="52995"/>
                    <a:pt x="108467" y="53122"/>
                    <a:pt x="108467" y="53312"/>
                  </a:cubicBezTo>
                  <a:cubicBezTo>
                    <a:pt x="108467" y="53502"/>
                    <a:pt x="108657" y="53660"/>
                    <a:pt x="108879" y="53660"/>
                  </a:cubicBezTo>
                  <a:cubicBezTo>
                    <a:pt x="109132" y="53660"/>
                    <a:pt x="109322" y="53502"/>
                    <a:pt x="109322" y="53312"/>
                  </a:cubicBezTo>
                  <a:cubicBezTo>
                    <a:pt x="109322" y="53122"/>
                    <a:pt x="109132" y="52995"/>
                    <a:pt x="108879" y="52995"/>
                  </a:cubicBezTo>
                  <a:close/>
                  <a:moveTo>
                    <a:pt x="110811" y="52995"/>
                  </a:moveTo>
                  <a:cubicBezTo>
                    <a:pt x="110557" y="52995"/>
                    <a:pt x="110367" y="53122"/>
                    <a:pt x="110367" y="53312"/>
                  </a:cubicBezTo>
                  <a:cubicBezTo>
                    <a:pt x="110367" y="53502"/>
                    <a:pt x="110557" y="53660"/>
                    <a:pt x="110811" y="53660"/>
                  </a:cubicBezTo>
                  <a:cubicBezTo>
                    <a:pt x="111032" y="53660"/>
                    <a:pt x="111222" y="53502"/>
                    <a:pt x="111222" y="53312"/>
                  </a:cubicBezTo>
                  <a:cubicBezTo>
                    <a:pt x="111222" y="53122"/>
                    <a:pt x="111032" y="52995"/>
                    <a:pt x="110811" y="52995"/>
                  </a:cubicBezTo>
                  <a:close/>
                  <a:moveTo>
                    <a:pt x="112711" y="52995"/>
                  </a:moveTo>
                  <a:cubicBezTo>
                    <a:pt x="112457" y="52995"/>
                    <a:pt x="112267" y="53122"/>
                    <a:pt x="112267" y="53312"/>
                  </a:cubicBezTo>
                  <a:cubicBezTo>
                    <a:pt x="112267" y="53502"/>
                    <a:pt x="112457" y="53660"/>
                    <a:pt x="112711" y="53660"/>
                  </a:cubicBezTo>
                  <a:cubicBezTo>
                    <a:pt x="112932" y="53660"/>
                    <a:pt x="113122" y="53502"/>
                    <a:pt x="113122" y="53312"/>
                  </a:cubicBezTo>
                  <a:cubicBezTo>
                    <a:pt x="113122" y="53122"/>
                    <a:pt x="112932" y="52995"/>
                    <a:pt x="112711" y="52995"/>
                  </a:cubicBezTo>
                  <a:close/>
                  <a:moveTo>
                    <a:pt x="114611" y="52995"/>
                  </a:moveTo>
                  <a:cubicBezTo>
                    <a:pt x="114358" y="52995"/>
                    <a:pt x="114168" y="53122"/>
                    <a:pt x="114168" y="53312"/>
                  </a:cubicBezTo>
                  <a:cubicBezTo>
                    <a:pt x="114168" y="53502"/>
                    <a:pt x="114358" y="53660"/>
                    <a:pt x="114611" y="53660"/>
                  </a:cubicBezTo>
                  <a:cubicBezTo>
                    <a:pt x="114833" y="53660"/>
                    <a:pt x="115023" y="53502"/>
                    <a:pt x="115023" y="53312"/>
                  </a:cubicBezTo>
                  <a:cubicBezTo>
                    <a:pt x="115023" y="53122"/>
                    <a:pt x="114833" y="52995"/>
                    <a:pt x="114611" y="52995"/>
                  </a:cubicBezTo>
                  <a:close/>
                  <a:moveTo>
                    <a:pt x="116511" y="52995"/>
                  </a:moveTo>
                  <a:cubicBezTo>
                    <a:pt x="116258" y="52995"/>
                    <a:pt x="116068" y="53122"/>
                    <a:pt x="116068" y="53312"/>
                  </a:cubicBezTo>
                  <a:cubicBezTo>
                    <a:pt x="116068" y="53502"/>
                    <a:pt x="116258" y="53660"/>
                    <a:pt x="116511" y="53660"/>
                  </a:cubicBezTo>
                  <a:cubicBezTo>
                    <a:pt x="116733" y="53660"/>
                    <a:pt x="116923" y="53502"/>
                    <a:pt x="116923" y="53312"/>
                  </a:cubicBezTo>
                  <a:cubicBezTo>
                    <a:pt x="116923" y="53122"/>
                    <a:pt x="116733" y="52995"/>
                    <a:pt x="116511" y="52995"/>
                  </a:cubicBezTo>
                  <a:close/>
                  <a:moveTo>
                    <a:pt x="118411" y="52995"/>
                  </a:moveTo>
                  <a:cubicBezTo>
                    <a:pt x="118190" y="52995"/>
                    <a:pt x="118000" y="53122"/>
                    <a:pt x="118000" y="53312"/>
                  </a:cubicBezTo>
                  <a:cubicBezTo>
                    <a:pt x="118000" y="53502"/>
                    <a:pt x="118190" y="53660"/>
                    <a:pt x="118411" y="53660"/>
                  </a:cubicBezTo>
                  <a:cubicBezTo>
                    <a:pt x="118633" y="53660"/>
                    <a:pt x="118823" y="53502"/>
                    <a:pt x="118823" y="53312"/>
                  </a:cubicBezTo>
                  <a:cubicBezTo>
                    <a:pt x="118823" y="53122"/>
                    <a:pt x="118633" y="52995"/>
                    <a:pt x="118411" y="52995"/>
                  </a:cubicBezTo>
                  <a:close/>
                  <a:moveTo>
                    <a:pt x="120311" y="52995"/>
                  </a:moveTo>
                  <a:cubicBezTo>
                    <a:pt x="120090" y="52995"/>
                    <a:pt x="119900" y="53122"/>
                    <a:pt x="119900" y="53312"/>
                  </a:cubicBezTo>
                  <a:cubicBezTo>
                    <a:pt x="119900" y="53502"/>
                    <a:pt x="120090" y="53660"/>
                    <a:pt x="120311" y="53660"/>
                  </a:cubicBezTo>
                  <a:cubicBezTo>
                    <a:pt x="120533" y="53660"/>
                    <a:pt x="120723" y="53502"/>
                    <a:pt x="120723" y="53312"/>
                  </a:cubicBezTo>
                  <a:cubicBezTo>
                    <a:pt x="120723" y="53122"/>
                    <a:pt x="120533" y="52995"/>
                    <a:pt x="120311" y="52995"/>
                  </a:cubicBezTo>
                  <a:close/>
                  <a:moveTo>
                    <a:pt x="122212" y="52995"/>
                  </a:moveTo>
                  <a:cubicBezTo>
                    <a:pt x="121958" y="52995"/>
                    <a:pt x="121800" y="53122"/>
                    <a:pt x="121800" y="53312"/>
                  </a:cubicBezTo>
                  <a:cubicBezTo>
                    <a:pt x="121800" y="53502"/>
                    <a:pt x="121958" y="53660"/>
                    <a:pt x="122212" y="53660"/>
                  </a:cubicBezTo>
                  <a:cubicBezTo>
                    <a:pt x="122465" y="53660"/>
                    <a:pt x="122623" y="53502"/>
                    <a:pt x="122623" y="53312"/>
                  </a:cubicBezTo>
                  <a:cubicBezTo>
                    <a:pt x="122623" y="53122"/>
                    <a:pt x="122465" y="52995"/>
                    <a:pt x="122212" y="52995"/>
                  </a:cubicBezTo>
                  <a:close/>
                  <a:moveTo>
                    <a:pt x="124112" y="52995"/>
                  </a:moveTo>
                  <a:cubicBezTo>
                    <a:pt x="123890" y="52995"/>
                    <a:pt x="123700" y="53122"/>
                    <a:pt x="123700" y="53312"/>
                  </a:cubicBezTo>
                  <a:cubicBezTo>
                    <a:pt x="123700" y="53502"/>
                    <a:pt x="123890" y="53660"/>
                    <a:pt x="124112" y="53660"/>
                  </a:cubicBezTo>
                  <a:cubicBezTo>
                    <a:pt x="124175" y="53660"/>
                    <a:pt x="124207" y="53629"/>
                    <a:pt x="124238" y="53629"/>
                  </a:cubicBezTo>
                  <a:cubicBezTo>
                    <a:pt x="124270" y="53629"/>
                    <a:pt x="124302" y="53660"/>
                    <a:pt x="124365" y="53660"/>
                  </a:cubicBezTo>
                  <a:cubicBezTo>
                    <a:pt x="124587" y="53660"/>
                    <a:pt x="124777" y="53502"/>
                    <a:pt x="124777" y="53312"/>
                  </a:cubicBezTo>
                  <a:cubicBezTo>
                    <a:pt x="124777" y="53122"/>
                    <a:pt x="124587" y="52995"/>
                    <a:pt x="124365" y="52995"/>
                  </a:cubicBezTo>
                  <a:cubicBezTo>
                    <a:pt x="124302" y="52995"/>
                    <a:pt x="124270" y="52995"/>
                    <a:pt x="124238" y="53027"/>
                  </a:cubicBezTo>
                  <a:cubicBezTo>
                    <a:pt x="124207" y="52995"/>
                    <a:pt x="124175" y="52995"/>
                    <a:pt x="124112" y="52995"/>
                  </a:cubicBezTo>
                  <a:close/>
                  <a:moveTo>
                    <a:pt x="126012" y="52995"/>
                  </a:moveTo>
                  <a:cubicBezTo>
                    <a:pt x="125790" y="52995"/>
                    <a:pt x="125600" y="53122"/>
                    <a:pt x="125600" y="53312"/>
                  </a:cubicBezTo>
                  <a:cubicBezTo>
                    <a:pt x="125600" y="53502"/>
                    <a:pt x="125790" y="53660"/>
                    <a:pt x="126012" y="53660"/>
                  </a:cubicBezTo>
                  <a:cubicBezTo>
                    <a:pt x="126265" y="53660"/>
                    <a:pt x="126455" y="53502"/>
                    <a:pt x="126455" y="53312"/>
                  </a:cubicBezTo>
                  <a:cubicBezTo>
                    <a:pt x="126455" y="53122"/>
                    <a:pt x="126265" y="52995"/>
                    <a:pt x="126012" y="52995"/>
                  </a:cubicBezTo>
                  <a:close/>
                  <a:moveTo>
                    <a:pt x="127912" y="52995"/>
                  </a:moveTo>
                  <a:cubicBezTo>
                    <a:pt x="127690" y="52995"/>
                    <a:pt x="127500" y="53122"/>
                    <a:pt x="127500" y="53312"/>
                  </a:cubicBezTo>
                  <a:cubicBezTo>
                    <a:pt x="127500" y="53502"/>
                    <a:pt x="127690" y="53660"/>
                    <a:pt x="127912" y="53660"/>
                  </a:cubicBezTo>
                  <a:cubicBezTo>
                    <a:pt x="128165" y="53660"/>
                    <a:pt x="128355" y="53502"/>
                    <a:pt x="128355" y="53312"/>
                  </a:cubicBezTo>
                  <a:cubicBezTo>
                    <a:pt x="128355" y="53122"/>
                    <a:pt x="128165" y="52995"/>
                    <a:pt x="127912" y="52995"/>
                  </a:cubicBezTo>
                  <a:close/>
                  <a:moveTo>
                    <a:pt x="129844" y="52995"/>
                  </a:moveTo>
                  <a:cubicBezTo>
                    <a:pt x="129590" y="52995"/>
                    <a:pt x="129400" y="53122"/>
                    <a:pt x="129400" y="53312"/>
                  </a:cubicBezTo>
                  <a:cubicBezTo>
                    <a:pt x="129400" y="53502"/>
                    <a:pt x="129590" y="53660"/>
                    <a:pt x="129844" y="53660"/>
                  </a:cubicBezTo>
                  <a:cubicBezTo>
                    <a:pt x="130065" y="53660"/>
                    <a:pt x="130255" y="53502"/>
                    <a:pt x="130255" y="53312"/>
                  </a:cubicBezTo>
                  <a:cubicBezTo>
                    <a:pt x="130255" y="53122"/>
                    <a:pt x="130065" y="52995"/>
                    <a:pt x="129844" y="52995"/>
                  </a:cubicBezTo>
                  <a:close/>
                  <a:moveTo>
                    <a:pt x="131744" y="52995"/>
                  </a:moveTo>
                  <a:cubicBezTo>
                    <a:pt x="131491" y="52995"/>
                    <a:pt x="131301" y="53122"/>
                    <a:pt x="131301" y="53312"/>
                  </a:cubicBezTo>
                  <a:cubicBezTo>
                    <a:pt x="131301" y="53502"/>
                    <a:pt x="131491" y="53660"/>
                    <a:pt x="131744" y="53660"/>
                  </a:cubicBezTo>
                  <a:cubicBezTo>
                    <a:pt x="131966" y="53660"/>
                    <a:pt x="132156" y="53502"/>
                    <a:pt x="132156" y="53312"/>
                  </a:cubicBezTo>
                  <a:cubicBezTo>
                    <a:pt x="132156" y="53122"/>
                    <a:pt x="131966" y="52995"/>
                    <a:pt x="131744" y="52995"/>
                  </a:cubicBezTo>
                  <a:close/>
                  <a:moveTo>
                    <a:pt x="133644" y="52995"/>
                  </a:moveTo>
                  <a:cubicBezTo>
                    <a:pt x="133391" y="52995"/>
                    <a:pt x="133201" y="53122"/>
                    <a:pt x="133201" y="53312"/>
                  </a:cubicBezTo>
                  <a:cubicBezTo>
                    <a:pt x="133201" y="53502"/>
                    <a:pt x="133391" y="53660"/>
                    <a:pt x="133644" y="53660"/>
                  </a:cubicBezTo>
                  <a:cubicBezTo>
                    <a:pt x="133866" y="53660"/>
                    <a:pt x="134056" y="53502"/>
                    <a:pt x="134056" y="53312"/>
                  </a:cubicBezTo>
                  <a:cubicBezTo>
                    <a:pt x="134056" y="53122"/>
                    <a:pt x="133866" y="52995"/>
                    <a:pt x="133644" y="52995"/>
                  </a:cubicBezTo>
                  <a:close/>
                  <a:moveTo>
                    <a:pt x="135544" y="52995"/>
                  </a:moveTo>
                  <a:cubicBezTo>
                    <a:pt x="135291" y="52995"/>
                    <a:pt x="135132" y="53122"/>
                    <a:pt x="135132" y="53312"/>
                  </a:cubicBezTo>
                  <a:cubicBezTo>
                    <a:pt x="135132" y="53502"/>
                    <a:pt x="135291" y="53660"/>
                    <a:pt x="135544" y="53660"/>
                  </a:cubicBezTo>
                  <a:cubicBezTo>
                    <a:pt x="135766" y="53660"/>
                    <a:pt x="135956" y="53502"/>
                    <a:pt x="135956" y="53312"/>
                  </a:cubicBezTo>
                  <a:cubicBezTo>
                    <a:pt x="135956" y="53122"/>
                    <a:pt x="135766" y="52995"/>
                    <a:pt x="135544" y="52995"/>
                  </a:cubicBezTo>
                  <a:close/>
                  <a:moveTo>
                    <a:pt x="137444" y="52995"/>
                  </a:moveTo>
                  <a:cubicBezTo>
                    <a:pt x="137223" y="52995"/>
                    <a:pt x="137033" y="53122"/>
                    <a:pt x="137033" y="53312"/>
                  </a:cubicBezTo>
                  <a:cubicBezTo>
                    <a:pt x="137033" y="53502"/>
                    <a:pt x="137223" y="53660"/>
                    <a:pt x="137444" y="53660"/>
                  </a:cubicBezTo>
                  <a:cubicBezTo>
                    <a:pt x="137666" y="53660"/>
                    <a:pt x="137856" y="53502"/>
                    <a:pt x="137856" y="53312"/>
                  </a:cubicBezTo>
                  <a:cubicBezTo>
                    <a:pt x="137856" y="53122"/>
                    <a:pt x="137666" y="52995"/>
                    <a:pt x="137444" y="52995"/>
                  </a:cubicBezTo>
                  <a:close/>
                  <a:moveTo>
                    <a:pt x="139344" y="52995"/>
                  </a:moveTo>
                  <a:cubicBezTo>
                    <a:pt x="139123" y="52995"/>
                    <a:pt x="138933" y="53122"/>
                    <a:pt x="138933" y="53312"/>
                  </a:cubicBezTo>
                  <a:cubicBezTo>
                    <a:pt x="138933" y="53502"/>
                    <a:pt x="139123" y="53660"/>
                    <a:pt x="139344" y="53660"/>
                  </a:cubicBezTo>
                  <a:cubicBezTo>
                    <a:pt x="139598" y="53660"/>
                    <a:pt x="139788" y="53502"/>
                    <a:pt x="139788" y="53312"/>
                  </a:cubicBezTo>
                  <a:cubicBezTo>
                    <a:pt x="139788" y="53122"/>
                    <a:pt x="139598" y="52995"/>
                    <a:pt x="139344" y="52995"/>
                  </a:cubicBezTo>
                  <a:close/>
                  <a:moveTo>
                    <a:pt x="141245" y="52995"/>
                  </a:moveTo>
                  <a:cubicBezTo>
                    <a:pt x="141023" y="52995"/>
                    <a:pt x="140833" y="53122"/>
                    <a:pt x="140833" y="53312"/>
                  </a:cubicBezTo>
                  <a:cubicBezTo>
                    <a:pt x="140833" y="53502"/>
                    <a:pt x="141023" y="53660"/>
                    <a:pt x="141245" y="53660"/>
                  </a:cubicBezTo>
                  <a:cubicBezTo>
                    <a:pt x="141498" y="53660"/>
                    <a:pt x="141688" y="53502"/>
                    <a:pt x="141688" y="53312"/>
                  </a:cubicBezTo>
                  <a:cubicBezTo>
                    <a:pt x="141688" y="53122"/>
                    <a:pt x="141466" y="52995"/>
                    <a:pt x="141245" y="52995"/>
                  </a:cubicBezTo>
                  <a:close/>
                  <a:moveTo>
                    <a:pt x="143161" y="52995"/>
                  </a:moveTo>
                  <a:cubicBezTo>
                    <a:pt x="143050" y="52995"/>
                    <a:pt x="142939" y="53027"/>
                    <a:pt x="142860" y="53090"/>
                  </a:cubicBezTo>
                  <a:cubicBezTo>
                    <a:pt x="142765" y="53154"/>
                    <a:pt x="142733" y="53217"/>
                    <a:pt x="142733" y="53312"/>
                  </a:cubicBezTo>
                  <a:cubicBezTo>
                    <a:pt x="142733" y="53375"/>
                    <a:pt x="142733" y="53407"/>
                    <a:pt x="142765" y="53439"/>
                  </a:cubicBezTo>
                  <a:cubicBezTo>
                    <a:pt x="142796" y="53470"/>
                    <a:pt x="142828" y="53502"/>
                    <a:pt x="142860" y="53565"/>
                  </a:cubicBezTo>
                  <a:cubicBezTo>
                    <a:pt x="142923" y="53597"/>
                    <a:pt x="143050" y="53660"/>
                    <a:pt x="143176" y="53660"/>
                  </a:cubicBezTo>
                  <a:cubicBezTo>
                    <a:pt x="143271" y="53660"/>
                    <a:pt x="143366" y="53597"/>
                    <a:pt x="143461" y="53565"/>
                  </a:cubicBezTo>
                  <a:cubicBezTo>
                    <a:pt x="143525" y="53502"/>
                    <a:pt x="143588" y="53407"/>
                    <a:pt x="143588" y="53312"/>
                  </a:cubicBezTo>
                  <a:cubicBezTo>
                    <a:pt x="143588" y="53280"/>
                    <a:pt x="143556" y="53217"/>
                    <a:pt x="143556" y="53185"/>
                  </a:cubicBezTo>
                  <a:cubicBezTo>
                    <a:pt x="143525" y="53154"/>
                    <a:pt x="143493" y="53122"/>
                    <a:pt x="143461" y="53090"/>
                  </a:cubicBezTo>
                  <a:cubicBezTo>
                    <a:pt x="143382" y="53027"/>
                    <a:pt x="143271" y="52995"/>
                    <a:pt x="143161" y="52995"/>
                  </a:cubicBezTo>
                  <a:close/>
                  <a:moveTo>
                    <a:pt x="19192" y="54452"/>
                  </a:moveTo>
                  <a:cubicBezTo>
                    <a:pt x="18970" y="54452"/>
                    <a:pt x="18780" y="54610"/>
                    <a:pt x="18780" y="54800"/>
                  </a:cubicBezTo>
                  <a:cubicBezTo>
                    <a:pt x="18780" y="54959"/>
                    <a:pt x="18970" y="55117"/>
                    <a:pt x="19192" y="55117"/>
                  </a:cubicBezTo>
                  <a:cubicBezTo>
                    <a:pt x="19445" y="55117"/>
                    <a:pt x="19604" y="54959"/>
                    <a:pt x="19604" y="54800"/>
                  </a:cubicBezTo>
                  <a:cubicBezTo>
                    <a:pt x="19604" y="54610"/>
                    <a:pt x="19445" y="54452"/>
                    <a:pt x="19192" y="54452"/>
                  </a:cubicBezTo>
                  <a:close/>
                  <a:moveTo>
                    <a:pt x="40220" y="54452"/>
                  </a:moveTo>
                  <a:cubicBezTo>
                    <a:pt x="39999" y="54452"/>
                    <a:pt x="39809" y="54610"/>
                    <a:pt x="39809" y="54800"/>
                  </a:cubicBezTo>
                  <a:cubicBezTo>
                    <a:pt x="39809" y="54959"/>
                    <a:pt x="39999" y="55117"/>
                    <a:pt x="40220" y="55117"/>
                  </a:cubicBezTo>
                  <a:cubicBezTo>
                    <a:pt x="40474" y="55117"/>
                    <a:pt x="40664" y="54959"/>
                    <a:pt x="40664" y="54800"/>
                  </a:cubicBezTo>
                  <a:cubicBezTo>
                    <a:pt x="40664" y="54610"/>
                    <a:pt x="40474" y="54452"/>
                    <a:pt x="40220" y="54452"/>
                  </a:cubicBezTo>
                  <a:close/>
                  <a:moveTo>
                    <a:pt x="61280" y="54452"/>
                  </a:moveTo>
                  <a:cubicBezTo>
                    <a:pt x="61027" y="54452"/>
                    <a:pt x="60837" y="54610"/>
                    <a:pt x="60837" y="54800"/>
                  </a:cubicBezTo>
                  <a:cubicBezTo>
                    <a:pt x="60837" y="54959"/>
                    <a:pt x="61027" y="55117"/>
                    <a:pt x="61280" y="55117"/>
                  </a:cubicBezTo>
                  <a:cubicBezTo>
                    <a:pt x="61502" y="55117"/>
                    <a:pt x="61692" y="54959"/>
                    <a:pt x="61692" y="54800"/>
                  </a:cubicBezTo>
                  <a:cubicBezTo>
                    <a:pt x="61692" y="54610"/>
                    <a:pt x="61502" y="54452"/>
                    <a:pt x="61280" y="54452"/>
                  </a:cubicBezTo>
                  <a:close/>
                  <a:moveTo>
                    <a:pt x="82308" y="54452"/>
                  </a:moveTo>
                  <a:cubicBezTo>
                    <a:pt x="82055" y="54452"/>
                    <a:pt x="81865" y="54610"/>
                    <a:pt x="81865" y="54800"/>
                  </a:cubicBezTo>
                  <a:cubicBezTo>
                    <a:pt x="81865" y="54959"/>
                    <a:pt x="82055" y="55117"/>
                    <a:pt x="82308" y="55117"/>
                  </a:cubicBezTo>
                  <a:cubicBezTo>
                    <a:pt x="82530" y="55117"/>
                    <a:pt x="82720" y="54959"/>
                    <a:pt x="82720" y="54800"/>
                  </a:cubicBezTo>
                  <a:cubicBezTo>
                    <a:pt x="82720" y="54610"/>
                    <a:pt x="82530" y="54452"/>
                    <a:pt x="82308" y="54452"/>
                  </a:cubicBezTo>
                  <a:close/>
                  <a:moveTo>
                    <a:pt x="103337" y="54452"/>
                  </a:moveTo>
                  <a:cubicBezTo>
                    <a:pt x="103083" y="54452"/>
                    <a:pt x="102925" y="54610"/>
                    <a:pt x="102925" y="54800"/>
                  </a:cubicBezTo>
                  <a:cubicBezTo>
                    <a:pt x="102925" y="54959"/>
                    <a:pt x="103083" y="55117"/>
                    <a:pt x="103337" y="55117"/>
                  </a:cubicBezTo>
                  <a:cubicBezTo>
                    <a:pt x="103558" y="55117"/>
                    <a:pt x="103748" y="54959"/>
                    <a:pt x="103748" y="54800"/>
                  </a:cubicBezTo>
                  <a:cubicBezTo>
                    <a:pt x="103748" y="54610"/>
                    <a:pt x="103558" y="54452"/>
                    <a:pt x="103337" y="54452"/>
                  </a:cubicBezTo>
                  <a:close/>
                  <a:moveTo>
                    <a:pt x="124365" y="54452"/>
                  </a:moveTo>
                  <a:cubicBezTo>
                    <a:pt x="124143" y="54452"/>
                    <a:pt x="123953" y="54610"/>
                    <a:pt x="123953" y="54800"/>
                  </a:cubicBezTo>
                  <a:cubicBezTo>
                    <a:pt x="123953" y="54959"/>
                    <a:pt x="124143" y="55117"/>
                    <a:pt x="124365" y="55117"/>
                  </a:cubicBezTo>
                  <a:cubicBezTo>
                    <a:pt x="124587" y="55117"/>
                    <a:pt x="124777" y="54959"/>
                    <a:pt x="124777" y="54800"/>
                  </a:cubicBezTo>
                  <a:cubicBezTo>
                    <a:pt x="124777" y="54610"/>
                    <a:pt x="124587" y="54452"/>
                    <a:pt x="124365" y="54452"/>
                  </a:cubicBezTo>
                  <a:close/>
                  <a:moveTo>
                    <a:pt x="82308" y="55940"/>
                  </a:moveTo>
                  <a:cubicBezTo>
                    <a:pt x="82055" y="55940"/>
                    <a:pt x="81865" y="56099"/>
                    <a:pt x="81865" y="56257"/>
                  </a:cubicBezTo>
                  <a:cubicBezTo>
                    <a:pt x="81865" y="56447"/>
                    <a:pt x="82055" y="56574"/>
                    <a:pt x="82308" y="56574"/>
                  </a:cubicBezTo>
                  <a:cubicBezTo>
                    <a:pt x="82530" y="56574"/>
                    <a:pt x="82720" y="56447"/>
                    <a:pt x="82720" y="56257"/>
                  </a:cubicBezTo>
                  <a:cubicBezTo>
                    <a:pt x="82720" y="56099"/>
                    <a:pt x="82530" y="55940"/>
                    <a:pt x="82308" y="55940"/>
                  </a:cubicBezTo>
                  <a:close/>
                  <a:moveTo>
                    <a:pt x="124365" y="55940"/>
                  </a:moveTo>
                  <a:cubicBezTo>
                    <a:pt x="124143" y="55940"/>
                    <a:pt x="123953" y="56099"/>
                    <a:pt x="123953" y="56257"/>
                  </a:cubicBezTo>
                  <a:cubicBezTo>
                    <a:pt x="123953" y="56447"/>
                    <a:pt x="124143" y="56574"/>
                    <a:pt x="124365" y="56574"/>
                  </a:cubicBezTo>
                  <a:cubicBezTo>
                    <a:pt x="124587" y="56574"/>
                    <a:pt x="124777" y="56447"/>
                    <a:pt x="124777" y="56257"/>
                  </a:cubicBezTo>
                  <a:cubicBezTo>
                    <a:pt x="124777" y="56099"/>
                    <a:pt x="124587" y="55940"/>
                    <a:pt x="124365" y="55940"/>
                  </a:cubicBezTo>
                  <a:close/>
                  <a:moveTo>
                    <a:pt x="19192" y="55940"/>
                  </a:moveTo>
                  <a:cubicBezTo>
                    <a:pt x="18970" y="55940"/>
                    <a:pt x="18780" y="56099"/>
                    <a:pt x="18780" y="56257"/>
                  </a:cubicBezTo>
                  <a:cubicBezTo>
                    <a:pt x="18780" y="56447"/>
                    <a:pt x="18970" y="56605"/>
                    <a:pt x="19192" y="56605"/>
                  </a:cubicBezTo>
                  <a:cubicBezTo>
                    <a:pt x="19445" y="56605"/>
                    <a:pt x="19604" y="56447"/>
                    <a:pt x="19604" y="56257"/>
                  </a:cubicBezTo>
                  <a:cubicBezTo>
                    <a:pt x="19604" y="56099"/>
                    <a:pt x="19445" y="55940"/>
                    <a:pt x="19192" y="55940"/>
                  </a:cubicBezTo>
                  <a:close/>
                  <a:moveTo>
                    <a:pt x="40220" y="55940"/>
                  </a:moveTo>
                  <a:cubicBezTo>
                    <a:pt x="39999" y="55940"/>
                    <a:pt x="39809" y="56099"/>
                    <a:pt x="39809" y="56257"/>
                  </a:cubicBezTo>
                  <a:cubicBezTo>
                    <a:pt x="39809" y="56447"/>
                    <a:pt x="39999" y="56605"/>
                    <a:pt x="40220" y="56605"/>
                  </a:cubicBezTo>
                  <a:cubicBezTo>
                    <a:pt x="40474" y="56605"/>
                    <a:pt x="40664" y="56447"/>
                    <a:pt x="40664" y="56257"/>
                  </a:cubicBezTo>
                  <a:cubicBezTo>
                    <a:pt x="40664" y="56099"/>
                    <a:pt x="40474" y="55940"/>
                    <a:pt x="40220" y="55940"/>
                  </a:cubicBezTo>
                  <a:close/>
                  <a:moveTo>
                    <a:pt x="61280" y="55940"/>
                  </a:moveTo>
                  <a:cubicBezTo>
                    <a:pt x="61027" y="55940"/>
                    <a:pt x="60837" y="56099"/>
                    <a:pt x="60837" y="56257"/>
                  </a:cubicBezTo>
                  <a:cubicBezTo>
                    <a:pt x="60837" y="56447"/>
                    <a:pt x="61027" y="56605"/>
                    <a:pt x="61280" y="56605"/>
                  </a:cubicBezTo>
                  <a:cubicBezTo>
                    <a:pt x="61502" y="56605"/>
                    <a:pt x="61692" y="56447"/>
                    <a:pt x="61692" y="56257"/>
                  </a:cubicBezTo>
                  <a:cubicBezTo>
                    <a:pt x="61692" y="56099"/>
                    <a:pt x="61502" y="55940"/>
                    <a:pt x="61280" y="55940"/>
                  </a:cubicBezTo>
                  <a:close/>
                  <a:moveTo>
                    <a:pt x="103337" y="55940"/>
                  </a:moveTo>
                  <a:cubicBezTo>
                    <a:pt x="103083" y="55940"/>
                    <a:pt x="102925" y="56099"/>
                    <a:pt x="102925" y="56257"/>
                  </a:cubicBezTo>
                  <a:cubicBezTo>
                    <a:pt x="102925" y="56447"/>
                    <a:pt x="103083" y="56605"/>
                    <a:pt x="103337" y="56605"/>
                  </a:cubicBezTo>
                  <a:cubicBezTo>
                    <a:pt x="103558" y="56605"/>
                    <a:pt x="103748" y="56447"/>
                    <a:pt x="103748" y="56257"/>
                  </a:cubicBezTo>
                  <a:cubicBezTo>
                    <a:pt x="103748" y="56099"/>
                    <a:pt x="103558" y="55940"/>
                    <a:pt x="103337" y="55940"/>
                  </a:cubicBezTo>
                  <a:close/>
                  <a:moveTo>
                    <a:pt x="19192" y="57397"/>
                  </a:moveTo>
                  <a:cubicBezTo>
                    <a:pt x="18970" y="57397"/>
                    <a:pt x="18780" y="57556"/>
                    <a:pt x="18780" y="57746"/>
                  </a:cubicBezTo>
                  <a:cubicBezTo>
                    <a:pt x="18780" y="57904"/>
                    <a:pt x="18970" y="58062"/>
                    <a:pt x="19192" y="58062"/>
                  </a:cubicBezTo>
                  <a:cubicBezTo>
                    <a:pt x="19445" y="58062"/>
                    <a:pt x="19604" y="57904"/>
                    <a:pt x="19604" y="57746"/>
                  </a:cubicBezTo>
                  <a:cubicBezTo>
                    <a:pt x="19604" y="57556"/>
                    <a:pt x="19445" y="57397"/>
                    <a:pt x="19192" y="57397"/>
                  </a:cubicBezTo>
                  <a:close/>
                  <a:moveTo>
                    <a:pt x="40220" y="57397"/>
                  </a:moveTo>
                  <a:cubicBezTo>
                    <a:pt x="39999" y="57397"/>
                    <a:pt x="39809" y="57556"/>
                    <a:pt x="39809" y="57746"/>
                  </a:cubicBezTo>
                  <a:cubicBezTo>
                    <a:pt x="39809" y="57904"/>
                    <a:pt x="39999" y="58062"/>
                    <a:pt x="40220" y="58062"/>
                  </a:cubicBezTo>
                  <a:cubicBezTo>
                    <a:pt x="40474" y="58062"/>
                    <a:pt x="40664" y="57904"/>
                    <a:pt x="40664" y="57746"/>
                  </a:cubicBezTo>
                  <a:cubicBezTo>
                    <a:pt x="40664" y="57556"/>
                    <a:pt x="40474" y="57397"/>
                    <a:pt x="40220" y="57397"/>
                  </a:cubicBezTo>
                  <a:close/>
                  <a:moveTo>
                    <a:pt x="61280" y="57397"/>
                  </a:moveTo>
                  <a:cubicBezTo>
                    <a:pt x="61027" y="57397"/>
                    <a:pt x="60837" y="57556"/>
                    <a:pt x="60837" y="57746"/>
                  </a:cubicBezTo>
                  <a:cubicBezTo>
                    <a:pt x="60837" y="57904"/>
                    <a:pt x="61027" y="58062"/>
                    <a:pt x="61280" y="58062"/>
                  </a:cubicBezTo>
                  <a:cubicBezTo>
                    <a:pt x="61502" y="58062"/>
                    <a:pt x="61692" y="57904"/>
                    <a:pt x="61692" y="57746"/>
                  </a:cubicBezTo>
                  <a:cubicBezTo>
                    <a:pt x="61692" y="57556"/>
                    <a:pt x="61502" y="57397"/>
                    <a:pt x="61280" y="57397"/>
                  </a:cubicBezTo>
                  <a:close/>
                  <a:moveTo>
                    <a:pt x="82308" y="57397"/>
                  </a:moveTo>
                  <a:cubicBezTo>
                    <a:pt x="82055" y="57397"/>
                    <a:pt x="81865" y="57556"/>
                    <a:pt x="81865" y="57746"/>
                  </a:cubicBezTo>
                  <a:cubicBezTo>
                    <a:pt x="81865" y="57904"/>
                    <a:pt x="82055" y="58062"/>
                    <a:pt x="82308" y="58062"/>
                  </a:cubicBezTo>
                  <a:cubicBezTo>
                    <a:pt x="82530" y="58062"/>
                    <a:pt x="82720" y="57904"/>
                    <a:pt x="82720" y="57746"/>
                  </a:cubicBezTo>
                  <a:cubicBezTo>
                    <a:pt x="82720" y="57556"/>
                    <a:pt x="82530" y="57397"/>
                    <a:pt x="82308" y="57397"/>
                  </a:cubicBezTo>
                  <a:close/>
                  <a:moveTo>
                    <a:pt x="103337" y="57397"/>
                  </a:moveTo>
                  <a:cubicBezTo>
                    <a:pt x="103083" y="57397"/>
                    <a:pt x="102925" y="57556"/>
                    <a:pt x="102925" y="57746"/>
                  </a:cubicBezTo>
                  <a:cubicBezTo>
                    <a:pt x="102925" y="57904"/>
                    <a:pt x="103083" y="58062"/>
                    <a:pt x="103337" y="58062"/>
                  </a:cubicBezTo>
                  <a:cubicBezTo>
                    <a:pt x="103558" y="58062"/>
                    <a:pt x="103748" y="57904"/>
                    <a:pt x="103748" y="57746"/>
                  </a:cubicBezTo>
                  <a:cubicBezTo>
                    <a:pt x="103748" y="57556"/>
                    <a:pt x="103558" y="57397"/>
                    <a:pt x="103337" y="57397"/>
                  </a:cubicBezTo>
                  <a:close/>
                  <a:moveTo>
                    <a:pt x="124365" y="57397"/>
                  </a:moveTo>
                  <a:cubicBezTo>
                    <a:pt x="124143" y="57397"/>
                    <a:pt x="123953" y="57556"/>
                    <a:pt x="123953" y="57746"/>
                  </a:cubicBezTo>
                  <a:cubicBezTo>
                    <a:pt x="123953" y="57904"/>
                    <a:pt x="124143" y="58062"/>
                    <a:pt x="124365" y="58062"/>
                  </a:cubicBezTo>
                  <a:cubicBezTo>
                    <a:pt x="124587" y="58062"/>
                    <a:pt x="124777" y="57904"/>
                    <a:pt x="124777" y="57746"/>
                  </a:cubicBezTo>
                  <a:cubicBezTo>
                    <a:pt x="124777" y="57556"/>
                    <a:pt x="124587" y="57397"/>
                    <a:pt x="124365" y="57397"/>
                  </a:cubicBezTo>
                  <a:close/>
                  <a:moveTo>
                    <a:pt x="19192" y="58886"/>
                  </a:moveTo>
                  <a:cubicBezTo>
                    <a:pt x="18970" y="58886"/>
                    <a:pt x="18780" y="59012"/>
                    <a:pt x="18780" y="59202"/>
                  </a:cubicBezTo>
                  <a:cubicBezTo>
                    <a:pt x="18780" y="59392"/>
                    <a:pt x="18970" y="59519"/>
                    <a:pt x="19192" y="59519"/>
                  </a:cubicBezTo>
                  <a:cubicBezTo>
                    <a:pt x="19445" y="59519"/>
                    <a:pt x="19604" y="59392"/>
                    <a:pt x="19604" y="59202"/>
                  </a:cubicBezTo>
                  <a:cubicBezTo>
                    <a:pt x="19604" y="59044"/>
                    <a:pt x="19445" y="58886"/>
                    <a:pt x="19192" y="58886"/>
                  </a:cubicBezTo>
                  <a:close/>
                  <a:moveTo>
                    <a:pt x="40220" y="58886"/>
                  </a:moveTo>
                  <a:cubicBezTo>
                    <a:pt x="39999" y="58886"/>
                    <a:pt x="39809" y="59012"/>
                    <a:pt x="39809" y="59202"/>
                  </a:cubicBezTo>
                  <a:cubicBezTo>
                    <a:pt x="39809" y="59392"/>
                    <a:pt x="39999" y="59519"/>
                    <a:pt x="40220" y="59519"/>
                  </a:cubicBezTo>
                  <a:cubicBezTo>
                    <a:pt x="40474" y="59519"/>
                    <a:pt x="40664" y="59392"/>
                    <a:pt x="40664" y="59202"/>
                  </a:cubicBezTo>
                  <a:cubicBezTo>
                    <a:pt x="40664" y="59044"/>
                    <a:pt x="40474" y="58886"/>
                    <a:pt x="40220" y="58886"/>
                  </a:cubicBezTo>
                  <a:close/>
                  <a:moveTo>
                    <a:pt x="61280" y="58886"/>
                  </a:moveTo>
                  <a:cubicBezTo>
                    <a:pt x="61027" y="58886"/>
                    <a:pt x="60837" y="59012"/>
                    <a:pt x="60837" y="59202"/>
                  </a:cubicBezTo>
                  <a:cubicBezTo>
                    <a:pt x="60837" y="59392"/>
                    <a:pt x="61027" y="59519"/>
                    <a:pt x="61280" y="59519"/>
                  </a:cubicBezTo>
                  <a:cubicBezTo>
                    <a:pt x="61502" y="59519"/>
                    <a:pt x="61692" y="59392"/>
                    <a:pt x="61692" y="59202"/>
                  </a:cubicBezTo>
                  <a:cubicBezTo>
                    <a:pt x="61692" y="59044"/>
                    <a:pt x="61502" y="58886"/>
                    <a:pt x="61280" y="58886"/>
                  </a:cubicBezTo>
                  <a:close/>
                  <a:moveTo>
                    <a:pt x="82308" y="58886"/>
                  </a:moveTo>
                  <a:cubicBezTo>
                    <a:pt x="82055" y="58886"/>
                    <a:pt x="81865" y="59012"/>
                    <a:pt x="81865" y="59202"/>
                  </a:cubicBezTo>
                  <a:cubicBezTo>
                    <a:pt x="81865" y="59392"/>
                    <a:pt x="82055" y="59519"/>
                    <a:pt x="82308" y="59519"/>
                  </a:cubicBezTo>
                  <a:cubicBezTo>
                    <a:pt x="82530" y="59519"/>
                    <a:pt x="82720" y="59392"/>
                    <a:pt x="82720" y="59202"/>
                  </a:cubicBezTo>
                  <a:cubicBezTo>
                    <a:pt x="82720" y="59012"/>
                    <a:pt x="82530" y="58886"/>
                    <a:pt x="82308" y="58886"/>
                  </a:cubicBezTo>
                  <a:close/>
                  <a:moveTo>
                    <a:pt x="103337" y="58886"/>
                  </a:moveTo>
                  <a:cubicBezTo>
                    <a:pt x="103083" y="58886"/>
                    <a:pt x="102925" y="59012"/>
                    <a:pt x="102925" y="59202"/>
                  </a:cubicBezTo>
                  <a:cubicBezTo>
                    <a:pt x="102925" y="59392"/>
                    <a:pt x="103083" y="59519"/>
                    <a:pt x="103337" y="59519"/>
                  </a:cubicBezTo>
                  <a:cubicBezTo>
                    <a:pt x="103558" y="59519"/>
                    <a:pt x="103748" y="59392"/>
                    <a:pt x="103748" y="59202"/>
                  </a:cubicBezTo>
                  <a:cubicBezTo>
                    <a:pt x="103748" y="59012"/>
                    <a:pt x="103558" y="58886"/>
                    <a:pt x="103337" y="58886"/>
                  </a:cubicBezTo>
                  <a:close/>
                  <a:moveTo>
                    <a:pt x="124365" y="58886"/>
                  </a:moveTo>
                  <a:cubicBezTo>
                    <a:pt x="124143" y="58886"/>
                    <a:pt x="123953" y="59012"/>
                    <a:pt x="123953" y="59202"/>
                  </a:cubicBezTo>
                  <a:cubicBezTo>
                    <a:pt x="123953" y="59392"/>
                    <a:pt x="124143" y="59519"/>
                    <a:pt x="124365" y="59519"/>
                  </a:cubicBezTo>
                  <a:cubicBezTo>
                    <a:pt x="124587" y="59519"/>
                    <a:pt x="124777" y="59392"/>
                    <a:pt x="124777" y="59202"/>
                  </a:cubicBezTo>
                  <a:cubicBezTo>
                    <a:pt x="124777" y="59012"/>
                    <a:pt x="124587" y="58886"/>
                    <a:pt x="124365" y="58886"/>
                  </a:cubicBezTo>
                  <a:close/>
                  <a:moveTo>
                    <a:pt x="19192" y="60342"/>
                  </a:moveTo>
                  <a:cubicBezTo>
                    <a:pt x="18970" y="60342"/>
                    <a:pt x="18780" y="60501"/>
                    <a:pt x="18780" y="60691"/>
                  </a:cubicBezTo>
                  <a:cubicBezTo>
                    <a:pt x="18780" y="60849"/>
                    <a:pt x="18970" y="61007"/>
                    <a:pt x="19192" y="61007"/>
                  </a:cubicBezTo>
                  <a:cubicBezTo>
                    <a:pt x="19445" y="61007"/>
                    <a:pt x="19604" y="60849"/>
                    <a:pt x="19604" y="60691"/>
                  </a:cubicBezTo>
                  <a:cubicBezTo>
                    <a:pt x="19604" y="60501"/>
                    <a:pt x="19445" y="60342"/>
                    <a:pt x="19192" y="60342"/>
                  </a:cubicBezTo>
                  <a:close/>
                  <a:moveTo>
                    <a:pt x="40220" y="60342"/>
                  </a:moveTo>
                  <a:cubicBezTo>
                    <a:pt x="39999" y="60342"/>
                    <a:pt x="39809" y="60501"/>
                    <a:pt x="39809" y="60691"/>
                  </a:cubicBezTo>
                  <a:cubicBezTo>
                    <a:pt x="39809" y="60849"/>
                    <a:pt x="39999" y="61007"/>
                    <a:pt x="40220" y="61007"/>
                  </a:cubicBezTo>
                  <a:cubicBezTo>
                    <a:pt x="40474" y="61007"/>
                    <a:pt x="40664" y="60849"/>
                    <a:pt x="40664" y="60691"/>
                  </a:cubicBezTo>
                  <a:cubicBezTo>
                    <a:pt x="40664" y="60501"/>
                    <a:pt x="40474" y="60342"/>
                    <a:pt x="40220" y="60342"/>
                  </a:cubicBezTo>
                  <a:close/>
                  <a:moveTo>
                    <a:pt x="61280" y="60342"/>
                  </a:moveTo>
                  <a:cubicBezTo>
                    <a:pt x="61027" y="60342"/>
                    <a:pt x="60837" y="60501"/>
                    <a:pt x="60837" y="60691"/>
                  </a:cubicBezTo>
                  <a:cubicBezTo>
                    <a:pt x="60837" y="60849"/>
                    <a:pt x="61027" y="61007"/>
                    <a:pt x="61280" y="61007"/>
                  </a:cubicBezTo>
                  <a:cubicBezTo>
                    <a:pt x="61502" y="61007"/>
                    <a:pt x="61692" y="60849"/>
                    <a:pt x="61692" y="60691"/>
                  </a:cubicBezTo>
                  <a:cubicBezTo>
                    <a:pt x="61692" y="60501"/>
                    <a:pt x="61502" y="60342"/>
                    <a:pt x="61280" y="60342"/>
                  </a:cubicBezTo>
                  <a:close/>
                  <a:moveTo>
                    <a:pt x="82308" y="60342"/>
                  </a:moveTo>
                  <a:cubicBezTo>
                    <a:pt x="82055" y="60342"/>
                    <a:pt x="81865" y="60501"/>
                    <a:pt x="81865" y="60691"/>
                  </a:cubicBezTo>
                  <a:cubicBezTo>
                    <a:pt x="81865" y="60849"/>
                    <a:pt x="82055" y="61007"/>
                    <a:pt x="82308" y="61007"/>
                  </a:cubicBezTo>
                  <a:cubicBezTo>
                    <a:pt x="82530" y="61007"/>
                    <a:pt x="82720" y="60849"/>
                    <a:pt x="82720" y="60691"/>
                  </a:cubicBezTo>
                  <a:cubicBezTo>
                    <a:pt x="82720" y="60501"/>
                    <a:pt x="82530" y="60342"/>
                    <a:pt x="82308" y="60342"/>
                  </a:cubicBezTo>
                  <a:close/>
                  <a:moveTo>
                    <a:pt x="103337" y="60374"/>
                  </a:moveTo>
                  <a:cubicBezTo>
                    <a:pt x="103083" y="60374"/>
                    <a:pt x="102925" y="60501"/>
                    <a:pt x="102925" y="60691"/>
                  </a:cubicBezTo>
                  <a:cubicBezTo>
                    <a:pt x="102925" y="60849"/>
                    <a:pt x="103083" y="61007"/>
                    <a:pt x="103337" y="61007"/>
                  </a:cubicBezTo>
                  <a:cubicBezTo>
                    <a:pt x="103558" y="61007"/>
                    <a:pt x="103748" y="60849"/>
                    <a:pt x="103748" y="60691"/>
                  </a:cubicBezTo>
                  <a:cubicBezTo>
                    <a:pt x="103748" y="60501"/>
                    <a:pt x="103558" y="60374"/>
                    <a:pt x="103337" y="60374"/>
                  </a:cubicBezTo>
                  <a:close/>
                  <a:moveTo>
                    <a:pt x="124365" y="60342"/>
                  </a:moveTo>
                  <a:cubicBezTo>
                    <a:pt x="124143" y="60342"/>
                    <a:pt x="123953" y="60501"/>
                    <a:pt x="123953" y="60691"/>
                  </a:cubicBezTo>
                  <a:cubicBezTo>
                    <a:pt x="123953" y="60849"/>
                    <a:pt x="124143" y="61007"/>
                    <a:pt x="124365" y="61007"/>
                  </a:cubicBezTo>
                  <a:cubicBezTo>
                    <a:pt x="124587" y="61007"/>
                    <a:pt x="124777" y="60849"/>
                    <a:pt x="124777" y="60691"/>
                  </a:cubicBezTo>
                  <a:cubicBezTo>
                    <a:pt x="124777" y="60501"/>
                    <a:pt x="124587" y="60342"/>
                    <a:pt x="124365" y="60342"/>
                  </a:cubicBezTo>
                  <a:close/>
                  <a:moveTo>
                    <a:pt x="19192" y="61831"/>
                  </a:moveTo>
                  <a:cubicBezTo>
                    <a:pt x="18970" y="61831"/>
                    <a:pt x="18780" y="61958"/>
                    <a:pt x="18780" y="62148"/>
                  </a:cubicBezTo>
                  <a:cubicBezTo>
                    <a:pt x="18780" y="62338"/>
                    <a:pt x="18970" y="62496"/>
                    <a:pt x="19192" y="62496"/>
                  </a:cubicBezTo>
                  <a:cubicBezTo>
                    <a:pt x="19445" y="62496"/>
                    <a:pt x="19604" y="62338"/>
                    <a:pt x="19604" y="62148"/>
                  </a:cubicBezTo>
                  <a:cubicBezTo>
                    <a:pt x="19604" y="61958"/>
                    <a:pt x="19445" y="61831"/>
                    <a:pt x="19192" y="61831"/>
                  </a:cubicBezTo>
                  <a:close/>
                  <a:moveTo>
                    <a:pt x="40220" y="61831"/>
                  </a:moveTo>
                  <a:cubicBezTo>
                    <a:pt x="39999" y="61831"/>
                    <a:pt x="39809" y="61958"/>
                    <a:pt x="39809" y="62148"/>
                  </a:cubicBezTo>
                  <a:cubicBezTo>
                    <a:pt x="39809" y="62338"/>
                    <a:pt x="39999" y="62496"/>
                    <a:pt x="40220" y="62496"/>
                  </a:cubicBezTo>
                  <a:cubicBezTo>
                    <a:pt x="40474" y="62496"/>
                    <a:pt x="40664" y="62338"/>
                    <a:pt x="40664" y="62148"/>
                  </a:cubicBezTo>
                  <a:cubicBezTo>
                    <a:pt x="40664" y="61958"/>
                    <a:pt x="40474" y="61831"/>
                    <a:pt x="40220" y="61831"/>
                  </a:cubicBezTo>
                  <a:close/>
                  <a:moveTo>
                    <a:pt x="61280" y="61831"/>
                  </a:moveTo>
                  <a:cubicBezTo>
                    <a:pt x="61027" y="61831"/>
                    <a:pt x="60837" y="61958"/>
                    <a:pt x="60837" y="62148"/>
                  </a:cubicBezTo>
                  <a:cubicBezTo>
                    <a:pt x="60837" y="62338"/>
                    <a:pt x="61027" y="62496"/>
                    <a:pt x="61280" y="62496"/>
                  </a:cubicBezTo>
                  <a:cubicBezTo>
                    <a:pt x="61502" y="62496"/>
                    <a:pt x="61692" y="62338"/>
                    <a:pt x="61692" y="62148"/>
                  </a:cubicBezTo>
                  <a:cubicBezTo>
                    <a:pt x="61692" y="61958"/>
                    <a:pt x="61502" y="61831"/>
                    <a:pt x="61280" y="61831"/>
                  </a:cubicBezTo>
                  <a:close/>
                  <a:moveTo>
                    <a:pt x="82308" y="61831"/>
                  </a:moveTo>
                  <a:cubicBezTo>
                    <a:pt x="82055" y="61831"/>
                    <a:pt x="81865" y="61958"/>
                    <a:pt x="81865" y="62148"/>
                  </a:cubicBezTo>
                  <a:cubicBezTo>
                    <a:pt x="81865" y="62338"/>
                    <a:pt x="82055" y="62496"/>
                    <a:pt x="82308" y="62496"/>
                  </a:cubicBezTo>
                  <a:cubicBezTo>
                    <a:pt x="82530" y="62496"/>
                    <a:pt x="82720" y="62338"/>
                    <a:pt x="82720" y="62148"/>
                  </a:cubicBezTo>
                  <a:cubicBezTo>
                    <a:pt x="82720" y="61958"/>
                    <a:pt x="82530" y="61831"/>
                    <a:pt x="82308" y="61831"/>
                  </a:cubicBezTo>
                  <a:close/>
                  <a:moveTo>
                    <a:pt x="103337" y="61831"/>
                  </a:moveTo>
                  <a:cubicBezTo>
                    <a:pt x="103083" y="61831"/>
                    <a:pt x="102925" y="61958"/>
                    <a:pt x="102925" y="62148"/>
                  </a:cubicBezTo>
                  <a:cubicBezTo>
                    <a:pt x="102925" y="62338"/>
                    <a:pt x="103083" y="62496"/>
                    <a:pt x="103337" y="62496"/>
                  </a:cubicBezTo>
                  <a:cubicBezTo>
                    <a:pt x="103558" y="62496"/>
                    <a:pt x="103748" y="62338"/>
                    <a:pt x="103748" y="62148"/>
                  </a:cubicBezTo>
                  <a:cubicBezTo>
                    <a:pt x="103748" y="61958"/>
                    <a:pt x="103558" y="61831"/>
                    <a:pt x="103337" y="61831"/>
                  </a:cubicBezTo>
                  <a:close/>
                  <a:moveTo>
                    <a:pt x="124365" y="61831"/>
                  </a:moveTo>
                  <a:cubicBezTo>
                    <a:pt x="124143" y="61831"/>
                    <a:pt x="123953" y="61958"/>
                    <a:pt x="123953" y="62148"/>
                  </a:cubicBezTo>
                  <a:cubicBezTo>
                    <a:pt x="123953" y="62338"/>
                    <a:pt x="124143" y="62496"/>
                    <a:pt x="124365" y="62496"/>
                  </a:cubicBezTo>
                  <a:cubicBezTo>
                    <a:pt x="124587" y="62496"/>
                    <a:pt x="124777" y="62338"/>
                    <a:pt x="124777" y="62148"/>
                  </a:cubicBezTo>
                  <a:cubicBezTo>
                    <a:pt x="124777" y="61958"/>
                    <a:pt x="124587" y="61831"/>
                    <a:pt x="124365" y="61831"/>
                  </a:cubicBezTo>
                  <a:close/>
                  <a:moveTo>
                    <a:pt x="19192" y="63288"/>
                  </a:moveTo>
                  <a:cubicBezTo>
                    <a:pt x="18970" y="63288"/>
                    <a:pt x="18780" y="63446"/>
                    <a:pt x="18780" y="63604"/>
                  </a:cubicBezTo>
                  <a:cubicBezTo>
                    <a:pt x="18780" y="63794"/>
                    <a:pt x="18970" y="63953"/>
                    <a:pt x="19192" y="63953"/>
                  </a:cubicBezTo>
                  <a:cubicBezTo>
                    <a:pt x="19445" y="63953"/>
                    <a:pt x="19604" y="63794"/>
                    <a:pt x="19604" y="63604"/>
                  </a:cubicBezTo>
                  <a:cubicBezTo>
                    <a:pt x="19604" y="63446"/>
                    <a:pt x="19445" y="63288"/>
                    <a:pt x="19192" y="63288"/>
                  </a:cubicBezTo>
                  <a:close/>
                  <a:moveTo>
                    <a:pt x="40220" y="63288"/>
                  </a:moveTo>
                  <a:cubicBezTo>
                    <a:pt x="39999" y="63288"/>
                    <a:pt x="39809" y="63446"/>
                    <a:pt x="39809" y="63604"/>
                  </a:cubicBezTo>
                  <a:cubicBezTo>
                    <a:pt x="39809" y="63794"/>
                    <a:pt x="39999" y="63953"/>
                    <a:pt x="40220" y="63953"/>
                  </a:cubicBezTo>
                  <a:cubicBezTo>
                    <a:pt x="40474" y="63953"/>
                    <a:pt x="40664" y="63794"/>
                    <a:pt x="40664" y="63604"/>
                  </a:cubicBezTo>
                  <a:cubicBezTo>
                    <a:pt x="40664" y="63446"/>
                    <a:pt x="40474" y="63288"/>
                    <a:pt x="40220" y="63288"/>
                  </a:cubicBezTo>
                  <a:close/>
                  <a:moveTo>
                    <a:pt x="61280" y="63288"/>
                  </a:moveTo>
                  <a:cubicBezTo>
                    <a:pt x="61027" y="63288"/>
                    <a:pt x="60837" y="63446"/>
                    <a:pt x="60837" y="63604"/>
                  </a:cubicBezTo>
                  <a:cubicBezTo>
                    <a:pt x="60837" y="63794"/>
                    <a:pt x="61027" y="63953"/>
                    <a:pt x="61280" y="63953"/>
                  </a:cubicBezTo>
                  <a:cubicBezTo>
                    <a:pt x="61502" y="63953"/>
                    <a:pt x="61692" y="63794"/>
                    <a:pt x="61692" y="63604"/>
                  </a:cubicBezTo>
                  <a:cubicBezTo>
                    <a:pt x="61692" y="63446"/>
                    <a:pt x="61502" y="63288"/>
                    <a:pt x="61280" y="63288"/>
                  </a:cubicBezTo>
                  <a:close/>
                  <a:moveTo>
                    <a:pt x="82308" y="63288"/>
                  </a:moveTo>
                  <a:cubicBezTo>
                    <a:pt x="82055" y="63288"/>
                    <a:pt x="81865" y="63446"/>
                    <a:pt x="81865" y="63636"/>
                  </a:cubicBezTo>
                  <a:cubicBezTo>
                    <a:pt x="81865" y="63794"/>
                    <a:pt x="82055" y="63953"/>
                    <a:pt x="82308" y="63953"/>
                  </a:cubicBezTo>
                  <a:cubicBezTo>
                    <a:pt x="82530" y="63953"/>
                    <a:pt x="82720" y="63794"/>
                    <a:pt x="82720" y="63636"/>
                  </a:cubicBezTo>
                  <a:cubicBezTo>
                    <a:pt x="82720" y="63446"/>
                    <a:pt x="82530" y="63288"/>
                    <a:pt x="82308" y="63288"/>
                  </a:cubicBezTo>
                  <a:close/>
                  <a:moveTo>
                    <a:pt x="103337" y="63288"/>
                  </a:moveTo>
                  <a:cubicBezTo>
                    <a:pt x="103083" y="63288"/>
                    <a:pt x="102925" y="63446"/>
                    <a:pt x="102925" y="63636"/>
                  </a:cubicBezTo>
                  <a:cubicBezTo>
                    <a:pt x="102925" y="63794"/>
                    <a:pt x="103083" y="63953"/>
                    <a:pt x="103337" y="63953"/>
                  </a:cubicBezTo>
                  <a:cubicBezTo>
                    <a:pt x="103558" y="63953"/>
                    <a:pt x="103748" y="63794"/>
                    <a:pt x="103748" y="63636"/>
                  </a:cubicBezTo>
                  <a:cubicBezTo>
                    <a:pt x="103748" y="63446"/>
                    <a:pt x="103558" y="63288"/>
                    <a:pt x="103337" y="63288"/>
                  </a:cubicBezTo>
                  <a:close/>
                  <a:moveTo>
                    <a:pt x="124365" y="63288"/>
                  </a:moveTo>
                  <a:cubicBezTo>
                    <a:pt x="124143" y="63288"/>
                    <a:pt x="123953" y="63446"/>
                    <a:pt x="123953" y="63636"/>
                  </a:cubicBezTo>
                  <a:cubicBezTo>
                    <a:pt x="123953" y="63794"/>
                    <a:pt x="124143" y="63953"/>
                    <a:pt x="124365" y="63953"/>
                  </a:cubicBezTo>
                  <a:cubicBezTo>
                    <a:pt x="124587" y="63953"/>
                    <a:pt x="124777" y="63794"/>
                    <a:pt x="124777" y="63636"/>
                  </a:cubicBezTo>
                  <a:cubicBezTo>
                    <a:pt x="124777" y="63446"/>
                    <a:pt x="124587" y="63288"/>
                    <a:pt x="124365" y="63288"/>
                  </a:cubicBezTo>
                  <a:close/>
                  <a:moveTo>
                    <a:pt x="19192" y="64776"/>
                  </a:moveTo>
                  <a:cubicBezTo>
                    <a:pt x="18970" y="64776"/>
                    <a:pt x="18780" y="64934"/>
                    <a:pt x="18780" y="65093"/>
                  </a:cubicBezTo>
                  <a:cubicBezTo>
                    <a:pt x="18780" y="65283"/>
                    <a:pt x="18970" y="65409"/>
                    <a:pt x="19192" y="65409"/>
                  </a:cubicBezTo>
                  <a:cubicBezTo>
                    <a:pt x="19445" y="65409"/>
                    <a:pt x="19604" y="65283"/>
                    <a:pt x="19604" y="65093"/>
                  </a:cubicBezTo>
                  <a:cubicBezTo>
                    <a:pt x="19604" y="64934"/>
                    <a:pt x="19445" y="64776"/>
                    <a:pt x="19192" y="64776"/>
                  </a:cubicBezTo>
                  <a:close/>
                  <a:moveTo>
                    <a:pt x="40220" y="64776"/>
                  </a:moveTo>
                  <a:cubicBezTo>
                    <a:pt x="39999" y="64776"/>
                    <a:pt x="39809" y="64934"/>
                    <a:pt x="39809" y="65093"/>
                  </a:cubicBezTo>
                  <a:cubicBezTo>
                    <a:pt x="39809" y="65283"/>
                    <a:pt x="39999" y="65409"/>
                    <a:pt x="40220" y="65409"/>
                  </a:cubicBezTo>
                  <a:cubicBezTo>
                    <a:pt x="40474" y="65409"/>
                    <a:pt x="40664" y="65283"/>
                    <a:pt x="40664" y="65093"/>
                  </a:cubicBezTo>
                  <a:cubicBezTo>
                    <a:pt x="40664" y="64934"/>
                    <a:pt x="40474" y="64776"/>
                    <a:pt x="40220" y="64776"/>
                  </a:cubicBezTo>
                  <a:close/>
                  <a:moveTo>
                    <a:pt x="61280" y="64776"/>
                  </a:moveTo>
                  <a:cubicBezTo>
                    <a:pt x="61027" y="64776"/>
                    <a:pt x="60837" y="64934"/>
                    <a:pt x="60837" y="65093"/>
                  </a:cubicBezTo>
                  <a:cubicBezTo>
                    <a:pt x="60837" y="65283"/>
                    <a:pt x="61027" y="65409"/>
                    <a:pt x="61280" y="65409"/>
                  </a:cubicBezTo>
                  <a:cubicBezTo>
                    <a:pt x="61502" y="65409"/>
                    <a:pt x="61692" y="65283"/>
                    <a:pt x="61692" y="65093"/>
                  </a:cubicBezTo>
                  <a:cubicBezTo>
                    <a:pt x="61692" y="64934"/>
                    <a:pt x="61502" y="64776"/>
                    <a:pt x="61280" y="64776"/>
                  </a:cubicBezTo>
                  <a:close/>
                  <a:moveTo>
                    <a:pt x="82308" y="64776"/>
                  </a:moveTo>
                  <a:cubicBezTo>
                    <a:pt x="82055" y="64776"/>
                    <a:pt x="81865" y="64903"/>
                    <a:pt x="81865" y="65093"/>
                  </a:cubicBezTo>
                  <a:cubicBezTo>
                    <a:pt x="81865" y="65283"/>
                    <a:pt x="82055" y="65409"/>
                    <a:pt x="82308" y="65409"/>
                  </a:cubicBezTo>
                  <a:cubicBezTo>
                    <a:pt x="82530" y="65409"/>
                    <a:pt x="82720" y="65283"/>
                    <a:pt x="82720" y="65093"/>
                  </a:cubicBezTo>
                  <a:cubicBezTo>
                    <a:pt x="82720" y="64903"/>
                    <a:pt x="82530" y="64776"/>
                    <a:pt x="82308" y="64776"/>
                  </a:cubicBezTo>
                  <a:close/>
                  <a:moveTo>
                    <a:pt x="103337" y="64776"/>
                  </a:moveTo>
                  <a:cubicBezTo>
                    <a:pt x="103083" y="64776"/>
                    <a:pt x="102925" y="64903"/>
                    <a:pt x="102925" y="65093"/>
                  </a:cubicBezTo>
                  <a:cubicBezTo>
                    <a:pt x="102925" y="65283"/>
                    <a:pt x="103083" y="65409"/>
                    <a:pt x="103337" y="65409"/>
                  </a:cubicBezTo>
                  <a:cubicBezTo>
                    <a:pt x="103558" y="65409"/>
                    <a:pt x="103748" y="65283"/>
                    <a:pt x="103748" y="65093"/>
                  </a:cubicBezTo>
                  <a:cubicBezTo>
                    <a:pt x="103748" y="64903"/>
                    <a:pt x="103558" y="64776"/>
                    <a:pt x="103337" y="64776"/>
                  </a:cubicBezTo>
                  <a:close/>
                  <a:moveTo>
                    <a:pt x="124365" y="64776"/>
                  </a:moveTo>
                  <a:cubicBezTo>
                    <a:pt x="124143" y="64776"/>
                    <a:pt x="123953" y="64903"/>
                    <a:pt x="123953" y="65093"/>
                  </a:cubicBezTo>
                  <a:cubicBezTo>
                    <a:pt x="123953" y="65283"/>
                    <a:pt x="124143" y="65409"/>
                    <a:pt x="124365" y="65409"/>
                  </a:cubicBezTo>
                  <a:cubicBezTo>
                    <a:pt x="124587" y="65409"/>
                    <a:pt x="124777" y="65283"/>
                    <a:pt x="124777" y="65093"/>
                  </a:cubicBezTo>
                  <a:cubicBezTo>
                    <a:pt x="124777" y="64903"/>
                    <a:pt x="124587" y="64776"/>
                    <a:pt x="124365" y="64776"/>
                  </a:cubicBezTo>
                  <a:close/>
                  <a:moveTo>
                    <a:pt x="19192" y="66233"/>
                  </a:moveTo>
                  <a:cubicBezTo>
                    <a:pt x="18970" y="66233"/>
                    <a:pt x="18780" y="66391"/>
                    <a:pt x="18780" y="66581"/>
                  </a:cubicBezTo>
                  <a:cubicBezTo>
                    <a:pt x="18780" y="66740"/>
                    <a:pt x="18970" y="66898"/>
                    <a:pt x="19192" y="66898"/>
                  </a:cubicBezTo>
                  <a:cubicBezTo>
                    <a:pt x="19445" y="66898"/>
                    <a:pt x="19604" y="66740"/>
                    <a:pt x="19604" y="66581"/>
                  </a:cubicBezTo>
                  <a:cubicBezTo>
                    <a:pt x="19604" y="66391"/>
                    <a:pt x="19445" y="66233"/>
                    <a:pt x="19192" y="66233"/>
                  </a:cubicBezTo>
                  <a:close/>
                  <a:moveTo>
                    <a:pt x="40220" y="66233"/>
                  </a:moveTo>
                  <a:cubicBezTo>
                    <a:pt x="39999" y="66233"/>
                    <a:pt x="39809" y="66391"/>
                    <a:pt x="39809" y="66581"/>
                  </a:cubicBezTo>
                  <a:cubicBezTo>
                    <a:pt x="39809" y="66740"/>
                    <a:pt x="39999" y="66898"/>
                    <a:pt x="40220" y="66898"/>
                  </a:cubicBezTo>
                  <a:cubicBezTo>
                    <a:pt x="40474" y="66898"/>
                    <a:pt x="40664" y="66740"/>
                    <a:pt x="40664" y="66581"/>
                  </a:cubicBezTo>
                  <a:cubicBezTo>
                    <a:pt x="40664" y="66391"/>
                    <a:pt x="40474" y="66233"/>
                    <a:pt x="40220" y="66233"/>
                  </a:cubicBezTo>
                  <a:close/>
                  <a:moveTo>
                    <a:pt x="61280" y="66233"/>
                  </a:moveTo>
                  <a:cubicBezTo>
                    <a:pt x="61027" y="66233"/>
                    <a:pt x="60837" y="66391"/>
                    <a:pt x="60837" y="66581"/>
                  </a:cubicBezTo>
                  <a:cubicBezTo>
                    <a:pt x="60837" y="66740"/>
                    <a:pt x="61027" y="66898"/>
                    <a:pt x="61280" y="66898"/>
                  </a:cubicBezTo>
                  <a:cubicBezTo>
                    <a:pt x="61502" y="66898"/>
                    <a:pt x="61692" y="66740"/>
                    <a:pt x="61692" y="66581"/>
                  </a:cubicBezTo>
                  <a:cubicBezTo>
                    <a:pt x="61692" y="66391"/>
                    <a:pt x="61502" y="66233"/>
                    <a:pt x="61280" y="66233"/>
                  </a:cubicBezTo>
                  <a:close/>
                  <a:moveTo>
                    <a:pt x="82308" y="66233"/>
                  </a:moveTo>
                  <a:cubicBezTo>
                    <a:pt x="82055" y="66233"/>
                    <a:pt x="81865" y="66391"/>
                    <a:pt x="81865" y="66581"/>
                  </a:cubicBezTo>
                  <a:cubicBezTo>
                    <a:pt x="81865" y="66740"/>
                    <a:pt x="82055" y="66898"/>
                    <a:pt x="82308" y="66898"/>
                  </a:cubicBezTo>
                  <a:cubicBezTo>
                    <a:pt x="82530" y="66898"/>
                    <a:pt x="82720" y="66740"/>
                    <a:pt x="82720" y="66581"/>
                  </a:cubicBezTo>
                  <a:cubicBezTo>
                    <a:pt x="82720" y="66391"/>
                    <a:pt x="82530" y="66233"/>
                    <a:pt x="82308" y="66233"/>
                  </a:cubicBezTo>
                  <a:close/>
                  <a:moveTo>
                    <a:pt x="103337" y="66233"/>
                  </a:moveTo>
                  <a:cubicBezTo>
                    <a:pt x="103083" y="66233"/>
                    <a:pt x="102925" y="66391"/>
                    <a:pt x="102925" y="66581"/>
                  </a:cubicBezTo>
                  <a:cubicBezTo>
                    <a:pt x="102925" y="66740"/>
                    <a:pt x="103083" y="66898"/>
                    <a:pt x="103337" y="66898"/>
                  </a:cubicBezTo>
                  <a:cubicBezTo>
                    <a:pt x="103558" y="66898"/>
                    <a:pt x="103748" y="66740"/>
                    <a:pt x="103748" y="66581"/>
                  </a:cubicBezTo>
                  <a:cubicBezTo>
                    <a:pt x="103748" y="66391"/>
                    <a:pt x="103558" y="66233"/>
                    <a:pt x="103337" y="66233"/>
                  </a:cubicBezTo>
                  <a:close/>
                  <a:moveTo>
                    <a:pt x="124365" y="66233"/>
                  </a:moveTo>
                  <a:cubicBezTo>
                    <a:pt x="124143" y="66233"/>
                    <a:pt x="123953" y="66391"/>
                    <a:pt x="123953" y="66581"/>
                  </a:cubicBezTo>
                  <a:cubicBezTo>
                    <a:pt x="123953" y="66740"/>
                    <a:pt x="124143" y="66898"/>
                    <a:pt x="124365" y="66898"/>
                  </a:cubicBezTo>
                  <a:cubicBezTo>
                    <a:pt x="124587" y="66898"/>
                    <a:pt x="124777" y="66740"/>
                    <a:pt x="124777" y="66581"/>
                  </a:cubicBezTo>
                  <a:cubicBezTo>
                    <a:pt x="124777" y="66391"/>
                    <a:pt x="124587" y="66233"/>
                    <a:pt x="124365" y="66233"/>
                  </a:cubicBezTo>
                  <a:close/>
                  <a:moveTo>
                    <a:pt x="19192" y="67721"/>
                  </a:moveTo>
                  <a:cubicBezTo>
                    <a:pt x="18970" y="67721"/>
                    <a:pt x="18780" y="67848"/>
                    <a:pt x="18780" y="68038"/>
                  </a:cubicBezTo>
                  <a:cubicBezTo>
                    <a:pt x="18780" y="68228"/>
                    <a:pt x="18970" y="68355"/>
                    <a:pt x="19192" y="68355"/>
                  </a:cubicBezTo>
                  <a:cubicBezTo>
                    <a:pt x="19445" y="68355"/>
                    <a:pt x="19604" y="68228"/>
                    <a:pt x="19604" y="68038"/>
                  </a:cubicBezTo>
                  <a:cubicBezTo>
                    <a:pt x="19604" y="67848"/>
                    <a:pt x="19445" y="67721"/>
                    <a:pt x="19192" y="67721"/>
                  </a:cubicBezTo>
                  <a:close/>
                  <a:moveTo>
                    <a:pt x="40220" y="67721"/>
                  </a:moveTo>
                  <a:cubicBezTo>
                    <a:pt x="39999" y="67721"/>
                    <a:pt x="39809" y="67848"/>
                    <a:pt x="39809" y="68038"/>
                  </a:cubicBezTo>
                  <a:cubicBezTo>
                    <a:pt x="39809" y="68228"/>
                    <a:pt x="39999" y="68355"/>
                    <a:pt x="40220" y="68355"/>
                  </a:cubicBezTo>
                  <a:cubicBezTo>
                    <a:pt x="40474" y="68355"/>
                    <a:pt x="40664" y="68228"/>
                    <a:pt x="40664" y="68038"/>
                  </a:cubicBezTo>
                  <a:cubicBezTo>
                    <a:pt x="40664" y="67848"/>
                    <a:pt x="40474" y="67721"/>
                    <a:pt x="40220" y="67721"/>
                  </a:cubicBezTo>
                  <a:close/>
                  <a:moveTo>
                    <a:pt x="61280" y="67721"/>
                  </a:moveTo>
                  <a:cubicBezTo>
                    <a:pt x="61027" y="67721"/>
                    <a:pt x="60837" y="67848"/>
                    <a:pt x="60837" y="68038"/>
                  </a:cubicBezTo>
                  <a:cubicBezTo>
                    <a:pt x="60837" y="68228"/>
                    <a:pt x="61027" y="68355"/>
                    <a:pt x="61280" y="68355"/>
                  </a:cubicBezTo>
                  <a:cubicBezTo>
                    <a:pt x="61502" y="68355"/>
                    <a:pt x="61692" y="68228"/>
                    <a:pt x="61692" y="68038"/>
                  </a:cubicBezTo>
                  <a:cubicBezTo>
                    <a:pt x="61692" y="67848"/>
                    <a:pt x="61502" y="67721"/>
                    <a:pt x="61280" y="67721"/>
                  </a:cubicBezTo>
                  <a:close/>
                  <a:moveTo>
                    <a:pt x="82308" y="67721"/>
                  </a:moveTo>
                  <a:cubicBezTo>
                    <a:pt x="82055" y="67721"/>
                    <a:pt x="81865" y="67848"/>
                    <a:pt x="81865" y="68038"/>
                  </a:cubicBezTo>
                  <a:cubicBezTo>
                    <a:pt x="81865" y="68228"/>
                    <a:pt x="82055" y="68355"/>
                    <a:pt x="82308" y="68355"/>
                  </a:cubicBezTo>
                  <a:cubicBezTo>
                    <a:pt x="82530" y="68355"/>
                    <a:pt x="82720" y="68228"/>
                    <a:pt x="82720" y="68038"/>
                  </a:cubicBezTo>
                  <a:cubicBezTo>
                    <a:pt x="82720" y="67848"/>
                    <a:pt x="82530" y="67721"/>
                    <a:pt x="82308" y="67721"/>
                  </a:cubicBezTo>
                  <a:close/>
                  <a:moveTo>
                    <a:pt x="103337" y="67721"/>
                  </a:moveTo>
                  <a:cubicBezTo>
                    <a:pt x="103083" y="67721"/>
                    <a:pt x="102925" y="67848"/>
                    <a:pt x="102925" y="68038"/>
                  </a:cubicBezTo>
                  <a:cubicBezTo>
                    <a:pt x="102925" y="68228"/>
                    <a:pt x="103083" y="68355"/>
                    <a:pt x="103337" y="68355"/>
                  </a:cubicBezTo>
                  <a:cubicBezTo>
                    <a:pt x="103558" y="68355"/>
                    <a:pt x="103748" y="68228"/>
                    <a:pt x="103748" y="68038"/>
                  </a:cubicBezTo>
                  <a:cubicBezTo>
                    <a:pt x="103748" y="67848"/>
                    <a:pt x="103558" y="67721"/>
                    <a:pt x="103337" y="67721"/>
                  </a:cubicBezTo>
                  <a:close/>
                  <a:moveTo>
                    <a:pt x="124365" y="67721"/>
                  </a:moveTo>
                  <a:cubicBezTo>
                    <a:pt x="124143" y="67721"/>
                    <a:pt x="123953" y="67848"/>
                    <a:pt x="123953" y="68038"/>
                  </a:cubicBezTo>
                  <a:cubicBezTo>
                    <a:pt x="123953" y="68228"/>
                    <a:pt x="124143" y="68355"/>
                    <a:pt x="124365" y="68355"/>
                  </a:cubicBezTo>
                  <a:cubicBezTo>
                    <a:pt x="124587" y="68355"/>
                    <a:pt x="124777" y="68228"/>
                    <a:pt x="124777" y="68038"/>
                  </a:cubicBezTo>
                  <a:cubicBezTo>
                    <a:pt x="124777" y="67848"/>
                    <a:pt x="124587" y="67721"/>
                    <a:pt x="124365" y="67721"/>
                  </a:cubicBezTo>
                  <a:close/>
                  <a:moveTo>
                    <a:pt x="19192" y="69178"/>
                  </a:moveTo>
                  <a:cubicBezTo>
                    <a:pt x="18970" y="69178"/>
                    <a:pt x="18780" y="69336"/>
                    <a:pt x="18780" y="69526"/>
                  </a:cubicBezTo>
                  <a:cubicBezTo>
                    <a:pt x="18780" y="69685"/>
                    <a:pt x="18970" y="69843"/>
                    <a:pt x="19192" y="69843"/>
                  </a:cubicBezTo>
                  <a:cubicBezTo>
                    <a:pt x="19445" y="69843"/>
                    <a:pt x="19604" y="69685"/>
                    <a:pt x="19604" y="69526"/>
                  </a:cubicBezTo>
                  <a:cubicBezTo>
                    <a:pt x="19604" y="69336"/>
                    <a:pt x="19445" y="69178"/>
                    <a:pt x="19192" y="69178"/>
                  </a:cubicBezTo>
                  <a:close/>
                  <a:moveTo>
                    <a:pt x="40220" y="69178"/>
                  </a:moveTo>
                  <a:cubicBezTo>
                    <a:pt x="39999" y="69178"/>
                    <a:pt x="39809" y="69336"/>
                    <a:pt x="39809" y="69526"/>
                  </a:cubicBezTo>
                  <a:cubicBezTo>
                    <a:pt x="39809" y="69685"/>
                    <a:pt x="39999" y="69843"/>
                    <a:pt x="40220" y="69843"/>
                  </a:cubicBezTo>
                  <a:cubicBezTo>
                    <a:pt x="40474" y="69843"/>
                    <a:pt x="40664" y="69685"/>
                    <a:pt x="40664" y="69526"/>
                  </a:cubicBezTo>
                  <a:cubicBezTo>
                    <a:pt x="40664" y="69336"/>
                    <a:pt x="40474" y="69178"/>
                    <a:pt x="40220" y="69178"/>
                  </a:cubicBezTo>
                  <a:close/>
                  <a:moveTo>
                    <a:pt x="61280" y="69178"/>
                  </a:moveTo>
                  <a:cubicBezTo>
                    <a:pt x="61027" y="69178"/>
                    <a:pt x="60837" y="69336"/>
                    <a:pt x="60837" y="69526"/>
                  </a:cubicBezTo>
                  <a:cubicBezTo>
                    <a:pt x="60837" y="69685"/>
                    <a:pt x="61027" y="69843"/>
                    <a:pt x="61280" y="69843"/>
                  </a:cubicBezTo>
                  <a:cubicBezTo>
                    <a:pt x="61502" y="69843"/>
                    <a:pt x="61692" y="69685"/>
                    <a:pt x="61692" y="69526"/>
                  </a:cubicBezTo>
                  <a:cubicBezTo>
                    <a:pt x="61692" y="69336"/>
                    <a:pt x="61502" y="69178"/>
                    <a:pt x="61280" y="69178"/>
                  </a:cubicBezTo>
                  <a:close/>
                  <a:moveTo>
                    <a:pt x="82308" y="69178"/>
                  </a:moveTo>
                  <a:cubicBezTo>
                    <a:pt x="82055" y="69178"/>
                    <a:pt x="81865" y="69336"/>
                    <a:pt x="81865" y="69495"/>
                  </a:cubicBezTo>
                  <a:cubicBezTo>
                    <a:pt x="81865" y="69685"/>
                    <a:pt x="82055" y="69843"/>
                    <a:pt x="82308" y="69843"/>
                  </a:cubicBezTo>
                  <a:cubicBezTo>
                    <a:pt x="82530" y="69843"/>
                    <a:pt x="82720" y="69685"/>
                    <a:pt x="82720" y="69495"/>
                  </a:cubicBezTo>
                  <a:cubicBezTo>
                    <a:pt x="82720" y="69336"/>
                    <a:pt x="82530" y="69178"/>
                    <a:pt x="82308" y="69178"/>
                  </a:cubicBezTo>
                  <a:close/>
                  <a:moveTo>
                    <a:pt x="103337" y="69178"/>
                  </a:moveTo>
                  <a:cubicBezTo>
                    <a:pt x="103083" y="69178"/>
                    <a:pt x="102925" y="69336"/>
                    <a:pt x="102925" y="69526"/>
                  </a:cubicBezTo>
                  <a:cubicBezTo>
                    <a:pt x="102925" y="69685"/>
                    <a:pt x="103083" y="69843"/>
                    <a:pt x="103337" y="69843"/>
                  </a:cubicBezTo>
                  <a:cubicBezTo>
                    <a:pt x="103558" y="69843"/>
                    <a:pt x="103748" y="69685"/>
                    <a:pt x="103748" y="69526"/>
                  </a:cubicBezTo>
                  <a:cubicBezTo>
                    <a:pt x="103748" y="69336"/>
                    <a:pt x="103558" y="69178"/>
                    <a:pt x="103337" y="69178"/>
                  </a:cubicBezTo>
                  <a:close/>
                  <a:moveTo>
                    <a:pt x="124365" y="69178"/>
                  </a:moveTo>
                  <a:cubicBezTo>
                    <a:pt x="124143" y="69178"/>
                    <a:pt x="123953" y="69336"/>
                    <a:pt x="123953" y="69495"/>
                  </a:cubicBezTo>
                  <a:cubicBezTo>
                    <a:pt x="123953" y="69685"/>
                    <a:pt x="124143" y="69843"/>
                    <a:pt x="124365" y="69843"/>
                  </a:cubicBezTo>
                  <a:cubicBezTo>
                    <a:pt x="124587" y="69843"/>
                    <a:pt x="124777" y="69685"/>
                    <a:pt x="124777" y="69495"/>
                  </a:cubicBezTo>
                  <a:cubicBezTo>
                    <a:pt x="124777" y="69336"/>
                    <a:pt x="124587" y="69178"/>
                    <a:pt x="124365" y="69178"/>
                  </a:cubicBezTo>
                  <a:close/>
                  <a:moveTo>
                    <a:pt x="412" y="71244"/>
                  </a:moveTo>
                  <a:cubicBezTo>
                    <a:pt x="357" y="71244"/>
                    <a:pt x="301" y="71252"/>
                    <a:pt x="254" y="71268"/>
                  </a:cubicBezTo>
                  <a:cubicBezTo>
                    <a:pt x="191" y="71268"/>
                    <a:pt x="159" y="71300"/>
                    <a:pt x="127" y="71332"/>
                  </a:cubicBezTo>
                  <a:cubicBezTo>
                    <a:pt x="32" y="71395"/>
                    <a:pt x="1" y="71490"/>
                    <a:pt x="1" y="71553"/>
                  </a:cubicBezTo>
                  <a:cubicBezTo>
                    <a:pt x="1" y="71617"/>
                    <a:pt x="1" y="71648"/>
                    <a:pt x="32" y="71680"/>
                  </a:cubicBezTo>
                  <a:cubicBezTo>
                    <a:pt x="32" y="71743"/>
                    <a:pt x="64" y="71775"/>
                    <a:pt x="127" y="71775"/>
                  </a:cubicBezTo>
                  <a:cubicBezTo>
                    <a:pt x="159" y="71838"/>
                    <a:pt x="191" y="71838"/>
                    <a:pt x="254" y="71870"/>
                  </a:cubicBezTo>
                  <a:lnTo>
                    <a:pt x="412" y="71870"/>
                  </a:lnTo>
                  <a:cubicBezTo>
                    <a:pt x="539" y="71870"/>
                    <a:pt x="634" y="71838"/>
                    <a:pt x="697" y="71775"/>
                  </a:cubicBezTo>
                  <a:cubicBezTo>
                    <a:pt x="761" y="71775"/>
                    <a:pt x="792" y="71743"/>
                    <a:pt x="792" y="71680"/>
                  </a:cubicBezTo>
                  <a:cubicBezTo>
                    <a:pt x="824" y="71648"/>
                    <a:pt x="824" y="71617"/>
                    <a:pt x="824" y="71553"/>
                  </a:cubicBezTo>
                  <a:cubicBezTo>
                    <a:pt x="824" y="71490"/>
                    <a:pt x="792" y="71395"/>
                    <a:pt x="729" y="71332"/>
                  </a:cubicBezTo>
                  <a:cubicBezTo>
                    <a:pt x="666" y="71300"/>
                    <a:pt x="634" y="71268"/>
                    <a:pt x="571" y="71268"/>
                  </a:cubicBezTo>
                  <a:cubicBezTo>
                    <a:pt x="523" y="71252"/>
                    <a:pt x="468" y="71244"/>
                    <a:pt x="412" y="71244"/>
                  </a:cubicBezTo>
                  <a:close/>
                  <a:moveTo>
                    <a:pt x="2312" y="71236"/>
                  </a:moveTo>
                  <a:cubicBezTo>
                    <a:pt x="2059" y="71236"/>
                    <a:pt x="1901" y="71395"/>
                    <a:pt x="1901" y="71553"/>
                  </a:cubicBezTo>
                  <a:cubicBezTo>
                    <a:pt x="1901" y="71743"/>
                    <a:pt x="2059" y="71870"/>
                    <a:pt x="2312" y="71870"/>
                  </a:cubicBezTo>
                  <a:cubicBezTo>
                    <a:pt x="2534" y="71870"/>
                    <a:pt x="2724" y="71743"/>
                    <a:pt x="2724" y="71553"/>
                  </a:cubicBezTo>
                  <a:cubicBezTo>
                    <a:pt x="2724" y="71395"/>
                    <a:pt x="2534" y="71236"/>
                    <a:pt x="2312" y="71236"/>
                  </a:cubicBezTo>
                  <a:close/>
                  <a:moveTo>
                    <a:pt x="4213" y="71236"/>
                  </a:moveTo>
                  <a:cubicBezTo>
                    <a:pt x="3991" y="71236"/>
                    <a:pt x="3801" y="71395"/>
                    <a:pt x="3801" y="71553"/>
                  </a:cubicBezTo>
                  <a:cubicBezTo>
                    <a:pt x="3801" y="71743"/>
                    <a:pt x="3991" y="71870"/>
                    <a:pt x="4213" y="71870"/>
                  </a:cubicBezTo>
                  <a:cubicBezTo>
                    <a:pt x="4434" y="71870"/>
                    <a:pt x="4624" y="71743"/>
                    <a:pt x="4624" y="71553"/>
                  </a:cubicBezTo>
                  <a:cubicBezTo>
                    <a:pt x="4624" y="71395"/>
                    <a:pt x="4434" y="71236"/>
                    <a:pt x="4213" y="71236"/>
                  </a:cubicBezTo>
                  <a:close/>
                  <a:moveTo>
                    <a:pt x="6113" y="71236"/>
                  </a:moveTo>
                  <a:cubicBezTo>
                    <a:pt x="5891" y="71236"/>
                    <a:pt x="5701" y="71395"/>
                    <a:pt x="5701" y="71553"/>
                  </a:cubicBezTo>
                  <a:cubicBezTo>
                    <a:pt x="5701" y="71743"/>
                    <a:pt x="5891" y="71870"/>
                    <a:pt x="6113" y="71870"/>
                  </a:cubicBezTo>
                  <a:cubicBezTo>
                    <a:pt x="6366" y="71870"/>
                    <a:pt x="6556" y="71743"/>
                    <a:pt x="6556" y="71553"/>
                  </a:cubicBezTo>
                  <a:cubicBezTo>
                    <a:pt x="6556" y="71395"/>
                    <a:pt x="6366" y="71236"/>
                    <a:pt x="6113" y="71236"/>
                  </a:cubicBezTo>
                  <a:close/>
                  <a:moveTo>
                    <a:pt x="8013" y="71236"/>
                  </a:moveTo>
                  <a:cubicBezTo>
                    <a:pt x="7791" y="71236"/>
                    <a:pt x="7601" y="71395"/>
                    <a:pt x="7601" y="71553"/>
                  </a:cubicBezTo>
                  <a:cubicBezTo>
                    <a:pt x="7601" y="71743"/>
                    <a:pt x="7791" y="71870"/>
                    <a:pt x="8013" y="71870"/>
                  </a:cubicBezTo>
                  <a:cubicBezTo>
                    <a:pt x="8266" y="71870"/>
                    <a:pt x="8456" y="71743"/>
                    <a:pt x="8456" y="71553"/>
                  </a:cubicBezTo>
                  <a:cubicBezTo>
                    <a:pt x="8456" y="71395"/>
                    <a:pt x="8266" y="71236"/>
                    <a:pt x="8013" y="71236"/>
                  </a:cubicBezTo>
                  <a:close/>
                  <a:moveTo>
                    <a:pt x="9913" y="71236"/>
                  </a:moveTo>
                  <a:cubicBezTo>
                    <a:pt x="9691" y="71236"/>
                    <a:pt x="9501" y="71395"/>
                    <a:pt x="9501" y="71553"/>
                  </a:cubicBezTo>
                  <a:cubicBezTo>
                    <a:pt x="9501" y="71743"/>
                    <a:pt x="9691" y="71870"/>
                    <a:pt x="9913" y="71870"/>
                  </a:cubicBezTo>
                  <a:cubicBezTo>
                    <a:pt x="10135" y="71870"/>
                    <a:pt x="10356" y="71743"/>
                    <a:pt x="10356" y="71553"/>
                  </a:cubicBezTo>
                  <a:cubicBezTo>
                    <a:pt x="10356" y="71395"/>
                    <a:pt x="10166" y="71236"/>
                    <a:pt x="9913" y="71236"/>
                  </a:cubicBezTo>
                  <a:close/>
                  <a:moveTo>
                    <a:pt x="11813" y="71236"/>
                  </a:moveTo>
                  <a:cubicBezTo>
                    <a:pt x="11591" y="71236"/>
                    <a:pt x="11401" y="71395"/>
                    <a:pt x="11401" y="71553"/>
                  </a:cubicBezTo>
                  <a:cubicBezTo>
                    <a:pt x="11401" y="71743"/>
                    <a:pt x="11591" y="71870"/>
                    <a:pt x="11813" y="71870"/>
                  </a:cubicBezTo>
                  <a:cubicBezTo>
                    <a:pt x="12066" y="71870"/>
                    <a:pt x="12257" y="71743"/>
                    <a:pt x="12257" y="71553"/>
                  </a:cubicBezTo>
                  <a:cubicBezTo>
                    <a:pt x="12257" y="71395"/>
                    <a:pt x="12066" y="71236"/>
                    <a:pt x="11813" y="71236"/>
                  </a:cubicBezTo>
                  <a:close/>
                  <a:moveTo>
                    <a:pt x="13745" y="71236"/>
                  </a:moveTo>
                  <a:cubicBezTo>
                    <a:pt x="13492" y="71236"/>
                    <a:pt x="13302" y="71395"/>
                    <a:pt x="13302" y="71553"/>
                  </a:cubicBezTo>
                  <a:cubicBezTo>
                    <a:pt x="13302" y="71743"/>
                    <a:pt x="13492" y="71870"/>
                    <a:pt x="13745" y="71870"/>
                  </a:cubicBezTo>
                  <a:cubicBezTo>
                    <a:pt x="13967" y="71870"/>
                    <a:pt x="14157" y="71743"/>
                    <a:pt x="14157" y="71553"/>
                  </a:cubicBezTo>
                  <a:cubicBezTo>
                    <a:pt x="14157" y="71395"/>
                    <a:pt x="13967" y="71236"/>
                    <a:pt x="13745" y="71236"/>
                  </a:cubicBezTo>
                  <a:close/>
                  <a:moveTo>
                    <a:pt x="15645" y="71236"/>
                  </a:moveTo>
                  <a:cubicBezTo>
                    <a:pt x="15392" y="71236"/>
                    <a:pt x="15233" y="71395"/>
                    <a:pt x="15233" y="71553"/>
                  </a:cubicBezTo>
                  <a:cubicBezTo>
                    <a:pt x="15233" y="71743"/>
                    <a:pt x="15392" y="71870"/>
                    <a:pt x="15645" y="71870"/>
                  </a:cubicBezTo>
                  <a:cubicBezTo>
                    <a:pt x="15867" y="71870"/>
                    <a:pt x="16057" y="71743"/>
                    <a:pt x="16057" y="71553"/>
                  </a:cubicBezTo>
                  <a:cubicBezTo>
                    <a:pt x="16057" y="71395"/>
                    <a:pt x="15867" y="71236"/>
                    <a:pt x="15645" y="71236"/>
                  </a:cubicBezTo>
                  <a:close/>
                  <a:moveTo>
                    <a:pt x="17545" y="71236"/>
                  </a:moveTo>
                  <a:cubicBezTo>
                    <a:pt x="17324" y="71236"/>
                    <a:pt x="17134" y="71395"/>
                    <a:pt x="17134" y="71553"/>
                  </a:cubicBezTo>
                  <a:cubicBezTo>
                    <a:pt x="17134" y="71743"/>
                    <a:pt x="17324" y="71870"/>
                    <a:pt x="17545" y="71870"/>
                  </a:cubicBezTo>
                  <a:cubicBezTo>
                    <a:pt x="17767" y="71870"/>
                    <a:pt x="17957" y="71743"/>
                    <a:pt x="17957" y="71553"/>
                  </a:cubicBezTo>
                  <a:cubicBezTo>
                    <a:pt x="17957" y="71395"/>
                    <a:pt x="17767" y="71236"/>
                    <a:pt x="17545" y="71236"/>
                  </a:cubicBezTo>
                  <a:close/>
                  <a:moveTo>
                    <a:pt x="19192" y="70666"/>
                  </a:moveTo>
                  <a:cubicBezTo>
                    <a:pt x="18970" y="70666"/>
                    <a:pt x="18780" y="70793"/>
                    <a:pt x="18780" y="70983"/>
                  </a:cubicBezTo>
                  <a:cubicBezTo>
                    <a:pt x="18780" y="71173"/>
                    <a:pt x="18939" y="71300"/>
                    <a:pt x="19192" y="71300"/>
                  </a:cubicBezTo>
                  <a:cubicBezTo>
                    <a:pt x="19097" y="71363"/>
                    <a:pt x="19002" y="71458"/>
                    <a:pt x="19002" y="71553"/>
                  </a:cubicBezTo>
                  <a:cubicBezTo>
                    <a:pt x="19002" y="71743"/>
                    <a:pt x="19192" y="71870"/>
                    <a:pt x="19445" y="71870"/>
                  </a:cubicBezTo>
                  <a:cubicBezTo>
                    <a:pt x="19667" y="71870"/>
                    <a:pt x="19857" y="71743"/>
                    <a:pt x="19857" y="71553"/>
                  </a:cubicBezTo>
                  <a:cubicBezTo>
                    <a:pt x="19857" y="71395"/>
                    <a:pt x="19699" y="71236"/>
                    <a:pt x="19445" y="71236"/>
                  </a:cubicBezTo>
                  <a:cubicBezTo>
                    <a:pt x="19540" y="71173"/>
                    <a:pt x="19604" y="71078"/>
                    <a:pt x="19604" y="70983"/>
                  </a:cubicBezTo>
                  <a:cubicBezTo>
                    <a:pt x="19604" y="70793"/>
                    <a:pt x="19445" y="70666"/>
                    <a:pt x="19192" y="70666"/>
                  </a:cubicBezTo>
                  <a:close/>
                  <a:moveTo>
                    <a:pt x="21346" y="71236"/>
                  </a:moveTo>
                  <a:cubicBezTo>
                    <a:pt x="21092" y="71236"/>
                    <a:pt x="20934" y="71395"/>
                    <a:pt x="20934" y="71553"/>
                  </a:cubicBezTo>
                  <a:cubicBezTo>
                    <a:pt x="20934" y="71743"/>
                    <a:pt x="21092" y="71870"/>
                    <a:pt x="21346" y="71870"/>
                  </a:cubicBezTo>
                  <a:cubicBezTo>
                    <a:pt x="21567" y="71870"/>
                    <a:pt x="21757" y="71743"/>
                    <a:pt x="21757" y="71553"/>
                  </a:cubicBezTo>
                  <a:cubicBezTo>
                    <a:pt x="21757" y="71395"/>
                    <a:pt x="21567" y="71236"/>
                    <a:pt x="21346" y="71236"/>
                  </a:cubicBezTo>
                  <a:close/>
                  <a:moveTo>
                    <a:pt x="23246" y="71236"/>
                  </a:moveTo>
                  <a:cubicBezTo>
                    <a:pt x="23024" y="71236"/>
                    <a:pt x="22834" y="71395"/>
                    <a:pt x="22834" y="71553"/>
                  </a:cubicBezTo>
                  <a:cubicBezTo>
                    <a:pt x="22834" y="71743"/>
                    <a:pt x="23024" y="71870"/>
                    <a:pt x="23246" y="71870"/>
                  </a:cubicBezTo>
                  <a:cubicBezTo>
                    <a:pt x="23467" y="71870"/>
                    <a:pt x="23657" y="71743"/>
                    <a:pt x="23657" y="71553"/>
                  </a:cubicBezTo>
                  <a:cubicBezTo>
                    <a:pt x="23657" y="71395"/>
                    <a:pt x="23467" y="71236"/>
                    <a:pt x="23246" y="71236"/>
                  </a:cubicBezTo>
                  <a:close/>
                  <a:moveTo>
                    <a:pt x="25146" y="71236"/>
                  </a:moveTo>
                  <a:cubicBezTo>
                    <a:pt x="24924" y="71236"/>
                    <a:pt x="24734" y="71395"/>
                    <a:pt x="24734" y="71553"/>
                  </a:cubicBezTo>
                  <a:cubicBezTo>
                    <a:pt x="24734" y="71743"/>
                    <a:pt x="24924" y="71870"/>
                    <a:pt x="25146" y="71870"/>
                  </a:cubicBezTo>
                  <a:cubicBezTo>
                    <a:pt x="25399" y="71870"/>
                    <a:pt x="25589" y="71743"/>
                    <a:pt x="25589" y="71553"/>
                  </a:cubicBezTo>
                  <a:cubicBezTo>
                    <a:pt x="25589" y="71395"/>
                    <a:pt x="25399" y="71236"/>
                    <a:pt x="25146" y="71236"/>
                  </a:cubicBezTo>
                  <a:close/>
                  <a:moveTo>
                    <a:pt x="27046" y="71236"/>
                  </a:moveTo>
                  <a:cubicBezTo>
                    <a:pt x="26824" y="71236"/>
                    <a:pt x="26634" y="71395"/>
                    <a:pt x="26634" y="71553"/>
                  </a:cubicBezTo>
                  <a:cubicBezTo>
                    <a:pt x="26634" y="71743"/>
                    <a:pt x="26824" y="71870"/>
                    <a:pt x="27046" y="71870"/>
                  </a:cubicBezTo>
                  <a:cubicBezTo>
                    <a:pt x="27268" y="71870"/>
                    <a:pt x="27489" y="71743"/>
                    <a:pt x="27489" y="71553"/>
                  </a:cubicBezTo>
                  <a:cubicBezTo>
                    <a:pt x="27489" y="71395"/>
                    <a:pt x="27268" y="71236"/>
                    <a:pt x="27046" y="71236"/>
                  </a:cubicBezTo>
                  <a:close/>
                  <a:moveTo>
                    <a:pt x="28946" y="71236"/>
                  </a:moveTo>
                  <a:cubicBezTo>
                    <a:pt x="28724" y="71236"/>
                    <a:pt x="28534" y="71395"/>
                    <a:pt x="28534" y="71553"/>
                  </a:cubicBezTo>
                  <a:cubicBezTo>
                    <a:pt x="28534" y="71743"/>
                    <a:pt x="28724" y="71870"/>
                    <a:pt x="28946" y="71870"/>
                  </a:cubicBezTo>
                  <a:cubicBezTo>
                    <a:pt x="29199" y="71870"/>
                    <a:pt x="29389" y="71743"/>
                    <a:pt x="29389" y="71553"/>
                  </a:cubicBezTo>
                  <a:cubicBezTo>
                    <a:pt x="29389" y="71395"/>
                    <a:pt x="29199" y="71236"/>
                    <a:pt x="28946" y="71236"/>
                  </a:cubicBezTo>
                  <a:close/>
                  <a:moveTo>
                    <a:pt x="30846" y="71236"/>
                  </a:moveTo>
                  <a:cubicBezTo>
                    <a:pt x="30625" y="71236"/>
                    <a:pt x="30435" y="71395"/>
                    <a:pt x="30435" y="71553"/>
                  </a:cubicBezTo>
                  <a:cubicBezTo>
                    <a:pt x="30435" y="71743"/>
                    <a:pt x="30625" y="71870"/>
                    <a:pt x="30846" y="71870"/>
                  </a:cubicBezTo>
                  <a:cubicBezTo>
                    <a:pt x="31100" y="71870"/>
                    <a:pt x="31290" y="71743"/>
                    <a:pt x="31290" y="71553"/>
                  </a:cubicBezTo>
                  <a:cubicBezTo>
                    <a:pt x="31290" y="71395"/>
                    <a:pt x="31100" y="71236"/>
                    <a:pt x="30846" y="71236"/>
                  </a:cubicBezTo>
                  <a:close/>
                  <a:moveTo>
                    <a:pt x="32778" y="71236"/>
                  </a:moveTo>
                  <a:cubicBezTo>
                    <a:pt x="32525" y="71236"/>
                    <a:pt x="32335" y="71395"/>
                    <a:pt x="32335" y="71553"/>
                  </a:cubicBezTo>
                  <a:cubicBezTo>
                    <a:pt x="32335" y="71743"/>
                    <a:pt x="32525" y="71870"/>
                    <a:pt x="32778" y="71870"/>
                  </a:cubicBezTo>
                  <a:cubicBezTo>
                    <a:pt x="33000" y="71870"/>
                    <a:pt x="33190" y="71743"/>
                    <a:pt x="33190" y="71553"/>
                  </a:cubicBezTo>
                  <a:cubicBezTo>
                    <a:pt x="33190" y="71395"/>
                    <a:pt x="33000" y="71236"/>
                    <a:pt x="32778" y="71236"/>
                  </a:cubicBezTo>
                  <a:close/>
                  <a:moveTo>
                    <a:pt x="34678" y="71236"/>
                  </a:moveTo>
                  <a:cubicBezTo>
                    <a:pt x="34425" y="71236"/>
                    <a:pt x="34235" y="71395"/>
                    <a:pt x="34235" y="71553"/>
                  </a:cubicBezTo>
                  <a:cubicBezTo>
                    <a:pt x="34235" y="71743"/>
                    <a:pt x="34425" y="71870"/>
                    <a:pt x="34678" y="71870"/>
                  </a:cubicBezTo>
                  <a:cubicBezTo>
                    <a:pt x="34900" y="71870"/>
                    <a:pt x="35090" y="71743"/>
                    <a:pt x="35090" y="71553"/>
                  </a:cubicBezTo>
                  <a:cubicBezTo>
                    <a:pt x="35090" y="71395"/>
                    <a:pt x="34900" y="71236"/>
                    <a:pt x="34678" y="71236"/>
                  </a:cubicBezTo>
                  <a:close/>
                  <a:moveTo>
                    <a:pt x="36578" y="71236"/>
                  </a:moveTo>
                  <a:cubicBezTo>
                    <a:pt x="36325" y="71236"/>
                    <a:pt x="36135" y="71395"/>
                    <a:pt x="36135" y="71553"/>
                  </a:cubicBezTo>
                  <a:cubicBezTo>
                    <a:pt x="36135" y="71743"/>
                    <a:pt x="36325" y="71870"/>
                    <a:pt x="36578" y="71870"/>
                  </a:cubicBezTo>
                  <a:cubicBezTo>
                    <a:pt x="36800" y="71870"/>
                    <a:pt x="36990" y="71743"/>
                    <a:pt x="36990" y="71553"/>
                  </a:cubicBezTo>
                  <a:cubicBezTo>
                    <a:pt x="36990" y="71395"/>
                    <a:pt x="36800" y="71236"/>
                    <a:pt x="36578" y="71236"/>
                  </a:cubicBezTo>
                  <a:close/>
                  <a:moveTo>
                    <a:pt x="38478" y="71236"/>
                  </a:moveTo>
                  <a:cubicBezTo>
                    <a:pt x="38225" y="71236"/>
                    <a:pt x="38035" y="71395"/>
                    <a:pt x="38035" y="71553"/>
                  </a:cubicBezTo>
                  <a:cubicBezTo>
                    <a:pt x="38035" y="71743"/>
                    <a:pt x="38225" y="71870"/>
                    <a:pt x="38478" y="71870"/>
                  </a:cubicBezTo>
                  <a:cubicBezTo>
                    <a:pt x="38700" y="71870"/>
                    <a:pt x="38890" y="71743"/>
                    <a:pt x="38890" y="71553"/>
                  </a:cubicBezTo>
                  <a:cubicBezTo>
                    <a:pt x="38890" y="71395"/>
                    <a:pt x="38700" y="71236"/>
                    <a:pt x="38478" y="71236"/>
                  </a:cubicBezTo>
                  <a:close/>
                  <a:moveTo>
                    <a:pt x="42279" y="71236"/>
                  </a:moveTo>
                  <a:cubicBezTo>
                    <a:pt x="42057" y="71236"/>
                    <a:pt x="41867" y="71395"/>
                    <a:pt x="41867" y="71553"/>
                  </a:cubicBezTo>
                  <a:cubicBezTo>
                    <a:pt x="41867" y="71743"/>
                    <a:pt x="42057" y="71870"/>
                    <a:pt x="42279" y="71870"/>
                  </a:cubicBezTo>
                  <a:cubicBezTo>
                    <a:pt x="42500" y="71870"/>
                    <a:pt x="42690" y="71743"/>
                    <a:pt x="42690" y="71553"/>
                  </a:cubicBezTo>
                  <a:cubicBezTo>
                    <a:pt x="42690" y="71395"/>
                    <a:pt x="42500" y="71236"/>
                    <a:pt x="42279" y="71236"/>
                  </a:cubicBezTo>
                  <a:close/>
                  <a:moveTo>
                    <a:pt x="44179" y="71236"/>
                  </a:moveTo>
                  <a:cubicBezTo>
                    <a:pt x="43957" y="71236"/>
                    <a:pt x="43767" y="71395"/>
                    <a:pt x="43767" y="71553"/>
                  </a:cubicBezTo>
                  <a:cubicBezTo>
                    <a:pt x="43767" y="71743"/>
                    <a:pt x="43926" y="71870"/>
                    <a:pt x="44179" y="71870"/>
                  </a:cubicBezTo>
                  <a:cubicBezTo>
                    <a:pt x="44432" y="71870"/>
                    <a:pt x="44622" y="71743"/>
                    <a:pt x="44622" y="71553"/>
                  </a:cubicBezTo>
                  <a:cubicBezTo>
                    <a:pt x="44622" y="71395"/>
                    <a:pt x="44432" y="71236"/>
                    <a:pt x="44179" y="71236"/>
                  </a:cubicBezTo>
                  <a:close/>
                  <a:moveTo>
                    <a:pt x="46079" y="71236"/>
                  </a:moveTo>
                  <a:cubicBezTo>
                    <a:pt x="45857" y="71236"/>
                    <a:pt x="45667" y="71395"/>
                    <a:pt x="45667" y="71553"/>
                  </a:cubicBezTo>
                  <a:cubicBezTo>
                    <a:pt x="45667" y="71743"/>
                    <a:pt x="45857" y="71870"/>
                    <a:pt x="46079" y="71870"/>
                  </a:cubicBezTo>
                  <a:cubicBezTo>
                    <a:pt x="46332" y="71870"/>
                    <a:pt x="46522" y="71743"/>
                    <a:pt x="46522" y="71553"/>
                  </a:cubicBezTo>
                  <a:cubicBezTo>
                    <a:pt x="46522" y="71395"/>
                    <a:pt x="46301" y="71236"/>
                    <a:pt x="46079" y="71236"/>
                  </a:cubicBezTo>
                  <a:close/>
                  <a:moveTo>
                    <a:pt x="47979" y="71236"/>
                  </a:moveTo>
                  <a:cubicBezTo>
                    <a:pt x="47758" y="71236"/>
                    <a:pt x="47568" y="71395"/>
                    <a:pt x="47568" y="71553"/>
                  </a:cubicBezTo>
                  <a:cubicBezTo>
                    <a:pt x="47568" y="71743"/>
                    <a:pt x="47758" y="71870"/>
                    <a:pt x="47979" y="71870"/>
                  </a:cubicBezTo>
                  <a:cubicBezTo>
                    <a:pt x="48233" y="71870"/>
                    <a:pt x="48423" y="71743"/>
                    <a:pt x="48423" y="71553"/>
                  </a:cubicBezTo>
                  <a:cubicBezTo>
                    <a:pt x="48423" y="71395"/>
                    <a:pt x="48233" y="71236"/>
                    <a:pt x="47979" y="71236"/>
                  </a:cubicBezTo>
                  <a:close/>
                  <a:moveTo>
                    <a:pt x="49911" y="71236"/>
                  </a:moveTo>
                  <a:cubicBezTo>
                    <a:pt x="49658" y="71236"/>
                    <a:pt x="49468" y="71395"/>
                    <a:pt x="49468" y="71553"/>
                  </a:cubicBezTo>
                  <a:cubicBezTo>
                    <a:pt x="49468" y="71743"/>
                    <a:pt x="49658" y="71870"/>
                    <a:pt x="49911" y="71870"/>
                  </a:cubicBezTo>
                  <a:cubicBezTo>
                    <a:pt x="50133" y="71870"/>
                    <a:pt x="50323" y="71743"/>
                    <a:pt x="50323" y="71553"/>
                  </a:cubicBezTo>
                  <a:cubicBezTo>
                    <a:pt x="50323" y="71395"/>
                    <a:pt x="50133" y="71236"/>
                    <a:pt x="49911" y="71236"/>
                  </a:cubicBezTo>
                  <a:close/>
                  <a:moveTo>
                    <a:pt x="51811" y="71236"/>
                  </a:moveTo>
                  <a:cubicBezTo>
                    <a:pt x="51558" y="71236"/>
                    <a:pt x="51368" y="71395"/>
                    <a:pt x="51368" y="71553"/>
                  </a:cubicBezTo>
                  <a:cubicBezTo>
                    <a:pt x="51368" y="71743"/>
                    <a:pt x="51558" y="71870"/>
                    <a:pt x="51811" y="71870"/>
                  </a:cubicBezTo>
                  <a:cubicBezTo>
                    <a:pt x="52033" y="71870"/>
                    <a:pt x="52223" y="71743"/>
                    <a:pt x="52223" y="71553"/>
                  </a:cubicBezTo>
                  <a:cubicBezTo>
                    <a:pt x="52223" y="71395"/>
                    <a:pt x="52033" y="71236"/>
                    <a:pt x="51811" y="71236"/>
                  </a:cubicBezTo>
                  <a:close/>
                  <a:moveTo>
                    <a:pt x="53711" y="71236"/>
                  </a:moveTo>
                  <a:cubicBezTo>
                    <a:pt x="53458" y="71236"/>
                    <a:pt x="53268" y="71395"/>
                    <a:pt x="53268" y="71553"/>
                  </a:cubicBezTo>
                  <a:cubicBezTo>
                    <a:pt x="53268" y="71743"/>
                    <a:pt x="53458" y="71870"/>
                    <a:pt x="53711" y="71870"/>
                  </a:cubicBezTo>
                  <a:cubicBezTo>
                    <a:pt x="53933" y="71870"/>
                    <a:pt x="54123" y="71743"/>
                    <a:pt x="54123" y="71553"/>
                  </a:cubicBezTo>
                  <a:cubicBezTo>
                    <a:pt x="54123" y="71395"/>
                    <a:pt x="53933" y="71236"/>
                    <a:pt x="53711" y="71236"/>
                  </a:cubicBezTo>
                  <a:close/>
                  <a:moveTo>
                    <a:pt x="55611" y="71236"/>
                  </a:moveTo>
                  <a:cubicBezTo>
                    <a:pt x="55358" y="71236"/>
                    <a:pt x="55168" y="71395"/>
                    <a:pt x="55168" y="71553"/>
                  </a:cubicBezTo>
                  <a:cubicBezTo>
                    <a:pt x="55168" y="71743"/>
                    <a:pt x="55358" y="71870"/>
                    <a:pt x="55611" y="71870"/>
                  </a:cubicBezTo>
                  <a:cubicBezTo>
                    <a:pt x="55833" y="71870"/>
                    <a:pt x="56023" y="71743"/>
                    <a:pt x="56023" y="71553"/>
                  </a:cubicBezTo>
                  <a:cubicBezTo>
                    <a:pt x="56023" y="71395"/>
                    <a:pt x="55833" y="71236"/>
                    <a:pt x="55611" y="71236"/>
                  </a:cubicBezTo>
                  <a:close/>
                  <a:moveTo>
                    <a:pt x="57512" y="71236"/>
                  </a:moveTo>
                  <a:cubicBezTo>
                    <a:pt x="57258" y="71236"/>
                    <a:pt x="57100" y="71395"/>
                    <a:pt x="57100" y="71553"/>
                  </a:cubicBezTo>
                  <a:cubicBezTo>
                    <a:pt x="57100" y="71743"/>
                    <a:pt x="57258" y="71870"/>
                    <a:pt x="57512" y="71870"/>
                  </a:cubicBezTo>
                  <a:cubicBezTo>
                    <a:pt x="57733" y="71870"/>
                    <a:pt x="57923" y="71743"/>
                    <a:pt x="57923" y="71553"/>
                  </a:cubicBezTo>
                  <a:cubicBezTo>
                    <a:pt x="57923" y="71395"/>
                    <a:pt x="57733" y="71236"/>
                    <a:pt x="57512" y="71236"/>
                  </a:cubicBezTo>
                  <a:close/>
                  <a:moveTo>
                    <a:pt x="59412" y="71236"/>
                  </a:moveTo>
                  <a:cubicBezTo>
                    <a:pt x="59190" y="71236"/>
                    <a:pt x="58968" y="71395"/>
                    <a:pt x="58968" y="71553"/>
                  </a:cubicBezTo>
                  <a:cubicBezTo>
                    <a:pt x="58968" y="71743"/>
                    <a:pt x="59158" y="71870"/>
                    <a:pt x="59412" y="71870"/>
                  </a:cubicBezTo>
                  <a:cubicBezTo>
                    <a:pt x="59633" y="71870"/>
                    <a:pt x="59823" y="71743"/>
                    <a:pt x="59823" y="71553"/>
                  </a:cubicBezTo>
                  <a:cubicBezTo>
                    <a:pt x="59823" y="71395"/>
                    <a:pt x="59633" y="71236"/>
                    <a:pt x="59412" y="71236"/>
                  </a:cubicBezTo>
                  <a:close/>
                  <a:moveTo>
                    <a:pt x="63212" y="71236"/>
                  </a:moveTo>
                  <a:cubicBezTo>
                    <a:pt x="62990" y="71236"/>
                    <a:pt x="62800" y="71395"/>
                    <a:pt x="62800" y="71553"/>
                  </a:cubicBezTo>
                  <a:cubicBezTo>
                    <a:pt x="62800" y="71743"/>
                    <a:pt x="62990" y="71870"/>
                    <a:pt x="63212" y="71870"/>
                  </a:cubicBezTo>
                  <a:cubicBezTo>
                    <a:pt x="63465" y="71870"/>
                    <a:pt x="63655" y="71743"/>
                    <a:pt x="63655" y="71553"/>
                  </a:cubicBezTo>
                  <a:cubicBezTo>
                    <a:pt x="63624" y="71395"/>
                    <a:pt x="63434" y="71236"/>
                    <a:pt x="63212" y="71236"/>
                  </a:cubicBezTo>
                  <a:close/>
                  <a:moveTo>
                    <a:pt x="65112" y="71236"/>
                  </a:moveTo>
                  <a:cubicBezTo>
                    <a:pt x="64890" y="71236"/>
                    <a:pt x="64700" y="71395"/>
                    <a:pt x="64700" y="71553"/>
                  </a:cubicBezTo>
                  <a:cubicBezTo>
                    <a:pt x="64700" y="71743"/>
                    <a:pt x="64890" y="71870"/>
                    <a:pt x="65112" y="71870"/>
                  </a:cubicBezTo>
                  <a:cubicBezTo>
                    <a:pt x="65334" y="71870"/>
                    <a:pt x="65524" y="71743"/>
                    <a:pt x="65524" y="71553"/>
                  </a:cubicBezTo>
                  <a:cubicBezTo>
                    <a:pt x="65524" y="71395"/>
                    <a:pt x="65334" y="71236"/>
                    <a:pt x="65112" y="71236"/>
                  </a:cubicBezTo>
                  <a:close/>
                  <a:moveTo>
                    <a:pt x="67012" y="71236"/>
                  </a:moveTo>
                  <a:cubicBezTo>
                    <a:pt x="66791" y="71236"/>
                    <a:pt x="66601" y="71395"/>
                    <a:pt x="66601" y="71553"/>
                  </a:cubicBezTo>
                  <a:cubicBezTo>
                    <a:pt x="66601" y="71743"/>
                    <a:pt x="66791" y="71870"/>
                    <a:pt x="67012" y="71870"/>
                  </a:cubicBezTo>
                  <a:cubicBezTo>
                    <a:pt x="67266" y="71870"/>
                    <a:pt x="67456" y="71743"/>
                    <a:pt x="67456" y="71553"/>
                  </a:cubicBezTo>
                  <a:cubicBezTo>
                    <a:pt x="67456" y="71395"/>
                    <a:pt x="67266" y="71236"/>
                    <a:pt x="67012" y="71236"/>
                  </a:cubicBezTo>
                  <a:close/>
                  <a:moveTo>
                    <a:pt x="68944" y="71236"/>
                  </a:moveTo>
                  <a:cubicBezTo>
                    <a:pt x="68691" y="71236"/>
                    <a:pt x="68501" y="71395"/>
                    <a:pt x="68501" y="71553"/>
                  </a:cubicBezTo>
                  <a:cubicBezTo>
                    <a:pt x="68501" y="71743"/>
                    <a:pt x="68691" y="71870"/>
                    <a:pt x="68944" y="71870"/>
                  </a:cubicBezTo>
                  <a:cubicBezTo>
                    <a:pt x="69166" y="71870"/>
                    <a:pt x="69356" y="71743"/>
                    <a:pt x="69356" y="71553"/>
                  </a:cubicBezTo>
                  <a:cubicBezTo>
                    <a:pt x="69356" y="71395"/>
                    <a:pt x="69166" y="71236"/>
                    <a:pt x="68944" y="71236"/>
                  </a:cubicBezTo>
                  <a:close/>
                  <a:moveTo>
                    <a:pt x="70844" y="71236"/>
                  </a:moveTo>
                  <a:cubicBezTo>
                    <a:pt x="70591" y="71236"/>
                    <a:pt x="70401" y="71395"/>
                    <a:pt x="70401" y="71553"/>
                  </a:cubicBezTo>
                  <a:cubicBezTo>
                    <a:pt x="70401" y="71743"/>
                    <a:pt x="70591" y="71870"/>
                    <a:pt x="70844" y="71870"/>
                  </a:cubicBezTo>
                  <a:cubicBezTo>
                    <a:pt x="71066" y="71870"/>
                    <a:pt x="71256" y="71743"/>
                    <a:pt x="71256" y="71553"/>
                  </a:cubicBezTo>
                  <a:cubicBezTo>
                    <a:pt x="71256" y="71395"/>
                    <a:pt x="71066" y="71236"/>
                    <a:pt x="70844" y="71236"/>
                  </a:cubicBezTo>
                  <a:close/>
                  <a:moveTo>
                    <a:pt x="72713" y="71236"/>
                  </a:moveTo>
                  <a:cubicBezTo>
                    <a:pt x="72491" y="71236"/>
                    <a:pt x="72301" y="71395"/>
                    <a:pt x="72301" y="71553"/>
                  </a:cubicBezTo>
                  <a:cubicBezTo>
                    <a:pt x="72301" y="71743"/>
                    <a:pt x="72491" y="71870"/>
                    <a:pt x="72713" y="71870"/>
                  </a:cubicBezTo>
                  <a:cubicBezTo>
                    <a:pt x="72966" y="71870"/>
                    <a:pt x="73156" y="71743"/>
                    <a:pt x="73156" y="71553"/>
                  </a:cubicBezTo>
                  <a:cubicBezTo>
                    <a:pt x="73156" y="71395"/>
                    <a:pt x="72966" y="71236"/>
                    <a:pt x="72713" y="71236"/>
                  </a:cubicBezTo>
                  <a:close/>
                  <a:moveTo>
                    <a:pt x="74645" y="71236"/>
                  </a:moveTo>
                  <a:cubicBezTo>
                    <a:pt x="74391" y="71236"/>
                    <a:pt x="74201" y="71395"/>
                    <a:pt x="74201" y="71553"/>
                  </a:cubicBezTo>
                  <a:cubicBezTo>
                    <a:pt x="74201" y="71743"/>
                    <a:pt x="74391" y="71870"/>
                    <a:pt x="74645" y="71870"/>
                  </a:cubicBezTo>
                  <a:cubicBezTo>
                    <a:pt x="74866" y="71870"/>
                    <a:pt x="75056" y="71743"/>
                    <a:pt x="75056" y="71553"/>
                  </a:cubicBezTo>
                  <a:cubicBezTo>
                    <a:pt x="75056" y="71395"/>
                    <a:pt x="74866" y="71236"/>
                    <a:pt x="74645" y="71236"/>
                  </a:cubicBezTo>
                  <a:close/>
                  <a:moveTo>
                    <a:pt x="76545" y="71236"/>
                  </a:moveTo>
                  <a:cubicBezTo>
                    <a:pt x="76291" y="71236"/>
                    <a:pt x="76101" y="71395"/>
                    <a:pt x="76101" y="71553"/>
                  </a:cubicBezTo>
                  <a:cubicBezTo>
                    <a:pt x="76101" y="71743"/>
                    <a:pt x="76291" y="71870"/>
                    <a:pt x="76545" y="71870"/>
                  </a:cubicBezTo>
                  <a:cubicBezTo>
                    <a:pt x="76766" y="71870"/>
                    <a:pt x="76956" y="71743"/>
                    <a:pt x="76956" y="71553"/>
                  </a:cubicBezTo>
                  <a:cubicBezTo>
                    <a:pt x="76956" y="71395"/>
                    <a:pt x="76766" y="71236"/>
                    <a:pt x="76545" y="71236"/>
                  </a:cubicBezTo>
                  <a:close/>
                  <a:moveTo>
                    <a:pt x="78445" y="71236"/>
                  </a:moveTo>
                  <a:cubicBezTo>
                    <a:pt x="78223" y="71236"/>
                    <a:pt x="78033" y="71395"/>
                    <a:pt x="78033" y="71553"/>
                  </a:cubicBezTo>
                  <a:cubicBezTo>
                    <a:pt x="78033" y="71743"/>
                    <a:pt x="78223" y="71870"/>
                    <a:pt x="78445" y="71870"/>
                  </a:cubicBezTo>
                  <a:cubicBezTo>
                    <a:pt x="78667" y="71870"/>
                    <a:pt x="78857" y="71743"/>
                    <a:pt x="78857" y="71553"/>
                  </a:cubicBezTo>
                  <a:cubicBezTo>
                    <a:pt x="78857" y="71395"/>
                    <a:pt x="78667" y="71236"/>
                    <a:pt x="78445" y="71236"/>
                  </a:cubicBezTo>
                  <a:close/>
                  <a:moveTo>
                    <a:pt x="80345" y="71236"/>
                  </a:moveTo>
                  <a:cubicBezTo>
                    <a:pt x="80092" y="71236"/>
                    <a:pt x="79933" y="71395"/>
                    <a:pt x="79933" y="71553"/>
                  </a:cubicBezTo>
                  <a:cubicBezTo>
                    <a:pt x="79933" y="71743"/>
                    <a:pt x="80092" y="71870"/>
                    <a:pt x="80345" y="71870"/>
                  </a:cubicBezTo>
                  <a:cubicBezTo>
                    <a:pt x="80567" y="71870"/>
                    <a:pt x="80757" y="71743"/>
                    <a:pt x="80757" y="71553"/>
                  </a:cubicBezTo>
                  <a:cubicBezTo>
                    <a:pt x="80757" y="71395"/>
                    <a:pt x="80567" y="71236"/>
                    <a:pt x="80345" y="71236"/>
                  </a:cubicBezTo>
                  <a:close/>
                  <a:moveTo>
                    <a:pt x="82308" y="70666"/>
                  </a:moveTo>
                  <a:cubicBezTo>
                    <a:pt x="82055" y="70666"/>
                    <a:pt x="81865" y="70793"/>
                    <a:pt x="81865" y="70983"/>
                  </a:cubicBezTo>
                  <a:cubicBezTo>
                    <a:pt x="81865" y="71110"/>
                    <a:pt x="81960" y="71205"/>
                    <a:pt x="82087" y="71268"/>
                  </a:cubicBezTo>
                  <a:cubicBezTo>
                    <a:pt x="81928" y="71300"/>
                    <a:pt x="81833" y="71427"/>
                    <a:pt x="81833" y="71553"/>
                  </a:cubicBezTo>
                  <a:cubicBezTo>
                    <a:pt x="81833" y="71743"/>
                    <a:pt x="82023" y="71870"/>
                    <a:pt x="82245" y="71870"/>
                  </a:cubicBezTo>
                  <a:cubicBezTo>
                    <a:pt x="82467" y="71870"/>
                    <a:pt x="82657" y="71743"/>
                    <a:pt x="82657" y="71553"/>
                  </a:cubicBezTo>
                  <a:cubicBezTo>
                    <a:pt x="82657" y="71458"/>
                    <a:pt x="82594" y="71332"/>
                    <a:pt x="82467" y="71300"/>
                  </a:cubicBezTo>
                  <a:cubicBezTo>
                    <a:pt x="82625" y="71236"/>
                    <a:pt x="82720" y="71110"/>
                    <a:pt x="82720" y="70983"/>
                  </a:cubicBezTo>
                  <a:cubicBezTo>
                    <a:pt x="82720" y="70793"/>
                    <a:pt x="82530" y="70666"/>
                    <a:pt x="82308" y="70666"/>
                  </a:cubicBezTo>
                  <a:close/>
                  <a:moveTo>
                    <a:pt x="84145" y="71236"/>
                  </a:moveTo>
                  <a:cubicBezTo>
                    <a:pt x="83924" y="71236"/>
                    <a:pt x="83734" y="71395"/>
                    <a:pt x="83734" y="71553"/>
                  </a:cubicBezTo>
                  <a:cubicBezTo>
                    <a:pt x="83734" y="71743"/>
                    <a:pt x="83924" y="71870"/>
                    <a:pt x="84145" y="71870"/>
                  </a:cubicBezTo>
                  <a:cubicBezTo>
                    <a:pt x="84399" y="71870"/>
                    <a:pt x="84557" y="71743"/>
                    <a:pt x="84557" y="71553"/>
                  </a:cubicBezTo>
                  <a:cubicBezTo>
                    <a:pt x="84557" y="71395"/>
                    <a:pt x="84399" y="71236"/>
                    <a:pt x="84145" y="71236"/>
                  </a:cubicBezTo>
                  <a:close/>
                  <a:moveTo>
                    <a:pt x="86045" y="71236"/>
                  </a:moveTo>
                  <a:cubicBezTo>
                    <a:pt x="85824" y="71236"/>
                    <a:pt x="85634" y="71395"/>
                    <a:pt x="85634" y="71553"/>
                  </a:cubicBezTo>
                  <a:cubicBezTo>
                    <a:pt x="85634" y="71743"/>
                    <a:pt x="85824" y="71870"/>
                    <a:pt x="86045" y="71870"/>
                  </a:cubicBezTo>
                  <a:cubicBezTo>
                    <a:pt x="86299" y="71870"/>
                    <a:pt x="86489" y="71743"/>
                    <a:pt x="86489" y="71553"/>
                  </a:cubicBezTo>
                  <a:cubicBezTo>
                    <a:pt x="86489" y="71395"/>
                    <a:pt x="86299" y="71236"/>
                    <a:pt x="86045" y="71236"/>
                  </a:cubicBezTo>
                  <a:close/>
                  <a:moveTo>
                    <a:pt x="87946" y="71236"/>
                  </a:moveTo>
                  <a:cubicBezTo>
                    <a:pt x="87724" y="71236"/>
                    <a:pt x="87534" y="71395"/>
                    <a:pt x="87534" y="71553"/>
                  </a:cubicBezTo>
                  <a:cubicBezTo>
                    <a:pt x="87534" y="71743"/>
                    <a:pt x="87724" y="71870"/>
                    <a:pt x="87946" y="71870"/>
                  </a:cubicBezTo>
                  <a:cubicBezTo>
                    <a:pt x="88199" y="71870"/>
                    <a:pt x="88389" y="71743"/>
                    <a:pt x="88389" y="71553"/>
                  </a:cubicBezTo>
                  <a:cubicBezTo>
                    <a:pt x="88389" y="71395"/>
                    <a:pt x="88199" y="71236"/>
                    <a:pt x="87946" y="71236"/>
                  </a:cubicBezTo>
                  <a:close/>
                  <a:moveTo>
                    <a:pt x="89846" y="71236"/>
                  </a:moveTo>
                  <a:cubicBezTo>
                    <a:pt x="89624" y="71236"/>
                    <a:pt x="89434" y="71395"/>
                    <a:pt x="89434" y="71553"/>
                  </a:cubicBezTo>
                  <a:cubicBezTo>
                    <a:pt x="89434" y="71743"/>
                    <a:pt x="89624" y="71870"/>
                    <a:pt x="89846" y="71870"/>
                  </a:cubicBezTo>
                  <a:cubicBezTo>
                    <a:pt x="90099" y="71870"/>
                    <a:pt x="90289" y="71743"/>
                    <a:pt x="90289" y="71553"/>
                  </a:cubicBezTo>
                  <a:cubicBezTo>
                    <a:pt x="90289" y="71395"/>
                    <a:pt x="90099" y="71236"/>
                    <a:pt x="89846" y="71236"/>
                  </a:cubicBezTo>
                  <a:close/>
                  <a:moveTo>
                    <a:pt x="91778" y="71236"/>
                  </a:moveTo>
                  <a:cubicBezTo>
                    <a:pt x="91524" y="71236"/>
                    <a:pt x="91334" y="71395"/>
                    <a:pt x="91334" y="71553"/>
                  </a:cubicBezTo>
                  <a:cubicBezTo>
                    <a:pt x="91334" y="71743"/>
                    <a:pt x="91524" y="71870"/>
                    <a:pt x="91778" y="71870"/>
                  </a:cubicBezTo>
                  <a:cubicBezTo>
                    <a:pt x="91999" y="71870"/>
                    <a:pt x="92189" y="71743"/>
                    <a:pt x="92189" y="71553"/>
                  </a:cubicBezTo>
                  <a:cubicBezTo>
                    <a:pt x="92189" y="71395"/>
                    <a:pt x="91999" y="71236"/>
                    <a:pt x="91778" y="71236"/>
                  </a:cubicBezTo>
                  <a:close/>
                  <a:moveTo>
                    <a:pt x="93678" y="71236"/>
                  </a:moveTo>
                  <a:cubicBezTo>
                    <a:pt x="93424" y="71236"/>
                    <a:pt x="93234" y="71395"/>
                    <a:pt x="93234" y="71553"/>
                  </a:cubicBezTo>
                  <a:cubicBezTo>
                    <a:pt x="93234" y="71743"/>
                    <a:pt x="93424" y="71870"/>
                    <a:pt x="93678" y="71870"/>
                  </a:cubicBezTo>
                  <a:cubicBezTo>
                    <a:pt x="93899" y="71870"/>
                    <a:pt x="94089" y="71743"/>
                    <a:pt x="94089" y="71553"/>
                  </a:cubicBezTo>
                  <a:cubicBezTo>
                    <a:pt x="94089" y="71395"/>
                    <a:pt x="93899" y="71236"/>
                    <a:pt x="93678" y="71236"/>
                  </a:cubicBezTo>
                  <a:close/>
                  <a:moveTo>
                    <a:pt x="95578" y="71236"/>
                  </a:moveTo>
                  <a:cubicBezTo>
                    <a:pt x="95324" y="71236"/>
                    <a:pt x="95166" y="71395"/>
                    <a:pt x="95166" y="71553"/>
                  </a:cubicBezTo>
                  <a:cubicBezTo>
                    <a:pt x="95166" y="71743"/>
                    <a:pt x="95356" y="71870"/>
                    <a:pt x="95578" y="71870"/>
                  </a:cubicBezTo>
                  <a:cubicBezTo>
                    <a:pt x="95800" y="71870"/>
                    <a:pt x="95990" y="71743"/>
                    <a:pt x="95990" y="71553"/>
                  </a:cubicBezTo>
                  <a:cubicBezTo>
                    <a:pt x="95990" y="71395"/>
                    <a:pt x="95800" y="71236"/>
                    <a:pt x="95578" y="71236"/>
                  </a:cubicBezTo>
                  <a:close/>
                  <a:moveTo>
                    <a:pt x="97478" y="71236"/>
                  </a:moveTo>
                  <a:cubicBezTo>
                    <a:pt x="97225" y="71236"/>
                    <a:pt x="97035" y="71395"/>
                    <a:pt x="97035" y="71553"/>
                  </a:cubicBezTo>
                  <a:cubicBezTo>
                    <a:pt x="97035" y="71743"/>
                    <a:pt x="97225" y="71870"/>
                    <a:pt x="97478" y="71870"/>
                  </a:cubicBezTo>
                  <a:cubicBezTo>
                    <a:pt x="97700" y="71870"/>
                    <a:pt x="97890" y="71743"/>
                    <a:pt x="97890" y="71553"/>
                  </a:cubicBezTo>
                  <a:cubicBezTo>
                    <a:pt x="97890" y="71395"/>
                    <a:pt x="97700" y="71236"/>
                    <a:pt x="97478" y="71236"/>
                  </a:cubicBezTo>
                  <a:close/>
                  <a:moveTo>
                    <a:pt x="99378" y="71236"/>
                  </a:moveTo>
                  <a:cubicBezTo>
                    <a:pt x="99125" y="71236"/>
                    <a:pt x="98966" y="71395"/>
                    <a:pt x="98966" y="71553"/>
                  </a:cubicBezTo>
                  <a:cubicBezTo>
                    <a:pt x="98966" y="71743"/>
                    <a:pt x="99125" y="71870"/>
                    <a:pt x="99378" y="71870"/>
                  </a:cubicBezTo>
                  <a:cubicBezTo>
                    <a:pt x="99600" y="71870"/>
                    <a:pt x="99790" y="71743"/>
                    <a:pt x="99790" y="71553"/>
                  </a:cubicBezTo>
                  <a:cubicBezTo>
                    <a:pt x="99790" y="71395"/>
                    <a:pt x="99600" y="71236"/>
                    <a:pt x="99378" y="71236"/>
                  </a:cubicBezTo>
                  <a:close/>
                  <a:moveTo>
                    <a:pt x="101278" y="71236"/>
                  </a:moveTo>
                  <a:cubicBezTo>
                    <a:pt x="101057" y="71236"/>
                    <a:pt x="100867" y="71395"/>
                    <a:pt x="100867" y="71553"/>
                  </a:cubicBezTo>
                  <a:cubicBezTo>
                    <a:pt x="100867" y="71743"/>
                    <a:pt x="101057" y="71870"/>
                    <a:pt x="101278" y="71870"/>
                  </a:cubicBezTo>
                  <a:cubicBezTo>
                    <a:pt x="101500" y="71870"/>
                    <a:pt x="101690" y="71743"/>
                    <a:pt x="101690" y="71553"/>
                  </a:cubicBezTo>
                  <a:cubicBezTo>
                    <a:pt x="101690" y="71395"/>
                    <a:pt x="101500" y="71236"/>
                    <a:pt x="101278" y="71236"/>
                  </a:cubicBezTo>
                  <a:close/>
                  <a:moveTo>
                    <a:pt x="103337" y="70666"/>
                  </a:moveTo>
                  <a:cubicBezTo>
                    <a:pt x="103083" y="70666"/>
                    <a:pt x="102925" y="70793"/>
                    <a:pt x="102925" y="70983"/>
                  </a:cubicBezTo>
                  <a:cubicBezTo>
                    <a:pt x="102925" y="71078"/>
                    <a:pt x="102988" y="71173"/>
                    <a:pt x="103083" y="71236"/>
                  </a:cubicBezTo>
                  <a:cubicBezTo>
                    <a:pt x="102893" y="71268"/>
                    <a:pt x="102767" y="71395"/>
                    <a:pt x="102767" y="71553"/>
                  </a:cubicBezTo>
                  <a:cubicBezTo>
                    <a:pt x="102767" y="71743"/>
                    <a:pt x="102957" y="71870"/>
                    <a:pt x="103178" y="71870"/>
                  </a:cubicBezTo>
                  <a:cubicBezTo>
                    <a:pt x="103432" y="71870"/>
                    <a:pt x="103622" y="71743"/>
                    <a:pt x="103622" y="71553"/>
                  </a:cubicBezTo>
                  <a:cubicBezTo>
                    <a:pt x="103622" y="71458"/>
                    <a:pt x="103527" y="71363"/>
                    <a:pt x="103432" y="71300"/>
                  </a:cubicBezTo>
                  <a:cubicBezTo>
                    <a:pt x="103622" y="71268"/>
                    <a:pt x="103748" y="71141"/>
                    <a:pt x="103748" y="70983"/>
                  </a:cubicBezTo>
                  <a:cubicBezTo>
                    <a:pt x="103748" y="70793"/>
                    <a:pt x="103558" y="70666"/>
                    <a:pt x="103337" y="70666"/>
                  </a:cubicBezTo>
                  <a:close/>
                  <a:moveTo>
                    <a:pt x="105079" y="71236"/>
                  </a:moveTo>
                  <a:cubicBezTo>
                    <a:pt x="104857" y="71236"/>
                    <a:pt x="104667" y="71395"/>
                    <a:pt x="104667" y="71553"/>
                  </a:cubicBezTo>
                  <a:cubicBezTo>
                    <a:pt x="104667" y="71743"/>
                    <a:pt x="104857" y="71870"/>
                    <a:pt x="105079" y="71870"/>
                  </a:cubicBezTo>
                  <a:cubicBezTo>
                    <a:pt x="105332" y="71870"/>
                    <a:pt x="105522" y="71743"/>
                    <a:pt x="105522" y="71553"/>
                  </a:cubicBezTo>
                  <a:cubicBezTo>
                    <a:pt x="105522" y="71395"/>
                    <a:pt x="105332" y="71236"/>
                    <a:pt x="105079" y="71236"/>
                  </a:cubicBezTo>
                  <a:close/>
                  <a:moveTo>
                    <a:pt x="106979" y="71236"/>
                  </a:moveTo>
                  <a:cubicBezTo>
                    <a:pt x="106757" y="71236"/>
                    <a:pt x="106567" y="71395"/>
                    <a:pt x="106567" y="71553"/>
                  </a:cubicBezTo>
                  <a:cubicBezTo>
                    <a:pt x="106567" y="71743"/>
                    <a:pt x="106757" y="71870"/>
                    <a:pt x="106979" y="71870"/>
                  </a:cubicBezTo>
                  <a:cubicBezTo>
                    <a:pt x="107232" y="71870"/>
                    <a:pt x="107422" y="71743"/>
                    <a:pt x="107422" y="71553"/>
                  </a:cubicBezTo>
                  <a:cubicBezTo>
                    <a:pt x="107422" y="71395"/>
                    <a:pt x="107232" y="71236"/>
                    <a:pt x="106979" y="71236"/>
                  </a:cubicBezTo>
                  <a:close/>
                  <a:moveTo>
                    <a:pt x="108879" y="71236"/>
                  </a:moveTo>
                  <a:cubicBezTo>
                    <a:pt x="108657" y="71236"/>
                    <a:pt x="108467" y="71395"/>
                    <a:pt x="108467" y="71553"/>
                  </a:cubicBezTo>
                  <a:cubicBezTo>
                    <a:pt x="108467" y="71743"/>
                    <a:pt x="108657" y="71870"/>
                    <a:pt x="108879" y="71870"/>
                  </a:cubicBezTo>
                  <a:cubicBezTo>
                    <a:pt x="109132" y="71870"/>
                    <a:pt x="109322" y="71743"/>
                    <a:pt x="109322" y="71553"/>
                  </a:cubicBezTo>
                  <a:cubicBezTo>
                    <a:pt x="109322" y="71395"/>
                    <a:pt x="109132" y="71236"/>
                    <a:pt x="108879" y="71236"/>
                  </a:cubicBezTo>
                  <a:close/>
                  <a:moveTo>
                    <a:pt x="110811" y="71236"/>
                  </a:moveTo>
                  <a:cubicBezTo>
                    <a:pt x="110557" y="71236"/>
                    <a:pt x="110367" y="71395"/>
                    <a:pt x="110367" y="71553"/>
                  </a:cubicBezTo>
                  <a:cubicBezTo>
                    <a:pt x="110367" y="71743"/>
                    <a:pt x="110557" y="71870"/>
                    <a:pt x="110811" y="71870"/>
                  </a:cubicBezTo>
                  <a:cubicBezTo>
                    <a:pt x="111032" y="71870"/>
                    <a:pt x="111222" y="71743"/>
                    <a:pt x="111222" y="71553"/>
                  </a:cubicBezTo>
                  <a:cubicBezTo>
                    <a:pt x="111222" y="71395"/>
                    <a:pt x="111032" y="71236"/>
                    <a:pt x="110811" y="71236"/>
                  </a:cubicBezTo>
                  <a:close/>
                  <a:moveTo>
                    <a:pt x="112711" y="71236"/>
                  </a:moveTo>
                  <a:cubicBezTo>
                    <a:pt x="112457" y="71236"/>
                    <a:pt x="112267" y="71395"/>
                    <a:pt x="112267" y="71553"/>
                  </a:cubicBezTo>
                  <a:cubicBezTo>
                    <a:pt x="112267" y="71743"/>
                    <a:pt x="112457" y="71870"/>
                    <a:pt x="112711" y="71870"/>
                  </a:cubicBezTo>
                  <a:cubicBezTo>
                    <a:pt x="112932" y="71870"/>
                    <a:pt x="113122" y="71743"/>
                    <a:pt x="113122" y="71553"/>
                  </a:cubicBezTo>
                  <a:cubicBezTo>
                    <a:pt x="113122" y="71395"/>
                    <a:pt x="112932" y="71236"/>
                    <a:pt x="112711" y="71236"/>
                  </a:cubicBezTo>
                  <a:close/>
                  <a:moveTo>
                    <a:pt x="114611" y="71236"/>
                  </a:moveTo>
                  <a:cubicBezTo>
                    <a:pt x="114358" y="71236"/>
                    <a:pt x="114168" y="71395"/>
                    <a:pt x="114168" y="71553"/>
                  </a:cubicBezTo>
                  <a:cubicBezTo>
                    <a:pt x="114168" y="71743"/>
                    <a:pt x="114358" y="71870"/>
                    <a:pt x="114611" y="71870"/>
                  </a:cubicBezTo>
                  <a:cubicBezTo>
                    <a:pt x="114833" y="71870"/>
                    <a:pt x="115023" y="71743"/>
                    <a:pt x="115023" y="71553"/>
                  </a:cubicBezTo>
                  <a:cubicBezTo>
                    <a:pt x="115023" y="71395"/>
                    <a:pt x="114833" y="71236"/>
                    <a:pt x="114611" y="71236"/>
                  </a:cubicBezTo>
                  <a:close/>
                  <a:moveTo>
                    <a:pt x="116511" y="71236"/>
                  </a:moveTo>
                  <a:cubicBezTo>
                    <a:pt x="116258" y="71236"/>
                    <a:pt x="116068" y="71395"/>
                    <a:pt x="116068" y="71553"/>
                  </a:cubicBezTo>
                  <a:cubicBezTo>
                    <a:pt x="116068" y="71743"/>
                    <a:pt x="116258" y="71870"/>
                    <a:pt x="116511" y="71870"/>
                  </a:cubicBezTo>
                  <a:cubicBezTo>
                    <a:pt x="116733" y="71870"/>
                    <a:pt x="116923" y="71743"/>
                    <a:pt x="116923" y="71553"/>
                  </a:cubicBezTo>
                  <a:cubicBezTo>
                    <a:pt x="116923" y="71395"/>
                    <a:pt x="116733" y="71236"/>
                    <a:pt x="116511" y="71236"/>
                  </a:cubicBezTo>
                  <a:close/>
                  <a:moveTo>
                    <a:pt x="118411" y="71236"/>
                  </a:moveTo>
                  <a:cubicBezTo>
                    <a:pt x="118190" y="71236"/>
                    <a:pt x="118000" y="71395"/>
                    <a:pt x="118000" y="71553"/>
                  </a:cubicBezTo>
                  <a:cubicBezTo>
                    <a:pt x="118000" y="71743"/>
                    <a:pt x="118190" y="71870"/>
                    <a:pt x="118411" y="71870"/>
                  </a:cubicBezTo>
                  <a:cubicBezTo>
                    <a:pt x="118633" y="71870"/>
                    <a:pt x="118823" y="71743"/>
                    <a:pt x="118823" y="71553"/>
                  </a:cubicBezTo>
                  <a:cubicBezTo>
                    <a:pt x="118823" y="71395"/>
                    <a:pt x="118633" y="71236"/>
                    <a:pt x="118411" y="71236"/>
                  </a:cubicBezTo>
                  <a:close/>
                  <a:moveTo>
                    <a:pt x="120311" y="71236"/>
                  </a:moveTo>
                  <a:cubicBezTo>
                    <a:pt x="120090" y="71236"/>
                    <a:pt x="119900" y="71395"/>
                    <a:pt x="119900" y="71553"/>
                  </a:cubicBezTo>
                  <a:cubicBezTo>
                    <a:pt x="119900" y="71743"/>
                    <a:pt x="120090" y="71870"/>
                    <a:pt x="120311" y="71870"/>
                  </a:cubicBezTo>
                  <a:cubicBezTo>
                    <a:pt x="120533" y="71870"/>
                    <a:pt x="120723" y="71743"/>
                    <a:pt x="120723" y="71553"/>
                  </a:cubicBezTo>
                  <a:cubicBezTo>
                    <a:pt x="120723" y="71395"/>
                    <a:pt x="120533" y="71236"/>
                    <a:pt x="120311" y="71236"/>
                  </a:cubicBezTo>
                  <a:close/>
                  <a:moveTo>
                    <a:pt x="122212" y="71236"/>
                  </a:moveTo>
                  <a:cubicBezTo>
                    <a:pt x="121958" y="71236"/>
                    <a:pt x="121800" y="71395"/>
                    <a:pt x="121800" y="71553"/>
                  </a:cubicBezTo>
                  <a:cubicBezTo>
                    <a:pt x="121800" y="71743"/>
                    <a:pt x="121958" y="71870"/>
                    <a:pt x="122212" y="71870"/>
                  </a:cubicBezTo>
                  <a:cubicBezTo>
                    <a:pt x="122465" y="71870"/>
                    <a:pt x="122623" y="71743"/>
                    <a:pt x="122623" y="71553"/>
                  </a:cubicBezTo>
                  <a:cubicBezTo>
                    <a:pt x="122655" y="71395"/>
                    <a:pt x="122465" y="71236"/>
                    <a:pt x="122212" y="71236"/>
                  </a:cubicBezTo>
                  <a:close/>
                  <a:moveTo>
                    <a:pt x="124365" y="70666"/>
                  </a:moveTo>
                  <a:cubicBezTo>
                    <a:pt x="124143" y="70666"/>
                    <a:pt x="123953" y="70793"/>
                    <a:pt x="123953" y="70983"/>
                  </a:cubicBezTo>
                  <a:cubicBezTo>
                    <a:pt x="123953" y="71078"/>
                    <a:pt x="124017" y="71173"/>
                    <a:pt x="124112" y="71236"/>
                  </a:cubicBezTo>
                  <a:cubicBezTo>
                    <a:pt x="123890" y="71236"/>
                    <a:pt x="123700" y="71395"/>
                    <a:pt x="123700" y="71553"/>
                  </a:cubicBezTo>
                  <a:cubicBezTo>
                    <a:pt x="123700" y="71743"/>
                    <a:pt x="123890" y="71870"/>
                    <a:pt x="124112" y="71870"/>
                  </a:cubicBezTo>
                  <a:cubicBezTo>
                    <a:pt x="124333" y="71870"/>
                    <a:pt x="124523" y="71743"/>
                    <a:pt x="124523" y="71553"/>
                  </a:cubicBezTo>
                  <a:cubicBezTo>
                    <a:pt x="124523" y="71458"/>
                    <a:pt x="124460" y="71363"/>
                    <a:pt x="124365" y="71300"/>
                  </a:cubicBezTo>
                  <a:cubicBezTo>
                    <a:pt x="124587" y="71300"/>
                    <a:pt x="124777" y="71173"/>
                    <a:pt x="124777" y="70983"/>
                  </a:cubicBezTo>
                  <a:cubicBezTo>
                    <a:pt x="124777" y="70793"/>
                    <a:pt x="124587" y="70666"/>
                    <a:pt x="124365" y="70666"/>
                  </a:cubicBezTo>
                  <a:close/>
                  <a:moveTo>
                    <a:pt x="126012" y="71236"/>
                  </a:moveTo>
                  <a:cubicBezTo>
                    <a:pt x="125790" y="71236"/>
                    <a:pt x="125600" y="71395"/>
                    <a:pt x="125600" y="71553"/>
                  </a:cubicBezTo>
                  <a:cubicBezTo>
                    <a:pt x="125600" y="71743"/>
                    <a:pt x="125790" y="71870"/>
                    <a:pt x="126012" y="71870"/>
                  </a:cubicBezTo>
                  <a:cubicBezTo>
                    <a:pt x="126265" y="71870"/>
                    <a:pt x="126455" y="71743"/>
                    <a:pt x="126455" y="71553"/>
                  </a:cubicBezTo>
                  <a:cubicBezTo>
                    <a:pt x="126455" y="71395"/>
                    <a:pt x="126265" y="71236"/>
                    <a:pt x="126012" y="71236"/>
                  </a:cubicBezTo>
                  <a:close/>
                  <a:moveTo>
                    <a:pt x="127912" y="71236"/>
                  </a:moveTo>
                  <a:cubicBezTo>
                    <a:pt x="127690" y="71236"/>
                    <a:pt x="127500" y="71395"/>
                    <a:pt x="127500" y="71553"/>
                  </a:cubicBezTo>
                  <a:cubicBezTo>
                    <a:pt x="127500" y="71743"/>
                    <a:pt x="127690" y="71870"/>
                    <a:pt x="127912" y="71870"/>
                  </a:cubicBezTo>
                  <a:cubicBezTo>
                    <a:pt x="128165" y="71870"/>
                    <a:pt x="128355" y="71743"/>
                    <a:pt x="128355" y="71553"/>
                  </a:cubicBezTo>
                  <a:cubicBezTo>
                    <a:pt x="128355" y="71395"/>
                    <a:pt x="128165" y="71236"/>
                    <a:pt x="127912" y="71236"/>
                  </a:cubicBezTo>
                  <a:close/>
                  <a:moveTo>
                    <a:pt x="129844" y="71236"/>
                  </a:moveTo>
                  <a:cubicBezTo>
                    <a:pt x="129590" y="71236"/>
                    <a:pt x="129400" y="71395"/>
                    <a:pt x="129400" y="71553"/>
                  </a:cubicBezTo>
                  <a:cubicBezTo>
                    <a:pt x="129400" y="71743"/>
                    <a:pt x="129590" y="71870"/>
                    <a:pt x="129844" y="71870"/>
                  </a:cubicBezTo>
                  <a:cubicBezTo>
                    <a:pt x="130065" y="71870"/>
                    <a:pt x="130255" y="71743"/>
                    <a:pt x="130255" y="71553"/>
                  </a:cubicBezTo>
                  <a:cubicBezTo>
                    <a:pt x="130255" y="71395"/>
                    <a:pt x="130065" y="71236"/>
                    <a:pt x="129844" y="71236"/>
                  </a:cubicBezTo>
                  <a:close/>
                  <a:moveTo>
                    <a:pt x="131744" y="71236"/>
                  </a:moveTo>
                  <a:cubicBezTo>
                    <a:pt x="131491" y="71236"/>
                    <a:pt x="131301" y="71395"/>
                    <a:pt x="131301" y="71553"/>
                  </a:cubicBezTo>
                  <a:cubicBezTo>
                    <a:pt x="131301" y="71743"/>
                    <a:pt x="131491" y="71870"/>
                    <a:pt x="131744" y="71870"/>
                  </a:cubicBezTo>
                  <a:cubicBezTo>
                    <a:pt x="131966" y="71870"/>
                    <a:pt x="132156" y="71743"/>
                    <a:pt x="132156" y="71553"/>
                  </a:cubicBezTo>
                  <a:cubicBezTo>
                    <a:pt x="132156" y="71395"/>
                    <a:pt x="131966" y="71236"/>
                    <a:pt x="131744" y="71236"/>
                  </a:cubicBezTo>
                  <a:close/>
                  <a:moveTo>
                    <a:pt x="133644" y="71236"/>
                  </a:moveTo>
                  <a:cubicBezTo>
                    <a:pt x="133391" y="71236"/>
                    <a:pt x="133201" y="71395"/>
                    <a:pt x="133201" y="71553"/>
                  </a:cubicBezTo>
                  <a:cubicBezTo>
                    <a:pt x="133201" y="71743"/>
                    <a:pt x="133391" y="71870"/>
                    <a:pt x="133644" y="71870"/>
                  </a:cubicBezTo>
                  <a:cubicBezTo>
                    <a:pt x="133866" y="71870"/>
                    <a:pt x="134056" y="71743"/>
                    <a:pt x="134056" y="71553"/>
                  </a:cubicBezTo>
                  <a:cubicBezTo>
                    <a:pt x="134056" y="71395"/>
                    <a:pt x="133866" y="71236"/>
                    <a:pt x="133644" y="71236"/>
                  </a:cubicBezTo>
                  <a:close/>
                  <a:moveTo>
                    <a:pt x="135544" y="71236"/>
                  </a:moveTo>
                  <a:cubicBezTo>
                    <a:pt x="135291" y="71236"/>
                    <a:pt x="135132" y="71395"/>
                    <a:pt x="135132" y="71553"/>
                  </a:cubicBezTo>
                  <a:cubicBezTo>
                    <a:pt x="135132" y="71743"/>
                    <a:pt x="135291" y="71870"/>
                    <a:pt x="135544" y="71870"/>
                  </a:cubicBezTo>
                  <a:cubicBezTo>
                    <a:pt x="135766" y="71870"/>
                    <a:pt x="135956" y="71743"/>
                    <a:pt x="135956" y="71553"/>
                  </a:cubicBezTo>
                  <a:cubicBezTo>
                    <a:pt x="135956" y="71395"/>
                    <a:pt x="135766" y="71236"/>
                    <a:pt x="135544" y="71236"/>
                  </a:cubicBezTo>
                  <a:close/>
                  <a:moveTo>
                    <a:pt x="137444" y="71236"/>
                  </a:moveTo>
                  <a:cubicBezTo>
                    <a:pt x="137223" y="71236"/>
                    <a:pt x="137033" y="71395"/>
                    <a:pt x="137033" y="71553"/>
                  </a:cubicBezTo>
                  <a:cubicBezTo>
                    <a:pt x="137033" y="71743"/>
                    <a:pt x="137223" y="71870"/>
                    <a:pt x="137444" y="71870"/>
                  </a:cubicBezTo>
                  <a:cubicBezTo>
                    <a:pt x="137666" y="71870"/>
                    <a:pt x="137856" y="71743"/>
                    <a:pt x="137856" y="71553"/>
                  </a:cubicBezTo>
                  <a:cubicBezTo>
                    <a:pt x="137856" y="71395"/>
                    <a:pt x="137666" y="71236"/>
                    <a:pt x="137444" y="71236"/>
                  </a:cubicBezTo>
                  <a:close/>
                  <a:moveTo>
                    <a:pt x="139344" y="71236"/>
                  </a:moveTo>
                  <a:cubicBezTo>
                    <a:pt x="139123" y="71236"/>
                    <a:pt x="138933" y="71395"/>
                    <a:pt x="138933" y="71553"/>
                  </a:cubicBezTo>
                  <a:cubicBezTo>
                    <a:pt x="138933" y="71743"/>
                    <a:pt x="139123" y="71870"/>
                    <a:pt x="139344" y="71870"/>
                  </a:cubicBezTo>
                  <a:cubicBezTo>
                    <a:pt x="139598" y="71870"/>
                    <a:pt x="139788" y="71743"/>
                    <a:pt x="139788" y="71553"/>
                  </a:cubicBezTo>
                  <a:cubicBezTo>
                    <a:pt x="139788" y="71395"/>
                    <a:pt x="139598" y="71236"/>
                    <a:pt x="139344" y="71236"/>
                  </a:cubicBezTo>
                  <a:close/>
                  <a:moveTo>
                    <a:pt x="141245" y="71236"/>
                  </a:moveTo>
                  <a:cubicBezTo>
                    <a:pt x="141023" y="71236"/>
                    <a:pt x="140833" y="71395"/>
                    <a:pt x="140833" y="71553"/>
                  </a:cubicBezTo>
                  <a:cubicBezTo>
                    <a:pt x="140833" y="71743"/>
                    <a:pt x="141023" y="71870"/>
                    <a:pt x="141245" y="71870"/>
                  </a:cubicBezTo>
                  <a:cubicBezTo>
                    <a:pt x="141498" y="71870"/>
                    <a:pt x="141688" y="71743"/>
                    <a:pt x="141688" y="71553"/>
                  </a:cubicBezTo>
                  <a:cubicBezTo>
                    <a:pt x="141656" y="71395"/>
                    <a:pt x="141466" y="71236"/>
                    <a:pt x="141245" y="71236"/>
                  </a:cubicBezTo>
                  <a:close/>
                  <a:moveTo>
                    <a:pt x="40220" y="70666"/>
                  </a:moveTo>
                  <a:cubicBezTo>
                    <a:pt x="39999" y="70666"/>
                    <a:pt x="39809" y="70793"/>
                    <a:pt x="39809" y="70983"/>
                  </a:cubicBezTo>
                  <a:cubicBezTo>
                    <a:pt x="39809" y="71141"/>
                    <a:pt x="39935" y="71268"/>
                    <a:pt x="40125" y="71300"/>
                  </a:cubicBezTo>
                  <a:cubicBezTo>
                    <a:pt x="40030" y="71363"/>
                    <a:pt x="39967" y="71458"/>
                    <a:pt x="39967" y="71553"/>
                  </a:cubicBezTo>
                  <a:cubicBezTo>
                    <a:pt x="39967" y="71743"/>
                    <a:pt x="40157" y="71902"/>
                    <a:pt x="40379" y="71902"/>
                  </a:cubicBezTo>
                  <a:cubicBezTo>
                    <a:pt x="40600" y="71902"/>
                    <a:pt x="40790" y="71743"/>
                    <a:pt x="40790" y="71553"/>
                  </a:cubicBezTo>
                  <a:cubicBezTo>
                    <a:pt x="40790" y="71395"/>
                    <a:pt x="40664" y="71300"/>
                    <a:pt x="40474" y="71236"/>
                  </a:cubicBezTo>
                  <a:cubicBezTo>
                    <a:pt x="40569" y="71205"/>
                    <a:pt x="40664" y="71110"/>
                    <a:pt x="40664" y="70983"/>
                  </a:cubicBezTo>
                  <a:cubicBezTo>
                    <a:pt x="40664" y="70793"/>
                    <a:pt x="40474" y="70666"/>
                    <a:pt x="40220" y="70666"/>
                  </a:cubicBezTo>
                  <a:close/>
                  <a:moveTo>
                    <a:pt x="61280" y="70666"/>
                  </a:moveTo>
                  <a:cubicBezTo>
                    <a:pt x="61027" y="70666"/>
                    <a:pt x="60837" y="70793"/>
                    <a:pt x="60837" y="70983"/>
                  </a:cubicBezTo>
                  <a:cubicBezTo>
                    <a:pt x="60837" y="71110"/>
                    <a:pt x="60964" y="71236"/>
                    <a:pt x="61090" y="71300"/>
                  </a:cubicBezTo>
                  <a:cubicBezTo>
                    <a:pt x="60964" y="71332"/>
                    <a:pt x="60900" y="71458"/>
                    <a:pt x="60900" y="71553"/>
                  </a:cubicBezTo>
                  <a:cubicBezTo>
                    <a:pt x="60900" y="71743"/>
                    <a:pt x="61090" y="71902"/>
                    <a:pt x="61312" y="71902"/>
                  </a:cubicBezTo>
                  <a:cubicBezTo>
                    <a:pt x="61565" y="71902"/>
                    <a:pt x="61755" y="71743"/>
                    <a:pt x="61755" y="71553"/>
                  </a:cubicBezTo>
                  <a:cubicBezTo>
                    <a:pt x="61755" y="71427"/>
                    <a:pt x="61629" y="71300"/>
                    <a:pt x="61470" y="71268"/>
                  </a:cubicBezTo>
                  <a:cubicBezTo>
                    <a:pt x="61597" y="71205"/>
                    <a:pt x="61692" y="71110"/>
                    <a:pt x="61692" y="70983"/>
                  </a:cubicBezTo>
                  <a:cubicBezTo>
                    <a:pt x="61692" y="70793"/>
                    <a:pt x="61502" y="70666"/>
                    <a:pt x="61280" y="70666"/>
                  </a:cubicBezTo>
                  <a:close/>
                  <a:moveTo>
                    <a:pt x="143161" y="71236"/>
                  </a:moveTo>
                  <a:cubicBezTo>
                    <a:pt x="143050" y="71236"/>
                    <a:pt x="142939" y="71268"/>
                    <a:pt x="142860" y="71332"/>
                  </a:cubicBezTo>
                  <a:cubicBezTo>
                    <a:pt x="142828" y="71363"/>
                    <a:pt x="142796" y="71395"/>
                    <a:pt x="142765" y="71458"/>
                  </a:cubicBezTo>
                  <a:cubicBezTo>
                    <a:pt x="142733" y="71490"/>
                    <a:pt x="142733" y="71522"/>
                    <a:pt x="142733" y="71585"/>
                  </a:cubicBezTo>
                  <a:cubicBezTo>
                    <a:pt x="142733" y="71648"/>
                    <a:pt x="142765" y="71743"/>
                    <a:pt x="142860" y="71807"/>
                  </a:cubicBezTo>
                  <a:cubicBezTo>
                    <a:pt x="142923" y="71870"/>
                    <a:pt x="143050" y="71902"/>
                    <a:pt x="143145" y="71902"/>
                  </a:cubicBezTo>
                  <a:cubicBezTo>
                    <a:pt x="143271" y="71902"/>
                    <a:pt x="143366" y="71870"/>
                    <a:pt x="143461" y="71807"/>
                  </a:cubicBezTo>
                  <a:cubicBezTo>
                    <a:pt x="143525" y="71743"/>
                    <a:pt x="143556" y="71648"/>
                    <a:pt x="143556" y="71585"/>
                  </a:cubicBezTo>
                  <a:cubicBezTo>
                    <a:pt x="143556" y="71490"/>
                    <a:pt x="143525" y="71395"/>
                    <a:pt x="143461" y="71332"/>
                  </a:cubicBezTo>
                  <a:cubicBezTo>
                    <a:pt x="143382" y="71268"/>
                    <a:pt x="143271" y="71236"/>
                    <a:pt x="143161" y="71236"/>
                  </a:cubicBezTo>
                  <a:close/>
                  <a:moveTo>
                    <a:pt x="19192" y="72123"/>
                  </a:moveTo>
                  <a:cubicBezTo>
                    <a:pt x="18970" y="72123"/>
                    <a:pt x="18780" y="72282"/>
                    <a:pt x="18780" y="72440"/>
                  </a:cubicBezTo>
                  <a:cubicBezTo>
                    <a:pt x="18780" y="72630"/>
                    <a:pt x="18970" y="72788"/>
                    <a:pt x="19192" y="72788"/>
                  </a:cubicBezTo>
                  <a:cubicBezTo>
                    <a:pt x="19445" y="72788"/>
                    <a:pt x="19604" y="72630"/>
                    <a:pt x="19604" y="72440"/>
                  </a:cubicBezTo>
                  <a:cubicBezTo>
                    <a:pt x="19604" y="72282"/>
                    <a:pt x="19445" y="72123"/>
                    <a:pt x="19192" y="72123"/>
                  </a:cubicBezTo>
                  <a:close/>
                  <a:moveTo>
                    <a:pt x="40220" y="72123"/>
                  </a:moveTo>
                  <a:cubicBezTo>
                    <a:pt x="39999" y="72123"/>
                    <a:pt x="39809" y="72282"/>
                    <a:pt x="39809" y="72440"/>
                  </a:cubicBezTo>
                  <a:cubicBezTo>
                    <a:pt x="39809" y="72630"/>
                    <a:pt x="39999" y="72788"/>
                    <a:pt x="40220" y="72788"/>
                  </a:cubicBezTo>
                  <a:cubicBezTo>
                    <a:pt x="40474" y="72788"/>
                    <a:pt x="40664" y="72630"/>
                    <a:pt x="40664" y="72440"/>
                  </a:cubicBezTo>
                  <a:cubicBezTo>
                    <a:pt x="40664" y="72282"/>
                    <a:pt x="40474" y="72123"/>
                    <a:pt x="40220" y="72123"/>
                  </a:cubicBezTo>
                  <a:close/>
                  <a:moveTo>
                    <a:pt x="61280" y="72123"/>
                  </a:moveTo>
                  <a:cubicBezTo>
                    <a:pt x="61027" y="72123"/>
                    <a:pt x="60837" y="72282"/>
                    <a:pt x="60837" y="72440"/>
                  </a:cubicBezTo>
                  <a:cubicBezTo>
                    <a:pt x="60837" y="72630"/>
                    <a:pt x="61027" y="72788"/>
                    <a:pt x="61280" y="72788"/>
                  </a:cubicBezTo>
                  <a:cubicBezTo>
                    <a:pt x="61502" y="72788"/>
                    <a:pt x="61692" y="72630"/>
                    <a:pt x="61692" y="72440"/>
                  </a:cubicBezTo>
                  <a:cubicBezTo>
                    <a:pt x="61692" y="72282"/>
                    <a:pt x="61502" y="72123"/>
                    <a:pt x="61280" y="72123"/>
                  </a:cubicBezTo>
                  <a:close/>
                  <a:moveTo>
                    <a:pt x="82308" y="72123"/>
                  </a:moveTo>
                  <a:cubicBezTo>
                    <a:pt x="82055" y="72123"/>
                    <a:pt x="81865" y="72282"/>
                    <a:pt x="81865" y="72440"/>
                  </a:cubicBezTo>
                  <a:cubicBezTo>
                    <a:pt x="81865" y="72630"/>
                    <a:pt x="82055" y="72788"/>
                    <a:pt x="82308" y="72788"/>
                  </a:cubicBezTo>
                  <a:cubicBezTo>
                    <a:pt x="82530" y="72788"/>
                    <a:pt x="82720" y="72630"/>
                    <a:pt x="82720" y="72440"/>
                  </a:cubicBezTo>
                  <a:cubicBezTo>
                    <a:pt x="82720" y="72282"/>
                    <a:pt x="82530" y="72123"/>
                    <a:pt x="82308" y="72123"/>
                  </a:cubicBezTo>
                  <a:close/>
                  <a:moveTo>
                    <a:pt x="103337" y="72123"/>
                  </a:moveTo>
                  <a:cubicBezTo>
                    <a:pt x="103083" y="72123"/>
                    <a:pt x="102925" y="72282"/>
                    <a:pt x="102925" y="72440"/>
                  </a:cubicBezTo>
                  <a:cubicBezTo>
                    <a:pt x="102925" y="72630"/>
                    <a:pt x="103083" y="72788"/>
                    <a:pt x="103337" y="72788"/>
                  </a:cubicBezTo>
                  <a:cubicBezTo>
                    <a:pt x="103558" y="72788"/>
                    <a:pt x="103748" y="72630"/>
                    <a:pt x="103748" y="72440"/>
                  </a:cubicBezTo>
                  <a:cubicBezTo>
                    <a:pt x="103748" y="72282"/>
                    <a:pt x="103558" y="72123"/>
                    <a:pt x="103337" y="72123"/>
                  </a:cubicBezTo>
                  <a:close/>
                  <a:moveTo>
                    <a:pt x="124365" y="72123"/>
                  </a:moveTo>
                  <a:cubicBezTo>
                    <a:pt x="124143" y="72123"/>
                    <a:pt x="123953" y="72282"/>
                    <a:pt x="123953" y="72440"/>
                  </a:cubicBezTo>
                  <a:cubicBezTo>
                    <a:pt x="123953" y="72630"/>
                    <a:pt x="124143" y="72788"/>
                    <a:pt x="124365" y="72788"/>
                  </a:cubicBezTo>
                  <a:cubicBezTo>
                    <a:pt x="124587" y="72788"/>
                    <a:pt x="124777" y="72630"/>
                    <a:pt x="124777" y="72440"/>
                  </a:cubicBezTo>
                  <a:cubicBezTo>
                    <a:pt x="124777" y="72282"/>
                    <a:pt x="124587" y="72123"/>
                    <a:pt x="124365" y="72123"/>
                  </a:cubicBezTo>
                  <a:close/>
                  <a:moveTo>
                    <a:pt x="19192" y="73612"/>
                  </a:moveTo>
                  <a:cubicBezTo>
                    <a:pt x="18970" y="73612"/>
                    <a:pt x="18780" y="73738"/>
                    <a:pt x="18780" y="73928"/>
                  </a:cubicBezTo>
                  <a:cubicBezTo>
                    <a:pt x="18780" y="74118"/>
                    <a:pt x="18970" y="74245"/>
                    <a:pt x="19192" y="74245"/>
                  </a:cubicBezTo>
                  <a:cubicBezTo>
                    <a:pt x="19445" y="74245"/>
                    <a:pt x="19604" y="74118"/>
                    <a:pt x="19604" y="73928"/>
                  </a:cubicBezTo>
                  <a:cubicBezTo>
                    <a:pt x="19604" y="73738"/>
                    <a:pt x="19445" y="73612"/>
                    <a:pt x="19192" y="73612"/>
                  </a:cubicBezTo>
                  <a:close/>
                  <a:moveTo>
                    <a:pt x="40220" y="73612"/>
                  </a:moveTo>
                  <a:cubicBezTo>
                    <a:pt x="39999" y="73612"/>
                    <a:pt x="39809" y="73738"/>
                    <a:pt x="39809" y="73928"/>
                  </a:cubicBezTo>
                  <a:cubicBezTo>
                    <a:pt x="39809" y="74118"/>
                    <a:pt x="39999" y="74245"/>
                    <a:pt x="40220" y="74245"/>
                  </a:cubicBezTo>
                  <a:cubicBezTo>
                    <a:pt x="40474" y="74245"/>
                    <a:pt x="40664" y="74118"/>
                    <a:pt x="40664" y="73928"/>
                  </a:cubicBezTo>
                  <a:cubicBezTo>
                    <a:pt x="40664" y="73738"/>
                    <a:pt x="40474" y="73612"/>
                    <a:pt x="40220" y="73612"/>
                  </a:cubicBezTo>
                  <a:close/>
                  <a:moveTo>
                    <a:pt x="61280" y="73612"/>
                  </a:moveTo>
                  <a:cubicBezTo>
                    <a:pt x="61027" y="73612"/>
                    <a:pt x="60837" y="73738"/>
                    <a:pt x="60837" y="73928"/>
                  </a:cubicBezTo>
                  <a:cubicBezTo>
                    <a:pt x="60837" y="74118"/>
                    <a:pt x="61027" y="74245"/>
                    <a:pt x="61280" y="74245"/>
                  </a:cubicBezTo>
                  <a:cubicBezTo>
                    <a:pt x="61502" y="74245"/>
                    <a:pt x="61692" y="74118"/>
                    <a:pt x="61692" y="73928"/>
                  </a:cubicBezTo>
                  <a:cubicBezTo>
                    <a:pt x="61692" y="73738"/>
                    <a:pt x="61502" y="73612"/>
                    <a:pt x="61280" y="73612"/>
                  </a:cubicBezTo>
                  <a:close/>
                  <a:moveTo>
                    <a:pt x="82308" y="73612"/>
                  </a:moveTo>
                  <a:cubicBezTo>
                    <a:pt x="82055" y="73612"/>
                    <a:pt x="81865" y="73738"/>
                    <a:pt x="81865" y="73928"/>
                  </a:cubicBezTo>
                  <a:cubicBezTo>
                    <a:pt x="81865" y="74118"/>
                    <a:pt x="82055" y="74245"/>
                    <a:pt x="82308" y="74245"/>
                  </a:cubicBezTo>
                  <a:cubicBezTo>
                    <a:pt x="82530" y="74245"/>
                    <a:pt x="82720" y="74118"/>
                    <a:pt x="82720" y="73928"/>
                  </a:cubicBezTo>
                  <a:cubicBezTo>
                    <a:pt x="82720" y="73738"/>
                    <a:pt x="82530" y="73612"/>
                    <a:pt x="82308" y="73612"/>
                  </a:cubicBezTo>
                  <a:close/>
                  <a:moveTo>
                    <a:pt x="103337" y="73612"/>
                  </a:moveTo>
                  <a:cubicBezTo>
                    <a:pt x="103083" y="73612"/>
                    <a:pt x="102925" y="73738"/>
                    <a:pt x="102925" y="73928"/>
                  </a:cubicBezTo>
                  <a:cubicBezTo>
                    <a:pt x="102925" y="74118"/>
                    <a:pt x="103083" y="74245"/>
                    <a:pt x="103337" y="74245"/>
                  </a:cubicBezTo>
                  <a:cubicBezTo>
                    <a:pt x="103558" y="74245"/>
                    <a:pt x="103748" y="74118"/>
                    <a:pt x="103748" y="73928"/>
                  </a:cubicBezTo>
                  <a:cubicBezTo>
                    <a:pt x="103748" y="73738"/>
                    <a:pt x="103558" y="73612"/>
                    <a:pt x="103337" y="73612"/>
                  </a:cubicBezTo>
                  <a:close/>
                  <a:moveTo>
                    <a:pt x="124365" y="73612"/>
                  </a:moveTo>
                  <a:cubicBezTo>
                    <a:pt x="124143" y="73612"/>
                    <a:pt x="123953" y="73738"/>
                    <a:pt x="123953" y="73928"/>
                  </a:cubicBezTo>
                  <a:cubicBezTo>
                    <a:pt x="123953" y="74118"/>
                    <a:pt x="124143" y="74245"/>
                    <a:pt x="124365" y="74245"/>
                  </a:cubicBezTo>
                  <a:cubicBezTo>
                    <a:pt x="124587" y="74245"/>
                    <a:pt x="124777" y="74118"/>
                    <a:pt x="124777" y="73928"/>
                  </a:cubicBezTo>
                  <a:cubicBezTo>
                    <a:pt x="124777" y="73738"/>
                    <a:pt x="124587" y="73612"/>
                    <a:pt x="124365" y="73612"/>
                  </a:cubicBezTo>
                  <a:close/>
                  <a:moveTo>
                    <a:pt x="19192" y="75068"/>
                  </a:moveTo>
                  <a:cubicBezTo>
                    <a:pt x="18970" y="75068"/>
                    <a:pt x="18780" y="75227"/>
                    <a:pt x="18780" y="75417"/>
                  </a:cubicBezTo>
                  <a:cubicBezTo>
                    <a:pt x="18780" y="75575"/>
                    <a:pt x="18970" y="75733"/>
                    <a:pt x="19192" y="75733"/>
                  </a:cubicBezTo>
                  <a:cubicBezTo>
                    <a:pt x="19445" y="75733"/>
                    <a:pt x="19604" y="75575"/>
                    <a:pt x="19604" y="75417"/>
                  </a:cubicBezTo>
                  <a:cubicBezTo>
                    <a:pt x="19604" y="75227"/>
                    <a:pt x="19445" y="75068"/>
                    <a:pt x="19192" y="75068"/>
                  </a:cubicBezTo>
                  <a:close/>
                  <a:moveTo>
                    <a:pt x="40220" y="75068"/>
                  </a:moveTo>
                  <a:cubicBezTo>
                    <a:pt x="39999" y="75068"/>
                    <a:pt x="39809" y="75227"/>
                    <a:pt x="39809" y="75417"/>
                  </a:cubicBezTo>
                  <a:cubicBezTo>
                    <a:pt x="39809" y="75575"/>
                    <a:pt x="39999" y="75733"/>
                    <a:pt x="40220" y="75733"/>
                  </a:cubicBezTo>
                  <a:cubicBezTo>
                    <a:pt x="40474" y="75733"/>
                    <a:pt x="40664" y="75575"/>
                    <a:pt x="40664" y="75417"/>
                  </a:cubicBezTo>
                  <a:cubicBezTo>
                    <a:pt x="40664" y="75227"/>
                    <a:pt x="40474" y="75068"/>
                    <a:pt x="40220" y="75068"/>
                  </a:cubicBezTo>
                  <a:close/>
                  <a:moveTo>
                    <a:pt x="61280" y="75068"/>
                  </a:moveTo>
                  <a:cubicBezTo>
                    <a:pt x="61027" y="75068"/>
                    <a:pt x="60837" y="75227"/>
                    <a:pt x="60837" y="75417"/>
                  </a:cubicBezTo>
                  <a:cubicBezTo>
                    <a:pt x="60837" y="75575"/>
                    <a:pt x="61027" y="75733"/>
                    <a:pt x="61280" y="75733"/>
                  </a:cubicBezTo>
                  <a:cubicBezTo>
                    <a:pt x="61502" y="75733"/>
                    <a:pt x="61692" y="75575"/>
                    <a:pt x="61692" y="75417"/>
                  </a:cubicBezTo>
                  <a:cubicBezTo>
                    <a:pt x="61692" y="75227"/>
                    <a:pt x="61502" y="75068"/>
                    <a:pt x="61280" y="75068"/>
                  </a:cubicBezTo>
                  <a:close/>
                  <a:moveTo>
                    <a:pt x="82308" y="75068"/>
                  </a:moveTo>
                  <a:cubicBezTo>
                    <a:pt x="82055" y="75068"/>
                    <a:pt x="81865" y="75227"/>
                    <a:pt x="81865" y="75417"/>
                  </a:cubicBezTo>
                  <a:cubicBezTo>
                    <a:pt x="81865" y="75575"/>
                    <a:pt x="82055" y="75733"/>
                    <a:pt x="82308" y="75733"/>
                  </a:cubicBezTo>
                  <a:cubicBezTo>
                    <a:pt x="82530" y="75733"/>
                    <a:pt x="82720" y="75575"/>
                    <a:pt x="82720" y="75417"/>
                  </a:cubicBezTo>
                  <a:cubicBezTo>
                    <a:pt x="82720" y="75227"/>
                    <a:pt x="82530" y="75068"/>
                    <a:pt x="82308" y="75068"/>
                  </a:cubicBezTo>
                  <a:close/>
                  <a:moveTo>
                    <a:pt x="103337" y="75068"/>
                  </a:moveTo>
                  <a:cubicBezTo>
                    <a:pt x="103083" y="75068"/>
                    <a:pt x="102925" y="75227"/>
                    <a:pt x="102925" y="75417"/>
                  </a:cubicBezTo>
                  <a:cubicBezTo>
                    <a:pt x="102925" y="75575"/>
                    <a:pt x="103083" y="75733"/>
                    <a:pt x="103337" y="75733"/>
                  </a:cubicBezTo>
                  <a:cubicBezTo>
                    <a:pt x="103558" y="75733"/>
                    <a:pt x="103748" y="75575"/>
                    <a:pt x="103748" y="75417"/>
                  </a:cubicBezTo>
                  <a:cubicBezTo>
                    <a:pt x="103748" y="75227"/>
                    <a:pt x="103558" y="75068"/>
                    <a:pt x="103337" y="75068"/>
                  </a:cubicBezTo>
                  <a:close/>
                  <a:moveTo>
                    <a:pt x="124365" y="75068"/>
                  </a:moveTo>
                  <a:cubicBezTo>
                    <a:pt x="124143" y="75068"/>
                    <a:pt x="123953" y="75227"/>
                    <a:pt x="123953" y="75417"/>
                  </a:cubicBezTo>
                  <a:cubicBezTo>
                    <a:pt x="123953" y="75575"/>
                    <a:pt x="124143" y="75733"/>
                    <a:pt x="124365" y="75733"/>
                  </a:cubicBezTo>
                  <a:cubicBezTo>
                    <a:pt x="124587" y="75733"/>
                    <a:pt x="124777" y="75575"/>
                    <a:pt x="124777" y="75417"/>
                  </a:cubicBezTo>
                  <a:cubicBezTo>
                    <a:pt x="124777" y="75227"/>
                    <a:pt x="124587" y="75068"/>
                    <a:pt x="124365" y="75068"/>
                  </a:cubicBezTo>
                  <a:close/>
                  <a:moveTo>
                    <a:pt x="19192" y="76557"/>
                  </a:moveTo>
                  <a:cubicBezTo>
                    <a:pt x="18970" y="76557"/>
                    <a:pt x="18780" y="76684"/>
                    <a:pt x="18780" y="76874"/>
                  </a:cubicBezTo>
                  <a:cubicBezTo>
                    <a:pt x="18780" y="77064"/>
                    <a:pt x="18970" y="77190"/>
                    <a:pt x="19192" y="77190"/>
                  </a:cubicBezTo>
                  <a:cubicBezTo>
                    <a:pt x="19445" y="77190"/>
                    <a:pt x="19604" y="77064"/>
                    <a:pt x="19604" y="76874"/>
                  </a:cubicBezTo>
                  <a:cubicBezTo>
                    <a:pt x="19604" y="76684"/>
                    <a:pt x="19445" y="76557"/>
                    <a:pt x="19192" y="76557"/>
                  </a:cubicBezTo>
                  <a:close/>
                  <a:moveTo>
                    <a:pt x="40220" y="76557"/>
                  </a:moveTo>
                  <a:cubicBezTo>
                    <a:pt x="39999" y="76557"/>
                    <a:pt x="39809" y="76684"/>
                    <a:pt x="39809" y="76874"/>
                  </a:cubicBezTo>
                  <a:cubicBezTo>
                    <a:pt x="39809" y="77064"/>
                    <a:pt x="39999" y="77190"/>
                    <a:pt x="40220" y="77190"/>
                  </a:cubicBezTo>
                  <a:cubicBezTo>
                    <a:pt x="40474" y="77190"/>
                    <a:pt x="40664" y="77064"/>
                    <a:pt x="40664" y="76874"/>
                  </a:cubicBezTo>
                  <a:cubicBezTo>
                    <a:pt x="40664" y="76684"/>
                    <a:pt x="40474" y="76557"/>
                    <a:pt x="40220" y="76557"/>
                  </a:cubicBezTo>
                  <a:close/>
                  <a:moveTo>
                    <a:pt x="61280" y="76557"/>
                  </a:moveTo>
                  <a:cubicBezTo>
                    <a:pt x="61027" y="76557"/>
                    <a:pt x="60837" y="76684"/>
                    <a:pt x="60837" y="76874"/>
                  </a:cubicBezTo>
                  <a:cubicBezTo>
                    <a:pt x="60837" y="77064"/>
                    <a:pt x="61027" y="77190"/>
                    <a:pt x="61280" y="77190"/>
                  </a:cubicBezTo>
                  <a:cubicBezTo>
                    <a:pt x="61502" y="77190"/>
                    <a:pt x="61692" y="77064"/>
                    <a:pt x="61692" y="76874"/>
                  </a:cubicBezTo>
                  <a:cubicBezTo>
                    <a:pt x="61692" y="76684"/>
                    <a:pt x="61502" y="76557"/>
                    <a:pt x="61280" y="76557"/>
                  </a:cubicBezTo>
                  <a:close/>
                  <a:moveTo>
                    <a:pt x="82308" y="76557"/>
                  </a:moveTo>
                  <a:cubicBezTo>
                    <a:pt x="82055" y="76557"/>
                    <a:pt x="81865" y="76684"/>
                    <a:pt x="81865" y="76874"/>
                  </a:cubicBezTo>
                  <a:cubicBezTo>
                    <a:pt x="81865" y="77064"/>
                    <a:pt x="82055" y="77190"/>
                    <a:pt x="82308" y="77190"/>
                  </a:cubicBezTo>
                  <a:cubicBezTo>
                    <a:pt x="82530" y="77190"/>
                    <a:pt x="82720" y="77064"/>
                    <a:pt x="82720" y="76874"/>
                  </a:cubicBezTo>
                  <a:cubicBezTo>
                    <a:pt x="82720" y="76684"/>
                    <a:pt x="82530" y="76557"/>
                    <a:pt x="82308" y="76557"/>
                  </a:cubicBezTo>
                  <a:close/>
                  <a:moveTo>
                    <a:pt x="103337" y="76557"/>
                  </a:moveTo>
                  <a:cubicBezTo>
                    <a:pt x="103083" y="76557"/>
                    <a:pt x="102925" y="76684"/>
                    <a:pt x="102925" y="76874"/>
                  </a:cubicBezTo>
                  <a:cubicBezTo>
                    <a:pt x="102925" y="77064"/>
                    <a:pt x="103083" y="77190"/>
                    <a:pt x="103337" y="77190"/>
                  </a:cubicBezTo>
                  <a:cubicBezTo>
                    <a:pt x="103558" y="77190"/>
                    <a:pt x="103748" y="77064"/>
                    <a:pt x="103748" y="76874"/>
                  </a:cubicBezTo>
                  <a:cubicBezTo>
                    <a:pt x="103748" y="76684"/>
                    <a:pt x="103558" y="76557"/>
                    <a:pt x="103337" y="76557"/>
                  </a:cubicBezTo>
                  <a:close/>
                  <a:moveTo>
                    <a:pt x="124365" y="76557"/>
                  </a:moveTo>
                  <a:cubicBezTo>
                    <a:pt x="124143" y="76557"/>
                    <a:pt x="123953" y="76684"/>
                    <a:pt x="123953" y="76874"/>
                  </a:cubicBezTo>
                  <a:cubicBezTo>
                    <a:pt x="123953" y="77064"/>
                    <a:pt x="124143" y="77190"/>
                    <a:pt x="124365" y="77190"/>
                  </a:cubicBezTo>
                  <a:cubicBezTo>
                    <a:pt x="124587" y="77190"/>
                    <a:pt x="124777" y="77064"/>
                    <a:pt x="124777" y="76874"/>
                  </a:cubicBezTo>
                  <a:cubicBezTo>
                    <a:pt x="124777" y="76684"/>
                    <a:pt x="124587" y="76557"/>
                    <a:pt x="124365" y="76557"/>
                  </a:cubicBezTo>
                  <a:close/>
                  <a:moveTo>
                    <a:pt x="19192" y="78014"/>
                  </a:moveTo>
                  <a:cubicBezTo>
                    <a:pt x="18970" y="78014"/>
                    <a:pt x="18780" y="78172"/>
                    <a:pt x="18780" y="78362"/>
                  </a:cubicBezTo>
                  <a:cubicBezTo>
                    <a:pt x="18780" y="78520"/>
                    <a:pt x="18970" y="78679"/>
                    <a:pt x="19192" y="78679"/>
                  </a:cubicBezTo>
                  <a:cubicBezTo>
                    <a:pt x="19445" y="78679"/>
                    <a:pt x="19604" y="78520"/>
                    <a:pt x="19604" y="78362"/>
                  </a:cubicBezTo>
                  <a:cubicBezTo>
                    <a:pt x="19604" y="78172"/>
                    <a:pt x="19445" y="78014"/>
                    <a:pt x="19192" y="78014"/>
                  </a:cubicBezTo>
                  <a:close/>
                  <a:moveTo>
                    <a:pt x="40220" y="78014"/>
                  </a:moveTo>
                  <a:cubicBezTo>
                    <a:pt x="39999" y="78014"/>
                    <a:pt x="39809" y="78172"/>
                    <a:pt x="39809" y="78362"/>
                  </a:cubicBezTo>
                  <a:cubicBezTo>
                    <a:pt x="39809" y="78520"/>
                    <a:pt x="39999" y="78679"/>
                    <a:pt x="40220" y="78679"/>
                  </a:cubicBezTo>
                  <a:cubicBezTo>
                    <a:pt x="40474" y="78679"/>
                    <a:pt x="40664" y="78520"/>
                    <a:pt x="40664" y="78362"/>
                  </a:cubicBezTo>
                  <a:cubicBezTo>
                    <a:pt x="40664" y="78172"/>
                    <a:pt x="40474" y="78014"/>
                    <a:pt x="40220" y="78014"/>
                  </a:cubicBezTo>
                  <a:close/>
                  <a:moveTo>
                    <a:pt x="61280" y="78014"/>
                  </a:moveTo>
                  <a:cubicBezTo>
                    <a:pt x="61027" y="78014"/>
                    <a:pt x="60837" y="78172"/>
                    <a:pt x="60837" y="78362"/>
                  </a:cubicBezTo>
                  <a:cubicBezTo>
                    <a:pt x="60837" y="78520"/>
                    <a:pt x="61027" y="78679"/>
                    <a:pt x="61280" y="78679"/>
                  </a:cubicBezTo>
                  <a:cubicBezTo>
                    <a:pt x="61502" y="78679"/>
                    <a:pt x="61692" y="78520"/>
                    <a:pt x="61692" y="78362"/>
                  </a:cubicBezTo>
                  <a:cubicBezTo>
                    <a:pt x="61692" y="78172"/>
                    <a:pt x="61502" y="78014"/>
                    <a:pt x="61280" y="78014"/>
                  </a:cubicBezTo>
                  <a:close/>
                  <a:moveTo>
                    <a:pt x="82308" y="78014"/>
                  </a:moveTo>
                  <a:cubicBezTo>
                    <a:pt x="82055" y="78014"/>
                    <a:pt x="81865" y="78172"/>
                    <a:pt x="81865" y="78330"/>
                  </a:cubicBezTo>
                  <a:cubicBezTo>
                    <a:pt x="81865" y="78520"/>
                    <a:pt x="82055" y="78679"/>
                    <a:pt x="82308" y="78679"/>
                  </a:cubicBezTo>
                  <a:cubicBezTo>
                    <a:pt x="82530" y="78679"/>
                    <a:pt x="82720" y="78520"/>
                    <a:pt x="82720" y="78330"/>
                  </a:cubicBezTo>
                  <a:cubicBezTo>
                    <a:pt x="82720" y="78172"/>
                    <a:pt x="82530" y="78014"/>
                    <a:pt x="82308" y="78014"/>
                  </a:cubicBezTo>
                  <a:close/>
                  <a:moveTo>
                    <a:pt x="103337" y="78014"/>
                  </a:moveTo>
                  <a:cubicBezTo>
                    <a:pt x="103083" y="78014"/>
                    <a:pt x="102925" y="78172"/>
                    <a:pt x="102925" y="78330"/>
                  </a:cubicBezTo>
                  <a:cubicBezTo>
                    <a:pt x="102925" y="78520"/>
                    <a:pt x="103083" y="78679"/>
                    <a:pt x="103337" y="78679"/>
                  </a:cubicBezTo>
                  <a:cubicBezTo>
                    <a:pt x="103558" y="78679"/>
                    <a:pt x="103748" y="78520"/>
                    <a:pt x="103748" y="78330"/>
                  </a:cubicBezTo>
                  <a:cubicBezTo>
                    <a:pt x="103748" y="78172"/>
                    <a:pt x="103558" y="78014"/>
                    <a:pt x="103337" y="78014"/>
                  </a:cubicBezTo>
                  <a:close/>
                  <a:moveTo>
                    <a:pt x="124365" y="78014"/>
                  </a:moveTo>
                  <a:cubicBezTo>
                    <a:pt x="124143" y="78014"/>
                    <a:pt x="123953" y="78172"/>
                    <a:pt x="123953" y="78330"/>
                  </a:cubicBezTo>
                  <a:cubicBezTo>
                    <a:pt x="123953" y="78520"/>
                    <a:pt x="124143" y="78679"/>
                    <a:pt x="124365" y="78679"/>
                  </a:cubicBezTo>
                  <a:cubicBezTo>
                    <a:pt x="124587" y="78679"/>
                    <a:pt x="124777" y="78520"/>
                    <a:pt x="124777" y="78330"/>
                  </a:cubicBezTo>
                  <a:cubicBezTo>
                    <a:pt x="124777" y="78172"/>
                    <a:pt x="124587" y="78014"/>
                    <a:pt x="124365" y="78014"/>
                  </a:cubicBezTo>
                  <a:close/>
                  <a:moveTo>
                    <a:pt x="19192" y="79502"/>
                  </a:moveTo>
                  <a:cubicBezTo>
                    <a:pt x="18970" y="79502"/>
                    <a:pt x="18780" y="79629"/>
                    <a:pt x="18780" y="79819"/>
                  </a:cubicBezTo>
                  <a:cubicBezTo>
                    <a:pt x="18780" y="80009"/>
                    <a:pt x="18970" y="80135"/>
                    <a:pt x="19192" y="80135"/>
                  </a:cubicBezTo>
                  <a:cubicBezTo>
                    <a:pt x="19445" y="80135"/>
                    <a:pt x="19604" y="80009"/>
                    <a:pt x="19604" y="79819"/>
                  </a:cubicBezTo>
                  <a:cubicBezTo>
                    <a:pt x="19604" y="79629"/>
                    <a:pt x="19445" y="79502"/>
                    <a:pt x="19192" y="79502"/>
                  </a:cubicBezTo>
                  <a:close/>
                  <a:moveTo>
                    <a:pt x="40220" y="79502"/>
                  </a:moveTo>
                  <a:cubicBezTo>
                    <a:pt x="39999" y="79502"/>
                    <a:pt x="39809" y="79629"/>
                    <a:pt x="39809" y="79819"/>
                  </a:cubicBezTo>
                  <a:cubicBezTo>
                    <a:pt x="39809" y="80009"/>
                    <a:pt x="39999" y="80135"/>
                    <a:pt x="40220" y="80135"/>
                  </a:cubicBezTo>
                  <a:cubicBezTo>
                    <a:pt x="40474" y="80135"/>
                    <a:pt x="40664" y="80009"/>
                    <a:pt x="40664" y="79819"/>
                  </a:cubicBezTo>
                  <a:cubicBezTo>
                    <a:pt x="40664" y="79629"/>
                    <a:pt x="40474" y="79502"/>
                    <a:pt x="40220" y="79502"/>
                  </a:cubicBezTo>
                  <a:close/>
                  <a:moveTo>
                    <a:pt x="61280" y="79502"/>
                  </a:moveTo>
                  <a:cubicBezTo>
                    <a:pt x="61027" y="79502"/>
                    <a:pt x="60837" y="79629"/>
                    <a:pt x="60837" y="79819"/>
                  </a:cubicBezTo>
                  <a:cubicBezTo>
                    <a:pt x="60837" y="80009"/>
                    <a:pt x="61027" y="80135"/>
                    <a:pt x="61280" y="80135"/>
                  </a:cubicBezTo>
                  <a:cubicBezTo>
                    <a:pt x="61502" y="80135"/>
                    <a:pt x="61692" y="80009"/>
                    <a:pt x="61692" y="79819"/>
                  </a:cubicBezTo>
                  <a:cubicBezTo>
                    <a:pt x="61692" y="79629"/>
                    <a:pt x="61502" y="79502"/>
                    <a:pt x="61280" y="79502"/>
                  </a:cubicBezTo>
                  <a:close/>
                  <a:moveTo>
                    <a:pt x="82308" y="79502"/>
                  </a:moveTo>
                  <a:cubicBezTo>
                    <a:pt x="82055" y="79502"/>
                    <a:pt x="81865" y="79629"/>
                    <a:pt x="81865" y="79819"/>
                  </a:cubicBezTo>
                  <a:cubicBezTo>
                    <a:pt x="81865" y="80009"/>
                    <a:pt x="82055" y="80135"/>
                    <a:pt x="82308" y="80135"/>
                  </a:cubicBezTo>
                  <a:cubicBezTo>
                    <a:pt x="82530" y="80135"/>
                    <a:pt x="82720" y="80009"/>
                    <a:pt x="82720" y="79819"/>
                  </a:cubicBezTo>
                  <a:cubicBezTo>
                    <a:pt x="82720" y="79629"/>
                    <a:pt x="82530" y="79502"/>
                    <a:pt x="82308" y="79502"/>
                  </a:cubicBezTo>
                  <a:close/>
                  <a:moveTo>
                    <a:pt x="103337" y="79502"/>
                  </a:moveTo>
                  <a:cubicBezTo>
                    <a:pt x="103083" y="79502"/>
                    <a:pt x="102925" y="79629"/>
                    <a:pt x="102925" y="79819"/>
                  </a:cubicBezTo>
                  <a:cubicBezTo>
                    <a:pt x="102925" y="80009"/>
                    <a:pt x="103083" y="80135"/>
                    <a:pt x="103337" y="80135"/>
                  </a:cubicBezTo>
                  <a:cubicBezTo>
                    <a:pt x="103558" y="80135"/>
                    <a:pt x="103748" y="80009"/>
                    <a:pt x="103748" y="79819"/>
                  </a:cubicBezTo>
                  <a:cubicBezTo>
                    <a:pt x="103748" y="79629"/>
                    <a:pt x="103558" y="79502"/>
                    <a:pt x="103337" y="79502"/>
                  </a:cubicBezTo>
                  <a:close/>
                  <a:moveTo>
                    <a:pt x="124365" y="79502"/>
                  </a:moveTo>
                  <a:cubicBezTo>
                    <a:pt x="124143" y="79502"/>
                    <a:pt x="123953" y="79629"/>
                    <a:pt x="123953" y="79819"/>
                  </a:cubicBezTo>
                  <a:cubicBezTo>
                    <a:pt x="123953" y="80009"/>
                    <a:pt x="124143" y="80135"/>
                    <a:pt x="124365" y="80135"/>
                  </a:cubicBezTo>
                  <a:cubicBezTo>
                    <a:pt x="124587" y="80135"/>
                    <a:pt x="124777" y="80009"/>
                    <a:pt x="124777" y="79819"/>
                  </a:cubicBezTo>
                  <a:cubicBezTo>
                    <a:pt x="124777" y="79629"/>
                    <a:pt x="124587" y="79502"/>
                    <a:pt x="124365" y="79502"/>
                  </a:cubicBezTo>
                  <a:close/>
                  <a:moveTo>
                    <a:pt x="19192" y="80959"/>
                  </a:moveTo>
                  <a:cubicBezTo>
                    <a:pt x="18970" y="80959"/>
                    <a:pt x="18780" y="81117"/>
                    <a:pt x="18780" y="81276"/>
                  </a:cubicBezTo>
                  <a:cubicBezTo>
                    <a:pt x="18780" y="81466"/>
                    <a:pt x="18970" y="81624"/>
                    <a:pt x="19192" y="81624"/>
                  </a:cubicBezTo>
                  <a:cubicBezTo>
                    <a:pt x="19445" y="81624"/>
                    <a:pt x="19604" y="81466"/>
                    <a:pt x="19604" y="81276"/>
                  </a:cubicBezTo>
                  <a:cubicBezTo>
                    <a:pt x="19604" y="81117"/>
                    <a:pt x="19445" y="80959"/>
                    <a:pt x="19192" y="80959"/>
                  </a:cubicBezTo>
                  <a:close/>
                  <a:moveTo>
                    <a:pt x="40220" y="80959"/>
                  </a:moveTo>
                  <a:cubicBezTo>
                    <a:pt x="39999" y="80959"/>
                    <a:pt x="39809" y="81117"/>
                    <a:pt x="39809" y="81276"/>
                  </a:cubicBezTo>
                  <a:cubicBezTo>
                    <a:pt x="39809" y="81466"/>
                    <a:pt x="39999" y="81624"/>
                    <a:pt x="40220" y="81624"/>
                  </a:cubicBezTo>
                  <a:cubicBezTo>
                    <a:pt x="40474" y="81624"/>
                    <a:pt x="40664" y="81466"/>
                    <a:pt x="40664" y="81276"/>
                  </a:cubicBezTo>
                  <a:cubicBezTo>
                    <a:pt x="40664" y="81117"/>
                    <a:pt x="40474" y="80959"/>
                    <a:pt x="40220" y="80959"/>
                  </a:cubicBezTo>
                  <a:close/>
                  <a:moveTo>
                    <a:pt x="61280" y="80959"/>
                  </a:moveTo>
                  <a:cubicBezTo>
                    <a:pt x="61027" y="80959"/>
                    <a:pt x="60837" y="81117"/>
                    <a:pt x="60837" y="81276"/>
                  </a:cubicBezTo>
                  <a:cubicBezTo>
                    <a:pt x="60837" y="81466"/>
                    <a:pt x="61027" y="81624"/>
                    <a:pt x="61280" y="81624"/>
                  </a:cubicBezTo>
                  <a:cubicBezTo>
                    <a:pt x="61502" y="81624"/>
                    <a:pt x="61692" y="81466"/>
                    <a:pt x="61692" y="81276"/>
                  </a:cubicBezTo>
                  <a:cubicBezTo>
                    <a:pt x="61692" y="81117"/>
                    <a:pt x="61502" y="80959"/>
                    <a:pt x="61280" y="80959"/>
                  </a:cubicBezTo>
                  <a:close/>
                  <a:moveTo>
                    <a:pt x="82308" y="80959"/>
                  </a:moveTo>
                  <a:cubicBezTo>
                    <a:pt x="82055" y="80959"/>
                    <a:pt x="81865" y="81117"/>
                    <a:pt x="81865" y="81276"/>
                  </a:cubicBezTo>
                  <a:cubicBezTo>
                    <a:pt x="81865" y="81466"/>
                    <a:pt x="82055" y="81624"/>
                    <a:pt x="82308" y="81624"/>
                  </a:cubicBezTo>
                  <a:cubicBezTo>
                    <a:pt x="82530" y="81624"/>
                    <a:pt x="82720" y="81466"/>
                    <a:pt x="82720" y="81276"/>
                  </a:cubicBezTo>
                  <a:cubicBezTo>
                    <a:pt x="82720" y="81117"/>
                    <a:pt x="82530" y="80959"/>
                    <a:pt x="82308" y="80959"/>
                  </a:cubicBezTo>
                  <a:close/>
                  <a:moveTo>
                    <a:pt x="103337" y="80959"/>
                  </a:moveTo>
                  <a:cubicBezTo>
                    <a:pt x="103083" y="80959"/>
                    <a:pt x="102925" y="81117"/>
                    <a:pt x="102925" y="81307"/>
                  </a:cubicBezTo>
                  <a:cubicBezTo>
                    <a:pt x="102925" y="81466"/>
                    <a:pt x="103083" y="81624"/>
                    <a:pt x="103337" y="81624"/>
                  </a:cubicBezTo>
                  <a:cubicBezTo>
                    <a:pt x="103558" y="81624"/>
                    <a:pt x="103748" y="81466"/>
                    <a:pt x="103748" y="81307"/>
                  </a:cubicBezTo>
                  <a:cubicBezTo>
                    <a:pt x="103748" y="81117"/>
                    <a:pt x="103558" y="80959"/>
                    <a:pt x="103337" y="80959"/>
                  </a:cubicBezTo>
                  <a:close/>
                  <a:moveTo>
                    <a:pt x="124365" y="80959"/>
                  </a:moveTo>
                  <a:cubicBezTo>
                    <a:pt x="124143" y="80959"/>
                    <a:pt x="123953" y="81117"/>
                    <a:pt x="123953" y="81276"/>
                  </a:cubicBezTo>
                  <a:cubicBezTo>
                    <a:pt x="123953" y="81466"/>
                    <a:pt x="124143" y="81624"/>
                    <a:pt x="124365" y="81624"/>
                  </a:cubicBezTo>
                  <a:cubicBezTo>
                    <a:pt x="124587" y="81624"/>
                    <a:pt x="124777" y="81466"/>
                    <a:pt x="124777" y="81276"/>
                  </a:cubicBezTo>
                  <a:cubicBezTo>
                    <a:pt x="124777" y="81117"/>
                    <a:pt x="124587" y="80959"/>
                    <a:pt x="124365" y="80959"/>
                  </a:cubicBezTo>
                  <a:close/>
                  <a:moveTo>
                    <a:pt x="19192" y="82447"/>
                  </a:moveTo>
                  <a:cubicBezTo>
                    <a:pt x="18970" y="82447"/>
                    <a:pt x="18780" y="82574"/>
                    <a:pt x="18780" y="82764"/>
                  </a:cubicBezTo>
                  <a:cubicBezTo>
                    <a:pt x="18780" y="82954"/>
                    <a:pt x="18970" y="83081"/>
                    <a:pt x="19192" y="83081"/>
                  </a:cubicBezTo>
                  <a:cubicBezTo>
                    <a:pt x="19445" y="83081"/>
                    <a:pt x="19604" y="82954"/>
                    <a:pt x="19604" y="82764"/>
                  </a:cubicBezTo>
                  <a:cubicBezTo>
                    <a:pt x="19604" y="82574"/>
                    <a:pt x="19445" y="82447"/>
                    <a:pt x="19192" y="82447"/>
                  </a:cubicBezTo>
                  <a:close/>
                  <a:moveTo>
                    <a:pt x="40220" y="82447"/>
                  </a:moveTo>
                  <a:cubicBezTo>
                    <a:pt x="39999" y="82447"/>
                    <a:pt x="39809" y="82574"/>
                    <a:pt x="39809" y="82764"/>
                  </a:cubicBezTo>
                  <a:cubicBezTo>
                    <a:pt x="39809" y="82954"/>
                    <a:pt x="39999" y="83081"/>
                    <a:pt x="40220" y="83081"/>
                  </a:cubicBezTo>
                  <a:cubicBezTo>
                    <a:pt x="40474" y="83081"/>
                    <a:pt x="40664" y="82954"/>
                    <a:pt x="40664" y="82764"/>
                  </a:cubicBezTo>
                  <a:cubicBezTo>
                    <a:pt x="40664" y="82574"/>
                    <a:pt x="40474" y="82447"/>
                    <a:pt x="40220" y="82447"/>
                  </a:cubicBezTo>
                  <a:close/>
                  <a:moveTo>
                    <a:pt x="61280" y="82447"/>
                  </a:moveTo>
                  <a:cubicBezTo>
                    <a:pt x="61027" y="82447"/>
                    <a:pt x="60837" y="82574"/>
                    <a:pt x="60837" y="82764"/>
                  </a:cubicBezTo>
                  <a:cubicBezTo>
                    <a:pt x="60837" y="82954"/>
                    <a:pt x="61027" y="83081"/>
                    <a:pt x="61280" y="83081"/>
                  </a:cubicBezTo>
                  <a:cubicBezTo>
                    <a:pt x="61502" y="83081"/>
                    <a:pt x="61692" y="82954"/>
                    <a:pt x="61692" y="82764"/>
                  </a:cubicBezTo>
                  <a:cubicBezTo>
                    <a:pt x="61692" y="82574"/>
                    <a:pt x="61502" y="82447"/>
                    <a:pt x="61280" y="82447"/>
                  </a:cubicBezTo>
                  <a:close/>
                  <a:moveTo>
                    <a:pt x="82308" y="82447"/>
                  </a:moveTo>
                  <a:cubicBezTo>
                    <a:pt x="82055" y="82447"/>
                    <a:pt x="81865" y="82574"/>
                    <a:pt x="81865" y="82764"/>
                  </a:cubicBezTo>
                  <a:cubicBezTo>
                    <a:pt x="81865" y="82922"/>
                    <a:pt x="82055" y="83081"/>
                    <a:pt x="82308" y="83081"/>
                  </a:cubicBezTo>
                  <a:cubicBezTo>
                    <a:pt x="82530" y="83081"/>
                    <a:pt x="82720" y="82922"/>
                    <a:pt x="82720" y="82764"/>
                  </a:cubicBezTo>
                  <a:cubicBezTo>
                    <a:pt x="82720" y="82574"/>
                    <a:pt x="82530" y="82447"/>
                    <a:pt x="82308" y="82447"/>
                  </a:cubicBezTo>
                  <a:close/>
                  <a:moveTo>
                    <a:pt x="103337" y="82447"/>
                  </a:moveTo>
                  <a:cubicBezTo>
                    <a:pt x="103083" y="82447"/>
                    <a:pt x="102925" y="82574"/>
                    <a:pt x="102925" y="82764"/>
                  </a:cubicBezTo>
                  <a:cubicBezTo>
                    <a:pt x="102925" y="82922"/>
                    <a:pt x="103083" y="83081"/>
                    <a:pt x="103337" y="83081"/>
                  </a:cubicBezTo>
                  <a:cubicBezTo>
                    <a:pt x="103558" y="83081"/>
                    <a:pt x="103748" y="82922"/>
                    <a:pt x="103748" y="82764"/>
                  </a:cubicBezTo>
                  <a:cubicBezTo>
                    <a:pt x="103748" y="82574"/>
                    <a:pt x="103558" y="82447"/>
                    <a:pt x="103337" y="82447"/>
                  </a:cubicBezTo>
                  <a:close/>
                  <a:moveTo>
                    <a:pt x="124365" y="82447"/>
                  </a:moveTo>
                  <a:cubicBezTo>
                    <a:pt x="124143" y="82447"/>
                    <a:pt x="123953" y="82574"/>
                    <a:pt x="123953" y="82764"/>
                  </a:cubicBezTo>
                  <a:cubicBezTo>
                    <a:pt x="123953" y="82922"/>
                    <a:pt x="124143" y="83081"/>
                    <a:pt x="124365" y="83081"/>
                  </a:cubicBezTo>
                  <a:cubicBezTo>
                    <a:pt x="124587" y="83081"/>
                    <a:pt x="124777" y="82922"/>
                    <a:pt x="124777" y="82764"/>
                  </a:cubicBezTo>
                  <a:cubicBezTo>
                    <a:pt x="124777" y="82574"/>
                    <a:pt x="124587" y="82447"/>
                    <a:pt x="124365" y="82447"/>
                  </a:cubicBezTo>
                  <a:close/>
                  <a:moveTo>
                    <a:pt x="19192" y="83904"/>
                  </a:moveTo>
                  <a:cubicBezTo>
                    <a:pt x="18970" y="83904"/>
                    <a:pt x="18780" y="84062"/>
                    <a:pt x="18780" y="84252"/>
                  </a:cubicBezTo>
                  <a:cubicBezTo>
                    <a:pt x="18780" y="84411"/>
                    <a:pt x="18970" y="84569"/>
                    <a:pt x="19192" y="84569"/>
                  </a:cubicBezTo>
                  <a:cubicBezTo>
                    <a:pt x="19445" y="84569"/>
                    <a:pt x="19604" y="84411"/>
                    <a:pt x="19604" y="84252"/>
                  </a:cubicBezTo>
                  <a:cubicBezTo>
                    <a:pt x="19604" y="84062"/>
                    <a:pt x="19445" y="83904"/>
                    <a:pt x="19192" y="83904"/>
                  </a:cubicBezTo>
                  <a:close/>
                  <a:moveTo>
                    <a:pt x="40220" y="83904"/>
                  </a:moveTo>
                  <a:cubicBezTo>
                    <a:pt x="39999" y="83904"/>
                    <a:pt x="39809" y="84062"/>
                    <a:pt x="39809" y="84252"/>
                  </a:cubicBezTo>
                  <a:cubicBezTo>
                    <a:pt x="39809" y="84411"/>
                    <a:pt x="39999" y="84569"/>
                    <a:pt x="40220" y="84569"/>
                  </a:cubicBezTo>
                  <a:cubicBezTo>
                    <a:pt x="40474" y="84569"/>
                    <a:pt x="40664" y="84411"/>
                    <a:pt x="40664" y="84252"/>
                  </a:cubicBezTo>
                  <a:cubicBezTo>
                    <a:pt x="40664" y="84062"/>
                    <a:pt x="40474" y="83904"/>
                    <a:pt x="40220" y="83904"/>
                  </a:cubicBezTo>
                  <a:close/>
                  <a:moveTo>
                    <a:pt x="61280" y="83904"/>
                  </a:moveTo>
                  <a:cubicBezTo>
                    <a:pt x="61027" y="83904"/>
                    <a:pt x="60837" y="84062"/>
                    <a:pt x="60837" y="84252"/>
                  </a:cubicBezTo>
                  <a:cubicBezTo>
                    <a:pt x="60837" y="84411"/>
                    <a:pt x="61027" y="84569"/>
                    <a:pt x="61280" y="84569"/>
                  </a:cubicBezTo>
                  <a:cubicBezTo>
                    <a:pt x="61502" y="84569"/>
                    <a:pt x="61692" y="84411"/>
                    <a:pt x="61692" y="84252"/>
                  </a:cubicBezTo>
                  <a:cubicBezTo>
                    <a:pt x="61692" y="84062"/>
                    <a:pt x="61502" y="83904"/>
                    <a:pt x="61280" y="83904"/>
                  </a:cubicBezTo>
                  <a:close/>
                  <a:moveTo>
                    <a:pt x="82308" y="83904"/>
                  </a:moveTo>
                  <a:cubicBezTo>
                    <a:pt x="82055" y="83904"/>
                    <a:pt x="81865" y="84062"/>
                    <a:pt x="81865" y="84221"/>
                  </a:cubicBezTo>
                  <a:cubicBezTo>
                    <a:pt x="81865" y="84411"/>
                    <a:pt x="82055" y="84569"/>
                    <a:pt x="82308" y="84569"/>
                  </a:cubicBezTo>
                  <a:cubicBezTo>
                    <a:pt x="82530" y="84569"/>
                    <a:pt x="82720" y="84411"/>
                    <a:pt x="82720" y="84221"/>
                  </a:cubicBezTo>
                  <a:cubicBezTo>
                    <a:pt x="82720" y="84062"/>
                    <a:pt x="82530" y="83904"/>
                    <a:pt x="82308" y="83904"/>
                  </a:cubicBezTo>
                  <a:close/>
                  <a:moveTo>
                    <a:pt x="103337" y="83904"/>
                  </a:moveTo>
                  <a:cubicBezTo>
                    <a:pt x="103083" y="83904"/>
                    <a:pt x="102925" y="84062"/>
                    <a:pt x="102925" y="84221"/>
                  </a:cubicBezTo>
                  <a:cubicBezTo>
                    <a:pt x="102925" y="84411"/>
                    <a:pt x="103083" y="84569"/>
                    <a:pt x="103337" y="84569"/>
                  </a:cubicBezTo>
                  <a:cubicBezTo>
                    <a:pt x="103558" y="84569"/>
                    <a:pt x="103748" y="84411"/>
                    <a:pt x="103748" y="84221"/>
                  </a:cubicBezTo>
                  <a:cubicBezTo>
                    <a:pt x="103748" y="84062"/>
                    <a:pt x="103558" y="83904"/>
                    <a:pt x="103337" y="83904"/>
                  </a:cubicBezTo>
                  <a:close/>
                  <a:moveTo>
                    <a:pt x="124365" y="83904"/>
                  </a:moveTo>
                  <a:cubicBezTo>
                    <a:pt x="124143" y="83904"/>
                    <a:pt x="123953" y="84062"/>
                    <a:pt x="123953" y="84221"/>
                  </a:cubicBezTo>
                  <a:cubicBezTo>
                    <a:pt x="123953" y="84411"/>
                    <a:pt x="124143" y="84569"/>
                    <a:pt x="124365" y="84569"/>
                  </a:cubicBezTo>
                  <a:cubicBezTo>
                    <a:pt x="124587" y="84569"/>
                    <a:pt x="124777" y="84411"/>
                    <a:pt x="124777" y="84221"/>
                  </a:cubicBezTo>
                  <a:cubicBezTo>
                    <a:pt x="124777" y="84062"/>
                    <a:pt x="124587" y="83904"/>
                    <a:pt x="124365" y="83904"/>
                  </a:cubicBezTo>
                  <a:close/>
                  <a:moveTo>
                    <a:pt x="19192" y="85392"/>
                  </a:moveTo>
                  <a:cubicBezTo>
                    <a:pt x="18970" y="85392"/>
                    <a:pt x="18780" y="85519"/>
                    <a:pt x="18780" y="85709"/>
                  </a:cubicBezTo>
                  <a:cubicBezTo>
                    <a:pt x="18780" y="85899"/>
                    <a:pt x="18970" y="86026"/>
                    <a:pt x="19192" y="86026"/>
                  </a:cubicBezTo>
                  <a:cubicBezTo>
                    <a:pt x="19445" y="86026"/>
                    <a:pt x="19604" y="85899"/>
                    <a:pt x="19604" y="85709"/>
                  </a:cubicBezTo>
                  <a:cubicBezTo>
                    <a:pt x="19604" y="85519"/>
                    <a:pt x="19445" y="85392"/>
                    <a:pt x="19192" y="85392"/>
                  </a:cubicBezTo>
                  <a:close/>
                  <a:moveTo>
                    <a:pt x="40220" y="85392"/>
                  </a:moveTo>
                  <a:cubicBezTo>
                    <a:pt x="39999" y="85392"/>
                    <a:pt x="39809" y="85519"/>
                    <a:pt x="39809" y="85709"/>
                  </a:cubicBezTo>
                  <a:cubicBezTo>
                    <a:pt x="39809" y="85899"/>
                    <a:pt x="39999" y="86026"/>
                    <a:pt x="40220" y="86026"/>
                  </a:cubicBezTo>
                  <a:cubicBezTo>
                    <a:pt x="40474" y="86026"/>
                    <a:pt x="40664" y="85899"/>
                    <a:pt x="40664" y="85709"/>
                  </a:cubicBezTo>
                  <a:cubicBezTo>
                    <a:pt x="40664" y="85519"/>
                    <a:pt x="40474" y="85392"/>
                    <a:pt x="40220" y="85392"/>
                  </a:cubicBezTo>
                  <a:close/>
                  <a:moveTo>
                    <a:pt x="61280" y="85392"/>
                  </a:moveTo>
                  <a:cubicBezTo>
                    <a:pt x="61027" y="85392"/>
                    <a:pt x="60837" y="85519"/>
                    <a:pt x="60837" y="85709"/>
                  </a:cubicBezTo>
                  <a:cubicBezTo>
                    <a:pt x="60837" y="85899"/>
                    <a:pt x="61027" y="86026"/>
                    <a:pt x="61280" y="86026"/>
                  </a:cubicBezTo>
                  <a:cubicBezTo>
                    <a:pt x="61502" y="86026"/>
                    <a:pt x="61692" y="85899"/>
                    <a:pt x="61692" y="85709"/>
                  </a:cubicBezTo>
                  <a:cubicBezTo>
                    <a:pt x="61692" y="85519"/>
                    <a:pt x="61502" y="85392"/>
                    <a:pt x="61280" y="85392"/>
                  </a:cubicBezTo>
                  <a:close/>
                  <a:moveTo>
                    <a:pt x="82308" y="85392"/>
                  </a:moveTo>
                  <a:cubicBezTo>
                    <a:pt x="82055" y="85392"/>
                    <a:pt x="81865" y="85519"/>
                    <a:pt x="81865" y="85709"/>
                  </a:cubicBezTo>
                  <a:cubicBezTo>
                    <a:pt x="81865" y="85899"/>
                    <a:pt x="82055" y="86026"/>
                    <a:pt x="82308" y="86026"/>
                  </a:cubicBezTo>
                  <a:cubicBezTo>
                    <a:pt x="82530" y="86026"/>
                    <a:pt x="82720" y="85899"/>
                    <a:pt x="82720" y="85709"/>
                  </a:cubicBezTo>
                  <a:cubicBezTo>
                    <a:pt x="82720" y="85519"/>
                    <a:pt x="82530" y="85392"/>
                    <a:pt x="82308" y="85392"/>
                  </a:cubicBezTo>
                  <a:close/>
                  <a:moveTo>
                    <a:pt x="103337" y="85361"/>
                  </a:moveTo>
                  <a:cubicBezTo>
                    <a:pt x="103083" y="85361"/>
                    <a:pt x="102925" y="85519"/>
                    <a:pt x="102925" y="85709"/>
                  </a:cubicBezTo>
                  <a:cubicBezTo>
                    <a:pt x="102925" y="85899"/>
                    <a:pt x="103083" y="86026"/>
                    <a:pt x="103337" y="86026"/>
                  </a:cubicBezTo>
                  <a:cubicBezTo>
                    <a:pt x="103558" y="86026"/>
                    <a:pt x="103748" y="85899"/>
                    <a:pt x="103748" y="85709"/>
                  </a:cubicBezTo>
                  <a:cubicBezTo>
                    <a:pt x="103748" y="85519"/>
                    <a:pt x="103558" y="85361"/>
                    <a:pt x="103337" y="85361"/>
                  </a:cubicBezTo>
                  <a:close/>
                  <a:moveTo>
                    <a:pt x="124365" y="85392"/>
                  </a:moveTo>
                  <a:cubicBezTo>
                    <a:pt x="124143" y="85392"/>
                    <a:pt x="123953" y="85519"/>
                    <a:pt x="123953" y="85709"/>
                  </a:cubicBezTo>
                  <a:cubicBezTo>
                    <a:pt x="123953" y="85899"/>
                    <a:pt x="124143" y="86026"/>
                    <a:pt x="124365" y="86026"/>
                  </a:cubicBezTo>
                  <a:cubicBezTo>
                    <a:pt x="124587" y="86026"/>
                    <a:pt x="124777" y="85899"/>
                    <a:pt x="124777" y="85709"/>
                  </a:cubicBezTo>
                  <a:cubicBezTo>
                    <a:pt x="124777" y="85519"/>
                    <a:pt x="124587" y="85392"/>
                    <a:pt x="124365" y="85392"/>
                  </a:cubicBezTo>
                  <a:close/>
                  <a:moveTo>
                    <a:pt x="19192" y="86849"/>
                  </a:moveTo>
                  <a:cubicBezTo>
                    <a:pt x="18970" y="86849"/>
                    <a:pt x="18780" y="87008"/>
                    <a:pt x="18780" y="87166"/>
                  </a:cubicBezTo>
                  <a:cubicBezTo>
                    <a:pt x="18780" y="87356"/>
                    <a:pt x="18970" y="87514"/>
                    <a:pt x="19192" y="87514"/>
                  </a:cubicBezTo>
                  <a:cubicBezTo>
                    <a:pt x="19445" y="87514"/>
                    <a:pt x="19604" y="87356"/>
                    <a:pt x="19604" y="87166"/>
                  </a:cubicBezTo>
                  <a:cubicBezTo>
                    <a:pt x="19604" y="87008"/>
                    <a:pt x="19445" y="86849"/>
                    <a:pt x="19192" y="86849"/>
                  </a:cubicBezTo>
                  <a:close/>
                  <a:moveTo>
                    <a:pt x="40220" y="86849"/>
                  </a:moveTo>
                  <a:cubicBezTo>
                    <a:pt x="39999" y="86849"/>
                    <a:pt x="39809" y="87008"/>
                    <a:pt x="39809" y="87166"/>
                  </a:cubicBezTo>
                  <a:cubicBezTo>
                    <a:pt x="39809" y="87356"/>
                    <a:pt x="39999" y="87514"/>
                    <a:pt x="40220" y="87514"/>
                  </a:cubicBezTo>
                  <a:cubicBezTo>
                    <a:pt x="40474" y="87514"/>
                    <a:pt x="40664" y="87356"/>
                    <a:pt x="40664" y="87166"/>
                  </a:cubicBezTo>
                  <a:cubicBezTo>
                    <a:pt x="40664" y="87008"/>
                    <a:pt x="40474" y="86849"/>
                    <a:pt x="40220" y="86849"/>
                  </a:cubicBezTo>
                  <a:close/>
                  <a:moveTo>
                    <a:pt x="61280" y="86849"/>
                  </a:moveTo>
                  <a:cubicBezTo>
                    <a:pt x="61027" y="86849"/>
                    <a:pt x="60837" y="87008"/>
                    <a:pt x="60837" y="87166"/>
                  </a:cubicBezTo>
                  <a:cubicBezTo>
                    <a:pt x="60837" y="87356"/>
                    <a:pt x="61027" y="87514"/>
                    <a:pt x="61280" y="87514"/>
                  </a:cubicBezTo>
                  <a:cubicBezTo>
                    <a:pt x="61502" y="87514"/>
                    <a:pt x="61692" y="87356"/>
                    <a:pt x="61692" y="87166"/>
                  </a:cubicBezTo>
                  <a:cubicBezTo>
                    <a:pt x="61692" y="87008"/>
                    <a:pt x="61502" y="86849"/>
                    <a:pt x="61280" y="86849"/>
                  </a:cubicBezTo>
                  <a:close/>
                  <a:moveTo>
                    <a:pt x="82308" y="86849"/>
                  </a:moveTo>
                  <a:cubicBezTo>
                    <a:pt x="82055" y="86849"/>
                    <a:pt x="81865" y="87008"/>
                    <a:pt x="81865" y="87166"/>
                  </a:cubicBezTo>
                  <a:cubicBezTo>
                    <a:pt x="81865" y="87356"/>
                    <a:pt x="82055" y="87514"/>
                    <a:pt x="82308" y="87514"/>
                  </a:cubicBezTo>
                  <a:cubicBezTo>
                    <a:pt x="82530" y="87514"/>
                    <a:pt x="82720" y="87356"/>
                    <a:pt x="82720" y="87166"/>
                  </a:cubicBezTo>
                  <a:cubicBezTo>
                    <a:pt x="82720" y="87008"/>
                    <a:pt x="82530" y="86849"/>
                    <a:pt x="82308" y="86849"/>
                  </a:cubicBezTo>
                  <a:close/>
                  <a:moveTo>
                    <a:pt x="103337" y="86849"/>
                  </a:moveTo>
                  <a:cubicBezTo>
                    <a:pt x="103083" y="86849"/>
                    <a:pt x="102925" y="87008"/>
                    <a:pt x="102925" y="87166"/>
                  </a:cubicBezTo>
                  <a:cubicBezTo>
                    <a:pt x="102925" y="87356"/>
                    <a:pt x="103083" y="87514"/>
                    <a:pt x="103337" y="87514"/>
                  </a:cubicBezTo>
                  <a:cubicBezTo>
                    <a:pt x="103558" y="87514"/>
                    <a:pt x="103748" y="87356"/>
                    <a:pt x="103748" y="87166"/>
                  </a:cubicBezTo>
                  <a:cubicBezTo>
                    <a:pt x="103748" y="87008"/>
                    <a:pt x="103558" y="86849"/>
                    <a:pt x="103337" y="86849"/>
                  </a:cubicBezTo>
                  <a:close/>
                  <a:moveTo>
                    <a:pt x="124365" y="86849"/>
                  </a:moveTo>
                  <a:cubicBezTo>
                    <a:pt x="124143" y="86849"/>
                    <a:pt x="123953" y="87008"/>
                    <a:pt x="123953" y="87166"/>
                  </a:cubicBezTo>
                  <a:cubicBezTo>
                    <a:pt x="123953" y="87356"/>
                    <a:pt x="124143" y="87514"/>
                    <a:pt x="124365" y="87514"/>
                  </a:cubicBezTo>
                  <a:cubicBezTo>
                    <a:pt x="124587" y="87514"/>
                    <a:pt x="124777" y="87356"/>
                    <a:pt x="124777" y="87166"/>
                  </a:cubicBezTo>
                  <a:cubicBezTo>
                    <a:pt x="124777" y="87008"/>
                    <a:pt x="124587" y="86849"/>
                    <a:pt x="124365" y="86849"/>
                  </a:cubicBezTo>
                  <a:close/>
                  <a:moveTo>
                    <a:pt x="19192" y="88338"/>
                  </a:moveTo>
                  <a:cubicBezTo>
                    <a:pt x="18970" y="88338"/>
                    <a:pt x="18780" y="88464"/>
                    <a:pt x="18780" y="88654"/>
                  </a:cubicBezTo>
                  <a:cubicBezTo>
                    <a:pt x="18780" y="88844"/>
                    <a:pt x="18970" y="88971"/>
                    <a:pt x="19192" y="88971"/>
                  </a:cubicBezTo>
                  <a:cubicBezTo>
                    <a:pt x="19445" y="88971"/>
                    <a:pt x="19604" y="88844"/>
                    <a:pt x="19604" y="88654"/>
                  </a:cubicBezTo>
                  <a:cubicBezTo>
                    <a:pt x="19604" y="88464"/>
                    <a:pt x="19445" y="88338"/>
                    <a:pt x="19192" y="88338"/>
                  </a:cubicBezTo>
                  <a:close/>
                  <a:moveTo>
                    <a:pt x="40220" y="88338"/>
                  </a:moveTo>
                  <a:cubicBezTo>
                    <a:pt x="39999" y="88338"/>
                    <a:pt x="39809" y="88464"/>
                    <a:pt x="39809" y="88654"/>
                  </a:cubicBezTo>
                  <a:cubicBezTo>
                    <a:pt x="39809" y="88844"/>
                    <a:pt x="39999" y="88971"/>
                    <a:pt x="40220" y="88971"/>
                  </a:cubicBezTo>
                  <a:cubicBezTo>
                    <a:pt x="40474" y="88971"/>
                    <a:pt x="40664" y="88844"/>
                    <a:pt x="40664" y="88654"/>
                  </a:cubicBezTo>
                  <a:cubicBezTo>
                    <a:pt x="40664" y="88464"/>
                    <a:pt x="40474" y="88338"/>
                    <a:pt x="40220" y="88338"/>
                  </a:cubicBezTo>
                  <a:close/>
                  <a:moveTo>
                    <a:pt x="61280" y="88338"/>
                  </a:moveTo>
                  <a:cubicBezTo>
                    <a:pt x="61027" y="88338"/>
                    <a:pt x="60837" y="88464"/>
                    <a:pt x="60837" y="88654"/>
                  </a:cubicBezTo>
                  <a:cubicBezTo>
                    <a:pt x="60837" y="88844"/>
                    <a:pt x="61027" y="88971"/>
                    <a:pt x="61280" y="88971"/>
                  </a:cubicBezTo>
                  <a:cubicBezTo>
                    <a:pt x="61502" y="88971"/>
                    <a:pt x="61692" y="88844"/>
                    <a:pt x="61692" y="88654"/>
                  </a:cubicBezTo>
                  <a:cubicBezTo>
                    <a:pt x="61692" y="88464"/>
                    <a:pt x="61502" y="88338"/>
                    <a:pt x="61280" y="88338"/>
                  </a:cubicBezTo>
                  <a:close/>
                  <a:moveTo>
                    <a:pt x="82308" y="88338"/>
                  </a:moveTo>
                  <a:cubicBezTo>
                    <a:pt x="82055" y="88338"/>
                    <a:pt x="81865" y="88464"/>
                    <a:pt x="81865" y="88654"/>
                  </a:cubicBezTo>
                  <a:cubicBezTo>
                    <a:pt x="81865" y="88844"/>
                    <a:pt x="82055" y="88971"/>
                    <a:pt x="82308" y="88971"/>
                  </a:cubicBezTo>
                  <a:cubicBezTo>
                    <a:pt x="82530" y="88971"/>
                    <a:pt x="82720" y="88844"/>
                    <a:pt x="82720" y="88654"/>
                  </a:cubicBezTo>
                  <a:cubicBezTo>
                    <a:pt x="82720" y="88464"/>
                    <a:pt x="82530" y="88338"/>
                    <a:pt x="82308" y="88338"/>
                  </a:cubicBezTo>
                  <a:close/>
                  <a:moveTo>
                    <a:pt x="103337" y="88338"/>
                  </a:moveTo>
                  <a:cubicBezTo>
                    <a:pt x="103083" y="88338"/>
                    <a:pt x="102925" y="88464"/>
                    <a:pt x="102925" y="88654"/>
                  </a:cubicBezTo>
                  <a:cubicBezTo>
                    <a:pt x="102925" y="88844"/>
                    <a:pt x="103083" y="88971"/>
                    <a:pt x="103337" y="88971"/>
                  </a:cubicBezTo>
                  <a:cubicBezTo>
                    <a:pt x="103558" y="88971"/>
                    <a:pt x="103748" y="88844"/>
                    <a:pt x="103748" y="88654"/>
                  </a:cubicBezTo>
                  <a:cubicBezTo>
                    <a:pt x="103748" y="88464"/>
                    <a:pt x="103558" y="88338"/>
                    <a:pt x="103337" y="88338"/>
                  </a:cubicBezTo>
                  <a:close/>
                  <a:moveTo>
                    <a:pt x="124365" y="88338"/>
                  </a:moveTo>
                  <a:cubicBezTo>
                    <a:pt x="124143" y="88338"/>
                    <a:pt x="123953" y="88464"/>
                    <a:pt x="123953" y="88654"/>
                  </a:cubicBezTo>
                  <a:cubicBezTo>
                    <a:pt x="123953" y="88844"/>
                    <a:pt x="124143" y="88971"/>
                    <a:pt x="124365" y="88971"/>
                  </a:cubicBezTo>
                  <a:cubicBezTo>
                    <a:pt x="124587" y="88971"/>
                    <a:pt x="124777" y="88844"/>
                    <a:pt x="124777" y="88654"/>
                  </a:cubicBezTo>
                  <a:cubicBezTo>
                    <a:pt x="124777" y="88464"/>
                    <a:pt x="124587" y="88338"/>
                    <a:pt x="124365" y="88338"/>
                  </a:cubicBezTo>
                  <a:close/>
                  <a:moveTo>
                    <a:pt x="428" y="89476"/>
                  </a:moveTo>
                  <a:cubicBezTo>
                    <a:pt x="370" y="89476"/>
                    <a:pt x="310" y="89487"/>
                    <a:pt x="254" y="89509"/>
                  </a:cubicBezTo>
                  <a:cubicBezTo>
                    <a:pt x="191" y="89509"/>
                    <a:pt x="159" y="89541"/>
                    <a:pt x="96" y="89573"/>
                  </a:cubicBezTo>
                  <a:cubicBezTo>
                    <a:pt x="64" y="89604"/>
                    <a:pt x="32" y="89636"/>
                    <a:pt x="1" y="89668"/>
                  </a:cubicBezTo>
                  <a:cubicBezTo>
                    <a:pt x="1" y="89731"/>
                    <a:pt x="1" y="89763"/>
                    <a:pt x="1" y="89794"/>
                  </a:cubicBezTo>
                  <a:cubicBezTo>
                    <a:pt x="1" y="89889"/>
                    <a:pt x="32" y="89984"/>
                    <a:pt x="96" y="90048"/>
                  </a:cubicBezTo>
                  <a:cubicBezTo>
                    <a:pt x="191" y="90079"/>
                    <a:pt x="286" y="90143"/>
                    <a:pt x="412" y="90143"/>
                  </a:cubicBezTo>
                  <a:cubicBezTo>
                    <a:pt x="476" y="90143"/>
                    <a:pt x="507" y="90111"/>
                    <a:pt x="571" y="90111"/>
                  </a:cubicBezTo>
                  <a:cubicBezTo>
                    <a:pt x="634" y="90079"/>
                    <a:pt x="666" y="90079"/>
                    <a:pt x="697" y="90048"/>
                  </a:cubicBezTo>
                  <a:cubicBezTo>
                    <a:pt x="761" y="90016"/>
                    <a:pt x="761" y="89984"/>
                    <a:pt x="792" y="89921"/>
                  </a:cubicBezTo>
                  <a:cubicBezTo>
                    <a:pt x="824" y="89889"/>
                    <a:pt x="824" y="89858"/>
                    <a:pt x="824" y="89794"/>
                  </a:cubicBezTo>
                  <a:cubicBezTo>
                    <a:pt x="824" y="89763"/>
                    <a:pt x="824" y="89731"/>
                    <a:pt x="792" y="89668"/>
                  </a:cubicBezTo>
                  <a:cubicBezTo>
                    <a:pt x="761" y="89636"/>
                    <a:pt x="761" y="89604"/>
                    <a:pt x="697" y="89573"/>
                  </a:cubicBezTo>
                  <a:cubicBezTo>
                    <a:pt x="636" y="89511"/>
                    <a:pt x="535" y="89476"/>
                    <a:pt x="428" y="89476"/>
                  </a:cubicBezTo>
                  <a:close/>
                  <a:moveTo>
                    <a:pt x="2312" y="89478"/>
                  </a:moveTo>
                  <a:cubicBezTo>
                    <a:pt x="2059" y="89478"/>
                    <a:pt x="1901" y="89636"/>
                    <a:pt x="1901" y="89826"/>
                  </a:cubicBezTo>
                  <a:cubicBezTo>
                    <a:pt x="1901" y="89984"/>
                    <a:pt x="2059" y="90143"/>
                    <a:pt x="2312" y="90143"/>
                  </a:cubicBezTo>
                  <a:cubicBezTo>
                    <a:pt x="2534" y="90143"/>
                    <a:pt x="2724" y="89984"/>
                    <a:pt x="2724" y="89826"/>
                  </a:cubicBezTo>
                  <a:cubicBezTo>
                    <a:pt x="2724" y="89636"/>
                    <a:pt x="2534" y="89478"/>
                    <a:pt x="2312" y="89478"/>
                  </a:cubicBezTo>
                  <a:close/>
                  <a:moveTo>
                    <a:pt x="4213" y="89478"/>
                  </a:moveTo>
                  <a:cubicBezTo>
                    <a:pt x="3991" y="89478"/>
                    <a:pt x="3801" y="89636"/>
                    <a:pt x="3801" y="89826"/>
                  </a:cubicBezTo>
                  <a:cubicBezTo>
                    <a:pt x="3801" y="89984"/>
                    <a:pt x="3991" y="90143"/>
                    <a:pt x="4213" y="90143"/>
                  </a:cubicBezTo>
                  <a:cubicBezTo>
                    <a:pt x="4434" y="90143"/>
                    <a:pt x="4624" y="89984"/>
                    <a:pt x="4624" y="89826"/>
                  </a:cubicBezTo>
                  <a:cubicBezTo>
                    <a:pt x="4624" y="89636"/>
                    <a:pt x="4434" y="89478"/>
                    <a:pt x="4213" y="89478"/>
                  </a:cubicBezTo>
                  <a:close/>
                  <a:moveTo>
                    <a:pt x="6113" y="89478"/>
                  </a:moveTo>
                  <a:cubicBezTo>
                    <a:pt x="5891" y="89478"/>
                    <a:pt x="5701" y="89636"/>
                    <a:pt x="5701" y="89826"/>
                  </a:cubicBezTo>
                  <a:cubicBezTo>
                    <a:pt x="5701" y="89984"/>
                    <a:pt x="5891" y="90143"/>
                    <a:pt x="6113" y="90143"/>
                  </a:cubicBezTo>
                  <a:cubicBezTo>
                    <a:pt x="6366" y="90143"/>
                    <a:pt x="6556" y="89984"/>
                    <a:pt x="6556" y="89826"/>
                  </a:cubicBezTo>
                  <a:cubicBezTo>
                    <a:pt x="6556" y="89636"/>
                    <a:pt x="6366" y="89478"/>
                    <a:pt x="6113" y="89478"/>
                  </a:cubicBezTo>
                  <a:close/>
                  <a:moveTo>
                    <a:pt x="8013" y="89478"/>
                  </a:moveTo>
                  <a:cubicBezTo>
                    <a:pt x="7791" y="89478"/>
                    <a:pt x="7601" y="89636"/>
                    <a:pt x="7601" y="89826"/>
                  </a:cubicBezTo>
                  <a:cubicBezTo>
                    <a:pt x="7601" y="89984"/>
                    <a:pt x="7791" y="90143"/>
                    <a:pt x="8013" y="90143"/>
                  </a:cubicBezTo>
                  <a:cubicBezTo>
                    <a:pt x="8266" y="90143"/>
                    <a:pt x="8456" y="89984"/>
                    <a:pt x="8456" y="89826"/>
                  </a:cubicBezTo>
                  <a:cubicBezTo>
                    <a:pt x="8456" y="89636"/>
                    <a:pt x="8266" y="89478"/>
                    <a:pt x="8013" y="89478"/>
                  </a:cubicBezTo>
                  <a:close/>
                  <a:moveTo>
                    <a:pt x="9913" y="89478"/>
                  </a:moveTo>
                  <a:cubicBezTo>
                    <a:pt x="9691" y="89478"/>
                    <a:pt x="9501" y="89636"/>
                    <a:pt x="9501" y="89826"/>
                  </a:cubicBezTo>
                  <a:cubicBezTo>
                    <a:pt x="9501" y="89984"/>
                    <a:pt x="9691" y="90143"/>
                    <a:pt x="9913" y="90143"/>
                  </a:cubicBezTo>
                  <a:cubicBezTo>
                    <a:pt x="10135" y="90143"/>
                    <a:pt x="10356" y="89984"/>
                    <a:pt x="10356" y="89826"/>
                  </a:cubicBezTo>
                  <a:cubicBezTo>
                    <a:pt x="10356" y="89636"/>
                    <a:pt x="10166" y="89478"/>
                    <a:pt x="9913" y="89478"/>
                  </a:cubicBezTo>
                  <a:close/>
                  <a:moveTo>
                    <a:pt x="11813" y="89478"/>
                  </a:moveTo>
                  <a:cubicBezTo>
                    <a:pt x="11591" y="89478"/>
                    <a:pt x="11401" y="89636"/>
                    <a:pt x="11401" y="89826"/>
                  </a:cubicBezTo>
                  <a:cubicBezTo>
                    <a:pt x="11401" y="89984"/>
                    <a:pt x="11591" y="90143"/>
                    <a:pt x="11813" y="90143"/>
                  </a:cubicBezTo>
                  <a:cubicBezTo>
                    <a:pt x="12066" y="90143"/>
                    <a:pt x="12257" y="89984"/>
                    <a:pt x="12257" y="89826"/>
                  </a:cubicBezTo>
                  <a:cubicBezTo>
                    <a:pt x="12257" y="89636"/>
                    <a:pt x="12066" y="89478"/>
                    <a:pt x="11813" y="89478"/>
                  </a:cubicBezTo>
                  <a:close/>
                  <a:moveTo>
                    <a:pt x="13745" y="89478"/>
                  </a:moveTo>
                  <a:cubicBezTo>
                    <a:pt x="13492" y="89478"/>
                    <a:pt x="13302" y="89636"/>
                    <a:pt x="13302" y="89826"/>
                  </a:cubicBezTo>
                  <a:cubicBezTo>
                    <a:pt x="13302" y="89984"/>
                    <a:pt x="13492" y="90143"/>
                    <a:pt x="13745" y="90143"/>
                  </a:cubicBezTo>
                  <a:cubicBezTo>
                    <a:pt x="13967" y="90143"/>
                    <a:pt x="14157" y="89984"/>
                    <a:pt x="14157" y="89826"/>
                  </a:cubicBezTo>
                  <a:cubicBezTo>
                    <a:pt x="14157" y="89636"/>
                    <a:pt x="13967" y="89478"/>
                    <a:pt x="13745" y="89478"/>
                  </a:cubicBezTo>
                  <a:close/>
                  <a:moveTo>
                    <a:pt x="15645" y="89478"/>
                  </a:moveTo>
                  <a:cubicBezTo>
                    <a:pt x="15392" y="89478"/>
                    <a:pt x="15233" y="89636"/>
                    <a:pt x="15233" y="89826"/>
                  </a:cubicBezTo>
                  <a:cubicBezTo>
                    <a:pt x="15233" y="89984"/>
                    <a:pt x="15392" y="90143"/>
                    <a:pt x="15645" y="90143"/>
                  </a:cubicBezTo>
                  <a:cubicBezTo>
                    <a:pt x="15867" y="90143"/>
                    <a:pt x="16057" y="89984"/>
                    <a:pt x="16057" y="89826"/>
                  </a:cubicBezTo>
                  <a:cubicBezTo>
                    <a:pt x="16057" y="89636"/>
                    <a:pt x="15867" y="89478"/>
                    <a:pt x="15645" y="89478"/>
                  </a:cubicBezTo>
                  <a:close/>
                  <a:moveTo>
                    <a:pt x="17545" y="89478"/>
                  </a:moveTo>
                  <a:cubicBezTo>
                    <a:pt x="17324" y="89478"/>
                    <a:pt x="17134" y="89636"/>
                    <a:pt x="17134" y="89826"/>
                  </a:cubicBezTo>
                  <a:cubicBezTo>
                    <a:pt x="17134" y="89984"/>
                    <a:pt x="17324" y="90143"/>
                    <a:pt x="17545" y="90143"/>
                  </a:cubicBezTo>
                  <a:cubicBezTo>
                    <a:pt x="17767" y="90143"/>
                    <a:pt x="17957" y="89984"/>
                    <a:pt x="17957" y="89826"/>
                  </a:cubicBezTo>
                  <a:cubicBezTo>
                    <a:pt x="17957" y="89636"/>
                    <a:pt x="17767" y="89478"/>
                    <a:pt x="17545" y="89478"/>
                  </a:cubicBezTo>
                  <a:close/>
                  <a:moveTo>
                    <a:pt x="21346" y="89478"/>
                  </a:moveTo>
                  <a:cubicBezTo>
                    <a:pt x="21092" y="89478"/>
                    <a:pt x="20934" y="89636"/>
                    <a:pt x="20934" y="89826"/>
                  </a:cubicBezTo>
                  <a:cubicBezTo>
                    <a:pt x="20934" y="89984"/>
                    <a:pt x="21092" y="90143"/>
                    <a:pt x="21346" y="90143"/>
                  </a:cubicBezTo>
                  <a:cubicBezTo>
                    <a:pt x="21567" y="90143"/>
                    <a:pt x="21757" y="89984"/>
                    <a:pt x="21757" y="89826"/>
                  </a:cubicBezTo>
                  <a:cubicBezTo>
                    <a:pt x="21757" y="89636"/>
                    <a:pt x="21567" y="89478"/>
                    <a:pt x="21346" y="89478"/>
                  </a:cubicBezTo>
                  <a:close/>
                  <a:moveTo>
                    <a:pt x="23246" y="89478"/>
                  </a:moveTo>
                  <a:cubicBezTo>
                    <a:pt x="23024" y="89478"/>
                    <a:pt x="22834" y="89636"/>
                    <a:pt x="22834" y="89826"/>
                  </a:cubicBezTo>
                  <a:cubicBezTo>
                    <a:pt x="22834" y="89984"/>
                    <a:pt x="23024" y="90143"/>
                    <a:pt x="23246" y="90143"/>
                  </a:cubicBezTo>
                  <a:cubicBezTo>
                    <a:pt x="23467" y="90143"/>
                    <a:pt x="23657" y="89984"/>
                    <a:pt x="23657" y="89826"/>
                  </a:cubicBezTo>
                  <a:cubicBezTo>
                    <a:pt x="23657" y="89636"/>
                    <a:pt x="23467" y="89478"/>
                    <a:pt x="23246" y="89478"/>
                  </a:cubicBezTo>
                  <a:close/>
                  <a:moveTo>
                    <a:pt x="25146" y="89478"/>
                  </a:moveTo>
                  <a:cubicBezTo>
                    <a:pt x="24924" y="89478"/>
                    <a:pt x="24734" y="89636"/>
                    <a:pt x="24734" y="89826"/>
                  </a:cubicBezTo>
                  <a:cubicBezTo>
                    <a:pt x="24734" y="89984"/>
                    <a:pt x="24924" y="90143"/>
                    <a:pt x="25146" y="90143"/>
                  </a:cubicBezTo>
                  <a:cubicBezTo>
                    <a:pt x="25399" y="90143"/>
                    <a:pt x="25589" y="89984"/>
                    <a:pt x="25589" y="89826"/>
                  </a:cubicBezTo>
                  <a:cubicBezTo>
                    <a:pt x="25589" y="89636"/>
                    <a:pt x="25399" y="89478"/>
                    <a:pt x="25146" y="89478"/>
                  </a:cubicBezTo>
                  <a:close/>
                  <a:moveTo>
                    <a:pt x="27046" y="89478"/>
                  </a:moveTo>
                  <a:cubicBezTo>
                    <a:pt x="26824" y="89478"/>
                    <a:pt x="26634" y="89636"/>
                    <a:pt x="26634" y="89826"/>
                  </a:cubicBezTo>
                  <a:cubicBezTo>
                    <a:pt x="26634" y="89984"/>
                    <a:pt x="26824" y="90143"/>
                    <a:pt x="27046" y="90143"/>
                  </a:cubicBezTo>
                  <a:cubicBezTo>
                    <a:pt x="27268" y="90143"/>
                    <a:pt x="27489" y="89984"/>
                    <a:pt x="27489" y="89826"/>
                  </a:cubicBezTo>
                  <a:cubicBezTo>
                    <a:pt x="27489" y="89636"/>
                    <a:pt x="27268" y="89478"/>
                    <a:pt x="27046" y="89478"/>
                  </a:cubicBezTo>
                  <a:close/>
                  <a:moveTo>
                    <a:pt x="28946" y="89478"/>
                  </a:moveTo>
                  <a:cubicBezTo>
                    <a:pt x="28724" y="89478"/>
                    <a:pt x="28534" y="89636"/>
                    <a:pt x="28534" y="89826"/>
                  </a:cubicBezTo>
                  <a:cubicBezTo>
                    <a:pt x="28534" y="89984"/>
                    <a:pt x="28724" y="90143"/>
                    <a:pt x="28946" y="90143"/>
                  </a:cubicBezTo>
                  <a:cubicBezTo>
                    <a:pt x="29199" y="90143"/>
                    <a:pt x="29389" y="89984"/>
                    <a:pt x="29389" y="89826"/>
                  </a:cubicBezTo>
                  <a:cubicBezTo>
                    <a:pt x="29389" y="89636"/>
                    <a:pt x="29199" y="89478"/>
                    <a:pt x="28946" y="89478"/>
                  </a:cubicBezTo>
                  <a:close/>
                  <a:moveTo>
                    <a:pt x="30846" y="89478"/>
                  </a:moveTo>
                  <a:cubicBezTo>
                    <a:pt x="30625" y="89478"/>
                    <a:pt x="30435" y="89636"/>
                    <a:pt x="30435" y="89826"/>
                  </a:cubicBezTo>
                  <a:cubicBezTo>
                    <a:pt x="30435" y="89984"/>
                    <a:pt x="30625" y="90143"/>
                    <a:pt x="30846" y="90143"/>
                  </a:cubicBezTo>
                  <a:cubicBezTo>
                    <a:pt x="31100" y="90143"/>
                    <a:pt x="31290" y="89984"/>
                    <a:pt x="31290" y="89826"/>
                  </a:cubicBezTo>
                  <a:cubicBezTo>
                    <a:pt x="31290" y="89636"/>
                    <a:pt x="31100" y="89478"/>
                    <a:pt x="30846" y="89478"/>
                  </a:cubicBezTo>
                  <a:close/>
                  <a:moveTo>
                    <a:pt x="32778" y="89478"/>
                  </a:moveTo>
                  <a:cubicBezTo>
                    <a:pt x="32525" y="89478"/>
                    <a:pt x="32335" y="89636"/>
                    <a:pt x="32335" y="89826"/>
                  </a:cubicBezTo>
                  <a:cubicBezTo>
                    <a:pt x="32335" y="89984"/>
                    <a:pt x="32525" y="90143"/>
                    <a:pt x="32778" y="90143"/>
                  </a:cubicBezTo>
                  <a:cubicBezTo>
                    <a:pt x="33000" y="90143"/>
                    <a:pt x="33190" y="89984"/>
                    <a:pt x="33190" y="89826"/>
                  </a:cubicBezTo>
                  <a:cubicBezTo>
                    <a:pt x="33190" y="89636"/>
                    <a:pt x="33000" y="89478"/>
                    <a:pt x="32778" y="89478"/>
                  </a:cubicBezTo>
                  <a:close/>
                  <a:moveTo>
                    <a:pt x="34678" y="89478"/>
                  </a:moveTo>
                  <a:cubicBezTo>
                    <a:pt x="34425" y="89478"/>
                    <a:pt x="34235" y="89636"/>
                    <a:pt x="34235" y="89826"/>
                  </a:cubicBezTo>
                  <a:cubicBezTo>
                    <a:pt x="34235" y="89984"/>
                    <a:pt x="34425" y="90143"/>
                    <a:pt x="34678" y="90143"/>
                  </a:cubicBezTo>
                  <a:cubicBezTo>
                    <a:pt x="34900" y="90143"/>
                    <a:pt x="35090" y="89984"/>
                    <a:pt x="35090" y="89826"/>
                  </a:cubicBezTo>
                  <a:cubicBezTo>
                    <a:pt x="35090" y="89636"/>
                    <a:pt x="34900" y="89478"/>
                    <a:pt x="34678" y="89478"/>
                  </a:cubicBezTo>
                  <a:close/>
                  <a:moveTo>
                    <a:pt x="36578" y="89478"/>
                  </a:moveTo>
                  <a:cubicBezTo>
                    <a:pt x="36325" y="89478"/>
                    <a:pt x="36135" y="89636"/>
                    <a:pt x="36135" y="89826"/>
                  </a:cubicBezTo>
                  <a:cubicBezTo>
                    <a:pt x="36135" y="89984"/>
                    <a:pt x="36325" y="90143"/>
                    <a:pt x="36578" y="90143"/>
                  </a:cubicBezTo>
                  <a:cubicBezTo>
                    <a:pt x="36800" y="90143"/>
                    <a:pt x="36990" y="89984"/>
                    <a:pt x="36990" y="89826"/>
                  </a:cubicBezTo>
                  <a:cubicBezTo>
                    <a:pt x="36990" y="89636"/>
                    <a:pt x="36800" y="89478"/>
                    <a:pt x="36578" y="89478"/>
                  </a:cubicBezTo>
                  <a:close/>
                  <a:moveTo>
                    <a:pt x="38478" y="89478"/>
                  </a:moveTo>
                  <a:cubicBezTo>
                    <a:pt x="38225" y="89478"/>
                    <a:pt x="38035" y="89636"/>
                    <a:pt x="38035" y="89826"/>
                  </a:cubicBezTo>
                  <a:cubicBezTo>
                    <a:pt x="38035" y="89984"/>
                    <a:pt x="38225" y="90143"/>
                    <a:pt x="38478" y="90143"/>
                  </a:cubicBezTo>
                  <a:cubicBezTo>
                    <a:pt x="38700" y="90143"/>
                    <a:pt x="38890" y="89984"/>
                    <a:pt x="38890" y="89826"/>
                  </a:cubicBezTo>
                  <a:cubicBezTo>
                    <a:pt x="38890" y="89636"/>
                    <a:pt x="38700" y="89478"/>
                    <a:pt x="38478" y="89478"/>
                  </a:cubicBezTo>
                  <a:close/>
                  <a:moveTo>
                    <a:pt x="42279" y="89478"/>
                  </a:moveTo>
                  <a:cubicBezTo>
                    <a:pt x="42057" y="89478"/>
                    <a:pt x="41867" y="89636"/>
                    <a:pt x="41867" y="89826"/>
                  </a:cubicBezTo>
                  <a:cubicBezTo>
                    <a:pt x="41867" y="89984"/>
                    <a:pt x="42057" y="90143"/>
                    <a:pt x="42279" y="90143"/>
                  </a:cubicBezTo>
                  <a:cubicBezTo>
                    <a:pt x="42500" y="90143"/>
                    <a:pt x="42690" y="89984"/>
                    <a:pt x="42690" y="89826"/>
                  </a:cubicBezTo>
                  <a:cubicBezTo>
                    <a:pt x="42690" y="89636"/>
                    <a:pt x="42500" y="89478"/>
                    <a:pt x="42279" y="89478"/>
                  </a:cubicBezTo>
                  <a:close/>
                  <a:moveTo>
                    <a:pt x="44179" y="89478"/>
                  </a:moveTo>
                  <a:cubicBezTo>
                    <a:pt x="43957" y="89478"/>
                    <a:pt x="43767" y="89636"/>
                    <a:pt x="43767" y="89826"/>
                  </a:cubicBezTo>
                  <a:cubicBezTo>
                    <a:pt x="43767" y="89984"/>
                    <a:pt x="43926" y="90143"/>
                    <a:pt x="44179" y="90143"/>
                  </a:cubicBezTo>
                  <a:cubicBezTo>
                    <a:pt x="44432" y="90143"/>
                    <a:pt x="44622" y="89984"/>
                    <a:pt x="44622" y="89826"/>
                  </a:cubicBezTo>
                  <a:cubicBezTo>
                    <a:pt x="44622" y="89636"/>
                    <a:pt x="44432" y="89478"/>
                    <a:pt x="44179" y="89478"/>
                  </a:cubicBezTo>
                  <a:close/>
                  <a:moveTo>
                    <a:pt x="46079" y="89478"/>
                  </a:moveTo>
                  <a:cubicBezTo>
                    <a:pt x="45857" y="89478"/>
                    <a:pt x="45667" y="89636"/>
                    <a:pt x="45667" y="89826"/>
                  </a:cubicBezTo>
                  <a:cubicBezTo>
                    <a:pt x="45667" y="89984"/>
                    <a:pt x="45857" y="90143"/>
                    <a:pt x="46079" y="90143"/>
                  </a:cubicBezTo>
                  <a:cubicBezTo>
                    <a:pt x="46332" y="90143"/>
                    <a:pt x="46522" y="89984"/>
                    <a:pt x="46522" y="89826"/>
                  </a:cubicBezTo>
                  <a:cubicBezTo>
                    <a:pt x="46522" y="89636"/>
                    <a:pt x="46301" y="89478"/>
                    <a:pt x="46079" y="89478"/>
                  </a:cubicBezTo>
                  <a:close/>
                  <a:moveTo>
                    <a:pt x="47979" y="89478"/>
                  </a:moveTo>
                  <a:cubicBezTo>
                    <a:pt x="47758" y="89478"/>
                    <a:pt x="47568" y="89636"/>
                    <a:pt x="47568" y="89826"/>
                  </a:cubicBezTo>
                  <a:cubicBezTo>
                    <a:pt x="47568" y="89984"/>
                    <a:pt x="47758" y="90143"/>
                    <a:pt x="47979" y="90143"/>
                  </a:cubicBezTo>
                  <a:cubicBezTo>
                    <a:pt x="48233" y="90143"/>
                    <a:pt x="48423" y="89984"/>
                    <a:pt x="48423" y="89826"/>
                  </a:cubicBezTo>
                  <a:cubicBezTo>
                    <a:pt x="48423" y="89636"/>
                    <a:pt x="48233" y="89478"/>
                    <a:pt x="47979" y="89478"/>
                  </a:cubicBezTo>
                  <a:close/>
                  <a:moveTo>
                    <a:pt x="49911" y="89478"/>
                  </a:moveTo>
                  <a:cubicBezTo>
                    <a:pt x="49658" y="89478"/>
                    <a:pt x="49468" y="89636"/>
                    <a:pt x="49468" y="89826"/>
                  </a:cubicBezTo>
                  <a:cubicBezTo>
                    <a:pt x="49468" y="89984"/>
                    <a:pt x="49658" y="90143"/>
                    <a:pt x="49911" y="90143"/>
                  </a:cubicBezTo>
                  <a:cubicBezTo>
                    <a:pt x="50133" y="90143"/>
                    <a:pt x="50323" y="89984"/>
                    <a:pt x="50323" y="89826"/>
                  </a:cubicBezTo>
                  <a:cubicBezTo>
                    <a:pt x="50323" y="89636"/>
                    <a:pt x="50133" y="89478"/>
                    <a:pt x="49911" y="89478"/>
                  </a:cubicBezTo>
                  <a:close/>
                  <a:moveTo>
                    <a:pt x="51811" y="89478"/>
                  </a:moveTo>
                  <a:cubicBezTo>
                    <a:pt x="51558" y="89478"/>
                    <a:pt x="51368" y="89636"/>
                    <a:pt x="51368" y="89826"/>
                  </a:cubicBezTo>
                  <a:cubicBezTo>
                    <a:pt x="51368" y="89984"/>
                    <a:pt x="51558" y="90143"/>
                    <a:pt x="51811" y="90143"/>
                  </a:cubicBezTo>
                  <a:cubicBezTo>
                    <a:pt x="52033" y="90143"/>
                    <a:pt x="52223" y="89984"/>
                    <a:pt x="52223" y="89826"/>
                  </a:cubicBezTo>
                  <a:cubicBezTo>
                    <a:pt x="52223" y="89636"/>
                    <a:pt x="52033" y="89478"/>
                    <a:pt x="51811" y="89478"/>
                  </a:cubicBezTo>
                  <a:close/>
                  <a:moveTo>
                    <a:pt x="53711" y="89478"/>
                  </a:moveTo>
                  <a:cubicBezTo>
                    <a:pt x="53458" y="89478"/>
                    <a:pt x="53268" y="89636"/>
                    <a:pt x="53268" y="89826"/>
                  </a:cubicBezTo>
                  <a:cubicBezTo>
                    <a:pt x="53268" y="89984"/>
                    <a:pt x="53458" y="90143"/>
                    <a:pt x="53711" y="90143"/>
                  </a:cubicBezTo>
                  <a:cubicBezTo>
                    <a:pt x="53933" y="90143"/>
                    <a:pt x="54123" y="89984"/>
                    <a:pt x="54123" y="89826"/>
                  </a:cubicBezTo>
                  <a:cubicBezTo>
                    <a:pt x="54123" y="89636"/>
                    <a:pt x="53933" y="89478"/>
                    <a:pt x="53711" y="89478"/>
                  </a:cubicBezTo>
                  <a:close/>
                  <a:moveTo>
                    <a:pt x="55611" y="89478"/>
                  </a:moveTo>
                  <a:cubicBezTo>
                    <a:pt x="55358" y="89478"/>
                    <a:pt x="55168" y="89636"/>
                    <a:pt x="55168" y="89826"/>
                  </a:cubicBezTo>
                  <a:cubicBezTo>
                    <a:pt x="55168" y="89984"/>
                    <a:pt x="55358" y="90143"/>
                    <a:pt x="55611" y="90143"/>
                  </a:cubicBezTo>
                  <a:cubicBezTo>
                    <a:pt x="55833" y="90143"/>
                    <a:pt x="56023" y="89984"/>
                    <a:pt x="56023" y="89826"/>
                  </a:cubicBezTo>
                  <a:cubicBezTo>
                    <a:pt x="56023" y="89636"/>
                    <a:pt x="55833" y="89478"/>
                    <a:pt x="55611" y="89478"/>
                  </a:cubicBezTo>
                  <a:close/>
                  <a:moveTo>
                    <a:pt x="57512" y="89478"/>
                  </a:moveTo>
                  <a:cubicBezTo>
                    <a:pt x="57258" y="89478"/>
                    <a:pt x="57100" y="89636"/>
                    <a:pt x="57100" y="89826"/>
                  </a:cubicBezTo>
                  <a:cubicBezTo>
                    <a:pt x="57100" y="89984"/>
                    <a:pt x="57258" y="90143"/>
                    <a:pt x="57512" y="90143"/>
                  </a:cubicBezTo>
                  <a:cubicBezTo>
                    <a:pt x="57733" y="90143"/>
                    <a:pt x="57923" y="89984"/>
                    <a:pt x="57923" y="89826"/>
                  </a:cubicBezTo>
                  <a:cubicBezTo>
                    <a:pt x="57923" y="89636"/>
                    <a:pt x="57733" y="89478"/>
                    <a:pt x="57512" y="89478"/>
                  </a:cubicBezTo>
                  <a:close/>
                  <a:moveTo>
                    <a:pt x="59412" y="89478"/>
                  </a:moveTo>
                  <a:cubicBezTo>
                    <a:pt x="59190" y="89478"/>
                    <a:pt x="58968" y="89636"/>
                    <a:pt x="58968" y="89826"/>
                  </a:cubicBezTo>
                  <a:cubicBezTo>
                    <a:pt x="58968" y="89984"/>
                    <a:pt x="59158" y="90143"/>
                    <a:pt x="59412" y="90143"/>
                  </a:cubicBezTo>
                  <a:cubicBezTo>
                    <a:pt x="59633" y="90143"/>
                    <a:pt x="59823" y="89984"/>
                    <a:pt x="59823" y="89826"/>
                  </a:cubicBezTo>
                  <a:cubicBezTo>
                    <a:pt x="59823" y="89636"/>
                    <a:pt x="59633" y="89478"/>
                    <a:pt x="59412" y="89478"/>
                  </a:cubicBezTo>
                  <a:close/>
                  <a:moveTo>
                    <a:pt x="63212" y="89478"/>
                  </a:moveTo>
                  <a:cubicBezTo>
                    <a:pt x="62990" y="89478"/>
                    <a:pt x="62800" y="89636"/>
                    <a:pt x="62800" y="89826"/>
                  </a:cubicBezTo>
                  <a:cubicBezTo>
                    <a:pt x="62800" y="89984"/>
                    <a:pt x="62990" y="90143"/>
                    <a:pt x="63212" y="90143"/>
                  </a:cubicBezTo>
                  <a:cubicBezTo>
                    <a:pt x="63465" y="90143"/>
                    <a:pt x="63655" y="89984"/>
                    <a:pt x="63655" y="89826"/>
                  </a:cubicBezTo>
                  <a:cubicBezTo>
                    <a:pt x="63624" y="89636"/>
                    <a:pt x="63434" y="89478"/>
                    <a:pt x="63212" y="89478"/>
                  </a:cubicBezTo>
                  <a:close/>
                  <a:moveTo>
                    <a:pt x="65112" y="89478"/>
                  </a:moveTo>
                  <a:cubicBezTo>
                    <a:pt x="64890" y="89478"/>
                    <a:pt x="64700" y="89636"/>
                    <a:pt x="64700" y="89826"/>
                  </a:cubicBezTo>
                  <a:cubicBezTo>
                    <a:pt x="64700" y="89984"/>
                    <a:pt x="64890" y="90143"/>
                    <a:pt x="65112" y="90143"/>
                  </a:cubicBezTo>
                  <a:cubicBezTo>
                    <a:pt x="65334" y="90143"/>
                    <a:pt x="65524" y="89984"/>
                    <a:pt x="65524" y="89826"/>
                  </a:cubicBezTo>
                  <a:cubicBezTo>
                    <a:pt x="65524" y="89636"/>
                    <a:pt x="65334" y="89478"/>
                    <a:pt x="65112" y="89478"/>
                  </a:cubicBezTo>
                  <a:close/>
                  <a:moveTo>
                    <a:pt x="67012" y="89478"/>
                  </a:moveTo>
                  <a:cubicBezTo>
                    <a:pt x="66791" y="89478"/>
                    <a:pt x="66601" y="89636"/>
                    <a:pt x="66601" y="89826"/>
                  </a:cubicBezTo>
                  <a:cubicBezTo>
                    <a:pt x="66601" y="89984"/>
                    <a:pt x="66791" y="90143"/>
                    <a:pt x="67012" y="90143"/>
                  </a:cubicBezTo>
                  <a:cubicBezTo>
                    <a:pt x="67266" y="90143"/>
                    <a:pt x="67456" y="89984"/>
                    <a:pt x="67456" y="89826"/>
                  </a:cubicBezTo>
                  <a:cubicBezTo>
                    <a:pt x="67456" y="89636"/>
                    <a:pt x="67266" y="89478"/>
                    <a:pt x="67012" y="89478"/>
                  </a:cubicBezTo>
                  <a:close/>
                  <a:moveTo>
                    <a:pt x="68944" y="89478"/>
                  </a:moveTo>
                  <a:cubicBezTo>
                    <a:pt x="68691" y="89478"/>
                    <a:pt x="68501" y="89636"/>
                    <a:pt x="68501" y="89826"/>
                  </a:cubicBezTo>
                  <a:cubicBezTo>
                    <a:pt x="68501" y="89984"/>
                    <a:pt x="68691" y="90143"/>
                    <a:pt x="68944" y="90143"/>
                  </a:cubicBezTo>
                  <a:cubicBezTo>
                    <a:pt x="69166" y="90143"/>
                    <a:pt x="69356" y="89984"/>
                    <a:pt x="69356" y="89826"/>
                  </a:cubicBezTo>
                  <a:cubicBezTo>
                    <a:pt x="69356" y="89636"/>
                    <a:pt x="69166" y="89478"/>
                    <a:pt x="68944" y="89478"/>
                  </a:cubicBezTo>
                  <a:close/>
                  <a:moveTo>
                    <a:pt x="70844" y="89478"/>
                  </a:moveTo>
                  <a:cubicBezTo>
                    <a:pt x="70591" y="89478"/>
                    <a:pt x="70401" y="89636"/>
                    <a:pt x="70401" y="89826"/>
                  </a:cubicBezTo>
                  <a:cubicBezTo>
                    <a:pt x="70401" y="89984"/>
                    <a:pt x="70591" y="90143"/>
                    <a:pt x="70844" y="90143"/>
                  </a:cubicBezTo>
                  <a:cubicBezTo>
                    <a:pt x="71066" y="90143"/>
                    <a:pt x="71256" y="89984"/>
                    <a:pt x="71256" y="89826"/>
                  </a:cubicBezTo>
                  <a:cubicBezTo>
                    <a:pt x="71256" y="89636"/>
                    <a:pt x="71066" y="89478"/>
                    <a:pt x="70844" y="89478"/>
                  </a:cubicBezTo>
                  <a:close/>
                  <a:moveTo>
                    <a:pt x="72713" y="89478"/>
                  </a:moveTo>
                  <a:cubicBezTo>
                    <a:pt x="72491" y="89478"/>
                    <a:pt x="72301" y="89636"/>
                    <a:pt x="72301" y="89826"/>
                  </a:cubicBezTo>
                  <a:cubicBezTo>
                    <a:pt x="72301" y="89984"/>
                    <a:pt x="72491" y="90143"/>
                    <a:pt x="72713" y="90143"/>
                  </a:cubicBezTo>
                  <a:cubicBezTo>
                    <a:pt x="72966" y="90143"/>
                    <a:pt x="73156" y="89984"/>
                    <a:pt x="73156" y="89826"/>
                  </a:cubicBezTo>
                  <a:cubicBezTo>
                    <a:pt x="73156" y="89636"/>
                    <a:pt x="72966" y="89478"/>
                    <a:pt x="72713" y="89478"/>
                  </a:cubicBezTo>
                  <a:close/>
                  <a:moveTo>
                    <a:pt x="74645" y="89478"/>
                  </a:moveTo>
                  <a:cubicBezTo>
                    <a:pt x="74391" y="89478"/>
                    <a:pt x="74201" y="89636"/>
                    <a:pt x="74201" y="89826"/>
                  </a:cubicBezTo>
                  <a:cubicBezTo>
                    <a:pt x="74201" y="89984"/>
                    <a:pt x="74391" y="90143"/>
                    <a:pt x="74645" y="90143"/>
                  </a:cubicBezTo>
                  <a:cubicBezTo>
                    <a:pt x="74866" y="90143"/>
                    <a:pt x="75056" y="89984"/>
                    <a:pt x="75056" y="89826"/>
                  </a:cubicBezTo>
                  <a:cubicBezTo>
                    <a:pt x="75056" y="89636"/>
                    <a:pt x="74866" y="89478"/>
                    <a:pt x="74645" y="89478"/>
                  </a:cubicBezTo>
                  <a:close/>
                  <a:moveTo>
                    <a:pt x="76545" y="89478"/>
                  </a:moveTo>
                  <a:cubicBezTo>
                    <a:pt x="76291" y="89478"/>
                    <a:pt x="76101" y="89636"/>
                    <a:pt x="76101" y="89826"/>
                  </a:cubicBezTo>
                  <a:cubicBezTo>
                    <a:pt x="76101" y="89984"/>
                    <a:pt x="76291" y="90143"/>
                    <a:pt x="76545" y="90143"/>
                  </a:cubicBezTo>
                  <a:cubicBezTo>
                    <a:pt x="76766" y="90143"/>
                    <a:pt x="76956" y="89984"/>
                    <a:pt x="76956" y="89826"/>
                  </a:cubicBezTo>
                  <a:cubicBezTo>
                    <a:pt x="76956" y="89636"/>
                    <a:pt x="76766" y="89478"/>
                    <a:pt x="76545" y="89478"/>
                  </a:cubicBezTo>
                  <a:close/>
                  <a:moveTo>
                    <a:pt x="78445" y="89478"/>
                  </a:moveTo>
                  <a:cubicBezTo>
                    <a:pt x="78223" y="89478"/>
                    <a:pt x="78033" y="89636"/>
                    <a:pt x="78033" y="89826"/>
                  </a:cubicBezTo>
                  <a:cubicBezTo>
                    <a:pt x="78033" y="89984"/>
                    <a:pt x="78223" y="90143"/>
                    <a:pt x="78445" y="90143"/>
                  </a:cubicBezTo>
                  <a:cubicBezTo>
                    <a:pt x="78667" y="90143"/>
                    <a:pt x="78857" y="89984"/>
                    <a:pt x="78857" y="89826"/>
                  </a:cubicBezTo>
                  <a:cubicBezTo>
                    <a:pt x="78857" y="89636"/>
                    <a:pt x="78667" y="89478"/>
                    <a:pt x="78445" y="89478"/>
                  </a:cubicBezTo>
                  <a:close/>
                  <a:moveTo>
                    <a:pt x="80345" y="89478"/>
                  </a:moveTo>
                  <a:cubicBezTo>
                    <a:pt x="80092" y="89478"/>
                    <a:pt x="79933" y="89636"/>
                    <a:pt x="79933" y="89826"/>
                  </a:cubicBezTo>
                  <a:cubicBezTo>
                    <a:pt x="79933" y="89984"/>
                    <a:pt x="80092" y="90143"/>
                    <a:pt x="80345" y="90143"/>
                  </a:cubicBezTo>
                  <a:cubicBezTo>
                    <a:pt x="80567" y="90143"/>
                    <a:pt x="80757" y="89984"/>
                    <a:pt x="80757" y="89826"/>
                  </a:cubicBezTo>
                  <a:cubicBezTo>
                    <a:pt x="80757" y="89636"/>
                    <a:pt x="80567" y="89478"/>
                    <a:pt x="80345" y="89478"/>
                  </a:cubicBezTo>
                  <a:close/>
                  <a:moveTo>
                    <a:pt x="84145" y="89478"/>
                  </a:moveTo>
                  <a:cubicBezTo>
                    <a:pt x="83924" y="89478"/>
                    <a:pt x="83734" y="89636"/>
                    <a:pt x="83734" y="89826"/>
                  </a:cubicBezTo>
                  <a:cubicBezTo>
                    <a:pt x="83734" y="89984"/>
                    <a:pt x="83924" y="90143"/>
                    <a:pt x="84145" y="90143"/>
                  </a:cubicBezTo>
                  <a:cubicBezTo>
                    <a:pt x="84399" y="90143"/>
                    <a:pt x="84557" y="89984"/>
                    <a:pt x="84557" y="89826"/>
                  </a:cubicBezTo>
                  <a:cubicBezTo>
                    <a:pt x="84557" y="89636"/>
                    <a:pt x="84399" y="89478"/>
                    <a:pt x="84145" y="89478"/>
                  </a:cubicBezTo>
                  <a:close/>
                  <a:moveTo>
                    <a:pt x="86045" y="89478"/>
                  </a:moveTo>
                  <a:cubicBezTo>
                    <a:pt x="85824" y="89478"/>
                    <a:pt x="85634" y="89636"/>
                    <a:pt x="85634" y="89826"/>
                  </a:cubicBezTo>
                  <a:cubicBezTo>
                    <a:pt x="85634" y="89984"/>
                    <a:pt x="85824" y="90143"/>
                    <a:pt x="86045" y="90143"/>
                  </a:cubicBezTo>
                  <a:cubicBezTo>
                    <a:pt x="86299" y="90143"/>
                    <a:pt x="86489" y="89984"/>
                    <a:pt x="86489" y="89826"/>
                  </a:cubicBezTo>
                  <a:cubicBezTo>
                    <a:pt x="86489" y="89636"/>
                    <a:pt x="86299" y="89478"/>
                    <a:pt x="86045" y="89478"/>
                  </a:cubicBezTo>
                  <a:close/>
                  <a:moveTo>
                    <a:pt x="87946" y="89478"/>
                  </a:moveTo>
                  <a:cubicBezTo>
                    <a:pt x="87724" y="89478"/>
                    <a:pt x="87534" y="89636"/>
                    <a:pt x="87534" y="89826"/>
                  </a:cubicBezTo>
                  <a:cubicBezTo>
                    <a:pt x="87534" y="89984"/>
                    <a:pt x="87724" y="90143"/>
                    <a:pt x="87946" y="90143"/>
                  </a:cubicBezTo>
                  <a:cubicBezTo>
                    <a:pt x="88199" y="90143"/>
                    <a:pt x="88389" y="89984"/>
                    <a:pt x="88389" y="89826"/>
                  </a:cubicBezTo>
                  <a:cubicBezTo>
                    <a:pt x="88389" y="89636"/>
                    <a:pt x="88199" y="89478"/>
                    <a:pt x="87946" y="89478"/>
                  </a:cubicBezTo>
                  <a:close/>
                  <a:moveTo>
                    <a:pt x="89846" y="89478"/>
                  </a:moveTo>
                  <a:cubicBezTo>
                    <a:pt x="89624" y="89478"/>
                    <a:pt x="89434" y="89636"/>
                    <a:pt x="89434" y="89826"/>
                  </a:cubicBezTo>
                  <a:cubicBezTo>
                    <a:pt x="89434" y="89984"/>
                    <a:pt x="89624" y="90143"/>
                    <a:pt x="89846" y="90143"/>
                  </a:cubicBezTo>
                  <a:cubicBezTo>
                    <a:pt x="90099" y="90143"/>
                    <a:pt x="90289" y="89984"/>
                    <a:pt x="90289" y="89826"/>
                  </a:cubicBezTo>
                  <a:cubicBezTo>
                    <a:pt x="90289" y="89636"/>
                    <a:pt x="90099" y="89478"/>
                    <a:pt x="89846" y="89478"/>
                  </a:cubicBezTo>
                  <a:close/>
                  <a:moveTo>
                    <a:pt x="91778" y="89478"/>
                  </a:moveTo>
                  <a:cubicBezTo>
                    <a:pt x="91524" y="89478"/>
                    <a:pt x="91334" y="89636"/>
                    <a:pt x="91334" y="89826"/>
                  </a:cubicBezTo>
                  <a:cubicBezTo>
                    <a:pt x="91334" y="89984"/>
                    <a:pt x="91524" y="90143"/>
                    <a:pt x="91778" y="90143"/>
                  </a:cubicBezTo>
                  <a:cubicBezTo>
                    <a:pt x="91999" y="90143"/>
                    <a:pt x="92189" y="89984"/>
                    <a:pt x="92189" y="89826"/>
                  </a:cubicBezTo>
                  <a:cubicBezTo>
                    <a:pt x="92189" y="89636"/>
                    <a:pt x="91999" y="89478"/>
                    <a:pt x="91778" y="89478"/>
                  </a:cubicBezTo>
                  <a:close/>
                  <a:moveTo>
                    <a:pt x="93678" y="89478"/>
                  </a:moveTo>
                  <a:cubicBezTo>
                    <a:pt x="93424" y="89478"/>
                    <a:pt x="93234" y="89636"/>
                    <a:pt x="93234" y="89826"/>
                  </a:cubicBezTo>
                  <a:cubicBezTo>
                    <a:pt x="93234" y="89984"/>
                    <a:pt x="93424" y="90143"/>
                    <a:pt x="93678" y="90143"/>
                  </a:cubicBezTo>
                  <a:cubicBezTo>
                    <a:pt x="93899" y="90143"/>
                    <a:pt x="94089" y="89984"/>
                    <a:pt x="94089" y="89826"/>
                  </a:cubicBezTo>
                  <a:cubicBezTo>
                    <a:pt x="94089" y="89636"/>
                    <a:pt x="93899" y="89478"/>
                    <a:pt x="93678" y="89478"/>
                  </a:cubicBezTo>
                  <a:close/>
                  <a:moveTo>
                    <a:pt x="95578" y="89478"/>
                  </a:moveTo>
                  <a:cubicBezTo>
                    <a:pt x="95324" y="89478"/>
                    <a:pt x="95166" y="89636"/>
                    <a:pt x="95166" y="89826"/>
                  </a:cubicBezTo>
                  <a:cubicBezTo>
                    <a:pt x="95166" y="89984"/>
                    <a:pt x="95356" y="90143"/>
                    <a:pt x="95578" y="90143"/>
                  </a:cubicBezTo>
                  <a:cubicBezTo>
                    <a:pt x="95800" y="90143"/>
                    <a:pt x="95990" y="89984"/>
                    <a:pt x="95990" y="89826"/>
                  </a:cubicBezTo>
                  <a:cubicBezTo>
                    <a:pt x="95990" y="89636"/>
                    <a:pt x="95800" y="89478"/>
                    <a:pt x="95578" y="89478"/>
                  </a:cubicBezTo>
                  <a:close/>
                  <a:moveTo>
                    <a:pt x="97478" y="89478"/>
                  </a:moveTo>
                  <a:cubicBezTo>
                    <a:pt x="97225" y="89478"/>
                    <a:pt x="97035" y="89636"/>
                    <a:pt x="97035" y="89826"/>
                  </a:cubicBezTo>
                  <a:cubicBezTo>
                    <a:pt x="97035" y="89984"/>
                    <a:pt x="97225" y="90143"/>
                    <a:pt x="97478" y="90143"/>
                  </a:cubicBezTo>
                  <a:cubicBezTo>
                    <a:pt x="97700" y="90143"/>
                    <a:pt x="97890" y="89984"/>
                    <a:pt x="97890" y="89826"/>
                  </a:cubicBezTo>
                  <a:cubicBezTo>
                    <a:pt x="97890" y="89636"/>
                    <a:pt x="97700" y="89478"/>
                    <a:pt x="97478" y="89478"/>
                  </a:cubicBezTo>
                  <a:close/>
                  <a:moveTo>
                    <a:pt x="99378" y="89478"/>
                  </a:moveTo>
                  <a:cubicBezTo>
                    <a:pt x="99125" y="89478"/>
                    <a:pt x="98966" y="89636"/>
                    <a:pt x="98966" y="89826"/>
                  </a:cubicBezTo>
                  <a:cubicBezTo>
                    <a:pt x="98966" y="89984"/>
                    <a:pt x="99125" y="90143"/>
                    <a:pt x="99378" y="90143"/>
                  </a:cubicBezTo>
                  <a:cubicBezTo>
                    <a:pt x="99600" y="90143"/>
                    <a:pt x="99790" y="89984"/>
                    <a:pt x="99790" y="89826"/>
                  </a:cubicBezTo>
                  <a:cubicBezTo>
                    <a:pt x="99790" y="89636"/>
                    <a:pt x="99600" y="89478"/>
                    <a:pt x="99378" y="89478"/>
                  </a:cubicBezTo>
                  <a:close/>
                  <a:moveTo>
                    <a:pt x="101278" y="89478"/>
                  </a:moveTo>
                  <a:cubicBezTo>
                    <a:pt x="101057" y="89478"/>
                    <a:pt x="100867" y="89636"/>
                    <a:pt x="100867" y="89826"/>
                  </a:cubicBezTo>
                  <a:cubicBezTo>
                    <a:pt x="100867" y="89984"/>
                    <a:pt x="101057" y="90143"/>
                    <a:pt x="101278" y="90143"/>
                  </a:cubicBezTo>
                  <a:cubicBezTo>
                    <a:pt x="101500" y="90143"/>
                    <a:pt x="101690" y="89984"/>
                    <a:pt x="101690" y="89826"/>
                  </a:cubicBezTo>
                  <a:cubicBezTo>
                    <a:pt x="101690" y="89636"/>
                    <a:pt x="101500" y="89478"/>
                    <a:pt x="101278" y="89478"/>
                  </a:cubicBezTo>
                  <a:close/>
                  <a:moveTo>
                    <a:pt x="105079" y="89478"/>
                  </a:moveTo>
                  <a:cubicBezTo>
                    <a:pt x="104857" y="89478"/>
                    <a:pt x="104667" y="89636"/>
                    <a:pt x="104667" y="89826"/>
                  </a:cubicBezTo>
                  <a:cubicBezTo>
                    <a:pt x="104667" y="89984"/>
                    <a:pt x="104857" y="90143"/>
                    <a:pt x="105079" y="90143"/>
                  </a:cubicBezTo>
                  <a:cubicBezTo>
                    <a:pt x="105332" y="90143"/>
                    <a:pt x="105522" y="89984"/>
                    <a:pt x="105522" y="89826"/>
                  </a:cubicBezTo>
                  <a:cubicBezTo>
                    <a:pt x="105522" y="89636"/>
                    <a:pt x="105332" y="89478"/>
                    <a:pt x="105079" y="89478"/>
                  </a:cubicBezTo>
                  <a:close/>
                  <a:moveTo>
                    <a:pt x="106979" y="89478"/>
                  </a:moveTo>
                  <a:cubicBezTo>
                    <a:pt x="106757" y="89478"/>
                    <a:pt x="106567" y="89636"/>
                    <a:pt x="106567" y="89826"/>
                  </a:cubicBezTo>
                  <a:cubicBezTo>
                    <a:pt x="106567" y="89984"/>
                    <a:pt x="106757" y="90143"/>
                    <a:pt x="106979" y="90143"/>
                  </a:cubicBezTo>
                  <a:cubicBezTo>
                    <a:pt x="107232" y="90143"/>
                    <a:pt x="107422" y="89984"/>
                    <a:pt x="107422" y="89826"/>
                  </a:cubicBezTo>
                  <a:cubicBezTo>
                    <a:pt x="107422" y="89636"/>
                    <a:pt x="107232" y="89478"/>
                    <a:pt x="106979" y="89478"/>
                  </a:cubicBezTo>
                  <a:close/>
                  <a:moveTo>
                    <a:pt x="108879" y="89478"/>
                  </a:moveTo>
                  <a:cubicBezTo>
                    <a:pt x="108657" y="89478"/>
                    <a:pt x="108467" y="89636"/>
                    <a:pt x="108467" y="89826"/>
                  </a:cubicBezTo>
                  <a:cubicBezTo>
                    <a:pt x="108467" y="89984"/>
                    <a:pt x="108657" y="90143"/>
                    <a:pt x="108879" y="90143"/>
                  </a:cubicBezTo>
                  <a:cubicBezTo>
                    <a:pt x="109132" y="90143"/>
                    <a:pt x="109322" y="89984"/>
                    <a:pt x="109322" y="89826"/>
                  </a:cubicBezTo>
                  <a:cubicBezTo>
                    <a:pt x="109322" y="89636"/>
                    <a:pt x="109132" y="89478"/>
                    <a:pt x="108879" y="89478"/>
                  </a:cubicBezTo>
                  <a:close/>
                  <a:moveTo>
                    <a:pt x="110811" y="89478"/>
                  </a:moveTo>
                  <a:cubicBezTo>
                    <a:pt x="110557" y="89478"/>
                    <a:pt x="110367" y="89636"/>
                    <a:pt x="110367" y="89826"/>
                  </a:cubicBezTo>
                  <a:cubicBezTo>
                    <a:pt x="110367" y="89984"/>
                    <a:pt x="110557" y="90143"/>
                    <a:pt x="110811" y="90143"/>
                  </a:cubicBezTo>
                  <a:cubicBezTo>
                    <a:pt x="111032" y="90143"/>
                    <a:pt x="111222" y="89984"/>
                    <a:pt x="111222" y="89826"/>
                  </a:cubicBezTo>
                  <a:cubicBezTo>
                    <a:pt x="111222" y="89636"/>
                    <a:pt x="111032" y="89478"/>
                    <a:pt x="110811" y="89478"/>
                  </a:cubicBezTo>
                  <a:close/>
                  <a:moveTo>
                    <a:pt x="112711" y="89478"/>
                  </a:moveTo>
                  <a:cubicBezTo>
                    <a:pt x="112457" y="89478"/>
                    <a:pt x="112267" y="89636"/>
                    <a:pt x="112267" y="89826"/>
                  </a:cubicBezTo>
                  <a:cubicBezTo>
                    <a:pt x="112267" y="89984"/>
                    <a:pt x="112457" y="90143"/>
                    <a:pt x="112711" y="90143"/>
                  </a:cubicBezTo>
                  <a:cubicBezTo>
                    <a:pt x="112932" y="90143"/>
                    <a:pt x="113122" y="89984"/>
                    <a:pt x="113122" y="89826"/>
                  </a:cubicBezTo>
                  <a:cubicBezTo>
                    <a:pt x="113122" y="89636"/>
                    <a:pt x="112932" y="89478"/>
                    <a:pt x="112711" y="89478"/>
                  </a:cubicBezTo>
                  <a:close/>
                  <a:moveTo>
                    <a:pt x="114611" y="89478"/>
                  </a:moveTo>
                  <a:cubicBezTo>
                    <a:pt x="114358" y="89478"/>
                    <a:pt x="114168" y="89636"/>
                    <a:pt x="114168" y="89826"/>
                  </a:cubicBezTo>
                  <a:cubicBezTo>
                    <a:pt x="114168" y="89984"/>
                    <a:pt x="114358" y="90143"/>
                    <a:pt x="114611" y="90143"/>
                  </a:cubicBezTo>
                  <a:cubicBezTo>
                    <a:pt x="114833" y="90143"/>
                    <a:pt x="115023" y="89984"/>
                    <a:pt x="115023" y="89826"/>
                  </a:cubicBezTo>
                  <a:cubicBezTo>
                    <a:pt x="115023" y="89636"/>
                    <a:pt x="114833" y="89478"/>
                    <a:pt x="114611" y="89478"/>
                  </a:cubicBezTo>
                  <a:close/>
                  <a:moveTo>
                    <a:pt x="116511" y="89478"/>
                  </a:moveTo>
                  <a:cubicBezTo>
                    <a:pt x="116258" y="89478"/>
                    <a:pt x="116068" y="89636"/>
                    <a:pt x="116068" y="89826"/>
                  </a:cubicBezTo>
                  <a:cubicBezTo>
                    <a:pt x="116068" y="89984"/>
                    <a:pt x="116258" y="90143"/>
                    <a:pt x="116511" y="90143"/>
                  </a:cubicBezTo>
                  <a:cubicBezTo>
                    <a:pt x="116733" y="90143"/>
                    <a:pt x="116923" y="89984"/>
                    <a:pt x="116923" y="89826"/>
                  </a:cubicBezTo>
                  <a:cubicBezTo>
                    <a:pt x="116923" y="89636"/>
                    <a:pt x="116733" y="89478"/>
                    <a:pt x="116511" y="89478"/>
                  </a:cubicBezTo>
                  <a:close/>
                  <a:moveTo>
                    <a:pt x="118411" y="89478"/>
                  </a:moveTo>
                  <a:cubicBezTo>
                    <a:pt x="118190" y="89478"/>
                    <a:pt x="118000" y="89636"/>
                    <a:pt x="118000" y="89826"/>
                  </a:cubicBezTo>
                  <a:cubicBezTo>
                    <a:pt x="118000" y="89984"/>
                    <a:pt x="118190" y="90143"/>
                    <a:pt x="118411" y="90143"/>
                  </a:cubicBezTo>
                  <a:cubicBezTo>
                    <a:pt x="118633" y="90143"/>
                    <a:pt x="118823" y="89984"/>
                    <a:pt x="118823" y="89826"/>
                  </a:cubicBezTo>
                  <a:cubicBezTo>
                    <a:pt x="118823" y="89636"/>
                    <a:pt x="118633" y="89478"/>
                    <a:pt x="118411" y="89478"/>
                  </a:cubicBezTo>
                  <a:close/>
                  <a:moveTo>
                    <a:pt x="120311" y="89478"/>
                  </a:moveTo>
                  <a:cubicBezTo>
                    <a:pt x="120090" y="89478"/>
                    <a:pt x="119900" y="89636"/>
                    <a:pt x="119900" y="89826"/>
                  </a:cubicBezTo>
                  <a:cubicBezTo>
                    <a:pt x="119900" y="89984"/>
                    <a:pt x="120090" y="90143"/>
                    <a:pt x="120311" y="90143"/>
                  </a:cubicBezTo>
                  <a:cubicBezTo>
                    <a:pt x="120533" y="90143"/>
                    <a:pt x="120723" y="89984"/>
                    <a:pt x="120723" y="89826"/>
                  </a:cubicBezTo>
                  <a:cubicBezTo>
                    <a:pt x="120723" y="89636"/>
                    <a:pt x="120533" y="89478"/>
                    <a:pt x="120311" y="89478"/>
                  </a:cubicBezTo>
                  <a:close/>
                  <a:moveTo>
                    <a:pt x="122212" y="89478"/>
                  </a:moveTo>
                  <a:cubicBezTo>
                    <a:pt x="121958" y="89478"/>
                    <a:pt x="121800" y="89636"/>
                    <a:pt x="121800" y="89826"/>
                  </a:cubicBezTo>
                  <a:cubicBezTo>
                    <a:pt x="121800" y="89984"/>
                    <a:pt x="121958" y="90143"/>
                    <a:pt x="122212" y="90143"/>
                  </a:cubicBezTo>
                  <a:cubicBezTo>
                    <a:pt x="122465" y="90143"/>
                    <a:pt x="122623" y="89984"/>
                    <a:pt x="122623" y="89826"/>
                  </a:cubicBezTo>
                  <a:cubicBezTo>
                    <a:pt x="122655" y="89636"/>
                    <a:pt x="122465" y="89478"/>
                    <a:pt x="122212" y="89478"/>
                  </a:cubicBezTo>
                  <a:close/>
                  <a:moveTo>
                    <a:pt x="126012" y="89478"/>
                  </a:moveTo>
                  <a:cubicBezTo>
                    <a:pt x="125790" y="89478"/>
                    <a:pt x="125600" y="89636"/>
                    <a:pt x="125600" y="89826"/>
                  </a:cubicBezTo>
                  <a:cubicBezTo>
                    <a:pt x="125600" y="89984"/>
                    <a:pt x="125790" y="90143"/>
                    <a:pt x="126012" y="90143"/>
                  </a:cubicBezTo>
                  <a:cubicBezTo>
                    <a:pt x="126265" y="90143"/>
                    <a:pt x="126455" y="89984"/>
                    <a:pt x="126455" y="89826"/>
                  </a:cubicBezTo>
                  <a:cubicBezTo>
                    <a:pt x="126455" y="89636"/>
                    <a:pt x="126265" y="89478"/>
                    <a:pt x="126012" y="89478"/>
                  </a:cubicBezTo>
                  <a:close/>
                  <a:moveTo>
                    <a:pt x="127912" y="89478"/>
                  </a:moveTo>
                  <a:cubicBezTo>
                    <a:pt x="127690" y="89478"/>
                    <a:pt x="127500" y="89636"/>
                    <a:pt x="127500" y="89826"/>
                  </a:cubicBezTo>
                  <a:cubicBezTo>
                    <a:pt x="127500" y="89984"/>
                    <a:pt x="127690" y="90143"/>
                    <a:pt x="127912" y="90143"/>
                  </a:cubicBezTo>
                  <a:cubicBezTo>
                    <a:pt x="128165" y="90143"/>
                    <a:pt x="128355" y="89984"/>
                    <a:pt x="128355" y="89826"/>
                  </a:cubicBezTo>
                  <a:cubicBezTo>
                    <a:pt x="128355" y="89636"/>
                    <a:pt x="128165" y="89478"/>
                    <a:pt x="127912" y="89478"/>
                  </a:cubicBezTo>
                  <a:close/>
                  <a:moveTo>
                    <a:pt x="129844" y="89478"/>
                  </a:moveTo>
                  <a:cubicBezTo>
                    <a:pt x="129590" y="89478"/>
                    <a:pt x="129400" y="89636"/>
                    <a:pt x="129400" y="89826"/>
                  </a:cubicBezTo>
                  <a:cubicBezTo>
                    <a:pt x="129400" y="89984"/>
                    <a:pt x="129590" y="90143"/>
                    <a:pt x="129844" y="90143"/>
                  </a:cubicBezTo>
                  <a:cubicBezTo>
                    <a:pt x="130065" y="90143"/>
                    <a:pt x="130255" y="89984"/>
                    <a:pt x="130255" y="89826"/>
                  </a:cubicBezTo>
                  <a:cubicBezTo>
                    <a:pt x="130255" y="89636"/>
                    <a:pt x="130065" y="89478"/>
                    <a:pt x="129844" y="89478"/>
                  </a:cubicBezTo>
                  <a:close/>
                  <a:moveTo>
                    <a:pt x="131744" y="89478"/>
                  </a:moveTo>
                  <a:cubicBezTo>
                    <a:pt x="131491" y="89478"/>
                    <a:pt x="131301" y="89636"/>
                    <a:pt x="131301" y="89826"/>
                  </a:cubicBezTo>
                  <a:cubicBezTo>
                    <a:pt x="131301" y="89984"/>
                    <a:pt x="131491" y="90143"/>
                    <a:pt x="131744" y="90143"/>
                  </a:cubicBezTo>
                  <a:cubicBezTo>
                    <a:pt x="131966" y="90143"/>
                    <a:pt x="132156" y="89984"/>
                    <a:pt x="132156" y="89826"/>
                  </a:cubicBezTo>
                  <a:cubicBezTo>
                    <a:pt x="132156" y="89636"/>
                    <a:pt x="131966" y="89478"/>
                    <a:pt x="131744" y="89478"/>
                  </a:cubicBezTo>
                  <a:close/>
                  <a:moveTo>
                    <a:pt x="133644" y="89478"/>
                  </a:moveTo>
                  <a:cubicBezTo>
                    <a:pt x="133391" y="89478"/>
                    <a:pt x="133201" y="89636"/>
                    <a:pt x="133201" y="89826"/>
                  </a:cubicBezTo>
                  <a:cubicBezTo>
                    <a:pt x="133201" y="89984"/>
                    <a:pt x="133391" y="90143"/>
                    <a:pt x="133644" y="90143"/>
                  </a:cubicBezTo>
                  <a:cubicBezTo>
                    <a:pt x="133866" y="90143"/>
                    <a:pt x="134056" y="89984"/>
                    <a:pt x="134056" y="89826"/>
                  </a:cubicBezTo>
                  <a:cubicBezTo>
                    <a:pt x="134056" y="89636"/>
                    <a:pt x="133866" y="89478"/>
                    <a:pt x="133644" y="89478"/>
                  </a:cubicBezTo>
                  <a:close/>
                  <a:moveTo>
                    <a:pt x="135544" y="89478"/>
                  </a:moveTo>
                  <a:cubicBezTo>
                    <a:pt x="135291" y="89478"/>
                    <a:pt x="135132" y="89636"/>
                    <a:pt x="135132" y="89826"/>
                  </a:cubicBezTo>
                  <a:cubicBezTo>
                    <a:pt x="135132" y="89984"/>
                    <a:pt x="135291" y="90143"/>
                    <a:pt x="135544" y="90143"/>
                  </a:cubicBezTo>
                  <a:cubicBezTo>
                    <a:pt x="135766" y="90143"/>
                    <a:pt x="135956" y="89984"/>
                    <a:pt x="135956" y="89826"/>
                  </a:cubicBezTo>
                  <a:cubicBezTo>
                    <a:pt x="135956" y="89636"/>
                    <a:pt x="135766" y="89478"/>
                    <a:pt x="135544" y="89478"/>
                  </a:cubicBezTo>
                  <a:close/>
                  <a:moveTo>
                    <a:pt x="137444" y="89478"/>
                  </a:moveTo>
                  <a:cubicBezTo>
                    <a:pt x="137223" y="89478"/>
                    <a:pt x="137033" y="89636"/>
                    <a:pt x="137033" y="89826"/>
                  </a:cubicBezTo>
                  <a:cubicBezTo>
                    <a:pt x="137033" y="89984"/>
                    <a:pt x="137223" y="90143"/>
                    <a:pt x="137444" y="90143"/>
                  </a:cubicBezTo>
                  <a:cubicBezTo>
                    <a:pt x="137666" y="90143"/>
                    <a:pt x="137856" y="89984"/>
                    <a:pt x="137856" y="89826"/>
                  </a:cubicBezTo>
                  <a:cubicBezTo>
                    <a:pt x="137856" y="89636"/>
                    <a:pt x="137666" y="89478"/>
                    <a:pt x="137444" y="89478"/>
                  </a:cubicBezTo>
                  <a:close/>
                  <a:moveTo>
                    <a:pt x="139344" y="89478"/>
                  </a:moveTo>
                  <a:cubicBezTo>
                    <a:pt x="139123" y="89478"/>
                    <a:pt x="138933" y="89636"/>
                    <a:pt x="138933" y="89826"/>
                  </a:cubicBezTo>
                  <a:cubicBezTo>
                    <a:pt x="138933" y="89984"/>
                    <a:pt x="139123" y="90143"/>
                    <a:pt x="139344" y="90143"/>
                  </a:cubicBezTo>
                  <a:cubicBezTo>
                    <a:pt x="139598" y="90143"/>
                    <a:pt x="139788" y="89984"/>
                    <a:pt x="139788" y="89826"/>
                  </a:cubicBezTo>
                  <a:cubicBezTo>
                    <a:pt x="139788" y="89636"/>
                    <a:pt x="139598" y="89478"/>
                    <a:pt x="139344" y="89478"/>
                  </a:cubicBezTo>
                  <a:close/>
                  <a:moveTo>
                    <a:pt x="141245" y="89478"/>
                  </a:moveTo>
                  <a:cubicBezTo>
                    <a:pt x="141023" y="89478"/>
                    <a:pt x="140833" y="89636"/>
                    <a:pt x="140833" y="89826"/>
                  </a:cubicBezTo>
                  <a:cubicBezTo>
                    <a:pt x="140833" y="89984"/>
                    <a:pt x="141023" y="90143"/>
                    <a:pt x="141245" y="90143"/>
                  </a:cubicBezTo>
                  <a:cubicBezTo>
                    <a:pt x="141498" y="90143"/>
                    <a:pt x="141688" y="89984"/>
                    <a:pt x="141688" y="89826"/>
                  </a:cubicBezTo>
                  <a:cubicBezTo>
                    <a:pt x="141656" y="89636"/>
                    <a:pt x="141466" y="89478"/>
                    <a:pt x="141245" y="89478"/>
                  </a:cubicBezTo>
                  <a:close/>
                  <a:moveTo>
                    <a:pt x="143161" y="89478"/>
                  </a:moveTo>
                  <a:cubicBezTo>
                    <a:pt x="143050" y="89478"/>
                    <a:pt x="142939" y="89509"/>
                    <a:pt x="142860" y="89573"/>
                  </a:cubicBezTo>
                  <a:cubicBezTo>
                    <a:pt x="142765" y="89636"/>
                    <a:pt x="142733" y="89731"/>
                    <a:pt x="142733" y="89794"/>
                  </a:cubicBezTo>
                  <a:cubicBezTo>
                    <a:pt x="142733" y="89858"/>
                    <a:pt x="142733" y="89889"/>
                    <a:pt x="142765" y="89921"/>
                  </a:cubicBezTo>
                  <a:cubicBezTo>
                    <a:pt x="142796" y="89984"/>
                    <a:pt x="142828" y="90016"/>
                    <a:pt x="142860" y="90048"/>
                  </a:cubicBezTo>
                  <a:cubicBezTo>
                    <a:pt x="142923" y="90079"/>
                    <a:pt x="143050" y="90143"/>
                    <a:pt x="143176" y="90143"/>
                  </a:cubicBezTo>
                  <a:cubicBezTo>
                    <a:pt x="143271" y="90143"/>
                    <a:pt x="143366" y="90079"/>
                    <a:pt x="143461" y="90048"/>
                  </a:cubicBezTo>
                  <a:cubicBezTo>
                    <a:pt x="143493" y="90016"/>
                    <a:pt x="143525" y="89984"/>
                    <a:pt x="143556" y="89921"/>
                  </a:cubicBezTo>
                  <a:cubicBezTo>
                    <a:pt x="143556" y="89889"/>
                    <a:pt x="143588" y="89858"/>
                    <a:pt x="143588" y="89794"/>
                  </a:cubicBezTo>
                  <a:cubicBezTo>
                    <a:pt x="143588" y="89763"/>
                    <a:pt x="143556" y="89731"/>
                    <a:pt x="143556" y="89668"/>
                  </a:cubicBezTo>
                  <a:cubicBezTo>
                    <a:pt x="143525" y="89636"/>
                    <a:pt x="143493" y="89604"/>
                    <a:pt x="143461" y="89573"/>
                  </a:cubicBezTo>
                  <a:cubicBezTo>
                    <a:pt x="143382" y="89509"/>
                    <a:pt x="143271" y="89478"/>
                    <a:pt x="143161" y="89478"/>
                  </a:cubicBezTo>
                  <a:close/>
                  <a:moveTo>
                    <a:pt x="40379" y="89478"/>
                  </a:moveTo>
                  <a:cubicBezTo>
                    <a:pt x="40157" y="89478"/>
                    <a:pt x="39967" y="89636"/>
                    <a:pt x="39967" y="89826"/>
                  </a:cubicBezTo>
                  <a:cubicBezTo>
                    <a:pt x="39967" y="89826"/>
                    <a:pt x="39967" y="89858"/>
                    <a:pt x="39967" y="89858"/>
                  </a:cubicBezTo>
                  <a:cubicBezTo>
                    <a:pt x="39872" y="89921"/>
                    <a:pt x="39809" y="90016"/>
                    <a:pt x="39809" y="90111"/>
                  </a:cubicBezTo>
                  <a:cubicBezTo>
                    <a:pt x="39809" y="90301"/>
                    <a:pt x="39999" y="90428"/>
                    <a:pt x="40220" y="90428"/>
                  </a:cubicBezTo>
                  <a:cubicBezTo>
                    <a:pt x="40474" y="90428"/>
                    <a:pt x="40664" y="90301"/>
                    <a:pt x="40664" y="90111"/>
                  </a:cubicBezTo>
                  <a:cubicBezTo>
                    <a:pt x="40664" y="90111"/>
                    <a:pt x="40632" y="90079"/>
                    <a:pt x="40632" y="90048"/>
                  </a:cubicBezTo>
                  <a:cubicBezTo>
                    <a:pt x="40727" y="89984"/>
                    <a:pt x="40790" y="89921"/>
                    <a:pt x="40790" y="89794"/>
                  </a:cubicBezTo>
                  <a:cubicBezTo>
                    <a:pt x="40790" y="89636"/>
                    <a:pt x="40600" y="89478"/>
                    <a:pt x="40379" y="89478"/>
                  </a:cubicBezTo>
                  <a:close/>
                  <a:moveTo>
                    <a:pt x="82245" y="89478"/>
                  </a:moveTo>
                  <a:cubicBezTo>
                    <a:pt x="82023" y="89478"/>
                    <a:pt x="81833" y="89636"/>
                    <a:pt x="81833" y="89826"/>
                  </a:cubicBezTo>
                  <a:cubicBezTo>
                    <a:pt x="81833" y="89889"/>
                    <a:pt x="81865" y="89953"/>
                    <a:pt x="81897" y="89984"/>
                  </a:cubicBezTo>
                  <a:cubicBezTo>
                    <a:pt x="81897" y="90016"/>
                    <a:pt x="81865" y="90079"/>
                    <a:pt x="81865" y="90111"/>
                  </a:cubicBezTo>
                  <a:cubicBezTo>
                    <a:pt x="81865" y="90301"/>
                    <a:pt x="82055" y="90428"/>
                    <a:pt x="82308" y="90428"/>
                  </a:cubicBezTo>
                  <a:cubicBezTo>
                    <a:pt x="82530" y="90428"/>
                    <a:pt x="82720" y="90301"/>
                    <a:pt x="82720" y="90111"/>
                  </a:cubicBezTo>
                  <a:cubicBezTo>
                    <a:pt x="82720" y="90048"/>
                    <a:pt x="82689" y="89984"/>
                    <a:pt x="82625" y="89921"/>
                  </a:cubicBezTo>
                  <a:cubicBezTo>
                    <a:pt x="82657" y="89889"/>
                    <a:pt x="82657" y="89858"/>
                    <a:pt x="82657" y="89826"/>
                  </a:cubicBezTo>
                  <a:cubicBezTo>
                    <a:pt x="82657" y="89636"/>
                    <a:pt x="82467" y="89478"/>
                    <a:pt x="82245" y="89478"/>
                  </a:cubicBezTo>
                  <a:close/>
                  <a:moveTo>
                    <a:pt x="19445" y="89478"/>
                  </a:moveTo>
                  <a:cubicBezTo>
                    <a:pt x="19192" y="89478"/>
                    <a:pt x="19002" y="89636"/>
                    <a:pt x="19002" y="89826"/>
                  </a:cubicBezTo>
                  <a:cubicBezTo>
                    <a:pt x="18875" y="89889"/>
                    <a:pt x="18780" y="89984"/>
                    <a:pt x="18780" y="90111"/>
                  </a:cubicBezTo>
                  <a:cubicBezTo>
                    <a:pt x="18780" y="90301"/>
                    <a:pt x="18970" y="90460"/>
                    <a:pt x="19192" y="90460"/>
                  </a:cubicBezTo>
                  <a:cubicBezTo>
                    <a:pt x="19445" y="90460"/>
                    <a:pt x="19604" y="90301"/>
                    <a:pt x="19604" y="90111"/>
                  </a:cubicBezTo>
                  <a:cubicBezTo>
                    <a:pt x="19762" y="90048"/>
                    <a:pt x="19857" y="89953"/>
                    <a:pt x="19857" y="89826"/>
                  </a:cubicBezTo>
                  <a:cubicBezTo>
                    <a:pt x="19857" y="89636"/>
                    <a:pt x="19667" y="89478"/>
                    <a:pt x="19445" y="89478"/>
                  </a:cubicBezTo>
                  <a:close/>
                  <a:moveTo>
                    <a:pt x="61312" y="89478"/>
                  </a:moveTo>
                  <a:cubicBezTo>
                    <a:pt x="61090" y="89478"/>
                    <a:pt x="60900" y="89636"/>
                    <a:pt x="60900" y="89826"/>
                  </a:cubicBezTo>
                  <a:cubicBezTo>
                    <a:pt x="60900" y="89858"/>
                    <a:pt x="60900" y="89889"/>
                    <a:pt x="60932" y="89953"/>
                  </a:cubicBezTo>
                  <a:cubicBezTo>
                    <a:pt x="60869" y="89984"/>
                    <a:pt x="60837" y="90048"/>
                    <a:pt x="60837" y="90111"/>
                  </a:cubicBezTo>
                  <a:cubicBezTo>
                    <a:pt x="60837" y="90301"/>
                    <a:pt x="61027" y="90460"/>
                    <a:pt x="61280" y="90460"/>
                  </a:cubicBezTo>
                  <a:cubicBezTo>
                    <a:pt x="61502" y="90460"/>
                    <a:pt x="61692" y="90301"/>
                    <a:pt x="61692" y="90111"/>
                  </a:cubicBezTo>
                  <a:cubicBezTo>
                    <a:pt x="61692" y="90079"/>
                    <a:pt x="61660" y="90048"/>
                    <a:pt x="61660" y="89984"/>
                  </a:cubicBezTo>
                  <a:cubicBezTo>
                    <a:pt x="61692" y="89953"/>
                    <a:pt x="61724" y="89889"/>
                    <a:pt x="61724" y="89826"/>
                  </a:cubicBezTo>
                  <a:cubicBezTo>
                    <a:pt x="61755" y="89636"/>
                    <a:pt x="61565" y="89478"/>
                    <a:pt x="61312" y="89478"/>
                  </a:cubicBezTo>
                  <a:close/>
                  <a:moveTo>
                    <a:pt x="103178" y="89478"/>
                  </a:moveTo>
                  <a:cubicBezTo>
                    <a:pt x="102957" y="89478"/>
                    <a:pt x="102767" y="89636"/>
                    <a:pt x="102767" y="89826"/>
                  </a:cubicBezTo>
                  <a:cubicBezTo>
                    <a:pt x="102767" y="89921"/>
                    <a:pt x="102830" y="90016"/>
                    <a:pt x="102925" y="90079"/>
                  </a:cubicBezTo>
                  <a:cubicBezTo>
                    <a:pt x="102925" y="90079"/>
                    <a:pt x="102925" y="90111"/>
                    <a:pt x="102925" y="90143"/>
                  </a:cubicBezTo>
                  <a:cubicBezTo>
                    <a:pt x="102925" y="90301"/>
                    <a:pt x="103083" y="90460"/>
                    <a:pt x="103337" y="90460"/>
                  </a:cubicBezTo>
                  <a:cubicBezTo>
                    <a:pt x="103558" y="90460"/>
                    <a:pt x="103748" y="90301"/>
                    <a:pt x="103748" y="90143"/>
                  </a:cubicBezTo>
                  <a:cubicBezTo>
                    <a:pt x="103748" y="90016"/>
                    <a:pt x="103685" y="89921"/>
                    <a:pt x="103590" y="89858"/>
                  </a:cubicBezTo>
                  <a:cubicBezTo>
                    <a:pt x="103590" y="89858"/>
                    <a:pt x="103622" y="89826"/>
                    <a:pt x="103622" y="89826"/>
                  </a:cubicBezTo>
                  <a:cubicBezTo>
                    <a:pt x="103622" y="89636"/>
                    <a:pt x="103432" y="89478"/>
                    <a:pt x="103178" y="89478"/>
                  </a:cubicBezTo>
                  <a:close/>
                  <a:moveTo>
                    <a:pt x="124112" y="89478"/>
                  </a:moveTo>
                  <a:cubicBezTo>
                    <a:pt x="123890" y="89478"/>
                    <a:pt x="123700" y="89636"/>
                    <a:pt x="123700" y="89826"/>
                  </a:cubicBezTo>
                  <a:cubicBezTo>
                    <a:pt x="123700" y="89953"/>
                    <a:pt x="123795" y="90048"/>
                    <a:pt x="123953" y="90111"/>
                  </a:cubicBezTo>
                  <a:cubicBezTo>
                    <a:pt x="123953" y="90301"/>
                    <a:pt x="124143" y="90460"/>
                    <a:pt x="124365" y="90460"/>
                  </a:cubicBezTo>
                  <a:cubicBezTo>
                    <a:pt x="124587" y="90460"/>
                    <a:pt x="124777" y="90301"/>
                    <a:pt x="124777" y="90111"/>
                  </a:cubicBezTo>
                  <a:cubicBezTo>
                    <a:pt x="124777" y="89984"/>
                    <a:pt x="124682" y="89889"/>
                    <a:pt x="124523" y="89826"/>
                  </a:cubicBezTo>
                  <a:cubicBezTo>
                    <a:pt x="124555" y="89636"/>
                    <a:pt x="124333" y="89478"/>
                    <a:pt x="124112" y="89478"/>
                  </a:cubicBezTo>
                  <a:close/>
                  <a:moveTo>
                    <a:pt x="19192" y="91251"/>
                  </a:moveTo>
                  <a:cubicBezTo>
                    <a:pt x="18970" y="91251"/>
                    <a:pt x="18780" y="91410"/>
                    <a:pt x="18780" y="91600"/>
                  </a:cubicBezTo>
                  <a:cubicBezTo>
                    <a:pt x="18780" y="91790"/>
                    <a:pt x="18970" y="91916"/>
                    <a:pt x="19192" y="91916"/>
                  </a:cubicBezTo>
                  <a:cubicBezTo>
                    <a:pt x="19445" y="91916"/>
                    <a:pt x="19604" y="91790"/>
                    <a:pt x="19604" y="91600"/>
                  </a:cubicBezTo>
                  <a:cubicBezTo>
                    <a:pt x="19604" y="91410"/>
                    <a:pt x="19445" y="91251"/>
                    <a:pt x="19192" y="91251"/>
                  </a:cubicBezTo>
                  <a:close/>
                  <a:moveTo>
                    <a:pt x="40220" y="91251"/>
                  </a:moveTo>
                  <a:cubicBezTo>
                    <a:pt x="39999" y="91251"/>
                    <a:pt x="39809" y="91410"/>
                    <a:pt x="39809" y="91600"/>
                  </a:cubicBezTo>
                  <a:cubicBezTo>
                    <a:pt x="39809" y="91790"/>
                    <a:pt x="39999" y="91916"/>
                    <a:pt x="40220" y="91916"/>
                  </a:cubicBezTo>
                  <a:cubicBezTo>
                    <a:pt x="40474" y="91916"/>
                    <a:pt x="40664" y="91790"/>
                    <a:pt x="40664" y="91600"/>
                  </a:cubicBezTo>
                  <a:cubicBezTo>
                    <a:pt x="40664" y="91410"/>
                    <a:pt x="40474" y="91251"/>
                    <a:pt x="40220" y="91251"/>
                  </a:cubicBezTo>
                  <a:close/>
                  <a:moveTo>
                    <a:pt x="61280" y="91251"/>
                  </a:moveTo>
                  <a:cubicBezTo>
                    <a:pt x="61027" y="91251"/>
                    <a:pt x="60837" y="91410"/>
                    <a:pt x="60837" y="91600"/>
                  </a:cubicBezTo>
                  <a:cubicBezTo>
                    <a:pt x="60837" y="91790"/>
                    <a:pt x="61027" y="91916"/>
                    <a:pt x="61280" y="91916"/>
                  </a:cubicBezTo>
                  <a:cubicBezTo>
                    <a:pt x="61502" y="91916"/>
                    <a:pt x="61692" y="91790"/>
                    <a:pt x="61692" y="91600"/>
                  </a:cubicBezTo>
                  <a:cubicBezTo>
                    <a:pt x="61692" y="91410"/>
                    <a:pt x="61502" y="91251"/>
                    <a:pt x="61280" y="91251"/>
                  </a:cubicBezTo>
                  <a:close/>
                  <a:moveTo>
                    <a:pt x="82308" y="91251"/>
                  </a:moveTo>
                  <a:cubicBezTo>
                    <a:pt x="82055" y="91251"/>
                    <a:pt x="81865" y="91410"/>
                    <a:pt x="81865" y="91600"/>
                  </a:cubicBezTo>
                  <a:cubicBezTo>
                    <a:pt x="81865" y="91790"/>
                    <a:pt x="82055" y="91916"/>
                    <a:pt x="82308" y="91916"/>
                  </a:cubicBezTo>
                  <a:cubicBezTo>
                    <a:pt x="82530" y="91916"/>
                    <a:pt x="82720" y="91790"/>
                    <a:pt x="82720" y="91600"/>
                  </a:cubicBezTo>
                  <a:cubicBezTo>
                    <a:pt x="82720" y="91410"/>
                    <a:pt x="82530" y="91251"/>
                    <a:pt x="82308" y="91251"/>
                  </a:cubicBezTo>
                  <a:close/>
                  <a:moveTo>
                    <a:pt x="103337" y="91251"/>
                  </a:moveTo>
                  <a:cubicBezTo>
                    <a:pt x="103083" y="91251"/>
                    <a:pt x="102925" y="91410"/>
                    <a:pt x="102925" y="91600"/>
                  </a:cubicBezTo>
                  <a:cubicBezTo>
                    <a:pt x="102925" y="91790"/>
                    <a:pt x="103083" y="91916"/>
                    <a:pt x="103337" y="91916"/>
                  </a:cubicBezTo>
                  <a:cubicBezTo>
                    <a:pt x="103558" y="91916"/>
                    <a:pt x="103748" y="91790"/>
                    <a:pt x="103748" y="91600"/>
                  </a:cubicBezTo>
                  <a:cubicBezTo>
                    <a:pt x="103748" y="91410"/>
                    <a:pt x="103558" y="91251"/>
                    <a:pt x="103337" y="91251"/>
                  </a:cubicBezTo>
                  <a:close/>
                  <a:moveTo>
                    <a:pt x="124365" y="91251"/>
                  </a:moveTo>
                  <a:cubicBezTo>
                    <a:pt x="124143" y="91251"/>
                    <a:pt x="123953" y="91410"/>
                    <a:pt x="123953" y="91600"/>
                  </a:cubicBezTo>
                  <a:cubicBezTo>
                    <a:pt x="123953" y="91790"/>
                    <a:pt x="124143" y="91916"/>
                    <a:pt x="124365" y="91916"/>
                  </a:cubicBezTo>
                  <a:cubicBezTo>
                    <a:pt x="124587" y="91916"/>
                    <a:pt x="124777" y="91790"/>
                    <a:pt x="124777" y="91600"/>
                  </a:cubicBezTo>
                  <a:cubicBezTo>
                    <a:pt x="124777" y="91410"/>
                    <a:pt x="124587" y="91251"/>
                    <a:pt x="124365" y="91251"/>
                  </a:cubicBezTo>
                  <a:close/>
                  <a:moveTo>
                    <a:pt x="19192" y="92740"/>
                  </a:moveTo>
                  <a:cubicBezTo>
                    <a:pt x="18970" y="92740"/>
                    <a:pt x="18780" y="92898"/>
                    <a:pt x="18780" y="93056"/>
                  </a:cubicBezTo>
                  <a:cubicBezTo>
                    <a:pt x="18780" y="93246"/>
                    <a:pt x="18970" y="93373"/>
                    <a:pt x="19192" y="93373"/>
                  </a:cubicBezTo>
                  <a:cubicBezTo>
                    <a:pt x="19445" y="93373"/>
                    <a:pt x="19604" y="93246"/>
                    <a:pt x="19604" y="93056"/>
                  </a:cubicBezTo>
                  <a:cubicBezTo>
                    <a:pt x="19604" y="92898"/>
                    <a:pt x="19445" y="92740"/>
                    <a:pt x="19192" y="92740"/>
                  </a:cubicBezTo>
                  <a:close/>
                  <a:moveTo>
                    <a:pt x="40220" y="92740"/>
                  </a:moveTo>
                  <a:cubicBezTo>
                    <a:pt x="39999" y="92740"/>
                    <a:pt x="39809" y="92898"/>
                    <a:pt x="39809" y="93056"/>
                  </a:cubicBezTo>
                  <a:cubicBezTo>
                    <a:pt x="39809" y="93246"/>
                    <a:pt x="39999" y="93373"/>
                    <a:pt x="40220" y="93373"/>
                  </a:cubicBezTo>
                  <a:cubicBezTo>
                    <a:pt x="40474" y="93373"/>
                    <a:pt x="40664" y="93246"/>
                    <a:pt x="40664" y="93056"/>
                  </a:cubicBezTo>
                  <a:cubicBezTo>
                    <a:pt x="40664" y="92898"/>
                    <a:pt x="40474" y="92740"/>
                    <a:pt x="40220" y="92740"/>
                  </a:cubicBezTo>
                  <a:close/>
                  <a:moveTo>
                    <a:pt x="61280" y="92740"/>
                  </a:moveTo>
                  <a:cubicBezTo>
                    <a:pt x="61027" y="92740"/>
                    <a:pt x="60837" y="92898"/>
                    <a:pt x="60837" y="93056"/>
                  </a:cubicBezTo>
                  <a:cubicBezTo>
                    <a:pt x="60837" y="93246"/>
                    <a:pt x="61027" y="93373"/>
                    <a:pt x="61280" y="93373"/>
                  </a:cubicBezTo>
                  <a:cubicBezTo>
                    <a:pt x="61502" y="93373"/>
                    <a:pt x="61692" y="93246"/>
                    <a:pt x="61692" y="93056"/>
                  </a:cubicBezTo>
                  <a:cubicBezTo>
                    <a:pt x="61692" y="92898"/>
                    <a:pt x="61502" y="92740"/>
                    <a:pt x="61280" y="92740"/>
                  </a:cubicBezTo>
                  <a:close/>
                  <a:moveTo>
                    <a:pt x="82308" y="92740"/>
                  </a:moveTo>
                  <a:cubicBezTo>
                    <a:pt x="82055" y="92740"/>
                    <a:pt x="81865" y="92898"/>
                    <a:pt x="81865" y="93056"/>
                  </a:cubicBezTo>
                  <a:cubicBezTo>
                    <a:pt x="81865" y="93246"/>
                    <a:pt x="82055" y="93373"/>
                    <a:pt x="82308" y="93373"/>
                  </a:cubicBezTo>
                  <a:cubicBezTo>
                    <a:pt x="82530" y="93373"/>
                    <a:pt x="82720" y="93246"/>
                    <a:pt x="82720" y="93056"/>
                  </a:cubicBezTo>
                  <a:cubicBezTo>
                    <a:pt x="82720" y="92898"/>
                    <a:pt x="82530" y="92740"/>
                    <a:pt x="82308" y="92740"/>
                  </a:cubicBezTo>
                  <a:close/>
                  <a:moveTo>
                    <a:pt x="103337" y="92740"/>
                  </a:moveTo>
                  <a:cubicBezTo>
                    <a:pt x="103083" y="92740"/>
                    <a:pt x="102925" y="92898"/>
                    <a:pt x="102925" y="93056"/>
                  </a:cubicBezTo>
                  <a:cubicBezTo>
                    <a:pt x="102925" y="93246"/>
                    <a:pt x="103083" y="93373"/>
                    <a:pt x="103337" y="93373"/>
                  </a:cubicBezTo>
                  <a:cubicBezTo>
                    <a:pt x="103558" y="93373"/>
                    <a:pt x="103748" y="93246"/>
                    <a:pt x="103748" y="93056"/>
                  </a:cubicBezTo>
                  <a:cubicBezTo>
                    <a:pt x="103748" y="92898"/>
                    <a:pt x="103558" y="92740"/>
                    <a:pt x="103337" y="92740"/>
                  </a:cubicBezTo>
                  <a:close/>
                  <a:moveTo>
                    <a:pt x="124365" y="92740"/>
                  </a:moveTo>
                  <a:cubicBezTo>
                    <a:pt x="124143" y="92740"/>
                    <a:pt x="123953" y="92898"/>
                    <a:pt x="123953" y="93056"/>
                  </a:cubicBezTo>
                  <a:cubicBezTo>
                    <a:pt x="123953" y="93246"/>
                    <a:pt x="124143" y="93373"/>
                    <a:pt x="124365" y="93373"/>
                  </a:cubicBezTo>
                  <a:cubicBezTo>
                    <a:pt x="124587" y="93373"/>
                    <a:pt x="124777" y="93246"/>
                    <a:pt x="124777" y="93056"/>
                  </a:cubicBezTo>
                  <a:cubicBezTo>
                    <a:pt x="124777" y="92898"/>
                    <a:pt x="124587" y="92740"/>
                    <a:pt x="124365" y="92740"/>
                  </a:cubicBezTo>
                  <a:close/>
                  <a:moveTo>
                    <a:pt x="19192" y="94228"/>
                  </a:moveTo>
                  <a:cubicBezTo>
                    <a:pt x="18970" y="94228"/>
                    <a:pt x="18780" y="94355"/>
                    <a:pt x="18780" y="94545"/>
                  </a:cubicBezTo>
                  <a:cubicBezTo>
                    <a:pt x="18780" y="94735"/>
                    <a:pt x="18970" y="94861"/>
                    <a:pt x="19192" y="94861"/>
                  </a:cubicBezTo>
                  <a:cubicBezTo>
                    <a:pt x="19445" y="94861"/>
                    <a:pt x="19604" y="94735"/>
                    <a:pt x="19604" y="94545"/>
                  </a:cubicBezTo>
                  <a:cubicBezTo>
                    <a:pt x="19604" y="94355"/>
                    <a:pt x="19445" y="94228"/>
                    <a:pt x="19192" y="94228"/>
                  </a:cubicBezTo>
                  <a:close/>
                  <a:moveTo>
                    <a:pt x="40220" y="94228"/>
                  </a:moveTo>
                  <a:cubicBezTo>
                    <a:pt x="39999" y="94228"/>
                    <a:pt x="39809" y="94355"/>
                    <a:pt x="39809" y="94545"/>
                  </a:cubicBezTo>
                  <a:cubicBezTo>
                    <a:pt x="39809" y="94735"/>
                    <a:pt x="39999" y="94861"/>
                    <a:pt x="40220" y="94861"/>
                  </a:cubicBezTo>
                  <a:cubicBezTo>
                    <a:pt x="40474" y="94861"/>
                    <a:pt x="40664" y="94735"/>
                    <a:pt x="40664" y="94545"/>
                  </a:cubicBezTo>
                  <a:cubicBezTo>
                    <a:pt x="40664" y="94355"/>
                    <a:pt x="40474" y="94228"/>
                    <a:pt x="40220" y="94228"/>
                  </a:cubicBezTo>
                  <a:close/>
                  <a:moveTo>
                    <a:pt x="61280" y="94228"/>
                  </a:moveTo>
                  <a:cubicBezTo>
                    <a:pt x="61027" y="94228"/>
                    <a:pt x="60837" y="94355"/>
                    <a:pt x="60837" y="94545"/>
                  </a:cubicBezTo>
                  <a:cubicBezTo>
                    <a:pt x="60837" y="94735"/>
                    <a:pt x="61027" y="94861"/>
                    <a:pt x="61280" y="94861"/>
                  </a:cubicBezTo>
                  <a:cubicBezTo>
                    <a:pt x="61502" y="94861"/>
                    <a:pt x="61692" y="94735"/>
                    <a:pt x="61692" y="94545"/>
                  </a:cubicBezTo>
                  <a:cubicBezTo>
                    <a:pt x="61692" y="94355"/>
                    <a:pt x="61502" y="94228"/>
                    <a:pt x="61280" y="94228"/>
                  </a:cubicBezTo>
                  <a:close/>
                  <a:moveTo>
                    <a:pt x="82308" y="94228"/>
                  </a:moveTo>
                  <a:cubicBezTo>
                    <a:pt x="82055" y="94228"/>
                    <a:pt x="81865" y="94355"/>
                    <a:pt x="81865" y="94545"/>
                  </a:cubicBezTo>
                  <a:cubicBezTo>
                    <a:pt x="81865" y="94735"/>
                    <a:pt x="82055" y="94861"/>
                    <a:pt x="82308" y="94861"/>
                  </a:cubicBezTo>
                  <a:cubicBezTo>
                    <a:pt x="82530" y="94861"/>
                    <a:pt x="82720" y="94735"/>
                    <a:pt x="82720" y="94545"/>
                  </a:cubicBezTo>
                  <a:cubicBezTo>
                    <a:pt x="82720" y="94355"/>
                    <a:pt x="82530" y="94228"/>
                    <a:pt x="82308" y="94228"/>
                  </a:cubicBezTo>
                  <a:close/>
                  <a:moveTo>
                    <a:pt x="103337" y="94228"/>
                  </a:moveTo>
                  <a:cubicBezTo>
                    <a:pt x="103083" y="94228"/>
                    <a:pt x="102925" y="94355"/>
                    <a:pt x="102925" y="94545"/>
                  </a:cubicBezTo>
                  <a:cubicBezTo>
                    <a:pt x="102925" y="94735"/>
                    <a:pt x="103083" y="94861"/>
                    <a:pt x="103337" y="94861"/>
                  </a:cubicBezTo>
                  <a:cubicBezTo>
                    <a:pt x="103558" y="94861"/>
                    <a:pt x="103748" y="94735"/>
                    <a:pt x="103748" y="94545"/>
                  </a:cubicBezTo>
                  <a:cubicBezTo>
                    <a:pt x="103748" y="94355"/>
                    <a:pt x="103558" y="94228"/>
                    <a:pt x="103337" y="94228"/>
                  </a:cubicBezTo>
                  <a:close/>
                  <a:moveTo>
                    <a:pt x="124365" y="94228"/>
                  </a:moveTo>
                  <a:cubicBezTo>
                    <a:pt x="124143" y="94228"/>
                    <a:pt x="123953" y="94355"/>
                    <a:pt x="123953" y="94545"/>
                  </a:cubicBezTo>
                  <a:cubicBezTo>
                    <a:pt x="123953" y="94735"/>
                    <a:pt x="124143" y="94861"/>
                    <a:pt x="124365" y="94861"/>
                  </a:cubicBezTo>
                  <a:cubicBezTo>
                    <a:pt x="124587" y="94861"/>
                    <a:pt x="124777" y="94735"/>
                    <a:pt x="124777" y="94545"/>
                  </a:cubicBezTo>
                  <a:cubicBezTo>
                    <a:pt x="124777" y="94355"/>
                    <a:pt x="124587" y="94228"/>
                    <a:pt x="124365" y="94228"/>
                  </a:cubicBezTo>
                  <a:close/>
                  <a:moveTo>
                    <a:pt x="19192" y="95685"/>
                  </a:moveTo>
                  <a:cubicBezTo>
                    <a:pt x="18970" y="95685"/>
                    <a:pt x="18780" y="95843"/>
                    <a:pt x="18780" y="96002"/>
                  </a:cubicBezTo>
                  <a:cubicBezTo>
                    <a:pt x="18780" y="96192"/>
                    <a:pt x="18970" y="96350"/>
                    <a:pt x="19192" y="96350"/>
                  </a:cubicBezTo>
                  <a:cubicBezTo>
                    <a:pt x="19445" y="96350"/>
                    <a:pt x="19604" y="96192"/>
                    <a:pt x="19604" y="96002"/>
                  </a:cubicBezTo>
                  <a:cubicBezTo>
                    <a:pt x="19604" y="95843"/>
                    <a:pt x="19445" y="95685"/>
                    <a:pt x="19192" y="95685"/>
                  </a:cubicBezTo>
                  <a:close/>
                  <a:moveTo>
                    <a:pt x="40220" y="95685"/>
                  </a:moveTo>
                  <a:cubicBezTo>
                    <a:pt x="39999" y="95685"/>
                    <a:pt x="39809" y="95843"/>
                    <a:pt x="39809" y="96002"/>
                  </a:cubicBezTo>
                  <a:cubicBezTo>
                    <a:pt x="39809" y="96192"/>
                    <a:pt x="39999" y="96350"/>
                    <a:pt x="40220" y="96350"/>
                  </a:cubicBezTo>
                  <a:cubicBezTo>
                    <a:pt x="40474" y="96350"/>
                    <a:pt x="40664" y="96192"/>
                    <a:pt x="40664" y="96002"/>
                  </a:cubicBezTo>
                  <a:cubicBezTo>
                    <a:pt x="40664" y="95843"/>
                    <a:pt x="40474" y="95685"/>
                    <a:pt x="40220" y="95685"/>
                  </a:cubicBezTo>
                  <a:close/>
                  <a:moveTo>
                    <a:pt x="61280" y="95685"/>
                  </a:moveTo>
                  <a:cubicBezTo>
                    <a:pt x="61027" y="95685"/>
                    <a:pt x="60837" y="95843"/>
                    <a:pt x="60837" y="96002"/>
                  </a:cubicBezTo>
                  <a:cubicBezTo>
                    <a:pt x="60837" y="96192"/>
                    <a:pt x="61027" y="96350"/>
                    <a:pt x="61280" y="96350"/>
                  </a:cubicBezTo>
                  <a:cubicBezTo>
                    <a:pt x="61502" y="96350"/>
                    <a:pt x="61692" y="96192"/>
                    <a:pt x="61692" y="96002"/>
                  </a:cubicBezTo>
                  <a:cubicBezTo>
                    <a:pt x="61692" y="95843"/>
                    <a:pt x="61502" y="95685"/>
                    <a:pt x="61280" y="95685"/>
                  </a:cubicBezTo>
                  <a:close/>
                  <a:moveTo>
                    <a:pt x="82308" y="95685"/>
                  </a:moveTo>
                  <a:cubicBezTo>
                    <a:pt x="82055" y="95685"/>
                    <a:pt x="81865" y="95843"/>
                    <a:pt x="81865" y="96002"/>
                  </a:cubicBezTo>
                  <a:cubicBezTo>
                    <a:pt x="81865" y="96192"/>
                    <a:pt x="82055" y="96350"/>
                    <a:pt x="82308" y="96350"/>
                  </a:cubicBezTo>
                  <a:cubicBezTo>
                    <a:pt x="82530" y="96350"/>
                    <a:pt x="82720" y="96192"/>
                    <a:pt x="82720" y="96002"/>
                  </a:cubicBezTo>
                  <a:cubicBezTo>
                    <a:pt x="82720" y="95843"/>
                    <a:pt x="82530" y="95685"/>
                    <a:pt x="82308" y="95685"/>
                  </a:cubicBezTo>
                  <a:close/>
                  <a:moveTo>
                    <a:pt x="103337" y="95685"/>
                  </a:moveTo>
                  <a:cubicBezTo>
                    <a:pt x="103083" y="95685"/>
                    <a:pt x="102925" y="95812"/>
                    <a:pt x="102925" y="96002"/>
                  </a:cubicBezTo>
                  <a:cubicBezTo>
                    <a:pt x="102925" y="96192"/>
                    <a:pt x="103083" y="96350"/>
                    <a:pt x="103337" y="96350"/>
                  </a:cubicBezTo>
                  <a:cubicBezTo>
                    <a:pt x="103558" y="96350"/>
                    <a:pt x="103748" y="96192"/>
                    <a:pt x="103748" y="96002"/>
                  </a:cubicBezTo>
                  <a:cubicBezTo>
                    <a:pt x="103748" y="95812"/>
                    <a:pt x="103558" y="95685"/>
                    <a:pt x="103337" y="95685"/>
                  </a:cubicBezTo>
                  <a:close/>
                  <a:moveTo>
                    <a:pt x="124365" y="95685"/>
                  </a:moveTo>
                  <a:cubicBezTo>
                    <a:pt x="124143" y="95685"/>
                    <a:pt x="123953" y="95843"/>
                    <a:pt x="123953" y="96002"/>
                  </a:cubicBezTo>
                  <a:cubicBezTo>
                    <a:pt x="123953" y="96192"/>
                    <a:pt x="124143" y="96350"/>
                    <a:pt x="124365" y="96350"/>
                  </a:cubicBezTo>
                  <a:cubicBezTo>
                    <a:pt x="124587" y="96350"/>
                    <a:pt x="124777" y="96192"/>
                    <a:pt x="124777" y="96002"/>
                  </a:cubicBezTo>
                  <a:cubicBezTo>
                    <a:pt x="124777" y="95843"/>
                    <a:pt x="124587" y="95685"/>
                    <a:pt x="124365" y="95685"/>
                  </a:cubicBezTo>
                  <a:close/>
                  <a:moveTo>
                    <a:pt x="19192" y="97173"/>
                  </a:moveTo>
                  <a:cubicBezTo>
                    <a:pt x="18970" y="97173"/>
                    <a:pt x="18780" y="97300"/>
                    <a:pt x="18780" y="97490"/>
                  </a:cubicBezTo>
                  <a:cubicBezTo>
                    <a:pt x="18780" y="97648"/>
                    <a:pt x="18970" y="97807"/>
                    <a:pt x="19192" y="97807"/>
                  </a:cubicBezTo>
                  <a:cubicBezTo>
                    <a:pt x="19445" y="97807"/>
                    <a:pt x="19604" y="97680"/>
                    <a:pt x="19604" y="97490"/>
                  </a:cubicBezTo>
                  <a:cubicBezTo>
                    <a:pt x="19604" y="97300"/>
                    <a:pt x="19445" y="97173"/>
                    <a:pt x="19192" y="97173"/>
                  </a:cubicBezTo>
                  <a:close/>
                  <a:moveTo>
                    <a:pt x="40220" y="97173"/>
                  </a:moveTo>
                  <a:cubicBezTo>
                    <a:pt x="39999" y="97173"/>
                    <a:pt x="39809" y="97300"/>
                    <a:pt x="39809" y="97490"/>
                  </a:cubicBezTo>
                  <a:cubicBezTo>
                    <a:pt x="39809" y="97648"/>
                    <a:pt x="39999" y="97807"/>
                    <a:pt x="40220" y="97807"/>
                  </a:cubicBezTo>
                  <a:cubicBezTo>
                    <a:pt x="40474" y="97807"/>
                    <a:pt x="40664" y="97680"/>
                    <a:pt x="40664" y="97490"/>
                  </a:cubicBezTo>
                  <a:cubicBezTo>
                    <a:pt x="40664" y="97300"/>
                    <a:pt x="40474" y="97173"/>
                    <a:pt x="40220" y="97173"/>
                  </a:cubicBezTo>
                  <a:close/>
                  <a:moveTo>
                    <a:pt x="61280" y="97173"/>
                  </a:moveTo>
                  <a:cubicBezTo>
                    <a:pt x="61027" y="97173"/>
                    <a:pt x="60837" y="97300"/>
                    <a:pt x="60837" y="97490"/>
                  </a:cubicBezTo>
                  <a:cubicBezTo>
                    <a:pt x="60837" y="97648"/>
                    <a:pt x="61027" y="97807"/>
                    <a:pt x="61280" y="97807"/>
                  </a:cubicBezTo>
                  <a:cubicBezTo>
                    <a:pt x="61502" y="97807"/>
                    <a:pt x="61692" y="97680"/>
                    <a:pt x="61692" y="97490"/>
                  </a:cubicBezTo>
                  <a:cubicBezTo>
                    <a:pt x="61692" y="97300"/>
                    <a:pt x="61502" y="97173"/>
                    <a:pt x="61280" y="97173"/>
                  </a:cubicBezTo>
                  <a:close/>
                  <a:moveTo>
                    <a:pt x="82308" y="97173"/>
                  </a:moveTo>
                  <a:cubicBezTo>
                    <a:pt x="82055" y="97173"/>
                    <a:pt x="81865" y="97300"/>
                    <a:pt x="81865" y="97490"/>
                  </a:cubicBezTo>
                  <a:cubicBezTo>
                    <a:pt x="81865" y="97648"/>
                    <a:pt x="82055" y="97807"/>
                    <a:pt x="82308" y="97807"/>
                  </a:cubicBezTo>
                  <a:cubicBezTo>
                    <a:pt x="82530" y="97807"/>
                    <a:pt x="82720" y="97680"/>
                    <a:pt x="82720" y="97490"/>
                  </a:cubicBezTo>
                  <a:cubicBezTo>
                    <a:pt x="82720" y="97300"/>
                    <a:pt x="82530" y="97173"/>
                    <a:pt x="82308" y="97173"/>
                  </a:cubicBezTo>
                  <a:close/>
                  <a:moveTo>
                    <a:pt x="103337" y="97173"/>
                  </a:moveTo>
                  <a:cubicBezTo>
                    <a:pt x="103083" y="97173"/>
                    <a:pt x="102925" y="97300"/>
                    <a:pt x="102925" y="97490"/>
                  </a:cubicBezTo>
                  <a:cubicBezTo>
                    <a:pt x="102925" y="97680"/>
                    <a:pt x="103083" y="97807"/>
                    <a:pt x="103337" y="97807"/>
                  </a:cubicBezTo>
                  <a:cubicBezTo>
                    <a:pt x="103558" y="97807"/>
                    <a:pt x="103748" y="97680"/>
                    <a:pt x="103748" y="97490"/>
                  </a:cubicBezTo>
                  <a:cubicBezTo>
                    <a:pt x="103748" y="97300"/>
                    <a:pt x="103558" y="97173"/>
                    <a:pt x="103337" y="97173"/>
                  </a:cubicBezTo>
                  <a:close/>
                  <a:moveTo>
                    <a:pt x="124365" y="97173"/>
                  </a:moveTo>
                  <a:cubicBezTo>
                    <a:pt x="124143" y="97173"/>
                    <a:pt x="123953" y="97300"/>
                    <a:pt x="123953" y="97490"/>
                  </a:cubicBezTo>
                  <a:cubicBezTo>
                    <a:pt x="123953" y="97648"/>
                    <a:pt x="124143" y="97807"/>
                    <a:pt x="124365" y="97807"/>
                  </a:cubicBezTo>
                  <a:cubicBezTo>
                    <a:pt x="124587" y="97807"/>
                    <a:pt x="124777" y="97680"/>
                    <a:pt x="124777" y="97490"/>
                  </a:cubicBezTo>
                  <a:cubicBezTo>
                    <a:pt x="124777" y="97300"/>
                    <a:pt x="124587" y="97173"/>
                    <a:pt x="124365" y="97173"/>
                  </a:cubicBezTo>
                  <a:close/>
                  <a:moveTo>
                    <a:pt x="19192" y="98630"/>
                  </a:moveTo>
                  <a:cubicBezTo>
                    <a:pt x="18970" y="98630"/>
                    <a:pt x="18780" y="98788"/>
                    <a:pt x="18780" y="98947"/>
                  </a:cubicBezTo>
                  <a:cubicBezTo>
                    <a:pt x="18780" y="99137"/>
                    <a:pt x="18970" y="99295"/>
                    <a:pt x="19192" y="99295"/>
                  </a:cubicBezTo>
                  <a:cubicBezTo>
                    <a:pt x="19445" y="99295"/>
                    <a:pt x="19604" y="99137"/>
                    <a:pt x="19604" y="98947"/>
                  </a:cubicBezTo>
                  <a:cubicBezTo>
                    <a:pt x="19604" y="98788"/>
                    <a:pt x="19445" y="98630"/>
                    <a:pt x="19192" y="98630"/>
                  </a:cubicBezTo>
                  <a:close/>
                  <a:moveTo>
                    <a:pt x="40220" y="98630"/>
                  </a:moveTo>
                  <a:cubicBezTo>
                    <a:pt x="39999" y="98630"/>
                    <a:pt x="39809" y="98788"/>
                    <a:pt x="39809" y="98947"/>
                  </a:cubicBezTo>
                  <a:cubicBezTo>
                    <a:pt x="39809" y="99137"/>
                    <a:pt x="39999" y="99295"/>
                    <a:pt x="40220" y="99295"/>
                  </a:cubicBezTo>
                  <a:cubicBezTo>
                    <a:pt x="40474" y="99295"/>
                    <a:pt x="40664" y="99137"/>
                    <a:pt x="40664" y="98947"/>
                  </a:cubicBezTo>
                  <a:cubicBezTo>
                    <a:pt x="40664" y="98788"/>
                    <a:pt x="40474" y="98630"/>
                    <a:pt x="40220" y="98630"/>
                  </a:cubicBezTo>
                  <a:close/>
                  <a:moveTo>
                    <a:pt x="61280" y="98630"/>
                  </a:moveTo>
                  <a:cubicBezTo>
                    <a:pt x="61027" y="98630"/>
                    <a:pt x="60837" y="98788"/>
                    <a:pt x="60837" y="98947"/>
                  </a:cubicBezTo>
                  <a:cubicBezTo>
                    <a:pt x="60837" y="99137"/>
                    <a:pt x="61027" y="99295"/>
                    <a:pt x="61280" y="99295"/>
                  </a:cubicBezTo>
                  <a:cubicBezTo>
                    <a:pt x="61502" y="99295"/>
                    <a:pt x="61692" y="99137"/>
                    <a:pt x="61692" y="98947"/>
                  </a:cubicBezTo>
                  <a:cubicBezTo>
                    <a:pt x="61692" y="98788"/>
                    <a:pt x="61502" y="98630"/>
                    <a:pt x="61280" y="98630"/>
                  </a:cubicBezTo>
                  <a:close/>
                  <a:moveTo>
                    <a:pt x="82308" y="98630"/>
                  </a:moveTo>
                  <a:cubicBezTo>
                    <a:pt x="82055" y="98630"/>
                    <a:pt x="81865" y="98788"/>
                    <a:pt x="81865" y="98947"/>
                  </a:cubicBezTo>
                  <a:cubicBezTo>
                    <a:pt x="81865" y="99137"/>
                    <a:pt x="82055" y="99295"/>
                    <a:pt x="82308" y="99295"/>
                  </a:cubicBezTo>
                  <a:cubicBezTo>
                    <a:pt x="82530" y="99295"/>
                    <a:pt x="82720" y="99137"/>
                    <a:pt x="82720" y="98947"/>
                  </a:cubicBezTo>
                  <a:cubicBezTo>
                    <a:pt x="82720" y="98788"/>
                    <a:pt x="82530" y="98630"/>
                    <a:pt x="82308" y="98630"/>
                  </a:cubicBezTo>
                  <a:close/>
                  <a:moveTo>
                    <a:pt x="103337" y="98630"/>
                  </a:moveTo>
                  <a:cubicBezTo>
                    <a:pt x="103083" y="98630"/>
                    <a:pt x="102925" y="98788"/>
                    <a:pt x="102925" y="98947"/>
                  </a:cubicBezTo>
                  <a:cubicBezTo>
                    <a:pt x="102925" y="99137"/>
                    <a:pt x="103083" y="99295"/>
                    <a:pt x="103337" y="99295"/>
                  </a:cubicBezTo>
                  <a:cubicBezTo>
                    <a:pt x="103558" y="99295"/>
                    <a:pt x="103748" y="99137"/>
                    <a:pt x="103748" y="98947"/>
                  </a:cubicBezTo>
                  <a:cubicBezTo>
                    <a:pt x="103748" y="98788"/>
                    <a:pt x="103558" y="98630"/>
                    <a:pt x="103337" y="98630"/>
                  </a:cubicBezTo>
                  <a:close/>
                  <a:moveTo>
                    <a:pt x="124365" y="98630"/>
                  </a:moveTo>
                  <a:cubicBezTo>
                    <a:pt x="124143" y="98630"/>
                    <a:pt x="123953" y="98788"/>
                    <a:pt x="123953" y="98947"/>
                  </a:cubicBezTo>
                  <a:cubicBezTo>
                    <a:pt x="123953" y="99137"/>
                    <a:pt x="124143" y="99295"/>
                    <a:pt x="124365" y="99295"/>
                  </a:cubicBezTo>
                  <a:cubicBezTo>
                    <a:pt x="124587" y="99295"/>
                    <a:pt x="124777" y="99137"/>
                    <a:pt x="124777" y="98947"/>
                  </a:cubicBezTo>
                  <a:cubicBezTo>
                    <a:pt x="124777" y="98788"/>
                    <a:pt x="124587" y="98630"/>
                    <a:pt x="124365" y="98630"/>
                  </a:cubicBezTo>
                  <a:close/>
                  <a:moveTo>
                    <a:pt x="19192" y="100087"/>
                  </a:moveTo>
                  <a:cubicBezTo>
                    <a:pt x="18970" y="100087"/>
                    <a:pt x="18780" y="100245"/>
                    <a:pt x="18780" y="100435"/>
                  </a:cubicBezTo>
                  <a:cubicBezTo>
                    <a:pt x="18780" y="100625"/>
                    <a:pt x="18970" y="100752"/>
                    <a:pt x="19192" y="100752"/>
                  </a:cubicBezTo>
                  <a:cubicBezTo>
                    <a:pt x="19445" y="100752"/>
                    <a:pt x="19604" y="100625"/>
                    <a:pt x="19604" y="100435"/>
                  </a:cubicBezTo>
                  <a:cubicBezTo>
                    <a:pt x="19604" y="100245"/>
                    <a:pt x="19445" y="100087"/>
                    <a:pt x="19192" y="100087"/>
                  </a:cubicBezTo>
                  <a:close/>
                  <a:moveTo>
                    <a:pt x="40220" y="100087"/>
                  </a:moveTo>
                  <a:cubicBezTo>
                    <a:pt x="39999" y="100087"/>
                    <a:pt x="39809" y="100245"/>
                    <a:pt x="39809" y="100435"/>
                  </a:cubicBezTo>
                  <a:cubicBezTo>
                    <a:pt x="39809" y="100625"/>
                    <a:pt x="39999" y="100752"/>
                    <a:pt x="40220" y="100752"/>
                  </a:cubicBezTo>
                  <a:cubicBezTo>
                    <a:pt x="40474" y="100752"/>
                    <a:pt x="40664" y="100625"/>
                    <a:pt x="40664" y="100435"/>
                  </a:cubicBezTo>
                  <a:cubicBezTo>
                    <a:pt x="40664" y="100245"/>
                    <a:pt x="40474" y="100087"/>
                    <a:pt x="40220" y="100087"/>
                  </a:cubicBezTo>
                  <a:close/>
                  <a:moveTo>
                    <a:pt x="61280" y="100087"/>
                  </a:moveTo>
                  <a:cubicBezTo>
                    <a:pt x="61027" y="100087"/>
                    <a:pt x="60837" y="100245"/>
                    <a:pt x="60837" y="100435"/>
                  </a:cubicBezTo>
                  <a:cubicBezTo>
                    <a:pt x="60837" y="100625"/>
                    <a:pt x="61027" y="100752"/>
                    <a:pt x="61280" y="100752"/>
                  </a:cubicBezTo>
                  <a:cubicBezTo>
                    <a:pt x="61502" y="100752"/>
                    <a:pt x="61692" y="100625"/>
                    <a:pt x="61692" y="100435"/>
                  </a:cubicBezTo>
                  <a:cubicBezTo>
                    <a:pt x="61692" y="100245"/>
                    <a:pt x="61502" y="100087"/>
                    <a:pt x="61280" y="100087"/>
                  </a:cubicBezTo>
                  <a:close/>
                  <a:moveTo>
                    <a:pt x="82308" y="100087"/>
                  </a:moveTo>
                  <a:cubicBezTo>
                    <a:pt x="82055" y="100087"/>
                    <a:pt x="81865" y="100245"/>
                    <a:pt x="81865" y="100435"/>
                  </a:cubicBezTo>
                  <a:cubicBezTo>
                    <a:pt x="81865" y="100625"/>
                    <a:pt x="82055" y="100752"/>
                    <a:pt x="82308" y="100752"/>
                  </a:cubicBezTo>
                  <a:cubicBezTo>
                    <a:pt x="82530" y="100752"/>
                    <a:pt x="82720" y="100625"/>
                    <a:pt x="82720" y="100435"/>
                  </a:cubicBezTo>
                  <a:cubicBezTo>
                    <a:pt x="82720" y="100245"/>
                    <a:pt x="82530" y="100087"/>
                    <a:pt x="82308" y="100087"/>
                  </a:cubicBezTo>
                  <a:close/>
                  <a:moveTo>
                    <a:pt x="103337" y="100087"/>
                  </a:moveTo>
                  <a:cubicBezTo>
                    <a:pt x="103083" y="100087"/>
                    <a:pt x="102925" y="100245"/>
                    <a:pt x="102925" y="100435"/>
                  </a:cubicBezTo>
                  <a:cubicBezTo>
                    <a:pt x="102925" y="100594"/>
                    <a:pt x="103083" y="100752"/>
                    <a:pt x="103337" y="100752"/>
                  </a:cubicBezTo>
                  <a:cubicBezTo>
                    <a:pt x="103558" y="100752"/>
                    <a:pt x="103748" y="100594"/>
                    <a:pt x="103748" y="100435"/>
                  </a:cubicBezTo>
                  <a:cubicBezTo>
                    <a:pt x="103748" y="100245"/>
                    <a:pt x="103558" y="100087"/>
                    <a:pt x="103337" y="100087"/>
                  </a:cubicBezTo>
                  <a:close/>
                  <a:moveTo>
                    <a:pt x="124365" y="100087"/>
                  </a:moveTo>
                  <a:cubicBezTo>
                    <a:pt x="124143" y="100087"/>
                    <a:pt x="123953" y="100245"/>
                    <a:pt x="123953" y="100435"/>
                  </a:cubicBezTo>
                  <a:cubicBezTo>
                    <a:pt x="123953" y="100625"/>
                    <a:pt x="124143" y="100752"/>
                    <a:pt x="124365" y="100752"/>
                  </a:cubicBezTo>
                  <a:cubicBezTo>
                    <a:pt x="124587" y="100752"/>
                    <a:pt x="124777" y="100625"/>
                    <a:pt x="124777" y="100435"/>
                  </a:cubicBezTo>
                  <a:cubicBezTo>
                    <a:pt x="124777" y="100245"/>
                    <a:pt x="124587" y="100087"/>
                    <a:pt x="124365" y="100087"/>
                  </a:cubicBezTo>
                  <a:close/>
                  <a:moveTo>
                    <a:pt x="19192" y="101575"/>
                  </a:moveTo>
                  <a:cubicBezTo>
                    <a:pt x="18970" y="101575"/>
                    <a:pt x="18780" y="101702"/>
                    <a:pt x="18780" y="101892"/>
                  </a:cubicBezTo>
                  <a:cubicBezTo>
                    <a:pt x="18780" y="102082"/>
                    <a:pt x="18970" y="102209"/>
                    <a:pt x="19192" y="102209"/>
                  </a:cubicBezTo>
                  <a:cubicBezTo>
                    <a:pt x="19445" y="102209"/>
                    <a:pt x="19604" y="102082"/>
                    <a:pt x="19604" y="101892"/>
                  </a:cubicBezTo>
                  <a:cubicBezTo>
                    <a:pt x="19604" y="101734"/>
                    <a:pt x="19445" y="101575"/>
                    <a:pt x="19192" y="101575"/>
                  </a:cubicBezTo>
                  <a:close/>
                  <a:moveTo>
                    <a:pt x="40220" y="101575"/>
                  </a:moveTo>
                  <a:cubicBezTo>
                    <a:pt x="39999" y="101575"/>
                    <a:pt x="39809" y="101702"/>
                    <a:pt x="39809" y="101892"/>
                  </a:cubicBezTo>
                  <a:cubicBezTo>
                    <a:pt x="39809" y="102082"/>
                    <a:pt x="39999" y="102209"/>
                    <a:pt x="40220" y="102209"/>
                  </a:cubicBezTo>
                  <a:cubicBezTo>
                    <a:pt x="40474" y="102209"/>
                    <a:pt x="40664" y="102082"/>
                    <a:pt x="40664" y="101892"/>
                  </a:cubicBezTo>
                  <a:cubicBezTo>
                    <a:pt x="40664" y="101734"/>
                    <a:pt x="40474" y="101575"/>
                    <a:pt x="40220" y="101575"/>
                  </a:cubicBezTo>
                  <a:close/>
                  <a:moveTo>
                    <a:pt x="61280" y="101575"/>
                  </a:moveTo>
                  <a:cubicBezTo>
                    <a:pt x="61027" y="101575"/>
                    <a:pt x="60837" y="101702"/>
                    <a:pt x="60837" y="101892"/>
                  </a:cubicBezTo>
                  <a:cubicBezTo>
                    <a:pt x="60837" y="102082"/>
                    <a:pt x="61027" y="102209"/>
                    <a:pt x="61280" y="102209"/>
                  </a:cubicBezTo>
                  <a:cubicBezTo>
                    <a:pt x="61502" y="102209"/>
                    <a:pt x="61692" y="102082"/>
                    <a:pt x="61692" y="101892"/>
                  </a:cubicBezTo>
                  <a:cubicBezTo>
                    <a:pt x="61692" y="101734"/>
                    <a:pt x="61502" y="101575"/>
                    <a:pt x="61280" y="101575"/>
                  </a:cubicBezTo>
                  <a:close/>
                  <a:moveTo>
                    <a:pt x="82308" y="101575"/>
                  </a:moveTo>
                  <a:cubicBezTo>
                    <a:pt x="82055" y="101575"/>
                    <a:pt x="81865" y="101702"/>
                    <a:pt x="81865" y="101892"/>
                  </a:cubicBezTo>
                  <a:cubicBezTo>
                    <a:pt x="81865" y="102082"/>
                    <a:pt x="82055" y="102209"/>
                    <a:pt x="82308" y="102209"/>
                  </a:cubicBezTo>
                  <a:cubicBezTo>
                    <a:pt x="82530" y="102209"/>
                    <a:pt x="82720" y="102082"/>
                    <a:pt x="82720" y="101892"/>
                  </a:cubicBezTo>
                  <a:cubicBezTo>
                    <a:pt x="82720" y="101734"/>
                    <a:pt x="82530" y="101575"/>
                    <a:pt x="82308" y="101575"/>
                  </a:cubicBezTo>
                  <a:close/>
                  <a:moveTo>
                    <a:pt x="124365" y="101575"/>
                  </a:moveTo>
                  <a:cubicBezTo>
                    <a:pt x="124143" y="101575"/>
                    <a:pt x="123953" y="101702"/>
                    <a:pt x="123953" y="101892"/>
                  </a:cubicBezTo>
                  <a:cubicBezTo>
                    <a:pt x="123953" y="102082"/>
                    <a:pt x="124143" y="102209"/>
                    <a:pt x="124365" y="102209"/>
                  </a:cubicBezTo>
                  <a:cubicBezTo>
                    <a:pt x="124587" y="102209"/>
                    <a:pt x="124777" y="102082"/>
                    <a:pt x="124777" y="101892"/>
                  </a:cubicBezTo>
                  <a:cubicBezTo>
                    <a:pt x="124777" y="101734"/>
                    <a:pt x="124587" y="101575"/>
                    <a:pt x="124365" y="101575"/>
                  </a:cubicBezTo>
                  <a:close/>
                  <a:moveTo>
                    <a:pt x="103337" y="101575"/>
                  </a:moveTo>
                  <a:cubicBezTo>
                    <a:pt x="103083" y="101575"/>
                    <a:pt x="102925" y="101702"/>
                    <a:pt x="102925" y="101892"/>
                  </a:cubicBezTo>
                  <a:cubicBezTo>
                    <a:pt x="102925" y="102082"/>
                    <a:pt x="103083" y="102240"/>
                    <a:pt x="103337" y="102240"/>
                  </a:cubicBezTo>
                  <a:cubicBezTo>
                    <a:pt x="103558" y="102240"/>
                    <a:pt x="103748" y="102082"/>
                    <a:pt x="103748" y="101892"/>
                  </a:cubicBezTo>
                  <a:cubicBezTo>
                    <a:pt x="103748" y="101734"/>
                    <a:pt x="103558" y="101575"/>
                    <a:pt x="103337" y="101575"/>
                  </a:cubicBezTo>
                  <a:close/>
                  <a:moveTo>
                    <a:pt x="19192" y="103064"/>
                  </a:moveTo>
                  <a:cubicBezTo>
                    <a:pt x="18970" y="103064"/>
                    <a:pt x="18780" y="103190"/>
                    <a:pt x="18780" y="103380"/>
                  </a:cubicBezTo>
                  <a:cubicBezTo>
                    <a:pt x="18780" y="103539"/>
                    <a:pt x="18970" y="103697"/>
                    <a:pt x="19192" y="103697"/>
                  </a:cubicBezTo>
                  <a:cubicBezTo>
                    <a:pt x="19445" y="103697"/>
                    <a:pt x="19604" y="103570"/>
                    <a:pt x="19604" y="103380"/>
                  </a:cubicBezTo>
                  <a:cubicBezTo>
                    <a:pt x="19604" y="103190"/>
                    <a:pt x="19445" y="103064"/>
                    <a:pt x="19192" y="103064"/>
                  </a:cubicBezTo>
                  <a:close/>
                  <a:moveTo>
                    <a:pt x="40220" y="103064"/>
                  </a:moveTo>
                  <a:cubicBezTo>
                    <a:pt x="39999" y="103064"/>
                    <a:pt x="39809" y="103190"/>
                    <a:pt x="39809" y="103380"/>
                  </a:cubicBezTo>
                  <a:cubicBezTo>
                    <a:pt x="39809" y="103539"/>
                    <a:pt x="39999" y="103697"/>
                    <a:pt x="40220" y="103697"/>
                  </a:cubicBezTo>
                  <a:cubicBezTo>
                    <a:pt x="40474" y="103697"/>
                    <a:pt x="40664" y="103570"/>
                    <a:pt x="40664" y="103380"/>
                  </a:cubicBezTo>
                  <a:cubicBezTo>
                    <a:pt x="40664" y="103190"/>
                    <a:pt x="40474" y="103064"/>
                    <a:pt x="40220" y="103064"/>
                  </a:cubicBezTo>
                  <a:close/>
                  <a:moveTo>
                    <a:pt x="61280" y="103064"/>
                  </a:moveTo>
                  <a:cubicBezTo>
                    <a:pt x="61027" y="103064"/>
                    <a:pt x="60837" y="103190"/>
                    <a:pt x="60837" y="103380"/>
                  </a:cubicBezTo>
                  <a:cubicBezTo>
                    <a:pt x="60837" y="103539"/>
                    <a:pt x="61027" y="103697"/>
                    <a:pt x="61280" y="103697"/>
                  </a:cubicBezTo>
                  <a:cubicBezTo>
                    <a:pt x="61502" y="103697"/>
                    <a:pt x="61692" y="103570"/>
                    <a:pt x="61692" y="103380"/>
                  </a:cubicBezTo>
                  <a:cubicBezTo>
                    <a:pt x="61692" y="103190"/>
                    <a:pt x="61502" y="103064"/>
                    <a:pt x="61280" y="103064"/>
                  </a:cubicBezTo>
                  <a:close/>
                  <a:moveTo>
                    <a:pt x="82308" y="103064"/>
                  </a:moveTo>
                  <a:cubicBezTo>
                    <a:pt x="82055" y="103064"/>
                    <a:pt x="81865" y="103190"/>
                    <a:pt x="81865" y="103380"/>
                  </a:cubicBezTo>
                  <a:cubicBezTo>
                    <a:pt x="81865" y="103539"/>
                    <a:pt x="82055" y="103697"/>
                    <a:pt x="82308" y="103697"/>
                  </a:cubicBezTo>
                  <a:cubicBezTo>
                    <a:pt x="82530" y="103697"/>
                    <a:pt x="82720" y="103570"/>
                    <a:pt x="82720" y="103380"/>
                  </a:cubicBezTo>
                  <a:cubicBezTo>
                    <a:pt x="82720" y="103190"/>
                    <a:pt x="82530" y="103064"/>
                    <a:pt x="82308" y="103064"/>
                  </a:cubicBezTo>
                  <a:close/>
                  <a:moveTo>
                    <a:pt x="103337" y="103064"/>
                  </a:moveTo>
                  <a:cubicBezTo>
                    <a:pt x="103083" y="103064"/>
                    <a:pt x="102925" y="103190"/>
                    <a:pt x="102925" y="103380"/>
                  </a:cubicBezTo>
                  <a:cubicBezTo>
                    <a:pt x="102925" y="103539"/>
                    <a:pt x="103083" y="103697"/>
                    <a:pt x="103337" y="103697"/>
                  </a:cubicBezTo>
                  <a:cubicBezTo>
                    <a:pt x="103558" y="103697"/>
                    <a:pt x="103748" y="103570"/>
                    <a:pt x="103748" y="103380"/>
                  </a:cubicBezTo>
                  <a:cubicBezTo>
                    <a:pt x="103748" y="103190"/>
                    <a:pt x="103558" y="103064"/>
                    <a:pt x="103337" y="103064"/>
                  </a:cubicBezTo>
                  <a:close/>
                  <a:moveTo>
                    <a:pt x="124365" y="103064"/>
                  </a:moveTo>
                  <a:cubicBezTo>
                    <a:pt x="124143" y="103064"/>
                    <a:pt x="123953" y="103190"/>
                    <a:pt x="123953" y="103380"/>
                  </a:cubicBezTo>
                  <a:cubicBezTo>
                    <a:pt x="123953" y="103539"/>
                    <a:pt x="124143" y="103697"/>
                    <a:pt x="124365" y="103697"/>
                  </a:cubicBezTo>
                  <a:cubicBezTo>
                    <a:pt x="124587" y="103697"/>
                    <a:pt x="124777" y="103570"/>
                    <a:pt x="124777" y="103380"/>
                  </a:cubicBezTo>
                  <a:cubicBezTo>
                    <a:pt x="124777" y="103190"/>
                    <a:pt x="124587" y="103064"/>
                    <a:pt x="124365" y="103064"/>
                  </a:cubicBezTo>
                  <a:close/>
                  <a:moveTo>
                    <a:pt x="19192" y="104521"/>
                  </a:moveTo>
                  <a:cubicBezTo>
                    <a:pt x="18970" y="104521"/>
                    <a:pt x="18780" y="104679"/>
                    <a:pt x="18780" y="104837"/>
                  </a:cubicBezTo>
                  <a:cubicBezTo>
                    <a:pt x="18780" y="105027"/>
                    <a:pt x="18970" y="105154"/>
                    <a:pt x="19192" y="105154"/>
                  </a:cubicBezTo>
                  <a:cubicBezTo>
                    <a:pt x="19445" y="105154"/>
                    <a:pt x="19604" y="105027"/>
                    <a:pt x="19604" y="104837"/>
                  </a:cubicBezTo>
                  <a:cubicBezTo>
                    <a:pt x="19604" y="104679"/>
                    <a:pt x="19445" y="104521"/>
                    <a:pt x="19192" y="104521"/>
                  </a:cubicBezTo>
                  <a:close/>
                  <a:moveTo>
                    <a:pt x="40220" y="104521"/>
                  </a:moveTo>
                  <a:cubicBezTo>
                    <a:pt x="39999" y="104521"/>
                    <a:pt x="39809" y="104679"/>
                    <a:pt x="39809" y="104837"/>
                  </a:cubicBezTo>
                  <a:cubicBezTo>
                    <a:pt x="39809" y="105027"/>
                    <a:pt x="39999" y="105154"/>
                    <a:pt x="40220" y="105154"/>
                  </a:cubicBezTo>
                  <a:cubicBezTo>
                    <a:pt x="40474" y="105154"/>
                    <a:pt x="40664" y="105027"/>
                    <a:pt x="40664" y="104837"/>
                  </a:cubicBezTo>
                  <a:cubicBezTo>
                    <a:pt x="40664" y="104679"/>
                    <a:pt x="40474" y="104521"/>
                    <a:pt x="40220" y="104521"/>
                  </a:cubicBezTo>
                  <a:close/>
                  <a:moveTo>
                    <a:pt x="61280" y="104521"/>
                  </a:moveTo>
                  <a:cubicBezTo>
                    <a:pt x="61027" y="104521"/>
                    <a:pt x="60837" y="104679"/>
                    <a:pt x="60837" y="104837"/>
                  </a:cubicBezTo>
                  <a:cubicBezTo>
                    <a:pt x="60837" y="105027"/>
                    <a:pt x="61027" y="105154"/>
                    <a:pt x="61280" y="105154"/>
                  </a:cubicBezTo>
                  <a:cubicBezTo>
                    <a:pt x="61502" y="105154"/>
                    <a:pt x="61692" y="105027"/>
                    <a:pt x="61692" y="104837"/>
                  </a:cubicBezTo>
                  <a:cubicBezTo>
                    <a:pt x="61692" y="104679"/>
                    <a:pt x="61502" y="104521"/>
                    <a:pt x="61280" y="104521"/>
                  </a:cubicBezTo>
                  <a:close/>
                  <a:moveTo>
                    <a:pt x="82308" y="104521"/>
                  </a:moveTo>
                  <a:cubicBezTo>
                    <a:pt x="82055" y="104521"/>
                    <a:pt x="81865" y="104679"/>
                    <a:pt x="81865" y="104837"/>
                  </a:cubicBezTo>
                  <a:cubicBezTo>
                    <a:pt x="81865" y="105027"/>
                    <a:pt x="82055" y="105154"/>
                    <a:pt x="82308" y="105154"/>
                  </a:cubicBezTo>
                  <a:cubicBezTo>
                    <a:pt x="82530" y="105154"/>
                    <a:pt x="82720" y="105027"/>
                    <a:pt x="82720" y="104837"/>
                  </a:cubicBezTo>
                  <a:cubicBezTo>
                    <a:pt x="82720" y="104679"/>
                    <a:pt x="82530" y="104521"/>
                    <a:pt x="82308" y="104521"/>
                  </a:cubicBezTo>
                  <a:close/>
                  <a:moveTo>
                    <a:pt x="103337" y="104521"/>
                  </a:moveTo>
                  <a:cubicBezTo>
                    <a:pt x="103083" y="104521"/>
                    <a:pt x="102925" y="104679"/>
                    <a:pt x="102925" y="104837"/>
                  </a:cubicBezTo>
                  <a:cubicBezTo>
                    <a:pt x="102925" y="105027"/>
                    <a:pt x="103083" y="105154"/>
                    <a:pt x="103337" y="105154"/>
                  </a:cubicBezTo>
                  <a:cubicBezTo>
                    <a:pt x="103558" y="105154"/>
                    <a:pt x="103748" y="105027"/>
                    <a:pt x="103748" y="104837"/>
                  </a:cubicBezTo>
                  <a:cubicBezTo>
                    <a:pt x="103748" y="104679"/>
                    <a:pt x="103558" y="104521"/>
                    <a:pt x="103337" y="104521"/>
                  </a:cubicBezTo>
                  <a:close/>
                  <a:moveTo>
                    <a:pt x="124365" y="104521"/>
                  </a:moveTo>
                  <a:cubicBezTo>
                    <a:pt x="124143" y="104521"/>
                    <a:pt x="123953" y="104679"/>
                    <a:pt x="123953" y="104837"/>
                  </a:cubicBezTo>
                  <a:cubicBezTo>
                    <a:pt x="123953" y="105027"/>
                    <a:pt x="124143" y="105154"/>
                    <a:pt x="124365" y="105154"/>
                  </a:cubicBezTo>
                  <a:cubicBezTo>
                    <a:pt x="124587" y="105154"/>
                    <a:pt x="124777" y="105027"/>
                    <a:pt x="124777" y="104837"/>
                  </a:cubicBezTo>
                  <a:cubicBezTo>
                    <a:pt x="124777" y="104679"/>
                    <a:pt x="124587" y="104521"/>
                    <a:pt x="124365" y="104521"/>
                  </a:cubicBezTo>
                  <a:close/>
                  <a:moveTo>
                    <a:pt x="19196" y="106001"/>
                  </a:moveTo>
                  <a:cubicBezTo>
                    <a:pt x="19089" y="106001"/>
                    <a:pt x="18986" y="106025"/>
                    <a:pt x="18907" y="106072"/>
                  </a:cubicBezTo>
                  <a:cubicBezTo>
                    <a:pt x="18875" y="106104"/>
                    <a:pt x="18812" y="106136"/>
                    <a:pt x="18812" y="106199"/>
                  </a:cubicBezTo>
                  <a:cubicBezTo>
                    <a:pt x="18780" y="106231"/>
                    <a:pt x="18780" y="106262"/>
                    <a:pt x="18780" y="106326"/>
                  </a:cubicBezTo>
                  <a:cubicBezTo>
                    <a:pt x="18780" y="106421"/>
                    <a:pt x="18812" y="106484"/>
                    <a:pt x="18907" y="106547"/>
                  </a:cubicBezTo>
                  <a:cubicBezTo>
                    <a:pt x="18970" y="106611"/>
                    <a:pt x="19065" y="106642"/>
                    <a:pt x="19192" y="106642"/>
                  </a:cubicBezTo>
                  <a:cubicBezTo>
                    <a:pt x="19319" y="106642"/>
                    <a:pt x="19414" y="106611"/>
                    <a:pt x="19509" y="106547"/>
                  </a:cubicBezTo>
                  <a:cubicBezTo>
                    <a:pt x="19572" y="106484"/>
                    <a:pt x="19604" y="106389"/>
                    <a:pt x="19604" y="106326"/>
                  </a:cubicBezTo>
                  <a:cubicBezTo>
                    <a:pt x="19604" y="106262"/>
                    <a:pt x="19604" y="106231"/>
                    <a:pt x="19572" y="106199"/>
                  </a:cubicBezTo>
                  <a:cubicBezTo>
                    <a:pt x="19572" y="106167"/>
                    <a:pt x="19540" y="106104"/>
                    <a:pt x="19509" y="106072"/>
                  </a:cubicBezTo>
                  <a:cubicBezTo>
                    <a:pt x="19414" y="106025"/>
                    <a:pt x="19303" y="106001"/>
                    <a:pt x="19196" y="106001"/>
                  </a:cubicBezTo>
                  <a:close/>
                  <a:moveTo>
                    <a:pt x="40236" y="106001"/>
                  </a:moveTo>
                  <a:cubicBezTo>
                    <a:pt x="40125" y="106001"/>
                    <a:pt x="40014" y="106025"/>
                    <a:pt x="39935" y="106072"/>
                  </a:cubicBezTo>
                  <a:cubicBezTo>
                    <a:pt x="39904" y="106104"/>
                    <a:pt x="39872" y="106136"/>
                    <a:pt x="39840" y="106199"/>
                  </a:cubicBezTo>
                  <a:cubicBezTo>
                    <a:pt x="39809" y="106231"/>
                    <a:pt x="39809" y="106262"/>
                    <a:pt x="39809" y="106326"/>
                  </a:cubicBezTo>
                  <a:cubicBezTo>
                    <a:pt x="39809" y="106421"/>
                    <a:pt x="39840" y="106484"/>
                    <a:pt x="39935" y="106547"/>
                  </a:cubicBezTo>
                  <a:cubicBezTo>
                    <a:pt x="39999" y="106611"/>
                    <a:pt x="40125" y="106642"/>
                    <a:pt x="40220" y="106642"/>
                  </a:cubicBezTo>
                  <a:cubicBezTo>
                    <a:pt x="40347" y="106642"/>
                    <a:pt x="40442" y="106611"/>
                    <a:pt x="40537" y="106547"/>
                  </a:cubicBezTo>
                  <a:cubicBezTo>
                    <a:pt x="40600" y="106484"/>
                    <a:pt x="40664" y="106389"/>
                    <a:pt x="40664" y="106326"/>
                  </a:cubicBezTo>
                  <a:cubicBezTo>
                    <a:pt x="40664" y="106262"/>
                    <a:pt x="40632" y="106231"/>
                    <a:pt x="40632" y="106199"/>
                  </a:cubicBezTo>
                  <a:cubicBezTo>
                    <a:pt x="40600" y="106167"/>
                    <a:pt x="40569" y="106104"/>
                    <a:pt x="40537" y="106072"/>
                  </a:cubicBezTo>
                  <a:cubicBezTo>
                    <a:pt x="40458" y="106025"/>
                    <a:pt x="40347" y="106001"/>
                    <a:pt x="40236" y="106001"/>
                  </a:cubicBezTo>
                  <a:close/>
                  <a:moveTo>
                    <a:pt x="61253" y="105985"/>
                  </a:moveTo>
                  <a:cubicBezTo>
                    <a:pt x="61193" y="105985"/>
                    <a:pt x="61138" y="105993"/>
                    <a:pt x="61090" y="106009"/>
                  </a:cubicBezTo>
                  <a:cubicBezTo>
                    <a:pt x="61059" y="106041"/>
                    <a:pt x="60995" y="106072"/>
                    <a:pt x="60964" y="106072"/>
                  </a:cubicBezTo>
                  <a:cubicBezTo>
                    <a:pt x="60932" y="106104"/>
                    <a:pt x="60900" y="106167"/>
                    <a:pt x="60869" y="106199"/>
                  </a:cubicBezTo>
                  <a:cubicBezTo>
                    <a:pt x="60837" y="106231"/>
                    <a:pt x="60837" y="106262"/>
                    <a:pt x="60837" y="106326"/>
                  </a:cubicBezTo>
                  <a:cubicBezTo>
                    <a:pt x="60837" y="106357"/>
                    <a:pt x="60869" y="106389"/>
                    <a:pt x="60869" y="106452"/>
                  </a:cubicBezTo>
                  <a:cubicBezTo>
                    <a:pt x="60900" y="106484"/>
                    <a:pt x="60932" y="106516"/>
                    <a:pt x="60964" y="106547"/>
                  </a:cubicBezTo>
                  <a:cubicBezTo>
                    <a:pt x="60995" y="106579"/>
                    <a:pt x="61059" y="106611"/>
                    <a:pt x="61090" y="106611"/>
                  </a:cubicBezTo>
                  <a:cubicBezTo>
                    <a:pt x="61154" y="106642"/>
                    <a:pt x="61217" y="106642"/>
                    <a:pt x="61280" y="106642"/>
                  </a:cubicBezTo>
                  <a:cubicBezTo>
                    <a:pt x="61312" y="106642"/>
                    <a:pt x="61375" y="106642"/>
                    <a:pt x="61439" y="106611"/>
                  </a:cubicBezTo>
                  <a:cubicBezTo>
                    <a:pt x="61470" y="106611"/>
                    <a:pt x="61534" y="106579"/>
                    <a:pt x="61565" y="106547"/>
                  </a:cubicBezTo>
                  <a:cubicBezTo>
                    <a:pt x="61597" y="106516"/>
                    <a:pt x="61629" y="106484"/>
                    <a:pt x="61660" y="106452"/>
                  </a:cubicBezTo>
                  <a:cubicBezTo>
                    <a:pt x="61692" y="106389"/>
                    <a:pt x="61692" y="106357"/>
                    <a:pt x="61692" y="106326"/>
                  </a:cubicBezTo>
                  <a:cubicBezTo>
                    <a:pt x="61692" y="106262"/>
                    <a:pt x="61692" y="106231"/>
                    <a:pt x="61660" y="106199"/>
                  </a:cubicBezTo>
                  <a:cubicBezTo>
                    <a:pt x="61629" y="106167"/>
                    <a:pt x="61597" y="106104"/>
                    <a:pt x="61565" y="106072"/>
                  </a:cubicBezTo>
                  <a:cubicBezTo>
                    <a:pt x="61534" y="106072"/>
                    <a:pt x="61470" y="106041"/>
                    <a:pt x="61439" y="106009"/>
                  </a:cubicBezTo>
                  <a:cubicBezTo>
                    <a:pt x="61375" y="105993"/>
                    <a:pt x="61312" y="105985"/>
                    <a:pt x="61253" y="105985"/>
                  </a:cubicBezTo>
                  <a:close/>
                  <a:moveTo>
                    <a:pt x="82308" y="105990"/>
                  </a:moveTo>
                  <a:cubicBezTo>
                    <a:pt x="82251" y="105990"/>
                    <a:pt x="82197" y="105997"/>
                    <a:pt x="82150" y="106009"/>
                  </a:cubicBezTo>
                  <a:cubicBezTo>
                    <a:pt x="82087" y="106041"/>
                    <a:pt x="82055" y="106072"/>
                    <a:pt x="81992" y="106072"/>
                  </a:cubicBezTo>
                  <a:cubicBezTo>
                    <a:pt x="81960" y="106104"/>
                    <a:pt x="81928" y="106167"/>
                    <a:pt x="81897" y="106199"/>
                  </a:cubicBezTo>
                  <a:cubicBezTo>
                    <a:pt x="81865" y="106231"/>
                    <a:pt x="81865" y="106262"/>
                    <a:pt x="81865" y="106326"/>
                  </a:cubicBezTo>
                  <a:cubicBezTo>
                    <a:pt x="81865" y="106357"/>
                    <a:pt x="81865" y="106389"/>
                    <a:pt x="81897" y="106452"/>
                  </a:cubicBezTo>
                  <a:cubicBezTo>
                    <a:pt x="81928" y="106484"/>
                    <a:pt x="81960" y="106516"/>
                    <a:pt x="81992" y="106547"/>
                  </a:cubicBezTo>
                  <a:cubicBezTo>
                    <a:pt x="82055" y="106579"/>
                    <a:pt x="82087" y="106611"/>
                    <a:pt x="82150" y="106611"/>
                  </a:cubicBezTo>
                  <a:cubicBezTo>
                    <a:pt x="82182" y="106642"/>
                    <a:pt x="82245" y="106642"/>
                    <a:pt x="82308" y="106642"/>
                  </a:cubicBezTo>
                  <a:cubicBezTo>
                    <a:pt x="82403" y="106642"/>
                    <a:pt x="82530" y="106611"/>
                    <a:pt x="82594" y="106547"/>
                  </a:cubicBezTo>
                  <a:cubicBezTo>
                    <a:pt x="82625" y="106516"/>
                    <a:pt x="82657" y="106484"/>
                    <a:pt x="82689" y="106452"/>
                  </a:cubicBezTo>
                  <a:cubicBezTo>
                    <a:pt x="82720" y="106389"/>
                    <a:pt x="82720" y="106357"/>
                    <a:pt x="82720" y="106326"/>
                  </a:cubicBezTo>
                  <a:cubicBezTo>
                    <a:pt x="82720" y="106294"/>
                    <a:pt x="82720" y="106231"/>
                    <a:pt x="82689" y="106199"/>
                  </a:cubicBezTo>
                  <a:cubicBezTo>
                    <a:pt x="82657" y="106167"/>
                    <a:pt x="82625" y="106104"/>
                    <a:pt x="82594" y="106072"/>
                  </a:cubicBezTo>
                  <a:cubicBezTo>
                    <a:pt x="82513" y="106012"/>
                    <a:pt x="82407" y="105990"/>
                    <a:pt x="82308" y="105990"/>
                  </a:cubicBezTo>
                  <a:close/>
                  <a:moveTo>
                    <a:pt x="103363" y="105997"/>
                  </a:moveTo>
                  <a:cubicBezTo>
                    <a:pt x="103242" y="105997"/>
                    <a:pt x="103121" y="106026"/>
                    <a:pt x="103052" y="106072"/>
                  </a:cubicBezTo>
                  <a:cubicBezTo>
                    <a:pt x="102957" y="106136"/>
                    <a:pt x="102925" y="106231"/>
                    <a:pt x="102925" y="106326"/>
                  </a:cubicBezTo>
                  <a:cubicBezTo>
                    <a:pt x="102925" y="106389"/>
                    <a:pt x="102957" y="106484"/>
                    <a:pt x="103052" y="106547"/>
                  </a:cubicBezTo>
                  <a:cubicBezTo>
                    <a:pt x="103083" y="106579"/>
                    <a:pt x="103115" y="106611"/>
                    <a:pt x="103178" y="106611"/>
                  </a:cubicBezTo>
                  <a:cubicBezTo>
                    <a:pt x="103210" y="106642"/>
                    <a:pt x="103273" y="106642"/>
                    <a:pt x="103337" y="106642"/>
                  </a:cubicBezTo>
                  <a:cubicBezTo>
                    <a:pt x="103432" y="106642"/>
                    <a:pt x="103558" y="106611"/>
                    <a:pt x="103622" y="106547"/>
                  </a:cubicBezTo>
                  <a:cubicBezTo>
                    <a:pt x="103717" y="106484"/>
                    <a:pt x="103748" y="106421"/>
                    <a:pt x="103748" y="106326"/>
                  </a:cubicBezTo>
                  <a:cubicBezTo>
                    <a:pt x="103748" y="106231"/>
                    <a:pt x="103717" y="106136"/>
                    <a:pt x="103622" y="106104"/>
                  </a:cubicBezTo>
                  <a:cubicBezTo>
                    <a:pt x="103590" y="106072"/>
                    <a:pt x="103527" y="106041"/>
                    <a:pt x="103495" y="106009"/>
                  </a:cubicBezTo>
                  <a:cubicBezTo>
                    <a:pt x="103453" y="106000"/>
                    <a:pt x="103408" y="105997"/>
                    <a:pt x="103363" y="105997"/>
                  </a:cubicBezTo>
                  <a:close/>
                  <a:moveTo>
                    <a:pt x="124330" y="105997"/>
                  </a:moveTo>
                  <a:cubicBezTo>
                    <a:pt x="124288" y="105997"/>
                    <a:pt x="124246" y="106001"/>
                    <a:pt x="124207" y="106009"/>
                  </a:cubicBezTo>
                  <a:cubicBezTo>
                    <a:pt x="124143" y="106041"/>
                    <a:pt x="124112" y="106072"/>
                    <a:pt x="124080" y="106072"/>
                  </a:cubicBezTo>
                  <a:cubicBezTo>
                    <a:pt x="123985" y="106136"/>
                    <a:pt x="123953" y="106231"/>
                    <a:pt x="123953" y="106326"/>
                  </a:cubicBezTo>
                  <a:cubicBezTo>
                    <a:pt x="123953" y="106389"/>
                    <a:pt x="123985" y="106484"/>
                    <a:pt x="124080" y="106547"/>
                  </a:cubicBezTo>
                  <a:cubicBezTo>
                    <a:pt x="124112" y="106579"/>
                    <a:pt x="124175" y="106611"/>
                    <a:pt x="124207" y="106611"/>
                  </a:cubicBezTo>
                  <a:cubicBezTo>
                    <a:pt x="124270" y="106642"/>
                    <a:pt x="124302" y="106642"/>
                    <a:pt x="124365" y="106642"/>
                  </a:cubicBezTo>
                  <a:cubicBezTo>
                    <a:pt x="124460" y="106642"/>
                    <a:pt x="124587" y="106611"/>
                    <a:pt x="124682" y="106547"/>
                  </a:cubicBezTo>
                  <a:cubicBezTo>
                    <a:pt x="124745" y="106484"/>
                    <a:pt x="124777" y="106389"/>
                    <a:pt x="124777" y="106326"/>
                  </a:cubicBezTo>
                  <a:cubicBezTo>
                    <a:pt x="124777" y="106231"/>
                    <a:pt x="124745" y="106136"/>
                    <a:pt x="124682" y="106104"/>
                  </a:cubicBezTo>
                  <a:cubicBezTo>
                    <a:pt x="124587" y="106033"/>
                    <a:pt x="124456" y="105997"/>
                    <a:pt x="124330" y="1059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5"/>
            <p:cNvSpPr txBox="1"/>
            <p:nvPr/>
          </p:nvSpPr>
          <p:spPr>
            <a:xfrm>
              <a:off x="814950" y="1207425"/>
              <a:ext cx="678000" cy="26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Mon</a:t>
              </a:r>
              <a:endParaRPr>
                <a:solidFill>
                  <a:schemeClr val="lt1"/>
                </a:solidFill>
                <a:latin typeface="Fredoka One"/>
                <a:ea typeface="Fredoka One"/>
                <a:cs typeface="Fredoka One"/>
                <a:sym typeface="Fredoka One"/>
              </a:endParaRPr>
            </a:p>
          </p:txBody>
        </p:sp>
        <p:sp>
          <p:nvSpPr>
            <p:cNvPr id="499" name="Google Shape;499;p35"/>
            <p:cNvSpPr txBox="1"/>
            <p:nvPr/>
          </p:nvSpPr>
          <p:spPr>
            <a:xfrm>
              <a:off x="1492950" y="1207425"/>
              <a:ext cx="678000" cy="26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Tue</a:t>
              </a:r>
              <a:endParaRPr>
                <a:solidFill>
                  <a:schemeClr val="lt1"/>
                </a:solidFill>
                <a:latin typeface="Fredoka One"/>
                <a:ea typeface="Fredoka One"/>
                <a:cs typeface="Fredoka One"/>
                <a:sym typeface="Fredoka One"/>
              </a:endParaRPr>
            </a:p>
          </p:txBody>
        </p:sp>
        <p:sp>
          <p:nvSpPr>
            <p:cNvPr id="500" name="Google Shape;500;p35"/>
            <p:cNvSpPr txBox="1"/>
            <p:nvPr/>
          </p:nvSpPr>
          <p:spPr>
            <a:xfrm>
              <a:off x="2170950" y="1207425"/>
              <a:ext cx="678000" cy="26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Wed</a:t>
              </a:r>
              <a:endParaRPr>
                <a:solidFill>
                  <a:schemeClr val="lt1"/>
                </a:solidFill>
                <a:latin typeface="Fredoka One"/>
                <a:ea typeface="Fredoka One"/>
                <a:cs typeface="Fredoka One"/>
                <a:sym typeface="Fredoka One"/>
              </a:endParaRPr>
            </a:p>
          </p:txBody>
        </p:sp>
        <p:sp>
          <p:nvSpPr>
            <p:cNvPr id="501" name="Google Shape;501;p35"/>
            <p:cNvSpPr txBox="1"/>
            <p:nvPr/>
          </p:nvSpPr>
          <p:spPr>
            <a:xfrm>
              <a:off x="2848950" y="1207425"/>
              <a:ext cx="678000" cy="26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Thu</a:t>
              </a:r>
              <a:endParaRPr>
                <a:solidFill>
                  <a:schemeClr val="lt1"/>
                </a:solidFill>
                <a:latin typeface="Fredoka One"/>
                <a:ea typeface="Fredoka One"/>
                <a:cs typeface="Fredoka One"/>
                <a:sym typeface="Fredoka One"/>
              </a:endParaRPr>
            </a:p>
          </p:txBody>
        </p:sp>
        <p:sp>
          <p:nvSpPr>
            <p:cNvPr id="502" name="Google Shape;502;p35"/>
            <p:cNvSpPr txBox="1"/>
            <p:nvPr/>
          </p:nvSpPr>
          <p:spPr>
            <a:xfrm>
              <a:off x="3526950" y="1207425"/>
              <a:ext cx="678000" cy="26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Fri</a:t>
              </a:r>
              <a:endParaRPr>
                <a:solidFill>
                  <a:schemeClr val="lt1"/>
                </a:solidFill>
                <a:latin typeface="Fredoka One"/>
                <a:ea typeface="Fredoka One"/>
                <a:cs typeface="Fredoka One"/>
                <a:sym typeface="Fredoka One"/>
              </a:endParaRPr>
            </a:p>
          </p:txBody>
        </p:sp>
        <p:sp>
          <p:nvSpPr>
            <p:cNvPr id="503" name="Google Shape;503;p35"/>
            <p:cNvSpPr txBox="1"/>
            <p:nvPr/>
          </p:nvSpPr>
          <p:spPr>
            <a:xfrm>
              <a:off x="4204950" y="1207425"/>
              <a:ext cx="678000" cy="26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Sat</a:t>
              </a:r>
              <a:endParaRPr>
                <a:solidFill>
                  <a:schemeClr val="lt1"/>
                </a:solidFill>
                <a:latin typeface="Fredoka One"/>
                <a:ea typeface="Fredoka One"/>
                <a:cs typeface="Fredoka One"/>
                <a:sym typeface="Fredoka One"/>
              </a:endParaRPr>
            </a:p>
          </p:txBody>
        </p:sp>
        <p:sp>
          <p:nvSpPr>
            <p:cNvPr id="504" name="Google Shape;504;p35"/>
            <p:cNvSpPr txBox="1"/>
            <p:nvPr/>
          </p:nvSpPr>
          <p:spPr>
            <a:xfrm>
              <a:off x="4882950" y="1207425"/>
              <a:ext cx="678000" cy="26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Fredoka One"/>
                  <a:ea typeface="Fredoka One"/>
                  <a:cs typeface="Fredoka One"/>
                  <a:sym typeface="Fredoka One"/>
                </a:rPr>
                <a:t>Sun</a:t>
              </a:r>
              <a:endParaRPr>
                <a:solidFill>
                  <a:schemeClr val="lt1"/>
                </a:solidFill>
                <a:latin typeface="Fredoka One"/>
                <a:ea typeface="Fredoka One"/>
                <a:cs typeface="Fredoka One"/>
                <a:sym typeface="Fredoka One"/>
              </a:endParaRPr>
            </a:p>
          </p:txBody>
        </p:sp>
        <p:sp>
          <p:nvSpPr>
            <p:cNvPr id="505" name="Google Shape;505;p35"/>
            <p:cNvSpPr txBox="1"/>
            <p:nvPr/>
          </p:nvSpPr>
          <p:spPr>
            <a:xfrm>
              <a:off x="2848950" y="2232600"/>
              <a:ext cx="678000" cy="56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Mars</a:t>
              </a:r>
              <a:endParaRPr sz="1200">
                <a:solidFill>
                  <a:schemeClr val="lt1"/>
                </a:solidFill>
                <a:latin typeface="Nunito"/>
                <a:ea typeface="Nunito"/>
                <a:cs typeface="Nunito"/>
                <a:sym typeface="Nunito"/>
              </a:endParaRPr>
            </a:p>
          </p:txBody>
        </p:sp>
        <p:sp>
          <p:nvSpPr>
            <p:cNvPr id="506" name="Google Shape;506;p35"/>
            <p:cNvSpPr txBox="1"/>
            <p:nvPr/>
          </p:nvSpPr>
          <p:spPr>
            <a:xfrm>
              <a:off x="1492950" y="2800200"/>
              <a:ext cx="678000" cy="56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Jupiter</a:t>
              </a:r>
              <a:endParaRPr sz="1200">
                <a:solidFill>
                  <a:schemeClr val="lt1"/>
                </a:solidFill>
                <a:latin typeface="Nunito"/>
                <a:ea typeface="Nunito"/>
                <a:cs typeface="Nunito"/>
                <a:sym typeface="Nunito"/>
              </a:endParaRPr>
            </a:p>
          </p:txBody>
        </p:sp>
        <p:sp>
          <p:nvSpPr>
            <p:cNvPr id="507" name="Google Shape;507;p35"/>
            <p:cNvSpPr txBox="1"/>
            <p:nvPr/>
          </p:nvSpPr>
          <p:spPr>
            <a:xfrm>
              <a:off x="3526950" y="2800200"/>
              <a:ext cx="678000" cy="56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Saturn</a:t>
              </a:r>
              <a:endParaRPr sz="1200">
                <a:solidFill>
                  <a:schemeClr val="lt1"/>
                </a:solidFill>
                <a:latin typeface="Nunito"/>
                <a:ea typeface="Nunito"/>
                <a:cs typeface="Nunito"/>
                <a:sym typeface="Nunito"/>
              </a:endParaRPr>
            </a:p>
          </p:txBody>
        </p:sp>
        <p:sp>
          <p:nvSpPr>
            <p:cNvPr id="508" name="Google Shape;508;p35"/>
            <p:cNvSpPr txBox="1"/>
            <p:nvPr/>
          </p:nvSpPr>
          <p:spPr>
            <a:xfrm>
              <a:off x="4204950" y="1675850"/>
              <a:ext cx="678000" cy="56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Venus</a:t>
              </a:r>
              <a:endParaRPr sz="1200">
                <a:solidFill>
                  <a:schemeClr val="lt1"/>
                </a:solidFill>
                <a:latin typeface="Nunito"/>
                <a:ea typeface="Nunito"/>
                <a:cs typeface="Nunito"/>
                <a:sym typeface="Nunito"/>
              </a:endParaRPr>
            </a:p>
          </p:txBody>
        </p:sp>
        <p:sp>
          <p:nvSpPr>
            <p:cNvPr id="509" name="Google Shape;509;p35"/>
            <p:cNvSpPr txBox="1"/>
            <p:nvPr/>
          </p:nvSpPr>
          <p:spPr>
            <a:xfrm>
              <a:off x="4882950" y="2243450"/>
              <a:ext cx="678000" cy="56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Jupiter</a:t>
              </a:r>
              <a:endParaRPr sz="1200">
                <a:solidFill>
                  <a:schemeClr val="lt1"/>
                </a:solidFill>
                <a:latin typeface="Nunito"/>
                <a:ea typeface="Nunito"/>
                <a:cs typeface="Nunito"/>
                <a:sym typeface="Nunito"/>
              </a:endParaRPr>
            </a:p>
          </p:txBody>
        </p:sp>
        <p:sp>
          <p:nvSpPr>
            <p:cNvPr id="510" name="Google Shape;510;p35"/>
            <p:cNvSpPr txBox="1"/>
            <p:nvPr/>
          </p:nvSpPr>
          <p:spPr>
            <a:xfrm>
              <a:off x="814950" y="3399875"/>
              <a:ext cx="678000" cy="56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Earth</a:t>
              </a:r>
              <a:endParaRPr sz="1200">
                <a:solidFill>
                  <a:schemeClr val="lt1"/>
                </a:solidFill>
                <a:latin typeface="Nunito"/>
                <a:ea typeface="Nunito"/>
                <a:cs typeface="Nunito"/>
                <a:sym typeface="Nunito"/>
              </a:endParaRPr>
            </a:p>
          </p:txBody>
        </p:sp>
        <p:sp>
          <p:nvSpPr>
            <p:cNvPr id="511" name="Google Shape;511;p35"/>
            <p:cNvSpPr txBox="1"/>
            <p:nvPr/>
          </p:nvSpPr>
          <p:spPr>
            <a:xfrm>
              <a:off x="2848950" y="3399875"/>
              <a:ext cx="678000" cy="56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Nunito"/>
                  <a:ea typeface="Nunito"/>
                  <a:cs typeface="Nunito"/>
                  <a:sym typeface="Nunito"/>
                </a:rPr>
                <a:t>Venus</a:t>
              </a:r>
              <a:endParaRPr sz="1200">
                <a:solidFill>
                  <a:schemeClr val="lt1"/>
                </a:solidFill>
                <a:latin typeface="Nunito"/>
                <a:ea typeface="Nunito"/>
                <a:cs typeface="Nunito"/>
                <a:sym typeface="Nuni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36"/>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sp>
        <p:nvSpPr>
          <p:cNvPr id="517" name="Google Shape;517;p36"/>
          <p:cNvSpPr/>
          <p:nvPr/>
        </p:nvSpPr>
        <p:spPr>
          <a:xfrm>
            <a:off x="6160943" y="2681354"/>
            <a:ext cx="2525953" cy="32"/>
          </a:xfrm>
          <a:custGeom>
            <a:rect b="b" l="l" r="r" t="t"/>
            <a:pathLst>
              <a:path extrusionOk="0" fill="none" h="1" w="78635">
                <a:moveTo>
                  <a:pt x="0" y="0"/>
                </a:moveTo>
                <a:lnTo>
                  <a:pt x="78635" y="0"/>
                </a:lnTo>
              </a:path>
            </a:pathLst>
          </a:custGeom>
          <a:noFill/>
          <a:ln cap="sq" cmpd="sng" w="95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6"/>
          <p:cNvSpPr/>
          <p:nvPr/>
        </p:nvSpPr>
        <p:spPr>
          <a:xfrm>
            <a:off x="6034803" y="3391746"/>
            <a:ext cx="81398" cy="77351"/>
          </a:xfrm>
          <a:custGeom>
            <a:rect b="b" l="l" r="r" t="t"/>
            <a:pathLst>
              <a:path extrusionOk="0" h="2408" w="2534">
                <a:moveTo>
                  <a:pt x="1267" y="1"/>
                </a:moveTo>
                <a:lnTo>
                  <a:pt x="855" y="792"/>
                </a:lnTo>
                <a:lnTo>
                  <a:pt x="0" y="919"/>
                </a:lnTo>
                <a:lnTo>
                  <a:pt x="634" y="1521"/>
                </a:lnTo>
                <a:lnTo>
                  <a:pt x="475" y="2408"/>
                </a:lnTo>
                <a:lnTo>
                  <a:pt x="1267" y="1996"/>
                </a:lnTo>
                <a:lnTo>
                  <a:pt x="2027" y="2408"/>
                </a:lnTo>
                <a:lnTo>
                  <a:pt x="1900" y="1521"/>
                </a:lnTo>
                <a:lnTo>
                  <a:pt x="2534" y="919"/>
                </a:lnTo>
                <a:lnTo>
                  <a:pt x="1647" y="792"/>
                </a:lnTo>
                <a:lnTo>
                  <a:pt x="126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6"/>
          <p:cNvSpPr/>
          <p:nvPr/>
        </p:nvSpPr>
        <p:spPr>
          <a:xfrm>
            <a:off x="6034803" y="3649102"/>
            <a:ext cx="81398" cy="77351"/>
          </a:xfrm>
          <a:custGeom>
            <a:rect b="b" l="l" r="r" t="t"/>
            <a:pathLst>
              <a:path extrusionOk="0" h="2408" w="2534">
                <a:moveTo>
                  <a:pt x="1267" y="1"/>
                </a:moveTo>
                <a:lnTo>
                  <a:pt x="855" y="793"/>
                </a:lnTo>
                <a:lnTo>
                  <a:pt x="0" y="919"/>
                </a:lnTo>
                <a:lnTo>
                  <a:pt x="634" y="1521"/>
                </a:lnTo>
                <a:lnTo>
                  <a:pt x="475" y="2408"/>
                </a:lnTo>
                <a:lnTo>
                  <a:pt x="1267" y="1996"/>
                </a:lnTo>
                <a:lnTo>
                  <a:pt x="2027" y="2408"/>
                </a:lnTo>
                <a:lnTo>
                  <a:pt x="2027" y="2408"/>
                </a:lnTo>
                <a:lnTo>
                  <a:pt x="1900" y="1521"/>
                </a:lnTo>
                <a:lnTo>
                  <a:pt x="2534" y="919"/>
                </a:lnTo>
                <a:lnTo>
                  <a:pt x="1647" y="793"/>
                </a:lnTo>
                <a:lnTo>
                  <a:pt x="126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6"/>
          <p:cNvSpPr/>
          <p:nvPr/>
        </p:nvSpPr>
        <p:spPr>
          <a:xfrm>
            <a:off x="6034803" y="3906490"/>
            <a:ext cx="81398" cy="77351"/>
          </a:xfrm>
          <a:custGeom>
            <a:rect b="b" l="l" r="r" t="t"/>
            <a:pathLst>
              <a:path extrusionOk="0" h="2408" w="2534">
                <a:moveTo>
                  <a:pt x="1267" y="0"/>
                </a:moveTo>
                <a:lnTo>
                  <a:pt x="855" y="792"/>
                </a:lnTo>
                <a:lnTo>
                  <a:pt x="0" y="919"/>
                </a:lnTo>
                <a:lnTo>
                  <a:pt x="634" y="1552"/>
                </a:lnTo>
                <a:lnTo>
                  <a:pt x="475" y="2407"/>
                </a:lnTo>
                <a:lnTo>
                  <a:pt x="1267" y="1995"/>
                </a:lnTo>
                <a:lnTo>
                  <a:pt x="2027" y="2407"/>
                </a:lnTo>
                <a:lnTo>
                  <a:pt x="1900" y="1552"/>
                </a:lnTo>
                <a:lnTo>
                  <a:pt x="2534" y="919"/>
                </a:lnTo>
                <a:lnTo>
                  <a:pt x="1647" y="792"/>
                </a:lnTo>
                <a:lnTo>
                  <a:pt x="126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6"/>
          <p:cNvSpPr/>
          <p:nvPr/>
        </p:nvSpPr>
        <p:spPr>
          <a:xfrm>
            <a:off x="6034803" y="4163845"/>
            <a:ext cx="81398" cy="77351"/>
          </a:xfrm>
          <a:custGeom>
            <a:rect b="b" l="l" r="r" t="t"/>
            <a:pathLst>
              <a:path extrusionOk="0" h="2408" w="2534">
                <a:moveTo>
                  <a:pt x="1267" y="0"/>
                </a:moveTo>
                <a:lnTo>
                  <a:pt x="855" y="792"/>
                </a:lnTo>
                <a:lnTo>
                  <a:pt x="0" y="919"/>
                </a:lnTo>
                <a:lnTo>
                  <a:pt x="634" y="1552"/>
                </a:lnTo>
                <a:lnTo>
                  <a:pt x="475" y="2407"/>
                </a:lnTo>
                <a:lnTo>
                  <a:pt x="1267" y="1996"/>
                </a:lnTo>
                <a:lnTo>
                  <a:pt x="2027" y="2407"/>
                </a:lnTo>
                <a:lnTo>
                  <a:pt x="1900" y="1552"/>
                </a:lnTo>
                <a:lnTo>
                  <a:pt x="2534" y="919"/>
                </a:lnTo>
                <a:lnTo>
                  <a:pt x="1647" y="792"/>
                </a:lnTo>
                <a:lnTo>
                  <a:pt x="126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6"/>
          <p:cNvSpPr/>
          <p:nvPr/>
        </p:nvSpPr>
        <p:spPr>
          <a:xfrm>
            <a:off x="6034803" y="4422229"/>
            <a:ext cx="81398" cy="77351"/>
          </a:xfrm>
          <a:custGeom>
            <a:rect b="b" l="l" r="r" t="t"/>
            <a:pathLst>
              <a:path extrusionOk="0" h="2408" w="2534">
                <a:moveTo>
                  <a:pt x="1267" y="0"/>
                </a:moveTo>
                <a:lnTo>
                  <a:pt x="855" y="792"/>
                </a:lnTo>
                <a:lnTo>
                  <a:pt x="0" y="919"/>
                </a:lnTo>
                <a:lnTo>
                  <a:pt x="634" y="1520"/>
                </a:lnTo>
                <a:lnTo>
                  <a:pt x="475" y="2407"/>
                </a:lnTo>
                <a:lnTo>
                  <a:pt x="1267" y="1995"/>
                </a:lnTo>
                <a:lnTo>
                  <a:pt x="2027" y="2407"/>
                </a:lnTo>
                <a:lnTo>
                  <a:pt x="1900" y="1520"/>
                </a:lnTo>
                <a:lnTo>
                  <a:pt x="2534" y="919"/>
                </a:lnTo>
                <a:lnTo>
                  <a:pt x="1647" y="792"/>
                </a:lnTo>
                <a:lnTo>
                  <a:pt x="126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3" name="Google Shape;523;p36"/>
          <p:cNvGrpSpPr/>
          <p:nvPr/>
        </p:nvGrpSpPr>
        <p:grpSpPr>
          <a:xfrm>
            <a:off x="331133" y="3588097"/>
            <a:ext cx="2620245" cy="1148565"/>
            <a:chOff x="331125" y="3588100"/>
            <a:chExt cx="2833004" cy="1148565"/>
          </a:xfrm>
        </p:grpSpPr>
        <p:sp>
          <p:nvSpPr>
            <p:cNvPr id="524" name="Google Shape;524;p36"/>
            <p:cNvSpPr/>
            <p:nvPr/>
          </p:nvSpPr>
          <p:spPr>
            <a:xfrm>
              <a:off x="331125" y="3588100"/>
              <a:ext cx="2833004" cy="1148565"/>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6"/>
            <p:cNvSpPr txBox="1"/>
            <p:nvPr/>
          </p:nvSpPr>
          <p:spPr>
            <a:xfrm>
              <a:off x="457200" y="3682000"/>
              <a:ext cx="2643900" cy="2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redoka One"/>
                  <a:ea typeface="Fredoka One"/>
                  <a:cs typeface="Fredoka One"/>
                  <a:sym typeface="Fredoka One"/>
                </a:rPr>
                <a:t>Notes</a:t>
              </a:r>
              <a:endParaRPr>
                <a:solidFill>
                  <a:srgbClr val="FFFFFF"/>
                </a:solidFill>
                <a:latin typeface="Fredoka One"/>
                <a:ea typeface="Fredoka One"/>
                <a:cs typeface="Fredoka One"/>
                <a:sym typeface="Fredoka One"/>
              </a:endParaRPr>
            </a:p>
          </p:txBody>
        </p:sp>
      </p:grpSp>
      <p:grpSp>
        <p:nvGrpSpPr>
          <p:cNvPr id="526" name="Google Shape;526;p36"/>
          <p:cNvGrpSpPr/>
          <p:nvPr/>
        </p:nvGrpSpPr>
        <p:grpSpPr>
          <a:xfrm>
            <a:off x="6042838" y="3219913"/>
            <a:ext cx="2644059" cy="1512015"/>
            <a:chOff x="6042838" y="2987563"/>
            <a:chExt cx="2644059" cy="1512015"/>
          </a:xfrm>
        </p:grpSpPr>
        <p:sp>
          <p:nvSpPr>
            <p:cNvPr id="527" name="Google Shape;527;p36"/>
            <p:cNvSpPr/>
            <p:nvPr/>
          </p:nvSpPr>
          <p:spPr>
            <a:xfrm>
              <a:off x="6160943" y="3469062"/>
              <a:ext cx="2525953" cy="32"/>
            </a:xfrm>
            <a:custGeom>
              <a:rect b="b" l="l" r="r" t="t"/>
              <a:pathLst>
                <a:path extrusionOk="0" fill="none" h="1" w="78635">
                  <a:moveTo>
                    <a:pt x="0" y="1"/>
                  </a:moveTo>
                  <a:lnTo>
                    <a:pt x="78635" y="1"/>
                  </a:lnTo>
                </a:path>
              </a:pathLst>
            </a:custGeom>
            <a:noFill/>
            <a:ln cap="sq" cmpd="sng" w="95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6"/>
            <p:cNvSpPr/>
            <p:nvPr/>
          </p:nvSpPr>
          <p:spPr>
            <a:xfrm>
              <a:off x="6160943" y="3726418"/>
              <a:ext cx="2525953" cy="32"/>
            </a:xfrm>
            <a:custGeom>
              <a:rect b="b" l="l" r="r" t="t"/>
              <a:pathLst>
                <a:path extrusionOk="0" fill="none" h="1" w="78635">
                  <a:moveTo>
                    <a:pt x="0" y="1"/>
                  </a:moveTo>
                  <a:lnTo>
                    <a:pt x="78635" y="1"/>
                  </a:lnTo>
                </a:path>
              </a:pathLst>
            </a:custGeom>
            <a:noFill/>
            <a:ln cap="sq" cmpd="sng" w="95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6"/>
            <p:cNvSpPr/>
            <p:nvPr/>
          </p:nvSpPr>
          <p:spPr>
            <a:xfrm>
              <a:off x="6160943" y="3983806"/>
              <a:ext cx="2525953" cy="32"/>
            </a:xfrm>
            <a:custGeom>
              <a:rect b="b" l="l" r="r" t="t"/>
              <a:pathLst>
                <a:path extrusionOk="0" fill="none" h="1" w="78635">
                  <a:moveTo>
                    <a:pt x="0" y="0"/>
                  </a:moveTo>
                  <a:lnTo>
                    <a:pt x="78635" y="0"/>
                  </a:lnTo>
                </a:path>
              </a:pathLst>
            </a:custGeom>
            <a:noFill/>
            <a:ln cap="sq" cmpd="sng" w="95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6"/>
            <p:cNvSpPr/>
            <p:nvPr/>
          </p:nvSpPr>
          <p:spPr>
            <a:xfrm>
              <a:off x="6160943" y="4241161"/>
              <a:ext cx="2525953" cy="32"/>
            </a:xfrm>
            <a:custGeom>
              <a:rect b="b" l="l" r="r" t="t"/>
              <a:pathLst>
                <a:path extrusionOk="0" fill="none" h="1" w="78635">
                  <a:moveTo>
                    <a:pt x="0" y="0"/>
                  </a:moveTo>
                  <a:lnTo>
                    <a:pt x="78635" y="0"/>
                  </a:lnTo>
                </a:path>
              </a:pathLst>
            </a:custGeom>
            <a:noFill/>
            <a:ln cap="sq" cmpd="sng" w="95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6"/>
            <p:cNvSpPr/>
            <p:nvPr/>
          </p:nvSpPr>
          <p:spPr>
            <a:xfrm>
              <a:off x="6160943" y="4499545"/>
              <a:ext cx="2525953" cy="32"/>
            </a:xfrm>
            <a:custGeom>
              <a:rect b="b" l="l" r="r" t="t"/>
              <a:pathLst>
                <a:path extrusionOk="0" fill="none" h="1" w="78635">
                  <a:moveTo>
                    <a:pt x="0" y="0"/>
                  </a:moveTo>
                  <a:lnTo>
                    <a:pt x="78635" y="0"/>
                  </a:lnTo>
                </a:path>
              </a:pathLst>
            </a:custGeom>
            <a:noFill/>
            <a:ln cap="sq" cmpd="sng" w="95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6"/>
            <p:cNvSpPr txBox="1"/>
            <p:nvPr/>
          </p:nvSpPr>
          <p:spPr>
            <a:xfrm>
              <a:off x="6042838" y="2987563"/>
              <a:ext cx="2643900" cy="2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Fredoka One"/>
                  <a:ea typeface="Fredoka One"/>
                  <a:cs typeface="Fredoka One"/>
                  <a:sym typeface="Fredoka One"/>
                </a:rPr>
                <a:t>Shopping list</a:t>
              </a:r>
              <a:endParaRPr>
                <a:solidFill>
                  <a:schemeClr val="dk1"/>
                </a:solidFill>
                <a:latin typeface="Fredoka One"/>
                <a:ea typeface="Fredoka One"/>
                <a:cs typeface="Fredoka One"/>
                <a:sym typeface="Fredoka One"/>
              </a:endParaRPr>
            </a:p>
          </p:txBody>
        </p:sp>
      </p:grpSp>
      <p:grpSp>
        <p:nvGrpSpPr>
          <p:cNvPr id="533" name="Google Shape;533;p36"/>
          <p:cNvGrpSpPr/>
          <p:nvPr/>
        </p:nvGrpSpPr>
        <p:grpSpPr>
          <a:xfrm>
            <a:off x="457200" y="1103700"/>
            <a:ext cx="2648113" cy="1064893"/>
            <a:chOff x="457200" y="946400"/>
            <a:chExt cx="2648113" cy="1064893"/>
          </a:xfrm>
        </p:grpSpPr>
        <p:sp>
          <p:nvSpPr>
            <p:cNvPr id="534" name="Google Shape;534;p36"/>
            <p:cNvSpPr/>
            <p:nvPr/>
          </p:nvSpPr>
          <p:spPr>
            <a:xfrm>
              <a:off x="1103212" y="1221775"/>
              <a:ext cx="263533" cy="32"/>
            </a:xfrm>
            <a:custGeom>
              <a:rect b="b" l="l" r="r" t="t"/>
              <a:pathLst>
                <a:path extrusionOk="0" fill="none" h="1" w="8204">
                  <a:moveTo>
                    <a:pt x="1" y="0"/>
                  </a:moveTo>
                  <a:lnTo>
                    <a:pt x="8203" y="0"/>
                  </a:lnTo>
                </a:path>
              </a:pathLst>
            </a:custGeom>
            <a:noFill/>
            <a:ln cap="rnd" cmpd="sng" w="71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6"/>
            <p:cNvSpPr/>
            <p:nvPr/>
          </p:nvSpPr>
          <p:spPr>
            <a:xfrm>
              <a:off x="1433783" y="1096631"/>
              <a:ext cx="53934" cy="125181"/>
            </a:xfrm>
            <a:custGeom>
              <a:rect b="b" l="l" r="r" t="t"/>
              <a:pathLst>
                <a:path extrusionOk="0" fill="none" h="3897" w="1679">
                  <a:moveTo>
                    <a:pt x="1679" y="1"/>
                  </a:moveTo>
                  <a:lnTo>
                    <a:pt x="0" y="3896"/>
                  </a:lnTo>
                </a:path>
              </a:pathLst>
            </a:custGeom>
            <a:noFill/>
            <a:ln cap="rnd" cmpd="sng" w="71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6"/>
            <p:cNvSpPr/>
            <p:nvPr/>
          </p:nvSpPr>
          <p:spPr>
            <a:xfrm>
              <a:off x="1504964" y="1221775"/>
              <a:ext cx="548363" cy="32"/>
            </a:xfrm>
            <a:custGeom>
              <a:rect b="b" l="l" r="r" t="t"/>
              <a:pathLst>
                <a:path extrusionOk="0" fill="none" h="1" w="17071">
                  <a:moveTo>
                    <a:pt x="1" y="0"/>
                  </a:moveTo>
                  <a:lnTo>
                    <a:pt x="17071" y="0"/>
                  </a:lnTo>
                </a:path>
              </a:pathLst>
            </a:custGeom>
            <a:noFill/>
            <a:ln cap="rnd" cmpd="sng" w="71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6"/>
            <p:cNvSpPr/>
            <p:nvPr/>
          </p:nvSpPr>
          <p:spPr>
            <a:xfrm>
              <a:off x="2109229" y="1096631"/>
              <a:ext cx="52938" cy="125181"/>
            </a:xfrm>
            <a:custGeom>
              <a:rect b="b" l="l" r="r" t="t"/>
              <a:pathLst>
                <a:path extrusionOk="0" fill="none" h="3897" w="1648">
                  <a:moveTo>
                    <a:pt x="1647" y="1"/>
                  </a:moveTo>
                  <a:lnTo>
                    <a:pt x="0" y="3896"/>
                  </a:lnTo>
                </a:path>
              </a:pathLst>
            </a:custGeom>
            <a:noFill/>
            <a:ln cap="rnd" cmpd="sng" w="71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6"/>
            <p:cNvSpPr/>
            <p:nvPr/>
          </p:nvSpPr>
          <p:spPr>
            <a:xfrm>
              <a:off x="2181438" y="1221775"/>
              <a:ext cx="262505" cy="32"/>
            </a:xfrm>
            <a:custGeom>
              <a:rect b="b" l="l" r="r" t="t"/>
              <a:pathLst>
                <a:path extrusionOk="0" fill="none" h="1" w="8172">
                  <a:moveTo>
                    <a:pt x="1" y="0"/>
                  </a:moveTo>
                  <a:lnTo>
                    <a:pt x="8171" y="0"/>
                  </a:lnTo>
                </a:path>
              </a:pathLst>
            </a:custGeom>
            <a:noFill/>
            <a:ln cap="rnd" cmpd="sng" w="71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9" name="Google Shape;539;p36"/>
            <p:cNvGrpSpPr/>
            <p:nvPr/>
          </p:nvGrpSpPr>
          <p:grpSpPr>
            <a:xfrm>
              <a:off x="457200" y="1570488"/>
              <a:ext cx="309300" cy="440806"/>
              <a:chOff x="457200" y="1529900"/>
              <a:chExt cx="309300" cy="440806"/>
            </a:xfrm>
          </p:grpSpPr>
          <p:sp>
            <p:nvSpPr>
              <p:cNvPr id="540" name="Google Shape;540;p36"/>
              <p:cNvSpPr/>
              <p:nvPr/>
            </p:nvSpPr>
            <p:spPr>
              <a:xfrm>
                <a:off x="550801" y="1848608"/>
                <a:ext cx="122098" cy="122098"/>
              </a:xfrm>
              <a:custGeom>
                <a:rect b="b" l="l" r="r" t="t"/>
                <a:pathLst>
                  <a:path extrusionOk="0" fill="none" h="3801" w="3801">
                    <a:moveTo>
                      <a:pt x="0" y="1900"/>
                    </a:moveTo>
                    <a:cubicBezTo>
                      <a:pt x="0" y="855"/>
                      <a:pt x="855" y="0"/>
                      <a:pt x="1900" y="0"/>
                    </a:cubicBezTo>
                    <a:cubicBezTo>
                      <a:pt x="2946" y="0"/>
                      <a:pt x="3801" y="855"/>
                      <a:pt x="3801" y="1900"/>
                    </a:cubicBezTo>
                    <a:cubicBezTo>
                      <a:pt x="3801" y="2945"/>
                      <a:pt x="2946" y="3800"/>
                      <a:pt x="1900" y="3800"/>
                    </a:cubicBezTo>
                    <a:cubicBezTo>
                      <a:pt x="855" y="3800"/>
                      <a:pt x="0" y="2945"/>
                      <a:pt x="0" y="1900"/>
                    </a:cubicBezTo>
                    <a:close/>
                  </a:path>
                </a:pathLst>
              </a:custGeom>
              <a:noFill/>
              <a:ln cap="rnd" cmpd="sng" w="9525">
                <a:solidFill>
                  <a:schemeClr val="dk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t/>
                </a:r>
                <a:endParaRPr/>
              </a:p>
            </p:txBody>
          </p:sp>
          <p:sp>
            <p:nvSpPr>
              <p:cNvPr id="541" name="Google Shape;541;p36"/>
              <p:cNvSpPr txBox="1"/>
              <p:nvPr/>
            </p:nvSpPr>
            <p:spPr>
              <a:xfrm>
                <a:off x="457200" y="1529900"/>
                <a:ext cx="309300" cy="2580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a:solidFill>
                      <a:schemeClr val="dk1"/>
                    </a:solidFill>
                    <a:latin typeface="Fredoka One"/>
                    <a:ea typeface="Fredoka One"/>
                    <a:cs typeface="Fredoka One"/>
                    <a:sym typeface="Fredoka One"/>
                  </a:rPr>
                  <a:t>Mo</a:t>
                </a:r>
                <a:endParaRPr b="1">
                  <a:solidFill>
                    <a:schemeClr val="dk1"/>
                  </a:solidFill>
                  <a:latin typeface="Fredoka One"/>
                  <a:ea typeface="Fredoka One"/>
                  <a:cs typeface="Fredoka One"/>
                  <a:sym typeface="Fredoka One"/>
                </a:endParaRPr>
              </a:p>
            </p:txBody>
          </p:sp>
        </p:grpSp>
        <p:grpSp>
          <p:nvGrpSpPr>
            <p:cNvPr id="542" name="Google Shape;542;p36"/>
            <p:cNvGrpSpPr/>
            <p:nvPr/>
          </p:nvGrpSpPr>
          <p:grpSpPr>
            <a:xfrm>
              <a:off x="847002" y="1570488"/>
              <a:ext cx="309300" cy="440806"/>
              <a:chOff x="840023" y="1529900"/>
              <a:chExt cx="309300" cy="440806"/>
            </a:xfrm>
          </p:grpSpPr>
          <p:sp>
            <p:nvSpPr>
              <p:cNvPr id="543" name="Google Shape;543;p36"/>
              <p:cNvSpPr/>
              <p:nvPr/>
            </p:nvSpPr>
            <p:spPr>
              <a:xfrm>
                <a:off x="933617" y="1848608"/>
                <a:ext cx="122098" cy="122098"/>
              </a:xfrm>
              <a:custGeom>
                <a:rect b="b" l="l" r="r" t="t"/>
                <a:pathLst>
                  <a:path extrusionOk="0" fill="none" h="3801" w="3801">
                    <a:moveTo>
                      <a:pt x="0" y="1900"/>
                    </a:moveTo>
                    <a:cubicBezTo>
                      <a:pt x="0" y="855"/>
                      <a:pt x="856" y="0"/>
                      <a:pt x="1901" y="0"/>
                    </a:cubicBezTo>
                    <a:cubicBezTo>
                      <a:pt x="2946" y="0"/>
                      <a:pt x="3801" y="855"/>
                      <a:pt x="3801" y="1900"/>
                    </a:cubicBezTo>
                    <a:cubicBezTo>
                      <a:pt x="3801" y="2945"/>
                      <a:pt x="2946" y="3800"/>
                      <a:pt x="1901" y="3800"/>
                    </a:cubicBezTo>
                    <a:cubicBezTo>
                      <a:pt x="856" y="3800"/>
                      <a:pt x="0" y="2945"/>
                      <a:pt x="0" y="1900"/>
                    </a:cubicBezTo>
                    <a:close/>
                  </a:path>
                </a:pathLst>
              </a:custGeom>
              <a:noFill/>
              <a:ln cap="rnd" cmpd="sng" w="9525">
                <a:solidFill>
                  <a:schemeClr val="dk1"/>
                </a:solidFill>
                <a:prstDash val="solid"/>
                <a:round/>
                <a:headEnd len="sm" w="sm" type="none"/>
                <a:tailEnd len="sm" w="sm" type="none"/>
              </a:ln>
            </p:spPr>
            <p:txBody>
              <a:bodyPr anchorCtr="0" anchor="ctr" bIns="91425" lIns="0" spcFirstLastPara="1" rIns="0" wrap="square" tIns="91425">
                <a:noAutofit/>
              </a:bodyPr>
              <a:lstStyle/>
              <a:p>
                <a:pPr indent="0" lvl="0" marL="0" rtl="0" algn="l">
                  <a:spcBef>
                    <a:spcPts val="0"/>
                  </a:spcBef>
                  <a:spcAft>
                    <a:spcPts val="0"/>
                  </a:spcAft>
                  <a:buNone/>
                </a:pPr>
                <a:r>
                  <a:t/>
                </a:r>
                <a:endParaRPr/>
              </a:p>
            </p:txBody>
          </p:sp>
          <p:sp>
            <p:nvSpPr>
              <p:cNvPr id="544" name="Google Shape;544;p36"/>
              <p:cNvSpPr txBox="1"/>
              <p:nvPr/>
            </p:nvSpPr>
            <p:spPr>
              <a:xfrm>
                <a:off x="840023" y="1529900"/>
                <a:ext cx="309300" cy="2580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a:solidFill>
                      <a:schemeClr val="dk1"/>
                    </a:solidFill>
                    <a:latin typeface="Fredoka One"/>
                    <a:ea typeface="Fredoka One"/>
                    <a:cs typeface="Fredoka One"/>
                    <a:sym typeface="Fredoka One"/>
                  </a:rPr>
                  <a:t>Tu</a:t>
                </a:r>
                <a:endParaRPr b="1">
                  <a:solidFill>
                    <a:schemeClr val="dk1"/>
                  </a:solidFill>
                  <a:latin typeface="Fredoka One"/>
                  <a:ea typeface="Fredoka One"/>
                  <a:cs typeface="Fredoka One"/>
                  <a:sym typeface="Fredoka One"/>
                </a:endParaRPr>
              </a:p>
            </p:txBody>
          </p:sp>
        </p:grpSp>
        <p:grpSp>
          <p:nvGrpSpPr>
            <p:cNvPr id="545" name="Google Shape;545;p36"/>
            <p:cNvGrpSpPr/>
            <p:nvPr/>
          </p:nvGrpSpPr>
          <p:grpSpPr>
            <a:xfrm>
              <a:off x="1236804" y="1570488"/>
              <a:ext cx="309300" cy="440806"/>
              <a:chOff x="1222846" y="1529900"/>
              <a:chExt cx="309300" cy="440806"/>
            </a:xfrm>
          </p:grpSpPr>
          <p:sp>
            <p:nvSpPr>
              <p:cNvPr id="546" name="Google Shape;546;p36"/>
              <p:cNvSpPr/>
              <p:nvPr/>
            </p:nvSpPr>
            <p:spPr>
              <a:xfrm>
                <a:off x="1316433" y="1848608"/>
                <a:ext cx="122130" cy="122098"/>
              </a:xfrm>
              <a:custGeom>
                <a:rect b="b" l="l" r="r" t="t"/>
                <a:pathLst>
                  <a:path extrusionOk="0" h="3801" w="3802">
                    <a:moveTo>
                      <a:pt x="1901" y="0"/>
                    </a:moveTo>
                    <a:cubicBezTo>
                      <a:pt x="856" y="0"/>
                      <a:pt x="1" y="855"/>
                      <a:pt x="1" y="1900"/>
                    </a:cubicBezTo>
                    <a:cubicBezTo>
                      <a:pt x="1" y="2945"/>
                      <a:pt x="856" y="3800"/>
                      <a:pt x="1901" y="3800"/>
                    </a:cubicBezTo>
                    <a:cubicBezTo>
                      <a:pt x="2946" y="3800"/>
                      <a:pt x="3801" y="2945"/>
                      <a:pt x="3801" y="1900"/>
                    </a:cubicBezTo>
                    <a:cubicBezTo>
                      <a:pt x="3801" y="855"/>
                      <a:pt x="2946" y="0"/>
                      <a:pt x="1901"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7" name="Google Shape;547;p36"/>
              <p:cNvSpPr txBox="1"/>
              <p:nvPr/>
            </p:nvSpPr>
            <p:spPr>
              <a:xfrm>
                <a:off x="1222846" y="1529900"/>
                <a:ext cx="309300" cy="2580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a:solidFill>
                      <a:schemeClr val="dk1"/>
                    </a:solidFill>
                    <a:latin typeface="Fredoka One"/>
                    <a:ea typeface="Fredoka One"/>
                    <a:cs typeface="Fredoka One"/>
                    <a:sym typeface="Fredoka One"/>
                  </a:rPr>
                  <a:t>We</a:t>
                </a:r>
                <a:endParaRPr b="1">
                  <a:solidFill>
                    <a:schemeClr val="dk1"/>
                  </a:solidFill>
                  <a:latin typeface="Fredoka One"/>
                  <a:ea typeface="Fredoka One"/>
                  <a:cs typeface="Fredoka One"/>
                  <a:sym typeface="Fredoka One"/>
                </a:endParaRPr>
              </a:p>
            </p:txBody>
          </p:sp>
        </p:grpSp>
        <p:grpSp>
          <p:nvGrpSpPr>
            <p:cNvPr id="548" name="Google Shape;548;p36"/>
            <p:cNvGrpSpPr/>
            <p:nvPr/>
          </p:nvGrpSpPr>
          <p:grpSpPr>
            <a:xfrm>
              <a:off x="1626606" y="1570488"/>
              <a:ext cx="309300" cy="440806"/>
              <a:chOff x="1605669" y="1529900"/>
              <a:chExt cx="309300" cy="440806"/>
            </a:xfrm>
          </p:grpSpPr>
          <p:sp>
            <p:nvSpPr>
              <p:cNvPr id="549" name="Google Shape;549;p36"/>
              <p:cNvSpPr/>
              <p:nvPr/>
            </p:nvSpPr>
            <p:spPr>
              <a:xfrm>
                <a:off x="1699282" y="1848608"/>
                <a:ext cx="122130" cy="122098"/>
              </a:xfrm>
              <a:custGeom>
                <a:rect b="b" l="l" r="r" t="t"/>
                <a:pathLst>
                  <a:path extrusionOk="0" fill="none" h="3801" w="3802">
                    <a:moveTo>
                      <a:pt x="1" y="1900"/>
                    </a:moveTo>
                    <a:cubicBezTo>
                      <a:pt x="1" y="855"/>
                      <a:pt x="856" y="0"/>
                      <a:pt x="1901" y="0"/>
                    </a:cubicBezTo>
                    <a:cubicBezTo>
                      <a:pt x="2946" y="0"/>
                      <a:pt x="3801" y="855"/>
                      <a:pt x="3801" y="1900"/>
                    </a:cubicBezTo>
                    <a:cubicBezTo>
                      <a:pt x="3801" y="2945"/>
                      <a:pt x="2946" y="3800"/>
                      <a:pt x="1901" y="3800"/>
                    </a:cubicBezTo>
                    <a:cubicBezTo>
                      <a:pt x="856" y="3800"/>
                      <a:pt x="1" y="2945"/>
                      <a:pt x="1" y="1900"/>
                    </a:cubicBezTo>
                    <a:close/>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6"/>
              <p:cNvSpPr txBox="1"/>
              <p:nvPr/>
            </p:nvSpPr>
            <p:spPr>
              <a:xfrm>
                <a:off x="1605669" y="1529900"/>
                <a:ext cx="309300" cy="2580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a:solidFill>
                      <a:schemeClr val="dk1"/>
                    </a:solidFill>
                    <a:latin typeface="Fredoka One"/>
                    <a:ea typeface="Fredoka One"/>
                    <a:cs typeface="Fredoka One"/>
                    <a:sym typeface="Fredoka One"/>
                  </a:rPr>
                  <a:t>Th</a:t>
                </a:r>
                <a:endParaRPr b="1">
                  <a:solidFill>
                    <a:schemeClr val="dk1"/>
                  </a:solidFill>
                  <a:latin typeface="Fredoka One"/>
                  <a:ea typeface="Fredoka One"/>
                  <a:cs typeface="Fredoka One"/>
                  <a:sym typeface="Fredoka One"/>
                </a:endParaRPr>
              </a:p>
            </p:txBody>
          </p:sp>
        </p:grpSp>
        <p:grpSp>
          <p:nvGrpSpPr>
            <p:cNvPr id="551" name="Google Shape;551;p36"/>
            <p:cNvGrpSpPr/>
            <p:nvPr/>
          </p:nvGrpSpPr>
          <p:grpSpPr>
            <a:xfrm>
              <a:off x="2016408" y="1570488"/>
              <a:ext cx="309300" cy="440806"/>
              <a:chOff x="1988492" y="1529900"/>
              <a:chExt cx="309300" cy="440806"/>
            </a:xfrm>
          </p:grpSpPr>
          <p:sp>
            <p:nvSpPr>
              <p:cNvPr id="552" name="Google Shape;552;p36"/>
              <p:cNvSpPr/>
              <p:nvPr/>
            </p:nvSpPr>
            <p:spPr>
              <a:xfrm>
                <a:off x="2082130" y="1848608"/>
                <a:ext cx="122098" cy="122098"/>
              </a:xfrm>
              <a:custGeom>
                <a:rect b="b" l="l" r="r" t="t"/>
                <a:pathLst>
                  <a:path extrusionOk="0" fill="none" h="3801" w="3801">
                    <a:moveTo>
                      <a:pt x="0" y="1900"/>
                    </a:moveTo>
                    <a:cubicBezTo>
                      <a:pt x="0" y="855"/>
                      <a:pt x="855" y="0"/>
                      <a:pt x="1901" y="0"/>
                    </a:cubicBezTo>
                    <a:cubicBezTo>
                      <a:pt x="2946" y="0"/>
                      <a:pt x="3801" y="855"/>
                      <a:pt x="3801" y="1900"/>
                    </a:cubicBezTo>
                    <a:cubicBezTo>
                      <a:pt x="3801" y="2945"/>
                      <a:pt x="2946" y="3800"/>
                      <a:pt x="1901" y="3800"/>
                    </a:cubicBezTo>
                    <a:cubicBezTo>
                      <a:pt x="855" y="3800"/>
                      <a:pt x="0" y="2945"/>
                      <a:pt x="0" y="1900"/>
                    </a:cubicBezTo>
                    <a:close/>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6"/>
              <p:cNvSpPr txBox="1"/>
              <p:nvPr/>
            </p:nvSpPr>
            <p:spPr>
              <a:xfrm>
                <a:off x="1988492" y="1529900"/>
                <a:ext cx="309300" cy="2580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a:solidFill>
                      <a:schemeClr val="dk1"/>
                    </a:solidFill>
                    <a:latin typeface="Fredoka One"/>
                    <a:ea typeface="Fredoka One"/>
                    <a:cs typeface="Fredoka One"/>
                    <a:sym typeface="Fredoka One"/>
                  </a:rPr>
                  <a:t>Fr</a:t>
                </a:r>
                <a:endParaRPr b="1">
                  <a:solidFill>
                    <a:schemeClr val="dk1"/>
                  </a:solidFill>
                  <a:latin typeface="Fredoka One"/>
                  <a:ea typeface="Fredoka One"/>
                  <a:cs typeface="Fredoka One"/>
                  <a:sym typeface="Fredoka One"/>
                </a:endParaRPr>
              </a:p>
            </p:txBody>
          </p:sp>
        </p:grpSp>
        <p:grpSp>
          <p:nvGrpSpPr>
            <p:cNvPr id="554" name="Google Shape;554;p36"/>
            <p:cNvGrpSpPr/>
            <p:nvPr/>
          </p:nvGrpSpPr>
          <p:grpSpPr>
            <a:xfrm>
              <a:off x="2406210" y="1570488"/>
              <a:ext cx="309300" cy="440806"/>
              <a:chOff x="2371315" y="1529900"/>
              <a:chExt cx="309300" cy="440806"/>
            </a:xfrm>
          </p:grpSpPr>
          <p:sp>
            <p:nvSpPr>
              <p:cNvPr id="555" name="Google Shape;555;p36"/>
              <p:cNvSpPr/>
              <p:nvPr/>
            </p:nvSpPr>
            <p:spPr>
              <a:xfrm>
                <a:off x="2464946" y="1848608"/>
                <a:ext cx="122098" cy="122098"/>
              </a:xfrm>
              <a:custGeom>
                <a:rect b="b" l="l" r="r" t="t"/>
                <a:pathLst>
                  <a:path extrusionOk="0" fill="none" h="3801" w="3801">
                    <a:moveTo>
                      <a:pt x="1" y="1900"/>
                    </a:moveTo>
                    <a:cubicBezTo>
                      <a:pt x="1" y="855"/>
                      <a:pt x="856" y="0"/>
                      <a:pt x="1901" y="0"/>
                    </a:cubicBezTo>
                    <a:cubicBezTo>
                      <a:pt x="2946" y="0"/>
                      <a:pt x="3801" y="855"/>
                      <a:pt x="3801" y="1900"/>
                    </a:cubicBezTo>
                    <a:cubicBezTo>
                      <a:pt x="3801" y="2945"/>
                      <a:pt x="2946" y="3800"/>
                      <a:pt x="1901" y="3800"/>
                    </a:cubicBezTo>
                    <a:cubicBezTo>
                      <a:pt x="856" y="3800"/>
                      <a:pt x="1" y="2945"/>
                      <a:pt x="1" y="1900"/>
                    </a:cubicBezTo>
                    <a:close/>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6"/>
              <p:cNvSpPr txBox="1"/>
              <p:nvPr/>
            </p:nvSpPr>
            <p:spPr>
              <a:xfrm>
                <a:off x="2371315" y="1529900"/>
                <a:ext cx="309300" cy="2580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a:solidFill>
                      <a:schemeClr val="dk1"/>
                    </a:solidFill>
                    <a:latin typeface="Fredoka One"/>
                    <a:ea typeface="Fredoka One"/>
                    <a:cs typeface="Fredoka One"/>
                    <a:sym typeface="Fredoka One"/>
                  </a:rPr>
                  <a:t>Sa</a:t>
                </a:r>
                <a:endParaRPr b="1">
                  <a:solidFill>
                    <a:schemeClr val="dk1"/>
                  </a:solidFill>
                  <a:latin typeface="Fredoka One"/>
                  <a:ea typeface="Fredoka One"/>
                  <a:cs typeface="Fredoka One"/>
                  <a:sym typeface="Fredoka One"/>
                </a:endParaRPr>
              </a:p>
            </p:txBody>
          </p:sp>
        </p:grpSp>
        <p:grpSp>
          <p:nvGrpSpPr>
            <p:cNvPr id="557" name="Google Shape;557;p36"/>
            <p:cNvGrpSpPr/>
            <p:nvPr/>
          </p:nvGrpSpPr>
          <p:grpSpPr>
            <a:xfrm>
              <a:off x="2796013" y="1570488"/>
              <a:ext cx="309300" cy="440806"/>
              <a:chOff x="2796013" y="1529900"/>
              <a:chExt cx="309300" cy="440806"/>
            </a:xfrm>
          </p:grpSpPr>
          <p:sp>
            <p:nvSpPr>
              <p:cNvPr id="558" name="Google Shape;558;p36"/>
              <p:cNvSpPr/>
              <p:nvPr/>
            </p:nvSpPr>
            <p:spPr>
              <a:xfrm>
                <a:off x="2889637" y="1848608"/>
                <a:ext cx="122098" cy="122098"/>
              </a:xfrm>
              <a:custGeom>
                <a:rect b="b" l="l" r="r" t="t"/>
                <a:pathLst>
                  <a:path extrusionOk="0" fill="none" h="3801" w="3801">
                    <a:moveTo>
                      <a:pt x="0" y="1900"/>
                    </a:moveTo>
                    <a:cubicBezTo>
                      <a:pt x="0" y="855"/>
                      <a:pt x="855" y="0"/>
                      <a:pt x="1900" y="0"/>
                    </a:cubicBezTo>
                    <a:cubicBezTo>
                      <a:pt x="2945" y="0"/>
                      <a:pt x="3800" y="855"/>
                      <a:pt x="3800" y="1900"/>
                    </a:cubicBezTo>
                    <a:cubicBezTo>
                      <a:pt x="3800" y="2945"/>
                      <a:pt x="2945" y="3800"/>
                      <a:pt x="1900" y="3800"/>
                    </a:cubicBezTo>
                    <a:cubicBezTo>
                      <a:pt x="855" y="3800"/>
                      <a:pt x="0" y="2945"/>
                      <a:pt x="0" y="1900"/>
                    </a:cubicBezTo>
                    <a:close/>
                  </a:path>
                </a:pathLst>
              </a:custGeom>
              <a:noFill/>
              <a:ln cap="rnd" cmpd="sng" w="9525">
                <a:solidFill>
                  <a:schemeClr val="dk1"/>
                </a:solidFill>
                <a:prstDash val="solid"/>
                <a:round/>
                <a:headEnd len="sm" w="sm" type="none"/>
                <a:tailEnd len="sm" w="sm" type="none"/>
              </a:ln>
            </p:spPr>
            <p:txBody>
              <a:bodyPr anchorCtr="0" anchor="ctr" bIns="91425" lIns="0" spcFirstLastPara="1" rIns="0" wrap="square" tIns="91425">
                <a:noAutofit/>
              </a:bodyPr>
              <a:lstStyle/>
              <a:p>
                <a:pPr indent="0" lvl="0" marL="0" rtl="0" algn="l">
                  <a:spcBef>
                    <a:spcPts val="0"/>
                  </a:spcBef>
                  <a:spcAft>
                    <a:spcPts val="0"/>
                  </a:spcAft>
                  <a:buNone/>
                </a:pPr>
                <a:r>
                  <a:t/>
                </a:r>
                <a:endParaRPr/>
              </a:p>
            </p:txBody>
          </p:sp>
          <p:sp>
            <p:nvSpPr>
              <p:cNvPr id="559" name="Google Shape;559;p36"/>
              <p:cNvSpPr txBox="1"/>
              <p:nvPr/>
            </p:nvSpPr>
            <p:spPr>
              <a:xfrm>
                <a:off x="2796013" y="1529900"/>
                <a:ext cx="309300" cy="2580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en">
                    <a:solidFill>
                      <a:schemeClr val="dk1"/>
                    </a:solidFill>
                    <a:latin typeface="Fredoka One"/>
                    <a:ea typeface="Fredoka One"/>
                    <a:cs typeface="Fredoka One"/>
                    <a:sym typeface="Fredoka One"/>
                  </a:rPr>
                  <a:t>Su</a:t>
                </a:r>
                <a:endParaRPr b="1">
                  <a:solidFill>
                    <a:schemeClr val="dk1"/>
                  </a:solidFill>
                  <a:latin typeface="Fredoka One"/>
                  <a:ea typeface="Fredoka One"/>
                  <a:cs typeface="Fredoka One"/>
                  <a:sym typeface="Fredoka One"/>
                </a:endParaRPr>
              </a:p>
            </p:txBody>
          </p:sp>
        </p:grpSp>
        <p:sp>
          <p:nvSpPr>
            <p:cNvPr id="560" name="Google Shape;560;p36"/>
            <p:cNvSpPr txBox="1"/>
            <p:nvPr/>
          </p:nvSpPr>
          <p:spPr>
            <a:xfrm>
              <a:off x="1055725" y="946400"/>
              <a:ext cx="370500" cy="2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03</a:t>
              </a:r>
              <a:endParaRPr sz="1200">
                <a:solidFill>
                  <a:schemeClr val="dk1"/>
                </a:solidFill>
                <a:latin typeface="Nunito"/>
                <a:ea typeface="Nunito"/>
                <a:cs typeface="Nunito"/>
                <a:sym typeface="Nunito"/>
              </a:endParaRPr>
            </a:p>
          </p:txBody>
        </p:sp>
        <p:sp>
          <p:nvSpPr>
            <p:cNvPr id="561" name="Google Shape;561;p36"/>
            <p:cNvSpPr txBox="1"/>
            <p:nvPr/>
          </p:nvSpPr>
          <p:spPr>
            <a:xfrm>
              <a:off x="1504975" y="946400"/>
              <a:ext cx="548400" cy="2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07</a:t>
              </a:r>
              <a:endParaRPr sz="1200">
                <a:solidFill>
                  <a:schemeClr val="dk1"/>
                </a:solidFill>
                <a:latin typeface="Nunito"/>
                <a:ea typeface="Nunito"/>
                <a:cs typeface="Nunito"/>
                <a:sym typeface="Nunito"/>
              </a:endParaRPr>
            </a:p>
          </p:txBody>
        </p:sp>
        <p:sp>
          <p:nvSpPr>
            <p:cNvPr id="562" name="Google Shape;562;p36"/>
            <p:cNvSpPr txBox="1"/>
            <p:nvPr/>
          </p:nvSpPr>
          <p:spPr>
            <a:xfrm>
              <a:off x="2143575" y="946400"/>
              <a:ext cx="370500" cy="2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unito"/>
                  <a:ea typeface="Nunito"/>
                  <a:cs typeface="Nunito"/>
                  <a:sym typeface="Nunito"/>
                </a:rPr>
                <a:t>22</a:t>
              </a:r>
              <a:endParaRPr sz="1200">
                <a:solidFill>
                  <a:schemeClr val="dk1"/>
                </a:solidFill>
                <a:latin typeface="Nunito"/>
                <a:ea typeface="Nunito"/>
                <a:cs typeface="Nunito"/>
                <a:sym typeface="Nunito"/>
              </a:endParaRPr>
            </a:p>
          </p:txBody>
        </p:sp>
      </p:grpSp>
      <p:grpSp>
        <p:nvGrpSpPr>
          <p:cNvPr id="563" name="Google Shape;563;p36"/>
          <p:cNvGrpSpPr/>
          <p:nvPr/>
        </p:nvGrpSpPr>
        <p:grpSpPr>
          <a:xfrm>
            <a:off x="331133" y="2332585"/>
            <a:ext cx="2620245" cy="1148565"/>
            <a:chOff x="331125" y="2253938"/>
            <a:chExt cx="2833004" cy="1148565"/>
          </a:xfrm>
        </p:grpSpPr>
        <p:sp>
          <p:nvSpPr>
            <p:cNvPr id="564" name="Google Shape;564;p36"/>
            <p:cNvSpPr/>
            <p:nvPr/>
          </p:nvSpPr>
          <p:spPr>
            <a:xfrm>
              <a:off x="331125" y="2253938"/>
              <a:ext cx="2833004" cy="1148565"/>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6"/>
            <p:cNvSpPr txBox="1"/>
            <p:nvPr/>
          </p:nvSpPr>
          <p:spPr>
            <a:xfrm>
              <a:off x="457200" y="2359963"/>
              <a:ext cx="2643900" cy="2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redoka One"/>
                  <a:ea typeface="Fredoka One"/>
                  <a:cs typeface="Fredoka One"/>
                  <a:sym typeface="Fredoka One"/>
                </a:rPr>
                <a:t>Goals</a:t>
              </a:r>
              <a:endParaRPr>
                <a:solidFill>
                  <a:srgbClr val="FFFFFF"/>
                </a:solidFill>
                <a:latin typeface="Fredoka One"/>
                <a:ea typeface="Fredoka One"/>
                <a:cs typeface="Fredoka One"/>
                <a:sym typeface="Fredoka One"/>
              </a:endParaRPr>
            </a:p>
          </p:txBody>
        </p:sp>
        <p:sp>
          <p:nvSpPr>
            <p:cNvPr id="566" name="Google Shape;566;p36"/>
            <p:cNvSpPr txBox="1"/>
            <p:nvPr/>
          </p:nvSpPr>
          <p:spPr>
            <a:xfrm>
              <a:off x="614175" y="2571775"/>
              <a:ext cx="2292300" cy="69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Mercury is the closest planet to the Sun and the smallest of them all</a:t>
              </a:r>
              <a:endParaRPr sz="1200">
                <a:solidFill>
                  <a:schemeClr val="lt1"/>
                </a:solidFill>
                <a:latin typeface="Nunito"/>
                <a:ea typeface="Nunito"/>
                <a:cs typeface="Nunito"/>
                <a:sym typeface="Nunito"/>
              </a:endParaRPr>
            </a:p>
          </p:txBody>
        </p:sp>
      </p:grpSp>
      <p:grpSp>
        <p:nvGrpSpPr>
          <p:cNvPr id="567" name="Google Shape;567;p36"/>
          <p:cNvGrpSpPr/>
          <p:nvPr/>
        </p:nvGrpSpPr>
        <p:grpSpPr>
          <a:xfrm>
            <a:off x="3077569" y="1077072"/>
            <a:ext cx="2620245" cy="1148565"/>
            <a:chOff x="3084300" y="919775"/>
            <a:chExt cx="2833004" cy="1148565"/>
          </a:xfrm>
        </p:grpSpPr>
        <p:sp>
          <p:nvSpPr>
            <p:cNvPr id="568" name="Google Shape;568;p36"/>
            <p:cNvSpPr/>
            <p:nvPr/>
          </p:nvSpPr>
          <p:spPr>
            <a:xfrm>
              <a:off x="3084300" y="919775"/>
              <a:ext cx="2833004" cy="1148565"/>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6"/>
            <p:cNvSpPr txBox="1"/>
            <p:nvPr/>
          </p:nvSpPr>
          <p:spPr>
            <a:xfrm>
              <a:off x="3245013" y="1013113"/>
              <a:ext cx="2643900" cy="2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redoka One"/>
                  <a:ea typeface="Fredoka One"/>
                  <a:cs typeface="Fredoka One"/>
                  <a:sym typeface="Fredoka One"/>
                </a:rPr>
                <a:t>Morning</a:t>
              </a:r>
              <a:endParaRPr>
                <a:solidFill>
                  <a:srgbClr val="FFFFFF"/>
                </a:solidFill>
                <a:latin typeface="Fredoka One"/>
                <a:ea typeface="Fredoka One"/>
                <a:cs typeface="Fredoka One"/>
                <a:sym typeface="Fredoka One"/>
              </a:endParaRPr>
            </a:p>
          </p:txBody>
        </p:sp>
        <p:sp>
          <p:nvSpPr>
            <p:cNvPr id="570" name="Google Shape;570;p36"/>
            <p:cNvSpPr/>
            <p:nvPr/>
          </p:nvSpPr>
          <p:spPr>
            <a:xfrm>
              <a:off x="3419650" y="1314975"/>
              <a:ext cx="1504333" cy="147010"/>
            </a:xfrm>
            <a:custGeom>
              <a:rect b="b" l="l" r="r" t="t"/>
              <a:pathLst>
                <a:path extrusionOk="0" h="14221" w="21757">
                  <a:moveTo>
                    <a:pt x="0" y="1"/>
                  </a:moveTo>
                  <a:lnTo>
                    <a:pt x="0" y="14220"/>
                  </a:lnTo>
                  <a:lnTo>
                    <a:pt x="21757" y="14220"/>
                  </a:lnTo>
                  <a:lnTo>
                    <a:pt x="21757"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Work meeting</a:t>
              </a:r>
              <a:endParaRPr sz="1200">
                <a:solidFill>
                  <a:schemeClr val="lt1"/>
                </a:solidFill>
                <a:latin typeface="Nunito"/>
                <a:ea typeface="Nunito"/>
                <a:cs typeface="Nunito"/>
                <a:sym typeface="Nunito"/>
              </a:endParaRPr>
            </a:p>
          </p:txBody>
        </p:sp>
      </p:grpSp>
      <p:grpSp>
        <p:nvGrpSpPr>
          <p:cNvPr id="571" name="Google Shape;571;p36"/>
          <p:cNvGrpSpPr/>
          <p:nvPr/>
        </p:nvGrpSpPr>
        <p:grpSpPr>
          <a:xfrm>
            <a:off x="3077569" y="2332585"/>
            <a:ext cx="2620245" cy="1148565"/>
            <a:chOff x="3084300" y="2253938"/>
            <a:chExt cx="2833004" cy="1148565"/>
          </a:xfrm>
        </p:grpSpPr>
        <p:sp>
          <p:nvSpPr>
            <p:cNvPr id="572" name="Google Shape;572;p36"/>
            <p:cNvSpPr/>
            <p:nvPr/>
          </p:nvSpPr>
          <p:spPr>
            <a:xfrm>
              <a:off x="3084300" y="2253938"/>
              <a:ext cx="2833004" cy="1148565"/>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6"/>
            <p:cNvSpPr txBox="1"/>
            <p:nvPr/>
          </p:nvSpPr>
          <p:spPr>
            <a:xfrm>
              <a:off x="3245013" y="2347225"/>
              <a:ext cx="2643900" cy="2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redoka One"/>
                  <a:ea typeface="Fredoka One"/>
                  <a:cs typeface="Fredoka One"/>
                  <a:sym typeface="Fredoka One"/>
                </a:rPr>
                <a:t>Afternoon</a:t>
              </a:r>
              <a:endParaRPr>
                <a:solidFill>
                  <a:srgbClr val="FFFFFF"/>
                </a:solidFill>
                <a:latin typeface="Fredoka One"/>
                <a:ea typeface="Fredoka One"/>
                <a:cs typeface="Fredoka One"/>
                <a:sym typeface="Fredoka One"/>
              </a:endParaRPr>
            </a:p>
          </p:txBody>
        </p:sp>
        <p:sp>
          <p:nvSpPr>
            <p:cNvPr id="574" name="Google Shape;574;p36"/>
            <p:cNvSpPr/>
            <p:nvPr/>
          </p:nvSpPr>
          <p:spPr>
            <a:xfrm>
              <a:off x="3419650" y="2626475"/>
              <a:ext cx="1504333" cy="147010"/>
            </a:xfrm>
            <a:custGeom>
              <a:rect b="b" l="l" r="r" t="t"/>
              <a:pathLst>
                <a:path extrusionOk="0" h="14221" w="21757">
                  <a:moveTo>
                    <a:pt x="0" y="1"/>
                  </a:moveTo>
                  <a:lnTo>
                    <a:pt x="0" y="14220"/>
                  </a:lnTo>
                  <a:lnTo>
                    <a:pt x="21757" y="14220"/>
                  </a:lnTo>
                  <a:lnTo>
                    <a:pt x="21757"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Mary’s show</a:t>
              </a:r>
              <a:endParaRPr sz="1200">
                <a:solidFill>
                  <a:schemeClr val="lt1"/>
                </a:solidFill>
                <a:latin typeface="Nunito"/>
                <a:ea typeface="Nunito"/>
                <a:cs typeface="Nunito"/>
                <a:sym typeface="Nunito"/>
              </a:endParaRPr>
            </a:p>
          </p:txBody>
        </p:sp>
      </p:grpSp>
      <p:grpSp>
        <p:nvGrpSpPr>
          <p:cNvPr id="575" name="Google Shape;575;p36"/>
          <p:cNvGrpSpPr/>
          <p:nvPr/>
        </p:nvGrpSpPr>
        <p:grpSpPr>
          <a:xfrm>
            <a:off x="3077569" y="3588085"/>
            <a:ext cx="2620245" cy="1148565"/>
            <a:chOff x="3084300" y="3588088"/>
            <a:chExt cx="2833004" cy="1148565"/>
          </a:xfrm>
        </p:grpSpPr>
        <p:sp>
          <p:nvSpPr>
            <p:cNvPr id="576" name="Google Shape;576;p36"/>
            <p:cNvSpPr/>
            <p:nvPr/>
          </p:nvSpPr>
          <p:spPr>
            <a:xfrm>
              <a:off x="3084300" y="3588088"/>
              <a:ext cx="2833004" cy="1148565"/>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6"/>
            <p:cNvSpPr txBox="1"/>
            <p:nvPr/>
          </p:nvSpPr>
          <p:spPr>
            <a:xfrm>
              <a:off x="3245013" y="3682325"/>
              <a:ext cx="2643900" cy="2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Fredoka One"/>
                  <a:ea typeface="Fredoka One"/>
                  <a:cs typeface="Fredoka One"/>
                  <a:sym typeface="Fredoka One"/>
                </a:rPr>
                <a:t>Evening</a:t>
              </a:r>
              <a:endParaRPr>
                <a:solidFill>
                  <a:srgbClr val="FFFFFF"/>
                </a:solidFill>
                <a:latin typeface="Fredoka One"/>
                <a:ea typeface="Fredoka One"/>
                <a:cs typeface="Fredoka One"/>
                <a:sym typeface="Fredoka One"/>
              </a:endParaRPr>
            </a:p>
          </p:txBody>
        </p:sp>
        <p:sp>
          <p:nvSpPr>
            <p:cNvPr id="578" name="Google Shape;578;p36"/>
            <p:cNvSpPr/>
            <p:nvPr/>
          </p:nvSpPr>
          <p:spPr>
            <a:xfrm>
              <a:off x="3419650" y="3992675"/>
              <a:ext cx="1504333" cy="147010"/>
            </a:xfrm>
            <a:custGeom>
              <a:rect b="b" l="l" r="r" t="t"/>
              <a:pathLst>
                <a:path extrusionOk="0" h="14221" w="21757">
                  <a:moveTo>
                    <a:pt x="0" y="1"/>
                  </a:moveTo>
                  <a:lnTo>
                    <a:pt x="0" y="14220"/>
                  </a:lnTo>
                  <a:lnTo>
                    <a:pt x="21757" y="14220"/>
                  </a:lnTo>
                  <a:lnTo>
                    <a:pt x="21757"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Adam’s party</a:t>
              </a:r>
              <a:endParaRPr sz="1200">
                <a:solidFill>
                  <a:schemeClr val="lt1"/>
                </a:solidFill>
                <a:latin typeface="Nunito"/>
                <a:ea typeface="Nunito"/>
                <a:cs typeface="Nunito"/>
                <a:sym typeface="Nunito"/>
              </a:endParaRPr>
            </a:p>
          </p:txBody>
        </p:sp>
      </p:grpSp>
      <p:grpSp>
        <p:nvGrpSpPr>
          <p:cNvPr id="579" name="Google Shape;579;p36"/>
          <p:cNvGrpSpPr/>
          <p:nvPr/>
        </p:nvGrpSpPr>
        <p:grpSpPr>
          <a:xfrm rot="1655085">
            <a:off x="8324549" y="3079717"/>
            <a:ext cx="396944" cy="397974"/>
            <a:chOff x="1818025" y="1413863"/>
            <a:chExt cx="507900" cy="585524"/>
          </a:xfrm>
        </p:grpSpPr>
        <p:sp>
          <p:nvSpPr>
            <p:cNvPr id="580" name="Google Shape;580;p36"/>
            <p:cNvSpPr/>
            <p:nvPr/>
          </p:nvSpPr>
          <p:spPr>
            <a:xfrm rot="359476">
              <a:off x="1841080" y="1424291"/>
              <a:ext cx="204991" cy="137830"/>
            </a:xfrm>
            <a:custGeom>
              <a:rect b="b" l="l" r="r" t="t"/>
              <a:pathLst>
                <a:path extrusionOk="0" h="4571" w="6739">
                  <a:moveTo>
                    <a:pt x="2669" y="0"/>
                  </a:moveTo>
                  <a:cubicBezTo>
                    <a:pt x="2369" y="0"/>
                    <a:pt x="2069" y="100"/>
                    <a:pt x="1702" y="201"/>
                  </a:cubicBezTo>
                  <a:cubicBezTo>
                    <a:pt x="1502" y="267"/>
                    <a:pt x="1301" y="334"/>
                    <a:pt x="1135" y="434"/>
                  </a:cubicBezTo>
                  <a:cubicBezTo>
                    <a:pt x="1035" y="467"/>
                    <a:pt x="1001" y="467"/>
                    <a:pt x="901" y="501"/>
                  </a:cubicBezTo>
                  <a:cubicBezTo>
                    <a:pt x="801" y="534"/>
                    <a:pt x="634" y="601"/>
                    <a:pt x="501" y="634"/>
                  </a:cubicBezTo>
                  <a:cubicBezTo>
                    <a:pt x="401" y="668"/>
                    <a:pt x="334" y="668"/>
                    <a:pt x="301" y="668"/>
                  </a:cubicBezTo>
                  <a:cubicBezTo>
                    <a:pt x="201" y="701"/>
                    <a:pt x="134" y="701"/>
                    <a:pt x="34" y="701"/>
                  </a:cubicBezTo>
                  <a:cubicBezTo>
                    <a:pt x="34" y="701"/>
                    <a:pt x="1" y="701"/>
                    <a:pt x="1" y="734"/>
                  </a:cubicBezTo>
                  <a:cubicBezTo>
                    <a:pt x="1" y="801"/>
                    <a:pt x="1" y="801"/>
                    <a:pt x="34" y="834"/>
                  </a:cubicBezTo>
                  <a:cubicBezTo>
                    <a:pt x="134" y="868"/>
                    <a:pt x="201" y="968"/>
                    <a:pt x="334" y="1034"/>
                  </a:cubicBezTo>
                  <a:cubicBezTo>
                    <a:pt x="701" y="1368"/>
                    <a:pt x="1001" y="1802"/>
                    <a:pt x="1201" y="2135"/>
                  </a:cubicBezTo>
                  <a:cubicBezTo>
                    <a:pt x="1301" y="2235"/>
                    <a:pt x="1335" y="2335"/>
                    <a:pt x="1402" y="2469"/>
                  </a:cubicBezTo>
                  <a:cubicBezTo>
                    <a:pt x="1635" y="2836"/>
                    <a:pt x="1869" y="3169"/>
                    <a:pt x="2169" y="3503"/>
                  </a:cubicBezTo>
                  <a:cubicBezTo>
                    <a:pt x="2336" y="3703"/>
                    <a:pt x="2536" y="3903"/>
                    <a:pt x="2736" y="4037"/>
                  </a:cubicBezTo>
                  <a:cubicBezTo>
                    <a:pt x="2969" y="4203"/>
                    <a:pt x="3169" y="4337"/>
                    <a:pt x="3403" y="4404"/>
                  </a:cubicBezTo>
                  <a:cubicBezTo>
                    <a:pt x="3636" y="4504"/>
                    <a:pt x="3870" y="4537"/>
                    <a:pt x="4137" y="4570"/>
                  </a:cubicBezTo>
                  <a:lnTo>
                    <a:pt x="4404" y="4570"/>
                  </a:lnTo>
                  <a:cubicBezTo>
                    <a:pt x="4604" y="4570"/>
                    <a:pt x="4704" y="4570"/>
                    <a:pt x="4871" y="4537"/>
                  </a:cubicBezTo>
                  <a:cubicBezTo>
                    <a:pt x="5338" y="4504"/>
                    <a:pt x="5805" y="4337"/>
                    <a:pt x="6138" y="4103"/>
                  </a:cubicBezTo>
                  <a:lnTo>
                    <a:pt x="6172" y="4103"/>
                  </a:lnTo>
                  <a:cubicBezTo>
                    <a:pt x="6205" y="4103"/>
                    <a:pt x="6205" y="4037"/>
                    <a:pt x="6205" y="4037"/>
                  </a:cubicBezTo>
                  <a:cubicBezTo>
                    <a:pt x="6405" y="3870"/>
                    <a:pt x="6639" y="3636"/>
                    <a:pt x="6739" y="3369"/>
                  </a:cubicBezTo>
                  <a:lnTo>
                    <a:pt x="6739" y="3303"/>
                  </a:lnTo>
                  <a:lnTo>
                    <a:pt x="6672" y="3303"/>
                  </a:lnTo>
                  <a:cubicBezTo>
                    <a:pt x="6572" y="3470"/>
                    <a:pt x="6505" y="3603"/>
                    <a:pt x="6372" y="3703"/>
                  </a:cubicBezTo>
                  <a:lnTo>
                    <a:pt x="6238" y="3836"/>
                  </a:lnTo>
                  <a:cubicBezTo>
                    <a:pt x="6338" y="3536"/>
                    <a:pt x="6438" y="3203"/>
                    <a:pt x="6372" y="2869"/>
                  </a:cubicBezTo>
                  <a:cubicBezTo>
                    <a:pt x="6372" y="2602"/>
                    <a:pt x="6305" y="2302"/>
                    <a:pt x="6205" y="1968"/>
                  </a:cubicBezTo>
                  <a:cubicBezTo>
                    <a:pt x="6038" y="1468"/>
                    <a:pt x="5671" y="1034"/>
                    <a:pt x="5204" y="701"/>
                  </a:cubicBezTo>
                  <a:cubicBezTo>
                    <a:pt x="5004" y="601"/>
                    <a:pt x="4804" y="434"/>
                    <a:pt x="4504" y="334"/>
                  </a:cubicBezTo>
                  <a:cubicBezTo>
                    <a:pt x="4237" y="201"/>
                    <a:pt x="4003" y="134"/>
                    <a:pt x="3703" y="100"/>
                  </a:cubicBezTo>
                  <a:cubicBezTo>
                    <a:pt x="3536" y="34"/>
                    <a:pt x="3370" y="0"/>
                    <a:pt x="3203" y="0"/>
                  </a:cubicBezTo>
                  <a:close/>
                </a:path>
              </a:pathLst>
            </a:custGeom>
            <a:solidFill>
              <a:srgbClr val="70C9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6"/>
            <p:cNvSpPr/>
            <p:nvPr/>
          </p:nvSpPr>
          <p:spPr>
            <a:xfrm>
              <a:off x="2045700" y="1534863"/>
              <a:ext cx="8375" cy="11700"/>
            </a:xfrm>
            <a:custGeom>
              <a:rect b="b" l="l" r="r" t="t"/>
              <a:pathLst>
                <a:path extrusionOk="0" h="468" w="335">
                  <a:moveTo>
                    <a:pt x="234" y="1"/>
                  </a:moveTo>
                  <a:lnTo>
                    <a:pt x="0" y="368"/>
                  </a:lnTo>
                  <a:lnTo>
                    <a:pt x="67" y="468"/>
                  </a:lnTo>
                  <a:lnTo>
                    <a:pt x="334" y="67"/>
                  </a:lnTo>
                  <a:lnTo>
                    <a:pt x="334" y="1"/>
                  </a:lnTo>
                  <a:close/>
                </a:path>
              </a:pathLst>
            </a:custGeom>
            <a:solidFill>
              <a:srgbClr val="00B8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6"/>
            <p:cNvSpPr/>
            <p:nvPr/>
          </p:nvSpPr>
          <p:spPr>
            <a:xfrm>
              <a:off x="2023175" y="1441463"/>
              <a:ext cx="73425" cy="176825"/>
            </a:xfrm>
            <a:custGeom>
              <a:rect b="b" l="l" r="r" t="t"/>
              <a:pathLst>
                <a:path extrusionOk="0" h="7073" w="2937">
                  <a:moveTo>
                    <a:pt x="2269" y="1"/>
                  </a:moveTo>
                  <a:cubicBezTo>
                    <a:pt x="2236" y="67"/>
                    <a:pt x="2136" y="67"/>
                    <a:pt x="2102" y="67"/>
                  </a:cubicBezTo>
                  <a:cubicBezTo>
                    <a:pt x="1969" y="67"/>
                    <a:pt x="1802" y="101"/>
                    <a:pt x="1635" y="134"/>
                  </a:cubicBezTo>
                  <a:cubicBezTo>
                    <a:pt x="1502" y="201"/>
                    <a:pt x="1435" y="234"/>
                    <a:pt x="1302" y="301"/>
                  </a:cubicBezTo>
                  <a:cubicBezTo>
                    <a:pt x="1235" y="368"/>
                    <a:pt x="1135" y="434"/>
                    <a:pt x="1068" y="534"/>
                  </a:cubicBezTo>
                  <a:cubicBezTo>
                    <a:pt x="935" y="635"/>
                    <a:pt x="768" y="801"/>
                    <a:pt x="635" y="1035"/>
                  </a:cubicBezTo>
                  <a:cubicBezTo>
                    <a:pt x="401" y="1402"/>
                    <a:pt x="234" y="1802"/>
                    <a:pt x="134" y="2269"/>
                  </a:cubicBezTo>
                  <a:cubicBezTo>
                    <a:pt x="68" y="2736"/>
                    <a:pt x="1" y="3236"/>
                    <a:pt x="68" y="3703"/>
                  </a:cubicBezTo>
                  <a:cubicBezTo>
                    <a:pt x="101" y="4270"/>
                    <a:pt x="334" y="5405"/>
                    <a:pt x="1235" y="6072"/>
                  </a:cubicBezTo>
                  <a:lnTo>
                    <a:pt x="1302" y="6138"/>
                  </a:lnTo>
                  <a:cubicBezTo>
                    <a:pt x="1335" y="6239"/>
                    <a:pt x="1402" y="6372"/>
                    <a:pt x="1435" y="6439"/>
                  </a:cubicBezTo>
                  <a:cubicBezTo>
                    <a:pt x="1502" y="6639"/>
                    <a:pt x="1669" y="6806"/>
                    <a:pt x="1835" y="7039"/>
                  </a:cubicBezTo>
                  <a:cubicBezTo>
                    <a:pt x="1835" y="7039"/>
                    <a:pt x="1902" y="7072"/>
                    <a:pt x="1936" y="7072"/>
                  </a:cubicBezTo>
                  <a:cubicBezTo>
                    <a:pt x="1969" y="7072"/>
                    <a:pt x="1969" y="7072"/>
                    <a:pt x="2002" y="7039"/>
                  </a:cubicBezTo>
                  <a:cubicBezTo>
                    <a:pt x="2069" y="6972"/>
                    <a:pt x="2069" y="6939"/>
                    <a:pt x="2002" y="6906"/>
                  </a:cubicBezTo>
                  <a:lnTo>
                    <a:pt x="1902" y="6772"/>
                  </a:lnTo>
                  <a:cubicBezTo>
                    <a:pt x="1769" y="6639"/>
                    <a:pt x="1669" y="6472"/>
                    <a:pt x="1635" y="6339"/>
                  </a:cubicBezTo>
                  <a:lnTo>
                    <a:pt x="1635" y="6339"/>
                  </a:lnTo>
                  <a:cubicBezTo>
                    <a:pt x="1635" y="6339"/>
                    <a:pt x="1669" y="6405"/>
                    <a:pt x="1735" y="6405"/>
                  </a:cubicBezTo>
                  <a:lnTo>
                    <a:pt x="1769" y="6405"/>
                  </a:lnTo>
                  <a:cubicBezTo>
                    <a:pt x="1802" y="6405"/>
                    <a:pt x="1802" y="6405"/>
                    <a:pt x="1802" y="6339"/>
                  </a:cubicBezTo>
                  <a:lnTo>
                    <a:pt x="1802" y="6305"/>
                  </a:lnTo>
                  <a:cubicBezTo>
                    <a:pt x="1802" y="6305"/>
                    <a:pt x="1802" y="6272"/>
                    <a:pt x="1769" y="6272"/>
                  </a:cubicBezTo>
                  <a:cubicBezTo>
                    <a:pt x="1669" y="6239"/>
                    <a:pt x="1635" y="6205"/>
                    <a:pt x="1569" y="6138"/>
                  </a:cubicBezTo>
                  <a:cubicBezTo>
                    <a:pt x="1502" y="6005"/>
                    <a:pt x="1502" y="5938"/>
                    <a:pt x="1469" y="5805"/>
                  </a:cubicBezTo>
                  <a:cubicBezTo>
                    <a:pt x="1435" y="5605"/>
                    <a:pt x="1469" y="5438"/>
                    <a:pt x="1469" y="5238"/>
                  </a:cubicBezTo>
                  <a:cubicBezTo>
                    <a:pt x="1502" y="4804"/>
                    <a:pt x="1669" y="4404"/>
                    <a:pt x="1802" y="4070"/>
                  </a:cubicBezTo>
                  <a:cubicBezTo>
                    <a:pt x="1936" y="3803"/>
                    <a:pt x="2069" y="3503"/>
                    <a:pt x="2236" y="3170"/>
                  </a:cubicBezTo>
                  <a:lnTo>
                    <a:pt x="2269" y="3103"/>
                  </a:lnTo>
                  <a:cubicBezTo>
                    <a:pt x="2436" y="2803"/>
                    <a:pt x="2569" y="2503"/>
                    <a:pt x="2669" y="2236"/>
                  </a:cubicBezTo>
                  <a:cubicBezTo>
                    <a:pt x="2769" y="2069"/>
                    <a:pt x="2803" y="1902"/>
                    <a:pt x="2836" y="1735"/>
                  </a:cubicBezTo>
                  <a:cubicBezTo>
                    <a:pt x="2903" y="1569"/>
                    <a:pt x="2936" y="1402"/>
                    <a:pt x="2936" y="1235"/>
                  </a:cubicBezTo>
                  <a:cubicBezTo>
                    <a:pt x="2936" y="1068"/>
                    <a:pt x="2936" y="901"/>
                    <a:pt x="2903" y="735"/>
                  </a:cubicBezTo>
                  <a:cubicBezTo>
                    <a:pt x="2836" y="601"/>
                    <a:pt x="2803" y="468"/>
                    <a:pt x="2769" y="401"/>
                  </a:cubicBezTo>
                  <a:cubicBezTo>
                    <a:pt x="2736" y="301"/>
                    <a:pt x="2636" y="234"/>
                    <a:pt x="2569" y="134"/>
                  </a:cubicBezTo>
                  <a:cubicBezTo>
                    <a:pt x="2469" y="101"/>
                    <a:pt x="2403" y="67"/>
                    <a:pt x="2269" y="1"/>
                  </a:cubicBezTo>
                  <a:close/>
                </a:path>
              </a:pathLst>
            </a:custGeom>
            <a:solidFill>
              <a:srgbClr val="0035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6"/>
            <p:cNvSpPr/>
            <p:nvPr/>
          </p:nvSpPr>
          <p:spPr>
            <a:xfrm>
              <a:off x="1818025" y="1554888"/>
              <a:ext cx="507900" cy="444500"/>
            </a:xfrm>
            <a:custGeom>
              <a:rect b="b" l="l" r="r" t="t"/>
              <a:pathLst>
                <a:path extrusionOk="0" h="17780" w="20316">
                  <a:moveTo>
                    <a:pt x="14011" y="0"/>
                  </a:moveTo>
                  <a:cubicBezTo>
                    <a:pt x="13811" y="0"/>
                    <a:pt x="13611" y="0"/>
                    <a:pt x="13377" y="34"/>
                  </a:cubicBezTo>
                  <a:cubicBezTo>
                    <a:pt x="13110" y="67"/>
                    <a:pt x="12810" y="100"/>
                    <a:pt x="12510" y="200"/>
                  </a:cubicBezTo>
                  <a:cubicBezTo>
                    <a:pt x="12210" y="267"/>
                    <a:pt x="11943" y="401"/>
                    <a:pt x="11609" y="534"/>
                  </a:cubicBezTo>
                  <a:cubicBezTo>
                    <a:pt x="11476" y="567"/>
                    <a:pt x="11309" y="667"/>
                    <a:pt x="11176" y="734"/>
                  </a:cubicBezTo>
                  <a:cubicBezTo>
                    <a:pt x="11042" y="834"/>
                    <a:pt x="10875" y="868"/>
                    <a:pt x="10709" y="934"/>
                  </a:cubicBezTo>
                  <a:lnTo>
                    <a:pt x="10108" y="1201"/>
                  </a:lnTo>
                  <a:cubicBezTo>
                    <a:pt x="9675" y="1235"/>
                    <a:pt x="9274" y="1235"/>
                    <a:pt x="8674" y="1235"/>
                  </a:cubicBezTo>
                  <a:lnTo>
                    <a:pt x="6873" y="1235"/>
                  </a:lnTo>
                  <a:cubicBezTo>
                    <a:pt x="6472" y="1235"/>
                    <a:pt x="6105" y="1235"/>
                    <a:pt x="5772" y="1268"/>
                  </a:cubicBezTo>
                  <a:cubicBezTo>
                    <a:pt x="5205" y="1301"/>
                    <a:pt x="4704" y="1401"/>
                    <a:pt x="4271" y="1535"/>
                  </a:cubicBezTo>
                  <a:cubicBezTo>
                    <a:pt x="4004" y="1568"/>
                    <a:pt x="3770" y="1668"/>
                    <a:pt x="3537" y="1768"/>
                  </a:cubicBezTo>
                  <a:cubicBezTo>
                    <a:pt x="3337" y="1868"/>
                    <a:pt x="3103" y="1968"/>
                    <a:pt x="2870" y="2102"/>
                  </a:cubicBezTo>
                  <a:cubicBezTo>
                    <a:pt x="2436" y="2369"/>
                    <a:pt x="2002" y="2736"/>
                    <a:pt x="1635" y="3169"/>
                  </a:cubicBezTo>
                  <a:cubicBezTo>
                    <a:pt x="1302" y="3536"/>
                    <a:pt x="1035" y="3936"/>
                    <a:pt x="802" y="4403"/>
                  </a:cubicBezTo>
                  <a:cubicBezTo>
                    <a:pt x="601" y="4837"/>
                    <a:pt x="435" y="5271"/>
                    <a:pt x="301" y="5771"/>
                  </a:cubicBezTo>
                  <a:cubicBezTo>
                    <a:pt x="101" y="6705"/>
                    <a:pt x="1" y="7706"/>
                    <a:pt x="168" y="8773"/>
                  </a:cubicBezTo>
                  <a:cubicBezTo>
                    <a:pt x="201" y="9240"/>
                    <a:pt x="335" y="9774"/>
                    <a:pt x="468" y="10274"/>
                  </a:cubicBezTo>
                  <a:cubicBezTo>
                    <a:pt x="601" y="10741"/>
                    <a:pt x="768" y="11242"/>
                    <a:pt x="968" y="11742"/>
                  </a:cubicBezTo>
                  <a:cubicBezTo>
                    <a:pt x="1135" y="12209"/>
                    <a:pt x="1369" y="12609"/>
                    <a:pt x="1635" y="13076"/>
                  </a:cubicBezTo>
                  <a:cubicBezTo>
                    <a:pt x="1869" y="13477"/>
                    <a:pt x="2136" y="13910"/>
                    <a:pt x="2503" y="14311"/>
                  </a:cubicBezTo>
                  <a:cubicBezTo>
                    <a:pt x="2836" y="14744"/>
                    <a:pt x="3203" y="15144"/>
                    <a:pt x="3604" y="15578"/>
                  </a:cubicBezTo>
                  <a:cubicBezTo>
                    <a:pt x="4004" y="15945"/>
                    <a:pt x="4437" y="16345"/>
                    <a:pt x="4838" y="16612"/>
                  </a:cubicBezTo>
                  <a:cubicBezTo>
                    <a:pt x="5305" y="16946"/>
                    <a:pt x="5805" y="17213"/>
                    <a:pt x="6272" y="17379"/>
                  </a:cubicBezTo>
                  <a:cubicBezTo>
                    <a:pt x="6772" y="17580"/>
                    <a:pt x="7306" y="17713"/>
                    <a:pt x="7840" y="17746"/>
                  </a:cubicBezTo>
                  <a:cubicBezTo>
                    <a:pt x="8007" y="17746"/>
                    <a:pt x="8207" y="17780"/>
                    <a:pt x="8374" y="17780"/>
                  </a:cubicBezTo>
                  <a:lnTo>
                    <a:pt x="8674" y="17780"/>
                  </a:lnTo>
                  <a:cubicBezTo>
                    <a:pt x="8941" y="17780"/>
                    <a:pt x="9208" y="17713"/>
                    <a:pt x="9541" y="17613"/>
                  </a:cubicBezTo>
                  <a:cubicBezTo>
                    <a:pt x="9875" y="17546"/>
                    <a:pt x="10275" y="17379"/>
                    <a:pt x="10609" y="17246"/>
                  </a:cubicBezTo>
                  <a:lnTo>
                    <a:pt x="11209" y="17013"/>
                  </a:lnTo>
                  <a:cubicBezTo>
                    <a:pt x="11442" y="16912"/>
                    <a:pt x="11609" y="16879"/>
                    <a:pt x="11776" y="16812"/>
                  </a:cubicBezTo>
                  <a:cubicBezTo>
                    <a:pt x="12010" y="16779"/>
                    <a:pt x="12310" y="16746"/>
                    <a:pt x="12643" y="16746"/>
                  </a:cubicBezTo>
                  <a:lnTo>
                    <a:pt x="12710" y="16746"/>
                  </a:lnTo>
                  <a:cubicBezTo>
                    <a:pt x="13110" y="16746"/>
                    <a:pt x="13444" y="16779"/>
                    <a:pt x="13777" y="16812"/>
                  </a:cubicBezTo>
                  <a:cubicBezTo>
                    <a:pt x="14011" y="16879"/>
                    <a:pt x="14311" y="16912"/>
                    <a:pt x="14611" y="16912"/>
                  </a:cubicBezTo>
                  <a:lnTo>
                    <a:pt x="15012" y="16912"/>
                  </a:lnTo>
                  <a:cubicBezTo>
                    <a:pt x="15212" y="16912"/>
                    <a:pt x="15379" y="16912"/>
                    <a:pt x="15545" y="16879"/>
                  </a:cubicBezTo>
                  <a:cubicBezTo>
                    <a:pt x="15779" y="16812"/>
                    <a:pt x="15979" y="16779"/>
                    <a:pt x="16213" y="16712"/>
                  </a:cubicBezTo>
                  <a:cubicBezTo>
                    <a:pt x="16546" y="16612"/>
                    <a:pt x="16880" y="16445"/>
                    <a:pt x="17180" y="16279"/>
                  </a:cubicBezTo>
                  <a:cubicBezTo>
                    <a:pt x="17480" y="16112"/>
                    <a:pt x="17714" y="15912"/>
                    <a:pt x="18014" y="15645"/>
                  </a:cubicBezTo>
                  <a:cubicBezTo>
                    <a:pt x="18481" y="15211"/>
                    <a:pt x="18881" y="14611"/>
                    <a:pt x="19215" y="13910"/>
                  </a:cubicBezTo>
                  <a:cubicBezTo>
                    <a:pt x="19515" y="13243"/>
                    <a:pt x="19748" y="12543"/>
                    <a:pt x="19982" y="11709"/>
                  </a:cubicBezTo>
                  <a:cubicBezTo>
                    <a:pt x="20149" y="10941"/>
                    <a:pt x="20215" y="10108"/>
                    <a:pt x="20249" y="9274"/>
                  </a:cubicBezTo>
                  <a:cubicBezTo>
                    <a:pt x="20315" y="8473"/>
                    <a:pt x="20249" y="7639"/>
                    <a:pt x="20182" y="6905"/>
                  </a:cubicBezTo>
                  <a:cubicBezTo>
                    <a:pt x="20082" y="6138"/>
                    <a:pt x="19982" y="5438"/>
                    <a:pt x="19748" y="4804"/>
                  </a:cubicBezTo>
                  <a:cubicBezTo>
                    <a:pt x="19682" y="4470"/>
                    <a:pt x="19548" y="4203"/>
                    <a:pt x="19415" y="3903"/>
                  </a:cubicBezTo>
                  <a:cubicBezTo>
                    <a:pt x="19215" y="3436"/>
                    <a:pt x="18981" y="2969"/>
                    <a:pt x="18648" y="2569"/>
                  </a:cubicBezTo>
                  <a:cubicBezTo>
                    <a:pt x="18014" y="1735"/>
                    <a:pt x="17247" y="1068"/>
                    <a:pt x="16379" y="667"/>
                  </a:cubicBezTo>
                  <a:cubicBezTo>
                    <a:pt x="15979" y="434"/>
                    <a:pt x="15479" y="267"/>
                    <a:pt x="15012" y="200"/>
                  </a:cubicBezTo>
                  <a:cubicBezTo>
                    <a:pt x="14611" y="0"/>
                    <a:pt x="14311" y="0"/>
                    <a:pt x="14011" y="0"/>
                  </a:cubicBezTo>
                  <a:close/>
                </a:path>
              </a:pathLst>
            </a:custGeom>
            <a:solidFill>
              <a:srgbClr val="FF4A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4" name="Google Shape;584;p36"/>
          <p:cNvGrpSpPr/>
          <p:nvPr/>
        </p:nvGrpSpPr>
        <p:grpSpPr>
          <a:xfrm>
            <a:off x="5970130" y="1173275"/>
            <a:ext cx="2716766" cy="1484524"/>
            <a:chOff x="5970130" y="1015975"/>
            <a:chExt cx="2716766" cy="1484524"/>
          </a:xfrm>
        </p:grpSpPr>
        <p:sp>
          <p:nvSpPr>
            <p:cNvPr id="585" name="Google Shape;585;p36"/>
            <p:cNvSpPr/>
            <p:nvPr/>
          </p:nvSpPr>
          <p:spPr>
            <a:xfrm>
              <a:off x="6160943" y="1493571"/>
              <a:ext cx="2525953" cy="32"/>
            </a:xfrm>
            <a:custGeom>
              <a:rect b="b" l="l" r="r" t="t"/>
              <a:pathLst>
                <a:path extrusionOk="0" fill="none" h="1" w="78635">
                  <a:moveTo>
                    <a:pt x="0" y="1"/>
                  </a:moveTo>
                  <a:lnTo>
                    <a:pt x="78635" y="1"/>
                  </a:lnTo>
                </a:path>
              </a:pathLst>
            </a:custGeom>
            <a:noFill/>
            <a:ln cap="sq" cmpd="sng" w="95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6"/>
            <p:cNvSpPr/>
            <p:nvPr/>
          </p:nvSpPr>
          <p:spPr>
            <a:xfrm>
              <a:off x="6160943" y="1750927"/>
              <a:ext cx="2525953" cy="32"/>
            </a:xfrm>
            <a:custGeom>
              <a:rect b="b" l="l" r="r" t="t"/>
              <a:pathLst>
                <a:path extrusionOk="0" fill="none" h="1" w="78635">
                  <a:moveTo>
                    <a:pt x="0" y="1"/>
                  </a:moveTo>
                  <a:lnTo>
                    <a:pt x="78635" y="1"/>
                  </a:lnTo>
                </a:path>
              </a:pathLst>
            </a:custGeom>
            <a:noFill/>
            <a:ln cap="sq" cmpd="sng" w="95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6"/>
            <p:cNvSpPr/>
            <p:nvPr/>
          </p:nvSpPr>
          <p:spPr>
            <a:xfrm>
              <a:off x="6160943" y="2009311"/>
              <a:ext cx="2525953" cy="32"/>
            </a:xfrm>
            <a:custGeom>
              <a:rect b="b" l="l" r="r" t="t"/>
              <a:pathLst>
                <a:path extrusionOk="0" fill="none" h="1" w="78635">
                  <a:moveTo>
                    <a:pt x="0" y="1"/>
                  </a:moveTo>
                  <a:lnTo>
                    <a:pt x="78635" y="1"/>
                  </a:lnTo>
                </a:path>
              </a:pathLst>
            </a:custGeom>
            <a:noFill/>
            <a:ln cap="sq" cmpd="sng" w="95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6"/>
            <p:cNvSpPr/>
            <p:nvPr/>
          </p:nvSpPr>
          <p:spPr>
            <a:xfrm>
              <a:off x="6160943" y="2266666"/>
              <a:ext cx="2525953" cy="32"/>
            </a:xfrm>
            <a:custGeom>
              <a:rect b="b" l="l" r="r" t="t"/>
              <a:pathLst>
                <a:path extrusionOk="0" fill="none" h="1" w="78635">
                  <a:moveTo>
                    <a:pt x="0" y="1"/>
                  </a:moveTo>
                  <a:lnTo>
                    <a:pt x="78635" y="1"/>
                  </a:lnTo>
                </a:path>
              </a:pathLst>
            </a:custGeom>
            <a:noFill/>
            <a:ln cap="sq" cmpd="sng" w="9525">
              <a:solidFill>
                <a:schemeClr val="lt2"/>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6"/>
            <p:cNvSpPr txBox="1"/>
            <p:nvPr/>
          </p:nvSpPr>
          <p:spPr>
            <a:xfrm>
              <a:off x="6042850" y="1015975"/>
              <a:ext cx="2643900" cy="2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Fredoka One"/>
                  <a:ea typeface="Fredoka One"/>
                  <a:cs typeface="Fredoka One"/>
                  <a:sym typeface="Fredoka One"/>
                </a:rPr>
                <a:t>Urgent</a:t>
              </a:r>
              <a:endParaRPr>
                <a:solidFill>
                  <a:schemeClr val="dk1"/>
                </a:solidFill>
                <a:latin typeface="Fredoka One"/>
                <a:ea typeface="Fredoka One"/>
                <a:cs typeface="Fredoka One"/>
                <a:sym typeface="Fredoka One"/>
              </a:endParaRPr>
            </a:p>
          </p:txBody>
        </p:sp>
        <p:sp>
          <p:nvSpPr>
            <p:cNvPr id="590" name="Google Shape;590;p36"/>
            <p:cNvSpPr/>
            <p:nvPr/>
          </p:nvSpPr>
          <p:spPr>
            <a:xfrm>
              <a:off x="6164075" y="1314975"/>
              <a:ext cx="1054562" cy="147010"/>
            </a:xfrm>
            <a:custGeom>
              <a:rect b="b" l="l" r="r" t="t"/>
              <a:pathLst>
                <a:path extrusionOk="0" h="14221" w="21757">
                  <a:moveTo>
                    <a:pt x="0" y="1"/>
                  </a:moveTo>
                  <a:lnTo>
                    <a:pt x="0" y="14220"/>
                  </a:lnTo>
                  <a:lnTo>
                    <a:pt x="21757" y="14220"/>
                  </a:lnTo>
                  <a:lnTo>
                    <a:pt x="21757"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Nunito"/>
                  <a:ea typeface="Nunito"/>
                  <a:cs typeface="Nunito"/>
                  <a:sym typeface="Nunito"/>
                </a:rPr>
                <a:t>Mercury</a:t>
              </a:r>
              <a:endParaRPr sz="1200">
                <a:solidFill>
                  <a:schemeClr val="dk1"/>
                </a:solidFill>
                <a:latin typeface="Nunito"/>
                <a:ea typeface="Nunito"/>
                <a:cs typeface="Nunito"/>
                <a:sym typeface="Nunito"/>
              </a:endParaRPr>
            </a:p>
          </p:txBody>
        </p:sp>
        <p:sp>
          <p:nvSpPr>
            <p:cNvPr id="591" name="Google Shape;591;p36"/>
            <p:cNvSpPr/>
            <p:nvPr/>
          </p:nvSpPr>
          <p:spPr>
            <a:xfrm>
              <a:off x="6164075" y="1583863"/>
              <a:ext cx="1054562" cy="147010"/>
            </a:xfrm>
            <a:custGeom>
              <a:rect b="b" l="l" r="r" t="t"/>
              <a:pathLst>
                <a:path extrusionOk="0" h="14221" w="21757">
                  <a:moveTo>
                    <a:pt x="0" y="1"/>
                  </a:moveTo>
                  <a:lnTo>
                    <a:pt x="0" y="14220"/>
                  </a:lnTo>
                  <a:lnTo>
                    <a:pt x="21757" y="14220"/>
                  </a:lnTo>
                  <a:lnTo>
                    <a:pt x="21757"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Nunito"/>
                  <a:ea typeface="Nunito"/>
                  <a:cs typeface="Nunito"/>
                  <a:sym typeface="Nunito"/>
                </a:rPr>
                <a:t>Mars</a:t>
              </a:r>
              <a:endParaRPr sz="1200">
                <a:solidFill>
                  <a:schemeClr val="dk1"/>
                </a:solidFill>
                <a:latin typeface="Nunito"/>
                <a:ea typeface="Nunito"/>
                <a:cs typeface="Nunito"/>
                <a:sym typeface="Nunito"/>
              </a:endParaRPr>
            </a:p>
          </p:txBody>
        </p:sp>
        <p:sp>
          <p:nvSpPr>
            <p:cNvPr id="592" name="Google Shape;592;p36"/>
            <p:cNvSpPr/>
            <p:nvPr/>
          </p:nvSpPr>
          <p:spPr>
            <a:xfrm>
              <a:off x="6164075" y="1852750"/>
              <a:ext cx="1054562" cy="147010"/>
            </a:xfrm>
            <a:custGeom>
              <a:rect b="b" l="l" r="r" t="t"/>
              <a:pathLst>
                <a:path extrusionOk="0" h="14221" w="21757">
                  <a:moveTo>
                    <a:pt x="0" y="1"/>
                  </a:moveTo>
                  <a:lnTo>
                    <a:pt x="0" y="14220"/>
                  </a:lnTo>
                  <a:lnTo>
                    <a:pt x="21757" y="14220"/>
                  </a:lnTo>
                  <a:lnTo>
                    <a:pt x="21757"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Nunito"/>
                  <a:ea typeface="Nunito"/>
                  <a:cs typeface="Nunito"/>
                  <a:sym typeface="Nunito"/>
                </a:rPr>
                <a:t>Neptune</a:t>
              </a:r>
              <a:endParaRPr sz="1200">
                <a:solidFill>
                  <a:schemeClr val="dk1"/>
                </a:solidFill>
                <a:latin typeface="Nunito"/>
                <a:ea typeface="Nunito"/>
                <a:cs typeface="Nunito"/>
                <a:sym typeface="Nunito"/>
              </a:endParaRPr>
            </a:p>
          </p:txBody>
        </p:sp>
        <p:sp>
          <p:nvSpPr>
            <p:cNvPr id="593" name="Google Shape;593;p36"/>
            <p:cNvSpPr/>
            <p:nvPr/>
          </p:nvSpPr>
          <p:spPr>
            <a:xfrm rot="149491">
              <a:off x="5973184" y="1318186"/>
              <a:ext cx="139592" cy="141085"/>
            </a:xfrm>
            <a:custGeom>
              <a:rect b="b" l="l" r="r" t="t"/>
              <a:pathLst>
                <a:path extrusionOk="0" h="15312" w="14711">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rgbClr val="FFB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6"/>
            <p:cNvSpPr/>
            <p:nvPr/>
          </p:nvSpPr>
          <p:spPr>
            <a:xfrm rot="149491">
              <a:off x="5973184" y="1577752"/>
              <a:ext cx="139592" cy="141085"/>
            </a:xfrm>
            <a:custGeom>
              <a:rect b="b" l="l" r="r" t="t"/>
              <a:pathLst>
                <a:path extrusionOk="0" h="15312" w="14711">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rgbClr val="FFB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6"/>
            <p:cNvSpPr/>
            <p:nvPr/>
          </p:nvSpPr>
          <p:spPr>
            <a:xfrm rot="149491">
              <a:off x="5973184" y="1837318"/>
              <a:ext cx="139592" cy="141085"/>
            </a:xfrm>
            <a:custGeom>
              <a:rect b="b" l="l" r="r" t="t"/>
              <a:pathLst>
                <a:path extrusionOk="0" h="15312" w="14711">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rgbClr val="FFB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6"/>
            <p:cNvSpPr/>
            <p:nvPr/>
          </p:nvSpPr>
          <p:spPr>
            <a:xfrm rot="149491">
              <a:off x="5973184" y="2096883"/>
              <a:ext cx="139592" cy="141085"/>
            </a:xfrm>
            <a:custGeom>
              <a:rect b="b" l="l" r="r" t="t"/>
              <a:pathLst>
                <a:path extrusionOk="0" h="15312" w="14711">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rgbClr val="FFB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6"/>
            <p:cNvSpPr/>
            <p:nvPr/>
          </p:nvSpPr>
          <p:spPr>
            <a:xfrm rot="149491">
              <a:off x="5973184" y="2356449"/>
              <a:ext cx="139592" cy="141085"/>
            </a:xfrm>
            <a:custGeom>
              <a:rect b="b" l="l" r="r" t="t"/>
              <a:pathLst>
                <a:path extrusionOk="0" h="15312" w="14711">
                  <a:moveTo>
                    <a:pt x="7739" y="1"/>
                  </a:moveTo>
                  <a:cubicBezTo>
                    <a:pt x="7305" y="34"/>
                    <a:pt x="6838" y="267"/>
                    <a:pt x="6505" y="534"/>
                  </a:cubicBezTo>
                  <a:cubicBezTo>
                    <a:pt x="5704" y="1101"/>
                    <a:pt x="5137" y="2035"/>
                    <a:pt x="4670" y="2869"/>
                  </a:cubicBezTo>
                  <a:cubicBezTo>
                    <a:pt x="4537" y="3069"/>
                    <a:pt x="4403" y="3336"/>
                    <a:pt x="4270" y="3570"/>
                  </a:cubicBezTo>
                  <a:cubicBezTo>
                    <a:pt x="4003" y="3536"/>
                    <a:pt x="3669" y="3536"/>
                    <a:pt x="3369" y="3536"/>
                  </a:cubicBezTo>
                  <a:cubicBezTo>
                    <a:pt x="3036" y="3536"/>
                    <a:pt x="2702" y="3536"/>
                    <a:pt x="2402" y="3570"/>
                  </a:cubicBezTo>
                  <a:cubicBezTo>
                    <a:pt x="1901" y="3603"/>
                    <a:pt x="1501" y="3737"/>
                    <a:pt x="1168" y="3903"/>
                  </a:cubicBezTo>
                  <a:cubicBezTo>
                    <a:pt x="934" y="4003"/>
                    <a:pt x="767" y="4104"/>
                    <a:pt x="601" y="4270"/>
                  </a:cubicBezTo>
                  <a:cubicBezTo>
                    <a:pt x="434" y="4437"/>
                    <a:pt x="300" y="4671"/>
                    <a:pt x="167" y="4904"/>
                  </a:cubicBezTo>
                  <a:cubicBezTo>
                    <a:pt x="67" y="5071"/>
                    <a:pt x="0" y="5338"/>
                    <a:pt x="0" y="5571"/>
                  </a:cubicBezTo>
                  <a:cubicBezTo>
                    <a:pt x="0" y="5771"/>
                    <a:pt x="0" y="6038"/>
                    <a:pt x="33" y="6238"/>
                  </a:cubicBezTo>
                  <a:cubicBezTo>
                    <a:pt x="167" y="6705"/>
                    <a:pt x="367" y="7139"/>
                    <a:pt x="734" y="7573"/>
                  </a:cubicBezTo>
                  <a:cubicBezTo>
                    <a:pt x="1001" y="7906"/>
                    <a:pt x="1334" y="8240"/>
                    <a:pt x="1768" y="8607"/>
                  </a:cubicBezTo>
                  <a:cubicBezTo>
                    <a:pt x="1868" y="8673"/>
                    <a:pt x="1901" y="8707"/>
                    <a:pt x="2002" y="8774"/>
                  </a:cubicBezTo>
                  <a:lnTo>
                    <a:pt x="1735" y="9674"/>
                  </a:lnTo>
                  <a:cubicBezTo>
                    <a:pt x="1635" y="10175"/>
                    <a:pt x="1501" y="10675"/>
                    <a:pt x="1401" y="11175"/>
                  </a:cubicBezTo>
                  <a:cubicBezTo>
                    <a:pt x="1301" y="12143"/>
                    <a:pt x="1301" y="13243"/>
                    <a:pt x="2068" y="13911"/>
                  </a:cubicBezTo>
                  <a:cubicBezTo>
                    <a:pt x="2235" y="14044"/>
                    <a:pt x="2402" y="14177"/>
                    <a:pt x="2602" y="14211"/>
                  </a:cubicBezTo>
                  <a:cubicBezTo>
                    <a:pt x="2791" y="14258"/>
                    <a:pt x="2946" y="14305"/>
                    <a:pt x="3127" y="14305"/>
                  </a:cubicBezTo>
                  <a:cubicBezTo>
                    <a:pt x="3202" y="14305"/>
                    <a:pt x="3281" y="14297"/>
                    <a:pt x="3369" y="14277"/>
                  </a:cubicBezTo>
                  <a:cubicBezTo>
                    <a:pt x="3569" y="14277"/>
                    <a:pt x="3769" y="14244"/>
                    <a:pt x="4003" y="14177"/>
                  </a:cubicBezTo>
                  <a:cubicBezTo>
                    <a:pt x="4203" y="14111"/>
                    <a:pt x="4403" y="14011"/>
                    <a:pt x="4603" y="13911"/>
                  </a:cubicBezTo>
                  <a:cubicBezTo>
                    <a:pt x="5437" y="13510"/>
                    <a:pt x="6205" y="12843"/>
                    <a:pt x="6872" y="12176"/>
                  </a:cubicBezTo>
                  <a:cubicBezTo>
                    <a:pt x="6905" y="12243"/>
                    <a:pt x="6972" y="12276"/>
                    <a:pt x="6972" y="12376"/>
                  </a:cubicBezTo>
                  <a:cubicBezTo>
                    <a:pt x="7205" y="12843"/>
                    <a:pt x="7472" y="13277"/>
                    <a:pt x="7806" y="13710"/>
                  </a:cubicBezTo>
                  <a:cubicBezTo>
                    <a:pt x="8073" y="14111"/>
                    <a:pt x="8439" y="14511"/>
                    <a:pt x="8873" y="14778"/>
                  </a:cubicBezTo>
                  <a:cubicBezTo>
                    <a:pt x="9073" y="14911"/>
                    <a:pt x="9240" y="15045"/>
                    <a:pt x="9507" y="15111"/>
                  </a:cubicBezTo>
                  <a:lnTo>
                    <a:pt x="9874" y="15245"/>
                  </a:lnTo>
                  <a:cubicBezTo>
                    <a:pt x="10007" y="15312"/>
                    <a:pt x="10174" y="15312"/>
                    <a:pt x="10307" y="15312"/>
                  </a:cubicBezTo>
                  <a:cubicBezTo>
                    <a:pt x="10508" y="15312"/>
                    <a:pt x="10708" y="15245"/>
                    <a:pt x="10908" y="15178"/>
                  </a:cubicBezTo>
                  <a:cubicBezTo>
                    <a:pt x="11141" y="15078"/>
                    <a:pt x="11342" y="14911"/>
                    <a:pt x="11508" y="14744"/>
                  </a:cubicBezTo>
                  <a:cubicBezTo>
                    <a:pt x="11809" y="14478"/>
                    <a:pt x="12009" y="14077"/>
                    <a:pt x="12142" y="13710"/>
                  </a:cubicBezTo>
                  <a:cubicBezTo>
                    <a:pt x="12476" y="12810"/>
                    <a:pt x="12509" y="11776"/>
                    <a:pt x="12509" y="10842"/>
                  </a:cubicBezTo>
                  <a:cubicBezTo>
                    <a:pt x="12509" y="10508"/>
                    <a:pt x="12509" y="10175"/>
                    <a:pt x="12476" y="9841"/>
                  </a:cubicBezTo>
                  <a:cubicBezTo>
                    <a:pt x="12909" y="9574"/>
                    <a:pt x="13343" y="9307"/>
                    <a:pt x="13710" y="8974"/>
                  </a:cubicBezTo>
                  <a:cubicBezTo>
                    <a:pt x="13877" y="8840"/>
                    <a:pt x="14010" y="8673"/>
                    <a:pt x="14177" y="8507"/>
                  </a:cubicBezTo>
                  <a:cubicBezTo>
                    <a:pt x="14310" y="8340"/>
                    <a:pt x="14410" y="8140"/>
                    <a:pt x="14510" y="7973"/>
                  </a:cubicBezTo>
                  <a:cubicBezTo>
                    <a:pt x="14644" y="7706"/>
                    <a:pt x="14711" y="7239"/>
                    <a:pt x="14644" y="6839"/>
                  </a:cubicBezTo>
                  <a:cubicBezTo>
                    <a:pt x="14510" y="6138"/>
                    <a:pt x="13977" y="5571"/>
                    <a:pt x="12976" y="5171"/>
                  </a:cubicBezTo>
                  <a:cubicBezTo>
                    <a:pt x="12376" y="4904"/>
                    <a:pt x="11708" y="4737"/>
                    <a:pt x="11041" y="4637"/>
                  </a:cubicBezTo>
                  <a:cubicBezTo>
                    <a:pt x="11041" y="4537"/>
                    <a:pt x="11041" y="4404"/>
                    <a:pt x="11008" y="4337"/>
                  </a:cubicBezTo>
                  <a:cubicBezTo>
                    <a:pt x="10908" y="3803"/>
                    <a:pt x="10841" y="3303"/>
                    <a:pt x="10708" y="2736"/>
                  </a:cubicBezTo>
                  <a:cubicBezTo>
                    <a:pt x="10574" y="2236"/>
                    <a:pt x="10408" y="1735"/>
                    <a:pt x="10174" y="1335"/>
                  </a:cubicBezTo>
                  <a:cubicBezTo>
                    <a:pt x="10041" y="1135"/>
                    <a:pt x="9907" y="968"/>
                    <a:pt x="9807" y="801"/>
                  </a:cubicBezTo>
                  <a:cubicBezTo>
                    <a:pt x="9707" y="701"/>
                    <a:pt x="9640" y="634"/>
                    <a:pt x="9507" y="534"/>
                  </a:cubicBezTo>
                  <a:lnTo>
                    <a:pt x="9140" y="267"/>
                  </a:lnTo>
                  <a:cubicBezTo>
                    <a:pt x="8906" y="167"/>
                    <a:pt x="8673" y="67"/>
                    <a:pt x="8473" y="34"/>
                  </a:cubicBezTo>
                  <a:cubicBezTo>
                    <a:pt x="8339" y="1"/>
                    <a:pt x="8173" y="1"/>
                    <a:pt x="8039" y="1"/>
                  </a:cubicBezTo>
                  <a:close/>
                </a:path>
              </a:pathLst>
            </a:custGeom>
            <a:solidFill>
              <a:srgbClr val="FFB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37"/>
          <p:cNvSpPr txBox="1"/>
          <p:nvPr>
            <p:ph type="title"/>
          </p:nvPr>
        </p:nvSpPr>
        <p:spPr>
          <a:xfrm>
            <a:off x="457175" y="411475"/>
            <a:ext cx="8229600" cy="3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Elementary </a:t>
            </a:r>
            <a:r>
              <a:rPr lang="en"/>
              <a:t>school weekly planner infographics</a:t>
            </a:r>
            <a:endParaRPr/>
          </a:p>
        </p:txBody>
      </p:sp>
      <p:grpSp>
        <p:nvGrpSpPr>
          <p:cNvPr id="603" name="Google Shape;603;p37"/>
          <p:cNvGrpSpPr/>
          <p:nvPr/>
        </p:nvGrpSpPr>
        <p:grpSpPr>
          <a:xfrm>
            <a:off x="4227521" y="3020444"/>
            <a:ext cx="1882157" cy="1797403"/>
            <a:chOff x="4272303" y="2930408"/>
            <a:chExt cx="1971258" cy="1882491"/>
          </a:xfrm>
        </p:grpSpPr>
        <p:sp>
          <p:nvSpPr>
            <p:cNvPr id="604" name="Google Shape;604;p37"/>
            <p:cNvSpPr/>
            <p:nvPr/>
          </p:nvSpPr>
          <p:spPr>
            <a:xfrm>
              <a:off x="4272303" y="2930408"/>
              <a:ext cx="1971258" cy="188249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7"/>
            <p:cNvSpPr txBox="1"/>
            <p:nvPr/>
          </p:nvSpPr>
          <p:spPr>
            <a:xfrm>
              <a:off x="4521888" y="3124150"/>
              <a:ext cx="14832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Weekend</a:t>
              </a:r>
              <a:endParaRPr sz="1600">
                <a:solidFill>
                  <a:schemeClr val="lt1"/>
                </a:solidFill>
                <a:latin typeface="Fredoka One"/>
                <a:ea typeface="Fredoka One"/>
                <a:cs typeface="Fredoka One"/>
                <a:sym typeface="Fredoka One"/>
              </a:endParaRPr>
            </a:p>
          </p:txBody>
        </p:sp>
      </p:grpSp>
      <p:grpSp>
        <p:nvGrpSpPr>
          <p:cNvPr id="606" name="Google Shape;606;p37"/>
          <p:cNvGrpSpPr/>
          <p:nvPr/>
        </p:nvGrpSpPr>
        <p:grpSpPr>
          <a:xfrm>
            <a:off x="563282" y="1107639"/>
            <a:ext cx="1882157" cy="1797403"/>
            <a:chOff x="434600" y="927050"/>
            <a:chExt cx="1971258" cy="1882491"/>
          </a:xfrm>
        </p:grpSpPr>
        <p:sp>
          <p:nvSpPr>
            <p:cNvPr id="607" name="Google Shape;607;p37"/>
            <p:cNvSpPr/>
            <p:nvPr/>
          </p:nvSpPr>
          <p:spPr>
            <a:xfrm>
              <a:off x="434600" y="927050"/>
              <a:ext cx="1971258" cy="188249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7"/>
            <p:cNvSpPr txBox="1"/>
            <p:nvPr/>
          </p:nvSpPr>
          <p:spPr>
            <a:xfrm>
              <a:off x="629863" y="1143000"/>
              <a:ext cx="14832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Monday</a:t>
              </a:r>
              <a:endParaRPr sz="1600">
                <a:solidFill>
                  <a:schemeClr val="lt1"/>
                </a:solidFill>
                <a:latin typeface="Fredoka One"/>
                <a:ea typeface="Fredoka One"/>
                <a:cs typeface="Fredoka One"/>
                <a:sym typeface="Fredoka One"/>
              </a:endParaRPr>
            </a:p>
          </p:txBody>
        </p:sp>
        <p:sp>
          <p:nvSpPr>
            <p:cNvPr id="609" name="Google Shape;609;p37"/>
            <p:cNvSpPr txBox="1"/>
            <p:nvPr/>
          </p:nvSpPr>
          <p:spPr>
            <a:xfrm>
              <a:off x="645325" y="1536000"/>
              <a:ext cx="1619400" cy="7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Neptune is the fourth-largest planet by diameter</a:t>
              </a:r>
              <a:endParaRPr sz="1200">
                <a:solidFill>
                  <a:schemeClr val="lt1"/>
                </a:solidFill>
                <a:latin typeface="Nunito"/>
                <a:ea typeface="Nunito"/>
                <a:cs typeface="Nunito"/>
                <a:sym typeface="Nunito"/>
              </a:endParaRPr>
            </a:p>
          </p:txBody>
        </p:sp>
      </p:grpSp>
      <p:grpSp>
        <p:nvGrpSpPr>
          <p:cNvPr id="610" name="Google Shape;610;p37"/>
          <p:cNvGrpSpPr/>
          <p:nvPr/>
        </p:nvGrpSpPr>
        <p:grpSpPr>
          <a:xfrm>
            <a:off x="4227521" y="1107639"/>
            <a:ext cx="1882157" cy="1797403"/>
            <a:chOff x="4272303" y="927050"/>
            <a:chExt cx="1971258" cy="1882491"/>
          </a:xfrm>
        </p:grpSpPr>
        <p:sp>
          <p:nvSpPr>
            <p:cNvPr id="611" name="Google Shape;611;p37"/>
            <p:cNvSpPr/>
            <p:nvPr/>
          </p:nvSpPr>
          <p:spPr>
            <a:xfrm>
              <a:off x="4272303" y="927050"/>
              <a:ext cx="1971258" cy="188249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7"/>
            <p:cNvSpPr txBox="1"/>
            <p:nvPr/>
          </p:nvSpPr>
          <p:spPr>
            <a:xfrm>
              <a:off x="4531413" y="1143000"/>
              <a:ext cx="14832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Wednesday</a:t>
              </a:r>
              <a:endParaRPr sz="1600">
                <a:solidFill>
                  <a:schemeClr val="lt1"/>
                </a:solidFill>
                <a:latin typeface="Fredoka One"/>
                <a:ea typeface="Fredoka One"/>
                <a:cs typeface="Fredoka One"/>
                <a:sym typeface="Fredoka One"/>
              </a:endParaRPr>
            </a:p>
          </p:txBody>
        </p:sp>
        <p:sp>
          <p:nvSpPr>
            <p:cNvPr id="613" name="Google Shape;613;p37"/>
            <p:cNvSpPr txBox="1"/>
            <p:nvPr/>
          </p:nvSpPr>
          <p:spPr>
            <a:xfrm>
              <a:off x="4547775" y="1548300"/>
              <a:ext cx="1619400" cy="7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Venus is </a:t>
              </a:r>
              <a:r>
                <a:rPr lang="en" sz="1200">
                  <a:solidFill>
                    <a:schemeClr val="lt1"/>
                  </a:solidFill>
                  <a:highlight>
                    <a:schemeClr val="accent2"/>
                  </a:highlight>
                  <a:latin typeface="Nunito"/>
                  <a:ea typeface="Nunito"/>
                  <a:cs typeface="Nunito"/>
                  <a:sym typeface="Nunito"/>
                </a:rPr>
                <a:t>the second planet from the Sun. </a:t>
              </a:r>
              <a:r>
                <a:rPr lang="en" sz="1200">
                  <a:solidFill>
                    <a:schemeClr val="lt1"/>
                  </a:solidFill>
                  <a:latin typeface="Nunito"/>
                  <a:ea typeface="Nunito"/>
                  <a:cs typeface="Nunito"/>
                  <a:sym typeface="Nunito"/>
                </a:rPr>
                <a:t>It’s terribly hot</a:t>
              </a:r>
              <a:endParaRPr sz="1200">
                <a:solidFill>
                  <a:schemeClr val="lt1"/>
                </a:solidFill>
                <a:latin typeface="Nunito"/>
                <a:ea typeface="Nunito"/>
                <a:cs typeface="Nunito"/>
                <a:sym typeface="Nunito"/>
              </a:endParaRPr>
            </a:p>
          </p:txBody>
        </p:sp>
      </p:grpSp>
      <p:grpSp>
        <p:nvGrpSpPr>
          <p:cNvPr id="614" name="Google Shape;614;p37"/>
          <p:cNvGrpSpPr/>
          <p:nvPr/>
        </p:nvGrpSpPr>
        <p:grpSpPr>
          <a:xfrm>
            <a:off x="563282" y="3020444"/>
            <a:ext cx="1882157" cy="1797403"/>
            <a:chOff x="434600" y="2930408"/>
            <a:chExt cx="1971258" cy="1882491"/>
          </a:xfrm>
        </p:grpSpPr>
        <p:sp>
          <p:nvSpPr>
            <p:cNvPr id="615" name="Google Shape;615;p37"/>
            <p:cNvSpPr/>
            <p:nvPr/>
          </p:nvSpPr>
          <p:spPr>
            <a:xfrm>
              <a:off x="434600" y="2930408"/>
              <a:ext cx="1971258" cy="188249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7"/>
            <p:cNvSpPr txBox="1"/>
            <p:nvPr/>
          </p:nvSpPr>
          <p:spPr>
            <a:xfrm>
              <a:off x="629863" y="3124150"/>
              <a:ext cx="14832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Thursday</a:t>
              </a:r>
              <a:endParaRPr sz="1600">
                <a:solidFill>
                  <a:schemeClr val="lt1"/>
                </a:solidFill>
                <a:latin typeface="Fredoka One"/>
                <a:ea typeface="Fredoka One"/>
                <a:cs typeface="Fredoka One"/>
                <a:sym typeface="Fredoka One"/>
              </a:endParaRPr>
            </a:p>
          </p:txBody>
        </p:sp>
        <p:sp>
          <p:nvSpPr>
            <p:cNvPr id="617" name="Google Shape;617;p37"/>
            <p:cNvSpPr txBox="1"/>
            <p:nvPr/>
          </p:nvSpPr>
          <p:spPr>
            <a:xfrm>
              <a:off x="645325" y="3529450"/>
              <a:ext cx="1619400" cy="7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highlight>
                    <a:schemeClr val="accent2"/>
                  </a:highlight>
                  <a:latin typeface="Nunito"/>
                  <a:ea typeface="Nunito"/>
                  <a:cs typeface="Nunito"/>
                  <a:sym typeface="Nunito"/>
                </a:rPr>
                <a:t>Jupiter is a gas giant </a:t>
              </a:r>
              <a:r>
                <a:rPr lang="en" sz="1200">
                  <a:solidFill>
                    <a:schemeClr val="lt1"/>
                  </a:solidFill>
                  <a:latin typeface="Nunito"/>
                  <a:ea typeface="Nunito"/>
                  <a:cs typeface="Nunito"/>
                  <a:sym typeface="Nunito"/>
                </a:rPr>
                <a:t>and the biggest planet</a:t>
              </a:r>
              <a:endParaRPr sz="1200">
                <a:solidFill>
                  <a:schemeClr val="lt1"/>
                </a:solidFill>
                <a:latin typeface="Nunito"/>
                <a:ea typeface="Nunito"/>
                <a:cs typeface="Nunito"/>
                <a:sym typeface="Nunito"/>
              </a:endParaRPr>
            </a:p>
          </p:txBody>
        </p:sp>
      </p:grpSp>
      <p:grpSp>
        <p:nvGrpSpPr>
          <p:cNvPr id="618" name="Google Shape;618;p37"/>
          <p:cNvGrpSpPr/>
          <p:nvPr/>
        </p:nvGrpSpPr>
        <p:grpSpPr>
          <a:xfrm>
            <a:off x="2395401" y="1107639"/>
            <a:ext cx="1882157" cy="1797403"/>
            <a:chOff x="2353452" y="927050"/>
            <a:chExt cx="1971258" cy="1882491"/>
          </a:xfrm>
        </p:grpSpPr>
        <p:sp>
          <p:nvSpPr>
            <p:cNvPr id="619" name="Google Shape;619;p37"/>
            <p:cNvSpPr/>
            <p:nvPr/>
          </p:nvSpPr>
          <p:spPr>
            <a:xfrm>
              <a:off x="2353452" y="927050"/>
              <a:ext cx="1971258" cy="188249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7"/>
            <p:cNvSpPr txBox="1"/>
            <p:nvPr/>
          </p:nvSpPr>
          <p:spPr>
            <a:xfrm>
              <a:off x="2595663" y="1143000"/>
              <a:ext cx="14832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Tuesday</a:t>
              </a:r>
              <a:endParaRPr sz="1600">
                <a:solidFill>
                  <a:schemeClr val="lt1"/>
                </a:solidFill>
                <a:latin typeface="Fredoka One"/>
                <a:ea typeface="Fredoka One"/>
                <a:cs typeface="Fredoka One"/>
                <a:sym typeface="Fredoka One"/>
              </a:endParaRPr>
            </a:p>
          </p:txBody>
        </p:sp>
        <p:sp>
          <p:nvSpPr>
            <p:cNvPr id="621" name="Google Shape;621;p37"/>
            <p:cNvSpPr txBox="1"/>
            <p:nvPr/>
          </p:nvSpPr>
          <p:spPr>
            <a:xfrm>
              <a:off x="2591338" y="1536000"/>
              <a:ext cx="1619400" cy="7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lt1"/>
                  </a:solidFill>
                  <a:latin typeface="Nunito"/>
                  <a:ea typeface="Nunito"/>
                  <a:cs typeface="Nunito"/>
                  <a:sym typeface="Nunito"/>
                </a:rPr>
                <a:t>Mercury is the smallest planet in the Solar System</a:t>
              </a:r>
              <a:endParaRPr sz="1200">
                <a:solidFill>
                  <a:schemeClr val="lt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200">
                <a:solidFill>
                  <a:schemeClr val="lt1"/>
                </a:solidFill>
                <a:latin typeface="Nunito"/>
                <a:ea typeface="Nunito"/>
                <a:cs typeface="Nunito"/>
                <a:sym typeface="Nunito"/>
              </a:endParaRPr>
            </a:p>
            <a:p>
              <a:pPr indent="0" lvl="0" marL="0" rtl="0" algn="l">
                <a:spcBef>
                  <a:spcPts val="0"/>
                </a:spcBef>
                <a:spcAft>
                  <a:spcPts val="0"/>
                </a:spcAft>
                <a:buNone/>
              </a:pPr>
              <a:r>
                <a:t/>
              </a:r>
              <a:endParaRPr sz="1200">
                <a:solidFill>
                  <a:schemeClr val="lt1"/>
                </a:solidFill>
                <a:latin typeface="Nunito"/>
                <a:ea typeface="Nunito"/>
                <a:cs typeface="Nunito"/>
                <a:sym typeface="Nunito"/>
              </a:endParaRPr>
            </a:p>
          </p:txBody>
        </p:sp>
      </p:grpSp>
      <p:grpSp>
        <p:nvGrpSpPr>
          <p:cNvPr id="622" name="Google Shape;622;p37"/>
          <p:cNvGrpSpPr/>
          <p:nvPr/>
        </p:nvGrpSpPr>
        <p:grpSpPr>
          <a:xfrm>
            <a:off x="2395401" y="3020444"/>
            <a:ext cx="1882157" cy="1797403"/>
            <a:chOff x="2353452" y="2930408"/>
            <a:chExt cx="1971258" cy="1882491"/>
          </a:xfrm>
        </p:grpSpPr>
        <p:sp>
          <p:nvSpPr>
            <p:cNvPr id="623" name="Google Shape;623;p37"/>
            <p:cNvSpPr/>
            <p:nvPr/>
          </p:nvSpPr>
          <p:spPr>
            <a:xfrm>
              <a:off x="2353452" y="2930408"/>
              <a:ext cx="1971258" cy="188249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7"/>
            <p:cNvSpPr txBox="1"/>
            <p:nvPr/>
          </p:nvSpPr>
          <p:spPr>
            <a:xfrm>
              <a:off x="2595663" y="3124150"/>
              <a:ext cx="14832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Friday</a:t>
              </a:r>
              <a:endParaRPr sz="1600">
                <a:solidFill>
                  <a:schemeClr val="lt1"/>
                </a:solidFill>
                <a:latin typeface="Fredoka One"/>
                <a:ea typeface="Fredoka One"/>
                <a:cs typeface="Fredoka One"/>
                <a:sym typeface="Fredoka One"/>
              </a:endParaRPr>
            </a:p>
          </p:txBody>
        </p:sp>
        <p:sp>
          <p:nvSpPr>
            <p:cNvPr id="625" name="Google Shape;625;p37"/>
            <p:cNvSpPr txBox="1"/>
            <p:nvPr/>
          </p:nvSpPr>
          <p:spPr>
            <a:xfrm>
              <a:off x="2591338" y="3529450"/>
              <a:ext cx="1619400" cy="7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Mars is a cold place. It’s full of iron oxide dust</a:t>
              </a:r>
              <a:endParaRPr sz="1200">
                <a:solidFill>
                  <a:schemeClr val="lt1"/>
                </a:solidFill>
                <a:latin typeface="Nunito"/>
                <a:ea typeface="Nunito"/>
                <a:cs typeface="Nunito"/>
                <a:sym typeface="Nunito"/>
              </a:endParaRPr>
            </a:p>
          </p:txBody>
        </p:sp>
      </p:grpSp>
      <p:grpSp>
        <p:nvGrpSpPr>
          <p:cNvPr id="626" name="Google Shape;626;p37"/>
          <p:cNvGrpSpPr/>
          <p:nvPr/>
        </p:nvGrpSpPr>
        <p:grpSpPr>
          <a:xfrm>
            <a:off x="6088470" y="1107639"/>
            <a:ext cx="1882157" cy="3710181"/>
            <a:chOff x="6221350" y="927050"/>
            <a:chExt cx="1971258" cy="3885820"/>
          </a:xfrm>
        </p:grpSpPr>
        <p:sp>
          <p:nvSpPr>
            <p:cNvPr id="627" name="Google Shape;627;p37"/>
            <p:cNvSpPr/>
            <p:nvPr/>
          </p:nvSpPr>
          <p:spPr>
            <a:xfrm flipH="1" rot="10800000">
              <a:off x="6221350" y="927050"/>
              <a:ext cx="1971258" cy="3885820"/>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8" name="Google Shape;628;p37"/>
            <p:cNvGrpSpPr/>
            <p:nvPr/>
          </p:nvGrpSpPr>
          <p:grpSpPr>
            <a:xfrm>
              <a:off x="6468850" y="1142980"/>
              <a:ext cx="1633844" cy="1720470"/>
              <a:chOff x="6468850" y="1142980"/>
              <a:chExt cx="1633844" cy="1720470"/>
            </a:xfrm>
          </p:grpSpPr>
          <p:cxnSp>
            <p:nvCxnSpPr>
              <p:cNvPr id="629" name="Google Shape;629;p37"/>
              <p:cNvCxnSpPr/>
              <p:nvPr/>
            </p:nvCxnSpPr>
            <p:spPr>
              <a:xfrm>
                <a:off x="6468850" y="1836150"/>
                <a:ext cx="1576800" cy="0"/>
              </a:xfrm>
              <a:prstGeom prst="straightConnector1">
                <a:avLst/>
              </a:prstGeom>
              <a:noFill/>
              <a:ln cap="flat" cmpd="sng" w="9525">
                <a:solidFill>
                  <a:schemeClr val="dk1"/>
                </a:solidFill>
                <a:prstDash val="dot"/>
                <a:round/>
                <a:headEnd len="med" w="med" type="none"/>
                <a:tailEnd len="med" w="med" type="none"/>
              </a:ln>
            </p:spPr>
          </p:cxnSp>
          <p:cxnSp>
            <p:nvCxnSpPr>
              <p:cNvPr id="630" name="Google Shape;630;p37"/>
              <p:cNvCxnSpPr/>
              <p:nvPr/>
            </p:nvCxnSpPr>
            <p:spPr>
              <a:xfrm>
                <a:off x="6468850" y="2349800"/>
                <a:ext cx="1576800" cy="0"/>
              </a:xfrm>
              <a:prstGeom prst="straightConnector1">
                <a:avLst/>
              </a:prstGeom>
              <a:noFill/>
              <a:ln cap="flat" cmpd="sng" w="9525">
                <a:solidFill>
                  <a:schemeClr val="dk1"/>
                </a:solidFill>
                <a:prstDash val="dot"/>
                <a:round/>
                <a:headEnd len="med" w="med" type="none"/>
                <a:tailEnd len="med" w="med" type="none"/>
              </a:ln>
            </p:spPr>
          </p:cxnSp>
          <p:cxnSp>
            <p:nvCxnSpPr>
              <p:cNvPr id="631" name="Google Shape;631;p37"/>
              <p:cNvCxnSpPr/>
              <p:nvPr/>
            </p:nvCxnSpPr>
            <p:spPr>
              <a:xfrm>
                <a:off x="6468850" y="2521017"/>
                <a:ext cx="1576800" cy="0"/>
              </a:xfrm>
              <a:prstGeom prst="straightConnector1">
                <a:avLst/>
              </a:prstGeom>
              <a:noFill/>
              <a:ln cap="flat" cmpd="sng" w="9525">
                <a:solidFill>
                  <a:schemeClr val="dk1"/>
                </a:solidFill>
                <a:prstDash val="dot"/>
                <a:round/>
                <a:headEnd len="med" w="med" type="none"/>
                <a:tailEnd len="med" w="med" type="none"/>
              </a:ln>
            </p:spPr>
          </p:cxnSp>
          <p:cxnSp>
            <p:nvCxnSpPr>
              <p:cNvPr id="632" name="Google Shape;632;p37"/>
              <p:cNvCxnSpPr/>
              <p:nvPr/>
            </p:nvCxnSpPr>
            <p:spPr>
              <a:xfrm>
                <a:off x="6468850" y="2692233"/>
                <a:ext cx="1576800" cy="0"/>
              </a:xfrm>
              <a:prstGeom prst="straightConnector1">
                <a:avLst/>
              </a:prstGeom>
              <a:noFill/>
              <a:ln cap="flat" cmpd="sng" w="9525">
                <a:solidFill>
                  <a:schemeClr val="dk1"/>
                </a:solidFill>
                <a:prstDash val="dot"/>
                <a:round/>
                <a:headEnd len="med" w="med" type="none"/>
                <a:tailEnd len="med" w="med" type="none"/>
              </a:ln>
            </p:spPr>
          </p:cxnSp>
          <p:cxnSp>
            <p:nvCxnSpPr>
              <p:cNvPr id="633" name="Google Shape;633;p37"/>
              <p:cNvCxnSpPr/>
              <p:nvPr/>
            </p:nvCxnSpPr>
            <p:spPr>
              <a:xfrm>
                <a:off x="6468850" y="2863450"/>
                <a:ext cx="1576800" cy="0"/>
              </a:xfrm>
              <a:prstGeom prst="straightConnector1">
                <a:avLst/>
              </a:prstGeom>
              <a:noFill/>
              <a:ln cap="flat" cmpd="sng" w="9525">
                <a:solidFill>
                  <a:schemeClr val="dk1"/>
                </a:solidFill>
                <a:prstDash val="dot"/>
                <a:round/>
                <a:headEnd len="med" w="med" type="none"/>
                <a:tailEnd len="med" w="med" type="none"/>
              </a:ln>
            </p:spPr>
          </p:cxnSp>
          <p:cxnSp>
            <p:nvCxnSpPr>
              <p:cNvPr id="634" name="Google Shape;634;p37"/>
              <p:cNvCxnSpPr/>
              <p:nvPr/>
            </p:nvCxnSpPr>
            <p:spPr>
              <a:xfrm>
                <a:off x="6468850" y="2007367"/>
                <a:ext cx="1576800" cy="0"/>
              </a:xfrm>
              <a:prstGeom prst="straightConnector1">
                <a:avLst/>
              </a:prstGeom>
              <a:noFill/>
              <a:ln cap="flat" cmpd="sng" w="9525">
                <a:solidFill>
                  <a:schemeClr val="dk1"/>
                </a:solidFill>
                <a:prstDash val="dot"/>
                <a:round/>
                <a:headEnd len="med" w="med" type="none"/>
                <a:tailEnd len="med" w="med" type="none"/>
              </a:ln>
            </p:spPr>
          </p:cxnSp>
          <p:cxnSp>
            <p:nvCxnSpPr>
              <p:cNvPr id="635" name="Google Shape;635;p37"/>
              <p:cNvCxnSpPr/>
              <p:nvPr/>
            </p:nvCxnSpPr>
            <p:spPr>
              <a:xfrm>
                <a:off x="6468850" y="2178583"/>
                <a:ext cx="1576800" cy="0"/>
              </a:xfrm>
              <a:prstGeom prst="straightConnector1">
                <a:avLst/>
              </a:prstGeom>
              <a:noFill/>
              <a:ln cap="flat" cmpd="sng" w="9525">
                <a:solidFill>
                  <a:schemeClr val="dk1"/>
                </a:solidFill>
                <a:prstDash val="dot"/>
                <a:round/>
                <a:headEnd len="med" w="med" type="none"/>
                <a:tailEnd len="med" w="med" type="none"/>
              </a:ln>
            </p:spPr>
          </p:cxnSp>
          <p:sp>
            <p:nvSpPr>
              <p:cNvPr id="636" name="Google Shape;636;p37"/>
              <p:cNvSpPr txBox="1"/>
              <p:nvPr/>
            </p:nvSpPr>
            <p:spPr>
              <a:xfrm>
                <a:off x="6483294" y="1531063"/>
                <a:ext cx="1619400" cy="9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Nunito"/>
                    <a:ea typeface="Nunito"/>
                    <a:cs typeface="Nunito"/>
                    <a:sym typeface="Nunito"/>
                  </a:rPr>
                  <a:t>Earth is the </a:t>
                </a:r>
                <a:r>
                  <a:rPr lang="en" sz="1200">
                    <a:solidFill>
                      <a:schemeClr val="lt1"/>
                    </a:solidFill>
                    <a:latin typeface="Nunito"/>
                    <a:ea typeface="Nunito"/>
                    <a:cs typeface="Nunito"/>
                    <a:sym typeface="Nunito"/>
                  </a:rPr>
                  <a:t>third</a:t>
                </a:r>
                <a:r>
                  <a:rPr lang="en" sz="1200">
                    <a:solidFill>
                      <a:schemeClr val="lt1"/>
                    </a:solidFill>
                    <a:latin typeface="Nunito"/>
                    <a:ea typeface="Nunito"/>
                    <a:cs typeface="Nunito"/>
                    <a:sym typeface="Nunito"/>
                  </a:rPr>
                  <a:t> planet from the Sun</a:t>
                </a:r>
                <a:endParaRPr sz="1200">
                  <a:solidFill>
                    <a:schemeClr val="lt1"/>
                  </a:solidFill>
                  <a:latin typeface="Nunito"/>
                  <a:ea typeface="Nunito"/>
                  <a:cs typeface="Nunito"/>
                  <a:sym typeface="Nunito"/>
                </a:endParaRPr>
              </a:p>
            </p:txBody>
          </p:sp>
          <p:sp>
            <p:nvSpPr>
              <p:cNvPr id="637" name="Google Shape;637;p37"/>
              <p:cNvSpPr txBox="1"/>
              <p:nvPr/>
            </p:nvSpPr>
            <p:spPr>
              <a:xfrm>
                <a:off x="6483300" y="1142980"/>
                <a:ext cx="1483200" cy="4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Fredoka One"/>
                    <a:ea typeface="Fredoka One"/>
                    <a:cs typeface="Fredoka One"/>
                    <a:sym typeface="Fredoka One"/>
                  </a:rPr>
                  <a:t>Ideas</a:t>
                </a:r>
                <a:endParaRPr sz="1600">
                  <a:solidFill>
                    <a:schemeClr val="lt1"/>
                  </a:solidFill>
                  <a:latin typeface="Fredoka One"/>
                  <a:ea typeface="Fredoka One"/>
                  <a:cs typeface="Fredoka One"/>
                  <a:sym typeface="Fredoka One"/>
                </a:endParaRPr>
              </a:p>
            </p:txBody>
          </p:sp>
        </p:grpSp>
      </p:grpSp>
      <p:grpSp>
        <p:nvGrpSpPr>
          <p:cNvPr id="638" name="Google Shape;638;p37"/>
          <p:cNvGrpSpPr/>
          <p:nvPr/>
        </p:nvGrpSpPr>
        <p:grpSpPr>
          <a:xfrm rot="859194">
            <a:off x="7336851" y="3285129"/>
            <a:ext cx="1071573" cy="1527848"/>
            <a:chOff x="2159125" y="3677413"/>
            <a:chExt cx="481800" cy="686950"/>
          </a:xfrm>
        </p:grpSpPr>
        <p:sp>
          <p:nvSpPr>
            <p:cNvPr id="639" name="Google Shape;639;p37"/>
            <p:cNvSpPr/>
            <p:nvPr/>
          </p:nvSpPr>
          <p:spPr>
            <a:xfrm>
              <a:off x="2159125" y="3677413"/>
              <a:ext cx="481800" cy="528900"/>
            </a:xfrm>
            <a:custGeom>
              <a:rect b="b" l="l" r="r" t="t"/>
              <a:pathLst>
                <a:path extrusionOk="0" h="21156" w="19272">
                  <a:moveTo>
                    <a:pt x="8906" y="61"/>
                  </a:moveTo>
                  <a:cubicBezTo>
                    <a:pt x="2675" y="456"/>
                    <a:pt x="0" y="4559"/>
                    <a:pt x="183" y="9879"/>
                  </a:cubicBezTo>
                  <a:cubicBezTo>
                    <a:pt x="395" y="15198"/>
                    <a:pt x="4681" y="19970"/>
                    <a:pt x="4681" y="19970"/>
                  </a:cubicBezTo>
                  <a:cubicBezTo>
                    <a:pt x="4681" y="19970"/>
                    <a:pt x="11490" y="21155"/>
                    <a:pt x="12949" y="20213"/>
                  </a:cubicBezTo>
                  <a:cubicBezTo>
                    <a:pt x="14317" y="19301"/>
                    <a:pt x="17812" y="14955"/>
                    <a:pt x="18542" y="10213"/>
                  </a:cubicBezTo>
                  <a:cubicBezTo>
                    <a:pt x="19271" y="5319"/>
                    <a:pt x="17052" y="0"/>
                    <a:pt x="8906" y="61"/>
                  </a:cubicBezTo>
                  <a:close/>
                </a:path>
              </a:pathLst>
            </a:custGeom>
            <a:solidFill>
              <a:srgbClr val="FFB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7"/>
            <p:cNvSpPr/>
            <p:nvPr/>
          </p:nvSpPr>
          <p:spPr>
            <a:xfrm>
              <a:off x="2242700" y="3865088"/>
              <a:ext cx="150500" cy="358700"/>
            </a:xfrm>
            <a:custGeom>
              <a:rect b="b" l="l" r="r" t="t"/>
              <a:pathLst>
                <a:path extrusionOk="0" h="14348" w="6020">
                  <a:moveTo>
                    <a:pt x="4499" y="13679"/>
                  </a:moveTo>
                  <a:lnTo>
                    <a:pt x="3952" y="14347"/>
                  </a:lnTo>
                  <a:lnTo>
                    <a:pt x="3527" y="14074"/>
                  </a:lnTo>
                  <a:lnTo>
                    <a:pt x="2007" y="5745"/>
                  </a:lnTo>
                  <a:cubicBezTo>
                    <a:pt x="1976" y="5745"/>
                    <a:pt x="1946" y="5715"/>
                    <a:pt x="1916" y="5715"/>
                  </a:cubicBezTo>
                  <a:cubicBezTo>
                    <a:pt x="1369" y="5533"/>
                    <a:pt x="882" y="5077"/>
                    <a:pt x="548" y="4347"/>
                  </a:cubicBezTo>
                  <a:cubicBezTo>
                    <a:pt x="92" y="3466"/>
                    <a:pt x="1" y="2797"/>
                    <a:pt x="92" y="2341"/>
                  </a:cubicBezTo>
                  <a:cubicBezTo>
                    <a:pt x="153" y="1976"/>
                    <a:pt x="305" y="1733"/>
                    <a:pt x="548" y="1490"/>
                  </a:cubicBezTo>
                  <a:cubicBezTo>
                    <a:pt x="791" y="1277"/>
                    <a:pt x="1065" y="1125"/>
                    <a:pt x="1338" y="1125"/>
                  </a:cubicBezTo>
                  <a:cubicBezTo>
                    <a:pt x="1642" y="1065"/>
                    <a:pt x="1946" y="1186"/>
                    <a:pt x="2250" y="1460"/>
                  </a:cubicBezTo>
                  <a:cubicBezTo>
                    <a:pt x="2676" y="1824"/>
                    <a:pt x="2888" y="3192"/>
                    <a:pt x="2980" y="4925"/>
                  </a:cubicBezTo>
                  <a:lnTo>
                    <a:pt x="3283" y="4925"/>
                  </a:lnTo>
                  <a:cubicBezTo>
                    <a:pt x="3466" y="4925"/>
                    <a:pt x="3648" y="4834"/>
                    <a:pt x="3800" y="4773"/>
                  </a:cubicBezTo>
                  <a:lnTo>
                    <a:pt x="3831" y="4773"/>
                  </a:lnTo>
                  <a:cubicBezTo>
                    <a:pt x="3496" y="4256"/>
                    <a:pt x="3283" y="3618"/>
                    <a:pt x="3192" y="3010"/>
                  </a:cubicBezTo>
                  <a:cubicBezTo>
                    <a:pt x="3131" y="2645"/>
                    <a:pt x="3131" y="2250"/>
                    <a:pt x="3162" y="1916"/>
                  </a:cubicBezTo>
                  <a:cubicBezTo>
                    <a:pt x="3192" y="1520"/>
                    <a:pt x="3314" y="1156"/>
                    <a:pt x="3496" y="882"/>
                  </a:cubicBezTo>
                  <a:cubicBezTo>
                    <a:pt x="3770" y="426"/>
                    <a:pt x="4135" y="122"/>
                    <a:pt x="4590" y="62"/>
                  </a:cubicBezTo>
                  <a:cubicBezTo>
                    <a:pt x="4742" y="1"/>
                    <a:pt x="4894" y="1"/>
                    <a:pt x="5016" y="62"/>
                  </a:cubicBezTo>
                  <a:cubicBezTo>
                    <a:pt x="5350" y="122"/>
                    <a:pt x="5563" y="365"/>
                    <a:pt x="5654" y="700"/>
                  </a:cubicBezTo>
                  <a:cubicBezTo>
                    <a:pt x="5746" y="1004"/>
                    <a:pt x="5776" y="1429"/>
                    <a:pt x="5746" y="1824"/>
                  </a:cubicBezTo>
                  <a:cubicBezTo>
                    <a:pt x="5654" y="2584"/>
                    <a:pt x="5442" y="3496"/>
                    <a:pt x="5168" y="4165"/>
                  </a:cubicBezTo>
                  <a:cubicBezTo>
                    <a:pt x="5138" y="4226"/>
                    <a:pt x="5138" y="4256"/>
                    <a:pt x="5107" y="4347"/>
                  </a:cubicBezTo>
                  <a:cubicBezTo>
                    <a:pt x="5198" y="4469"/>
                    <a:pt x="5320" y="4530"/>
                    <a:pt x="5442" y="4621"/>
                  </a:cubicBezTo>
                  <a:cubicBezTo>
                    <a:pt x="5624" y="4712"/>
                    <a:pt x="5806" y="4803"/>
                    <a:pt x="6019" y="4803"/>
                  </a:cubicBezTo>
                  <a:lnTo>
                    <a:pt x="5958" y="5745"/>
                  </a:lnTo>
                  <a:cubicBezTo>
                    <a:pt x="5897" y="5745"/>
                    <a:pt x="5806" y="5776"/>
                    <a:pt x="5715" y="5776"/>
                  </a:cubicBezTo>
                  <a:cubicBezTo>
                    <a:pt x="5350" y="5776"/>
                    <a:pt x="5016" y="5715"/>
                    <a:pt x="4682" y="5533"/>
                  </a:cubicBezTo>
                  <a:cubicBezTo>
                    <a:pt x="4560" y="5442"/>
                    <a:pt x="4438" y="5381"/>
                    <a:pt x="4378" y="5290"/>
                  </a:cubicBezTo>
                  <a:cubicBezTo>
                    <a:pt x="4226" y="5411"/>
                    <a:pt x="4074" y="5533"/>
                    <a:pt x="3922" y="5593"/>
                  </a:cubicBezTo>
                  <a:cubicBezTo>
                    <a:pt x="3648" y="5745"/>
                    <a:pt x="3375" y="5837"/>
                    <a:pt x="3131" y="5867"/>
                  </a:cubicBezTo>
                  <a:close/>
                  <a:moveTo>
                    <a:pt x="1946" y="4347"/>
                  </a:moveTo>
                  <a:cubicBezTo>
                    <a:pt x="1855" y="3283"/>
                    <a:pt x="1703" y="2524"/>
                    <a:pt x="1460" y="2280"/>
                  </a:cubicBezTo>
                  <a:cubicBezTo>
                    <a:pt x="1277" y="2128"/>
                    <a:pt x="1125" y="2068"/>
                    <a:pt x="1004" y="2068"/>
                  </a:cubicBezTo>
                  <a:cubicBezTo>
                    <a:pt x="943" y="2402"/>
                    <a:pt x="1034" y="2888"/>
                    <a:pt x="1399" y="3587"/>
                  </a:cubicBezTo>
                  <a:cubicBezTo>
                    <a:pt x="1551" y="3922"/>
                    <a:pt x="1764" y="4165"/>
                    <a:pt x="1946" y="4347"/>
                  </a:cubicBezTo>
                  <a:close/>
                  <a:moveTo>
                    <a:pt x="1004" y="2037"/>
                  </a:moveTo>
                  <a:lnTo>
                    <a:pt x="1004" y="2037"/>
                  </a:lnTo>
                  <a:close/>
                  <a:moveTo>
                    <a:pt x="4438" y="3587"/>
                  </a:moveTo>
                  <a:cubicBezTo>
                    <a:pt x="4560" y="3162"/>
                    <a:pt x="4682" y="2706"/>
                    <a:pt x="4682" y="2280"/>
                  </a:cubicBezTo>
                  <a:cubicBezTo>
                    <a:pt x="4712" y="1946"/>
                    <a:pt x="4682" y="1642"/>
                    <a:pt x="4651" y="1429"/>
                  </a:cubicBezTo>
                  <a:cubicBezTo>
                    <a:pt x="4560" y="1217"/>
                    <a:pt x="4499" y="1065"/>
                    <a:pt x="4317" y="1065"/>
                  </a:cubicBezTo>
                  <a:lnTo>
                    <a:pt x="4165" y="1065"/>
                  </a:lnTo>
                  <a:cubicBezTo>
                    <a:pt x="4104" y="1186"/>
                    <a:pt x="4074" y="1369"/>
                    <a:pt x="4074" y="1581"/>
                  </a:cubicBezTo>
                  <a:cubicBezTo>
                    <a:pt x="4013" y="1824"/>
                    <a:pt x="4013" y="2128"/>
                    <a:pt x="4104" y="2493"/>
                  </a:cubicBezTo>
                  <a:cubicBezTo>
                    <a:pt x="4195" y="2827"/>
                    <a:pt x="4287" y="3192"/>
                    <a:pt x="4438" y="358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7"/>
            <p:cNvSpPr/>
            <p:nvPr/>
          </p:nvSpPr>
          <p:spPr>
            <a:xfrm>
              <a:off x="2387850" y="3870413"/>
              <a:ext cx="155050" cy="353375"/>
            </a:xfrm>
            <a:custGeom>
              <a:rect b="b" l="l" r="r" t="t"/>
              <a:pathLst>
                <a:path extrusionOk="0" h="14135" w="6202">
                  <a:moveTo>
                    <a:pt x="912" y="13435"/>
                  </a:moveTo>
                  <a:lnTo>
                    <a:pt x="1368" y="14134"/>
                  </a:lnTo>
                  <a:lnTo>
                    <a:pt x="1824" y="13891"/>
                  </a:lnTo>
                  <a:lnTo>
                    <a:pt x="3830" y="5958"/>
                  </a:lnTo>
                  <a:cubicBezTo>
                    <a:pt x="3891" y="5958"/>
                    <a:pt x="3921" y="5928"/>
                    <a:pt x="3952" y="5928"/>
                  </a:cubicBezTo>
                  <a:cubicBezTo>
                    <a:pt x="4499" y="5776"/>
                    <a:pt x="5016" y="5380"/>
                    <a:pt x="5472" y="4712"/>
                  </a:cubicBezTo>
                  <a:cubicBezTo>
                    <a:pt x="6019" y="3891"/>
                    <a:pt x="6201" y="3222"/>
                    <a:pt x="6110" y="2736"/>
                  </a:cubicBezTo>
                  <a:cubicBezTo>
                    <a:pt x="6079" y="2371"/>
                    <a:pt x="5927" y="2067"/>
                    <a:pt x="5745" y="1855"/>
                  </a:cubicBezTo>
                  <a:cubicBezTo>
                    <a:pt x="5532" y="1581"/>
                    <a:pt x="5259" y="1429"/>
                    <a:pt x="4985" y="1399"/>
                  </a:cubicBezTo>
                  <a:cubicBezTo>
                    <a:pt x="4681" y="1368"/>
                    <a:pt x="4347" y="1429"/>
                    <a:pt x="4043" y="1611"/>
                  </a:cubicBezTo>
                  <a:cubicBezTo>
                    <a:pt x="3587" y="1976"/>
                    <a:pt x="3192" y="3283"/>
                    <a:pt x="2979" y="4955"/>
                  </a:cubicBezTo>
                  <a:cubicBezTo>
                    <a:pt x="2857" y="4955"/>
                    <a:pt x="2766" y="4955"/>
                    <a:pt x="2675" y="4925"/>
                  </a:cubicBezTo>
                  <a:cubicBezTo>
                    <a:pt x="2462" y="4894"/>
                    <a:pt x="2310" y="4803"/>
                    <a:pt x="2158" y="4742"/>
                  </a:cubicBezTo>
                  <a:lnTo>
                    <a:pt x="2128" y="4742"/>
                  </a:lnTo>
                  <a:cubicBezTo>
                    <a:pt x="2523" y="4286"/>
                    <a:pt x="2827" y="3678"/>
                    <a:pt x="2979" y="3070"/>
                  </a:cubicBezTo>
                  <a:cubicBezTo>
                    <a:pt x="3070" y="2675"/>
                    <a:pt x="3131" y="2341"/>
                    <a:pt x="3131" y="2007"/>
                  </a:cubicBezTo>
                  <a:cubicBezTo>
                    <a:pt x="3131" y="1611"/>
                    <a:pt x="3040" y="1247"/>
                    <a:pt x="2888" y="943"/>
                  </a:cubicBezTo>
                  <a:cubicBezTo>
                    <a:pt x="2675" y="487"/>
                    <a:pt x="2310" y="152"/>
                    <a:pt x="1854" y="31"/>
                  </a:cubicBezTo>
                  <a:cubicBezTo>
                    <a:pt x="1702" y="0"/>
                    <a:pt x="1611" y="0"/>
                    <a:pt x="1459" y="0"/>
                  </a:cubicBezTo>
                  <a:cubicBezTo>
                    <a:pt x="1095" y="31"/>
                    <a:pt x="882" y="244"/>
                    <a:pt x="760" y="548"/>
                  </a:cubicBezTo>
                  <a:cubicBezTo>
                    <a:pt x="639" y="852"/>
                    <a:pt x="578" y="1247"/>
                    <a:pt x="578" y="1672"/>
                  </a:cubicBezTo>
                  <a:cubicBezTo>
                    <a:pt x="547" y="2463"/>
                    <a:pt x="699" y="3374"/>
                    <a:pt x="882" y="4013"/>
                  </a:cubicBezTo>
                  <a:cubicBezTo>
                    <a:pt x="912" y="4104"/>
                    <a:pt x="912" y="4134"/>
                    <a:pt x="943" y="4195"/>
                  </a:cubicBezTo>
                  <a:lnTo>
                    <a:pt x="608" y="4438"/>
                  </a:lnTo>
                  <a:cubicBezTo>
                    <a:pt x="426" y="4560"/>
                    <a:pt x="243" y="4590"/>
                    <a:pt x="31" y="4590"/>
                  </a:cubicBezTo>
                  <a:lnTo>
                    <a:pt x="0" y="5532"/>
                  </a:lnTo>
                  <a:cubicBezTo>
                    <a:pt x="91" y="5563"/>
                    <a:pt x="152" y="5563"/>
                    <a:pt x="243" y="5624"/>
                  </a:cubicBezTo>
                  <a:cubicBezTo>
                    <a:pt x="578" y="5654"/>
                    <a:pt x="912" y="5624"/>
                    <a:pt x="1247" y="5472"/>
                  </a:cubicBezTo>
                  <a:cubicBezTo>
                    <a:pt x="1368" y="5411"/>
                    <a:pt x="1490" y="5350"/>
                    <a:pt x="1611" y="5259"/>
                  </a:cubicBezTo>
                  <a:cubicBezTo>
                    <a:pt x="1702" y="5380"/>
                    <a:pt x="1854" y="5532"/>
                    <a:pt x="2006" y="5624"/>
                  </a:cubicBezTo>
                  <a:cubicBezTo>
                    <a:pt x="2250" y="5745"/>
                    <a:pt x="2523" y="5867"/>
                    <a:pt x="2827" y="5958"/>
                  </a:cubicBezTo>
                  <a:close/>
                  <a:moveTo>
                    <a:pt x="4073" y="4560"/>
                  </a:moveTo>
                  <a:cubicBezTo>
                    <a:pt x="4256" y="3526"/>
                    <a:pt x="4499" y="2766"/>
                    <a:pt x="4803" y="2584"/>
                  </a:cubicBezTo>
                  <a:cubicBezTo>
                    <a:pt x="4985" y="2463"/>
                    <a:pt x="5137" y="2371"/>
                    <a:pt x="5259" y="2371"/>
                  </a:cubicBezTo>
                  <a:cubicBezTo>
                    <a:pt x="5289" y="2736"/>
                    <a:pt x="5107" y="3222"/>
                    <a:pt x="4681" y="3861"/>
                  </a:cubicBezTo>
                  <a:cubicBezTo>
                    <a:pt x="4499" y="4165"/>
                    <a:pt x="4316" y="4408"/>
                    <a:pt x="4073" y="4560"/>
                  </a:cubicBezTo>
                  <a:close/>
                  <a:moveTo>
                    <a:pt x="5289" y="2341"/>
                  </a:moveTo>
                  <a:cubicBezTo>
                    <a:pt x="5289" y="2341"/>
                    <a:pt x="5259" y="2311"/>
                    <a:pt x="5289" y="2341"/>
                  </a:cubicBezTo>
                  <a:close/>
                  <a:moveTo>
                    <a:pt x="1672" y="3526"/>
                  </a:moveTo>
                  <a:cubicBezTo>
                    <a:pt x="1611" y="3101"/>
                    <a:pt x="1550" y="2614"/>
                    <a:pt x="1550" y="2189"/>
                  </a:cubicBezTo>
                  <a:cubicBezTo>
                    <a:pt x="1550" y="1855"/>
                    <a:pt x="1611" y="1551"/>
                    <a:pt x="1733" y="1307"/>
                  </a:cubicBezTo>
                  <a:cubicBezTo>
                    <a:pt x="1794" y="1125"/>
                    <a:pt x="1915" y="1004"/>
                    <a:pt x="2067" y="973"/>
                  </a:cubicBezTo>
                  <a:lnTo>
                    <a:pt x="2219" y="973"/>
                  </a:lnTo>
                  <a:cubicBezTo>
                    <a:pt x="2250" y="1095"/>
                    <a:pt x="2280" y="1277"/>
                    <a:pt x="2280" y="1459"/>
                  </a:cubicBezTo>
                  <a:cubicBezTo>
                    <a:pt x="2280" y="1733"/>
                    <a:pt x="2250" y="2037"/>
                    <a:pt x="2158" y="2341"/>
                  </a:cubicBezTo>
                  <a:cubicBezTo>
                    <a:pt x="2037" y="2797"/>
                    <a:pt x="1885" y="3192"/>
                    <a:pt x="1672" y="3526"/>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7"/>
            <p:cNvSpPr/>
            <p:nvPr/>
          </p:nvSpPr>
          <p:spPr>
            <a:xfrm>
              <a:off x="2309575" y="4233638"/>
              <a:ext cx="129975" cy="130725"/>
            </a:xfrm>
            <a:custGeom>
              <a:rect b="b" l="l" r="r" t="t"/>
              <a:pathLst>
                <a:path extrusionOk="0" h="5229" w="5199">
                  <a:moveTo>
                    <a:pt x="2736" y="92"/>
                  </a:moveTo>
                  <a:cubicBezTo>
                    <a:pt x="4134" y="153"/>
                    <a:pt x="5198" y="1338"/>
                    <a:pt x="5107" y="2736"/>
                  </a:cubicBezTo>
                  <a:cubicBezTo>
                    <a:pt x="5046" y="4165"/>
                    <a:pt x="3861" y="5229"/>
                    <a:pt x="2463" y="5137"/>
                  </a:cubicBezTo>
                  <a:cubicBezTo>
                    <a:pt x="1064" y="5077"/>
                    <a:pt x="1" y="3891"/>
                    <a:pt x="61" y="2493"/>
                  </a:cubicBezTo>
                  <a:cubicBezTo>
                    <a:pt x="153" y="1064"/>
                    <a:pt x="1308" y="1"/>
                    <a:pt x="2736" y="92"/>
                  </a:cubicBezTo>
                  <a:close/>
                </a:path>
              </a:pathLst>
            </a:custGeom>
            <a:solidFill>
              <a:srgbClr val="7D9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7"/>
            <p:cNvSpPr/>
            <p:nvPr/>
          </p:nvSpPr>
          <p:spPr>
            <a:xfrm>
              <a:off x="2271575" y="4226038"/>
              <a:ext cx="207475" cy="96525"/>
            </a:xfrm>
            <a:custGeom>
              <a:rect b="b" l="l" r="r" t="t"/>
              <a:pathLst>
                <a:path extrusionOk="0" h="3861" w="8299">
                  <a:moveTo>
                    <a:pt x="1733" y="3587"/>
                  </a:moveTo>
                  <a:lnTo>
                    <a:pt x="6414" y="3800"/>
                  </a:lnTo>
                  <a:cubicBezTo>
                    <a:pt x="7387" y="3861"/>
                    <a:pt x="8238" y="3101"/>
                    <a:pt x="8268" y="2128"/>
                  </a:cubicBezTo>
                  <a:lnTo>
                    <a:pt x="8268" y="2128"/>
                  </a:lnTo>
                  <a:cubicBezTo>
                    <a:pt x="8299" y="1156"/>
                    <a:pt x="7539" y="305"/>
                    <a:pt x="6597" y="274"/>
                  </a:cubicBezTo>
                  <a:lnTo>
                    <a:pt x="1916" y="61"/>
                  </a:lnTo>
                  <a:cubicBezTo>
                    <a:pt x="943" y="1"/>
                    <a:pt x="92" y="760"/>
                    <a:pt x="62" y="1733"/>
                  </a:cubicBezTo>
                  <a:lnTo>
                    <a:pt x="62" y="1733"/>
                  </a:lnTo>
                  <a:cubicBezTo>
                    <a:pt x="1" y="2706"/>
                    <a:pt x="761" y="3557"/>
                    <a:pt x="1733" y="3587"/>
                  </a:cubicBezTo>
                  <a:close/>
                </a:path>
              </a:pathLst>
            </a:custGeom>
            <a:solidFill>
              <a:srgbClr val="7D9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7"/>
            <p:cNvSpPr/>
            <p:nvPr/>
          </p:nvSpPr>
          <p:spPr>
            <a:xfrm>
              <a:off x="2238150" y="4167538"/>
              <a:ext cx="280425" cy="99550"/>
            </a:xfrm>
            <a:custGeom>
              <a:rect b="b" l="l" r="r" t="t"/>
              <a:pathLst>
                <a:path extrusionOk="0" h="3982" w="11217">
                  <a:moveTo>
                    <a:pt x="1885" y="31"/>
                  </a:moveTo>
                  <a:lnTo>
                    <a:pt x="9484" y="426"/>
                  </a:lnTo>
                  <a:cubicBezTo>
                    <a:pt x="10487" y="456"/>
                    <a:pt x="11216" y="1277"/>
                    <a:pt x="11156" y="2280"/>
                  </a:cubicBezTo>
                  <a:lnTo>
                    <a:pt x="11156" y="2280"/>
                  </a:lnTo>
                  <a:cubicBezTo>
                    <a:pt x="11125" y="3252"/>
                    <a:pt x="10304" y="3982"/>
                    <a:pt x="9301" y="3952"/>
                  </a:cubicBezTo>
                  <a:lnTo>
                    <a:pt x="1703" y="3556"/>
                  </a:lnTo>
                  <a:cubicBezTo>
                    <a:pt x="730" y="3526"/>
                    <a:pt x="0" y="2675"/>
                    <a:pt x="31" y="1702"/>
                  </a:cubicBezTo>
                  <a:lnTo>
                    <a:pt x="31" y="1702"/>
                  </a:lnTo>
                  <a:cubicBezTo>
                    <a:pt x="61" y="760"/>
                    <a:pt x="912" y="0"/>
                    <a:pt x="1885" y="31"/>
                  </a:cubicBezTo>
                  <a:close/>
                </a:path>
              </a:pathLst>
            </a:custGeom>
            <a:solidFill>
              <a:srgbClr val="7D9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7"/>
            <p:cNvSpPr/>
            <p:nvPr/>
          </p:nvSpPr>
          <p:spPr>
            <a:xfrm>
              <a:off x="2199400" y="3705513"/>
              <a:ext cx="220375" cy="321450"/>
            </a:xfrm>
            <a:custGeom>
              <a:rect b="b" l="l" r="r" t="t"/>
              <a:pathLst>
                <a:path extrusionOk="0" h="12858" w="8815">
                  <a:moveTo>
                    <a:pt x="1672" y="12250"/>
                  </a:moveTo>
                  <a:cubicBezTo>
                    <a:pt x="1733" y="12463"/>
                    <a:pt x="1611" y="12706"/>
                    <a:pt x="1398" y="12767"/>
                  </a:cubicBezTo>
                  <a:cubicBezTo>
                    <a:pt x="1155" y="12858"/>
                    <a:pt x="942" y="12736"/>
                    <a:pt x="851" y="12524"/>
                  </a:cubicBezTo>
                  <a:cubicBezTo>
                    <a:pt x="304" y="10730"/>
                    <a:pt x="0" y="9059"/>
                    <a:pt x="31" y="7539"/>
                  </a:cubicBezTo>
                  <a:cubicBezTo>
                    <a:pt x="61" y="5837"/>
                    <a:pt x="456" y="4347"/>
                    <a:pt x="1246" y="3131"/>
                  </a:cubicBezTo>
                  <a:cubicBezTo>
                    <a:pt x="2037" y="1916"/>
                    <a:pt x="3222" y="1004"/>
                    <a:pt x="4803" y="517"/>
                  </a:cubicBezTo>
                  <a:cubicBezTo>
                    <a:pt x="5836" y="153"/>
                    <a:pt x="7022" y="1"/>
                    <a:pt x="8389" y="1"/>
                  </a:cubicBezTo>
                  <a:cubicBezTo>
                    <a:pt x="8602" y="1"/>
                    <a:pt x="8815" y="183"/>
                    <a:pt x="8815" y="426"/>
                  </a:cubicBezTo>
                  <a:cubicBezTo>
                    <a:pt x="8815" y="669"/>
                    <a:pt x="8602" y="852"/>
                    <a:pt x="8389" y="852"/>
                  </a:cubicBezTo>
                  <a:cubicBezTo>
                    <a:pt x="7143" y="852"/>
                    <a:pt x="6019" y="1004"/>
                    <a:pt x="5076" y="1308"/>
                  </a:cubicBezTo>
                  <a:cubicBezTo>
                    <a:pt x="3708" y="1764"/>
                    <a:pt x="2645" y="2554"/>
                    <a:pt x="1976" y="3618"/>
                  </a:cubicBezTo>
                  <a:cubicBezTo>
                    <a:pt x="1246" y="4682"/>
                    <a:pt x="912" y="6019"/>
                    <a:pt x="851" y="7569"/>
                  </a:cubicBezTo>
                  <a:cubicBezTo>
                    <a:pt x="821" y="8937"/>
                    <a:pt x="1094" y="10548"/>
                    <a:pt x="1672" y="1225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Elementary School Weekly Planner Infographics by Slidesgo">
  <a:themeElements>
    <a:clrScheme name="Simple Light">
      <a:dk1>
        <a:srgbClr val="00354E"/>
      </a:dk1>
      <a:lt1>
        <a:srgbClr val="FFFFFF"/>
      </a:lt1>
      <a:dk2>
        <a:srgbClr val="B8F2FF"/>
      </a:dk2>
      <a:lt2>
        <a:srgbClr val="7D9BFF"/>
      </a:lt2>
      <a:accent1>
        <a:srgbClr val="FF4A95"/>
      </a:accent1>
      <a:accent2>
        <a:srgbClr val="FFB428"/>
      </a:accent2>
      <a:accent3>
        <a:srgbClr val="E48700"/>
      </a:accent3>
      <a:accent4>
        <a:srgbClr val="FFFFFF"/>
      </a:accent4>
      <a:accent5>
        <a:srgbClr val="70C974"/>
      </a:accent5>
      <a:accent6>
        <a:srgbClr val="7D9BFF"/>
      </a:accent6>
      <a:hlink>
        <a:srgbClr val="FF4A9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lidesgo Final Pages">
  <a:themeElements>
    <a:clrScheme name="Simple Light">
      <a:dk1>
        <a:srgbClr val="0E2A47"/>
      </a:dk1>
      <a:lt1>
        <a:srgbClr val="FFFFFF"/>
      </a:lt1>
      <a:dk2>
        <a:srgbClr val="595959"/>
      </a:dk2>
      <a:lt2>
        <a:srgbClr val="657E93"/>
      </a:lt2>
      <a:accent1>
        <a:srgbClr val="F3F6F7"/>
      </a:accent1>
      <a:accent2>
        <a:srgbClr val="CBD2D7"/>
      </a:accent2>
      <a:accent3>
        <a:srgbClr val="9BABB9"/>
      </a:accent3>
      <a:accent4>
        <a:srgbClr val="7E8D9D"/>
      </a:accent4>
      <a:accent5>
        <a:srgbClr val="637689"/>
      </a:accent5>
      <a:accent6>
        <a:srgbClr val="445D73"/>
      </a:accent6>
      <a:hlink>
        <a:srgbClr val="0E2A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